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0"/>
  </p:notesMasterIdLst>
  <p:handoutMasterIdLst>
    <p:handoutMasterId r:id="rId21"/>
  </p:handoutMasterIdLst>
  <p:sldIdLst>
    <p:sldId id="16602350" r:id="rId3"/>
    <p:sldId id="16602351" r:id="rId4"/>
    <p:sldId id="16602357" r:id="rId5"/>
    <p:sldId id="16602353" r:id="rId6"/>
    <p:sldId id="16602354" r:id="rId7"/>
    <p:sldId id="16602355" r:id="rId8"/>
    <p:sldId id="16602358" r:id="rId9"/>
    <p:sldId id="16602356" r:id="rId10"/>
    <p:sldId id="16602360" r:id="rId11"/>
    <p:sldId id="16602361" r:id="rId12"/>
    <p:sldId id="16602359" r:id="rId13"/>
    <p:sldId id="16602362" r:id="rId14"/>
    <p:sldId id="16602363" r:id="rId15"/>
    <p:sldId id="16602364" r:id="rId16"/>
    <p:sldId id="16602349" r:id="rId17"/>
    <p:sldId id="1126" r:id="rId18"/>
    <p:sldId id="2007578498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07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138" y="150"/>
      </p:cViewPr>
      <p:guideLst>
        <p:guide orient="horz" pos="2296"/>
        <p:guide pos="3840"/>
        <p:guide pos="438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2023/10/18</a:t>
            </a:fld>
            <a:endParaRPr lang="zh-CN" altLang="en-US"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‹#›</a:t>
            </a:fld>
            <a:endParaRPr lang="zh-CN" altLang="en-US"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defRPr>
            </a:lvl1pPr>
          </a:lstStyle>
          <a:p>
            <a:fld id="{2316E00B-AC24-4AF9-B2F2-CCFA037A22C3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defRPr>
            </a:lvl1pPr>
          </a:lstStyle>
          <a:p>
            <a:fld id="{C4D4699F-BC8D-4F12-9832-7AEFD163E01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armonyOS Sans SC Black" panose="00000A00000000000000" charset="-122"/>
        <a:ea typeface="HarmonyOS Sans SC Black" panose="00000A00000000000000" charset="-122"/>
        <a:cs typeface="HarmonyOS Sans SC Black" panose="00000A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armonyOS Sans SC Black" panose="00000A00000000000000" charset="-122"/>
        <a:ea typeface="HarmonyOS Sans SC Black" panose="00000A00000000000000" charset="-122"/>
        <a:cs typeface="HarmonyOS Sans SC Black" panose="00000A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armonyOS Sans SC Black" panose="00000A00000000000000" charset="-122"/>
        <a:ea typeface="HarmonyOS Sans SC Black" panose="00000A00000000000000" charset="-122"/>
        <a:cs typeface="HarmonyOS Sans SC Black" panose="00000A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armonyOS Sans SC Black" panose="00000A00000000000000" charset="-122"/>
        <a:ea typeface="HarmonyOS Sans SC Black" panose="00000A00000000000000" charset="-122"/>
        <a:cs typeface="HarmonyOS Sans SC Black" panose="00000A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armonyOS Sans SC Black" panose="00000A00000000000000" charset="-122"/>
        <a:ea typeface="HarmonyOS Sans SC Black" panose="00000A00000000000000" charset="-122"/>
        <a:cs typeface="HarmonyOS Sans SC Black" panose="00000A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/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5" name="组合 4"/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HarmonyOS Sans SC Black" panose="00000A00000000000000" charset="-122"/>
                  <a:ea typeface="HarmonyOS Sans SC Black" panose="00000A00000000000000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/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10" name="组合 9"/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/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/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grpSp>
            <p:nvGrpSpPr>
              <p:cNvPr id="24" name="组合 23"/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7" name="Rectangle 15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8" name="Rectangle 15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9" name="Rectangle 15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0" name="Rectangle 15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1" name="Rectangle 15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2" name="Rectangle 15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3" name="Rectangle 15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4" name="Rectangle 15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5" name="Rectangle 16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6" name="Rectangle 16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7" name="Rectangle 16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8" name="Rectangle 16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9" name="Rectangle 16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0" name="Rectangle 16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1" name="Rectangle 16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2" name="Rectangle 16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3" name="Rectangle 16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4" name="Rectangle 16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5" name="Rectangle 17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6" name="Rectangle 17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7" name="Rectangle 17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8" name="Rectangle 17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9" name="Rectangle 17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0" name="Rectangle 17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1" name="Rectangle 17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2" name="Rectangle 17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3" name="Rectangle 17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4" name="Rectangle 17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5" name="Rectangle 18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6" name="Rectangle 18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7" name="Rectangle 18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8" name="Rectangle 18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9" name="Rectangle 18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0" name="Rectangle 18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1" name="Rectangle 18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2" name="Rectangle 18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3" name="Rectangle 18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4" name="Rectangle 18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5" name="Rectangle 19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6" name="Rectangle 19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7" name="Rectangle 19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8" name="Rectangle 19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9" name="Rectangle 19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0" name="Rectangle 19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1" name="Rectangle 19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2" name="Rectangle 19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3" name="Rectangle 19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4" name="Rectangle 19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5" name="Rectangle 20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6" name="Rectangle 20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7" name="Rectangle 20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8" name="Rectangle 20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9" name="Rectangle 20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0" name="Rectangle 20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1" name="Rectangle 20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2" name="Rectangle 20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3" name="Rectangle 20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4" name="Rectangle 20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5" name="Rectangle 21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6" name="Rectangle 21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7" name="Rectangle 21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8" name="Rectangle 21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9" name="Rectangle 21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0" name="Rectangle 21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1" name="Rectangle 21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2" name="Rectangle 21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3" name="Rectangle 21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4" name="Rectangle 21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5" name="Rectangle 22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6" name="Rectangle 22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7" name="Rectangle 22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8" name="Rectangle 22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9" name="Rectangle 22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0" name="Rectangle 22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1" name="Rectangle 22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2" name="Rectangle 22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3" name="Rectangle 22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06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08" name="文本框 107"/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endParaRPr>
            </a:p>
          </p:txBody>
        </p:sp>
        <p:sp>
          <p:nvSpPr>
            <p:cNvPr id="109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/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grpSp>
          <p:nvGrpSpPr>
            <p:cNvPr id="5" name="组合 4"/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HarmonyOS Sans SC Black" panose="00000A00000000000000" charset="-122"/>
                  <a:ea typeface="HarmonyOS Sans SC Black" panose="00000A00000000000000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/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10" name="组合 9"/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/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/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HarmonyOS Sans SC" panose="00000500000000000000" charset="-122"/>
                  <a:ea typeface="HarmonyOS Sans SC" panose="00000500000000000000" charset="-122"/>
                </a:endParaRPr>
              </a:p>
            </p:txBody>
          </p:sp>
          <p:grpSp>
            <p:nvGrpSpPr>
              <p:cNvPr id="24" name="组合 23"/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7" name="Rectangle 15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8" name="Rectangle 15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29" name="Rectangle 15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0" name="Rectangle 15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1" name="Rectangle 15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2" name="Rectangle 15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3" name="Rectangle 15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4" name="Rectangle 15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5" name="Rectangle 16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6" name="Rectangle 16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7" name="Rectangle 16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8" name="Rectangle 16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39" name="Rectangle 16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0" name="Rectangle 16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1" name="Rectangle 16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2" name="Rectangle 16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3" name="Rectangle 16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4" name="Rectangle 16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5" name="Rectangle 17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6" name="Rectangle 17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7" name="Rectangle 17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8" name="Rectangle 17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49" name="Rectangle 17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0" name="Rectangle 17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1" name="Rectangle 17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2" name="Rectangle 17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3" name="Rectangle 17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4" name="Rectangle 17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5" name="Rectangle 18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6" name="Rectangle 18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7" name="Rectangle 18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8" name="Rectangle 18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59" name="Rectangle 18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0" name="Rectangle 18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1" name="Rectangle 18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2" name="Rectangle 18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3" name="Rectangle 18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4" name="Rectangle 18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5" name="Rectangle 19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6" name="Rectangle 19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7" name="Rectangle 19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8" name="Rectangle 19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69" name="Rectangle 19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0" name="Rectangle 19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1" name="Rectangle 19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2" name="Rectangle 19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3" name="Rectangle 19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4" name="Rectangle 19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5" name="Rectangle 20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6" name="Rectangle 20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7" name="Rectangle 20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8" name="Rectangle 20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79" name="Rectangle 20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0" name="Rectangle 20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1" name="Rectangle 20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2" name="Rectangle 20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3" name="Rectangle 20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4" name="Rectangle 20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5" name="Rectangle 21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6" name="Rectangle 21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7" name="Rectangle 21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8" name="Rectangle 21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89" name="Rectangle 21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0" name="Rectangle 21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1" name="Rectangle 21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2" name="Rectangle 21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3" name="Rectangle 21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4" name="Rectangle 21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5" name="Rectangle 22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6" name="Rectangle 22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7" name="Rectangle 22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8" name="Rectangle 22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99" name="Rectangle 22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0" name="Rectangle 22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1" name="Rectangle 22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2" name="Rectangle 22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  <p:sp>
              <p:nvSpPr>
                <p:cNvPr id="103" name="Rectangle 22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armonyOS Sans SC" panose="00000500000000000000" charset="-122"/>
                    <a:ea typeface="HarmonyOS Sans SC" panose="00000500000000000000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06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HarmonyOS Sans SC" panose="00000500000000000000" charset="-122"/>
                <a:ea typeface="HarmonyOS Sans SC" panose="00000500000000000000" charset="-122"/>
              </a:endParaRPr>
            </a:p>
          </p:txBody>
        </p:sp>
        <p:sp>
          <p:nvSpPr>
            <p:cNvPr id="108" name="文本框 107"/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endParaRPr>
            </a:p>
          </p:txBody>
        </p:sp>
        <p:sp>
          <p:nvSpPr>
            <p:cNvPr id="109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/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078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12187938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  <a:ea typeface="HarmonyOS Sans SC Black" panose="00000A00000000000000" charset="-122"/>
                <a:cs typeface="HarmonyOS Sans SC Black" panose="00000A00000000000000" charset="-122"/>
              </a:defRPr>
            </a:lvl1pPr>
          </a:lstStyle>
          <a:p>
            <a:fld id="{9D175955-F82F-4ED4-B156-5433D61379E5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  <a:ea typeface="HarmonyOS Sans SC Black" panose="00000A00000000000000" charset="-122"/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  <a:ea typeface="HarmonyOS Sans SC Black" panose="00000A00000000000000" charset="-122"/>
                <a:cs typeface="HarmonyOS Sans SC Black" panose="00000A00000000000000" charset="-122"/>
              </a:defRPr>
            </a:lvl1pPr>
          </a:lstStyle>
          <a:p>
            <a:fld id="{C293BBBC-ED65-45E1-AEDA-A2B4FDD35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armonyOS Sans SC Black" panose="00000A00000000000000" charset="-122"/>
          <a:ea typeface="+mj-ea"/>
          <a:cs typeface="HarmonyOS Sans SC Black" panose="00000A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armonyOS Sans SC" panose="00000500000000000000" charset="-122"/>
          <a:ea typeface="HarmonyOS Sans SC Black" panose="00000A00000000000000" charset="-122"/>
          <a:cs typeface="HarmonyOS Sans SC Black" panose="00000A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armonyOS Sans SC" panose="00000500000000000000" charset="-122"/>
          <a:ea typeface="HarmonyOS Sans SC Black" panose="00000A00000000000000" charset="-122"/>
          <a:cs typeface="HarmonyOS Sans SC Black" panose="00000A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armonyOS Sans SC" panose="00000500000000000000" charset="-122"/>
          <a:ea typeface="HarmonyOS Sans SC Black" panose="00000A00000000000000" charset="-122"/>
          <a:cs typeface="HarmonyOS Sans SC Black" panose="00000A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charset="-122"/>
          <a:ea typeface="HarmonyOS Sans SC Black" panose="00000A00000000000000" charset="-122"/>
          <a:cs typeface="HarmonyOS Sans SC Black" panose="00000A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charset="-122"/>
          <a:ea typeface="HarmonyOS Sans SC Black" panose="00000A00000000000000" charset="-122"/>
          <a:cs typeface="HarmonyOS Sans SC Black" panose="00000A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0F26809C-3E80-4225-A4C1-1DE2DC9F1A72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charset="-122"/>
                <a:ea typeface="HarmonyOS Sans SC" panose="00000500000000000000" charset="-122"/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armonyOS Sans SC Black" panose="00000A00000000000000" charset="-122"/>
          <a:ea typeface="HarmonyOS Sans SC Black" panose="00000A00000000000000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armonyOS Sans SC" panose="00000500000000000000" charset="-122"/>
          <a:ea typeface="HarmonyOS Sans SC" panose="00000500000000000000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armonyOS Sans SC" panose="00000500000000000000" charset="-122"/>
          <a:ea typeface="HarmonyOS Sans SC" panose="0000050000000000000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armonyOS Sans SC" panose="00000500000000000000" charset="-122"/>
          <a:ea typeface="HarmonyOS Sans SC" panose="00000500000000000000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charset="-122"/>
          <a:ea typeface="HarmonyOS Sans SC" panose="00000500000000000000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charset="-122"/>
          <a:ea typeface="HarmonyOS Sans SC" panose="000005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: 圆角 107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83000">
                <a:schemeClr val="lt1"/>
              </a:gs>
            </a:gsLst>
            <a:lin ang="81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pic>
        <p:nvPicPr>
          <p:cNvPr id="8" name="图片 7" descr="许多高楼大厦&#10;&#10;中度可信度描述已自动生成"/>
          <p:cNvPicPr>
            <a:picLocks noChangeAspect="1"/>
          </p:cNvPicPr>
          <p:nvPr/>
        </p:nvPicPr>
        <p:blipFill rotWithShape="1">
          <a:blip r:embed="rId2" cstate="print">
            <a:alphaModFix amt="8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3" b="7663"/>
          <a:stretch>
            <a:fillRect/>
          </a:stretch>
        </p:blipFill>
        <p:spPr>
          <a:xfrm>
            <a:off x="-7" y="0"/>
            <a:ext cx="12192014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8754" y="3198554"/>
            <a:ext cx="11083245" cy="3658844"/>
          </a:xfrm>
          <a:custGeom>
            <a:avLst/>
            <a:gdLst>
              <a:gd name="connsiteX0" fmla="*/ 11083245 w 11083245"/>
              <a:gd name="connsiteY0" fmla="*/ 0 h 3658844"/>
              <a:gd name="connsiteX1" fmla="*/ 11083245 w 11083245"/>
              <a:gd name="connsiteY1" fmla="*/ 3658844 h 3658844"/>
              <a:gd name="connsiteX2" fmla="*/ 0 w 11083245"/>
              <a:gd name="connsiteY2" fmla="*/ 3658844 h 3658844"/>
              <a:gd name="connsiteX3" fmla="*/ 752370 w 11083245"/>
              <a:gd name="connsiteY3" fmla="*/ 3574466 h 3658844"/>
              <a:gd name="connsiteX4" fmla="*/ 4316082 w 11083245"/>
              <a:gd name="connsiteY4" fmla="*/ 2909373 h 3658844"/>
              <a:gd name="connsiteX5" fmla="*/ 8534961 w 11083245"/>
              <a:gd name="connsiteY5" fmla="*/ 1261528 h 3658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83245" h="3658844">
                <a:moveTo>
                  <a:pt x="11083245" y="0"/>
                </a:moveTo>
                <a:lnTo>
                  <a:pt x="11083245" y="3658844"/>
                </a:lnTo>
                <a:lnTo>
                  <a:pt x="0" y="3658844"/>
                </a:lnTo>
                <a:lnTo>
                  <a:pt x="752370" y="3574466"/>
                </a:lnTo>
                <a:lnTo>
                  <a:pt x="4316082" y="2909373"/>
                </a:lnTo>
                <a:lnTo>
                  <a:pt x="8534961" y="1261528"/>
                </a:lnTo>
                <a:close/>
              </a:path>
            </a:pathLst>
          </a:custGeom>
          <a:effectLst>
            <a:innerShdw blurRad="330200" dist="355600" dir="13500000">
              <a:prstClr val="black">
                <a:alpha val="50000"/>
              </a:prstClr>
            </a:innerShdw>
          </a:effectLst>
        </p:spPr>
      </p:pic>
      <p:sp>
        <p:nvSpPr>
          <p:cNvPr id="56" name="任意多边形: 形状 55"/>
          <p:cNvSpPr/>
          <p:nvPr/>
        </p:nvSpPr>
        <p:spPr>
          <a:xfrm>
            <a:off x="796883" y="1867707"/>
            <a:ext cx="11395116" cy="5009545"/>
          </a:xfrm>
          <a:custGeom>
            <a:avLst/>
            <a:gdLst>
              <a:gd name="connsiteX0" fmla="*/ 10723801 w 11395116"/>
              <a:gd name="connsiteY0" fmla="*/ 0 h 5009545"/>
              <a:gd name="connsiteX1" fmla="*/ 10694912 w 11395116"/>
              <a:gd name="connsiteY1" fmla="*/ 79411 h 5009545"/>
              <a:gd name="connsiteX2" fmla="*/ 10755771 w 11395116"/>
              <a:gd name="connsiteY2" fmla="*/ 688225 h 5009545"/>
              <a:gd name="connsiteX3" fmla="*/ 11335209 w 11395116"/>
              <a:gd name="connsiteY3" fmla="*/ 1107498 h 5009545"/>
              <a:gd name="connsiteX4" fmla="*/ 11395116 w 11395116"/>
              <a:gd name="connsiteY4" fmla="*/ 1119043 h 5009545"/>
              <a:gd name="connsiteX5" fmla="*/ 11395116 w 11395116"/>
              <a:gd name="connsiteY5" fmla="*/ 1699387 h 5009545"/>
              <a:gd name="connsiteX6" fmla="*/ 11188028 w 11395116"/>
              <a:gd name="connsiteY6" fmla="*/ 1826465 h 5009545"/>
              <a:gd name="connsiteX7" fmla="*/ 8386761 w 11395116"/>
              <a:gd name="connsiteY7" fmla="*/ 3192005 h 5009545"/>
              <a:gd name="connsiteX8" fmla="*/ 3236802 w 11395116"/>
              <a:gd name="connsiteY8" fmla="*/ 4701386 h 5009545"/>
              <a:gd name="connsiteX9" fmla="*/ 0 w 11395116"/>
              <a:gd name="connsiteY9" fmla="*/ 5006500 h 5009545"/>
              <a:gd name="connsiteX10" fmla="*/ 5538427 w 11395116"/>
              <a:gd name="connsiteY10" fmla="*/ 3487390 h 5009545"/>
              <a:gd name="connsiteX11" fmla="*/ 10565653 w 11395116"/>
              <a:gd name="connsiteY11" fmla="*/ 143218 h 5009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395116" h="5009545">
                <a:moveTo>
                  <a:pt x="10723801" y="0"/>
                </a:moveTo>
                <a:lnTo>
                  <a:pt x="10694912" y="79411"/>
                </a:lnTo>
                <a:cubicBezTo>
                  <a:pt x="10640974" y="291407"/>
                  <a:pt x="10656860" y="503623"/>
                  <a:pt x="10755771" y="688225"/>
                </a:cubicBezTo>
                <a:cubicBezTo>
                  <a:pt x="10871166" y="903592"/>
                  <a:pt x="11080449" y="1045692"/>
                  <a:pt x="11335209" y="1107498"/>
                </a:cubicBezTo>
                <a:lnTo>
                  <a:pt x="11395116" y="1119043"/>
                </a:lnTo>
                <a:lnTo>
                  <a:pt x="11395116" y="1699387"/>
                </a:lnTo>
                <a:lnTo>
                  <a:pt x="11188028" y="1826465"/>
                </a:lnTo>
                <a:cubicBezTo>
                  <a:pt x="10596306" y="2180184"/>
                  <a:pt x="9742554" y="2615895"/>
                  <a:pt x="8386761" y="3192005"/>
                </a:cubicBezTo>
                <a:cubicBezTo>
                  <a:pt x="5675177" y="4344225"/>
                  <a:pt x="4086027" y="4557211"/>
                  <a:pt x="3236802" y="4701386"/>
                </a:cubicBezTo>
                <a:cubicBezTo>
                  <a:pt x="2387577" y="4845560"/>
                  <a:pt x="927345" y="5035956"/>
                  <a:pt x="0" y="5006500"/>
                </a:cubicBezTo>
                <a:cubicBezTo>
                  <a:pt x="635823" y="4984175"/>
                  <a:pt x="3505777" y="4369815"/>
                  <a:pt x="5538427" y="3487390"/>
                </a:cubicBezTo>
                <a:cubicBezTo>
                  <a:pt x="7571078" y="2604964"/>
                  <a:pt x="9756100" y="1033514"/>
                  <a:pt x="10565653" y="143218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22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HarmonyOS Sans SC Black" panose="00000A00000000000000" charset="-122"/>
              <a:ea typeface="HarmonyOS Sans SC Black" panose="00000A00000000000000" charset="-122"/>
            </a:endParaRPr>
          </a:p>
        </p:txBody>
      </p:sp>
      <p:sp>
        <p:nvSpPr>
          <p:cNvPr id="57" name="任意多边形: 形状 56"/>
          <p:cNvSpPr/>
          <p:nvPr/>
        </p:nvSpPr>
        <p:spPr>
          <a:xfrm>
            <a:off x="796883" y="1867707"/>
            <a:ext cx="11395116" cy="5009545"/>
          </a:xfrm>
          <a:custGeom>
            <a:avLst/>
            <a:gdLst>
              <a:gd name="connsiteX0" fmla="*/ 1194338 w 11395116"/>
              <a:gd name="connsiteY0" fmla="*/ 4813909 h 5009545"/>
              <a:gd name="connsiteX1" fmla="*/ 1180714 w 11395116"/>
              <a:gd name="connsiteY1" fmla="*/ 4817663 h 5009545"/>
              <a:gd name="connsiteX2" fmla="*/ 604010 w 11395116"/>
              <a:gd name="connsiteY2" fmla="*/ 4961716 h 5009545"/>
              <a:gd name="connsiteX3" fmla="*/ 395775 w 11395116"/>
              <a:gd name="connsiteY3" fmla="*/ 5006752 h 5009545"/>
              <a:gd name="connsiteX4" fmla="*/ 370500 w 11395116"/>
              <a:gd name="connsiteY4" fmla="*/ 5007760 h 5009545"/>
              <a:gd name="connsiteX5" fmla="*/ 0 w 11395116"/>
              <a:gd name="connsiteY5" fmla="*/ 5006500 h 5009545"/>
              <a:gd name="connsiteX6" fmla="*/ 1156882 w 11395116"/>
              <a:gd name="connsiteY6" fmla="*/ 4822009 h 5009545"/>
              <a:gd name="connsiteX7" fmla="*/ 11279695 w 11395116"/>
              <a:gd name="connsiteY7" fmla="*/ 1091102 h 5009545"/>
              <a:gd name="connsiteX8" fmla="*/ 11335210 w 11395116"/>
              <a:gd name="connsiteY8" fmla="*/ 1107498 h 5009545"/>
              <a:gd name="connsiteX9" fmla="*/ 11395116 w 11395116"/>
              <a:gd name="connsiteY9" fmla="*/ 1118680 h 5009545"/>
              <a:gd name="connsiteX10" fmla="*/ 11395116 w 11395116"/>
              <a:gd name="connsiteY10" fmla="*/ 1699387 h 5009545"/>
              <a:gd name="connsiteX11" fmla="*/ 11188028 w 11395116"/>
              <a:gd name="connsiteY11" fmla="*/ 1826465 h 5009545"/>
              <a:gd name="connsiteX12" fmla="*/ 8386761 w 11395116"/>
              <a:gd name="connsiteY12" fmla="*/ 3192005 h 5009545"/>
              <a:gd name="connsiteX13" fmla="*/ 3236803 w 11395116"/>
              <a:gd name="connsiteY13" fmla="*/ 4701386 h 5009545"/>
              <a:gd name="connsiteX14" fmla="*/ 1207753 w 11395116"/>
              <a:gd name="connsiteY14" fmla="*/ 4960919 h 5009545"/>
              <a:gd name="connsiteX15" fmla="*/ 1147791 w 11395116"/>
              <a:gd name="connsiteY15" fmla="*/ 4965186 h 5009545"/>
              <a:gd name="connsiteX16" fmla="*/ 1239261 w 11395116"/>
              <a:gd name="connsiteY16" fmla="*/ 4953516 h 5009545"/>
              <a:gd name="connsiteX17" fmla="*/ 3250654 w 11395116"/>
              <a:gd name="connsiteY17" fmla="*/ 4581096 h 5009545"/>
              <a:gd name="connsiteX18" fmla="*/ 8308303 w 11395116"/>
              <a:gd name="connsiteY18" fmla="*/ 2786522 h 5009545"/>
              <a:gd name="connsiteX19" fmla="*/ 11231511 w 11395116"/>
              <a:gd name="connsiteY19" fmla="*/ 1126261 h 5009545"/>
              <a:gd name="connsiteX20" fmla="*/ 10723801 w 11395116"/>
              <a:gd name="connsiteY20" fmla="*/ 0 h 5009545"/>
              <a:gd name="connsiteX21" fmla="*/ 10694912 w 11395116"/>
              <a:gd name="connsiteY21" fmla="*/ 79411 h 5009545"/>
              <a:gd name="connsiteX22" fmla="*/ 10667757 w 11395116"/>
              <a:gd name="connsiteY22" fmla="*/ 238014 h 5009545"/>
              <a:gd name="connsiteX23" fmla="*/ 10667892 w 11395116"/>
              <a:gd name="connsiteY23" fmla="*/ 317310 h 5009545"/>
              <a:gd name="connsiteX24" fmla="*/ 10663700 w 11395116"/>
              <a:gd name="connsiteY24" fmla="*/ 313866 h 5009545"/>
              <a:gd name="connsiteX25" fmla="*/ 10593697 w 11395116"/>
              <a:gd name="connsiteY25" fmla="*/ 238957 h 5009545"/>
              <a:gd name="connsiteX26" fmla="*/ 10542788 w 11395116"/>
              <a:gd name="connsiteY26" fmla="*/ 167045 h 5009545"/>
              <a:gd name="connsiteX27" fmla="*/ 10565653 w 11395116"/>
              <a:gd name="connsiteY27" fmla="*/ 143218 h 5009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395116" h="5009545">
                <a:moveTo>
                  <a:pt x="1194338" y="4813909"/>
                </a:moveTo>
                <a:lnTo>
                  <a:pt x="1180714" y="4817663"/>
                </a:lnTo>
                <a:cubicBezTo>
                  <a:pt x="967043" y="4874771"/>
                  <a:pt x="772824" y="4923111"/>
                  <a:pt x="604010" y="4961716"/>
                </a:cubicBezTo>
                <a:lnTo>
                  <a:pt x="395775" y="5006752"/>
                </a:lnTo>
                <a:lnTo>
                  <a:pt x="370500" y="5007760"/>
                </a:lnTo>
                <a:cubicBezTo>
                  <a:pt x="240163" y="5010429"/>
                  <a:pt x="115918" y="5010182"/>
                  <a:pt x="0" y="5006500"/>
                </a:cubicBezTo>
                <a:cubicBezTo>
                  <a:pt x="198695" y="4999524"/>
                  <a:pt x="615566" y="4934731"/>
                  <a:pt x="1156882" y="4822009"/>
                </a:cubicBezTo>
                <a:close/>
                <a:moveTo>
                  <a:pt x="11279695" y="1091102"/>
                </a:moveTo>
                <a:lnTo>
                  <a:pt x="11335210" y="1107498"/>
                </a:lnTo>
                <a:lnTo>
                  <a:pt x="11395116" y="1118680"/>
                </a:lnTo>
                <a:lnTo>
                  <a:pt x="11395116" y="1699387"/>
                </a:lnTo>
                <a:lnTo>
                  <a:pt x="11188028" y="1826465"/>
                </a:lnTo>
                <a:cubicBezTo>
                  <a:pt x="10596306" y="2180183"/>
                  <a:pt x="9742554" y="2615895"/>
                  <a:pt x="8386761" y="3192005"/>
                </a:cubicBezTo>
                <a:cubicBezTo>
                  <a:pt x="5675176" y="4344226"/>
                  <a:pt x="4086026" y="4557211"/>
                  <a:pt x="3236803" y="4701386"/>
                </a:cubicBezTo>
                <a:cubicBezTo>
                  <a:pt x="2706037" y="4791495"/>
                  <a:pt x="1936597" y="4899660"/>
                  <a:pt x="1207753" y="4960919"/>
                </a:cubicBezTo>
                <a:lnTo>
                  <a:pt x="1147791" y="4965186"/>
                </a:lnTo>
                <a:lnTo>
                  <a:pt x="1239261" y="4953516"/>
                </a:lnTo>
                <a:cubicBezTo>
                  <a:pt x="1963547" y="4851657"/>
                  <a:pt x="2725748" y="4700700"/>
                  <a:pt x="3250654" y="4581096"/>
                </a:cubicBezTo>
                <a:cubicBezTo>
                  <a:pt x="4090504" y="4389729"/>
                  <a:pt x="5665283" y="4088346"/>
                  <a:pt x="8308303" y="2786522"/>
                </a:cubicBezTo>
                <a:cubicBezTo>
                  <a:pt x="9795002" y="2054246"/>
                  <a:pt x="10657219" y="1534863"/>
                  <a:pt x="11231511" y="1126261"/>
                </a:cubicBezTo>
                <a:close/>
                <a:moveTo>
                  <a:pt x="10723801" y="0"/>
                </a:moveTo>
                <a:lnTo>
                  <a:pt x="10694912" y="79411"/>
                </a:lnTo>
                <a:cubicBezTo>
                  <a:pt x="10681428" y="132410"/>
                  <a:pt x="10672307" y="185423"/>
                  <a:pt x="10667757" y="238014"/>
                </a:cubicBezTo>
                <a:lnTo>
                  <a:pt x="10667892" y="317310"/>
                </a:lnTo>
                <a:lnTo>
                  <a:pt x="10663700" y="313866"/>
                </a:lnTo>
                <a:cubicBezTo>
                  <a:pt x="10638773" y="290516"/>
                  <a:pt x="10615391" y="265543"/>
                  <a:pt x="10593697" y="238957"/>
                </a:cubicBezTo>
                <a:lnTo>
                  <a:pt x="10542788" y="167045"/>
                </a:lnTo>
                <a:lnTo>
                  <a:pt x="10565653" y="143218"/>
                </a:lnTo>
                <a:close/>
              </a:path>
            </a:pathLst>
          </a:custGeom>
          <a:gradFill>
            <a:gsLst>
              <a:gs pos="4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324" y="3875521"/>
            <a:ext cx="6520816" cy="24574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IN THE FIRST HALF OF THE YEAR WORK SUMMARY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5324" y="2626965"/>
            <a:ext cx="6463308" cy="110799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sz="7200" b="1" dirty="0">
                <a:gradFill flip="none" rotWithShape="1">
                  <a:gsLst>
                    <a:gs pos="1000">
                      <a:schemeClr val="accent1">
                        <a:lumMod val="50000"/>
                      </a:schemeClr>
                    </a:gs>
                    <a:gs pos="83000">
                      <a:schemeClr val="accent1"/>
                    </a:gs>
                  </a:gsLst>
                  <a:lin ang="8100000" scaled="1"/>
                  <a:tileRect/>
                </a:gradFill>
                <a:latin typeface="+mj-ea"/>
                <a:ea typeface="+mj-ea"/>
                <a:cs typeface="HarmonyOS Sans SC Black" panose="00000A00000000000000" charset="-122"/>
              </a:rPr>
              <a:t>上半年工作总结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5324" y="1673971"/>
            <a:ext cx="5978526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20XX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年财务部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95324" y="4699193"/>
            <a:ext cx="2023568" cy="38988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971558" y="4701820"/>
            <a:ext cx="1624014" cy="38988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543488" y="4727485"/>
            <a:ext cx="84830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51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设计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191054" y="4724858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汇报人：小明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925816" y="4782491"/>
            <a:ext cx="223226" cy="223289"/>
            <a:chOff x="968021" y="5067511"/>
            <a:chExt cx="423404" cy="423522"/>
          </a:xfrm>
          <a:solidFill>
            <a:schemeClr val="bg1"/>
          </a:solidFill>
        </p:grpSpPr>
        <p:sp>
          <p:nvSpPr>
            <p:cNvPr id="47" name="任意多边形: 形状 46"/>
            <p:cNvSpPr/>
            <p:nvPr/>
          </p:nvSpPr>
          <p:spPr>
            <a:xfrm>
              <a:off x="968021" y="5067511"/>
              <a:ext cx="310168" cy="403947"/>
            </a:xfrm>
            <a:custGeom>
              <a:avLst/>
              <a:gdLst>
                <a:gd name="connsiteX0" fmla="*/ 2082800 w 3200400"/>
                <a:gd name="connsiteY0" fmla="*/ 2410359 h 4168039"/>
                <a:gd name="connsiteX1" fmla="*/ 2387803 w 3200400"/>
                <a:gd name="connsiteY1" fmla="*/ 2422145 h 4168039"/>
                <a:gd name="connsiteX2" fmla="*/ 2032000 w 3200400"/>
                <a:gd name="connsiteY2" fmla="*/ 3303220 h 4168039"/>
                <a:gd name="connsiteX3" fmla="*/ 2372360 w 3200400"/>
                <a:gd name="connsiteY3" fmla="*/ 4168039 h 4168039"/>
                <a:gd name="connsiteX4" fmla="*/ 345440 w 3200400"/>
                <a:gd name="connsiteY4" fmla="*/ 4168039 h 4168039"/>
                <a:gd name="connsiteX5" fmla="*/ 101194 w 3200400"/>
                <a:gd name="connsiteY5" fmla="*/ 4066845 h 4168039"/>
                <a:gd name="connsiteX6" fmla="*/ 0 w 3200400"/>
                <a:gd name="connsiteY6" fmla="*/ 3822599 h 4168039"/>
                <a:gd name="connsiteX7" fmla="*/ 0 w 3200400"/>
                <a:gd name="connsiteY7" fmla="*/ 3527959 h 4168039"/>
                <a:gd name="connsiteX8" fmla="*/ 439115 w 3200400"/>
                <a:gd name="connsiteY8" fmla="*/ 2832202 h 4168039"/>
                <a:gd name="connsiteX9" fmla="*/ 2082800 w 3200400"/>
                <a:gd name="connsiteY9" fmla="*/ 2410359 h 4168039"/>
                <a:gd name="connsiteX10" fmla="*/ 2082800 w 3200400"/>
                <a:gd name="connsiteY10" fmla="*/ 0 h 4168039"/>
                <a:gd name="connsiteX11" fmla="*/ 3200400 w 3200400"/>
                <a:gd name="connsiteY11" fmla="*/ 1117600 h 4168039"/>
                <a:gd name="connsiteX12" fmla="*/ 2082800 w 3200400"/>
                <a:gd name="connsiteY12" fmla="*/ 2235200 h 4168039"/>
                <a:gd name="connsiteX13" fmla="*/ 965200 w 3200400"/>
                <a:gd name="connsiteY13" fmla="*/ 1117600 h 4168039"/>
                <a:gd name="connsiteX14" fmla="*/ 2082800 w 3200400"/>
                <a:gd name="connsiteY14" fmla="*/ 0 h 4168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00400" h="4168039">
                  <a:moveTo>
                    <a:pt x="2082800" y="2410359"/>
                  </a:moveTo>
                  <a:cubicBezTo>
                    <a:pt x="2186432" y="2410359"/>
                    <a:pt x="2288235" y="2414423"/>
                    <a:pt x="2387803" y="2422145"/>
                  </a:cubicBezTo>
                  <a:cubicBezTo>
                    <a:pt x="2167534" y="2650541"/>
                    <a:pt x="2032000" y="2961234"/>
                    <a:pt x="2032000" y="3303220"/>
                  </a:cubicBezTo>
                  <a:cubicBezTo>
                    <a:pt x="2032000" y="3637280"/>
                    <a:pt x="2161235" y="3941268"/>
                    <a:pt x="2372360" y="4168039"/>
                  </a:cubicBezTo>
                  <a:lnTo>
                    <a:pt x="345440" y="4168039"/>
                  </a:lnTo>
                  <a:cubicBezTo>
                    <a:pt x="253797" y="4168039"/>
                    <a:pt x="166014" y="4131666"/>
                    <a:pt x="101194" y="4066845"/>
                  </a:cubicBezTo>
                  <a:cubicBezTo>
                    <a:pt x="36373" y="4002228"/>
                    <a:pt x="0" y="3914242"/>
                    <a:pt x="0" y="3822599"/>
                  </a:cubicBezTo>
                  <a:lnTo>
                    <a:pt x="0" y="3527959"/>
                  </a:lnTo>
                  <a:cubicBezTo>
                    <a:pt x="0" y="3270505"/>
                    <a:pt x="156058" y="3025242"/>
                    <a:pt x="439115" y="2832202"/>
                  </a:cubicBezTo>
                  <a:cubicBezTo>
                    <a:pt x="810158" y="2579218"/>
                    <a:pt x="1407770" y="2410359"/>
                    <a:pt x="2082800" y="2410359"/>
                  </a:cubicBezTo>
                  <a:close/>
                  <a:moveTo>
                    <a:pt x="2082800" y="0"/>
                  </a:moveTo>
                  <a:cubicBezTo>
                    <a:pt x="2700034" y="0"/>
                    <a:pt x="3200400" y="500366"/>
                    <a:pt x="3200400" y="1117600"/>
                  </a:cubicBezTo>
                  <a:cubicBezTo>
                    <a:pt x="3200400" y="1734833"/>
                    <a:pt x="2700034" y="2235200"/>
                    <a:pt x="2082800" y="2235200"/>
                  </a:cubicBezTo>
                  <a:cubicBezTo>
                    <a:pt x="1465567" y="2235200"/>
                    <a:pt x="965200" y="1734833"/>
                    <a:pt x="965200" y="1117600"/>
                  </a:cubicBezTo>
                  <a:cubicBezTo>
                    <a:pt x="965200" y="500366"/>
                    <a:pt x="1465567" y="0"/>
                    <a:pt x="2082800" y="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  <a:sym typeface="HarmonyOS Sans SC Black" panose="00000A00000000000000" charset="-122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1184646" y="5284254"/>
              <a:ext cx="206779" cy="206779"/>
            </a:xfrm>
            <a:custGeom>
              <a:avLst/>
              <a:gdLst>
                <a:gd name="connsiteX0" fmla="*/ 1066800 w 2133600"/>
                <a:gd name="connsiteY0" fmla="*/ 0 h 2133600"/>
                <a:gd name="connsiteX1" fmla="*/ 0 w 2133600"/>
                <a:gd name="connsiteY1" fmla="*/ 1066800 h 2133600"/>
                <a:gd name="connsiteX2" fmla="*/ 1066800 w 2133600"/>
                <a:gd name="connsiteY2" fmla="*/ 2133600 h 2133600"/>
                <a:gd name="connsiteX3" fmla="*/ 2133600 w 2133600"/>
                <a:gd name="connsiteY3" fmla="*/ 1066800 h 2133600"/>
                <a:gd name="connsiteX4" fmla="*/ 1066800 w 2133600"/>
                <a:gd name="connsiteY4" fmla="*/ 0 h 2133600"/>
                <a:gd name="connsiteX5" fmla="*/ 575869 w 2133600"/>
                <a:gd name="connsiteY5" fmla="*/ 1244397 h 2133600"/>
                <a:gd name="connsiteX6" fmla="*/ 880669 w 2133600"/>
                <a:gd name="connsiteY6" fmla="*/ 1447597 h 2133600"/>
                <a:gd name="connsiteX7" fmla="*/ 1072896 w 2133600"/>
                <a:gd name="connsiteY7" fmla="*/ 1428496 h 2133600"/>
                <a:gd name="connsiteX8" fmla="*/ 1580896 w 2133600"/>
                <a:gd name="connsiteY8" fmla="*/ 920496 h 2133600"/>
                <a:gd name="connsiteX9" fmla="*/ 1580896 w 2133600"/>
                <a:gd name="connsiteY9" fmla="*/ 705104 h 2133600"/>
                <a:gd name="connsiteX10" fmla="*/ 1365504 w 2133600"/>
                <a:gd name="connsiteY10" fmla="*/ 705104 h 2133600"/>
                <a:gd name="connsiteX11" fmla="*/ 945693 w 2133600"/>
                <a:gd name="connsiteY11" fmla="*/ 1124712 h 2133600"/>
                <a:gd name="connsiteX12" fmla="*/ 744931 w 2133600"/>
                <a:gd name="connsiteY12" fmla="*/ 990803 h 2133600"/>
                <a:gd name="connsiteX13" fmla="*/ 533603 w 2133600"/>
                <a:gd name="connsiteY13" fmla="*/ 1033069 h 2133600"/>
                <a:gd name="connsiteX14" fmla="*/ 575869 w 2133600"/>
                <a:gd name="connsiteY14" fmla="*/ 1244397 h 21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3600" h="2133600">
                  <a:moveTo>
                    <a:pt x="1066800" y="0"/>
                  </a:moveTo>
                  <a:cubicBezTo>
                    <a:pt x="477926" y="0"/>
                    <a:pt x="0" y="477926"/>
                    <a:pt x="0" y="1066800"/>
                  </a:cubicBezTo>
                  <a:cubicBezTo>
                    <a:pt x="0" y="1655674"/>
                    <a:pt x="477926" y="2133600"/>
                    <a:pt x="1066800" y="2133600"/>
                  </a:cubicBezTo>
                  <a:cubicBezTo>
                    <a:pt x="1655674" y="2133600"/>
                    <a:pt x="2133600" y="1655674"/>
                    <a:pt x="2133600" y="1066800"/>
                  </a:cubicBezTo>
                  <a:cubicBezTo>
                    <a:pt x="2133600" y="477926"/>
                    <a:pt x="1655674" y="0"/>
                    <a:pt x="1066800" y="0"/>
                  </a:cubicBezTo>
                  <a:close/>
                  <a:moveTo>
                    <a:pt x="575869" y="1244397"/>
                  </a:moveTo>
                  <a:lnTo>
                    <a:pt x="880669" y="1447597"/>
                  </a:lnTo>
                  <a:cubicBezTo>
                    <a:pt x="941019" y="1487831"/>
                    <a:pt x="1021690" y="1479906"/>
                    <a:pt x="1072896" y="1428496"/>
                  </a:cubicBezTo>
                  <a:lnTo>
                    <a:pt x="1580896" y="920496"/>
                  </a:lnTo>
                  <a:cubicBezTo>
                    <a:pt x="1640434" y="861162"/>
                    <a:pt x="1640434" y="764438"/>
                    <a:pt x="1580896" y="705104"/>
                  </a:cubicBezTo>
                  <a:cubicBezTo>
                    <a:pt x="1521562" y="645566"/>
                    <a:pt x="1424838" y="645566"/>
                    <a:pt x="1365504" y="705104"/>
                  </a:cubicBezTo>
                  <a:lnTo>
                    <a:pt x="945693" y="1124712"/>
                  </a:lnTo>
                  <a:cubicBezTo>
                    <a:pt x="945693" y="1124712"/>
                    <a:pt x="744931" y="990803"/>
                    <a:pt x="744931" y="990803"/>
                  </a:cubicBezTo>
                  <a:cubicBezTo>
                    <a:pt x="675030" y="944067"/>
                    <a:pt x="580339" y="963168"/>
                    <a:pt x="533603" y="1033069"/>
                  </a:cubicBezTo>
                  <a:cubicBezTo>
                    <a:pt x="486867" y="1102970"/>
                    <a:pt x="505968" y="1197661"/>
                    <a:pt x="575869" y="1244397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  <a:sym typeface="HarmonyOS Sans SC Black" panose="00000A00000000000000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3278250" y="4778909"/>
            <a:ext cx="235796" cy="235707"/>
            <a:chOff x="1761547" y="1026769"/>
            <a:chExt cx="4842453" cy="4840630"/>
          </a:xfrm>
          <a:solidFill>
            <a:schemeClr val="bg1"/>
          </a:solidFill>
        </p:grpSpPr>
        <p:sp>
          <p:nvSpPr>
            <p:cNvPr id="45" name="任意多边形: 形状 44"/>
            <p:cNvSpPr/>
            <p:nvPr/>
          </p:nvSpPr>
          <p:spPr>
            <a:xfrm>
              <a:off x="3657600" y="1026769"/>
              <a:ext cx="2946400" cy="4840630"/>
            </a:xfrm>
            <a:custGeom>
              <a:avLst/>
              <a:gdLst>
                <a:gd name="connsiteX0" fmla="*/ 2647696 w 2946400"/>
                <a:gd name="connsiteY0" fmla="*/ 343815 h 4840630"/>
                <a:gd name="connsiteX1" fmla="*/ 414528 w 2946400"/>
                <a:gd name="connsiteY1" fmla="*/ 4471 h 4840630"/>
                <a:gd name="connsiteX2" fmla="*/ 125984 w 2946400"/>
                <a:gd name="connsiteY2" fmla="*/ 83719 h 4840630"/>
                <a:gd name="connsiteX3" fmla="*/ 0 w 2946400"/>
                <a:gd name="connsiteY3" fmla="*/ 356007 h 4840630"/>
                <a:gd name="connsiteX4" fmla="*/ 0 w 2946400"/>
                <a:gd name="connsiteY4" fmla="*/ 4637431 h 4840630"/>
                <a:gd name="connsiteX5" fmla="*/ 203200 w 2946400"/>
                <a:gd name="connsiteY5" fmla="*/ 4840631 h 4840630"/>
                <a:gd name="connsiteX6" fmla="*/ 863600 w 2946400"/>
                <a:gd name="connsiteY6" fmla="*/ 4840631 h 4840630"/>
                <a:gd name="connsiteX7" fmla="*/ 863600 w 2946400"/>
                <a:gd name="connsiteY7" fmla="*/ 3773831 h 4840630"/>
                <a:gd name="connsiteX8" fmla="*/ 1219200 w 2946400"/>
                <a:gd name="connsiteY8" fmla="*/ 3418231 h 4840630"/>
                <a:gd name="connsiteX9" fmla="*/ 1727200 w 2946400"/>
                <a:gd name="connsiteY9" fmla="*/ 3418231 h 4840630"/>
                <a:gd name="connsiteX10" fmla="*/ 2082800 w 2946400"/>
                <a:gd name="connsiteY10" fmla="*/ 3773831 h 4840630"/>
                <a:gd name="connsiteX11" fmla="*/ 2082800 w 2946400"/>
                <a:gd name="connsiteY11" fmla="*/ 4840631 h 4840630"/>
                <a:gd name="connsiteX12" fmla="*/ 2946400 w 2946400"/>
                <a:gd name="connsiteY12" fmla="*/ 4840631 h 4840630"/>
                <a:gd name="connsiteX13" fmla="*/ 2946400 w 2946400"/>
                <a:gd name="connsiteY13" fmla="*/ 695351 h 4840630"/>
                <a:gd name="connsiteX14" fmla="*/ 2647696 w 2946400"/>
                <a:gd name="connsiteY14" fmla="*/ 343815 h 4840630"/>
                <a:gd name="connsiteX15" fmla="*/ 1117600 w 2946400"/>
                <a:gd name="connsiteY15" fmla="*/ 2961031 h 4840630"/>
                <a:gd name="connsiteX16" fmla="*/ 812800 w 2946400"/>
                <a:gd name="connsiteY16" fmla="*/ 2961031 h 4840630"/>
                <a:gd name="connsiteX17" fmla="*/ 660400 w 2946400"/>
                <a:gd name="connsiteY17" fmla="*/ 2808631 h 4840630"/>
                <a:gd name="connsiteX18" fmla="*/ 812800 w 2946400"/>
                <a:gd name="connsiteY18" fmla="*/ 2656231 h 4840630"/>
                <a:gd name="connsiteX19" fmla="*/ 1117600 w 2946400"/>
                <a:gd name="connsiteY19" fmla="*/ 2656231 h 4840630"/>
                <a:gd name="connsiteX20" fmla="*/ 1270000 w 2946400"/>
                <a:gd name="connsiteY20" fmla="*/ 2808631 h 4840630"/>
                <a:gd name="connsiteX21" fmla="*/ 1117600 w 2946400"/>
                <a:gd name="connsiteY21" fmla="*/ 2961031 h 4840630"/>
                <a:gd name="connsiteX22" fmla="*/ 1117600 w 2946400"/>
                <a:gd name="connsiteY22" fmla="*/ 2351431 h 4840630"/>
                <a:gd name="connsiteX23" fmla="*/ 812800 w 2946400"/>
                <a:gd name="connsiteY23" fmla="*/ 2351431 h 4840630"/>
                <a:gd name="connsiteX24" fmla="*/ 660400 w 2946400"/>
                <a:gd name="connsiteY24" fmla="*/ 2199031 h 4840630"/>
                <a:gd name="connsiteX25" fmla="*/ 812800 w 2946400"/>
                <a:gd name="connsiteY25" fmla="*/ 2046631 h 4840630"/>
                <a:gd name="connsiteX26" fmla="*/ 1117600 w 2946400"/>
                <a:gd name="connsiteY26" fmla="*/ 2046631 h 4840630"/>
                <a:gd name="connsiteX27" fmla="*/ 1270000 w 2946400"/>
                <a:gd name="connsiteY27" fmla="*/ 2199031 h 4840630"/>
                <a:gd name="connsiteX28" fmla="*/ 1117600 w 2946400"/>
                <a:gd name="connsiteY28" fmla="*/ 2351431 h 4840630"/>
                <a:gd name="connsiteX29" fmla="*/ 1117600 w 2946400"/>
                <a:gd name="connsiteY29" fmla="*/ 1741831 h 4840630"/>
                <a:gd name="connsiteX30" fmla="*/ 812800 w 2946400"/>
                <a:gd name="connsiteY30" fmla="*/ 1741831 h 4840630"/>
                <a:gd name="connsiteX31" fmla="*/ 660400 w 2946400"/>
                <a:gd name="connsiteY31" fmla="*/ 1589431 h 4840630"/>
                <a:gd name="connsiteX32" fmla="*/ 812800 w 2946400"/>
                <a:gd name="connsiteY32" fmla="*/ 1437031 h 4840630"/>
                <a:gd name="connsiteX33" fmla="*/ 1117600 w 2946400"/>
                <a:gd name="connsiteY33" fmla="*/ 1437031 h 4840630"/>
                <a:gd name="connsiteX34" fmla="*/ 1270000 w 2946400"/>
                <a:gd name="connsiteY34" fmla="*/ 1589431 h 4840630"/>
                <a:gd name="connsiteX35" fmla="*/ 1117600 w 2946400"/>
                <a:gd name="connsiteY35" fmla="*/ 1741831 h 4840630"/>
                <a:gd name="connsiteX36" fmla="*/ 1117600 w 2946400"/>
                <a:gd name="connsiteY36" fmla="*/ 1132231 h 4840630"/>
                <a:gd name="connsiteX37" fmla="*/ 812800 w 2946400"/>
                <a:gd name="connsiteY37" fmla="*/ 1132231 h 4840630"/>
                <a:gd name="connsiteX38" fmla="*/ 660400 w 2946400"/>
                <a:gd name="connsiteY38" fmla="*/ 979831 h 4840630"/>
                <a:gd name="connsiteX39" fmla="*/ 812800 w 2946400"/>
                <a:gd name="connsiteY39" fmla="*/ 827431 h 4840630"/>
                <a:gd name="connsiteX40" fmla="*/ 1117600 w 2946400"/>
                <a:gd name="connsiteY40" fmla="*/ 827431 h 4840630"/>
                <a:gd name="connsiteX41" fmla="*/ 1270000 w 2946400"/>
                <a:gd name="connsiteY41" fmla="*/ 979831 h 4840630"/>
                <a:gd name="connsiteX42" fmla="*/ 1117600 w 2946400"/>
                <a:gd name="connsiteY42" fmla="*/ 1132231 h 4840630"/>
                <a:gd name="connsiteX43" fmla="*/ 2133600 w 2946400"/>
                <a:gd name="connsiteY43" fmla="*/ 2961031 h 4840630"/>
                <a:gd name="connsiteX44" fmla="*/ 1828800 w 2946400"/>
                <a:gd name="connsiteY44" fmla="*/ 2961031 h 4840630"/>
                <a:gd name="connsiteX45" fmla="*/ 1676400 w 2946400"/>
                <a:gd name="connsiteY45" fmla="*/ 2808631 h 4840630"/>
                <a:gd name="connsiteX46" fmla="*/ 1828800 w 2946400"/>
                <a:gd name="connsiteY46" fmla="*/ 2656231 h 4840630"/>
                <a:gd name="connsiteX47" fmla="*/ 2133600 w 2946400"/>
                <a:gd name="connsiteY47" fmla="*/ 2656231 h 4840630"/>
                <a:gd name="connsiteX48" fmla="*/ 2286000 w 2946400"/>
                <a:gd name="connsiteY48" fmla="*/ 2808631 h 4840630"/>
                <a:gd name="connsiteX49" fmla="*/ 2133600 w 2946400"/>
                <a:gd name="connsiteY49" fmla="*/ 2961031 h 4840630"/>
                <a:gd name="connsiteX50" fmla="*/ 2133600 w 2946400"/>
                <a:gd name="connsiteY50" fmla="*/ 2351431 h 4840630"/>
                <a:gd name="connsiteX51" fmla="*/ 1828800 w 2946400"/>
                <a:gd name="connsiteY51" fmla="*/ 2351431 h 4840630"/>
                <a:gd name="connsiteX52" fmla="*/ 1676400 w 2946400"/>
                <a:gd name="connsiteY52" fmla="*/ 2199031 h 4840630"/>
                <a:gd name="connsiteX53" fmla="*/ 1828800 w 2946400"/>
                <a:gd name="connsiteY53" fmla="*/ 2046631 h 4840630"/>
                <a:gd name="connsiteX54" fmla="*/ 2133600 w 2946400"/>
                <a:gd name="connsiteY54" fmla="*/ 2046631 h 4840630"/>
                <a:gd name="connsiteX55" fmla="*/ 2286000 w 2946400"/>
                <a:gd name="connsiteY55" fmla="*/ 2199031 h 4840630"/>
                <a:gd name="connsiteX56" fmla="*/ 2133600 w 2946400"/>
                <a:gd name="connsiteY56" fmla="*/ 2351431 h 4840630"/>
                <a:gd name="connsiteX57" fmla="*/ 2133600 w 2946400"/>
                <a:gd name="connsiteY57" fmla="*/ 1741831 h 4840630"/>
                <a:gd name="connsiteX58" fmla="*/ 1828800 w 2946400"/>
                <a:gd name="connsiteY58" fmla="*/ 1741831 h 4840630"/>
                <a:gd name="connsiteX59" fmla="*/ 1676400 w 2946400"/>
                <a:gd name="connsiteY59" fmla="*/ 1589431 h 4840630"/>
                <a:gd name="connsiteX60" fmla="*/ 1828800 w 2946400"/>
                <a:gd name="connsiteY60" fmla="*/ 1437031 h 4840630"/>
                <a:gd name="connsiteX61" fmla="*/ 2133600 w 2946400"/>
                <a:gd name="connsiteY61" fmla="*/ 1437031 h 4840630"/>
                <a:gd name="connsiteX62" fmla="*/ 2286000 w 2946400"/>
                <a:gd name="connsiteY62" fmla="*/ 1589431 h 4840630"/>
                <a:gd name="connsiteX63" fmla="*/ 2133600 w 2946400"/>
                <a:gd name="connsiteY63" fmla="*/ 1741831 h 4840630"/>
                <a:gd name="connsiteX64" fmla="*/ 2133600 w 2946400"/>
                <a:gd name="connsiteY64" fmla="*/ 1132231 h 4840630"/>
                <a:gd name="connsiteX65" fmla="*/ 1828800 w 2946400"/>
                <a:gd name="connsiteY65" fmla="*/ 1132231 h 4840630"/>
                <a:gd name="connsiteX66" fmla="*/ 1676400 w 2946400"/>
                <a:gd name="connsiteY66" fmla="*/ 979831 h 4840630"/>
                <a:gd name="connsiteX67" fmla="*/ 1828800 w 2946400"/>
                <a:gd name="connsiteY67" fmla="*/ 827431 h 4840630"/>
                <a:gd name="connsiteX68" fmla="*/ 2133600 w 2946400"/>
                <a:gd name="connsiteY68" fmla="*/ 827431 h 4840630"/>
                <a:gd name="connsiteX69" fmla="*/ 2286000 w 2946400"/>
                <a:gd name="connsiteY69" fmla="*/ 979831 h 4840630"/>
                <a:gd name="connsiteX70" fmla="*/ 2133600 w 2946400"/>
                <a:gd name="connsiteY70" fmla="*/ 1132231 h 4840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946400" h="4840630">
                  <a:moveTo>
                    <a:pt x="2647696" y="343815"/>
                  </a:moveTo>
                  <a:lnTo>
                    <a:pt x="414528" y="4471"/>
                  </a:lnTo>
                  <a:cubicBezTo>
                    <a:pt x="310896" y="-11785"/>
                    <a:pt x="205232" y="16663"/>
                    <a:pt x="125984" y="83719"/>
                  </a:cubicBezTo>
                  <a:cubicBezTo>
                    <a:pt x="46736" y="152807"/>
                    <a:pt x="0" y="252375"/>
                    <a:pt x="0" y="356007"/>
                  </a:cubicBezTo>
                  <a:lnTo>
                    <a:pt x="0" y="4637431"/>
                  </a:lnTo>
                  <a:cubicBezTo>
                    <a:pt x="0" y="4749191"/>
                    <a:pt x="91440" y="4840631"/>
                    <a:pt x="203200" y="4840631"/>
                  </a:cubicBezTo>
                  <a:lnTo>
                    <a:pt x="863600" y="4840631"/>
                  </a:lnTo>
                  <a:lnTo>
                    <a:pt x="863600" y="3773831"/>
                  </a:lnTo>
                  <a:cubicBezTo>
                    <a:pt x="863600" y="3576727"/>
                    <a:pt x="1022096" y="3418231"/>
                    <a:pt x="1219200" y="3418231"/>
                  </a:cubicBezTo>
                  <a:lnTo>
                    <a:pt x="1727200" y="3418231"/>
                  </a:lnTo>
                  <a:cubicBezTo>
                    <a:pt x="1924304" y="3418231"/>
                    <a:pt x="2082800" y="3576727"/>
                    <a:pt x="2082800" y="3773831"/>
                  </a:cubicBezTo>
                  <a:lnTo>
                    <a:pt x="2082800" y="4840631"/>
                  </a:lnTo>
                  <a:lnTo>
                    <a:pt x="2946400" y="4840631"/>
                  </a:lnTo>
                  <a:lnTo>
                    <a:pt x="2946400" y="695351"/>
                  </a:lnTo>
                  <a:cubicBezTo>
                    <a:pt x="2946400" y="520599"/>
                    <a:pt x="2820416" y="372263"/>
                    <a:pt x="2647696" y="343815"/>
                  </a:cubicBezTo>
                  <a:close/>
                  <a:moveTo>
                    <a:pt x="1117600" y="2961031"/>
                  </a:moveTo>
                  <a:lnTo>
                    <a:pt x="812800" y="2961031"/>
                  </a:lnTo>
                  <a:cubicBezTo>
                    <a:pt x="728675" y="2961031"/>
                    <a:pt x="660400" y="2892756"/>
                    <a:pt x="660400" y="2808631"/>
                  </a:cubicBezTo>
                  <a:cubicBezTo>
                    <a:pt x="660400" y="2724506"/>
                    <a:pt x="728675" y="2656231"/>
                    <a:pt x="812800" y="2656231"/>
                  </a:cubicBezTo>
                  <a:lnTo>
                    <a:pt x="1117600" y="2656231"/>
                  </a:lnTo>
                  <a:cubicBezTo>
                    <a:pt x="1201725" y="2656231"/>
                    <a:pt x="1270000" y="2724506"/>
                    <a:pt x="1270000" y="2808631"/>
                  </a:cubicBezTo>
                  <a:cubicBezTo>
                    <a:pt x="1270000" y="2892756"/>
                    <a:pt x="1201725" y="2961031"/>
                    <a:pt x="1117600" y="2961031"/>
                  </a:cubicBezTo>
                  <a:close/>
                  <a:moveTo>
                    <a:pt x="1117600" y="2351431"/>
                  </a:moveTo>
                  <a:lnTo>
                    <a:pt x="812800" y="2351431"/>
                  </a:lnTo>
                  <a:cubicBezTo>
                    <a:pt x="728675" y="2351431"/>
                    <a:pt x="660400" y="2283156"/>
                    <a:pt x="660400" y="2199031"/>
                  </a:cubicBezTo>
                  <a:cubicBezTo>
                    <a:pt x="660400" y="2114906"/>
                    <a:pt x="728675" y="2046631"/>
                    <a:pt x="812800" y="2046631"/>
                  </a:cubicBezTo>
                  <a:lnTo>
                    <a:pt x="1117600" y="2046631"/>
                  </a:lnTo>
                  <a:cubicBezTo>
                    <a:pt x="1201725" y="2046631"/>
                    <a:pt x="1270000" y="2114906"/>
                    <a:pt x="1270000" y="2199031"/>
                  </a:cubicBezTo>
                  <a:cubicBezTo>
                    <a:pt x="1270000" y="2283156"/>
                    <a:pt x="1201725" y="2351431"/>
                    <a:pt x="1117600" y="2351431"/>
                  </a:cubicBezTo>
                  <a:close/>
                  <a:moveTo>
                    <a:pt x="1117600" y="1741831"/>
                  </a:moveTo>
                  <a:lnTo>
                    <a:pt x="812800" y="1741831"/>
                  </a:lnTo>
                  <a:cubicBezTo>
                    <a:pt x="728675" y="1741831"/>
                    <a:pt x="660400" y="1673556"/>
                    <a:pt x="660400" y="1589431"/>
                  </a:cubicBezTo>
                  <a:cubicBezTo>
                    <a:pt x="660400" y="1505306"/>
                    <a:pt x="728675" y="1437031"/>
                    <a:pt x="812800" y="1437031"/>
                  </a:cubicBezTo>
                  <a:lnTo>
                    <a:pt x="1117600" y="1437031"/>
                  </a:lnTo>
                  <a:cubicBezTo>
                    <a:pt x="1201725" y="1437031"/>
                    <a:pt x="1270000" y="1505306"/>
                    <a:pt x="1270000" y="1589431"/>
                  </a:cubicBezTo>
                  <a:cubicBezTo>
                    <a:pt x="1270000" y="1673556"/>
                    <a:pt x="1201725" y="1741831"/>
                    <a:pt x="1117600" y="1741831"/>
                  </a:cubicBezTo>
                  <a:close/>
                  <a:moveTo>
                    <a:pt x="1117600" y="1132231"/>
                  </a:moveTo>
                  <a:lnTo>
                    <a:pt x="812800" y="1132231"/>
                  </a:lnTo>
                  <a:cubicBezTo>
                    <a:pt x="728675" y="1132231"/>
                    <a:pt x="660400" y="1063956"/>
                    <a:pt x="660400" y="979831"/>
                  </a:cubicBezTo>
                  <a:cubicBezTo>
                    <a:pt x="660400" y="895706"/>
                    <a:pt x="728675" y="827431"/>
                    <a:pt x="812800" y="827431"/>
                  </a:cubicBezTo>
                  <a:lnTo>
                    <a:pt x="1117600" y="827431"/>
                  </a:lnTo>
                  <a:cubicBezTo>
                    <a:pt x="1201725" y="827431"/>
                    <a:pt x="1270000" y="895706"/>
                    <a:pt x="1270000" y="979831"/>
                  </a:cubicBezTo>
                  <a:cubicBezTo>
                    <a:pt x="1270000" y="1063956"/>
                    <a:pt x="1201725" y="1132231"/>
                    <a:pt x="1117600" y="1132231"/>
                  </a:cubicBezTo>
                  <a:close/>
                  <a:moveTo>
                    <a:pt x="2133600" y="2961031"/>
                  </a:moveTo>
                  <a:lnTo>
                    <a:pt x="1828800" y="2961031"/>
                  </a:lnTo>
                  <a:cubicBezTo>
                    <a:pt x="1744675" y="2961031"/>
                    <a:pt x="1676400" y="2892756"/>
                    <a:pt x="1676400" y="2808631"/>
                  </a:cubicBezTo>
                  <a:cubicBezTo>
                    <a:pt x="1676400" y="2724506"/>
                    <a:pt x="1744675" y="2656231"/>
                    <a:pt x="1828800" y="2656231"/>
                  </a:cubicBezTo>
                  <a:lnTo>
                    <a:pt x="2133600" y="2656231"/>
                  </a:lnTo>
                  <a:cubicBezTo>
                    <a:pt x="2217725" y="2656231"/>
                    <a:pt x="2286000" y="2724506"/>
                    <a:pt x="2286000" y="2808631"/>
                  </a:cubicBezTo>
                  <a:cubicBezTo>
                    <a:pt x="2286000" y="2892756"/>
                    <a:pt x="2217725" y="2961031"/>
                    <a:pt x="2133600" y="2961031"/>
                  </a:cubicBezTo>
                  <a:close/>
                  <a:moveTo>
                    <a:pt x="2133600" y="2351431"/>
                  </a:moveTo>
                  <a:lnTo>
                    <a:pt x="1828800" y="2351431"/>
                  </a:lnTo>
                  <a:cubicBezTo>
                    <a:pt x="1744675" y="2351431"/>
                    <a:pt x="1676400" y="2283156"/>
                    <a:pt x="1676400" y="2199031"/>
                  </a:cubicBezTo>
                  <a:cubicBezTo>
                    <a:pt x="1676400" y="2114906"/>
                    <a:pt x="1744675" y="2046631"/>
                    <a:pt x="1828800" y="2046631"/>
                  </a:cubicBezTo>
                  <a:lnTo>
                    <a:pt x="2133600" y="2046631"/>
                  </a:lnTo>
                  <a:cubicBezTo>
                    <a:pt x="2217725" y="2046631"/>
                    <a:pt x="2286000" y="2114906"/>
                    <a:pt x="2286000" y="2199031"/>
                  </a:cubicBezTo>
                  <a:cubicBezTo>
                    <a:pt x="2286000" y="2283156"/>
                    <a:pt x="2217725" y="2351431"/>
                    <a:pt x="2133600" y="2351431"/>
                  </a:cubicBezTo>
                  <a:close/>
                  <a:moveTo>
                    <a:pt x="2133600" y="1741831"/>
                  </a:moveTo>
                  <a:lnTo>
                    <a:pt x="1828800" y="1741831"/>
                  </a:lnTo>
                  <a:cubicBezTo>
                    <a:pt x="1744675" y="1741831"/>
                    <a:pt x="1676400" y="1673556"/>
                    <a:pt x="1676400" y="1589431"/>
                  </a:cubicBezTo>
                  <a:cubicBezTo>
                    <a:pt x="1676400" y="1505306"/>
                    <a:pt x="1744675" y="1437031"/>
                    <a:pt x="1828800" y="1437031"/>
                  </a:cubicBezTo>
                  <a:lnTo>
                    <a:pt x="2133600" y="1437031"/>
                  </a:lnTo>
                  <a:cubicBezTo>
                    <a:pt x="2217725" y="1437031"/>
                    <a:pt x="2286000" y="1505306"/>
                    <a:pt x="2286000" y="1589431"/>
                  </a:cubicBezTo>
                  <a:cubicBezTo>
                    <a:pt x="2286000" y="1673556"/>
                    <a:pt x="2217725" y="1741831"/>
                    <a:pt x="2133600" y="1741831"/>
                  </a:cubicBezTo>
                  <a:close/>
                  <a:moveTo>
                    <a:pt x="2133600" y="1132231"/>
                  </a:moveTo>
                  <a:lnTo>
                    <a:pt x="1828800" y="1132231"/>
                  </a:lnTo>
                  <a:cubicBezTo>
                    <a:pt x="1744675" y="1132231"/>
                    <a:pt x="1676400" y="1063956"/>
                    <a:pt x="1676400" y="979831"/>
                  </a:cubicBezTo>
                  <a:cubicBezTo>
                    <a:pt x="1676400" y="895706"/>
                    <a:pt x="1744675" y="827431"/>
                    <a:pt x="1828800" y="827431"/>
                  </a:cubicBezTo>
                  <a:lnTo>
                    <a:pt x="2133600" y="827431"/>
                  </a:lnTo>
                  <a:cubicBezTo>
                    <a:pt x="2217725" y="827431"/>
                    <a:pt x="2286000" y="895706"/>
                    <a:pt x="2286000" y="979831"/>
                  </a:cubicBezTo>
                  <a:cubicBezTo>
                    <a:pt x="2286000" y="1063956"/>
                    <a:pt x="2217725" y="1132231"/>
                    <a:pt x="2133600" y="1132231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 flipH="1">
              <a:off x="1761547" y="2890725"/>
              <a:ext cx="1727199" cy="2976674"/>
            </a:xfrm>
            <a:custGeom>
              <a:avLst/>
              <a:gdLst>
                <a:gd name="connsiteX0" fmla="*/ 1446784 w 1727200"/>
                <a:gd name="connsiteY0" fmla="*/ 302971 h 2976676"/>
                <a:gd name="connsiteX1" fmla="*/ 0 w 1727200"/>
                <a:gd name="connsiteY1" fmla="*/ 0 h 2976676"/>
                <a:gd name="connsiteX2" fmla="*/ 0 w 1727200"/>
                <a:gd name="connsiteY2" fmla="*/ 2976677 h 2976676"/>
                <a:gd name="connsiteX3" fmla="*/ 1371600 w 1727200"/>
                <a:gd name="connsiteY3" fmla="*/ 2976677 h 2976676"/>
                <a:gd name="connsiteX4" fmla="*/ 1727200 w 1727200"/>
                <a:gd name="connsiteY4" fmla="*/ 2621077 h 2976676"/>
                <a:gd name="connsiteX5" fmla="*/ 1727200 w 1727200"/>
                <a:gd name="connsiteY5" fmla="*/ 650443 h 2976676"/>
                <a:gd name="connsiteX6" fmla="*/ 1446784 w 1727200"/>
                <a:gd name="connsiteY6" fmla="*/ 302971 h 2976676"/>
                <a:gd name="connsiteX7" fmla="*/ 965200 w 1727200"/>
                <a:gd name="connsiteY7" fmla="*/ 2367077 h 2976676"/>
                <a:gd name="connsiteX8" fmla="*/ 660400 w 1727200"/>
                <a:gd name="connsiteY8" fmla="*/ 2367077 h 2976676"/>
                <a:gd name="connsiteX9" fmla="*/ 508000 w 1727200"/>
                <a:gd name="connsiteY9" fmla="*/ 2214677 h 2976676"/>
                <a:gd name="connsiteX10" fmla="*/ 660400 w 1727200"/>
                <a:gd name="connsiteY10" fmla="*/ 2062277 h 2976676"/>
                <a:gd name="connsiteX11" fmla="*/ 965200 w 1727200"/>
                <a:gd name="connsiteY11" fmla="*/ 2062277 h 2976676"/>
                <a:gd name="connsiteX12" fmla="*/ 1117600 w 1727200"/>
                <a:gd name="connsiteY12" fmla="*/ 2214677 h 2976676"/>
                <a:gd name="connsiteX13" fmla="*/ 965200 w 1727200"/>
                <a:gd name="connsiteY13" fmla="*/ 2367077 h 2976676"/>
                <a:gd name="connsiteX14" fmla="*/ 965200 w 1727200"/>
                <a:gd name="connsiteY14" fmla="*/ 1757477 h 2976676"/>
                <a:gd name="connsiteX15" fmla="*/ 660400 w 1727200"/>
                <a:gd name="connsiteY15" fmla="*/ 1757477 h 2976676"/>
                <a:gd name="connsiteX16" fmla="*/ 508000 w 1727200"/>
                <a:gd name="connsiteY16" fmla="*/ 1605077 h 2976676"/>
                <a:gd name="connsiteX17" fmla="*/ 660400 w 1727200"/>
                <a:gd name="connsiteY17" fmla="*/ 1452677 h 2976676"/>
                <a:gd name="connsiteX18" fmla="*/ 965200 w 1727200"/>
                <a:gd name="connsiteY18" fmla="*/ 1452677 h 2976676"/>
                <a:gd name="connsiteX19" fmla="*/ 1117600 w 1727200"/>
                <a:gd name="connsiteY19" fmla="*/ 1605077 h 2976676"/>
                <a:gd name="connsiteX20" fmla="*/ 965200 w 1727200"/>
                <a:gd name="connsiteY20" fmla="*/ 1757477 h 2976676"/>
                <a:gd name="connsiteX21" fmla="*/ 965200 w 1727200"/>
                <a:gd name="connsiteY21" fmla="*/ 1147877 h 2976676"/>
                <a:gd name="connsiteX22" fmla="*/ 660400 w 1727200"/>
                <a:gd name="connsiteY22" fmla="*/ 1147877 h 2976676"/>
                <a:gd name="connsiteX23" fmla="*/ 508000 w 1727200"/>
                <a:gd name="connsiteY23" fmla="*/ 995477 h 2976676"/>
                <a:gd name="connsiteX24" fmla="*/ 660400 w 1727200"/>
                <a:gd name="connsiteY24" fmla="*/ 843077 h 2976676"/>
                <a:gd name="connsiteX25" fmla="*/ 965200 w 1727200"/>
                <a:gd name="connsiteY25" fmla="*/ 843077 h 2976676"/>
                <a:gd name="connsiteX26" fmla="*/ 1117600 w 1727200"/>
                <a:gd name="connsiteY26" fmla="*/ 995477 h 2976676"/>
                <a:gd name="connsiteX27" fmla="*/ 965200 w 1727200"/>
                <a:gd name="connsiteY27" fmla="*/ 1147877 h 29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27200" h="2976676">
                  <a:moveTo>
                    <a:pt x="1446784" y="302971"/>
                  </a:moveTo>
                  <a:lnTo>
                    <a:pt x="0" y="0"/>
                  </a:lnTo>
                  <a:lnTo>
                    <a:pt x="0" y="2976677"/>
                  </a:lnTo>
                  <a:lnTo>
                    <a:pt x="1371600" y="2976677"/>
                  </a:lnTo>
                  <a:cubicBezTo>
                    <a:pt x="1567688" y="2976677"/>
                    <a:pt x="1727200" y="2817165"/>
                    <a:pt x="1727200" y="2621077"/>
                  </a:cubicBezTo>
                  <a:lnTo>
                    <a:pt x="1727200" y="650443"/>
                  </a:lnTo>
                  <a:cubicBezTo>
                    <a:pt x="1727200" y="482600"/>
                    <a:pt x="1612799" y="339750"/>
                    <a:pt x="1446784" y="302971"/>
                  </a:cubicBezTo>
                  <a:close/>
                  <a:moveTo>
                    <a:pt x="965200" y="2367077"/>
                  </a:moveTo>
                  <a:lnTo>
                    <a:pt x="660400" y="2367077"/>
                  </a:lnTo>
                  <a:cubicBezTo>
                    <a:pt x="576275" y="2367077"/>
                    <a:pt x="508000" y="2298802"/>
                    <a:pt x="508000" y="2214677"/>
                  </a:cubicBezTo>
                  <a:cubicBezTo>
                    <a:pt x="508000" y="2130552"/>
                    <a:pt x="576275" y="2062277"/>
                    <a:pt x="660400" y="2062277"/>
                  </a:cubicBezTo>
                  <a:lnTo>
                    <a:pt x="965200" y="2062277"/>
                  </a:lnTo>
                  <a:cubicBezTo>
                    <a:pt x="1049325" y="2062277"/>
                    <a:pt x="1117600" y="2130552"/>
                    <a:pt x="1117600" y="2214677"/>
                  </a:cubicBezTo>
                  <a:cubicBezTo>
                    <a:pt x="1117600" y="2298802"/>
                    <a:pt x="1049325" y="2367077"/>
                    <a:pt x="965200" y="2367077"/>
                  </a:cubicBezTo>
                  <a:close/>
                  <a:moveTo>
                    <a:pt x="965200" y="1757477"/>
                  </a:moveTo>
                  <a:lnTo>
                    <a:pt x="660400" y="1757477"/>
                  </a:lnTo>
                  <a:cubicBezTo>
                    <a:pt x="576275" y="1757477"/>
                    <a:pt x="508000" y="1689202"/>
                    <a:pt x="508000" y="1605077"/>
                  </a:cubicBezTo>
                  <a:cubicBezTo>
                    <a:pt x="508000" y="1520952"/>
                    <a:pt x="576275" y="1452677"/>
                    <a:pt x="660400" y="1452677"/>
                  </a:cubicBezTo>
                  <a:lnTo>
                    <a:pt x="965200" y="1452677"/>
                  </a:lnTo>
                  <a:cubicBezTo>
                    <a:pt x="1049325" y="1452677"/>
                    <a:pt x="1117600" y="1520952"/>
                    <a:pt x="1117600" y="1605077"/>
                  </a:cubicBezTo>
                  <a:cubicBezTo>
                    <a:pt x="1117600" y="1689202"/>
                    <a:pt x="1049325" y="1757477"/>
                    <a:pt x="965200" y="1757477"/>
                  </a:cubicBezTo>
                  <a:close/>
                  <a:moveTo>
                    <a:pt x="965200" y="1147877"/>
                  </a:moveTo>
                  <a:lnTo>
                    <a:pt x="660400" y="1147877"/>
                  </a:lnTo>
                  <a:cubicBezTo>
                    <a:pt x="576275" y="1147877"/>
                    <a:pt x="508000" y="1079602"/>
                    <a:pt x="508000" y="995477"/>
                  </a:cubicBezTo>
                  <a:cubicBezTo>
                    <a:pt x="508000" y="911352"/>
                    <a:pt x="576275" y="843077"/>
                    <a:pt x="660400" y="843077"/>
                  </a:cubicBezTo>
                  <a:lnTo>
                    <a:pt x="965200" y="843077"/>
                  </a:lnTo>
                  <a:cubicBezTo>
                    <a:pt x="1049325" y="843077"/>
                    <a:pt x="1117600" y="911352"/>
                    <a:pt x="1117600" y="995477"/>
                  </a:cubicBezTo>
                  <a:cubicBezTo>
                    <a:pt x="1117600" y="1079602"/>
                    <a:pt x="1049325" y="1147877"/>
                    <a:pt x="965200" y="1147877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92"/>
          <p:cNvSpPr txBox="1"/>
          <p:nvPr/>
        </p:nvSpPr>
        <p:spPr>
          <a:xfrm>
            <a:off x="836254" y="497306"/>
            <a:ext cx="2513509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研究背景及意义</a:t>
            </a:r>
          </a:p>
        </p:txBody>
      </p:sp>
      <p:sp>
        <p:nvSpPr>
          <p:cNvPr id="95" name="矩形 94"/>
          <p:cNvSpPr/>
          <p:nvPr/>
        </p:nvSpPr>
        <p:spPr>
          <a:xfrm>
            <a:off x="683514" y="497305"/>
            <a:ext cx="83760" cy="6223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36253" y="999110"/>
            <a:ext cx="2513509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HarmonyOS Sans SC Black" panose="00000A00000000000000" charset="-122"/>
                <a:cs typeface="HarmonyOS Sans SC Black" panose="00000A00000000000000" charset="-122"/>
              </a:rPr>
              <a:t>THE RESEARCH BACKGROUND AND SIGNIFICANCE</a:t>
            </a:r>
            <a:endParaRPr kumimoji="0" lang="zh-CN" altLang="en-US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29" name="矩形 4"/>
          <p:cNvSpPr/>
          <p:nvPr/>
        </p:nvSpPr>
        <p:spPr>
          <a:xfrm flipH="1">
            <a:off x="0" y="6125136"/>
            <a:ext cx="12192000" cy="732863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0" name="矩形 4"/>
          <p:cNvSpPr/>
          <p:nvPr/>
        </p:nvSpPr>
        <p:spPr>
          <a:xfrm flipH="1">
            <a:off x="0" y="6237162"/>
            <a:ext cx="12192000" cy="620837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928687" y="1610633"/>
            <a:ext cx="4011885" cy="401188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92842" y="2566988"/>
            <a:ext cx="5690343" cy="3289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t="53396" b="32477"/>
          <a:stretch>
            <a:fillRect/>
          </a:stretch>
        </p:blipFill>
        <p:spPr>
          <a:xfrm>
            <a:off x="894493" y="5643761"/>
            <a:ext cx="5287041" cy="464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建筑的摆设布局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" b="501"/>
          <a:stretch>
            <a:fillRect/>
          </a:stretch>
        </p:blipFill>
        <p:spPr>
          <a:xfrm>
            <a:off x="1544259" y="2822699"/>
            <a:ext cx="4011886" cy="2648133"/>
          </a:xfrm>
          <a:prstGeom prst="rect">
            <a:avLst/>
          </a:prstGeom>
          <a:noFill/>
          <a:ln w="25400" cap="sq">
            <a:solidFill>
              <a:schemeClr val="lt1"/>
            </a:solidFill>
          </a:ln>
        </p:spPr>
      </p:pic>
      <p:sp>
        <p:nvSpPr>
          <p:cNvPr id="33" name="标题 1"/>
          <p:cNvSpPr txBox="1"/>
          <p:nvPr/>
        </p:nvSpPr>
        <p:spPr>
          <a:xfrm>
            <a:off x="10077584" y="3634374"/>
            <a:ext cx="621517" cy="62151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4" name="标题 1"/>
          <p:cNvSpPr txBox="1"/>
          <p:nvPr/>
        </p:nvSpPr>
        <p:spPr>
          <a:xfrm>
            <a:off x="10258342" y="3827273"/>
            <a:ext cx="260000" cy="235719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/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1" name="标题 1"/>
          <p:cNvSpPr txBox="1"/>
          <p:nvPr/>
        </p:nvSpPr>
        <p:spPr>
          <a:xfrm>
            <a:off x="9674091" y="4352108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  <a:endParaRPr kumimoji="1" lang="zh-CN" altLang="en-US" sz="2200" dirty="0"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9367094" y="4784980"/>
            <a:ext cx="2044700" cy="10942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  <a:endParaRPr kumimoji="1" lang="zh-CN" altLang="en-US" sz="1400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36" name="标题 1"/>
          <p:cNvSpPr txBox="1"/>
          <p:nvPr/>
        </p:nvSpPr>
        <p:spPr>
          <a:xfrm>
            <a:off x="6622459" y="4340613"/>
            <a:ext cx="1841500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  <a:endParaRPr kumimoji="1" lang="zh-CN" altLang="en-US" sz="2200" dirty="0"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37" name="标题 1"/>
          <p:cNvSpPr txBox="1"/>
          <p:nvPr/>
        </p:nvSpPr>
        <p:spPr>
          <a:xfrm>
            <a:off x="6524540" y="4803716"/>
            <a:ext cx="2044700" cy="10942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  <a:endParaRPr kumimoji="1" lang="zh-CN" altLang="en-US" sz="1400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39" name="标题 1"/>
          <p:cNvSpPr txBox="1"/>
          <p:nvPr/>
        </p:nvSpPr>
        <p:spPr>
          <a:xfrm>
            <a:off x="7235030" y="3634374"/>
            <a:ext cx="621517" cy="62151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0" name="标题 1"/>
          <p:cNvSpPr txBox="1"/>
          <p:nvPr/>
        </p:nvSpPr>
        <p:spPr>
          <a:xfrm>
            <a:off x="7425477" y="3805431"/>
            <a:ext cx="240623" cy="279403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/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1" name="标题 1"/>
          <p:cNvSpPr txBox="1"/>
          <p:nvPr/>
        </p:nvSpPr>
        <p:spPr>
          <a:xfrm>
            <a:off x="6524539" y="2161905"/>
            <a:ext cx="5092700" cy="9065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添加详细文本描述，建议与标题相关并符合整体语言风格。添加详细文本描述，建议与标题。添加详细文本描述，建议与标题相关并符合整体语言风格。添加详细文本描述，建议与标题。</a:t>
            </a:r>
          </a:p>
        </p:txBody>
      </p:sp>
      <p:sp>
        <p:nvSpPr>
          <p:cNvPr id="42" name="标题 1"/>
          <p:cNvSpPr txBox="1"/>
          <p:nvPr/>
        </p:nvSpPr>
        <p:spPr>
          <a:xfrm>
            <a:off x="6976274" y="1617492"/>
            <a:ext cx="2552700" cy="4305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zh-CN" altLang="en-US" sz="280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  <a:endParaRPr kumimoji="1" lang="zh-CN" altLang="en-US" sz="2800" dirty="0">
              <a:ln>
                <a:noFill/>
              </a:ln>
              <a:solidFill>
                <a:schemeClr val="accent1"/>
              </a:solidFill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43" name="标题 1"/>
          <p:cNvSpPr txBox="1"/>
          <p:nvPr/>
        </p:nvSpPr>
        <p:spPr>
          <a:xfrm flipH="1">
            <a:off x="6626067" y="1799317"/>
            <a:ext cx="197013" cy="182289"/>
          </a:xfrm>
          <a:prstGeom prst="round2DiagRect">
            <a:avLst>
              <a:gd name="adj1" fmla="val 0"/>
              <a:gd name="adj2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382751" y="549275"/>
            <a:ext cx="10113924" cy="5759450"/>
          </a:xfrm>
          <a:prstGeom prst="roundRect">
            <a:avLst>
              <a:gd name="adj" fmla="val 1952"/>
            </a:avLst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254000" sx="102000" sy="102000" algn="ctr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8" r="22118"/>
          <a:stretch>
            <a:fillRect/>
          </a:stretch>
        </p:blipFill>
        <p:spPr>
          <a:xfrm>
            <a:off x="7214341" y="549275"/>
            <a:ext cx="4282334" cy="5759450"/>
          </a:xfrm>
          <a:custGeom>
            <a:avLst/>
            <a:gdLst>
              <a:gd name="connsiteX0" fmla="*/ 4282334 w 4282334"/>
              <a:gd name="connsiteY0" fmla="*/ 0 h 5759450"/>
              <a:gd name="connsiteX1" fmla="*/ 112424 w 4282334"/>
              <a:gd name="connsiteY1" fmla="*/ 0 h 5759450"/>
              <a:gd name="connsiteX2" fmla="*/ 0 w 4282334"/>
              <a:gd name="connsiteY2" fmla="*/ 112424 h 5759450"/>
              <a:gd name="connsiteX3" fmla="*/ 0 w 4282334"/>
              <a:gd name="connsiteY3" fmla="*/ 5647026 h 5759450"/>
              <a:gd name="connsiteX4" fmla="*/ 112424 w 4282334"/>
              <a:gd name="connsiteY4" fmla="*/ 5759450 h 5759450"/>
              <a:gd name="connsiteX5" fmla="*/ 4282334 w 4282334"/>
              <a:gd name="connsiteY5" fmla="*/ 5759450 h 5759450"/>
            </a:gdLst>
            <a:ahLst/>
            <a:cxnLst/>
            <a:rect l="l" t="t" r="r" b="b"/>
            <a:pathLst>
              <a:path w="4282334" h="5759450">
                <a:moveTo>
                  <a:pt x="4282334" y="0"/>
                </a:moveTo>
                <a:lnTo>
                  <a:pt x="112424" y="0"/>
                </a:lnTo>
                <a:cubicBezTo>
                  <a:pt x="50334" y="0"/>
                  <a:pt x="0" y="50334"/>
                  <a:pt x="0" y="112424"/>
                </a:cubicBezTo>
                <a:lnTo>
                  <a:pt x="0" y="5647026"/>
                </a:lnTo>
                <a:cubicBezTo>
                  <a:pt x="0" y="5709116"/>
                  <a:pt x="50334" y="5759450"/>
                  <a:pt x="112424" y="5759450"/>
                </a:cubicBezTo>
                <a:lnTo>
                  <a:pt x="4282334" y="57594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1382751" y="549275"/>
            <a:ext cx="10113924" cy="5759450"/>
          </a:xfrm>
          <a:prstGeom prst="roundRect">
            <a:avLst>
              <a:gd name="adj" fmla="val 1952"/>
            </a:avLst>
          </a:prstGeom>
          <a:gradFill>
            <a:gsLst>
              <a:gs pos="61000">
                <a:schemeClr val="bg1"/>
              </a:gs>
              <a:gs pos="89000">
                <a:schemeClr val="bg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22663" y="0"/>
            <a:ext cx="3811580" cy="6877878"/>
          </a:xfrm>
          <a:custGeom>
            <a:avLst/>
            <a:gdLst>
              <a:gd name="connsiteX0" fmla="*/ 0 w 3811580"/>
              <a:gd name="connsiteY0" fmla="*/ 0 h 6850063"/>
              <a:gd name="connsiteX1" fmla="*/ 3403361 w 3811580"/>
              <a:gd name="connsiteY1" fmla="*/ 0 h 6850063"/>
              <a:gd name="connsiteX2" fmla="*/ 3211129 w 3811580"/>
              <a:gd name="connsiteY2" fmla="*/ 286097 h 6850063"/>
              <a:gd name="connsiteX3" fmla="*/ 2442117 w 3811580"/>
              <a:gd name="connsiteY3" fmla="*/ 3183674 h 6850063"/>
              <a:gd name="connsiteX4" fmla="*/ 3794856 w 3811580"/>
              <a:gd name="connsiteY4" fmla="*/ 6833977 h 6850063"/>
              <a:gd name="connsiteX5" fmla="*/ 3811580 w 3811580"/>
              <a:gd name="connsiteY5" fmla="*/ 6850063 h 6850063"/>
              <a:gd name="connsiteX6" fmla="*/ 0 w 3811580"/>
              <a:gd name="connsiteY6" fmla="*/ 6850063 h 6850063"/>
            </a:gdLst>
            <a:ahLst/>
            <a:cxnLst/>
            <a:rect l="l" t="t" r="r" b="b"/>
            <a:pathLst>
              <a:path w="3811580" h="6850063">
                <a:moveTo>
                  <a:pt x="0" y="0"/>
                </a:moveTo>
                <a:lnTo>
                  <a:pt x="3403361" y="0"/>
                </a:lnTo>
                <a:lnTo>
                  <a:pt x="3211129" y="286097"/>
                </a:lnTo>
                <a:cubicBezTo>
                  <a:pt x="2730711" y="1073517"/>
                  <a:pt x="2442117" y="2083008"/>
                  <a:pt x="2442117" y="3183674"/>
                </a:cubicBezTo>
                <a:cubicBezTo>
                  <a:pt x="2442117" y="4677435"/>
                  <a:pt x="2973660" y="6003267"/>
                  <a:pt x="3794856" y="6833977"/>
                </a:cubicBezTo>
                <a:lnTo>
                  <a:pt x="3811580" y="6850063"/>
                </a:lnTo>
                <a:lnTo>
                  <a:pt x="0" y="685006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  <a:effectLst>
            <a:outerShdw blurRad="292100" dist="63500" dir="16200000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0" y="0"/>
            <a:ext cx="3811580" cy="6877878"/>
          </a:xfrm>
          <a:custGeom>
            <a:avLst/>
            <a:gdLst>
              <a:gd name="connsiteX0" fmla="*/ 0 w 3811580"/>
              <a:gd name="connsiteY0" fmla="*/ 0 h 6850063"/>
              <a:gd name="connsiteX1" fmla="*/ 3403361 w 3811580"/>
              <a:gd name="connsiteY1" fmla="*/ 0 h 6850063"/>
              <a:gd name="connsiteX2" fmla="*/ 3211129 w 3811580"/>
              <a:gd name="connsiteY2" fmla="*/ 286097 h 6850063"/>
              <a:gd name="connsiteX3" fmla="*/ 2442117 w 3811580"/>
              <a:gd name="connsiteY3" fmla="*/ 3183674 h 6850063"/>
              <a:gd name="connsiteX4" fmla="*/ 3794856 w 3811580"/>
              <a:gd name="connsiteY4" fmla="*/ 6833977 h 6850063"/>
              <a:gd name="connsiteX5" fmla="*/ 3811580 w 3811580"/>
              <a:gd name="connsiteY5" fmla="*/ 6850063 h 6850063"/>
              <a:gd name="connsiteX6" fmla="*/ 0 w 3811580"/>
              <a:gd name="connsiteY6" fmla="*/ 6850063 h 6850063"/>
            </a:gdLst>
            <a:ahLst/>
            <a:cxnLst/>
            <a:rect l="l" t="t" r="r" b="b"/>
            <a:pathLst>
              <a:path w="3811580" h="6850063">
                <a:moveTo>
                  <a:pt x="0" y="0"/>
                </a:moveTo>
                <a:lnTo>
                  <a:pt x="3403361" y="0"/>
                </a:lnTo>
                <a:lnTo>
                  <a:pt x="3211129" y="286097"/>
                </a:lnTo>
                <a:cubicBezTo>
                  <a:pt x="2730711" y="1073517"/>
                  <a:pt x="2442117" y="2083008"/>
                  <a:pt x="2442117" y="3183674"/>
                </a:cubicBezTo>
                <a:cubicBezTo>
                  <a:pt x="2442117" y="4677435"/>
                  <a:pt x="2973660" y="6003267"/>
                  <a:pt x="3794856" y="6833977"/>
                </a:cubicBezTo>
                <a:lnTo>
                  <a:pt x="3811580" y="6850063"/>
                </a:lnTo>
                <a:lnTo>
                  <a:pt x="0" y="685006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581535" y="1893132"/>
            <a:ext cx="2285865" cy="560551"/>
          </a:xfrm>
          <a:prstGeom prst="round2DiagRect">
            <a:avLst>
              <a:gd name="adj1" fmla="val 30075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3781376" y="1988741"/>
            <a:ext cx="1954061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en-US" altLang="zh-CN" sz="24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PART THREE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3570963" y="2870195"/>
            <a:ext cx="4154984" cy="83099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5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未来工作期望</a:t>
            </a:r>
            <a:endParaRPr kumimoji="1" lang="zh-CN" altLang="en-US" sz="54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557973" y="3771446"/>
            <a:ext cx="1567737" cy="246221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en-US" altLang="zh-CN" sz="16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FUTURE WORK</a:t>
            </a:r>
            <a:endParaRPr kumimoji="1" lang="en-US" altLang="zh-CN" sz="16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HarmonyOS Sans SC Black" panose="00000A00000000000000" charset="-122"/>
            </a:endParaRPr>
          </a:p>
        </p:txBody>
      </p:sp>
      <p:cxnSp>
        <p:nvCxnSpPr>
          <p:cNvPr id="11" name="标题 1"/>
          <p:cNvCxnSpPr/>
          <p:nvPr/>
        </p:nvCxnSpPr>
        <p:spPr>
          <a:xfrm>
            <a:off x="3581535" y="4334881"/>
            <a:ext cx="4603763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prstDash val="solid"/>
            <a:miter/>
          </a:ln>
        </p:spPr>
      </p:cxnSp>
      <p:sp>
        <p:nvSpPr>
          <p:cNvPr id="12" name="标题 1"/>
          <p:cNvSpPr txBox="1"/>
          <p:nvPr/>
        </p:nvSpPr>
        <p:spPr>
          <a:xfrm>
            <a:off x="3481382" y="4475504"/>
            <a:ext cx="4937062" cy="3683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l"/>
            <a:r>
              <a:rPr kumimoji="1" lang="en-US" altLang="zh-CN" sz="9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Lorem ipsum dolor sit amet, consectetuer adipiscing elit. Maecenas porttitor congue massa. Fusce posuere, magna sed pulvinar ultricies purus lectus malesuada libero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92"/>
          <p:cNvSpPr txBox="1"/>
          <p:nvPr/>
        </p:nvSpPr>
        <p:spPr>
          <a:xfrm>
            <a:off x="836254" y="497306"/>
            <a:ext cx="2489200" cy="4305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研究背景及意义</a:t>
            </a:r>
          </a:p>
        </p:txBody>
      </p:sp>
      <p:sp>
        <p:nvSpPr>
          <p:cNvPr id="95" name="矩形 94"/>
          <p:cNvSpPr/>
          <p:nvPr/>
        </p:nvSpPr>
        <p:spPr>
          <a:xfrm>
            <a:off x="683514" y="497305"/>
            <a:ext cx="83760" cy="6223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36253" y="999110"/>
            <a:ext cx="2513509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HarmonyOS Sans SC Black" panose="00000A00000000000000" charset="-122"/>
                <a:cs typeface="HarmonyOS Sans SC Black" panose="00000A00000000000000" charset="-122"/>
              </a:rPr>
              <a:t>THE RESEARCH BACKGROUND AND SIGNIFICANCE</a:t>
            </a:r>
            <a:endParaRPr kumimoji="0" lang="zh-CN" altLang="en-US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29" name="矩形 4"/>
          <p:cNvSpPr/>
          <p:nvPr/>
        </p:nvSpPr>
        <p:spPr>
          <a:xfrm flipH="1">
            <a:off x="0" y="6125136"/>
            <a:ext cx="12192000" cy="732863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0" name="矩形 4"/>
          <p:cNvSpPr/>
          <p:nvPr/>
        </p:nvSpPr>
        <p:spPr>
          <a:xfrm flipH="1">
            <a:off x="0" y="6237162"/>
            <a:ext cx="12192000" cy="620837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19" name="图片 18" descr="建筑的摆设布局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7" b="6387"/>
          <a:stretch>
            <a:fillRect/>
          </a:stretch>
        </p:blipFill>
        <p:spPr>
          <a:xfrm>
            <a:off x="840857" y="1361698"/>
            <a:ext cx="5522393" cy="3211711"/>
          </a:xfrm>
          <a:prstGeom prst="roundRect">
            <a:avLst>
              <a:gd name="adj" fmla="val 3752"/>
            </a:avLst>
          </a:prstGeom>
          <a:noFill/>
          <a:ln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4977969" y="1354681"/>
            <a:ext cx="6318834" cy="3225744"/>
          </a:xfrm>
          <a:custGeom>
            <a:avLst/>
            <a:gdLst>
              <a:gd name="connsiteX0" fmla="*/ 247350 w 6318834"/>
              <a:gd name="connsiteY0" fmla="*/ 0 h 3225744"/>
              <a:gd name="connsiteX1" fmla="*/ 6071484 w 6318834"/>
              <a:gd name="connsiteY1" fmla="*/ 0 h 3225744"/>
              <a:gd name="connsiteX2" fmla="*/ 6318834 w 6318834"/>
              <a:gd name="connsiteY2" fmla="*/ 247350 h 3225744"/>
              <a:gd name="connsiteX3" fmla="*/ 6318834 w 6318834"/>
              <a:gd name="connsiteY3" fmla="*/ 2978394 h 3225744"/>
              <a:gd name="connsiteX4" fmla="*/ 6071484 w 6318834"/>
              <a:gd name="connsiteY4" fmla="*/ 3225744 h 3225744"/>
              <a:gd name="connsiteX5" fmla="*/ 247350 w 6318834"/>
              <a:gd name="connsiteY5" fmla="*/ 3225744 h 3225744"/>
              <a:gd name="connsiteX6" fmla="*/ 0 w 6318834"/>
              <a:gd name="connsiteY6" fmla="*/ 2978394 h 3225744"/>
              <a:gd name="connsiteX7" fmla="*/ 0 w 6318834"/>
              <a:gd name="connsiteY7" fmla="*/ 1869800 h 3225744"/>
              <a:gd name="connsiteX8" fmla="*/ 14136 w 6318834"/>
              <a:gd name="connsiteY8" fmla="*/ 1868375 h 3225744"/>
              <a:gd name="connsiteX9" fmla="*/ 222375 w 6318834"/>
              <a:gd name="connsiteY9" fmla="*/ 1612873 h 3225744"/>
              <a:gd name="connsiteX10" fmla="*/ 14136 w 6318834"/>
              <a:gd name="connsiteY10" fmla="*/ 1357372 h 3225744"/>
              <a:gd name="connsiteX11" fmla="*/ 0 w 6318834"/>
              <a:gd name="connsiteY11" fmla="*/ 1355947 h 3225744"/>
              <a:gd name="connsiteX12" fmla="*/ 0 w 6318834"/>
              <a:gd name="connsiteY12" fmla="*/ 247350 h 3225744"/>
              <a:gd name="connsiteX13" fmla="*/ 247350 w 6318834"/>
              <a:gd name="connsiteY13" fmla="*/ 0 h 3225744"/>
            </a:gdLst>
            <a:ahLst/>
            <a:cxnLst/>
            <a:rect l="l" t="t" r="r" b="b"/>
            <a:pathLst>
              <a:path w="6318834" h="3225744">
                <a:moveTo>
                  <a:pt x="247350" y="0"/>
                </a:moveTo>
                <a:lnTo>
                  <a:pt x="6071484" y="0"/>
                </a:lnTo>
                <a:cubicBezTo>
                  <a:pt x="6208092" y="0"/>
                  <a:pt x="6318834" y="110742"/>
                  <a:pt x="6318834" y="247350"/>
                </a:cubicBezTo>
                <a:lnTo>
                  <a:pt x="6318834" y="2978394"/>
                </a:lnTo>
                <a:cubicBezTo>
                  <a:pt x="6318834" y="3115002"/>
                  <a:pt x="6208092" y="3225744"/>
                  <a:pt x="6071484" y="3225744"/>
                </a:cubicBezTo>
                <a:lnTo>
                  <a:pt x="247350" y="3225744"/>
                </a:lnTo>
                <a:cubicBezTo>
                  <a:pt x="110742" y="3225744"/>
                  <a:pt x="0" y="3115002"/>
                  <a:pt x="0" y="2978394"/>
                </a:cubicBezTo>
                <a:lnTo>
                  <a:pt x="0" y="1869800"/>
                </a:lnTo>
                <a:lnTo>
                  <a:pt x="14136" y="1868375"/>
                </a:lnTo>
                <a:cubicBezTo>
                  <a:pt x="132978" y="1844056"/>
                  <a:pt x="222375" y="1738905"/>
                  <a:pt x="222375" y="1612873"/>
                </a:cubicBezTo>
                <a:cubicBezTo>
                  <a:pt x="222375" y="1486842"/>
                  <a:pt x="132978" y="1381690"/>
                  <a:pt x="14136" y="1357372"/>
                </a:cubicBezTo>
                <a:lnTo>
                  <a:pt x="0" y="1355947"/>
                </a:lnTo>
                <a:lnTo>
                  <a:pt x="0" y="247350"/>
                </a:lnTo>
                <a:cubicBezTo>
                  <a:pt x="0" y="110742"/>
                  <a:pt x="110742" y="0"/>
                  <a:pt x="24735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 flipH="1">
            <a:off x="9230394" y="1354681"/>
            <a:ext cx="2066409" cy="908050"/>
          </a:xfrm>
          <a:custGeom>
            <a:avLst/>
            <a:gdLst>
              <a:gd name="connsiteX0" fmla="*/ 0 w 2066409"/>
              <a:gd name="connsiteY0" fmla="*/ 0 h 908050"/>
              <a:gd name="connsiteX1" fmla="*/ 2066409 w 2066409"/>
              <a:gd name="connsiteY1" fmla="*/ 0 h 908050"/>
              <a:gd name="connsiteX2" fmla="*/ 2004265 w 2066409"/>
              <a:gd name="connsiteY2" fmla="*/ 129002 h 908050"/>
              <a:gd name="connsiteX3" fmla="*/ 695325 w 2066409"/>
              <a:gd name="connsiteY3" fmla="*/ 908050 h 908050"/>
              <a:gd name="connsiteX4" fmla="*/ 115892 w 2066409"/>
              <a:gd name="connsiteY4" fmla="*/ 791068 h 908050"/>
              <a:gd name="connsiteX5" fmla="*/ 0 w 2066409"/>
              <a:gd name="connsiteY5" fmla="*/ 735240 h 908050"/>
            </a:gdLst>
            <a:ahLst/>
            <a:cxnLst/>
            <a:rect l="l" t="t" r="r" b="b"/>
            <a:pathLst>
              <a:path w="2066409" h="908050">
                <a:moveTo>
                  <a:pt x="0" y="0"/>
                </a:moveTo>
                <a:lnTo>
                  <a:pt x="2066409" y="0"/>
                </a:lnTo>
                <a:lnTo>
                  <a:pt x="2004265" y="129002"/>
                </a:lnTo>
                <a:cubicBezTo>
                  <a:pt x="1752186" y="593038"/>
                  <a:pt x="1260543" y="908050"/>
                  <a:pt x="695325" y="908050"/>
                </a:cubicBezTo>
                <a:cubicBezTo>
                  <a:pt x="489791" y="908050"/>
                  <a:pt x="293987" y="866396"/>
                  <a:pt x="115892" y="791068"/>
                </a:cubicBezTo>
                <a:lnTo>
                  <a:pt x="0" y="735240"/>
                </a:lnTo>
                <a:close/>
              </a:path>
            </a:pathLst>
          </a:custGeom>
          <a:gradFill>
            <a:gsLst>
              <a:gs pos="0">
                <a:schemeClr val="bg1">
                  <a:alpha val="24000"/>
                </a:schemeClr>
              </a:gs>
              <a:gs pos="100000">
                <a:schemeClr val="accent1">
                  <a:lumMod val="20000"/>
                  <a:lumOff val="80000"/>
                  <a:alpha val="2400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5306692" y="1661014"/>
            <a:ext cx="2298700" cy="3384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zh-CN" altLang="en-US" sz="2200" dirty="0"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6" name="标题 1"/>
          <p:cNvSpPr txBox="1"/>
          <p:nvPr/>
        </p:nvSpPr>
        <p:spPr>
          <a:xfrm>
            <a:off x="5302788" y="2502772"/>
            <a:ext cx="5664200" cy="9305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600">
                <a:ln>
                  <a:noFill/>
                </a:ln>
                <a:solidFill>
                  <a:schemeClr val="bg1"/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添加详细文本描述，建议与标题相关并符合整体语言风格。添加详细文本描述，建议与标题。添加详细文本描述，建议与标题相关并符合整体语言风格。添加详细文本描述，建议与标题。</a:t>
            </a:r>
            <a:endParaRPr kumimoji="1" lang="zh-CN" altLang="en-US" sz="1600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326829" y="2233323"/>
            <a:ext cx="899398" cy="45719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72000"/>
                </a:schemeClr>
              </a:gs>
            </a:gsLst>
            <a:lin ang="2700000" scaled="1"/>
          </a:gradFill>
          <a:ln cap="sq">
            <a:noFill/>
          </a:ln>
          <a:effectLst/>
        </p:spPr>
        <p:txBody>
          <a:bodyPr vert="horz" wrap="none" lIns="0" tIns="0" rIns="0" bIns="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840857" y="4923525"/>
            <a:ext cx="479949" cy="435129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1698869" y="4989322"/>
            <a:ext cx="1397000" cy="338455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10" name="标题 1"/>
          <p:cNvSpPr txBox="1"/>
          <p:nvPr/>
        </p:nvSpPr>
        <p:spPr>
          <a:xfrm>
            <a:off x="840858" y="5481957"/>
            <a:ext cx="298450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</a:t>
            </a:r>
            <a:endParaRPr kumimoji="1" lang="zh-CN" altLang="en-US" sz="1600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4635173" y="4975373"/>
            <a:ext cx="479949" cy="383281"/>
          </a:xfrm>
          <a:custGeom>
            <a:avLst/>
            <a:gdLst>
              <a:gd name="connsiteX0" fmla="*/ 1360475 w 1544277"/>
              <a:gd name="connsiteY0" fmla="*/ 111621 h 1258341"/>
              <a:gd name="connsiteX1" fmla="*/ 1432471 w 1544277"/>
              <a:gd name="connsiteY1" fmla="*/ 183617 h 1258341"/>
              <a:gd name="connsiteX2" fmla="*/ 1432471 w 1544277"/>
              <a:gd name="connsiteY2" fmla="*/ 1074725 h 1258341"/>
              <a:gd name="connsiteX3" fmla="*/ 1411263 w 1544277"/>
              <a:gd name="connsiteY3" fmla="*/ 1125513 h 1258341"/>
              <a:gd name="connsiteX4" fmla="*/ 1360475 w 1544277"/>
              <a:gd name="connsiteY4" fmla="*/ 1146721 h 1258341"/>
              <a:gd name="connsiteX5" fmla="*/ 183617 w 1544277"/>
              <a:gd name="connsiteY5" fmla="*/ 1146721 h 1258341"/>
              <a:gd name="connsiteX6" fmla="*/ 132829 w 1544277"/>
              <a:gd name="connsiteY6" fmla="*/ 1125513 h 1258341"/>
              <a:gd name="connsiteX7" fmla="*/ 111621 w 1544277"/>
              <a:gd name="connsiteY7" fmla="*/ 1074725 h 1258341"/>
              <a:gd name="connsiteX8" fmla="*/ 111621 w 1544277"/>
              <a:gd name="connsiteY8" fmla="*/ 183617 h 1258341"/>
              <a:gd name="connsiteX9" fmla="*/ 183617 w 1544277"/>
              <a:gd name="connsiteY9" fmla="*/ 111621 h 1258341"/>
              <a:gd name="connsiteX10" fmla="*/ 1360475 w 1544277"/>
              <a:gd name="connsiteY10" fmla="*/ 111621 h 1258341"/>
              <a:gd name="connsiteX11" fmla="*/ 1360475 w 1544277"/>
              <a:gd name="connsiteY11" fmla="*/ 0 h 1258341"/>
              <a:gd name="connsiteX12" fmla="*/ 183617 w 1544277"/>
              <a:gd name="connsiteY12" fmla="*/ 0 h 1258341"/>
              <a:gd name="connsiteX13" fmla="*/ 0 w 1544277"/>
              <a:gd name="connsiteY13" fmla="*/ 183617 h 1258341"/>
              <a:gd name="connsiteX14" fmla="*/ 0 w 1544277"/>
              <a:gd name="connsiteY14" fmla="*/ 1074725 h 1258341"/>
              <a:gd name="connsiteX15" fmla="*/ 183617 w 1544277"/>
              <a:gd name="connsiteY15" fmla="*/ 1258342 h 1258341"/>
              <a:gd name="connsiteX16" fmla="*/ 1360661 w 1544277"/>
              <a:gd name="connsiteY16" fmla="*/ 1258342 h 1258341"/>
              <a:gd name="connsiteX17" fmla="*/ 1544278 w 1544277"/>
              <a:gd name="connsiteY17" fmla="*/ 1074725 h 1258341"/>
              <a:gd name="connsiteX18" fmla="*/ 1544278 w 1544277"/>
              <a:gd name="connsiteY18" fmla="*/ 183617 h 1258341"/>
              <a:gd name="connsiteX19" fmla="*/ 1360475 w 1544277"/>
              <a:gd name="connsiteY19" fmla="*/ 0 h 1258341"/>
            </a:gdLst>
            <a:ahLst/>
            <a:cxnLst/>
            <a:rect l="l" t="t" r="r" b="b"/>
            <a:pathLst>
              <a:path w="1544277" h="1258341">
                <a:moveTo>
                  <a:pt x="1360475" y="111621"/>
                </a:moveTo>
                <a:cubicBezTo>
                  <a:pt x="1400101" y="111621"/>
                  <a:pt x="1432471" y="143805"/>
                  <a:pt x="1432471" y="183617"/>
                </a:cubicBezTo>
                <a:lnTo>
                  <a:pt x="1432471" y="1074725"/>
                </a:lnTo>
                <a:cubicBezTo>
                  <a:pt x="1432471" y="1093701"/>
                  <a:pt x="1424843" y="1111746"/>
                  <a:pt x="1411263" y="1125513"/>
                </a:cubicBezTo>
                <a:cubicBezTo>
                  <a:pt x="1397496" y="1139279"/>
                  <a:pt x="1379637" y="1146721"/>
                  <a:pt x="1360475" y="1146721"/>
                </a:cubicBezTo>
                <a:lnTo>
                  <a:pt x="183617" y="1146721"/>
                </a:lnTo>
                <a:cubicBezTo>
                  <a:pt x="164641" y="1146721"/>
                  <a:pt x="146596" y="1139093"/>
                  <a:pt x="132829" y="1125513"/>
                </a:cubicBezTo>
                <a:cubicBezTo>
                  <a:pt x="119063" y="1111746"/>
                  <a:pt x="111621" y="1093887"/>
                  <a:pt x="111621" y="1074725"/>
                </a:cubicBezTo>
                <a:lnTo>
                  <a:pt x="111621" y="183617"/>
                </a:lnTo>
                <a:cubicBezTo>
                  <a:pt x="111621" y="143991"/>
                  <a:pt x="143805" y="111621"/>
                  <a:pt x="183617" y="111621"/>
                </a:cubicBezTo>
                <a:lnTo>
                  <a:pt x="1360475" y="111621"/>
                </a:lnTo>
                <a:moveTo>
                  <a:pt x="1360475" y="0"/>
                </a:moveTo>
                <a:lnTo>
                  <a:pt x="183617" y="0"/>
                </a:lnTo>
                <a:cubicBezTo>
                  <a:pt x="82228" y="0"/>
                  <a:pt x="0" y="82228"/>
                  <a:pt x="0" y="183617"/>
                </a:cubicBezTo>
                <a:lnTo>
                  <a:pt x="0" y="1074725"/>
                </a:lnTo>
                <a:cubicBezTo>
                  <a:pt x="0" y="1175742"/>
                  <a:pt x="82600" y="1258342"/>
                  <a:pt x="183617" y="1258342"/>
                </a:cubicBezTo>
                <a:lnTo>
                  <a:pt x="1360661" y="1258342"/>
                </a:lnTo>
                <a:cubicBezTo>
                  <a:pt x="1461678" y="1258342"/>
                  <a:pt x="1544278" y="1175742"/>
                  <a:pt x="1544278" y="1074725"/>
                </a:cubicBezTo>
                <a:lnTo>
                  <a:pt x="1544278" y="183617"/>
                </a:lnTo>
                <a:cubicBezTo>
                  <a:pt x="1544092" y="82228"/>
                  <a:pt x="1461864" y="0"/>
                  <a:pt x="136047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4635173" y="4923525"/>
            <a:ext cx="479891" cy="201670"/>
          </a:xfrm>
          <a:custGeom>
            <a:avLst/>
            <a:gdLst>
              <a:gd name="connsiteX0" fmla="*/ 0 w 1544091"/>
              <a:gd name="connsiteY0" fmla="*/ 550478 h 662099"/>
              <a:gd name="connsiteX1" fmla="*/ 1544092 w 1544091"/>
              <a:gd name="connsiteY1" fmla="*/ 550478 h 662099"/>
              <a:gd name="connsiteX2" fmla="*/ 1544092 w 1544091"/>
              <a:gd name="connsiteY2" fmla="*/ 662099 h 662099"/>
              <a:gd name="connsiteX3" fmla="*/ 0 w 1544091"/>
              <a:gd name="connsiteY3" fmla="*/ 662099 h 662099"/>
              <a:gd name="connsiteX4" fmla="*/ 486110 w 1544091"/>
              <a:gd name="connsiteY4" fmla="*/ 454856 h 662099"/>
              <a:gd name="connsiteX5" fmla="*/ 430299 w 1544091"/>
              <a:gd name="connsiteY5" fmla="*/ 399045 h 662099"/>
              <a:gd name="connsiteX6" fmla="*/ 430299 w 1544091"/>
              <a:gd name="connsiteY6" fmla="*/ 55811 h 662099"/>
              <a:gd name="connsiteX7" fmla="*/ 486110 w 1544091"/>
              <a:gd name="connsiteY7" fmla="*/ 0 h 662099"/>
              <a:gd name="connsiteX8" fmla="*/ 541920 w 1544091"/>
              <a:gd name="connsiteY8" fmla="*/ 55811 h 662099"/>
              <a:gd name="connsiteX9" fmla="*/ 541920 w 1544091"/>
              <a:gd name="connsiteY9" fmla="*/ 398859 h 662099"/>
              <a:gd name="connsiteX10" fmla="*/ 486110 w 1544091"/>
              <a:gd name="connsiteY10" fmla="*/ 454856 h 662099"/>
              <a:gd name="connsiteX11" fmla="*/ 1057982 w 1544091"/>
              <a:gd name="connsiteY11" fmla="*/ 454856 h 662099"/>
              <a:gd name="connsiteX12" fmla="*/ 1002171 w 1544091"/>
              <a:gd name="connsiteY12" fmla="*/ 399045 h 662099"/>
              <a:gd name="connsiteX13" fmla="*/ 1002171 w 1544091"/>
              <a:gd name="connsiteY13" fmla="*/ 55811 h 662099"/>
              <a:gd name="connsiteX14" fmla="*/ 1057982 w 1544091"/>
              <a:gd name="connsiteY14" fmla="*/ 0 h 662099"/>
              <a:gd name="connsiteX15" fmla="*/ 1113793 w 1544091"/>
              <a:gd name="connsiteY15" fmla="*/ 55811 h 662099"/>
              <a:gd name="connsiteX16" fmla="*/ 1113793 w 1544091"/>
              <a:gd name="connsiteY16" fmla="*/ 398859 h 662099"/>
              <a:gd name="connsiteX17" fmla="*/ 1057982 w 1544091"/>
              <a:gd name="connsiteY17" fmla="*/ 454856 h 662099"/>
            </a:gdLst>
            <a:ahLst/>
            <a:cxnLst/>
            <a:rect l="l" t="t" r="r" b="b"/>
            <a:pathLst>
              <a:path w="1544091" h="662099">
                <a:moveTo>
                  <a:pt x="0" y="550478"/>
                </a:moveTo>
                <a:lnTo>
                  <a:pt x="1544092" y="550478"/>
                </a:lnTo>
                <a:lnTo>
                  <a:pt x="1544092" y="662099"/>
                </a:lnTo>
                <a:lnTo>
                  <a:pt x="0" y="662099"/>
                </a:lnTo>
                <a:close/>
                <a:moveTo>
                  <a:pt x="486110" y="454856"/>
                </a:moveTo>
                <a:cubicBezTo>
                  <a:pt x="455228" y="454856"/>
                  <a:pt x="430299" y="429927"/>
                  <a:pt x="430299" y="399045"/>
                </a:cubicBezTo>
                <a:lnTo>
                  <a:pt x="430299" y="55811"/>
                </a:lnTo>
                <a:cubicBezTo>
                  <a:pt x="430299" y="24929"/>
                  <a:pt x="455228" y="0"/>
                  <a:pt x="486110" y="0"/>
                </a:cubicBezTo>
                <a:cubicBezTo>
                  <a:pt x="516992" y="0"/>
                  <a:pt x="541920" y="24929"/>
                  <a:pt x="541920" y="55811"/>
                </a:cubicBezTo>
                <a:lnTo>
                  <a:pt x="541920" y="398859"/>
                </a:lnTo>
                <a:cubicBezTo>
                  <a:pt x="541920" y="429741"/>
                  <a:pt x="516992" y="454856"/>
                  <a:pt x="486110" y="454856"/>
                </a:cubicBezTo>
                <a:close/>
                <a:moveTo>
                  <a:pt x="1057982" y="454856"/>
                </a:moveTo>
                <a:cubicBezTo>
                  <a:pt x="1027100" y="454856"/>
                  <a:pt x="1002171" y="429927"/>
                  <a:pt x="1002171" y="399045"/>
                </a:cubicBezTo>
                <a:lnTo>
                  <a:pt x="1002171" y="55811"/>
                </a:lnTo>
                <a:cubicBezTo>
                  <a:pt x="1002171" y="24929"/>
                  <a:pt x="1027100" y="0"/>
                  <a:pt x="1057982" y="0"/>
                </a:cubicBezTo>
                <a:cubicBezTo>
                  <a:pt x="1088864" y="0"/>
                  <a:pt x="1113793" y="24929"/>
                  <a:pt x="1113793" y="55811"/>
                </a:cubicBezTo>
                <a:lnTo>
                  <a:pt x="1113793" y="398859"/>
                </a:lnTo>
                <a:cubicBezTo>
                  <a:pt x="1113793" y="429741"/>
                  <a:pt x="1088864" y="454856"/>
                  <a:pt x="1057982" y="45485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5486362" y="4989321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14" name="标题 1"/>
          <p:cNvSpPr txBox="1"/>
          <p:nvPr/>
        </p:nvSpPr>
        <p:spPr>
          <a:xfrm>
            <a:off x="4635173" y="5481956"/>
            <a:ext cx="298450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</a:t>
            </a:r>
            <a:endParaRPr kumimoji="1" lang="zh-CN" altLang="en-US" sz="1600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8452095" y="4923525"/>
            <a:ext cx="434737" cy="420711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58074" tIns="29036" rIns="58074" bIns="29036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9280678" y="4949214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17" name="标题 1"/>
          <p:cNvSpPr txBox="1"/>
          <p:nvPr/>
        </p:nvSpPr>
        <p:spPr>
          <a:xfrm>
            <a:off x="8429489" y="5441849"/>
            <a:ext cx="298450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</a:t>
            </a:r>
            <a:endParaRPr kumimoji="1" lang="zh-CN" altLang="en-US" sz="1600">
              <a:latin typeface="+mn-ea"/>
              <a:cs typeface="HarmonyOS Sans SC Black" panose="00000A00000000000000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92"/>
          <p:cNvSpPr txBox="1"/>
          <p:nvPr/>
        </p:nvSpPr>
        <p:spPr>
          <a:xfrm>
            <a:off x="836254" y="497306"/>
            <a:ext cx="2489200" cy="4305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研究背景及意义</a:t>
            </a:r>
          </a:p>
        </p:txBody>
      </p:sp>
      <p:sp>
        <p:nvSpPr>
          <p:cNvPr id="95" name="矩形 94"/>
          <p:cNvSpPr/>
          <p:nvPr/>
        </p:nvSpPr>
        <p:spPr>
          <a:xfrm>
            <a:off x="683514" y="497305"/>
            <a:ext cx="83760" cy="6223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36253" y="999110"/>
            <a:ext cx="2513509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HarmonyOS Sans SC Black" panose="00000A00000000000000" charset="-122"/>
                <a:cs typeface="HarmonyOS Sans SC Black" panose="00000A00000000000000" charset="-122"/>
              </a:rPr>
              <a:t>THE RESEARCH BACKGROUND AND SIGNIFICANCE</a:t>
            </a:r>
            <a:endParaRPr kumimoji="0" lang="zh-CN" altLang="en-US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29" name="矩形 4"/>
          <p:cNvSpPr/>
          <p:nvPr/>
        </p:nvSpPr>
        <p:spPr>
          <a:xfrm flipH="1">
            <a:off x="0" y="6125136"/>
            <a:ext cx="12192000" cy="732863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0" name="矩形 4"/>
          <p:cNvSpPr/>
          <p:nvPr/>
        </p:nvSpPr>
        <p:spPr>
          <a:xfrm flipH="1">
            <a:off x="0" y="6237162"/>
            <a:ext cx="12192000" cy="620837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9690" y="1602344"/>
            <a:ext cx="6526211" cy="55175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zh-CN" altLang="en-US" sz="1400" dirty="0">
              <a:solidFill>
                <a:schemeClr val="tx1"/>
              </a:solidFill>
              <a:cs typeface="HarmonyOS Sans SC Black" panose="00000A00000000000000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796100" y="1628911"/>
            <a:ext cx="3827646" cy="62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HarmonyOS Sans SC Black" panose="00000A00000000000000" charset="-122"/>
              </a:rPr>
              <a:t>单击此处输入你的正文，文字是您思想的提炼，为了最终演示发布的良好效果。</a:t>
            </a:r>
          </a:p>
        </p:txBody>
      </p:sp>
      <p:sp>
        <p:nvSpPr>
          <p:cNvPr id="5" name="文本框 7"/>
          <p:cNvSpPr txBox="1"/>
          <p:nvPr/>
        </p:nvSpPr>
        <p:spPr>
          <a:xfrm>
            <a:off x="796099" y="1223632"/>
            <a:ext cx="31059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工作实施一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HarmonyOS Sans SC Black" panose="00000A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62700" y="1713703"/>
            <a:ext cx="1822083" cy="346377"/>
            <a:chOff x="5360310" y="2237701"/>
            <a:chExt cx="1822083" cy="346377"/>
          </a:xfrm>
        </p:grpSpPr>
        <p:sp>
          <p:nvSpPr>
            <p:cNvPr id="13" name="椭圆 12"/>
            <p:cNvSpPr/>
            <p:nvPr/>
          </p:nvSpPr>
          <p:spPr>
            <a:xfrm>
              <a:off x="5360310" y="2358305"/>
              <a:ext cx="70481" cy="70481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bg1"/>
                </a:solidFill>
                <a:cs typeface="HarmonyOS Sans SC Black" panose="00000A00000000000000" charset="-122"/>
              </a:endParaRPr>
            </a:p>
          </p:txBody>
        </p:sp>
        <p:sp>
          <p:nvSpPr>
            <p:cNvPr id="14" name="文本框 10"/>
            <p:cNvSpPr txBox="1"/>
            <p:nvPr/>
          </p:nvSpPr>
          <p:spPr>
            <a:xfrm>
              <a:off x="5418203" y="2237701"/>
              <a:ext cx="1764190" cy="346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HarmonyOS Sans SC Black" panose="00000A00000000000000" charset="-122"/>
                </a:rPr>
                <a:t>点击此处添加文本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330838" y="1713703"/>
            <a:ext cx="1822083" cy="346377"/>
            <a:chOff x="7472138" y="2218128"/>
            <a:chExt cx="1822083" cy="346377"/>
          </a:xfrm>
        </p:grpSpPr>
        <p:sp>
          <p:nvSpPr>
            <p:cNvPr id="11" name="椭圆 10"/>
            <p:cNvSpPr/>
            <p:nvPr/>
          </p:nvSpPr>
          <p:spPr>
            <a:xfrm>
              <a:off x="7472138" y="2338732"/>
              <a:ext cx="70481" cy="70481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bg1"/>
                </a:solidFill>
                <a:cs typeface="HarmonyOS Sans SC Black" panose="00000A00000000000000" charset="-122"/>
              </a:endParaRPr>
            </a:p>
          </p:txBody>
        </p:sp>
        <p:sp>
          <p:nvSpPr>
            <p:cNvPr id="12" name="文本框 13"/>
            <p:cNvSpPr txBox="1"/>
            <p:nvPr/>
          </p:nvSpPr>
          <p:spPr>
            <a:xfrm>
              <a:off x="7530031" y="2218128"/>
              <a:ext cx="1764190" cy="346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HarmonyOS Sans SC Black" panose="00000A00000000000000" charset="-122"/>
                </a:rPr>
                <a:t>点击此处添加文本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498976" y="1713703"/>
            <a:ext cx="1822083" cy="346377"/>
            <a:chOff x="9778474" y="2182888"/>
            <a:chExt cx="1822083" cy="346377"/>
          </a:xfrm>
        </p:grpSpPr>
        <p:sp>
          <p:nvSpPr>
            <p:cNvPr id="9" name="椭圆 8"/>
            <p:cNvSpPr/>
            <p:nvPr/>
          </p:nvSpPr>
          <p:spPr>
            <a:xfrm>
              <a:off x="9778474" y="2303492"/>
              <a:ext cx="70481" cy="70481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bg1"/>
                </a:solidFill>
                <a:cs typeface="HarmonyOS Sans SC Black" panose="00000A00000000000000" charset="-122"/>
              </a:endParaRPr>
            </a:p>
          </p:txBody>
        </p:sp>
        <p:sp>
          <p:nvSpPr>
            <p:cNvPr id="10" name="文本框 16"/>
            <p:cNvSpPr txBox="1"/>
            <p:nvPr/>
          </p:nvSpPr>
          <p:spPr>
            <a:xfrm>
              <a:off x="9836367" y="2182888"/>
              <a:ext cx="1764190" cy="346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HarmonyOS Sans SC Black" panose="00000A00000000000000" charset="-122"/>
                </a:rPr>
                <a:t>点击此处添加文本</a:t>
              </a:r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838200" y="2568575"/>
          <a:ext cx="10512423" cy="29399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8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8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0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80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80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80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80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680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804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87991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内容</a:t>
                      </a:r>
                    </a:p>
                  </a:txBody>
                  <a:tcPr marL="72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工作一</a:t>
                      </a:r>
                    </a:p>
                  </a:txBody>
                  <a:tcPr marL="72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工作二</a:t>
                      </a:r>
                    </a:p>
                  </a:txBody>
                  <a:tcPr marL="72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工作三</a:t>
                      </a:r>
                    </a:p>
                  </a:txBody>
                  <a:tcPr marL="72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工作四</a:t>
                      </a:r>
                    </a:p>
                  </a:txBody>
                  <a:tcPr marL="72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工作五</a:t>
                      </a:r>
                    </a:p>
                  </a:txBody>
                  <a:tcPr marL="72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工作六</a:t>
                      </a:r>
                    </a:p>
                  </a:txBody>
                  <a:tcPr marL="72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工作七</a:t>
                      </a:r>
                    </a:p>
                  </a:txBody>
                  <a:tcPr marL="72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工作八</a:t>
                      </a:r>
                    </a:p>
                  </a:txBody>
                  <a:tcPr marL="72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991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数据一</a:t>
                      </a: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1 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cs typeface="HarmonyOS Sans SC Black" panose="00000A00000000000000" charset="-122"/>
                        </a:rPr>
                        <a:t>9</a:t>
                      </a:r>
                      <a:endParaRPr lang="zh-CN" altLang="en-US" dirty="0"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2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4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2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cs typeface="HarmonyOS Sans SC Black" panose="00000A00000000000000" charset="-122"/>
                        </a:rPr>
                        <a:t>7</a:t>
                      </a:r>
                      <a:endParaRPr lang="zh-CN" altLang="en-US" dirty="0"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8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9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991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数据二</a:t>
                      </a: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6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cs typeface="HarmonyOS Sans SC Black" panose="00000A00000000000000" charset="-122"/>
                        </a:rPr>
                        <a:t>2</a:t>
                      </a:r>
                      <a:endParaRPr lang="zh-CN" altLang="en-US" dirty="0"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3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6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1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cs typeface="HarmonyOS Sans SC Black" panose="00000A00000000000000" charset="-122"/>
                        </a:rPr>
                        <a:t>5</a:t>
                      </a:r>
                      <a:endParaRPr lang="zh-CN" altLang="en-US" dirty="0"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5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5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7991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数据三</a:t>
                      </a: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3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cs typeface="HarmonyOS Sans SC Black" panose="00000A00000000000000" charset="-122"/>
                        </a:rPr>
                        <a:t>5</a:t>
                      </a:r>
                      <a:endParaRPr lang="zh-CN" altLang="en-US" dirty="0"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4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7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3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cs typeface="HarmonyOS Sans SC Black" panose="00000A00000000000000" charset="-122"/>
                        </a:rPr>
                        <a:t>4</a:t>
                      </a:r>
                      <a:endParaRPr lang="zh-CN" altLang="en-US" dirty="0"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6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2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7991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zh-CN" altLang="en-US" dirty="0">
                          <a:cs typeface="HarmonyOS Sans SC Black" panose="00000A00000000000000" charset="-122"/>
                        </a:rPr>
                        <a:t>数据四</a:t>
                      </a: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7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cs typeface="HarmonyOS Sans SC Black" panose="00000A00000000000000" charset="-122"/>
                        </a:rPr>
                        <a:t>8</a:t>
                      </a:r>
                      <a:endParaRPr lang="zh-CN" altLang="en-US" dirty="0"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8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8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5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cs typeface="HarmonyOS Sans SC Black" panose="00000A00000000000000" charset="-122"/>
                        </a:rPr>
                        <a:t>3</a:t>
                      </a:r>
                      <a:endParaRPr lang="zh-CN" altLang="en-US" dirty="0"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7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altLang="zh-CN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HarmonyOS Sans SC Black" panose="00000A00000000000000" charset="-122"/>
                        </a:rPr>
                        <a:t>4</a:t>
                      </a:r>
                      <a:endParaRPr lang="zh-CN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cs typeface="HarmonyOS Sans SC Black" panose="00000A00000000000000" charset="-122"/>
                      </a:endParaRPr>
                    </a:p>
                  </a:txBody>
                  <a:tcPr marL="216000" marT="18000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92"/>
          <p:cNvSpPr txBox="1"/>
          <p:nvPr/>
        </p:nvSpPr>
        <p:spPr>
          <a:xfrm>
            <a:off x="836254" y="497306"/>
            <a:ext cx="2489200" cy="4305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研究背景及意义</a:t>
            </a:r>
          </a:p>
        </p:txBody>
      </p:sp>
      <p:sp>
        <p:nvSpPr>
          <p:cNvPr id="95" name="矩形 94"/>
          <p:cNvSpPr/>
          <p:nvPr/>
        </p:nvSpPr>
        <p:spPr>
          <a:xfrm>
            <a:off x="683514" y="497305"/>
            <a:ext cx="83760" cy="6223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  <a:cs typeface="HarmonyOS Sans SC Black" panose="00000A00000000000000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36253" y="999110"/>
            <a:ext cx="2513509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HarmonyOS Sans SC Black" panose="00000A00000000000000" charset="-122"/>
                <a:cs typeface="HarmonyOS Sans SC Black" panose="00000A00000000000000" charset="-122"/>
              </a:rPr>
              <a:t>THE RESEARCH BACKGROUND AND SIGNIFICANCE</a:t>
            </a:r>
            <a:endParaRPr kumimoji="0" lang="zh-CN" altLang="en-US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29" name="矩形 4"/>
          <p:cNvSpPr/>
          <p:nvPr/>
        </p:nvSpPr>
        <p:spPr>
          <a:xfrm flipH="1">
            <a:off x="0" y="6125136"/>
            <a:ext cx="12192000" cy="732863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0" name="矩形 4"/>
          <p:cNvSpPr/>
          <p:nvPr/>
        </p:nvSpPr>
        <p:spPr>
          <a:xfrm flipH="1">
            <a:off x="0" y="6237162"/>
            <a:ext cx="12192000" cy="620837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20" name="图片 19" descr="建筑的摆设布局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3" r="12593"/>
          <a:stretch>
            <a:fillRect/>
          </a:stretch>
        </p:blipFill>
        <p:spPr>
          <a:xfrm>
            <a:off x="6207440" y="1458051"/>
            <a:ext cx="5181285" cy="4617694"/>
          </a:xfrm>
          <a:custGeom>
            <a:avLst/>
            <a:gdLst>
              <a:gd name="connsiteX0" fmla="*/ 0 w 5181285"/>
              <a:gd name="connsiteY0" fmla="*/ 0 h 4617694"/>
              <a:gd name="connsiteX1" fmla="*/ 5181285 w 5181285"/>
              <a:gd name="connsiteY1" fmla="*/ 0 h 4617694"/>
              <a:gd name="connsiteX2" fmla="*/ 5181285 w 5181285"/>
              <a:gd name="connsiteY2" fmla="*/ 4617694 h 4617694"/>
              <a:gd name="connsiteX3" fmla="*/ 0 w 5181285"/>
              <a:gd name="connsiteY3" fmla="*/ 4617694 h 4617694"/>
            </a:gdLst>
            <a:ahLst/>
            <a:cxnLst/>
            <a:rect l="l" t="t" r="r" b="b"/>
            <a:pathLst>
              <a:path w="5181285" h="4617694">
                <a:moveTo>
                  <a:pt x="0" y="0"/>
                </a:moveTo>
                <a:lnTo>
                  <a:pt x="5181285" y="0"/>
                </a:lnTo>
                <a:lnTo>
                  <a:pt x="5181285" y="4617694"/>
                </a:lnTo>
                <a:lnTo>
                  <a:pt x="0" y="461769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695324" y="1458051"/>
            <a:ext cx="5400675" cy="1327821"/>
          </a:xfrm>
          <a:prstGeom prst="roundRect">
            <a:avLst>
              <a:gd name="adj" fmla="val 4810"/>
            </a:avLst>
          </a:prstGeom>
          <a:solidFill>
            <a:schemeClr val="lt1"/>
          </a:solidFill>
          <a:ln w="12700" cap="sq">
            <a:noFill/>
            <a:prstDash val="solid"/>
            <a:miter/>
          </a:ln>
          <a:effectLst>
            <a:outerShdw blurRad="165100" sx="102000" sy="102000" algn="ctr" rotWithShape="0">
              <a:schemeClr val="l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1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998540" y="1684014"/>
            <a:ext cx="1270000" cy="307340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20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5" name="标题 1"/>
          <p:cNvSpPr txBox="1"/>
          <p:nvPr/>
        </p:nvSpPr>
        <p:spPr>
          <a:xfrm>
            <a:off x="998540" y="2053790"/>
            <a:ext cx="466090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/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添加详细文本描述，建议与标题相关并符合整体语言风格，此处添加详细文本描述。</a:t>
            </a:r>
            <a:endParaRPr kumimoji="1" lang="zh-CN" altLang="en-US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695324" y="3102988"/>
            <a:ext cx="6047120" cy="1327821"/>
          </a:xfrm>
          <a:prstGeom prst="roundRect">
            <a:avLst>
              <a:gd name="adj" fmla="val 4810"/>
            </a:avLst>
          </a:prstGeom>
          <a:solidFill>
            <a:schemeClr val="lt1"/>
          </a:solidFill>
          <a:ln w="12700" cap="sq">
            <a:noFill/>
            <a:prstDash val="solid"/>
            <a:miter/>
          </a:ln>
          <a:effectLst>
            <a:outerShdw blurRad="165100" sx="102000" sy="102000" algn="ctr" rotWithShape="0">
              <a:schemeClr val="l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1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98540" y="3328951"/>
            <a:ext cx="1282402" cy="30777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20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8" name="标题 1"/>
          <p:cNvSpPr txBox="1"/>
          <p:nvPr/>
        </p:nvSpPr>
        <p:spPr>
          <a:xfrm>
            <a:off x="998540" y="3698727"/>
            <a:ext cx="466090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/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添加详细文本描述，建议与标题相关并符合整体语言风格，此处添加详细文本描述。</a:t>
            </a:r>
            <a:endParaRPr kumimoji="1" lang="zh-CN" altLang="en-US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695324" y="4747924"/>
            <a:ext cx="5400675" cy="1327821"/>
          </a:xfrm>
          <a:prstGeom prst="roundRect">
            <a:avLst>
              <a:gd name="adj" fmla="val 4810"/>
            </a:avLst>
          </a:prstGeom>
          <a:solidFill>
            <a:schemeClr val="lt1"/>
          </a:solidFill>
          <a:ln w="12700" cap="sq">
            <a:noFill/>
            <a:prstDash val="solid"/>
            <a:miter/>
          </a:ln>
          <a:effectLst>
            <a:outerShdw blurRad="165100" sx="102000" sy="102000" algn="ctr" rotWithShape="0">
              <a:schemeClr val="l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1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98540" y="4973887"/>
            <a:ext cx="1282402" cy="30777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20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11" name="标题 1"/>
          <p:cNvSpPr txBox="1"/>
          <p:nvPr/>
        </p:nvSpPr>
        <p:spPr>
          <a:xfrm>
            <a:off x="998540" y="5343663"/>
            <a:ext cx="466090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/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添加详细文本描述，建议与标题相关并符合整体语言风格，此处添加详细文本描述。</a:t>
            </a:r>
            <a:endParaRPr kumimoji="1" lang="zh-CN" altLang="en-US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11292600" y="1458051"/>
            <a:ext cx="101392" cy="4617694"/>
          </a:xfrm>
          <a:prstGeom prst="rect">
            <a:avLst/>
          </a:prstGeom>
          <a:solidFill>
            <a:schemeClr val="accent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95325" y="1458051"/>
            <a:ext cx="102683" cy="132782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695325" y="3102987"/>
            <a:ext cx="102683" cy="132782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695325" y="4747924"/>
            <a:ext cx="102683" cy="132782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6380703" y="3277620"/>
            <a:ext cx="151380" cy="151380"/>
          </a:xfrm>
          <a:prstGeom prst="ellipse">
            <a:avLst/>
          </a:prstGeom>
          <a:solidFill>
            <a:schemeClr val="accent1"/>
          </a:solidFill>
          <a:ln w="12700" cap="flat">
            <a:noFill/>
            <a:prstDash val="solid"/>
            <a:miter/>
          </a:ln>
          <a:effectLst>
            <a:outerShdw blurRad="114300" dist="101600" dir="5400000" algn="t" rotWithShape="0">
              <a:schemeClr val="accent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5779360" y="1660644"/>
            <a:ext cx="151380" cy="151380"/>
          </a:xfrm>
          <a:prstGeom prst="ellipse">
            <a:avLst/>
          </a:prstGeom>
          <a:solidFill>
            <a:schemeClr val="accent1"/>
          </a:solidFill>
          <a:ln w="12700" cap="flat">
            <a:noFill/>
            <a:prstDash val="solid"/>
            <a:miter/>
          </a:ln>
          <a:effectLst>
            <a:outerShdw blurRad="114300" dist="101600" dir="5400000" algn="t" rotWithShape="0">
              <a:schemeClr val="accent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5779360" y="4973887"/>
            <a:ext cx="151380" cy="151380"/>
          </a:xfrm>
          <a:prstGeom prst="ellipse">
            <a:avLst/>
          </a:prstGeom>
          <a:solidFill>
            <a:schemeClr val="accent1"/>
          </a:solidFill>
          <a:ln w="12700" cap="flat">
            <a:noFill/>
            <a:prstDash val="solid"/>
            <a:miter/>
          </a:ln>
          <a:effectLst>
            <a:outerShdw blurRad="114300" dist="101600" dir="5400000" algn="t" rotWithShape="0">
              <a:schemeClr val="accent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许多高楼大厦&#10;&#10;中度可信度描述已自动生成"/>
          <p:cNvPicPr>
            <a:picLocks noChangeAspect="1"/>
          </p:cNvPicPr>
          <p:nvPr/>
        </p:nvPicPr>
        <p:blipFill rotWithShape="1">
          <a:blip r:embed="rId2" cstate="print">
            <a:alphaModFix amt="8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3" b="7663"/>
          <a:stretch>
            <a:fillRect/>
          </a:stretch>
        </p:blipFill>
        <p:spPr>
          <a:xfrm>
            <a:off x="-7" y="0"/>
            <a:ext cx="12192014" cy="6858000"/>
          </a:xfrm>
          <a:prstGeom prst="rect">
            <a:avLst/>
          </a:prstGeom>
        </p:spPr>
      </p:pic>
      <p:sp>
        <p:nvSpPr>
          <p:cNvPr id="108" name="矩形: 圆角 107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83000">
                <a:schemeClr val="lt1"/>
              </a:gs>
            </a:gsLst>
            <a:lin ang="81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8754" y="3198554"/>
            <a:ext cx="11083245" cy="3658844"/>
          </a:xfrm>
          <a:custGeom>
            <a:avLst/>
            <a:gdLst>
              <a:gd name="connsiteX0" fmla="*/ 11083245 w 11083245"/>
              <a:gd name="connsiteY0" fmla="*/ 0 h 3658844"/>
              <a:gd name="connsiteX1" fmla="*/ 11083245 w 11083245"/>
              <a:gd name="connsiteY1" fmla="*/ 3658844 h 3658844"/>
              <a:gd name="connsiteX2" fmla="*/ 0 w 11083245"/>
              <a:gd name="connsiteY2" fmla="*/ 3658844 h 3658844"/>
              <a:gd name="connsiteX3" fmla="*/ 752370 w 11083245"/>
              <a:gd name="connsiteY3" fmla="*/ 3574466 h 3658844"/>
              <a:gd name="connsiteX4" fmla="*/ 4316082 w 11083245"/>
              <a:gd name="connsiteY4" fmla="*/ 2909373 h 3658844"/>
              <a:gd name="connsiteX5" fmla="*/ 8534961 w 11083245"/>
              <a:gd name="connsiteY5" fmla="*/ 1261528 h 3658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83245" h="3658844">
                <a:moveTo>
                  <a:pt x="11083245" y="0"/>
                </a:moveTo>
                <a:lnTo>
                  <a:pt x="11083245" y="3658844"/>
                </a:lnTo>
                <a:lnTo>
                  <a:pt x="0" y="3658844"/>
                </a:lnTo>
                <a:lnTo>
                  <a:pt x="752370" y="3574466"/>
                </a:lnTo>
                <a:lnTo>
                  <a:pt x="4316082" y="2909373"/>
                </a:lnTo>
                <a:lnTo>
                  <a:pt x="8534961" y="1261528"/>
                </a:lnTo>
                <a:close/>
              </a:path>
            </a:pathLst>
          </a:custGeom>
          <a:effectLst>
            <a:innerShdw blurRad="330200" dist="355600" dir="13500000">
              <a:prstClr val="black">
                <a:alpha val="50000"/>
              </a:prstClr>
            </a:innerShdw>
          </a:effectLst>
        </p:spPr>
      </p:pic>
      <p:sp>
        <p:nvSpPr>
          <p:cNvPr id="56" name="任意多边形: 形状 55"/>
          <p:cNvSpPr/>
          <p:nvPr/>
        </p:nvSpPr>
        <p:spPr>
          <a:xfrm>
            <a:off x="796883" y="1867707"/>
            <a:ext cx="11395116" cy="5009545"/>
          </a:xfrm>
          <a:custGeom>
            <a:avLst/>
            <a:gdLst>
              <a:gd name="connsiteX0" fmla="*/ 10723801 w 11395116"/>
              <a:gd name="connsiteY0" fmla="*/ 0 h 5009545"/>
              <a:gd name="connsiteX1" fmla="*/ 10694912 w 11395116"/>
              <a:gd name="connsiteY1" fmla="*/ 79411 h 5009545"/>
              <a:gd name="connsiteX2" fmla="*/ 10755771 w 11395116"/>
              <a:gd name="connsiteY2" fmla="*/ 688225 h 5009545"/>
              <a:gd name="connsiteX3" fmla="*/ 11335209 w 11395116"/>
              <a:gd name="connsiteY3" fmla="*/ 1107498 h 5009545"/>
              <a:gd name="connsiteX4" fmla="*/ 11395116 w 11395116"/>
              <a:gd name="connsiteY4" fmla="*/ 1119043 h 5009545"/>
              <a:gd name="connsiteX5" fmla="*/ 11395116 w 11395116"/>
              <a:gd name="connsiteY5" fmla="*/ 1699387 h 5009545"/>
              <a:gd name="connsiteX6" fmla="*/ 11188028 w 11395116"/>
              <a:gd name="connsiteY6" fmla="*/ 1826465 h 5009545"/>
              <a:gd name="connsiteX7" fmla="*/ 8386761 w 11395116"/>
              <a:gd name="connsiteY7" fmla="*/ 3192005 h 5009545"/>
              <a:gd name="connsiteX8" fmla="*/ 3236802 w 11395116"/>
              <a:gd name="connsiteY8" fmla="*/ 4701386 h 5009545"/>
              <a:gd name="connsiteX9" fmla="*/ 0 w 11395116"/>
              <a:gd name="connsiteY9" fmla="*/ 5006500 h 5009545"/>
              <a:gd name="connsiteX10" fmla="*/ 5538427 w 11395116"/>
              <a:gd name="connsiteY10" fmla="*/ 3487390 h 5009545"/>
              <a:gd name="connsiteX11" fmla="*/ 10565653 w 11395116"/>
              <a:gd name="connsiteY11" fmla="*/ 143218 h 5009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395116" h="5009545">
                <a:moveTo>
                  <a:pt x="10723801" y="0"/>
                </a:moveTo>
                <a:lnTo>
                  <a:pt x="10694912" y="79411"/>
                </a:lnTo>
                <a:cubicBezTo>
                  <a:pt x="10640974" y="291407"/>
                  <a:pt x="10656860" y="503623"/>
                  <a:pt x="10755771" y="688225"/>
                </a:cubicBezTo>
                <a:cubicBezTo>
                  <a:pt x="10871166" y="903592"/>
                  <a:pt x="11080449" y="1045692"/>
                  <a:pt x="11335209" y="1107498"/>
                </a:cubicBezTo>
                <a:lnTo>
                  <a:pt x="11395116" y="1119043"/>
                </a:lnTo>
                <a:lnTo>
                  <a:pt x="11395116" y="1699387"/>
                </a:lnTo>
                <a:lnTo>
                  <a:pt x="11188028" y="1826465"/>
                </a:lnTo>
                <a:cubicBezTo>
                  <a:pt x="10596306" y="2180184"/>
                  <a:pt x="9742554" y="2615895"/>
                  <a:pt x="8386761" y="3192005"/>
                </a:cubicBezTo>
                <a:cubicBezTo>
                  <a:pt x="5675177" y="4344225"/>
                  <a:pt x="4086027" y="4557211"/>
                  <a:pt x="3236802" y="4701386"/>
                </a:cubicBezTo>
                <a:cubicBezTo>
                  <a:pt x="2387577" y="4845560"/>
                  <a:pt x="927345" y="5035956"/>
                  <a:pt x="0" y="5006500"/>
                </a:cubicBezTo>
                <a:cubicBezTo>
                  <a:pt x="635823" y="4984175"/>
                  <a:pt x="3505777" y="4369815"/>
                  <a:pt x="5538427" y="3487390"/>
                </a:cubicBezTo>
                <a:cubicBezTo>
                  <a:pt x="7571078" y="2604964"/>
                  <a:pt x="9756100" y="1033514"/>
                  <a:pt x="10565653" y="143218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22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57" name="任意多边形: 形状 56"/>
          <p:cNvSpPr/>
          <p:nvPr/>
        </p:nvSpPr>
        <p:spPr>
          <a:xfrm>
            <a:off x="796883" y="1867707"/>
            <a:ext cx="11395116" cy="5009545"/>
          </a:xfrm>
          <a:custGeom>
            <a:avLst/>
            <a:gdLst>
              <a:gd name="connsiteX0" fmla="*/ 1194338 w 11395116"/>
              <a:gd name="connsiteY0" fmla="*/ 4813909 h 5009545"/>
              <a:gd name="connsiteX1" fmla="*/ 1180714 w 11395116"/>
              <a:gd name="connsiteY1" fmla="*/ 4817663 h 5009545"/>
              <a:gd name="connsiteX2" fmla="*/ 604010 w 11395116"/>
              <a:gd name="connsiteY2" fmla="*/ 4961716 h 5009545"/>
              <a:gd name="connsiteX3" fmla="*/ 395775 w 11395116"/>
              <a:gd name="connsiteY3" fmla="*/ 5006752 h 5009545"/>
              <a:gd name="connsiteX4" fmla="*/ 370500 w 11395116"/>
              <a:gd name="connsiteY4" fmla="*/ 5007760 h 5009545"/>
              <a:gd name="connsiteX5" fmla="*/ 0 w 11395116"/>
              <a:gd name="connsiteY5" fmla="*/ 5006500 h 5009545"/>
              <a:gd name="connsiteX6" fmla="*/ 1156882 w 11395116"/>
              <a:gd name="connsiteY6" fmla="*/ 4822009 h 5009545"/>
              <a:gd name="connsiteX7" fmla="*/ 11279695 w 11395116"/>
              <a:gd name="connsiteY7" fmla="*/ 1091102 h 5009545"/>
              <a:gd name="connsiteX8" fmla="*/ 11335210 w 11395116"/>
              <a:gd name="connsiteY8" fmla="*/ 1107498 h 5009545"/>
              <a:gd name="connsiteX9" fmla="*/ 11395116 w 11395116"/>
              <a:gd name="connsiteY9" fmla="*/ 1118680 h 5009545"/>
              <a:gd name="connsiteX10" fmla="*/ 11395116 w 11395116"/>
              <a:gd name="connsiteY10" fmla="*/ 1699387 h 5009545"/>
              <a:gd name="connsiteX11" fmla="*/ 11188028 w 11395116"/>
              <a:gd name="connsiteY11" fmla="*/ 1826465 h 5009545"/>
              <a:gd name="connsiteX12" fmla="*/ 8386761 w 11395116"/>
              <a:gd name="connsiteY12" fmla="*/ 3192005 h 5009545"/>
              <a:gd name="connsiteX13" fmla="*/ 3236803 w 11395116"/>
              <a:gd name="connsiteY13" fmla="*/ 4701386 h 5009545"/>
              <a:gd name="connsiteX14" fmla="*/ 1207753 w 11395116"/>
              <a:gd name="connsiteY14" fmla="*/ 4960919 h 5009545"/>
              <a:gd name="connsiteX15" fmla="*/ 1147791 w 11395116"/>
              <a:gd name="connsiteY15" fmla="*/ 4965186 h 5009545"/>
              <a:gd name="connsiteX16" fmla="*/ 1239261 w 11395116"/>
              <a:gd name="connsiteY16" fmla="*/ 4953516 h 5009545"/>
              <a:gd name="connsiteX17" fmla="*/ 3250654 w 11395116"/>
              <a:gd name="connsiteY17" fmla="*/ 4581096 h 5009545"/>
              <a:gd name="connsiteX18" fmla="*/ 8308303 w 11395116"/>
              <a:gd name="connsiteY18" fmla="*/ 2786522 h 5009545"/>
              <a:gd name="connsiteX19" fmla="*/ 11231511 w 11395116"/>
              <a:gd name="connsiteY19" fmla="*/ 1126261 h 5009545"/>
              <a:gd name="connsiteX20" fmla="*/ 10723801 w 11395116"/>
              <a:gd name="connsiteY20" fmla="*/ 0 h 5009545"/>
              <a:gd name="connsiteX21" fmla="*/ 10694912 w 11395116"/>
              <a:gd name="connsiteY21" fmla="*/ 79411 h 5009545"/>
              <a:gd name="connsiteX22" fmla="*/ 10667757 w 11395116"/>
              <a:gd name="connsiteY22" fmla="*/ 238014 h 5009545"/>
              <a:gd name="connsiteX23" fmla="*/ 10667892 w 11395116"/>
              <a:gd name="connsiteY23" fmla="*/ 317310 h 5009545"/>
              <a:gd name="connsiteX24" fmla="*/ 10663700 w 11395116"/>
              <a:gd name="connsiteY24" fmla="*/ 313866 h 5009545"/>
              <a:gd name="connsiteX25" fmla="*/ 10593697 w 11395116"/>
              <a:gd name="connsiteY25" fmla="*/ 238957 h 5009545"/>
              <a:gd name="connsiteX26" fmla="*/ 10542788 w 11395116"/>
              <a:gd name="connsiteY26" fmla="*/ 167045 h 5009545"/>
              <a:gd name="connsiteX27" fmla="*/ 10565653 w 11395116"/>
              <a:gd name="connsiteY27" fmla="*/ 143218 h 5009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395116" h="5009545">
                <a:moveTo>
                  <a:pt x="1194338" y="4813909"/>
                </a:moveTo>
                <a:lnTo>
                  <a:pt x="1180714" y="4817663"/>
                </a:lnTo>
                <a:cubicBezTo>
                  <a:pt x="967043" y="4874771"/>
                  <a:pt x="772824" y="4923111"/>
                  <a:pt x="604010" y="4961716"/>
                </a:cubicBezTo>
                <a:lnTo>
                  <a:pt x="395775" y="5006752"/>
                </a:lnTo>
                <a:lnTo>
                  <a:pt x="370500" y="5007760"/>
                </a:lnTo>
                <a:cubicBezTo>
                  <a:pt x="240163" y="5010429"/>
                  <a:pt x="115918" y="5010182"/>
                  <a:pt x="0" y="5006500"/>
                </a:cubicBezTo>
                <a:cubicBezTo>
                  <a:pt x="198695" y="4999524"/>
                  <a:pt x="615566" y="4934731"/>
                  <a:pt x="1156882" y="4822009"/>
                </a:cubicBezTo>
                <a:close/>
                <a:moveTo>
                  <a:pt x="11279695" y="1091102"/>
                </a:moveTo>
                <a:lnTo>
                  <a:pt x="11335210" y="1107498"/>
                </a:lnTo>
                <a:lnTo>
                  <a:pt x="11395116" y="1118680"/>
                </a:lnTo>
                <a:lnTo>
                  <a:pt x="11395116" y="1699387"/>
                </a:lnTo>
                <a:lnTo>
                  <a:pt x="11188028" y="1826465"/>
                </a:lnTo>
                <a:cubicBezTo>
                  <a:pt x="10596306" y="2180183"/>
                  <a:pt x="9742554" y="2615895"/>
                  <a:pt x="8386761" y="3192005"/>
                </a:cubicBezTo>
                <a:cubicBezTo>
                  <a:pt x="5675176" y="4344226"/>
                  <a:pt x="4086026" y="4557211"/>
                  <a:pt x="3236803" y="4701386"/>
                </a:cubicBezTo>
                <a:cubicBezTo>
                  <a:pt x="2706037" y="4791495"/>
                  <a:pt x="1936597" y="4899660"/>
                  <a:pt x="1207753" y="4960919"/>
                </a:cubicBezTo>
                <a:lnTo>
                  <a:pt x="1147791" y="4965186"/>
                </a:lnTo>
                <a:lnTo>
                  <a:pt x="1239261" y="4953516"/>
                </a:lnTo>
                <a:cubicBezTo>
                  <a:pt x="1963547" y="4851657"/>
                  <a:pt x="2725748" y="4700700"/>
                  <a:pt x="3250654" y="4581096"/>
                </a:cubicBezTo>
                <a:cubicBezTo>
                  <a:pt x="4090504" y="4389729"/>
                  <a:pt x="5665283" y="4088346"/>
                  <a:pt x="8308303" y="2786522"/>
                </a:cubicBezTo>
                <a:cubicBezTo>
                  <a:pt x="9795002" y="2054246"/>
                  <a:pt x="10657219" y="1534863"/>
                  <a:pt x="11231511" y="1126261"/>
                </a:cubicBezTo>
                <a:close/>
                <a:moveTo>
                  <a:pt x="10723801" y="0"/>
                </a:moveTo>
                <a:lnTo>
                  <a:pt x="10694912" y="79411"/>
                </a:lnTo>
                <a:cubicBezTo>
                  <a:pt x="10681428" y="132410"/>
                  <a:pt x="10672307" y="185423"/>
                  <a:pt x="10667757" y="238014"/>
                </a:cubicBezTo>
                <a:lnTo>
                  <a:pt x="10667892" y="317310"/>
                </a:lnTo>
                <a:lnTo>
                  <a:pt x="10663700" y="313866"/>
                </a:lnTo>
                <a:cubicBezTo>
                  <a:pt x="10638773" y="290516"/>
                  <a:pt x="10615391" y="265543"/>
                  <a:pt x="10593697" y="238957"/>
                </a:cubicBezTo>
                <a:lnTo>
                  <a:pt x="10542788" y="167045"/>
                </a:lnTo>
                <a:lnTo>
                  <a:pt x="10565653" y="143218"/>
                </a:lnTo>
                <a:close/>
              </a:path>
            </a:pathLst>
          </a:custGeom>
          <a:gradFill>
            <a:gsLst>
              <a:gs pos="4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HarmonyOS Sans SC Black" panose="00000A00000000000000" charset="-122"/>
              <a:ea typeface="HarmonyOS Sans SC Black" panose="00000A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7724" y="3983617"/>
            <a:ext cx="4918076" cy="2768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Thank you for watching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47724" y="2517745"/>
            <a:ext cx="4924425" cy="147732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sz="9600" b="1" dirty="0">
                <a:gradFill flip="none" rotWithShape="1">
                  <a:gsLst>
                    <a:gs pos="1000">
                      <a:schemeClr val="accent1">
                        <a:lumMod val="50000"/>
                      </a:schemeClr>
                    </a:gs>
                    <a:gs pos="83000">
                      <a:schemeClr val="accent1"/>
                    </a:gs>
                  </a:gsLst>
                  <a:lin ang="8100000" scaled="1"/>
                  <a:tileRect/>
                </a:gradFill>
                <a:latin typeface="+mj-ea"/>
                <a:ea typeface="+mj-ea"/>
                <a:cs typeface="HarmonyOS Sans SC Black" panose="00000A00000000000000" charset="-122"/>
              </a:rPr>
              <a:t>谢谢观看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47724" y="1534271"/>
            <a:ext cx="4132542" cy="7386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20XX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年财务部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47724" y="4851593"/>
            <a:ext cx="2023568" cy="38988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23958" y="4854220"/>
            <a:ext cx="1624014" cy="38988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95888" y="4879885"/>
            <a:ext cx="84830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51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设计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43454" y="4877258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汇报人：小明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078216" y="4934891"/>
            <a:ext cx="223226" cy="223289"/>
            <a:chOff x="968021" y="5067511"/>
            <a:chExt cx="423404" cy="423522"/>
          </a:xfrm>
          <a:solidFill>
            <a:schemeClr val="bg1"/>
          </a:solidFill>
        </p:grpSpPr>
        <p:sp>
          <p:nvSpPr>
            <p:cNvPr id="25" name="任意多边形: 形状 24"/>
            <p:cNvSpPr/>
            <p:nvPr/>
          </p:nvSpPr>
          <p:spPr>
            <a:xfrm>
              <a:off x="968021" y="5067511"/>
              <a:ext cx="310168" cy="403947"/>
            </a:xfrm>
            <a:custGeom>
              <a:avLst/>
              <a:gdLst>
                <a:gd name="connsiteX0" fmla="*/ 2082800 w 3200400"/>
                <a:gd name="connsiteY0" fmla="*/ 2410359 h 4168039"/>
                <a:gd name="connsiteX1" fmla="*/ 2387803 w 3200400"/>
                <a:gd name="connsiteY1" fmla="*/ 2422145 h 4168039"/>
                <a:gd name="connsiteX2" fmla="*/ 2032000 w 3200400"/>
                <a:gd name="connsiteY2" fmla="*/ 3303220 h 4168039"/>
                <a:gd name="connsiteX3" fmla="*/ 2372360 w 3200400"/>
                <a:gd name="connsiteY3" fmla="*/ 4168039 h 4168039"/>
                <a:gd name="connsiteX4" fmla="*/ 345440 w 3200400"/>
                <a:gd name="connsiteY4" fmla="*/ 4168039 h 4168039"/>
                <a:gd name="connsiteX5" fmla="*/ 101194 w 3200400"/>
                <a:gd name="connsiteY5" fmla="*/ 4066845 h 4168039"/>
                <a:gd name="connsiteX6" fmla="*/ 0 w 3200400"/>
                <a:gd name="connsiteY6" fmla="*/ 3822599 h 4168039"/>
                <a:gd name="connsiteX7" fmla="*/ 0 w 3200400"/>
                <a:gd name="connsiteY7" fmla="*/ 3527959 h 4168039"/>
                <a:gd name="connsiteX8" fmla="*/ 439115 w 3200400"/>
                <a:gd name="connsiteY8" fmla="*/ 2832202 h 4168039"/>
                <a:gd name="connsiteX9" fmla="*/ 2082800 w 3200400"/>
                <a:gd name="connsiteY9" fmla="*/ 2410359 h 4168039"/>
                <a:gd name="connsiteX10" fmla="*/ 2082800 w 3200400"/>
                <a:gd name="connsiteY10" fmla="*/ 0 h 4168039"/>
                <a:gd name="connsiteX11" fmla="*/ 3200400 w 3200400"/>
                <a:gd name="connsiteY11" fmla="*/ 1117600 h 4168039"/>
                <a:gd name="connsiteX12" fmla="*/ 2082800 w 3200400"/>
                <a:gd name="connsiteY12" fmla="*/ 2235200 h 4168039"/>
                <a:gd name="connsiteX13" fmla="*/ 965200 w 3200400"/>
                <a:gd name="connsiteY13" fmla="*/ 1117600 h 4168039"/>
                <a:gd name="connsiteX14" fmla="*/ 2082800 w 3200400"/>
                <a:gd name="connsiteY14" fmla="*/ 0 h 4168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00400" h="4168039">
                  <a:moveTo>
                    <a:pt x="2082800" y="2410359"/>
                  </a:moveTo>
                  <a:cubicBezTo>
                    <a:pt x="2186432" y="2410359"/>
                    <a:pt x="2288235" y="2414423"/>
                    <a:pt x="2387803" y="2422145"/>
                  </a:cubicBezTo>
                  <a:cubicBezTo>
                    <a:pt x="2167534" y="2650541"/>
                    <a:pt x="2032000" y="2961234"/>
                    <a:pt x="2032000" y="3303220"/>
                  </a:cubicBezTo>
                  <a:cubicBezTo>
                    <a:pt x="2032000" y="3637280"/>
                    <a:pt x="2161235" y="3941268"/>
                    <a:pt x="2372360" y="4168039"/>
                  </a:cubicBezTo>
                  <a:lnTo>
                    <a:pt x="345440" y="4168039"/>
                  </a:lnTo>
                  <a:cubicBezTo>
                    <a:pt x="253797" y="4168039"/>
                    <a:pt x="166014" y="4131666"/>
                    <a:pt x="101194" y="4066845"/>
                  </a:cubicBezTo>
                  <a:cubicBezTo>
                    <a:pt x="36373" y="4002228"/>
                    <a:pt x="0" y="3914242"/>
                    <a:pt x="0" y="3822599"/>
                  </a:cubicBezTo>
                  <a:lnTo>
                    <a:pt x="0" y="3527959"/>
                  </a:lnTo>
                  <a:cubicBezTo>
                    <a:pt x="0" y="3270505"/>
                    <a:pt x="156058" y="3025242"/>
                    <a:pt x="439115" y="2832202"/>
                  </a:cubicBezTo>
                  <a:cubicBezTo>
                    <a:pt x="810158" y="2579218"/>
                    <a:pt x="1407770" y="2410359"/>
                    <a:pt x="2082800" y="2410359"/>
                  </a:cubicBezTo>
                  <a:close/>
                  <a:moveTo>
                    <a:pt x="2082800" y="0"/>
                  </a:moveTo>
                  <a:cubicBezTo>
                    <a:pt x="2700034" y="0"/>
                    <a:pt x="3200400" y="500366"/>
                    <a:pt x="3200400" y="1117600"/>
                  </a:cubicBezTo>
                  <a:cubicBezTo>
                    <a:pt x="3200400" y="1734833"/>
                    <a:pt x="2700034" y="2235200"/>
                    <a:pt x="2082800" y="2235200"/>
                  </a:cubicBezTo>
                  <a:cubicBezTo>
                    <a:pt x="1465567" y="2235200"/>
                    <a:pt x="965200" y="1734833"/>
                    <a:pt x="965200" y="1117600"/>
                  </a:cubicBezTo>
                  <a:cubicBezTo>
                    <a:pt x="965200" y="500366"/>
                    <a:pt x="1465567" y="0"/>
                    <a:pt x="2082800" y="0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  <a:sym typeface="HarmonyOS Sans SC Black" panose="00000A00000000000000" charset="-122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184646" y="5284254"/>
              <a:ext cx="206779" cy="206779"/>
            </a:xfrm>
            <a:custGeom>
              <a:avLst/>
              <a:gdLst>
                <a:gd name="connsiteX0" fmla="*/ 1066800 w 2133600"/>
                <a:gd name="connsiteY0" fmla="*/ 0 h 2133600"/>
                <a:gd name="connsiteX1" fmla="*/ 0 w 2133600"/>
                <a:gd name="connsiteY1" fmla="*/ 1066800 h 2133600"/>
                <a:gd name="connsiteX2" fmla="*/ 1066800 w 2133600"/>
                <a:gd name="connsiteY2" fmla="*/ 2133600 h 2133600"/>
                <a:gd name="connsiteX3" fmla="*/ 2133600 w 2133600"/>
                <a:gd name="connsiteY3" fmla="*/ 1066800 h 2133600"/>
                <a:gd name="connsiteX4" fmla="*/ 1066800 w 2133600"/>
                <a:gd name="connsiteY4" fmla="*/ 0 h 2133600"/>
                <a:gd name="connsiteX5" fmla="*/ 575869 w 2133600"/>
                <a:gd name="connsiteY5" fmla="*/ 1244397 h 2133600"/>
                <a:gd name="connsiteX6" fmla="*/ 880669 w 2133600"/>
                <a:gd name="connsiteY6" fmla="*/ 1447597 h 2133600"/>
                <a:gd name="connsiteX7" fmla="*/ 1072896 w 2133600"/>
                <a:gd name="connsiteY7" fmla="*/ 1428496 h 2133600"/>
                <a:gd name="connsiteX8" fmla="*/ 1580896 w 2133600"/>
                <a:gd name="connsiteY8" fmla="*/ 920496 h 2133600"/>
                <a:gd name="connsiteX9" fmla="*/ 1580896 w 2133600"/>
                <a:gd name="connsiteY9" fmla="*/ 705104 h 2133600"/>
                <a:gd name="connsiteX10" fmla="*/ 1365504 w 2133600"/>
                <a:gd name="connsiteY10" fmla="*/ 705104 h 2133600"/>
                <a:gd name="connsiteX11" fmla="*/ 945693 w 2133600"/>
                <a:gd name="connsiteY11" fmla="*/ 1124712 h 2133600"/>
                <a:gd name="connsiteX12" fmla="*/ 744931 w 2133600"/>
                <a:gd name="connsiteY12" fmla="*/ 990803 h 2133600"/>
                <a:gd name="connsiteX13" fmla="*/ 533603 w 2133600"/>
                <a:gd name="connsiteY13" fmla="*/ 1033069 h 2133600"/>
                <a:gd name="connsiteX14" fmla="*/ 575869 w 2133600"/>
                <a:gd name="connsiteY14" fmla="*/ 1244397 h 21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3600" h="2133600">
                  <a:moveTo>
                    <a:pt x="1066800" y="0"/>
                  </a:moveTo>
                  <a:cubicBezTo>
                    <a:pt x="477926" y="0"/>
                    <a:pt x="0" y="477926"/>
                    <a:pt x="0" y="1066800"/>
                  </a:cubicBezTo>
                  <a:cubicBezTo>
                    <a:pt x="0" y="1655674"/>
                    <a:pt x="477926" y="2133600"/>
                    <a:pt x="1066800" y="2133600"/>
                  </a:cubicBezTo>
                  <a:cubicBezTo>
                    <a:pt x="1655674" y="2133600"/>
                    <a:pt x="2133600" y="1655674"/>
                    <a:pt x="2133600" y="1066800"/>
                  </a:cubicBezTo>
                  <a:cubicBezTo>
                    <a:pt x="2133600" y="477926"/>
                    <a:pt x="1655674" y="0"/>
                    <a:pt x="1066800" y="0"/>
                  </a:cubicBezTo>
                  <a:close/>
                  <a:moveTo>
                    <a:pt x="575869" y="1244397"/>
                  </a:moveTo>
                  <a:lnTo>
                    <a:pt x="880669" y="1447597"/>
                  </a:lnTo>
                  <a:cubicBezTo>
                    <a:pt x="941019" y="1487831"/>
                    <a:pt x="1021690" y="1479906"/>
                    <a:pt x="1072896" y="1428496"/>
                  </a:cubicBezTo>
                  <a:lnTo>
                    <a:pt x="1580896" y="920496"/>
                  </a:lnTo>
                  <a:cubicBezTo>
                    <a:pt x="1640434" y="861162"/>
                    <a:pt x="1640434" y="764438"/>
                    <a:pt x="1580896" y="705104"/>
                  </a:cubicBezTo>
                  <a:cubicBezTo>
                    <a:pt x="1521562" y="645566"/>
                    <a:pt x="1424838" y="645566"/>
                    <a:pt x="1365504" y="705104"/>
                  </a:cubicBezTo>
                  <a:lnTo>
                    <a:pt x="945693" y="1124712"/>
                  </a:lnTo>
                  <a:cubicBezTo>
                    <a:pt x="945693" y="1124712"/>
                    <a:pt x="744931" y="990803"/>
                    <a:pt x="744931" y="990803"/>
                  </a:cubicBezTo>
                  <a:cubicBezTo>
                    <a:pt x="675030" y="944067"/>
                    <a:pt x="580339" y="963168"/>
                    <a:pt x="533603" y="1033069"/>
                  </a:cubicBezTo>
                  <a:cubicBezTo>
                    <a:pt x="486867" y="1102970"/>
                    <a:pt x="505968" y="1197661"/>
                    <a:pt x="575869" y="1244397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round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  <a:sym typeface="HarmonyOS Sans SC Black" panose="00000A00000000000000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3430650" y="4931309"/>
            <a:ext cx="235796" cy="235707"/>
            <a:chOff x="1761547" y="1026769"/>
            <a:chExt cx="4842453" cy="4840630"/>
          </a:xfrm>
          <a:solidFill>
            <a:schemeClr val="bg1"/>
          </a:solidFill>
        </p:grpSpPr>
        <p:sp>
          <p:nvSpPr>
            <p:cNvPr id="28" name="任意多边形: 形状 27"/>
            <p:cNvSpPr/>
            <p:nvPr/>
          </p:nvSpPr>
          <p:spPr>
            <a:xfrm>
              <a:off x="3657600" y="1026769"/>
              <a:ext cx="2946400" cy="4840630"/>
            </a:xfrm>
            <a:custGeom>
              <a:avLst/>
              <a:gdLst>
                <a:gd name="connsiteX0" fmla="*/ 2647696 w 2946400"/>
                <a:gd name="connsiteY0" fmla="*/ 343815 h 4840630"/>
                <a:gd name="connsiteX1" fmla="*/ 414528 w 2946400"/>
                <a:gd name="connsiteY1" fmla="*/ 4471 h 4840630"/>
                <a:gd name="connsiteX2" fmla="*/ 125984 w 2946400"/>
                <a:gd name="connsiteY2" fmla="*/ 83719 h 4840630"/>
                <a:gd name="connsiteX3" fmla="*/ 0 w 2946400"/>
                <a:gd name="connsiteY3" fmla="*/ 356007 h 4840630"/>
                <a:gd name="connsiteX4" fmla="*/ 0 w 2946400"/>
                <a:gd name="connsiteY4" fmla="*/ 4637431 h 4840630"/>
                <a:gd name="connsiteX5" fmla="*/ 203200 w 2946400"/>
                <a:gd name="connsiteY5" fmla="*/ 4840631 h 4840630"/>
                <a:gd name="connsiteX6" fmla="*/ 863600 w 2946400"/>
                <a:gd name="connsiteY6" fmla="*/ 4840631 h 4840630"/>
                <a:gd name="connsiteX7" fmla="*/ 863600 w 2946400"/>
                <a:gd name="connsiteY7" fmla="*/ 3773831 h 4840630"/>
                <a:gd name="connsiteX8" fmla="*/ 1219200 w 2946400"/>
                <a:gd name="connsiteY8" fmla="*/ 3418231 h 4840630"/>
                <a:gd name="connsiteX9" fmla="*/ 1727200 w 2946400"/>
                <a:gd name="connsiteY9" fmla="*/ 3418231 h 4840630"/>
                <a:gd name="connsiteX10" fmla="*/ 2082800 w 2946400"/>
                <a:gd name="connsiteY10" fmla="*/ 3773831 h 4840630"/>
                <a:gd name="connsiteX11" fmla="*/ 2082800 w 2946400"/>
                <a:gd name="connsiteY11" fmla="*/ 4840631 h 4840630"/>
                <a:gd name="connsiteX12" fmla="*/ 2946400 w 2946400"/>
                <a:gd name="connsiteY12" fmla="*/ 4840631 h 4840630"/>
                <a:gd name="connsiteX13" fmla="*/ 2946400 w 2946400"/>
                <a:gd name="connsiteY13" fmla="*/ 695351 h 4840630"/>
                <a:gd name="connsiteX14" fmla="*/ 2647696 w 2946400"/>
                <a:gd name="connsiteY14" fmla="*/ 343815 h 4840630"/>
                <a:gd name="connsiteX15" fmla="*/ 1117600 w 2946400"/>
                <a:gd name="connsiteY15" fmla="*/ 2961031 h 4840630"/>
                <a:gd name="connsiteX16" fmla="*/ 812800 w 2946400"/>
                <a:gd name="connsiteY16" fmla="*/ 2961031 h 4840630"/>
                <a:gd name="connsiteX17" fmla="*/ 660400 w 2946400"/>
                <a:gd name="connsiteY17" fmla="*/ 2808631 h 4840630"/>
                <a:gd name="connsiteX18" fmla="*/ 812800 w 2946400"/>
                <a:gd name="connsiteY18" fmla="*/ 2656231 h 4840630"/>
                <a:gd name="connsiteX19" fmla="*/ 1117600 w 2946400"/>
                <a:gd name="connsiteY19" fmla="*/ 2656231 h 4840630"/>
                <a:gd name="connsiteX20" fmla="*/ 1270000 w 2946400"/>
                <a:gd name="connsiteY20" fmla="*/ 2808631 h 4840630"/>
                <a:gd name="connsiteX21" fmla="*/ 1117600 w 2946400"/>
                <a:gd name="connsiteY21" fmla="*/ 2961031 h 4840630"/>
                <a:gd name="connsiteX22" fmla="*/ 1117600 w 2946400"/>
                <a:gd name="connsiteY22" fmla="*/ 2351431 h 4840630"/>
                <a:gd name="connsiteX23" fmla="*/ 812800 w 2946400"/>
                <a:gd name="connsiteY23" fmla="*/ 2351431 h 4840630"/>
                <a:gd name="connsiteX24" fmla="*/ 660400 w 2946400"/>
                <a:gd name="connsiteY24" fmla="*/ 2199031 h 4840630"/>
                <a:gd name="connsiteX25" fmla="*/ 812800 w 2946400"/>
                <a:gd name="connsiteY25" fmla="*/ 2046631 h 4840630"/>
                <a:gd name="connsiteX26" fmla="*/ 1117600 w 2946400"/>
                <a:gd name="connsiteY26" fmla="*/ 2046631 h 4840630"/>
                <a:gd name="connsiteX27" fmla="*/ 1270000 w 2946400"/>
                <a:gd name="connsiteY27" fmla="*/ 2199031 h 4840630"/>
                <a:gd name="connsiteX28" fmla="*/ 1117600 w 2946400"/>
                <a:gd name="connsiteY28" fmla="*/ 2351431 h 4840630"/>
                <a:gd name="connsiteX29" fmla="*/ 1117600 w 2946400"/>
                <a:gd name="connsiteY29" fmla="*/ 1741831 h 4840630"/>
                <a:gd name="connsiteX30" fmla="*/ 812800 w 2946400"/>
                <a:gd name="connsiteY30" fmla="*/ 1741831 h 4840630"/>
                <a:gd name="connsiteX31" fmla="*/ 660400 w 2946400"/>
                <a:gd name="connsiteY31" fmla="*/ 1589431 h 4840630"/>
                <a:gd name="connsiteX32" fmla="*/ 812800 w 2946400"/>
                <a:gd name="connsiteY32" fmla="*/ 1437031 h 4840630"/>
                <a:gd name="connsiteX33" fmla="*/ 1117600 w 2946400"/>
                <a:gd name="connsiteY33" fmla="*/ 1437031 h 4840630"/>
                <a:gd name="connsiteX34" fmla="*/ 1270000 w 2946400"/>
                <a:gd name="connsiteY34" fmla="*/ 1589431 h 4840630"/>
                <a:gd name="connsiteX35" fmla="*/ 1117600 w 2946400"/>
                <a:gd name="connsiteY35" fmla="*/ 1741831 h 4840630"/>
                <a:gd name="connsiteX36" fmla="*/ 1117600 w 2946400"/>
                <a:gd name="connsiteY36" fmla="*/ 1132231 h 4840630"/>
                <a:gd name="connsiteX37" fmla="*/ 812800 w 2946400"/>
                <a:gd name="connsiteY37" fmla="*/ 1132231 h 4840630"/>
                <a:gd name="connsiteX38" fmla="*/ 660400 w 2946400"/>
                <a:gd name="connsiteY38" fmla="*/ 979831 h 4840630"/>
                <a:gd name="connsiteX39" fmla="*/ 812800 w 2946400"/>
                <a:gd name="connsiteY39" fmla="*/ 827431 h 4840630"/>
                <a:gd name="connsiteX40" fmla="*/ 1117600 w 2946400"/>
                <a:gd name="connsiteY40" fmla="*/ 827431 h 4840630"/>
                <a:gd name="connsiteX41" fmla="*/ 1270000 w 2946400"/>
                <a:gd name="connsiteY41" fmla="*/ 979831 h 4840630"/>
                <a:gd name="connsiteX42" fmla="*/ 1117600 w 2946400"/>
                <a:gd name="connsiteY42" fmla="*/ 1132231 h 4840630"/>
                <a:gd name="connsiteX43" fmla="*/ 2133600 w 2946400"/>
                <a:gd name="connsiteY43" fmla="*/ 2961031 h 4840630"/>
                <a:gd name="connsiteX44" fmla="*/ 1828800 w 2946400"/>
                <a:gd name="connsiteY44" fmla="*/ 2961031 h 4840630"/>
                <a:gd name="connsiteX45" fmla="*/ 1676400 w 2946400"/>
                <a:gd name="connsiteY45" fmla="*/ 2808631 h 4840630"/>
                <a:gd name="connsiteX46" fmla="*/ 1828800 w 2946400"/>
                <a:gd name="connsiteY46" fmla="*/ 2656231 h 4840630"/>
                <a:gd name="connsiteX47" fmla="*/ 2133600 w 2946400"/>
                <a:gd name="connsiteY47" fmla="*/ 2656231 h 4840630"/>
                <a:gd name="connsiteX48" fmla="*/ 2286000 w 2946400"/>
                <a:gd name="connsiteY48" fmla="*/ 2808631 h 4840630"/>
                <a:gd name="connsiteX49" fmla="*/ 2133600 w 2946400"/>
                <a:gd name="connsiteY49" fmla="*/ 2961031 h 4840630"/>
                <a:gd name="connsiteX50" fmla="*/ 2133600 w 2946400"/>
                <a:gd name="connsiteY50" fmla="*/ 2351431 h 4840630"/>
                <a:gd name="connsiteX51" fmla="*/ 1828800 w 2946400"/>
                <a:gd name="connsiteY51" fmla="*/ 2351431 h 4840630"/>
                <a:gd name="connsiteX52" fmla="*/ 1676400 w 2946400"/>
                <a:gd name="connsiteY52" fmla="*/ 2199031 h 4840630"/>
                <a:gd name="connsiteX53" fmla="*/ 1828800 w 2946400"/>
                <a:gd name="connsiteY53" fmla="*/ 2046631 h 4840630"/>
                <a:gd name="connsiteX54" fmla="*/ 2133600 w 2946400"/>
                <a:gd name="connsiteY54" fmla="*/ 2046631 h 4840630"/>
                <a:gd name="connsiteX55" fmla="*/ 2286000 w 2946400"/>
                <a:gd name="connsiteY55" fmla="*/ 2199031 h 4840630"/>
                <a:gd name="connsiteX56" fmla="*/ 2133600 w 2946400"/>
                <a:gd name="connsiteY56" fmla="*/ 2351431 h 4840630"/>
                <a:gd name="connsiteX57" fmla="*/ 2133600 w 2946400"/>
                <a:gd name="connsiteY57" fmla="*/ 1741831 h 4840630"/>
                <a:gd name="connsiteX58" fmla="*/ 1828800 w 2946400"/>
                <a:gd name="connsiteY58" fmla="*/ 1741831 h 4840630"/>
                <a:gd name="connsiteX59" fmla="*/ 1676400 w 2946400"/>
                <a:gd name="connsiteY59" fmla="*/ 1589431 h 4840630"/>
                <a:gd name="connsiteX60" fmla="*/ 1828800 w 2946400"/>
                <a:gd name="connsiteY60" fmla="*/ 1437031 h 4840630"/>
                <a:gd name="connsiteX61" fmla="*/ 2133600 w 2946400"/>
                <a:gd name="connsiteY61" fmla="*/ 1437031 h 4840630"/>
                <a:gd name="connsiteX62" fmla="*/ 2286000 w 2946400"/>
                <a:gd name="connsiteY62" fmla="*/ 1589431 h 4840630"/>
                <a:gd name="connsiteX63" fmla="*/ 2133600 w 2946400"/>
                <a:gd name="connsiteY63" fmla="*/ 1741831 h 4840630"/>
                <a:gd name="connsiteX64" fmla="*/ 2133600 w 2946400"/>
                <a:gd name="connsiteY64" fmla="*/ 1132231 h 4840630"/>
                <a:gd name="connsiteX65" fmla="*/ 1828800 w 2946400"/>
                <a:gd name="connsiteY65" fmla="*/ 1132231 h 4840630"/>
                <a:gd name="connsiteX66" fmla="*/ 1676400 w 2946400"/>
                <a:gd name="connsiteY66" fmla="*/ 979831 h 4840630"/>
                <a:gd name="connsiteX67" fmla="*/ 1828800 w 2946400"/>
                <a:gd name="connsiteY67" fmla="*/ 827431 h 4840630"/>
                <a:gd name="connsiteX68" fmla="*/ 2133600 w 2946400"/>
                <a:gd name="connsiteY68" fmla="*/ 827431 h 4840630"/>
                <a:gd name="connsiteX69" fmla="*/ 2286000 w 2946400"/>
                <a:gd name="connsiteY69" fmla="*/ 979831 h 4840630"/>
                <a:gd name="connsiteX70" fmla="*/ 2133600 w 2946400"/>
                <a:gd name="connsiteY70" fmla="*/ 1132231 h 4840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946400" h="4840630">
                  <a:moveTo>
                    <a:pt x="2647696" y="343815"/>
                  </a:moveTo>
                  <a:lnTo>
                    <a:pt x="414528" y="4471"/>
                  </a:lnTo>
                  <a:cubicBezTo>
                    <a:pt x="310896" y="-11785"/>
                    <a:pt x="205232" y="16663"/>
                    <a:pt x="125984" y="83719"/>
                  </a:cubicBezTo>
                  <a:cubicBezTo>
                    <a:pt x="46736" y="152807"/>
                    <a:pt x="0" y="252375"/>
                    <a:pt x="0" y="356007"/>
                  </a:cubicBezTo>
                  <a:lnTo>
                    <a:pt x="0" y="4637431"/>
                  </a:lnTo>
                  <a:cubicBezTo>
                    <a:pt x="0" y="4749191"/>
                    <a:pt x="91440" y="4840631"/>
                    <a:pt x="203200" y="4840631"/>
                  </a:cubicBezTo>
                  <a:lnTo>
                    <a:pt x="863600" y="4840631"/>
                  </a:lnTo>
                  <a:lnTo>
                    <a:pt x="863600" y="3773831"/>
                  </a:lnTo>
                  <a:cubicBezTo>
                    <a:pt x="863600" y="3576727"/>
                    <a:pt x="1022096" y="3418231"/>
                    <a:pt x="1219200" y="3418231"/>
                  </a:cubicBezTo>
                  <a:lnTo>
                    <a:pt x="1727200" y="3418231"/>
                  </a:lnTo>
                  <a:cubicBezTo>
                    <a:pt x="1924304" y="3418231"/>
                    <a:pt x="2082800" y="3576727"/>
                    <a:pt x="2082800" y="3773831"/>
                  </a:cubicBezTo>
                  <a:lnTo>
                    <a:pt x="2082800" y="4840631"/>
                  </a:lnTo>
                  <a:lnTo>
                    <a:pt x="2946400" y="4840631"/>
                  </a:lnTo>
                  <a:lnTo>
                    <a:pt x="2946400" y="695351"/>
                  </a:lnTo>
                  <a:cubicBezTo>
                    <a:pt x="2946400" y="520599"/>
                    <a:pt x="2820416" y="372263"/>
                    <a:pt x="2647696" y="343815"/>
                  </a:cubicBezTo>
                  <a:close/>
                  <a:moveTo>
                    <a:pt x="1117600" y="2961031"/>
                  </a:moveTo>
                  <a:lnTo>
                    <a:pt x="812800" y="2961031"/>
                  </a:lnTo>
                  <a:cubicBezTo>
                    <a:pt x="728675" y="2961031"/>
                    <a:pt x="660400" y="2892756"/>
                    <a:pt x="660400" y="2808631"/>
                  </a:cubicBezTo>
                  <a:cubicBezTo>
                    <a:pt x="660400" y="2724506"/>
                    <a:pt x="728675" y="2656231"/>
                    <a:pt x="812800" y="2656231"/>
                  </a:cubicBezTo>
                  <a:lnTo>
                    <a:pt x="1117600" y="2656231"/>
                  </a:lnTo>
                  <a:cubicBezTo>
                    <a:pt x="1201725" y="2656231"/>
                    <a:pt x="1270000" y="2724506"/>
                    <a:pt x="1270000" y="2808631"/>
                  </a:cubicBezTo>
                  <a:cubicBezTo>
                    <a:pt x="1270000" y="2892756"/>
                    <a:pt x="1201725" y="2961031"/>
                    <a:pt x="1117600" y="2961031"/>
                  </a:cubicBezTo>
                  <a:close/>
                  <a:moveTo>
                    <a:pt x="1117600" y="2351431"/>
                  </a:moveTo>
                  <a:lnTo>
                    <a:pt x="812800" y="2351431"/>
                  </a:lnTo>
                  <a:cubicBezTo>
                    <a:pt x="728675" y="2351431"/>
                    <a:pt x="660400" y="2283156"/>
                    <a:pt x="660400" y="2199031"/>
                  </a:cubicBezTo>
                  <a:cubicBezTo>
                    <a:pt x="660400" y="2114906"/>
                    <a:pt x="728675" y="2046631"/>
                    <a:pt x="812800" y="2046631"/>
                  </a:cubicBezTo>
                  <a:lnTo>
                    <a:pt x="1117600" y="2046631"/>
                  </a:lnTo>
                  <a:cubicBezTo>
                    <a:pt x="1201725" y="2046631"/>
                    <a:pt x="1270000" y="2114906"/>
                    <a:pt x="1270000" y="2199031"/>
                  </a:cubicBezTo>
                  <a:cubicBezTo>
                    <a:pt x="1270000" y="2283156"/>
                    <a:pt x="1201725" y="2351431"/>
                    <a:pt x="1117600" y="2351431"/>
                  </a:cubicBezTo>
                  <a:close/>
                  <a:moveTo>
                    <a:pt x="1117600" y="1741831"/>
                  </a:moveTo>
                  <a:lnTo>
                    <a:pt x="812800" y="1741831"/>
                  </a:lnTo>
                  <a:cubicBezTo>
                    <a:pt x="728675" y="1741831"/>
                    <a:pt x="660400" y="1673556"/>
                    <a:pt x="660400" y="1589431"/>
                  </a:cubicBezTo>
                  <a:cubicBezTo>
                    <a:pt x="660400" y="1505306"/>
                    <a:pt x="728675" y="1437031"/>
                    <a:pt x="812800" y="1437031"/>
                  </a:cubicBezTo>
                  <a:lnTo>
                    <a:pt x="1117600" y="1437031"/>
                  </a:lnTo>
                  <a:cubicBezTo>
                    <a:pt x="1201725" y="1437031"/>
                    <a:pt x="1270000" y="1505306"/>
                    <a:pt x="1270000" y="1589431"/>
                  </a:cubicBezTo>
                  <a:cubicBezTo>
                    <a:pt x="1270000" y="1673556"/>
                    <a:pt x="1201725" y="1741831"/>
                    <a:pt x="1117600" y="1741831"/>
                  </a:cubicBezTo>
                  <a:close/>
                  <a:moveTo>
                    <a:pt x="1117600" y="1132231"/>
                  </a:moveTo>
                  <a:lnTo>
                    <a:pt x="812800" y="1132231"/>
                  </a:lnTo>
                  <a:cubicBezTo>
                    <a:pt x="728675" y="1132231"/>
                    <a:pt x="660400" y="1063956"/>
                    <a:pt x="660400" y="979831"/>
                  </a:cubicBezTo>
                  <a:cubicBezTo>
                    <a:pt x="660400" y="895706"/>
                    <a:pt x="728675" y="827431"/>
                    <a:pt x="812800" y="827431"/>
                  </a:cubicBezTo>
                  <a:lnTo>
                    <a:pt x="1117600" y="827431"/>
                  </a:lnTo>
                  <a:cubicBezTo>
                    <a:pt x="1201725" y="827431"/>
                    <a:pt x="1270000" y="895706"/>
                    <a:pt x="1270000" y="979831"/>
                  </a:cubicBezTo>
                  <a:cubicBezTo>
                    <a:pt x="1270000" y="1063956"/>
                    <a:pt x="1201725" y="1132231"/>
                    <a:pt x="1117600" y="1132231"/>
                  </a:cubicBezTo>
                  <a:close/>
                  <a:moveTo>
                    <a:pt x="2133600" y="2961031"/>
                  </a:moveTo>
                  <a:lnTo>
                    <a:pt x="1828800" y="2961031"/>
                  </a:lnTo>
                  <a:cubicBezTo>
                    <a:pt x="1744675" y="2961031"/>
                    <a:pt x="1676400" y="2892756"/>
                    <a:pt x="1676400" y="2808631"/>
                  </a:cubicBezTo>
                  <a:cubicBezTo>
                    <a:pt x="1676400" y="2724506"/>
                    <a:pt x="1744675" y="2656231"/>
                    <a:pt x="1828800" y="2656231"/>
                  </a:cubicBezTo>
                  <a:lnTo>
                    <a:pt x="2133600" y="2656231"/>
                  </a:lnTo>
                  <a:cubicBezTo>
                    <a:pt x="2217725" y="2656231"/>
                    <a:pt x="2286000" y="2724506"/>
                    <a:pt x="2286000" y="2808631"/>
                  </a:cubicBezTo>
                  <a:cubicBezTo>
                    <a:pt x="2286000" y="2892756"/>
                    <a:pt x="2217725" y="2961031"/>
                    <a:pt x="2133600" y="2961031"/>
                  </a:cubicBezTo>
                  <a:close/>
                  <a:moveTo>
                    <a:pt x="2133600" y="2351431"/>
                  </a:moveTo>
                  <a:lnTo>
                    <a:pt x="1828800" y="2351431"/>
                  </a:lnTo>
                  <a:cubicBezTo>
                    <a:pt x="1744675" y="2351431"/>
                    <a:pt x="1676400" y="2283156"/>
                    <a:pt x="1676400" y="2199031"/>
                  </a:cubicBezTo>
                  <a:cubicBezTo>
                    <a:pt x="1676400" y="2114906"/>
                    <a:pt x="1744675" y="2046631"/>
                    <a:pt x="1828800" y="2046631"/>
                  </a:cubicBezTo>
                  <a:lnTo>
                    <a:pt x="2133600" y="2046631"/>
                  </a:lnTo>
                  <a:cubicBezTo>
                    <a:pt x="2217725" y="2046631"/>
                    <a:pt x="2286000" y="2114906"/>
                    <a:pt x="2286000" y="2199031"/>
                  </a:cubicBezTo>
                  <a:cubicBezTo>
                    <a:pt x="2286000" y="2283156"/>
                    <a:pt x="2217725" y="2351431"/>
                    <a:pt x="2133600" y="2351431"/>
                  </a:cubicBezTo>
                  <a:close/>
                  <a:moveTo>
                    <a:pt x="2133600" y="1741831"/>
                  </a:moveTo>
                  <a:lnTo>
                    <a:pt x="1828800" y="1741831"/>
                  </a:lnTo>
                  <a:cubicBezTo>
                    <a:pt x="1744675" y="1741831"/>
                    <a:pt x="1676400" y="1673556"/>
                    <a:pt x="1676400" y="1589431"/>
                  </a:cubicBezTo>
                  <a:cubicBezTo>
                    <a:pt x="1676400" y="1505306"/>
                    <a:pt x="1744675" y="1437031"/>
                    <a:pt x="1828800" y="1437031"/>
                  </a:cubicBezTo>
                  <a:lnTo>
                    <a:pt x="2133600" y="1437031"/>
                  </a:lnTo>
                  <a:cubicBezTo>
                    <a:pt x="2217725" y="1437031"/>
                    <a:pt x="2286000" y="1505306"/>
                    <a:pt x="2286000" y="1589431"/>
                  </a:cubicBezTo>
                  <a:cubicBezTo>
                    <a:pt x="2286000" y="1673556"/>
                    <a:pt x="2217725" y="1741831"/>
                    <a:pt x="2133600" y="1741831"/>
                  </a:cubicBezTo>
                  <a:close/>
                  <a:moveTo>
                    <a:pt x="2133600" y="1132231"/>
                  </a:moveTo>
                  <a:lnTo>
                    <a:pt x="1828800" y="1132231"/>
                  </a:lnTo>
                  <a:cubicBezTo>
                    <a:pt x="1744675" y="1132231"/>
                    <a:pt x="1676400" y="1063956"/>
                    <a:pt x="1676400" y="979831"/>
                  </a:cubicBezTo>
                  <a:cubicBezTo>
                    <a:pt x="1676400" y="895706"/>
                    <a:pt x="1744675" y="827431"/>
                    <a:pt x="1828800" y="827431"/>
                  </a:cubicBezTo>
                  <a:lnTo>
                    <a:pt x="2133600" y="827431"/>
                  </a:lnTo>
                  <a:cubicBezTo>
                    <a:pt x="2217725" y="827431"/>
                    <a:pt x="2286000" y="895706"/>
                    <a:pt x="2286000" y="979831"/>
                  </a:cubicBezTo>
                  <a:cubicBezTo>
                    <a:pt x="2286000" y="1063956"/>
                    <a:pt x="2217725" y="1132231"/>
                    <a:pt x="2133600" y="1132231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flipH="1">
              <a:off x="1761547" y="2890725"/>
              <a:ext cx="1727199" cy="2976674"/>
            </a:xfrm>
            <a:custGeom>
              <a:avLst/>
              <a:gdLst>
                <a:gd name="connsiteX0" fmla="*/ 1446784 w 1727200"/>
                <a:gd name="connsiteY0" fmla="*/ 302971 h 2976676"/>
                <a:gd name="connsiteX1" fmla="*/ 0 w 1727200"/>
                <a:gd name="connsiteY1" fmla="*/ 0 h 2976676"/>
                <a:gd name="connsiteX2" fmla="*/ 0 w 1727200"/>
                <a:gd name="connsiteY2" fmla="*/ 2976677 h 2976676"/>
                <a:gd name="connsiteX3" fmla="*/ 1371600 w 1727200"/>
                <a:gd name="connsiteY3" fmla="*/ 2976677 h 2976676"/>
                <a:gd name="connsiteX4" fmla="*/ 1727200 w 1727200"/>
                <a:gd name="connsiteY4" fmla="*/ 2621077 h 2976676"/>
                <a:gd name="connsiteX5" fmla="*/ 1727200 w 1727200"/>
                <a:gd name="connsiteY5" fmla="*/ 650443 h 2976676"/>
                <a:gd name="connsiteX6" fmla="*/ 1446784 w 1727200"/>
                <a:gd name="connsiteY6" fmla="*/ 302971 h 2976676"/>
                <a:gd name="connsiteX7" fmla="*/ 965200 w 1727200"/>
                <a:gd name="connsiteY7" fmla="*/ 2367077 h 2976676"/>
                <a:gd name="connsiteX8" fmla="*/ 660400 w 1727200"/>
                <a:gd name="connsiteY8" fmla="*/ 2367077 h 2976676"/>
                <a:gd name="connsiteX9" fmla="*/ 508000 w 1727200"/>
                <a:gd name="connsiteY9" fmla="*/ 2214677 h 2976676"/>
                <a:gd name="connsiteX10" fmla="*/ 660400 w 1727200"/>
                <a:gd name="connsiteY10" fmla="*/ 2062277 h 2976676"/>
                <a:gd name="connsiteX11" fmla="*/ 965200 w 1727200"/>
                <a:gd name="connsiteY11" fmla="*/ 2062277 h 2976676"/>
                <a:gd name="connsiteX12" fmla="*/ 1117600 w 1727200"/>
                <a:gd name="connsiteY12" fmla="*/ 2214677 h 2976676"/>
                <a:gd name="connsiteX13" fmla="*/ 965200 w 1727200"/>
                <a:gd name="connsiteY13" fmla="*/ 2367077 h 2976676"/>
                <a:gd name="connsiteX14" fmla="*/ 965200 w 1727200"/>
                <a:gd name="connsiteY14" fmla="*/ 1757477 h 2976676"/>
                <a:gd name="connsiteX15" fmla="*/ 660400 w 1727200"/>
                <a:gd name="connsiteY15" fmla="*/ 1757477 h 2976676"/>
                <a:gd name="connsiteX16" fmla="*/ 508000 w 1727200"/>
                <a:gd name="connsiteY16" fmla="*/ 1605077 h 2976676"/>
                <a:gd name="connsiteX17" fmla="*/ 660400 w 1727200"/>
                <a:gd name="connsiteY17" fmla="*/ 1452677 h 2976676"/>
                <a:gd name="connsiteX18" fmla="*/ 965200 w 1727200"/>
                <a:gd name="connsiteY18" fmla="*/ 1452677 h 2976676"/>
                <a:gd name="connsiteX19" fmla="*/ 1117600 w 1727200"/>
                <a:gd name="connsiteY19" fmla="*/ 1605077 h 2976676"/>
                <a:gd name="connsiteX20" fmla="*/ 965200 w 1727200"/>
                <a:gd name="connsiteY20" fmla="*/ 1757477 h 2976676"/>
                <a:gd name="connsiteX21" fmla="*/ 965200 w 1727200"/>
                <a:gd name="connsiteY21" fmla="*/ 1147877 h 2976676"/>
                <a:gd name="connsiteX22" fmla="*/ 660400 w 1727200"/>
                <a:gd name="connsiteY22" fmla="*/ 1147877 h 2976676"/>
                <a:gd name="connsiteX23" fmla="*/ 508000 w 1727200"/>
                <a:gd name="connsiteY23" fmla="*/ 995477 h 2976676"/>
                <a:gd name="connsiteX24" fmla="*/ 660400 w 1727200"/>
                <a:gd name="connsiteY24" fmla="*/ 843077 h 2976676"/>
                <a:gd name="connsiteX25" fmla="*/ 965200 w 1727200"/>
                <a:gd name="connsiteY25" fmla="*/ 843077 h 2976676"/>
                <a:gd name="connsiteX26" fmla="*/ 1117600 w 1727200"/>
                <a:gd name="connsiteY26" fmla="*/ 995477 h 2976676"/>
                <a:gd name="connsiteX27" fmla="*/ 965200 w 1727200"/>
                <a:gd name="connsiteY27" fmla="*/ 1147877 h 29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27200" h="2976676">
                  <a:moveTo>
                    <a:pt x="1446784" y="302971"/>
                  </a:moveTo>
                  <a:lnTo>
                    <a:pt x="0" y="0"/>
                  </a:lnTo>
                  <a:lnTo>
                    <a:pt x="0" y="2976677"/>
                  </a:lnTo>
                  <a:lnTo>
                    <a:pt x="1371600" y="2976677"/>
                  </a:lnTo>
                  <a:cubicBezTo>
                    <a:pt x="1567688" y="2976677"/>
                    <a:pt x="1727200" y="2817165"/>
                    <a:pt x="1727200" y="2621077"/>
                  </a:cubicBezTo>
                  <a:lnTo>
                    <a:pt x="1727200" y="650443"/>
                  </a:lnTo>
                  <a:cubicBezTo>
                    <a:pt x="1727200" y="482600"/>
                    <a:pt x="1612799" y="339750"/>
                    <a:pt x="1446784" y="302971"/>
                  </a:cubicBezTo>
                  <a:close/>
                  <a:moveTo>
                    <a:pt x="965200" y="2367077"/>
                  </a:moveTo>
                  <a:lnTo>
                    <a:pt x="660400" y="2367077"/>
                  </a:lnTo>
                  <a:cubicBezTo>
                    <a:pt x="576275" y="2367077"/>
                    <a:pt x="508000" y="2298802"/>
                    <a:pt x="508000" y="2214677"/>
                  </a:cubicBezTo>
                  <a:cubicBezTo>
                    <a:pt x="508000" y="2130552"/>
                    <a:pt x="576275" y="2062277"/>
                    <a:pt x="660400" y="2062277"/>
                  </a:cubicBezTo>
                  <a:lnTo>
                    <a:pt x="965200" y="2062277"/>
                  </a:lnTo>
                  <a:cubicBezTo>
                    <a:pt x="1049325" y="2062277"/>
                    <a:pt x="1117600" y="2130552"/>
                    <a:pt x="1117600" y="2214677"/>
                  </a:cubicBezTo>
                  <a:cubicBezTo>
                    <a:pt x="1117600" y="2298802"/>
                    <a:pt x="1049325" y="2367077"/>
                    <a:pt x="965200" y="2367077"/>
                  </a:cubicBezTo>
                  <a:close/>
                  <a:moveTo>
                    <a:pt x="965200" y="1757477"/>
                  </a:moveTo>
                  <a:lnTo>
                    <a:pt x="660400" y="1757477"/>
                  </a:lnTo>
                  <a:cubicBezTo>
                    <a:pt x="576275" y="1757477"/>
                    <a:pt x="508000" y="1689202"/>
                    <a:pt x="508000" y="1605077"/>
                  </a:cubicBezTo>
                  <a:cubicBezTo>
                    <a:pt x="508000" y="1520952"/>
                    <a:pt x="576275" y="1452677"/>
                    <a:pt x="660400" y="1452677"/>
                  </a:cubicBezTo>
                  <a:lnTo>
                    <a:pt x="965200" y="1452677"/>
                  </a:lnTo>
                  <a:cubicBezTo>
                    <a:pt x="1049325" y="1452677"/>
                    <a:pt x="1117600" y="1520952"/>
                    <a:pt x="1117600" y="1605077"/>
                  </a:cubicBezTo>
                  <a:cubicBezTo>
                    <a:pt x="1117600" y="1689202"/>
                    <a:pt x="1049325" y="1757477"/>
                    <a:pt x="965200" y="1757477"/>
                  </a:cubicBezTo>
                  <a:close/>
                  <a:moveTo>
                    <a:pt x="965200" y="1147877"/>
                  </a:moveTo>
                  <a:lnTo>
                    <a:pt x="660400" y="1147877"/>
                  </a:lnTo>
                  <a:cubicBezTo>
                    <a:pt x="576275" y="1147877"/>
                    <a:pt x="508000" y="1079602"/>
                    <a:pt x="508000" y="995477"/>
                  </a:cubicBezTo>
                  <a:cubicBezTo>
                    <a:pt x="508000" y="911352"/>
                    <a:pt x="576275" y="843077"/>
                    <a:pt x="660400" y="843077"/>
                  </a:cubicBezTo>
                  <a:lnTo>
                    <a:pt x="965200" y="843077"/>
                  </a:lnTo>
                  <a:cubicBezTo>
                    <a:pt x="1049325" y="843077"/>
                    <a:pt x="1117600" y="911352"/>
                    <a:pt x="1117600" y="995477"/>
                  </a:cubicBezTo>
                  <a:cubicBezTo>
                    <a:pt x="1117600" y="1079602"/>
                    <a:pt x="1049325" y="1147877"/>
                    <a:pt x="965200" y="1147877"/>
                  </a:cubicBezTo>
                  <a:close/>
                </a:path>
              </a:pathLst>
            </a:custGeom>
            <a:grpFill/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55536" y="684229"/>
            <a:ext cx="1911866" cy="1836622"/>
            <a:chOff x="3162169" y="882730"/>
            <a:chExt cx="1498600" cy="1439620"/>
          </a:xfrm>
        </p:grpSpPr>
        <p:pic>
          <p:nvPicPr>
            <p:cNvPr id="10" name="图片 9" descr="QR 代码&#10;&#10;描述已自动生成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12" t="24296" r="8633" b="17782"/>
            <a:stretch>
              <a:fillRect/>
            </a:stretch>
          </p:blipFill>
          <p:spPr>
            <a:xfrm>
              <a:off x="3162169" y="882730"/>
              <a:ext cx="1498600" cy="1439620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pic>
          <p:nvPicPr>
            <p:cNvPr id="13" name="图片 12" descr="男人在玩飞盘&#10;&#10;中度可信度描述已自动生成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363" y="1459434"/>
              <a:ext cx="286212" cy="286212"/>
            </a:xfrm>
            <a:prstGeom prst="roundRect">
              <a:avLst>
                <a:gd name="adj" fmla="val 10850"/>
              </a:avLst>
            </a:prstGeom>
            <a:ln w="6350">
              <a:solidFill>
                <a:schemeClr val="bg1"/>
              </a:solidFill>
            </a:ln>
          </p:spPr>
        </p:pic>
      </p:grpSp>
      <p:cxnSp>
        <p:nvCxnSpPr>
          <p:cNvPr id="6" name="直接连接符 5"/>
          <p:cNvCxnSpPr/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/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/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Oval 16"/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/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Oval 16"/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/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8" name="Oval 16"/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130" name="矩形 7"/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31" name="矩形 7"/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587308" y="653700"/>
            <a:ext cx="1274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gradFill flip="none" rotWithShape="1">
                  <a:gsLst>
                    <a:gs pos="0">
                      <a:schemeClr val="lt1"/>
                    </a:gs>
                    <a:gs pos="100000">
                      <a:srgbClr val="00FFFF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小柯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lt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HarmonyOS Sans SC" panose="00000500000000000000" charset="-122"/>
                <a:ea typeface="HarmonyOS Sans SC" panose="00000500000000000000" charset="-122"/>
                <a:cs typeface="+mn-cs"/>
              </a:rPr>
              <a:t>XIAOKE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HarmonyOS Sans SC" panose="00000500000000000000" charset="-122"/>
              <a:ea typeface="HarmonyOS Sans SC" panose="00000500000000000000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918614" y="1227011"/>
            <a:ext cx="2984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00" dirty="0">
                <a:gradFill flip="none" rotWithShape="1">
                  <a:gsLst>
                    <a:gs pos="0">
                      <a:schemeClr val="lt1"/>
                    </a:gs>
                    <a:gs pos="100000">
                      <a:srgbClr val="00FFFF"/>
                    </a:gs>
                  </a:gsLst>
                  <a:lin ang="2700000" scaled="1"/>
                  <a:tileRect/>
                </a:gradFill>
                <a:latin typeface="+mn-ea"/>
                <a:cs typeface="+mn-ea"/>
              </a:rPr>
              <a:t>秋叶</a:t>
            </a:r>
            <a:r>
              <a:rPr lang="en-US" altLang="zh-CN" spc="100" dirty="0">
                <a:gradFill flip="none" rotWithShape="1">
                  <a:gsLst>
                    <a:gs pos="0">
                      <a:schemeClr val="lt1"/>
                    </a:gs>
                    <a:gs pos="100000">
                      <a:srgbClr val="00FFFF"/>
                    </a:gs>
                  </a:gsLst>
                  <a:lin ang="2700000" scaled="1"/>
                  <a:tileRect/>
                </a:gradFill>
                <a:latin typeface="+mn-ea"/>
                <a:cs typeface="+mn-ea"/>
              </a:rPr>
              <a:t>PPT</a:t>
            </a:r>
            <a:r>
              <a:rPr lang="zh-CN" altLang="en-US" spc="100" dirty="0">
                <a:gradFill flip="none" rotWithShape="1">
                  <a:gsLst>
                    <a:gs pos="0">
                      <a:schemeClr val="lt1"/>
                    </a:gs>
                    <a:gs pos="100000">
                      <a:srgbClr val="00FFFF"/>
                    </a:gs>
                  </a:gsLst>
                  <a:lin ang="2700000" scaled="1"/>
                  <a:tileRect/>
                </a:gradFill>
                <a:latin typeface="+mn-ea"/>
                <a:cs typeface="+mn-ea"/>
              </a:rPr>
              <a:t>训练营优秀学员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 flip="none" rotWithShape="1">
                <a:gsLst>
                  <a:gs pos="0">
                    <a:schemeClr val="lt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effectLst/>
              <a:uLnTx/>
              <a:uFillTx/>
              <a:latin typeface="+mn-ea"/>
              <a:cs typeface="+mn-ea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pc="100" dirty="0">
                <a:gradFill flip="none" rotWithShape="1">
                  <a:gsLst>
                    <a:gs pos="0">
                      <a:schemeClr val="lt1"/>
                    </a:gs>
                    <a:gs pos="100000">
                      <a:srgbClr val="00FFFF"/>
                    </a:gs>
                  </a:gsLst>
                  <a:lin ang="2700000" scaled="1"/>
                  <a:tileRect/>
                </a:gradFill>
                <a:latin typeface="+mn-ea"/>
                <a:cs typeface="+mn-ea"/>
              </a:rPr>
              <a:t>5</a:t>
            </a:r>
            <a:r>
              <a:rPr lang="zh-CN" altLang="en-US" spc="100" dirty="0">
                <a:gradFill flip="none" rotWithShape="1">
                  <a:gsLst>
                    <a:gs pos="0">
                      <a:schemeClr val="lt1"/>
                    </a:gs>
                    <a:gs pos="100000">
                      <a:srgbClr val="00FFFF"/>
                    </a:gs>
                  </a:gsLst>
                  <a:lin ang="2700000" scaled="1"/>
                  <a:tileRect/>
                </a:gradFill>
                <a:latin typeface="+mn-ea"/>
                <a:cs typeface="+mn-ea"/>
              </a:rPr>
              <a:t>年设计经验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 flip="none" rotWithShape="1">
                <a:gsLst>
                  <a:gs pos="0">
                    <a:schemeClr val="lt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effectLst/>
              <a:uLnTx/>
              <a:uFillTx/>
              <a:latin typeface="+mn-ea"/>
              <a:cs typeface="+mn-ea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lt1"/>
                    </a:gs>
                    <a:gs pos="100000">
                      <a:srgbClr val="00FF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参与设计百度、网易发布会</a:t>
            </a:r>
          </a:p>
        </p:txBody>
      </p:sp>
      <p:sp>
        <p:nvSpPr>
          <p:cNvPr id="138" name="文本框 137"/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00" dirty="0">
                <a:gradFill flip="none" rotWithShape="1">
                  <a:gsLst>
                    <a:gs pos="0">
                      <a:schemeClr val="lt1"/>
                    </a:gs>
                    <a:gs pos="100000">
                      <a:srgbClr val="00FFFF"/>
                    </a:gs>
                  </a:gsLst>
                  <a:lin ang="2700000" scaled="1"/>
                  <a:tileRect/>
                </a:gradFill>
                <a:latin typeface="+mn-ea"/>
                <a:cs typeface="+mn-ea"/>
              </a:rPr>
              <a:t>代做大学生创业比赛</a:t>
            </a:r>
            <a:r>
              <a:rPr lang="en-US" altLang="zh-CN" spc="100" dirty="0">
                <a:gradFill flip="none" rotWithShape="1">
                  <a:gsLst>
                    <a:gs pos="0">
                      <a:schemeClr val="lt1"/>
                    </a:gs>
                    <a:gs pos="100000">
                      <a:srgbClr val="00FFFF"/>
                    </a:gs>
                  </a:gsLst>
                  <a:lin ang="2700000" scaled="1"/>
                  <a:tileRect/>
                </a:gradFill>
                <a:latin typeface="+mn-ea"/>
                <a:cs typeface="+mn-ea"/>
              </a:rPr>
              <a:t>PPT</a:t>
            </a:r>
            <a:r>
              <a:rPr lang="zh-CN" altLang="en-US" spc="100" dirty="0">
                <a:gradFill flip="none" rotWithShape="1">
                  <a:gsLst>
                    <a:gs pos="0">
                      <a:schemeClr val="lt1"/>
                    </a:gs>
                    <a:gs pos="100000">
                      <a:srgbClr val="00FFFF"/>
                    </a:gs>
                  </a:gsLst>
                  <a:lin ang="2700000" scaled="1"/>
                  <a:tileRect/>
                </a:gradFill>
                <a:latin typeface="+mn-ea"/>
                <a:cs typeface="+mn-ea"/>
              </a:rPr>
              <a:t>多个金奖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 flip="none" rotWithShape="1">
                <a:gsLst>
                  <a:gs pos="0">
                    <a:schemeClr val="lt1"/>
                  </a:gs>
                  <a:gs pos="100000">
                    <a:srgbClr val="00FFFF"/>
                  </a:gs>
                </a:gsLst>
                <a:lin ang="2700000" scaled="1"/>
                <a:tileRect/>
              </a:gradFill>
              <a:effectLst/>
              <a:uLnTx/>
              <a:uFillTx/>
              <a:latin typeface="+mn-ea"/>
              <a:cs typeface="+mn-ea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2209800" y="2670287"/>
            <a:ext cx="2759041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taotaojaingshui4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ea"/>
              <a:ea typeface="+mj-ea"/>
              <a:cs typeface="+mj-ea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/>
            <p:cNvCxnSpPr/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/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/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/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/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HarmonyOS Sans SC Black" panose="00000A00000000000000" charset="-122"/>
              <a:ea typeface="HarmonyOS Sans SC" panose="00000500000000000000" charset="-122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小柯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/>
          <p:nvPr/>
        </p:nvSpPr>
        <p:spPr>
          <a:xfrm rot="5400000">
            <a:off x="-586211" y="586211"/>
            <a:ext cx="6858000" cy="5685578"/>
          </a:xfrm>
          <a:custGeom>
            <a:avLst/>
            <a:gdLst>
              <a:gd name="connsiteX0" fmla="*/ 0 w 6858000"/>
              <a:gd name="connsiteY0" fmla="*/ 5685578 h 5685578"/>
              <a:gd name="connsiteX1" fmla="*/ 0 w 6858000"/>
              <a:gd name="connsiteY1" fmla="*/ 478388 h 5685578"/>
              <a:gd name="connsiteX2" fmla="*/ 7067 w 6858000"/>
              <a:gd name="connsiteY2" fmla="*/ 474441 h 5685578"/>
              <a:gd name="connsiteX3" fmla="*/ 6513853 w 6858000"/>
              <a:gd name="connsiteY3" fmla="*/ 1834012 h 5685578"/>
              <a:gd name="connsiteX4" fmla="*/ 6858000 w 6858000"/>
              <a:gd name="connsiteY4" fmla="*/ 2137124 h 5685578"/>
              <a:gd name="connsiteX5" fmla="*/ 6858000 w 6858000"/>
              <a:gd name="connsiteY5" fmla="*/ 5685578 h 5685578"/>
            </a:gdLst>
            <a:ahLst/>
            <a:cxnLst/>
            <a:rect l="l" t="t" r="r" b="b"/>
            <a:pathLst>
              <a:path w="6858000" h="5685578">
                <a:moveTo>
                  <a:pt x="0" y="5685578"/>
                </a:moveTo>
                <a:lnTo>
                  <a:pt x="0" y="478388"/>
                </a:lnTo>
                <a:lnTo>
                  <a:pt x="7067" y="474441"/>
                </a:lnTo>
                <a:cubicBezTo>
                  <a:pt x="279904" y="322895"/>
                  <a:pt x="3047540" y="-1092133"/>
                  <a:pt x="6513853" y="1834012"/>
                </a:cubicBezTo>
                <a:lnTo>
                  <a:pt x="6858000" y="2137124"/>
                </a:lnTo>
                <a:lnTo>
                  <a:pt x="6858000" y="568557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 rot="5400000">
            <a:off x="1226020" y="2223011"/>
            <a:ext cx="6857999" cy="2443690"/>
          </a:xfrm>
          <a:custGeom>
            <a:avLst/>
            <a:gdLst>
              <a:gd name="connsiteX0" fmla="*/ 11234097 w 11234154"/>
              <a:gd name="connsiteY0" fmla="*/ 4002964 h 4003032"/>
              <a:gd name="connsiteX1" fmla="*/ -57 w 11234154"/>
              <a:gd name="connsiteY1" fmla="*/ 879422 h 4003032"/>
              <a:gd name="connsiteX2" fmla="*/ -57 w 11234154"/>
              <a:gd name="connsiteY2" fmla="*/ 862359 h 4003032"/>
              <a:gd name="connsiteX3" fmla="*/ 11234097 w 11234154"/>
              <a:gd name="connsiteY3" fmla="*/ 3517998 h 4003032"/>
            </a:gdLst>
            <a:ahLst/>
            <a:cxnLst/>
            <a:rect l="l" t="t" r="r" b="b"/>
            <a:pathLst>
              <a:path w="11234154" h="4003032">
                <a:moveTo>
                  <a:pt x="11234097" y="4002964"/>
                </a:moveTo>
                <a:cubicBezTo>
                  <a:pt x="5330980" y="-1864230"/>
                  <a:pt x="453476" y="627509"/>
                  <a:pt x="-57" y="879422"/>
                </a:cubicBezTo>
                <a:lnTo>
                  <a:pt x="-57" y="862359"/>
                </a:lnTo>
                <a:cubicBezTo>
                  <a:pt x="-57" y="862359"/>
                  <a:pt x="5001383" y="-2311477"/>
                  <a:pt x="11234097" y="3517998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 rot="5400000">
            <a:off x="1200928" y="2248103"/>
            <a:ext cx="6857999" cy="2393505"/>
          </a:xfrm>
          <a:custGeom>
            <a:avLst/>
            <a:gdLst>
              <a:gd name="connsiteX0" fmla="*/ 11234097 w 11234154"/>
              <a:gd name="connsiteY0" fmla="*/ 3920755 h 3920823"/>
              <a:gd name="connsiteX1" fmla="*/ -57 w 11234154"/>
              <a:gd name="connsiteY1" fmla="*/ 797214 h 3920823"/>
              <a:gd name="connsiteX2" fmla="*/ -57 w 11234154"/>
              <a:gd name="connsiteY2" fmla="*/ 780150 h 3920823"/>
              <a:gd name="connsiteX3" fmla="*/ 11234097 w 11234154"/>
              <a:gd name="connsiteY3" fmla="*/ 3660311 h 3920823"/>
            </a:gdLst>
            <a:ahLst/>
            <a:cxnLst/>
            <a:rect l="l" t="t" r="r" b="b"/>
            <a:pathLst>
              <a:path w="11234154" h="3920823">
                <a:moveTo>
                  <a:pt x="11234097" y="3920755"/>
                </a:moveTo>
                <a:cubicBezTo>
                  <a:pt x="5330980" y="-1946439"/>
                  <a:pt x="453476" y="545301"/>
                  <a:pt x="-57" y="797214"/>
                </a:cubicBezTo>
                <a:lnTo>
                  <a:pt x="-57" y="780150"/>
                </a:lnTo>
                <a:cubicBezTo>
                  <a:pt x="-57" y="780150"/>
                  <a:pt x="4870711" y="-2259422"/>
                  <a:pt x="11234097" y="3660311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5450474" y="1509397"/>
            <a:ext cx="695426" cy="695426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  <a:effectLst>
            <a:outerShdw blurRad="381000" dist="254000" dir="4200000" sx="96000" sy="96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5513946" y="1651678"/>
            <a:ext cx="562976" cy="46166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240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01</a:t>
            </a:r>
            <a:endParaRPr kumimoji="1" lang="zh-CN" altLang="en-US" dirty="0">
              <a:latin typeface="+mj-ea"/>
              <a:ea typeface="+mj-ea"/>
              <a:cs typeface="HarmonyOS Sans SC Black" panose="00000A00000000000000" charset="-122"/>
            </a:endParaRPr>
          </a:p>
        </p:txBody>
      </p:sp>
      <p:cxnSp>
        <p:nvCxnSpPr>
          <p:cNvPr id="22" name="标题 1"/>
          <p:cNvCxnSpPr/>
          <p:nvPr/>
        </p:nvCxnSpPr>
        <p:spPr>
          <a:xfrm>
            <a:off x="6276580" y="1918070"/>
            <a:ext cx="372289" cy="0"/>
          </a:xfrm>
          <a:prstGeom prst="line">
            <a:avLst/>
          </a:prstGeom>
          <a:noFill/>
          <a:ln w="6350" cap="flat">
            <a:solidFill>
              <a:schemeClr val="accent1"/>
            </a:solidFill>
            <a:prstDash val="solid"/>
            <a:miter/>
          </a:ln>
        </p:spPr>
      </p:cxnSp>
      <p:sp>
        <p:nvSpPr>
          <p:cNvPr id="23" name="标题 1"/>
          <p:cNvSpPr txBox="1"/>
          <p:nvPr/>
        </p:nvSpPr>
        <p:spPr>
          <a:xfrm>
            <a:off x="6816733" y="1495858"/>
            <a:ext cx="3057247" cy="58477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l"/>
            <a:r>
              <a:rPr kumimoji="1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上半年工作总结</a:t>
            </a:r>
            <a:endParaRPr kumimoji="1" lang="zh-CN" altLang="en-US" dirty="0"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24" name="标题 1"/>
          <p:cNvSpPr txBox="1"/>
          <p:nvPr/>
        </p:nvSpPr>
        <p:spPr>
          <a:xfrm>
            <a:off x="6816733" y="2048665"/>
            <a:ext cx="3259226" cy="246221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l"/>
            <a:r>
              <a:rPr kumimoji="1" lang="en-US" altLang="zh-CN" sz="10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HarmonyOS Sans SC Black" panose="00000A00000000000000" charset="-122"/>
              </a:rPr>
              <a:t>IN THE FIRST HALF OF THE YEAR WORK SUMMARY</a:t>
            </a:r>
            <a:endParaRPr kumimoji="1" lang="zh-CN" altLang="en-US" sz="1000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5401977" y="3074778"/>
            <a:ext cx="695426" cy="695426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  <a:effectLst>
            <a:outerShdw blurRad="381000" dist="254000" dir="4200000" sx="96000" sy="96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5452749" y="3204359"/>
            <a:ext cx="562976" cy="46166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240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02</a:t>
            </a:r>
            <a:endParaRPr kumimoji="1" lang="zh-CN" altLang="en-US">
              <a:latin typeface="+mj-ea"/>
              <a:ea typeface="+mj-ea"/>
              <a:cs typeface="HarmonyOS Sans SC Black" panose="00000A00000000000000" charset="-122"/>
            </a:endParaRPr>
          </a:p>
        </p:txBody>
      </p:sp>
      <p:cxnSp>
        <p:nvCxnSpPr>
          <p:cNvPr id="27" name="标题 1"/>
          <p:cNvCxnSpPr/>
          <p:nvPr/>
        </p:nvCxnSpPr>
        <p:spPr>
          <a:xfrm>
            <a:off x="6228083" y="3483451"/>
            <a:ext cx="372289" cy="0"/>
          </a:xfrm>
          <a:prstGeom prst="line">
            <a:avLst/>
          </a:prstGeom>
          <a:noFill/>
          <a:ln w="6350" cap="flat">
            <a:solidFill>
              <a:schemeClr val="accent1"/>
            </a:solidFill>
            <a:prstDash val="solid"/>
            <a:miter/>
          </a:ln>
        </p:spPr>
      </p:cxnSp>
      <p:sp>
        <p:nvSpPr>
          <p:cNvPr id="28" name="标题 1"/>
          <p:cNvSpPr txBox="1"/>
          <p:nvPr/>
        </p:nvSpPr>
        <p:spPr>
          <a:xfrm>
            <a:off x="6768236" y="3031975"/>
            <a:ext cx="3057247" cy="58477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l"/>
            <a:r>
              <a:rPr kumimoji="1" lang="zh-CN" altLang="en-US" sz="3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上半年工作反思</a:t>
            </a:r>
            <a:endParaRPr kumimoji="1" lang="zh-CN" altLang="en-US" dirty="0"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29" name="标题 1"/>
          <p:cNvSpPr txBox="1"/>
          <p:nvPr/>
        </p:nvSpPr>
        <p:spPr>
          <a:xfrm>
            <a:off x="6768236" y="3560555"/>
            <a:ext cx="2492990" cy="246221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l"/>
            <a:r>
              <a:rPr kumimoji="1" lang="en-US" altLang="zh-CN" sz="10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HarmonyOS Sans SC Black" panose="00000A00000000000000" charset="-122"/>
              </a:rPr>
              <a:t>In the first half of the work to reflect on</a:t>
            </a:r>
            <a:endParaRPr kumimoji="1" lang="zh-CN" altLang="en-US" sz="1000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30" name="标题 1"/>
          <p:cNvSpPr txBox="1"/>
          <p:nvPr/>
        </p:nvSpPr>
        <p:spPr>
          <a:xfrm>
            <a:off x="4870996" y="4543864"/>
            <a:ext cx="695426" cy="695426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  <a:effectLst>
            <a:outerShdw blurRad="381000" dist="254000" dir="4200000" sx="96000" sy="96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31" name="标题 1"/>
          <p:cNvSpPr txBox="1"/>
          <p:nvPr/>
        </p:nvSpPr>
        <p:spPr>
          <a:xfrm>
            <a:off x="4921768" y="4679795"/>
            <a:ext cx="562976" cy="46166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240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03</a:t>
            </a:r>
            <a:endParaRPr kumimoji="1" lang="zh-CN" altLang="en-US">
              <a:latin typeface="+mj-ea"/>
              <a:ea typeface="+mj-ea"/>
              <a:cs typeface="HarmonyOS Sans SC Black" panose="00000A00000000000000" charset="-122"/>
            </a:endParaRPr>
          </a:p>
        </p:txBody>
      </p:sp>
      <p:cxnSp>
        <p:nvCxnSpPr>
          <p:cNvPr id="32" name="标题 1"/>
          <p:cNvCxnSpPr/>
          <p:nvPr/>
        </p:nvCxnSpPr>
        <p:spPr>
          <a:xfrm>
            <a:off x="5697102" y="4952537"/>
            <a:ext cx="372289" cy="0"/>
          </a:xfrm>
          <a:prstGeom prst="line">
            <a:avLst/>
          </a:prstGeom>
          <a:noFill/>
          <a:ln w="6350" cap="flat">
            <a:solidFill>
              <a:schemeClr val="accent1"/>
            </a:solidFill>
            <a:prstDash val="solid"/>
            <a:miter/>
          </a:ln>
        </p:spPr>
      </p:cxnSp>
      <p:sp>
        <p:nvSpPr>
          <p:cNvPr id="33" name="标题 1"/>
          <p:cNvSpPr txBox="1"/>
          <p:nvPr/>
        </p:nvSpPr>
        <p:spPr>
          <a:xfrm>
            <a:off x="6237255" y="4556329"/>
            <a:ext cx="2646878" cy="58477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l"/>
            <a:r>
              <a:rPr kumimoji="1" lang="zh-CN" altLang="en-US" sz="3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未来工作期望</a:t>
            </a:r>
            <a:endParaRPr kumimoji="1" lang="zh-CN" altLang="en-US" dirty="0"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34" name="标题 1"/>
          <p:cNvSpPr txBox="1"/>
          <p:nvPr/>
        </p:nvSpPr>
        <p:spPr>
          <a:xfrm>
            <a:off x="6237255" y="5143703"/>
            <a:ext cx="1098378" cy="246221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t">
            <a:spAutoFit/>
          </a:bodyPr>
          <a:lstStyle/>
          <a:p>
            <a:pPr algn="l"/>
            <a:r>
              <a:rPr kumimoji="1" lang="en-US" altLang="zh-CN" sz="10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FUTURE WORK</a:t>
            </a:r>
            <a:endParaRPr kumimoji="1" lang="zh-CN" altLang="en-US" sz="1000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51" name="标题 1"/>
          <p:cNvSpPr txBox="1"/>
          <p:nvPr/>
        </p:nvSpPr>
        <p:spPr>
          <a:xfrm rot="17902560">
            <a:off x="10746639" y="5627836"/>
            <a:ext cx="2010513" cy="1317559"/>
          </a:xfrm>
          <a:custGeom>
            <a:avLst/>
            <a:gdLst>
              <a:gd name="connsiteX0" fmla="*/ 2010513 w 2010513"/>
              <a:gd name="connsiteY0" fmla="*/ 615990 h 1317559"/>
              <a:gd name="connsiteX1" fmla="*/ 711688 w 2010513"/>
              <a:gd name="connsiteY1" fmla="*/ 1317559 h 1317559"/>
              <a:gd name="connsiteX2" fmla="*/ 0 w 2010513"/>
              <a:gd name="connsiteY2" fmla="*/ 0 h 1317559"/>
              <a:gd name="connsiteX3" fmla="*/ 175478 w 2010513"/>
              <a:gd name="connsiteY3" fmla="*/ 53062 h 1317559"/>
              <a:gd name="connsiteX4" fmla="*/ 507269 w 2010513"/>
              <a:gd name="connsiteY4" fmla="*/ 168550 h 1317559"/>
              <a:gd name="connsiteX5" fmla="*/ 741675 w 2010513"/>
              <a:gd name="connsiteY5" fmla="*/ 258252 h 1317559"/>
              <a:gd name="connsiteX6" fmla="*/ 993637 w 2010513"/>
              <a:gd name="connsiteY6" fmla="*/ 357145 h 1317559"/>
              <a:gd name="connsiteX7" fmla="*/ 1229416 w 2010513"/>
              <a:gd name="connsiteY7" fmla="*/ 445340 h 1317559"/>
              <a:gd name="connsiteX8" fmla="*/ 1570945 w 2010513"/>
              <a:gd name="connsiteY8" fmla="*/ 550404 h 1317559"/>
              <a:gd name="connsiteX9" fmla="*/ 1838956 w 2010513"/>
              <a:gd name="connsiteY9" fmla="*/ 603485 h 1317559"/>
            </a:gdLst>
            <a:ahLst/>
            <a:cxnLst/>
            <a:rect l="l" t="t" r="r" b="b"/>
            <a:pathLst>
              <a:path w="2010513" h="1317559">
                <a:moveTo>
                  <a:pt x="2010513" y="615990"/>
                </a:moveTo>
                <a:lnTo>
                  <a:pt x="711688" y="1317559"/>
                </a:lnTo>
                <a:lnTo>
                  <a:pt x="0" y="0"/>
                </a:lnTo>
                <a:lnTo>
                  <a:pt x="175478" y="53062"/>
                </a:lnTo>
                <a:cubicBezTo>
                  <a:pt x="292614" y="90779"/>
                  <a:pt x="402615" y="129733"/>
                  <a:pt x="507269" y="168550"/>
                </a:cubicBezTo>
                <a:cubicBezTo>
                  <a:pt x="588331" y="198589"/>
                  <a:pt x="666238" y="228763"/>
                  <a:pt x="741675" y="258252"/>
                </a:cubicBezTo>
                <a:cubicBezTo>
                  <a:pt x="828360" y="292131"/>
                  <a:pt x="911890" y="325325"/>
                  <a:pt x="993637" y="357145"/>
                </a:cubicBezTo>
                <a:cubicBezTo>
                  <a:pt x="1075385" y="388967"/>
                  <a:pt x="1151921" y="417769"/>
                  <a:pt x="1229416" y="445340"/>
                </a:cubicBezTo>
                <a:cubicBezTo>
                  <a:pt x="1343396" y="485801"/>
                  <a:pt x="1456004" y="521600"/>
                  <a:pt x="1570945" y="550404"/>
                </a:cubicBezTo>
                <a:cubicBezTo>
                  <a:pt x="1659262" y="572912"/>
                  <a:pt x="1748732" y="590633"/>
                  <a:pt x="1838956" y="60348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sq">
            <a:noFill/>
            <a:prstDash val="solid"/>
            <a:miter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52" name="标题 1"/>
          <p:cNvSpPr txBox="1"/>
          <p:nvPr/>
        </p:nvSpPr>
        <p:spPr>
          <a:xfrm rot="17902560">
            <a:off x="10096666" y="5603805"/>
            <a:ext cx="2307974" cy="910397"/>
          </a:xfrm>
          <a:custGeom>
            <a:avLst/>
            <a:gdLst>
              <a:gd name="connsiteX0" fmla="*/ 2307974 w 2307974"/>
              <a:gd name="connsiteY0" fmla="*/ 901762 h 910397"/>
              <a:gd name="connsiteX1" fmla="*/ 2291988 w 2307974"/>
              <a:gd name="connsiteY1" fmla="*/ 910397 h 910397"/>
              <a:gd name="connsiteX2" fmla="*/ 2241267 w 2307974"/>
              <a:gd name="connsiteY2" fmla="*/ 910065 h 910397"/>
              <a:gd name="connsiteX3" fmla="*/ 2076157 w 2307974"/>
              <a:gd name="connsiteY3" fmla="*/ 897436 h 910397"/>
              <a:gd name="connsiteX4" fmla="*/ 1801837 w 2307974"/>
              <a:gd name="connsiteY4" fmla="*/ 850801 h 910397"/>
              <a:gd name="connsiteX5" fmla="*/ 1455508 w 2307974"/>
              <a:gd name="connsiteY5" fmla="*/ 750811 h 910397"/>
              <a:gd name="connsiteX6" fmla="*/ 1218359 w 2307974"/>
              <a:gd name="connsiteY6" fmla="*/ 664127 h 910397"/>
              <a:gd name="connsiteX7" fmla="*/ 966121 w 2307974"/>
              <a:gd name="connsiteY7" fmla="*/ 565508 h 910397"/>
              <a:gd name="connsiteX8" fmla="*/ 732949 w 2307974"/>
              <a:gd name="connsiteY8" fmla="*/ 475119 h 910397"/>
              <a:gd name="connsiteX9" fmla="*/ 403765 w 2307974"/>
              <a:gd name="connsiteY9" fmla="*/ 357436 h 910397"/>
              <a:gd name="connsiteX10" fmla="*/ 156877 w 2307974"/>
              <a:gd name="connsiteY10" fmla="*/ 280627 h 910397"/>
              <a:gd name="connsiteX11" fmla="*/ 150639 w 2307974"/>
              <a:gd name="connsiteY11" fmla="*/ 278879 h 910397"/>
              <a:gd name="connsiteX12" fmla="*/ 0 w 2307974"/>
              <a:gd name="connsiteY12" fmla="*/ 0 h 910397"/>
              <a:gd name="connsiteX13" fmla="*/ 51950 w 2307974"/>
              <a:gd name="connsiteY13" fmla="*/ 21257 h 910397"/>
              <a:gd name="connsiteX14" fmla="*/ 294173 w 2307974"/>
              <a:gd name="connsiteY14" fmla="*/ 130985 h 910397"/>
              <a:gd name="connsiteX15" fmla="*/ 512533 w 2307974"/>
              <a:gd name="connsiteY15" fmla="*/ 237970 h 910397"/>
              <a:gd name="connsiteX16" fmla="*/ 808798 w 2307974"/>
              <a:gd name="connsiteY16" fmla="*/ 391863 h 910397"/>
              <a:gd name="connsiteX17" fmla="*/ 1022631 w 2307974"/>
              <a:gd name="connsiteY17" fmla="*/ 503787 h 910397"/>
              <a:gd name="connsiteX18" fmla="*/ 1258135 w 2307974"/>
              <a:gd name="connsiteY18" fmla="*/ 620372 h 910397"/>
              <a:gd name="connsiteX19" fmla="*/ 1484448 w 2307974"/>
              <a:gd name="connsiteY19" fmla="*/ 718852 h 910397"/>
              <a:gd name="connsiteX20" fmla="*/ 1821588 w 2307974"/>
              <a:gd name="connsiteY20" fmla="*/ 828580 h 910397"/>
              <a:gd name="connsiteX21" fmla="*/ 2090422 w 2307974"/>
              <a:gd name="connsiteY21" fmla="*/ 881388 h 910397"/>
              <a:gd name="connsiteX22" fmla="*/ 2274491 w 2307974"/>
              <a:gd name="connsiteY22" fmla="*/ 900315 h 910397"/>
            </a:gdLst>
            <a:ahLst/>
            <a:cxnLst/>
            <a:rect l="l" t="t" r="r" b="b"/>
            <a:pathLst>
              <a:path w="2307974" h="910397">
                <a:moveTo>
                  <a:pt x="2307974" y="901762"/>
                </a:moveTo>
                <a:lnTo>
                  <a:pt x="2291988" y="910397"/>
                </a:lnTo>
                <a:lnTo>
                  <a:pt x="2241267" y="910065"/>
                </a:lnTo>
                <a:cubicBezTo>
                  <a:pt x="2186118" y="907778"/>
                  <a:pt x="2131048" y="903566"/>
                  <a:pt x="2076157" y="897436"/>
                </a:cubicBezTo>
                <a:cubicBezTo>
                  <a:pt x="1983904" y="887147"/>
                  <a:pt x="1892308" y="871580"/>
                  <a:pt x="1801837" y="850801"/>
                </a:cubicBezTo>
                <a:cubicBezTo>
                  <a:pt x="1684743" y="823506"/>
                  <a:pt x="1569146" y="790120"/>
                  <a:pt x="1455508" y="750811"/>
                </a:cubicBezTo>
                <a:cubicBezTo>
                  <a:pt x="1377189" y="723380"/>
                  <a:pt x="1298597" y="694850"/>
                  <a:pt x="1218359" y="664127"/>
                </a:cubicBezTo>
                <a:cubicBezTo>
                  <a:pt x="1138119" y="633402"/>
                  <a:pt x="1052670" y="599524"/>
                  <a:pt x="966121" y="565508"/>
                </a:cubicBezTo>
                <a:cubicBezTo>
                  <a:pt x="890682" y="535882"/>
                  <a:pt x="813051" y="505569"/>
                  <a:pt x="732949" y="475119"/>
                </a:cubicBezTo>
                <a:cubicBezTo>
                  <a:pt x="628707" y="435755"/>
                  <a:pt x="519391" y="396115"/>
                  <a:pt x="403765" y="357436"/>
                </a:cubicBezTo>
                <a:cubicBezTo>
                  <a:pt x="325034" y="331375"/>
                  <a:pt x="243150" y="305589"/>
                  <a:pt x="156877" y="280627"/>
                </a:cubicBezTo>
                <a:lnTo>
                  <a:pt x="150639" y="278879"/>
                </a:lnTo>
                <a:lnTo>
                  <a:pt x="0" y="0"/>
                </a:lnTo>
                <a:lnTo>
                  <a:pt x="51950" y="21257"/>
                </a:lnTo>
                <a:cubicBezTo>
                  <a:pt x="136302" y="57468"/>
                  <a:pt x="216542" y="93951"/>
                  <a:pt x="294173" y="130985"/>
                </a:cubicBezTo>
                <a:cubicBezTo>
                  <a:pt x="371807" y="168017"/>
                  <a:pt x="442444" y="202583"/>
                  <a:pt x="512533" y="237970"/>
                </a:cubicBezTo>
                <a:cubicBezTo>
                  <a:pt x="615952" y="290366"/>
                  <a:pt x="714020" y="341938"/>
                  <a:pt x="808798" y="391863"/>
                </a:cubicBezTo>
                <a:cubicBezTo>
                  <a:pt x="881767" y="430269"/>
                  <a:pt x="952678" y="467713"/>
                  <a:pt x="1022631" y="503787"/>
                </a:cubicBezTo>
                <a:cubicBezTo>
                  <a:pt x="1102047" y="544934"/>
                  <a:pt x="1180091" y="583750"/>
                  <a:pt x="1258135" y="620372"/>
                </a:cubicBezTo>
                <a:cubicBezTo>
                  <a:pt x="1333162" y="655760"/>
                  <a:pt x="1408325" y="688952"/>
                  <a:pt x="1484448" y="718852"/>
                </a:cubicBezTo>
                <a:cubicBezTo>
                  <a:pt x="1594327" y="762716"/>
                  <a:pt x="1706937" y="799380"/>
                  <a:pt x="1821588" y="828580"/>
                </a:cubicBezTo>
                <a:cubicBezTo>
                  <a:pt x="1910138" y="851185"/>
                  <a:pt x="1999896" y="868823"/>
                  <a:pt x="2090422" y="881388"/>
                </a:cubicBezTo>
                <a:cubicBezTo>
                  <a:pt x="2149812" y="889617"/>
                  <a:pt x="2211122" y="896064"/>
                  <a:pt x="2274491" y="900315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53" name="标题 1"/>
          <p:cNvSpPr txBox="1"/>
          <p:nvPr/>
        </p:nvSpPr>
        <p:spPr>
          <a:xfrm>
            <a:off x="1248192" y="2173449"/>
            <a:ext cx="2257028" cy="135421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en-US" altLang="zh-CN" sz="8800" dirty="0" err="1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目录</a:t>
            </a:r>
            <a:endParaRPr kumimoji="1" lang="zh-CN" altLang="en-US" dirty="0"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54" name="标题 1"/>
          <p:cNvSpPr txBox="1"/>
          <p:nvPr/>
        </p:nvSpPr>
        <p:spPr>
          <a:xfrm>
            <a:off x="1386151" y="3756391"/>
            <a:ext cx="2044700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20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CONTENTS</a:t>
            </a:r>
            <a:endParaRPr kumimoji="1" lang="zh-CN" altLang="en-US">
              <a:latin typeface="+mj-ea"/>
              <a:ea typeface="+mj-ea"/>
              <a:cs typeface="HarmonyOS Sans SC Black" panose="00000A00000000000000" charset="-122"/>
            </a:endParaRPr>
          </a:p>
        </p:txBody>
      </p:sp>
      <p:cxnSp>
        <p:nvCxnSpPr>
          <p:cNvPr id="55" name="标题 1"/>
          <p:cNvCxnSpPr/>
          <p:nvPr/>
        </p:nvCxnSpPr>
        <p:spPr>
          <a:xfrm>
            <a:off x="1378947" y="3558068"/>
            <a:ext cx="1992226" cy="0"/>
          </a:xfrm>
          <a:prstGeom prst="line">
            <a:avLst/>
          </a:prstGeom>
          <a:noFill/>
          <a:ln w="6350" cap="sq">
            <a:solidFill>
              <a:schemeClr val="bg1"/>
            </a:solidFill>
            <a:prstDash val="solid"/>
            <a:miter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382751" y="549275"/>
            <a:ext cx="10113924" cy="5759450"/>
          </a:xfrm>
          <a:prstGeom prst="roundRect">
            <a:avLst>
              <a:gd name="adj" fmla="val 1952"/>
            </a:avLst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254000" sx="102000" sy="102000" algn="ctr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8" r="22118"/>
          <a:stretch>
            <a:fillRect/>
          </a:stretch>
        </p:blipFill>
        <p:spPr>
          <a:xfrm>
            <a:off x="7214341" y="549275"/>
            <a:ext cx="4282334" cy="5759450"/>
          </a:xfrm>
          <a:custGeom>
            <a:avLst/>
            <a:gdLst>
              <a:gd name="connsiteX0" fmla="*/ 4282334 w 4282334"/>
              <a:gd name="connsiteY0" fmla="*/ 0 h 5759450"/>
              <a:gd name="connsiteX1" fmla="*/ 112424 w 4282334"/>
              <a:gd name="connsiteY1" fmla="*/ 0 h 5759450"/>
              <a:gd name="connsiteX2" fmla="*/ 0 w 4282334"/>
              <a:gd name="connsiteY2" fmla="*/ 112424 h 5759450"/>
              <a:gd name="connsiteX3" fmla="*/ 0 w 4282334"/>
              <a:gd name="connsiteY3" fmla="*/ 5647026 h 5759450"/>
              <a:gd name="connsiteX4" fmla="*/ 112424 w 4282334"/>
              <a:gd name="connsiteY4" fmla="*/ 5759450 h 5759450"/>
              <a:gd name="connsiteX5" fmla="*/ 4282334 w 4282334"/>
              <a:gd name="connsiteY5" fmla="*/ 5759450 h 5759450"/>
            </a:gdLst>
            <a:ahLst/>
            <a:cxnLst/>
            <a:rect l="l" t="t" r="r" b="b"/>
            <a:pathLst>
              <a:path w="4282334" h="5759450">
                <a:moveTo>
                  <a:pt x="4282334" y="0"/>
                </a:moveTo>
                <a:lnTo>
                  <a:pt x="112424" y="0"/>
                </a:lnTo>
                <a:cubicBezTo>
                  <a:pt x="50334" y="0"/>
                  <a:pt x="0" y="50334"/>
                  <a:pt x="0" y="112424"/>
                </a:cubicBezTo>
                <a:lnTo>
                  <a:pt x="0" y="5647026"/>
                </a:lnTo>
                <a:cubicBezTo>
                  <a:pt x="0" y="5709116"/>
                  <a:pt x="50334" y="5759450"/>
                  <a:pt x="112424" y="5759450"/>
                </a:cubicBezTo>
                <a:lnTo>
                  <a:pt x="4282334" y="57594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1368174" y="549275"/>
            <a:ext cx="10113924" cy="5759450"/>
          </a:xfrm>
          <a:prstGeom prst="roundRect">
            <a:avLst>
              <a:gd name="adj" fmla="val 1952"/>
            </a:avLst>
          </a:prstGeom>
          <a:gradFill>
            <a:gsLst>
              <a:gs pos="61000">
                <a:schemeClr val="bg1"/>
              </a:gs>
              <a:gs pos="89000">
                <a:schemeClr val="bg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22663" y="0"/>
            <a:ext cx="3811580" cy="6877878"/>
          </a:xfrm>
          <a:custGeom>
            <a:avLst/>
            <a:gdLst>
              <a:gd name="connsiteX0" fmla="*/ 0 w 3811580"/>
              <a:gd name="connsiteY0" fmla="*/ 0 h 6850063"/>
              <a:gd name="connsiteX1" fmla="*/ 3403361 w 3811580"/>
              <a:gd name="connsiteY1" fmla="*/ 0 h 6850063"/>
              <a:gd name="connsiteX2" fmla="*/ 3211129 w 3811580"/>
              <a:gd name="connsiteY2" fmla="*/ 286097 h 6850063"/>
              <a:gd name="connsiteX3" fmla="*/ 2442117 w 3811580"/>
              <a:gd name="connsiteY3" fmla="*/ 3183674 h 6850063"/>
              <a:gd name="connsiteX4" fmla="*/ 3794856 w 3811580"/>
              <a:gd name="connsiteY4" fmla="*/ 6833977 h 6850063"/>
              <a:gd name="connsiteX5" fmla="*/ 3811580 w 3811580"/>
              <a:gd name="connsiteY5" fmla="*/ 6850063 h 6850063"/>
              <a:gd name="connsiteX6" fmla="*/ 0 w 3811580"/>
              <a:gd name="connsiteY6" fmla="*/ 6850063 h 6850063"/>
            </a:gdLst>
            <a:ahLst/>
            <a:cxnLst/>
            <a:rect l="l" t="t" r="r" b="b"/>
            <a:pathLst>
              <a:path w="3811580" h="6850063">
                <a:moveTo>
                  <a:pt x="0" y="0"/>
                </a:moveTo>
                <a:lnTo>
                  <a:pt x="3403361" y="0"/>
                </a:lnTo>
                <a:lnTo>
                  <a:pt x="3211129" y="286097"/>
                </a:lnTo>
                <a:cubicBezTo>
                  <a:pt x="2730711" y="1073517"/>
                  <a:pt x="2442117" y="2083008"/>
                  <a:pt x="2442117" y="3183674"/>
                </a:cubicBezTo>
                <a:cubicBezTo>
                  <a:pt x="2442117" y="4677435"/>
                  <a:pt x="2973660" y="6003267"/>
                  <a:pt x="3794856" y="6833977"/>
                </a:cubicBezTo>
                <a:lnTo>
                  <a:pt x="3811580" y="6850063"/>
                </a:lnTo>
                <a:lnTo>
                  <a:pt x="0" y="685006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  <a:effectLst>
            <a:outerShdw blurRad="292100" dist="63500" dir="16200000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0" y="0"/>
            <a:ext cx="3811580" cy="6877878"/>
          </a:xfrm>
          <a:custGeom>
            <a:avLst/>
            <a:gdLst>
              <a:gd name="connsiteX0" fmla="*/ 0 w 3811580"/>
              <a:gd name="connsiteY0" fmla="*/ 0 h 6850063"/>
              <a:gd name="connsiteX1" fmla="*/ 3403361 w 3811580"/>
              <a:gd name="connsiteY1" fmla="*/ 0 h 6850063"/>
              <a:gd name="connsiteX2" fmla="*/ 3211129 w 3811580"/>
              <a:gd name="connsiteY2" fmla="*/ 286097 h 6850063"/>
              <a:gd name="connsiteX3" fmla="*/ 2442117 w 3811580"/>
              <a:gd name="connsiteY3" fmla="*/ 3183674 h 6850063"/>
              <a:gd name="connsiteX4" fmla="*/ 3794856 w 3811580"/>
              <a:gd name="connsiteY4" fmla="*/ 6833977 h 6850063"/>
              <a:gd name="connsiteX5" fmla="*/ 3811580 w 3811580"/>
              <a:gd name="connsiteY5" fmla="*/ 6850063 h 6850063"/>
              <a:gd name="connsiteX6" fmla="*/ 0 w 3811580"/>
              <a:gd name="connsiteY6" fmla="*/ 6850063 h 6850063"/>
            </a:gdLst>
            <a:ahLst/>
            <a:cxnLst/>
            <a:rect l="l" t="t" r="r" b="b"/>
            <a:pathLst>
              <a:path w="3811580" h="6850063">
                <a:moveTo>
                  <a:pt x="0" y="0"/>
                </a:moveTo>
                <a:lnTo>
                  <a:pt x="3403361" y="0"/>
                </a:lnTo>
                <a:lnTo>
                  <a:pt x="3211129" y="286097"/>
                </a:lnTo>
                <a:cubicBezTo>
                  <a:pt x="2730711" y="1073517"/>
                  <a:pt x="2442117" y="2083008"/>
                  <a:pt x="2442117" y="3183674"/>
                </a:cubicBezTo>
                <a:cubicBezTo>
                  <a:pt x="2442117" y="4677435"/>
                  <a:pt x="2973660" y="6003267"/>
                  <a:pt x="3794856" y="6833977"/>
                </a:cubicBezTo>
                <a:lnTo>
                  <a:pt x="3811580" y="6850063"/>
                </a:lnTo>
                <a:lnTo>
                  <a:pt x="0" y="685006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581535" y="1893132"/>
            <a:ext cx="2057493" cy="560551"/>
          </a:xfrm>
          <a:prstGeom prst="round2DiagRect">
            <a:avLst>
              <a:gd name="adj1" fmla="val 30075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3781376" y="1988741"/>
            <a:ext cx="1579245" cy="368935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en-US" altLang="zh-CN" sz="24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PART ONE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3570963" y="2870195"/>
            <a:ext cx="4847481" cy="83099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5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上半年工作总结</a:t>
            </a:r>
            <a:endParaRPr kumimoji="1" lang="zh-CN" altLang="en-US" sz="54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557973" y="3771446"/>
            <a:ext cx="5224187" cy="246221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en-US" altLang="zh-CN" sz="16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IN THE FIRST HALF OF THE YEAR WORK SUMMARY</a:t>
            </a:r>
            <a:endParaRPr kumimoji="1" lang="en-US" altLang="zh-CN" sz="16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HarmonyOS Sans SC Black" panose="00000A00000000000000" charset="-122"/>
            </a:endParaRPr>
          </a:p>
        </p:txBody>
      </p:sp>
      <p:cxnSp>
        <p:nvCxnSpPr>
          <p:cNvPr id="11" name="标题 1"/>
          <p:cNvCxnSpPr/>
          <p:nvPr/>
        </p:nvCxnSpPr>
        <p:spPr>
          <a:xfrm>
            <a:off x="3581535" y="4334881"/>
            <a:ext cx="4603763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prstDash val="solid"/>
            <a:miter/>
          </a:ln>
        </p:spPr>
      </p:cxnSp>
      <p:sp>
        <p:nvSpPr>
          <p:cNvPr id="12" name="标题 1"/>
          <p:cNvSpPr txBox="1"/>
          <p:nvPr/>
        </p:nvSpPr>
        <p:spPr>
          <a:xfrm>
            <a:off x="3481070" y="4475480"/>
            <a:ext cx="5196205" cy="4502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Lorem ipsum dolor sit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amet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,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consectetuer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adipiscing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elit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. Maecenas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porttitor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congue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massa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.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Fusce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posuere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, magna sed pulvinar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ultricies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purus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lectus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 </a:t>
            </a:r>
            <a:r>
              <a:rPr kumimoji="1" lang="en-US" altLang="zh-CN" sz="90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malesuada</a:t>
            </a:r>
            <a:r>
              <a:rPr kumimoji="1" lang="en-US" altLang="zh-CN" sz="9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 libero</a:t>
            </a:r>
            <a:endParaRPr kumimoji="1" lang="zh-CN" altLang="en-US" dirty="0">
              <a:latin typeface="+mn-ea"/>
              <a:cs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 txBox="1"/>
          <p:nvPr/>
        </p:nvSpPr>
        <p:spPr>
          <a:xfrm>
            <a:off x="683514" y="3903172"/>
            <a:ext cx="5224629" cy="1761144"/>
          </a:xfrm>
          <a:prstGeom prst="roundRect">
            <a:avLst>
              <a:gd name="adj" fmla="val 8769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72" name="标题 1"/>
          <p:cNvSpPr txBox="1"/>
          <p:nvPr/>
        </p:nvSpPr>
        <p:spPr>
          <a:xfrm>
            <a:off x="683514" y="4097746"/>
            <a:ext cx="5224629" cy="1761144"/>
          </a:xfrm>
          <a:prstGeom prst="roundRect">
            <a:avLst>
              <a:gd name="adj" fmla="val 8769"/>
            </a:avLst>
          </a:prstGeom>
          <a:solidFill>
            <a:schemeClr val="bg1"/>
          </a:solidFill>
          <a:ln cap="sq">
            <a:solidFill>
              <a:schemeClr val="bg1"/>
            </a:solidFill>
          </a:ln>
          <a:effectLst/>
        </p:spPr>
        <p:txBody>
          <a:bodyPr vert="horz" wrap="none" lIns="0" tIns="0" rIns="0" bIns="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73" name="标题 1"/>
          <p:cNvSpPr txBox="1"/>
          <p:nvPr/>
        </p:nvSpPr>
        <p:spPr>
          <a:xfrm>
            <a:off x="1116378" y="4886047"/>
            <a:ext cx="4356100" cy="6831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添加详细文本描述，建议与标题相关并符合整体语言风格，此处添加详细文本描述。</a:t>
            </a:r>
            <a:endParaRPr kumimoji="1"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4" name="标题 1"/>
          <p:cNvSpPr txBox="1"/>
          <p:nvPr/>
        </p:nvSpPr>
        <p:spPr>
          <a:xfrm>
            <a:off x="1706928" y="4388237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75" name="标题 1"/>
          <p:cNvSpPr txBox="1"/>
          <p:nvPr/>
        </p:nvSpPr>
        <p:spPr>
          <a:xfrm>
            <a:off x="1122204" y="4355338"/>
            <a:ext cx="479949" cy="435129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76" name="标题 1"/>
          <p:cNvSpPr txBox="1"/>
          <p:nvPr/>
        </p:nvSpPr>
        <p:spPr>
          <a:xfrm>
            <a:off x="683514" y="1562561"/>
            <a:ext cx="5224629" cy="1761144"/>
          </a:xfrm>
          <a:prstGeom prst="roundRect">
            <a:avLst>
              <a:gd name="adj" fmla="val 8769"/>
            </a:avLst>
          </a:prstGeom>
          <a:gradFill flip="none" rotWithShape="1">
            <a:gsLst>
              <a:gs pos="76000">
                <a:schemeClr val="bg1">
                  <a:alpha val="90000"/>
                </a:schemeClr>
              </a:gs>
              <a:gs pos="38000">
                <a:schemeClr val="bg1">
                  <a:alpha val="90000"/>
                </a:schemeClr>
              </a:gs>
              <a:gs pos="51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 w="12700">
            <a:solidFill>
              <a:schemeClr val="bg1"/>
            </a:solidFill>
          </a:ln>
          <a:effectLst>
            <a:outerShdw blurRad="558800" dist="317500" dir="2700000" algn="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HarmonyOS Sans SC" panose="00000500000000000000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77" name="标题 1"/>
          <p:cNvSpPr txBox="1"/>
          <p:nvPr/>
        </p:nvSpPr>
        <p:spPr>
          <a:xfrm>
            <a:off x="683514" y="1707545"/>
            <a:ext cx="5224629" cy="1761144"/>
          </a:xfrm>
          <a:prstGeom prst="roundRect">
            <a:avLst>
              <a:gd name="adj" fmla="val 8769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78" name="标题 1"/>
          <p:cNvSpPr txBox="1"/>
          <p:nvPr/>
        </p:nvSpPr>
        <p:spPr>
          <a:xfrm>
            <a:off x="683514" y="1726657"/>
            <a:ext cx="3766061" cy="1722919"/>
          </a:xfrm>
          <a:custGeom>
            <a:avLst/>
            <a:gdLst>
              <a:gd name="connsiteX0" fmla="*/ 0 w 3969737"/>
              <a:gd name="connsiteY0" fmla="*/ 0 h 1816098"/>
              <a:gd name="connsiteX1" fmla="*/ 3842061 w 3969737"/>
              <a:gd name="connsiteY1" fmla="*/ 0 h 1816098"/>
              <a:gd name="connsiteX2" fmla="*/ 3843305 w 3969737"/>
              <a:gd name="connsiteY2" fmla="*/ 3399 h 1816098"/>
              <a:gd name="connsiteX3" fmla="*/ 3969737 w 3969737"/>
              <a:gd name="connsiteY3" fmla="*/ 839665 h 1816098"/>
              <a:gd name="connsiteX4" fmla="*/ 3804958 w 3969737"/>
              <a:gd name="connsiteY4" fmla="*/ 1790424 h 1816098"/>
              <a:gd name="connsiteX5" fmla="*/ 3794744 w 3969737"/>
              <a:gd name="connsiteY5" fmla="*/ 1816098 h 1816098"/>
              <a:gd name="connsiteX6" fmla="*/ 0 w 3969737"/>
              <a:gd name="connsiteY6" fmla="*/ 1816098 h 1816098"/>
            </a:gdLst>
            <a:ahLst/>
            <a:cxnLst/>
            <a:rect l="l" t="t" r="r" b="b"/>
            <a:pathLst>
              <a:path w="3969737" h="1816098">
                <a:moveTo>
                  <a:pt x="0" y="0"/>
                </a:moveTo>
                <a:lnTo>
                  <a:pt x="3842061" y="0"/>
                </a:lnTo>
                <a:lnTo>
                  <a:pt x="3843305" y="3399"/>
                </a:lnTo>
                <a:cubicBezTo>
                  <a:pt x="3925472" y="267575"/>
                  <a:pt x="3969737" y="548451"/>
                  <a:pt x="3969737" y="839665"/>
                </a:cubicBezTo>
                <a:cubicBezTo>
                  <a:pt x="3969737" y="1173348"/>
                  <a:pt x="3911620" y="1493458"/>
                  <a:pt x="3804958" y="1790424"/>
                </a:cubicBezTo>
                <a:lnTo>
                  <a:pt x="3794744" y="1816098"/>
                </a:lnTo>
                <a:lnTo>
                  <a:pt x="0" y="1816098"/>
                </a:lnTo>
                <a:close/>
              </a:path>
            </a:pathLst>
          </a:custGeom>
          <a:gradFill>
            <a:gsLst>
              <a:gs pos="0">
                <a:schemeClr val="bg1">
                  <a:alpha val="7000"/>
                </a:schemeClr>
              </a:gs>
              <a:gs pos="100000">
                <a:schemeClr val="accent1">
                  <a:lumMod val="20000"/>
                  <a:lumOff val="80000"/>
                  <a:alpha val="2400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86748" tIns="43374" rIns="86748" bIns="43374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79" name="标题 1"/>
          <p:cNvSpPr txBox="1"/>
          <p:nvPr/>
        </p:nvSpPr>
        <p:spPr>
          <a:xfrm>
            <a:off x="683514" y="1707545"/>
            <a:ext cx="2066409" cy="908050"/>
          </a:xfrm>
          <a:custGeom>
            <a:avLst/>
            <a:gdLst>
              <a:gd name="connsiteX0" fmla="*/ 0 w 2066409"/>
              <a:gd name="connsiteY0" fmla="*/ 0 h 908050"/>
              <a:gd name="connsiteX1" fmla="*/ 2066409 w 2066409"/>
              <a:gd name="connsiteY1" fmla="*/ 0 h 908050"/>
              <a:gd name="connsiteX2" fmla="*/ 2004265 w 2066409"/>
              <a:gd name="connsiteY2" fmla="*/ 129002 h 908050"/>
              <a:gd name="connsiteX3" fmla="*/ 695325 w 2066409"/>
              <a:gd name="connsiteY3" fmla="*/ 908050 h 908050"/>
              <a:gd name="connsiteX4" fmla="*/ 115892 w 2066409"/>
              <a:gd name="connsiteY4" fmla="*/ 791068 h 908050"/>
              <a:gd name="connsiteX5" fmla="*/ 0 w 2066409"/>
              <a:gd name="connsiteY5" fmla="*/ 735240 h 908050"/>
            </a:gdLst>
            <a:ahLst/>
            <a:cxnLst/>
            <a:rect l="l" t="t" r="r" b="b"/>
            <a:pathLst>
              <a:path w="2066409" h="908050">
                <a:moveTo>
                  <a:pt x="0" y="0"/>
                </a:moveTo>
                <a:lnTo>
                  <a:pt x="2066409" y="0"/>
                </a:lnTo>
                <a:lnTo>
                  <a:pt x="2004265" y="129002"/>
                </a:lnTo>
                <a:cubicBezTo>
                  <a:pt x="1752186" y="593038"/>
                  <a:pt x="1260543" y="908050"/>
                  <a:pt x="695325" y="908050"/>
                </a:cubicBezTo>
                <a:cubicBezTo>
                  <a:pt x="489791" y="908050"/>
                  <a:pt x="293987" y="866396"/>
                  <a:pt x="115892" y="791068"/>
                </a:cubicBezTo>
                <a:lnTo>
                  <a:pt x="0" y="735240"/>
                </a:lnTo>
                <a:close/>
              </a:path>
            </a:pathLst>
          </a:custGeom>
          <a:gradFill>
            <a:gsLst>
              <a:gs pos="0">
                <a:schemeClr val="bg1">
                  <a:alpha val="24000"/>
                </a:schemeClr>
              </a:gs>
              <a:gs pos="100000">
                <a:schemeClr val="accent1">
                  <a:lumMod val="20000"/>
                  <a:lumOff val="80000"/>
                  <a:alpha val="2400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80" name="标题 1"/>
          <p:cNvSpPr txBox="1"/>
          <p:nvPr/>
        </p:nvSpPr>
        <p:spPr>
          <a:xfrm>
            <a:off x="1116378" y="2483370"/>
            <a:ext cx="4356100" cy="6831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600" dirty="0">
                <a:ln>
                  <a:noFill/>
                </a:ln>
                <a:solidFill>
                  <a:schemeClr val="bg1"/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添加详细文本描述，建议与标题相关并符合整体语言风格，此处添加详细文本描述。</a:t>
            </a:r>
            <a:endParaRPr kumimoji="1" lang="en-US" altLang="zh-CN" sz="1600" dirty="0" err="1">
              <a:ln>
                <a:noFill/>
              </a:ln>
              <a:solidFill>
                <a:schemeClr val="bg1"/>
              </a:solidFill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81" name="标题 1"/>
          <p:cNvSpPr txBox="1"/>
          <p:nvPr/>
        </p:nvSpPr>
        <p:spPr>
          <a:xfrm>
            <a:off x="1706928" y="1985560"/>
            <a:ext cx="1397000" cy="338455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82" name="标题 1"/>
          <p:cNvSpPr txBox="1"/>
          <p:nvPr/>
        </p:nvSpPr>
        <p:spPr>
          <a:xfrm>
            <a:off x="1169566" y="1977614"/>
            <a:ext cx="385225" cy="385225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2154" cap="flat">
            <a:solidFill>
              <a:schemeClr val="bg1"/>
            </a:solidFill>
            <a:prstDash val="solid"/>
            <a:miter/>
          </a:ln>
          <a:effectLst/>
        </p:spPr>
        <p:txBody>
          <a:bodyPr vert="horz" wrap="square" lIns="105892" tIns="52946" rIns="105892" bIns="52946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83" name="标题 1"/>
          <p:cNvSpPr txBox="1"/>
          <p:nvPr/>
        </p:nvSpPr>
        <p:spPr>
          <a:xfrm>
            <a:off x="6283857" y="3903172"/>
            <a:ext cx="5224629" cy="1761144"/>
          </a:xfrm>
          <a:prstGeom prst="roundRect">
            <a:avLst>
              <a:gd name="adj" fmla="val 8769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84" name="标题 1"/>
          <p:cNvSpPr txBox="1"/>
          <p:nvPr/>
        </p:nvSpPr>
        <p:spPr>
          <a:xfrm>
            <a:off x="6283857" y="4097746"/>
            <a:ext cx="5224629" cy="1761144"/>
          </a:xfrm>
          <a:prstGeom prst="roundRect">
            <a:avLst>
              <a:gd name="adj" fmla="val 8769"/>
            </a:avLst>
          </a:prstGeom>
          <a:solidFill>
            <a:schemeClr val="bg1"/>
          </a:solidFill>
          <a:ln cap="sq">
            <a:solidFill>
              <a:schemeClr val="bg1"/>
            </a:solidFill>
          </a:ln>
          <a:effectLst/>
        </p:spPr>
        <p:txBody>
          <a:bodyPr vert="horz" wrap="none" lIns="0" tIns="0" rIns="0" bIns="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85" name="标题 1"/>
          <p:cNvSpPr txBox="1"/>
          <p:nvPr/>
        </p:nvSpPr>
        <p:spPr>
          <a:xfrm>
            <a:off x="6716721" y="4888828"/>
            <a:ext cx="4356100" cy="6831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添加详细文本描述，建议与标题相关并符合整体语言风格，此处添加详细文本描述。</a:t>
            </a:r>
            <a:endParaRPr kumimoji="1"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6" name="标题 1"/>
          <p:cNvSpPr txBox="1"/>
          <p:nvPr/>
        </p:nvSpPr>
        <p:spPr>
          <a:xfrm>
            <a:off x="7307271" y="4391018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87" name="标题 1"/>
          <p:cNvSpPr txBox="1"/>
          <p:nvPr/>
        </p:nvSpPr>
        <p:spPr>
          <a:xfrm>
            <a:off x="6767143" y="4352557"/>
            <a:ext cx="390757" cy="446252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/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88" name="标题 1"/>
          <p:cNvSpPr txBox="1"/>
          <p:nvPr/>
        </p:nvSpPr>
        <p:spPr>
          <a:xfrm>
            <a:off x="6283857" y="1550685"/>
            <a:ext cx="5224629" cy="1761144"/>
          </a:xfrm>
          <a:prstGeom prst="roundRect">
            <a:avLst>
              <a:gd name="adj" fmla="val 8769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89" name="标题 1"/>
          <p:cNvSpPr txBox="1"/>
          <p:nvPr/>
        </p:nvSpPr>
        <p:spPr>
          <a:xfrm>
            <a:off x="6283857" y="1745259"/>
            <a:ext cx="5224629" cy="1761144"/>
          </a:xfrm>
          <a:prstGeom prst="roundRect">
            <a:avLst>
              <a:gd name="adj" fmla="val 8769"/>
            </a:avLst>
          </a:prstGeom>
          <a:solidFill>
            <a:schemeClr val="bg1"/>
          </a:solidFill>
          <a:ln cap="sq">
            <a:solidFill>
              <a:schemeClr val="bg1"/>
            </a:solidFill>
          </a:ln>
          <a:effectLst/>
        </p:spPr>
        <p:txBody>
          <a:bodyPr vert="horz" wrap="none" lIns="0" tIns="0" rIns="0" bIns="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90" name="标题 1"/>
          <p:cNvSpPr txBox="1"/>
          <p:nvPr/>
        </p:nvSpPr>
        <p:spPr>
          <a:xfrm>
            <a:off x="6716721" y="2533308"/>
            <a:ext cx="4356100" cy="6831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添加详细文本描述，建议与标题相关并符合整体语言风格，此处添加详细文本描述。</a:t>
            </a:r>
            <a:endParaRPr kumimoji="1"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91" name="标题 1"/>
          <p:cNvSpPr txBox="1"/>
          <p:nvPr/>
        </p:nvSpPr>
        <p:spPr>
          <a:xfrm>
            <a:off x="7307271" y="2035498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92" name="标题 1"/>
          <p:cNvSpPr txBox="1"/>
          <p:nvPr/>
        </p:nvSpPr>
        <p:spPr>
          <a:xfrm>
            <a:off x="6738224" y="2003103"/>
            <a:ext cx="448594" cy="434121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2700000" scaled="1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79553" tIns="39776" rIns="79553" bIns="39776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36254" y="497306"/>
            <a:ext cx="2489200" cy="4305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研究背景及意义</a:t>
            </a:r>
          </a:p>
        </p:txBody>
      </p:sp>
      <p:sp>
        <p:nvSpPr>
          <p:cNvPr id="95" name="矩形 94"/>
          <p:cNvSpPr/>
          <p:nvPr/>
        </p:nvSpPr>
        <p:spPr>
          <a:xfrm>
            <a:off x="683514" y="497305"/>
            <a:ext cx="83760" cy="6223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  <a:cs typeface="HarmonyOS Sans SC Black" panose="00000A00000000000000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36253" y="999110"/>
            <a:ext cx="2513509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HarmonyOS Sans SC Black" panose="00000A00000000000000" charset="-122"/>
                <a:cs typeface="HarmonyOS Sans SC Black" panose="00000A00000000000000" charset="-122"/>
              </a:rPr>
              <a:t>THE RESEARCH BACKGROUND AND SIGNIFICANCE</a:t>
            </a:r>
            <a:endParaRPr kumimoji="0" lang="zh-CN" altLang="en-US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97" name="矩形 4"/>
          <p:cNvSpPr/>
          <p:nvPr/>
        </p:nvSpPr>
        <p:spPr>
          <a:xfrm flipH="1">
            <a:off x="0" y="6125136"/>
            <a:ext cx="12192000" cy="732863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98" name="矩形 4"/>
          <p:cNvSpPr/>
          <p:nvPr/>
        </p:nvSpPr>
        <p:spPr>
          <a:xfrm flipH="1">
            <a:off x="0" y="6237162"/>
            <a:ext cx="12192000" cy="620837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  <a:cs typeface="HarmonyOS Sans SC Black" panose="00000A00000000000000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10752439" y="5821926"/>
            <a:ext cx="0" cy="655761"/>
          </a:xfrm>
          <a:prstGeom prst="line">
            <a:avLst/>
          </a:prstGeom>
          <a:ln w="12700" cap="rnd">
            <a:gradFill>
              <a:gsLst>
                <a:gs pos="0">
                  <a:schemeClr val="accent2">
                    <a:alpha val="4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9927684" y="6062232"/>
            <a:ext cx="123688" cy="123688"/>
          </a:xfrm>
          <a:prstGeom prst="ellipse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7818767" y="5710193"/>
            <a:ext cx="0" cy="655761"/>
          </a:xfrm>
          <a:prstGeom prst="line">
            <a:avLst/>
          </a:prstGeom>
          <a:ln cap="rnd">
            <a:gradFill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92"/>
          <p:cNvSpPr txBox="1"/>
          <p:nvPr/>
        </p:nvSpPr>
        <p:spPr>
          <a:xfrm>
            <a:off x="836254" y="497306"/>
            <a:ext cx="2493645" cy="4305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研究背景及意义</a:t>
            </a:r>
          </a:p>
        </p:txBody>
      </p:sp>
      <p:sp>
        <p:nvSpPr>
          <p:cNvPr id="95" name="矩形 94"/>
          <p:cNvSpPr/>
          <p:nvPr/>
        </p:nvSpPr>
        <p:spPr>
          <a:xfrm>
            <a:off x="683514" y="497305"/>
            <a:ext cx="83760" cy="6223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  <a:cs typeface="HarmonyOS Sans SC Black" panose="00000A00000000000000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36253" y="999110"/>
            <a:ext cx="2513509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HarmonyOS Sans SC Black" panose="00000A00000000000000" charset="-122"/>
                <a:cs typeface="HarmonyOS Sans SC Black" panose="00000A00000000000000" charset="-122"/>
              </a:rPr>
              <a:t>THE RESEARCH BACKGROUND AND SIGNIFICANCE</a:t>
            </a:r>
            <a:endParaRPr kumimoji="0" lang="zh-CN" altLang="en-US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6156325" y="1847850"/>
            <a:ext cx="1360488" cy="1211263"/>
          </a:xfrm>
          <a:custGeom>
            <a:avLst/>
            <a:gdLst>
              <a:gd name="T0" fmla="*/ 303 w 303"/>
              <a:gd name="T1" fmla="*/ 175 h 270"/>
              <a:gd name="T2" fmla="*/ 0 w 303"/>
              <a:gd name="T3" fmla="*/ 0 h 270"/>
              <a:gd name="T4" fmla="*/ 0 w 303"/>
              <a:gd name="T5" fmla="*/ 190 h 270"/>
              <a:gd name="T6" fmla="*/ 139 w 303"/>
              <a:gd name="T7" fmla="*/ 270 h 270"/>
              <a:gd name="T8" fmla="*/ 303 w 303"/>
              <a:gd name="T9" fmla="*/ 175 h 270"/>
            </a:gdLst>
            <a:ahLst/>
            <a:cxnLst/>
            <a:rect l="0" t="0" r="r" b="b"/>
            <a:pathLst>
              <a:path w="303" h="270">
                <a:moveTo>
                  <a:pt x="303" y="175"/>
                </a:moveTo>
                <a:cubicBezTo>
                  <a:pt x="237" y="69"/>
                  <a:pt x="125" y="4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39" y="270"/>
                  <a:pt x="139" y="270"/>
                  <a:pt x="139" y="270"/>
                </a:cubicBezTo>
                <a:lnTo>
                  <a:pt x="303" y="17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4675188" y="1847850"/>
            <a:ext cx="1360488" cy="1211263"/>
          </a:xfrm>
          <a:custGeom>
            <a:avLst/>
            <a:gdLst>
              <a:gd name="T0" fmla="*/ 0 w 303"/>
              <a:gd name="T1" fmla="*/ 175 h 270"/>
              <a:gd name="T2" fmla="*/ 164 w 303"/>
              <a:gd name="T3" fmla="*/ 270 h 270"/>
              <a:gd name="T4" fmla="*/ 303 w 303"/>
              <a:gd name="T5" fmla="*/ 190 h 270"/>
              <a:gd name="T6" fmla="*/ 303 w 303"/>
              <a:gd name="T7" fmla="*/ 0 h 270"/>
              <a:gd name="T8" fmla="*/ 0 w 303"/>
              <a:gd name="T9" fmla="*/ 175 h 270"/>
            </a:gdLst>
            <a:ahLst/>
            <a:cxnLst/>
            <a:rect l="0" t="0" r="r" b="b"/>
            <a:pathLst>
              <a:path w="303" h="270">
                <a:moveTo>
                  <a:pt x="0" y="175"/>
                </a:moveTo>
                <a:cubicBezTo>
                  <a:pt x="164" y="270"/>
                  <a:pt x="164" y="270"/>
                  <a:pt x="164" y="270"/>
                </a:cubicBezTo>
                <a:cubicBezTo>
                  <a:pt x="303" y="190"/>
                  <a:pt x="303" y="190"/>
                  <a:pt x="303" y="190"/>
                </a:cubicBezTo>
                <a:cubicBezTo>
                  <a:pt x="303" y="0"/>
                  <a:pt x="303" y="0"/>
                  <a:pt x="303" y="0"/>
                </a:cubicBezTo>
                <a:cubicBezTo>
                  <a:pt x="178" y="4"/>
                  <a:pt x="66" y="69"/>
                  <a:pt x="0" y="17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6838950" y="2736850"/>
            <a:ext cx="933450" cy="1570038"/>
          </a:xfrm>
          <a:custGeom>
            <a:avLst/>
            <a:gdLst>
              <a:gd name="T0" fmla="*/ 165 w 208"/>
              <a:gd name="T1" fmla="*/ 0 h 350"/>
              <a:gd name="T2" fmla="*/ 0 w 208"/>
              <a:gd name="T3" fmla="*/ 95 h 350"/>
              <a:gd name="T4" fmla="*/ 0 w 208"/>
              <a:gd name="T5" fmla="*/ 255 h 350"/>
              <a:gd name="T6" fmla="*/ 165 w 208"/>
              <a:gd name="T7" fmla="*/ 350 h 350"/>
              <a:gd name="T8" fmla="*/ 208 w 208"/>
              <a:gd name="T9" fmla="*/ 175 h 350"/>
              <a:gd name="T10" fmla="*/ 165 w 208"/>
              <a:gd name="T11" fmla="*/ 0 h 350"/>
            </a:gdLst>
            <a:ahLst/>
            <a:cxnLst/>
            <a:rect l="0" t="0" r="r" b="b"/>
            <a:pathLst>
              <a:path w="208" h="350">
                <a:moveTo>
                  <a:pt x="165" y="0"/>
                </a:moveTo>
                <a:cubicBezTo>
                  <a:pt x="0" y="95"/>
                  <a:pt x="0" y="95"/>
                  <a:pt x="0" y="95"/>
                </a:cubicBezTo>
                <a:cubicBezTo>
                  <a:pt x="0" y="255"/>
                  <a:pt x="0" y="255"/>
                  <a:pt x="0" y="255"/>
                </a:cubicBezTo>
                <a:cubicBezTo>
                  <a:pt x="165" y="350"/>
                  <a:pt x="165" y="350"/>
                  <a:pt x="165" y="350"/>
                </a:cubicBezTo>
                <a:cubicBezTo>
                  <a:pt x="193" y="297"/>
                  <a:pt x="208" y="236"/>
                  <a:pt x="208" y="175"/>
                </a:cubicBezTo>
                <a:cubicBezTo>
                  <a:pt x="208" y="114"/>
                  <a:pt x="193" y="54"/>
                  <a:pt x="16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6156325" y="3987800"/>
            <a:ext cx="1360488" cy="1212850"/>
          </a:xfrm>
          <a:custGeom>
            <a:avLst/>
            <a:gdLst>
              <a:gd name="T0" fmla="*/ 303 w 303"/>
              <a:gd name="T1" fmla="*/ 95 h 270"/>
              <a:gd name="T2" fmla="*/ 139 w 303"/>
              <a:gd name="T3" fmla="*/ 0 h 270"/>
              <a:gd name="T4" fmla="*/ 0 w 303"/>
              <a:gd name="T5" fmla="*/ 80 h 270"/>
              <a:gd name="T6" fmla="*/ 0 w 303"/>
              <a:gd name="T7" fmla="*/ 270 h 270"/>
              <a:gd name="T8" fmla="*/ 303 w 303"/>
              <a:gd name="T9" fmla="*/ 95 h 270"/>
            </a:gdLst>
            <a:ahLst/>
            <a:cxnLst/>
            <a:rect l="0" t="0" r="r" b="b"/>
            <a:pathLst>
              <a:path w="303" h="270">
                <a:moveTo>
                  <a:pt x="303" y="95"/>
                </a:moveTo>
                <a:cubicBezTo>
                  <a:pt x="139" y="0"/>
                  <a:pt x="139" y="0"/>
                  <a:pt x="139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270"/>
                  <a:pt x="0" y="270"/>
                  <a:pt x="0" y="270"/>
                </a:cubicBezTo>
                <a:cubicBezTo>
                  <a:pt x="125" y="265"/>
                  <a:pt x="237" y="200"/>
                  <a:pt x="303" y="9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419600" y="2736850"/>
            <a:ext cx="933450" cy="1570038"/>
          </a:xfrm>
          <a:custGeom>
            <a:avLst/>
            <a:gdLst>
              <a:gd name="T0" fmla="*/ 43 w 208"/>
              <a:gd name="T1" fmla="*/ 0 h 350"/>
              <a:gd name="T2" fmla="*/ 0 w 208"/>
              <a:gd name="T3" fmla="*/ 175 h 350"/>
              <a:gd name="T4" fmla="*/ 43 w 208"/>
              <a:gd name="T5" fmla="*/ 350 h 350"/>
              <a:gd name="T6" fmla="*/ 208 w 208"/>
              <a:gd name="T7" fmla="*/ 255 h 350"/>
              <a:gd name="T8" fmla="*/ 208 w 208"/>
              <a:gd name="T9" fmla="*/ 95 h 350"/>
              <a:gd name="T10" fmla="*/ 43 w 208"/>
              <a:gd name="T11" fmla="*/ 0 h 350"/>
            </a:gdLst>
            <a:ahLst/>
            <a:cxnLst/>
            <a:rect l="0" t="0" r="r" b="b"/>
            <a:pathLst>
              <a:path w="208" h="350">
                <a:moveTo>
                  <a:pt x="43" y="0"/>
                </a:moveTo>
                <a:cubicBezTo>
                  <a:pt x="15" y="54"/>
                  <a:pt x="0" y="114"/>
                  <a:pt x="0" y="175"/>
                </a:cubicBezTo>
                <a:cubicBezTo>
                  <a:pt x="0" y="236"/>
                  <a:pt x="15" y="297"/>
                  <a:pt x="43" y="350"/>
                </a:cubicBezTo>
                <a:cubicBezTo>
                  <a:pt x="208" y="255"/>
                  <a:pt x="208" y="255"/>
                  <a:pt x="208" y="255"/>
                </a:cubicBezTo>
                <a:cubicBezTo>
                  <a:pt x="208" y="95"/>
                  <a:pt x="208" y="95"/>
                  <a:pt x="208" y="95"/>
                </a:cubicBezTo>
                <a:lnTo>
                  <a:pt x="43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675188" y="3987800"/>
            <a:ext cx="1360488" cy="1212850"/>
          </a:xfrm>
          <a:custGeom>
            <a:avLst/>
            <a:gdLst>
              <a:gd name="T0" fmla="*/ 0 w 303"/>
              <a:gd name="T1" fmla="*/ 95 h 270"/>
              <a:gd name="T2" fmla="*/ 303 w 303"/>
              <a:gd name="T3" fmla="*/ 270 h 270"/>
              <a:gd name="T4" fmla="*/ 303 w 303"/>
              <a:gd name="T5" fmla="*/ 80 h 270"/>
              <a:gd name="T6" fmla="*/ 164 w 303"/>
              <a:gd name="T7" fmla="*/ 0 h 270"/>
              <a:gd name="T8" fmla="*/ 0 w 303"/>
              <a:gd name="T9" fmla="*/ 95 h 270"/>
            </a:gdLst>
            <a:ahLst/>
            <a:cxnLst/>
            <a:rect l="0" t="0" r="r" b="b"/>
            <a:pathLst>
              <a:path w="303" h="270">
                <a:moveTo>
                  <a:pt x="0" y="95"/>
                </a:moveTo>
                <a:cubicBezTo>
                  <a:pt x="66" y="200"/>
                  <a:pt x="178" y="265"/>
                  <a:pt x="303" y="270"/>
                </a:cubicBezTo>
                <a:cubicBezTo>
                  <a:pt x="303" y="80"/>
                  <a:pt x="303" y="80"/>
                  <a:pt x="303" y="80"/>
                </a:cubicBezTo>
                <a:cubicBezTo>
                  <a:pt x="164" y="0"/>
                  <a:pt x="164" y="0"/>
                  <a:pt x="164" y="0"/>
                </a:cubicBezTo>
                <a:lnTo>
                  <a:pt x="0" y="9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6525617" y="4356659"/>
            <a:ext cx="405500" cy="40550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2267" cap="flat">
            <a:solidFill>
              <a:schemeClr val="bg1"/>
            </a:solidFill>
            <a:prstDash val="solid"/>
            <a:miter/>
          </a:ln>
          <a:effectLst/>
        </p:spPr>
        <p:txBody>
          <a:bodyPr vert="horz" wrap="square" lIns="111465" tIns="55733" rIns="111465" bIns="55733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5297494" y="4335573"/>
            <a:ext cx="443701" cy="48063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/>
        </p:spPr>
        <p:txBody>
          <a:bodyPr vert="horz" wrap="square" lIns="81382" tIns="40691" rIns="81382" bIns="40691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7047864" y="3272374"/>
            <a:ext cx="515625" cy="49899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/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/>
        </p:spPr>
        <p:txBody>
          <a:bodyPr vert="horz" wrap="square" lIns="82296" tIns="41148" rIns="82296" bIns="41148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6505380" y="2247296"/>
            <a:ext cx="390757" cy="446252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/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4708978" y="3391720"/>
            <a:ext cx="289758" cy="289743"/>
          </a:xfrm>
          <a:custGeom>
            <a:avLst/>
            <a:gdLst>
              <a:gd name="connsiteX0" fmla="*/ 635682 w 935059"/>
              <a:gd name="connsiteY0" fmla="*/ 102691 h 935012"/>
              <a:gd name="connsiteX1" fmla="*/ 775023 w 935059"/>
              <a:gd name="connsiteY1" fmla="*/ 159990 h 935012"/>
              <a:gd name="connsiteX2" fmla="*/ 775023 w 935059"/>
              <a:gd name="connsiteY2" fmla="*/ 438485 h 935012"/>
              <a:gd name="connsiteX3" fmla="*/ 472343 w 935059"/>
              <a:gd name="connsiteY3" fmla="*/ 741350 h 935012"/>
              <a:gd name="connsiteX4" fmla="*/ 107528 w 935059"/>
              <a:gd name="connsiteY4" fmla="*/ 827670 h 935012"/>
              <a:gd name="connsiteX5" fmla="*/ 193849 w 935059"/>
              <a:gd name="connsiteY5" fmla="*/ 462855 h 935012"/>
              <a:gd name="connsiteX6" fmla="*/ 496528 w 935059"/>
              <a:gd name="connsiteY6" fmla="*/ 160176 h 935012"/>
              <a:gd name="connsiteX7" fmla="*/ 635682 w 935059"/>
              <a:gd name="connsiteY7" fmla="*/ 102691 h 935012"/>
              <a:gd name="connsiteX8" fmla="*/ 635682 w 935059"/>
              <a:gd name="connsiteY8" fmla="*/ 0 h 935012"/>
              <a:gd name="connsiteX9" fmla="*/ 423788 w 935059"/>
              <a:gd name="connsiteY9" fmla="*/ 87437 h 935012"/>
              <a:gd name="connsiteX10" fmla="*/ 121109 w 935059"/>
              <a:gd name="connsiteY10" fmla="*/ 390116 h 935012"/>
              <a:gd name="connsiteX11" fmla="*/ 0 w 935059"/>
              <a:gd name="connsiteY11" fmla="*/ 935013 h 935012"/>
              <a:gd name="connsiteX12" fmla="*/ 544897 w 935059"/>
              <a:gd name="connsiteY12" fmla="*/ 813904 h 935012"/>
              <a:gd name="connsiteX13" fmla="*/ 847576 w 935059"/>
              <a:gd name="connsiteY13" fmla="*/ 511225 h 935012"/>
              <a:gd name="connsiteX14" fmla="*/ 847576 w 935059"/>
              <a:gd name="connsiteY14" fmla="*/ 87437 h 935012"/>
              <a:gd name="connsiteX15" fmla="*/ 635682 w 935059"/>
              <a:gd name="connsiteY15" fmla="*/ 0 h 935012"/>
            </a:gdLst>
            <a:ahLst/>
            <a:cxnLst/>
            <a:rect l="l" t="t" r="r" b="b"/>
            <a:pathLst>
              <a:path w="935059" h="935012">
                <a:moveTo>
                  <a:pt x="635682" y="102691"/>
                </a:moveTo>
                <a:cubicBezTo>
                  <a:pt x="688516" y="102691"/>
                  <a:pt x="738001" y="122969"/>
                  <a:pt x="775023" y="159990"/>
                </a:cubicBezTo>
                <a:cubicBezTo>
                  <a:pt x="851855" y="236823"/>
                  <a:pt x="851855" y="361652"/>
                  <a:pt x="775023" y="438485"/>
                </a:cubicBezTo>
                <a:lnTo>
                  <a:pt x="472343" y="741350"/>
                </a:lnTo>
                <a:cubicBezTo>
                  <a:pt x="430299" y="783394"/>
                  <a:pt x="267333" y="815764"/>
                  <a:pt x="107528" y="827670"/>
                </a:cubicBezTo>
                <a:cubicBezTo>
                  <a:pt x="119249" y="667866"/>
                  <a:pt x="151619" y="504899"/>
                  <a:pt x="193849" y="462855"/>
                </a:cubicBezTo>
                <a:lnTo>
                  <a:pt x="496528" y="160176"/>
                </a:lnTo>
                <a:cubicBezTo>
                  <a:pt x="533363" y="122969"/>
                  <a:pt x="582848" y="102691"/>
                  <a:pt x="635682" y="102691"/>
                </a:cubicBezTo>
                <a:moveTo>
                  <a:pt x="635682" y="0"/>
                </a:moveTo>
                <a:cubicBezTo>
                  <a:pt x="558850" y="0"/>
                  <a:pt x="482017" y="29207"/>
                  <a:pt x="423788" y="87437"/>
                </a:cubicBezTo>
                <a:lnTo>
                  <a:pt x="121109" y="390116"/>
                </a:lnTo>
                <a:cubicBezTo>
                  <a:pt x="4465" y="506760"/>
                  <a:pt x="0" y="935013"/>
                  <a:pt x="0" y="935013"/>
                </a:cubicBezTo>
                <a:cubicBezTo>
                  <a:pt x="0" y="935013"/>
                  <a:pt x="428439" y="930548"/>
                  <a:pt x="544897" y="813904"/>
                </a:cubicBezTo>
                <a:lnTo>
                  <a:pt x="847576" y="511225"/>
                </a:lnTo>
                <a:cubicBezTo>
                  <a:pt x="964220" y="394581"/>
                  <a:pt x="964220" y="203895"/>
                  <a:pt x="847576" y="87437"/>
                </a:cubicBezTo>
                <a:cubicBezTo>
                  <a:pt x="789347" y="29021"/>
                  <a:pt x="712515" y="0"/>
                  <a:pt x="635682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/>
        </p:spPr>
        <p:txBody>
          <a:bodyPr vert="horz" wrap="square" lIns="69494" tIns="34747" rIns="69494" bIns="34747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4615010" y="3297753"/>
            <a:ext cx="477678" cy="477678"/>
          </a:xfrm>
          <a:custGeom>
            <a:avLst/>
            <a:gdLst>
              <a:gd name="connsiteX0" fmla="*/ 1284573 w 1541487"/>
              <a:gd name="connsiteY0" fmla="*/ 102691 h 1541487"/>
              <a:gd name="connsiteX1" fmla="*/ 1438796 w 1541487"/>
              <a:gd name="connsiteY1" fmla="*/ 256915 h 1541487"/>
              <a:gd name="connsiteX2" fmla="*/ 1438796 w 1541487"/>
              <a:gd name="connsiteY2" fmla="*/ 1284573 h 1541487"/>
              <a:gd name="connsiteX3" fmla="*/ 1284573 w 1541487"/>
              <a:gd name="connsiteY3" fmla="*/ 1438796 h 1541487"/>
              <a:gd name="connsiteX4" fmla="*/ 256915 w 1541487"/>
              <a:gd name="connsiteY4" fmla="*/ 1438796 h 1541487"/>
              <a:gd name="connsiteX5" fmla="*/ 102691 w 1541487"/>
              <a:gd name="connsiteY5" fmla="*/ 1284573 h 1541487"/>
              <a:gd name="connsiteX6" fmla="*/ 102691 w 1541487"/>
              <a:gd name="connsiteY6" fmla="*/ 256915 h 1541487"/>
              <a:gd name="connsiteX7" fmla="*/ 256915 w 1541487"/>
              <a:gd name="connsiteY7" fmla="*/ 102691 h 1541487"/>
              <a:gd name="connsiteX8" fmla="*/ 1284573 w 1541487"/>
              <a:gd name="connsiteY8" fmla="*/ 102691 h 1541487"/>
              <a:gd name="connsiteX9" fmla="*/ 1284573 w 1541487"/>
              <a:gd name="connsiteY9" fmla="*/ 0 h 1541487"/>
              <a:gd name="connsiteX10" fmla="*/ 256915 w 1541487"/>
              <a:gd name="connsiteY10" fmla="*/ 0 h 1541487"/>
              <a:gd name="connsiteX11" fmla="*/ 0 w 1541487"/>
              <a:gd name="connsiteY11" fmla="*/ 256915 h 1541487"/>
              <a:gd name="connsiteX12" fmla="*/ 0 w 1541487"/>
              <a:gd name="connsiteY12" fmla="*/ 1284573 h 1541487"/>
              <a:gd name="connsiteX13" fmla="*/ 256915 w 1541487"/>
              <a:gd name="connsiteY13" fmla="*/ 1541487 h 1541487"/>
              <a:gd name="connsiteX14" fmla="*/ 1284573 w 1541487"/>
              <a:gd name="connsiteY14" fmla="*/ 1541487 h 1541487"/>
              <a:gd name="connsiteX15" fmla="*/ 1541487 w 1541487"/>
              <a:gd name="connsiteY15" fmla="*/ 1284573 h 1541487"/>
              <a:gd name="connsiteX16" fmla="*/ 1541487 w 1541487"/>
              <a:gd name="connsiteY16" fmla="*/ 256915 h 1541487"/>
              <a:gd name="connsiteX17" fmla="*/ 1284573 w 1541487"/>
              <a:gd name="connsiteY17" fmla="*/ 0 h 1541487"/>
            </a:gdLst>
            <a:ahLst/>
            <a:cxnLst/>
            <a:rect l="l" t="t" r="r" b="b"/>
            <a:pathLst>
              <a:path w="1541487" h="1541487">
                <a:moveTo>
                  <a:pt x="1284573" y="102691"/>
                </a:moveTo>
                <a:cubicBezTo>
                  <a:pt x="1369591" y="102691"/>
                  <a:pt x="1438796" y="171896"/>
                  <a:pt x="1438796" y="256915"/>
                </a:cubicBezTo>
                <a:lnTo>
                  <a:pt x="1438796" y="1284573"/>
                </a:lnTo>
                <a:cubicBezTo>
                  <a:pt x="1438796" y="1369591"/>
                  <a:pt x="1369591" y="1438796"/>
                  <a:pt x="1284573" y="1438796"/>
                </a:cubicBezTo>
                <a:lnTo>
                  <a:pt x="256915" y="1438796"/>
                </a:lnTo>
                <a:cubicBezTo>
                  <a:pt x="171896" y="1438796"/>
                  <a:pt x="102691" y="1369591"/>
                  <a:pt x="102691" y="1284573"/>
                </a:cubicBezTo>
                <a:lnTo>
                  <a:pt x="102691" y="256915"/>
                </a:lnTo>
                <a:cubicBezTo>
                  <a:pt x="102691" y="171896"/>
                  <a:pt x="171896" y="102691"/>
                  <a:pt x="256915" y="102691"/>
                </a:cubicBezTo>
                <a:lnTo>
                  <a:pt x="1284573" y="102691"/>
                </a:lnTo>
                <a:moveTo>
                  <a:pt x="1284573" y="0"/>
                </a:moveTo>
                <a:lnTo>
                  <a:pt x="256915" y="0"/>
                </a:lnTo>
                <a:cubicBezTo>
                  <a:pt x="115528" y="0"/>
                  <a:pt x="0" y="115528"/>
                  <a:pt x="0" y="256915"/>
                </a:cubicBezTo>
                <a:lnTo>
                  <a:pt x="0" y="1284573"/>
                </a:lnTo>
                <a:cubicBezTo>
                  <a:pt x="0" y="1425959"/>
                  <a:pt x="115528" y="1541487"/>
                  <a:pt x="256915" y="1541487"/>
                </a:cubicBezTo>
                <a:lnTo>
                  <a:pt x="1284573" y="1541487"/>
                </a:lnTo>
                <a:cubicBezTo>
                  <a:pt x="1425960" y="1541487"/>
                  <a:pt x="1541487" y="1425959"/>
                  <a:pt x="1541487" y="1284573"/>
                </a:cubicBezTo>
                <a:lnTo>
                  <a:pt x="1541487" y="256915"/>
                </a:lnTo>
                <a:cubicBezTo>
                  <a:pt x="1541487" y="115714"/>
                  <a:pt x="1425960" y="0"/>
                  <a:pt x="1284573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/>
        </p:spPr>
        <p:txBody>
          <a:bodyPr vert="horz" wrap="square" lIns="69494" tIns="34747" rIns="69494" bIns="34747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5512181" y="3197515"/>
            <a:ext cx="1167638" cy="8617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/>
            <a:r>
              <a:rPr kumimoji="1" lang="zh-CN" altLang="en-US" sz="28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15" name="标题 1"/>
          <p:cNvSpPr txBox="1"/>
          <p:nvPr/>
        </p:nvSpPr>
        <p:spPr>
          <a:xfrm>
            <a:off x="1749110" y="1626670"/>
            <a:ext cx="2482028" cy="4095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16" name="标题 1"/>
          <p:cNvSpPr txBox="1"/>
          <p:nvPr/>
        </p:nvSpPr>
        <p:spPr>
          <a:xfrm>
            <a:off x="1070973" y="2057694"/>
            <a:ext cx="3162575" cy="6831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1" lang="zh-CN" altLang="en-US" sz="16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</a:t>
            </a:r>
            <a:endParaRPr kumimoji="1" lang="zh-CN" altLang="en-US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1377635" y="3124984"/>
            <a:ext cx="2482028" cy="41125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18" name="标题 1"/>
          <p:cNvSpPr txBox="1"/>
          <p:nvPr/>
        </p:nvSpPr>
        <p:spPr>
          <a:xfrm>
            <a:off x="709023" y="3556008"/>
            <a:ext cx="3162575" cy="6831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1" lang="zh-CN" altLang="en-US" sz="16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</a:t>
            </a:r>
            <a:endParaRPr kumimoji="1" lang="zh-CN" altLang="en-US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1749110" y="4623297"/>
            <a:ext cx="2482028" cy="41125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20" name="标题 1"/>
          <p:cNvSpPr txBox="1"/>
          <p:nvPr/>
        </p:nvSpPr>
        <p:spPr>
          <a:xfrm>
            <a:off x="1080498" y="5054321"/>
            <a:ext cx="3162575" cy="6831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1" lang="zh-CN" altLang="en-US" sz="16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</a:t>
            </a:r>
            <a:endParaRPr kumimoji="1" lang="zh-CN" altLang="en-US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7949392" y="1626670"/>
            <a:ext cx="2482028" cy="41125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22" name="标题 1"/>
          <p:cNvSpPr txBox="1"/>
          <p:nvPr/>
        </p:nvSpPr>
        <p:spPr>
          <a:xfrm>
            <a:off x="7985630" y="2057694"/>
            <a:ext cx="3162575" cy="6831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6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</a:t>
            </a:r>
            <a:endParaRPr kumimoji="1" lang="zh-CN" altLang="en-US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7949392" y="4661161"/>
            <a:ext cx="2482028" cy="41125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24" name="标题 1"/>
          <p:cNvSpPr txBox="1"/>
          <p:nvPr/>
        </p:nvSpPr>
        <p:spPr>
          <a:xfrm>
            <a:off x="7985630" y="5092185"/>
            <a:ext cx="3162575" cy="6831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6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</a:t>
            </a:r>
            <a:endParaRPr kumimoji="1" lang="zh-CN" altLang="en-US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8322263" y="3124984"/>
            <a:ext cx="2482028" cy="41125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l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26" name="标题 1"/>
          <p:cNvSpPr txBox="1"/>
          <p:nvPr/>
        </p:nvSpPr>
        <p:spPr>
          <a:xfrm>
            <a:off x="8320401" y="3556008"/>
            <a:ext cx="3162575" cy="6831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3600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16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</a:t>
            </a:r>
            <a:endParaRPr kumimoji="1" lang="zh-CN" altLang="en-US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5216458" y="2245912"/>
            <a:ext cx="509720" cy="446252"/>
          </a:xfrm>
          <a:custGeom>
            <a:avLst/>
            <a:gdLst>
              <a:gd name="connsiteX0" fmla="*/ 1019165 w 1390889"/>
              <a:gd name="connsiteY0" fmla="*/ 1217702 h 1217702"/>
              <a:gd name="connsiteX1" fmla="*/ 372037 w 1390889"/>
              <a:gd name="connsiteY1" fmla="*/ 1217702 h 1217702"/>
              <a:gd name="connsiteX2" fmla="*/ 330165 w 1390889"/>
              <a:gd name="connsiteY2" fmla="*/ 1193486 h 1217702"/>
              <a:gd name="connsiteX3" fmla="*/ 6445 w 1390889"/>
              <a:gd name="connsiteY3" fmla="*/ 633068 h 1217702"/>
              <a:gd name="connsiteX4" fmla="*/ 6445 w 1390889"/>
              <a:gd name="connsiteY4" fmla="*/ 584635 h 1217702"/>
              <a:gd name="connsiteX5" fmla="*/ 330009 w 1390889"/>
              <a:gd name="connsiteY5" fmla="*/ 24217 h 1217702"/>
              <a:gd name="connsiteX6" fmla="*/ 371880 w 1390889"/>
              <a:gd name="connsiteY6" fmla="*/ 0 h 1217702"/>
              <a:gd name="connsiteX7" fmla="*/ 1019009 w 1390889"/>
              <a:gd name="connsiteY7" fmla="*/ 0 h 1217702"/>
              <a:gd name="connsiteX8" fmla="*/ 1060881 w 1390889"/>
              <a:gd name="connsiteY8" fmla="*/ 24217 h 1217702"/>
              <a:gd name="connsiteX9" fmla="*/ 1384445 w 1390889"/>
              <a:gd name="connsiteY9" fmla="*/ 584635 h 1217702"/>
              <a:gd name="connsiteX10" fmla="*/ 1384445 w 1390889"/>
              <a:gd name="connsiteY10" fmla="*/ 633068 h 1217702"/>
              <a:gd name="connsiteX11" fmla="*/ 1061037 w 1390889"/>
              <a:gd name="connsiteY11" fmla="*/ 1193486 h 1217702"/>
              <a:gd name="connsiteX12" fmla="*/ 1019165 w 1390889"/>
              <a:gd name="connsiteY12" fmla="*/ 1217702 h 1217702"/>
              <a:gd name="connsiteX13" fmla="*/ 398128 w 1390889"/>
              <a:gd name="connsiteY13" fmla="*/ 1123961 h 1217702"/>
              <a:gd name="connsiteX14" fmla="*/ 992918 w 1390889"/>
              <a:gd name="connsiteY14" fmla="*/ 1123961 h 1217702"/>
              <a:gd name="connsiteX15" fmla="*/ 1290391 w 1390889"/>
              <a:gd name="connsiteY15" fmla="*/ 608851 h 1217702"/>
              <a:gd name="connsiteX16" fmla="*/ 992918 w 1390889"/>
              <a:gd name="connsiteY16" fmla="*/ 93742 h 1217702"/>
              <a:gd name="connsiteX17" fmla="*/ 398128 w 1390889"/>
              <a:gd name="connsiteY17" fmla="*/ 93742 h 1217702"/>
              <a:gd name="connsiteX18" fmla="*/ 100655 w 1390889"/>
              <a:gd name="connsiteY18" fmla="*/ 608851 h 1217702"/>
              <a:gd name="connsiteX19" fmla="*/ 398128 w 1390889"/>
              <a:gd name="connsiteY19" fmla="*/ 1123961 h 1217702"/>
            </a:gdLst>
            <a:ahLst/>
            <a:cxnLst/>
            <a:rect l="l" t="t" r="r" b="b"/>
            <a:pathLst>
              <a:path w="1390889" h="1217702">
                <a:moveTo>
                  <a:pt x="1019165" y="1217702"/>
                </a:moveTo>
                <a:lnTo>
                  <a:pt x="372037" y="1217702"/>
                </a:lnTo>
                <a:cubicBezTo>
                  <a:pt x="354851" y="1217702"/>
                  <a:pt x="338758" y="1208484"/>
                  <a:pt x="330165" y="1193486"/>
                </a:cubicBezTo>
                <a:lnTo>
                  <a:pt x="6445" y="633068"/>
                </a:lnTo>
                <a:cubicBezTo>
                  <a:pt x="-2148" y="618225"/>
                  <a:pt x="-2148" y="599633"/>
                  <a:pt x="6445" y="584635"/>
                </a:cubicBezTo>
                <a:lnTo>
                  <a:pt x="330009" y="24217"/>
                </a:lnTo>
                <a:cubicBezTo>
                  <a:pt x="338602" y="9218"/>
                  <a:pt x="354694" y="0"/>
                  <a:pt x="371880" y="0"/>
                </a:cubicBezTo>
                <a:lnTo>
                  <a:pt x="1019009" y="0"/>
                </a:lnTo>
                <a:cubicBezTo>
                  <a:pt x="1036195" y="0"/>
                  <a:pt x="1052288" y="9218"/>
                  <a:pt x="1060881" y="24217"/>
                </a:cubicBezTo>
                <a:lnTo>
                  <a:pt x="1384445" y="584635"/>
                </a:lnTo>
                <a:cubicBezTo>
                  <a:pt x="1393038" y="599633"/>
                  <a:pt x="1393038" y="618069"/>
                  <a:pt x="1384445" y="633068"/>
                </a:cubicBezTo>
                <a:lnTo>
                  <a:pt x="1061037" y="1193486"/>
                </a:lnTo>
                <a:cubicBezTo>
                  <a:pt x="1052444" y="1208484"/>
                  <a:pt x="1036351" y="1217702"/>
                  <a:pt x="1019165" y="1217702"/>
                </a:cubicBezTo>
                <a:close/>
                <a:moveTo>
                  <a:pt x="398128" y="1123961"/>
                </a:moveTo>
                <a:lnTo>
                  <a:pt x="992918" y="1123961"/>
                </a:lnTo>
                <a:lnTo>
                  <a:pt x="1290391" y="608851"/>
                </a:lnTo>
                <a:lnTo>
                  <a:pt x="992918" y="93742"/>
                </a:lnTo>
                <a:lnTo>
                  <a:pt x="398128" y="93742"/>
                </a:lnTo>
                <a:lnTo>
                  <a:pt x="100655" y="608851"/>
                </a:lnTo>
                <a:lnTo>
                  <a:pt x="398128" y="1123961"/>
                </a:lnTo>
                <a:close/>
              </a:path>
            </a:pathLst>
          </a:custGeom>
          <a:solidFill>
            <a:schemeClr val="bg1"/>
          </a:solidFill>
          <a:ln w="1553" cap="flat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28" name="标题 1"/>
          <p:cNvSpPr txBox="1"/>
          <p:nvPr/>
        </p:nvSpPr>
        <p:spPr>
          <a:xfrm>
            <a:off x="5359097" y="2356817"/>
            <a:ext cx="224442" cy="224443"/>
          </a:xfrm>
          <a:custGeom>
            <a:avLst/>
            <a:gdLst>
              <a:gd name="connsiteX0" fmla="*/ 306222 w 612444"/>
              <a:gd name="connsiteY0" fmla="*/ 612445 h 612444"/>
              <a:gd name="connsiteX1" fmla="*/ 0 w 612444"/>
              <a:gd name="connsiteY1" fmla="*/ 306222 h 612444"/>
              <a:gd name="connsiteX2" fmla="*/ 306222 w 612444"/>
              <a:gd name="connsiteY2" fmla="*/ 0 h 612444"/>
              <a:gd name="connsiteX3" fmla="*/ 612444 w 612444"/>
              <a:gd name="connsiteY3" fmla="*/ 306222 h 612444"/>
              <a:gd name="connsiteX4" fmla="*/ 306222 w 612444"/>
              <a:gd name="connsiteY4" fmla="*/ 612445 h 612444"/>
              <a:gd name="connsiteX5" fmla="*/ 306222 w 612444"/>
              <a:gd name="connsiteY5" fmla="*/ 93742 h 612444"/>
              <a:gd name="connsiteX6" fmla="*/ 93742 w 612444"/>
              <a:gd name="connsiteY6" fmla="*/ 306222 h 612444"/>
              <a:gd name="connsiteX7" fmla="*/ 306222 w 612444"/>
              <a:gd name="connsiteY7" fmla="*/ 518703 h 612444"/>
              <a:gd name="connsiteX8" fmla="*/ 518703 w 612444"/>
              <a:gd name="connsiteY8" fmla="*/ 306222 h 612444"/>
              <a:gd name="connsiteX9" fmla="*/ 306222 w 612444"/>
              <a:gd name="connsiteY9" fmla="*/ 93742 h 612444"/>
            </a:gdLst>
            <a:ahLst/>
            <a:cxnLst/>
            <a:rect l="l" t="t" r="r" b="b"/>
            <a:pathLst>
              <a:path w="612444" h="612444">
                <a:moveTo>
                  <a:pt x="306222" y="612445"/>
                </a:moveTo>
                <a:cubicBezTo>
                  <a:pt x="137331" y="612445"/>
                  <a:pt x="0" y="475113"/>
                  <a:pt x="0" y="306222"/>
                </a:cubicBezTo>
                <a:cubicBezTo>
                  <a:pt x="0" y="137331"/>
                  <a:pt x="137331" y="0"/>
                  <a:pt x="306222" y="0"/>
                </a:cubicBezTo>
                <a:cubicBezTo>
                  <a:pt x="475113" y="0"/>
                  <a:pt x="612444" y="137331"/>
                  <a:pt x="612444" y="306222"/>
                </a:cubicBezTo>
                <a:cubicBezTo>
                  <a:pt x="612444" y="475113"/>
                  <a:pt x="475113" y="612445"/>
                  <a:pt x="306222" y="612445"/>
                </a:cubicBezTo>
                <a:close/>
                <a:moveTo>
                  <a:pt x="306222" y="93742"/>
                </a:moveTo>
                <a:cubicBezTo>
                  <a:pt x="189045" y="93742"/>
                  <a:pt x="93742" y="189045"/>
                  <a:pt x="93742" y="306222"/>
                </a:cubicBezTo>
                <a:cubicBezTo>
                  <a:pt x="93742" y="423399"/>
                  <a:pt x="189045" y="518703"/>
                  <a:pt x="306222" y="518703"/>
                </a:cubicBezTo>
                <a:cubicBezTo>
                  <a:pt x="423399" y="518703"/>
                  <a:pt x="518703" y="423399"/>
                  <a:pt x="518703" y="306222"/>
                </a:cubicBezTo>
                <a:cubicBezTo>
                  <a:pt x="518703" y="189045"/>
                  <a:pt x="423399" y="93742"/>
                  <a:pt x="306222" y="93742"/>
                </a:cubicBezTo>
                <a:close/>
              </a:path>
            </a:pathLst>
          </a:custGeom>
          <a:solidFill>
            <a:schemeClr val="bg1"/>
          </a:solidFill>
          <a:ln w="1553" cap="flat">
            <a:noFill/>
            <a:prstDash val="solid"/>
            <a:miter/>
          </a:ln>
          <a:effectLst/>
        </p:spPr>
        <p:txBody>
          <a:bodyPr vert="horz" wrap="square" lIns="64922" tIns="32461" rIns="64922" bIns="32461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29" name="矩形 4"/>
          <p:cNvSpPr/>
          <p:nvPr/>
        </p:nvSpPr>
        <p:spPr>
          <a:xfrm flipH="1">
            <a:off x="0" y="6125136"/>
            <a:ext cx="12192000" cy="732863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0" name="矩形 4"/>
          <p:cNvSpPr/>
          <p:nvPr/>
        </p:nvSpPr>
        <p:spPr>
          <a:xfrm flipH="1">
            <a:off x="0" y="6237162"/>
            <a:ext cx="12192000" cy="620837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927684" y="6062232"/>
            <a:ext cx="123688" cy="123688"/>
          </a:xfrm>
          <a:prstGeom prst="ellipse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92"/>
          <p:cNvSpPr txBox="1"/>
          <p:nvPr/>
        </p:nvSpPr>
        <p:spPr>
          <a:xfrm>
            <a:off x="836254" y="497306"/>
            <a:ext cx="2489200" cy="4305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研究背景及意义</a:t>
            </a:r>
          </a:p>
        </p:txBody>
      </p:sp>
      <p:sp>
        <p:nvSpPr>
          <p:cNvPr id="95" name="矩形 94"/>
          <p:cNvSpPr/>
          <p:nvPr/>
        </p:nvSpPr>
        <p:spPr>
          <a:xfrm>
            <a:off x="683514" y="497305"/>
            <a:ext cx="83760" cy="6223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  <a:cs typeface="HarmonyOS Sans SC Black" panose="00000A00000000000000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36253" y="999110"/>
            <a:ext cx="2513509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HarmonyOS Sans SC Black" panose="00000A00000000000000" charset="-122"/>
                <a:cs typeface="HarmonyOS Sans SC Black" panose="00000A00000000000000" charset="-122"/>
              </a:rPr>
              <a:t>THE RESEARCH BACKGROUND AND SIGNIFICANCE</a:t>
            </a:r>
            <a:endParaRPr kumimoji="0" lang="zh-CN" altLang="en-US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29" name="矩形 4"/>
          <p:cNvSpPr/>
          <p:nvPr/>
        </p:nvSpPr>
        <p:spPr>
          <a:xfrm flipH="1">
            <a:off x="0" y="6125136"/>
            <a:ext cx="12192000" cy="732863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0" name="矩形 4"/>
          <p:cNvSpPr/>
          <p:nvPr/>
        </p:nvSpPr>
        <p:spPr>
          <a:xfrm flipH="1">
            <a:off x="0" y="6237162"/>
            <a:ext cx="12192000" cy="620837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  <a:cs typeface="HarmonyOS Sans SC Black" panose="00000A00000000000000" charset="-122"/>
            </a:endParaRPr>
          </a:p>
        </p:txBody>
      </p:sp>
      <p:sp>
        <p:nvSpPr>
          <p:cNvPr id="33" name="标题 1"/>
          <p:cNvSpPr txBox="1"/>
          <p:nvPr/>
        </p:nvSpPr>
        <p:spPr>
          <a:xfrm>
            <a:off x="4504479" y="3701239"/>
            <a:ext cx="3176587" cy="2177770"/>
          </a:xfrm>
          <a:custGeom>
            <a:avLst/>
            <a:gdLst>
              <a:gd name="connsiteX0" fmla="*/ 127000 w 3176587"/>
              <a:gd name="connsiteY0" fmla="*/ 0 h 2177770"/>
              <a:gd name="connsiteX1" fmla="*/ 3049587 w 3176587"/>
              <a:gd name="connsiteY1" fmla="*/ 0 h 2177770"/>
              <a:gd name="connsiteX2" fmla="*/ 3176587 w 3176587"/>
              <a:gd name="connsiteY2" fmla="*/ 127000 h 2177770"/>
              <a:gd name="connsiteX3" fmla="*/ 3176587 w 3176587"/>
              <a:gd name="connsiteY3" fmla="*/ 2050770 h 2177770"/>
              <a:gd name="connsiteX4" fmla="*/ 3049587 w 3176587"/>
              <a:gd name="connsiteY4" fmla="*/ 2177770 h 2177770"/>
              <a:gd name="connsiteX5" fmla="*/ 127000 w 3176587"/>
              <a:gd name="connsiteY5" fmla="*/ 2177770 h 2177770"/>
              <a:gd name="connsiteX6" fmla="*/ 0 w 3176587"/>
              <a:gd name="connsiteY6" fmla="*/ 2050770 h 2177770"/>
              <a:gd name="connsiteX7" fmla="*/ 0 w 3176587"/>
              <a:gd name="connsiteY7" fmla="*/ 127000 h 2177770"/>
              <a:gd name="connsiteX8" fmla="*/ 127000 w 3176587"/>
              <a:gd name="connsiteY8" fmla="*/ 0 h 2177770"/>
            </a:gdLst>
            <a:ahLst/>
            <a:cxnLst/>
            <a:rect l="l" t="t" r="r" b="b"/>
            <a:pathLst>
              <a:path w="3176587" h="2177770">
                <a:moveTo>
                  <a:pt x="127000" y="0"/>
                </a:moveTo>
                <a:lnTo>
                  <a:pt x="3049587" y="0"/>
                </a:lnTo>
                <a:cubicBezTo>
                  <a:pt x="3049587" y="0"/>
                  <a:pt x="3163887" y="12700"/>
                  <a:pt x="3176587" y="127000"/>
                </a:cubicBezTo>
                <a:lnTo>
                  <a:pt x="3176587" y="2050770"/>
                </a:lnTo>
                <a:cubicBezTo>
                  <a:pt x="3176587" y="2050770"/>
                  <a:pt x="3163887" y="2165070"/>
                  <a:pt x="3049587" y="2177770"/>
                </a:cubicBezTo>
                <a:lnTo>
                  <a:pt x="127000" y="2177770"/>
                </a:lnTo>
                <a:cubicBezTo>
                  <a:pt x="127000" y="2177770"/>
                  <a:pt x="12700" y="2165070"/>
                  <a:pt x="0" y="2050770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solidFill>
            <a:schemeClr val="lt1"/>
          </a:solidFill>
          <a:ln w="12700" cap="sq">
            <a:noFill/>
            <a:prstDash val="solid"/>
            <a:miter/>
          </a:ln>
          <a:effectLst>
            <a:outerShdw blurRad="165100" sx="102000" sy="102000" algn="ctr" rotWithShape="0">
              <a:schemeClr val="l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5" name="标题 1"/>
          <p:cNvSpPr txBox="1"/>
          <p:nvPr/>
        </p:nvSpPr>
        <p:spPr>
          <a:xfrm>
            <a:off x="4670372" y="3814374"/>
            <a:ext cx="2844800" cy="467728"/>
          </a:xfrm>
          <a:custGeom>
            <a:avLst/>
            <a:gdLst>
              <a:gd name="connsiteX0" fmla="*/ 127000 w 2844800"/>
              <a:gd name="connsiteY0" fmla="*/ 0 h 467728"/>
              <a:gd name="connsiteX1" fmla="*/ 2717800 w 2844800"/>
              <a:gd name="connsiteY1" fmla="*/ 0 h 467728"/>
              <a:gd name="connsiteX2" fmla="*/ 2844800 w 2844800"/>
              <a:gd name="connsiteY2" fmla="*/ 127000 h 467728"/>
              <a:gd name="connsiteX3" fmla="*/ 2844800 w 2844800"/>
              <a:gd name="connsiteY3" fmla="*/ 340728 h 467728"/>
              <a:gd name="connsiteX4" fmla="*/ 2717800 w 2844800"/>
              <a:gd name="connsiteY4" fmla="*/ 467728 h 467728"/>
              <a:gd name="connsiteX5" fmla="*/ 127000 w 2844800"/>
              <a:gd name="connsiteY5" fmla="*/ 467728 h 467728"/>
              <a:gd name="connsiteX6" fmla="*/ 0 w 2844800"/>
              <a:gd name="connsiteY6" fmla="*/ 340728 h 467728"/>
              <a:gd name="connsiteX7" fmla="*/ 0 w 2844800"/>
              <a:gd name="connsiteY7" fmla="*/ 127000 h 467728"/>
              <a:gd name="connsiteX8" fmla="*/ 127000 w 2844800"/>
              <a:gd name="connsiteY8" fmla="*/ 0 h 467728"/>
            </a:gdLst>
            <a:ahLst/>
            <a:cxnLst/>
            <a:rect l="l" t="t" r="r" b="b"/>
            <a:pathLst>
              <a:path w="2844800" h="467728">
                <a:moveTo>
                  <a:pt x="127000" y="0"/>
                </a:moveTo>
                <a:lnTo>
                  <a:pt x="2717800" y="0"/>
                </a:lnTo>
                <a:cubicBezTo>
                  <a:pt x="2717800" y="0"/>
                  <a:pt x="2832100" y="12700"/>
                  <a:pt x="2844800" y="127000"/>
                </a:cubicBezTo>
                <a:lnTo>
                  <a:pt x="2844800" y="340728"/>
                </a:lnTo>
                <a:cubicBezTo>
                  <a:pt x="2844800" y="340728"/>
                  <a:pt x="2832100" y="455028"/>
                  <a:pt x="2717800" y="467728"/>
                </a:cubicBezTo>
                <a:lnTo>
                  <a:pt x="127000" y="467728"/>
                </a:lnTo>
                <a:cubicBezTo>
                  <a:pt x="127000" y="467728"/>
                  <a:pt x="12700" y="455028"/>
                  <a:pt x="0" y="340728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solidFill>
            <a:srgbClr val="07C9C4">
              <a:lumMod val="20000"/>
              <a:lumOff val="80000"/>
              <a:alpha val="35000"/>
            </a:srgb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pic>
        <p:nvPicPr>
          <p:cNvPr id="8" name="图片 7" descr="建筑的摆设布局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" r="1339"/>
          <a:stretch>
            <a:fillRect/>
          </a:stretch>
        </p:blipFill>
        <p:spPr>
          <a:xfrm>
            <a:off x="4504480" y="1382653"/>
            <a:ext cx="3176587" cy="2176286"/>
          </a:xfrm>
          <a:prstGeom prst="rect">
            <a:avLst/>
          </a:prstGeom>
          <a:noFill/>
          <a:ln w="25400" cap="sq">
            <a:solidFill>
              <a:schemeClr val="lt1"/>
            </a:solidFill>
          </a:ln>
        </p:spPr>
      </p:pic>
      <p:sp>
        <p:nvSpPr>
          <p:cNvPr id="47" name="标题 1"/>
          <p:cNvSpPr txBox="1"/>
          <p:nvPr/>
        </p:nvSpPr>
        <p:spPr>
          <a:xfrm rot="16200000">
            <a:off x="6994934" y="2872806"/>
            <a:ext cx="330995" cy="1041271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9" name="标题 1"/>
          <p:cNvSpPr txBox="1"/>
          <p:nvPr/>
        </p:nvSpPr>
        <p:spPr>
          <a:xfrm flipH="1">
            <a:off x="7095441" y="5388807"/>
            <a:ext cx="592079" cy="486592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0" name="标题 1"/>
          <p:cNvSpPr txBox="1"/>
          <p:nvPr/>
        </p:nvSpPr>
        <p:spPr>
          <a:xfrm>
            <a:off x="7391481" y="5613631"/>
            <a:ext cx="253274" cy="246221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600" b="0" i="0" u="none" strike="noStrike" kern="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02</a:t>
            </a:r>
          </a:p>
        </p:txBody>
      </p:sp>
      <p:sp>
        <p:nvSpPr>
          <p:cNvPr id="51" name="标题 1"/>
          <p:cNvSpPr txBox="1"/>
          <p:nvPr/>
        </p:nvSpPr>
        <p:spPr>
          <a:xfrm>
            <a:off x="4733525" y="3902951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r>
              <a:rPr kumimoji="1" lang="zh-CN" altLang="en-US" sz="2200" dirty="0"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52" name="标题 1"/>
          <p:cNvSpPr txBox="1"/>
          <p:nvPr/>
        </p:nvSpPr>
        <p:spPr>
          <a:xfrm>
            <a:off x="4711039" y="4484419"/>
            <a:ext cx="2844800" cy="8141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  <a:endParaRPr kumimoji="1" lang="zh-CN" altLang="en-US" dirty="0">
              <a:solidFill>
                <a:srgbClr val="000000"/>
              </a:solidFill>
              <a:latin typeface="+mn-ea"/>
              <a:cs typeface="HarmonyOS Sans SC Black" panose="00000A00000000000000" charset="-122"/>
            </a:endParaRPr>
          </a:p>
        </p:txBody>
      </p:sp>
      <p:cxnSp>
        <p:nvCxnSpPr>
          <p:cNvPr id="53" name="标题 1"/>
          <p:cNvCxnSpPr/>
          <p:nvPr/>
        </p:nvCxnSpPr>
        <p:spPr>
          <a:xfrm>
            <a:off x="4711040" y="4373533"/>
            <a:ext cx="2566167" cy="0"/>
          </a:xfrm>
          <a:prstGeom prst="line">
            <a:avLst/>
          </a:prstGeom>
          <a:noFill/>
          <a:ln w="6350" cap="sq">
            <a:solidFill>
              <a:srgbClr val="FFFFFF">
                <a:lumMod val="85000"/>
              </a:srgbClr>
            </a:solidFill>
            <a:prstDash val="dash"/>
            <a:miter/>
          </a:ln>
        </p:spPr>
      </p:cxnSp>
      <p:sp>
        <p:nvSpPr>
          <p:cNvPr id="62" name="标题 1"/>
          <p:cNvSpPr txBox="1"/>
          <p:nvPr/>
        </p:nvSpPr>
        <p:spPr>
          <a:xfrm>
            <a:off x="6639795" y="3196332"/>
            <a:ext cx="1002797" cy="310177"/>
          </a:xfrm>
          <a:custGeom>
            <a:avLst/>
            <a:gdLst>
              <a:gd name="connsiteX0" fmla="*/ 127000 w 1002797"/>
              <a:gd name="connsiteY0" fmla="*/ 0 h 310177"/>
              <a:gd name="connsiteX1" fmla="*/ 875797 w 1002797"/>
              <a:gd name="connsiteY1" fmla="*/ 0 h 310177"/>
              <a:gd name="connsiteX2" fmla="*/ 1002797 w 1002797"/>
              <a:gd name="connsiteY2" fmla="*/ 127000 h 310177"/>
              <a:gd name="connsiteX3" fmla="*/ 1002797 w 1002797"/>
              <a:gd name="connsiteY3" fmla="*/ 183177 h 310177"/>
              <a:gd name="connsiteX4" fmla="*/ 875797 w 1002797"/>
              <a:gd name="connsiteY4" fmla="*/ 310177 h 310177"/>
              <a:gd name="connsiteX5" fmla="*/ 127000 w 1002797"/>
              <a:gd name="connsiteY5" fmla="*/ 310177 h 310177"/>
              <a:gd name="connsiteX6" fmla="*/ 0 w 1002797"/>
              <a:gd name="connsiteY6" fmla="*/ 183177 h 310177"/>
              <a:gd name="connsiteX7" fmla="*/ 0 w 1002797"/>
              <a:gd name="connsiteY7" fmla="*/ 127000 h 310177"/>
              <a:gd name="connsiteX8" fmla="*/ 127000 w 1002797"/>
              <a:gd name="connsiteY8" fmla="*/ 0 h 310177"/>
            </a:gdLst>
            <a:ahLst/>
            <a:cxnLst/>
            <a:rect l="l" t="t" r="r" b="b"/>
            <a:pathLst>
              <a:path w="1002797" h="310177">
                <a:moveTo>
                  <a:pt x="127000" y="0"/>
                </a:moveTo>
                <a:lnTo>
                  <a:pt x="875797" y="0"/>
                </a:lnTo>
                <a:cubicBezTo>
                  <a:pt x="875797" y="0"/>
                  <a:pt x="990097" y="12700"/>
                  <a:pt x="1002797" y="127000"/>
                </a:cubicBezTo>
                <a:lnTo>
                  <a:pt x="1002797" y="183177"/>
                </a:lnTo>
                <a:cubicBezTo>
                  <a:pt x="1002797" y="183177"/>
                  <a:pt x="990097" y="297477"/>
                  <a:pt x="875797" y="310177"/>
                </a:cubicBezTo>
                <a:lnTo>
                  <a:pt x="127000" y="310177"/>
                </a:lnTo>
                <a:cubicBezTo>
                  <a:pt x="127000" y="310177"/>
                  <a:pt x="12700" y="297477"/>
                  <a:pt x="0" y="183177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  <a:effectLst>
            <a:outerShdw blurRad="381000" dist="254000" dir="4200000" sx="96000" sy="96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latin typeface="+mj-ea"/>
                <a:ea typeface="+mj-ea"/>
                <a:cs typeface="HarmonyOS Sans SC Black" panose="00000A00000000000000" charset="-122"/>
              </a:defRPr>
            </a:lvl1pPr>
          </a:lstStyle>
          <a:p>
            <a:pPr algn="ctr"/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</a:rPr>
              <a:t>关键词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6" name="标题 1"/>
          <p:cNvSpPr txBox="1"/>
          <p:nvPr/>
        </p:nvSpPr>
        <p:spPr>
          <a:xfrm>
            <a:off x="823862" y="3824779"/>
            <a:ext cx="2844800" cy="467728"/>
          </a:xfrm>
          <a:custGeom>
            <a:avLst/>
            <a:gdLst>
              <a:gd name="connsiteX0" fmla="*/ 127000 w 2844800"/>
              <a:gd name="connsiteY0" fmla="*/ 0 h 467728"/>
              <a:gd name="connsiteX1" fmla="*/ 2717800 w 2844800"/>
              <a:gd name="connsiteY1" fmla="*/ 0 h 467728"/>
              <a:gd name="connsiteX2" fmla="*/ 2844800 w 2844800"/>
              <a:gd name="connsiteY2" fmla="*/ 127000 h 467728"/>
              <a:gd name="connsiteX3" fmla="*/ 2844800 w 2844800"/>
              <a:gd name="connsiteY3" fmla="*/ 340728 h 467728"/>
              <a:gd name="connsiteX4" fmla="*/ 2717800 w 2844800"/>
              <a:gd name="connsiteY4" fmla="*/ 467728 h 467728"/>
              <a:gd name="connsiteX5" fmla="*/ 127000 w 2844800"/>
              <a:gd name="connsiteY5" fmla="*/ 467728 h 467728"/>
              <a:gd name="connsiteX6" fmla="*/ 0 w 2844800"/>
              <a:gd name="connsiteY6" fmla="*/ 340728 h 467728"/>
              <a:gd name="connsiteX7" fmla="*/ 0 w 2844800"/>
              <a:gd name="connsiteY7" fmla="*/ 127000 h 467728"/>
              <a:gd name="connsiteX8" fmla="*/ 127000 w 2844800"/>
              <a:gd name="connsiteY8" fmla="*/ 0 h 467728"/>
            </a:gdLst>
            <a:ahLst/>
            <a:cxnLst/>
            <a:rect l="l" t="t" r="r" b="b"/>
            <a:pathLst>
              <a:path w="2844800" h="467728">
                <a:moveTo>
                  <a:pt x="127000" y="0"/>
                </a:moveTo>
                <a:lnTo>
                  <a:pt x="2717800" y="0"/>
                </a:lnTo>
                <a:cubicBezTo>
                  <a:pt x="2717800" y="0"/>
                  <a:pt x="2832100" y="12700"/>
                  <a:pt x="2844800" y="127000"/>
                </a:cubicBezTo>
                <a:lnTo>
                  <a:pt x="2844800" y="340728"/>
                </a:lnTo>
                <a:cubicBezTo>
                  <a:pt x="2844800" y="340728"/>
                  <a:pt x="2832100" y="455028"/>
                  <a:pt x="2717800" y="467728"/>
                </a:cubicBezTo>
                <a:lnTo>
                  <a:pt x="127000" y="467728"/>
                </a:lnTo>
                <a:cubicBezTo>
                  <a:pt x="127000" y="467728"/>
                  <a:pt x="12700" y="455028"/>
                  <a:pt x="0" y="340728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solidFill>
            <a:srgbClr val="07C9C4">
              <a:lumMod val="20000"/>
              <a:lumOff val="80000"/>
              <a:alpha val="35000"/>
            </a:srgb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7" name="标题 1"/>
          <p:cNvSpPr txBox="1"/>
          <p:nvPr/>
        </p:nvSpPr>
        <p:spPr>
          <a:xfrm>
            <a:off x="707974" y="3703043"/>
            <a:ext cx="3176587" cy="2177770"/>
          </a:xfrm>
          <a:custGeom>
            <a:avLst/>
            <a:gdLst>
              <a:gd name="connsiteX0" fmla="*/ 127000 w 3176587"/>
              <a:gd name="connsiteY0" fmla="*/ 0 h 2177770"/>
              <a:gd name="connsiteX1" fmla="*/ 3049587 w 3176587"/>
              <a:gd name="connsiteY1" fmla="*/ 0 h 2177770"/>
              <a:gd name="connsiteX2" fmla="*/ 3176587 w 3176587"/>
              <a:gd name="connsiteY2" fmla="*/ 127000 h 2177770"/>
              <a:gd name="connsiteX3" fmla="*/ 3176587 w 3176587"/>
              <a:gd name="connsiteY3" fmla="*/ 2050770 h 2177770"/>
              <a:gd name="connsiteX4" fmla="*/ 3049587 w 3176587"/>
              <a:gd name="connsiteY4" fmla="*/ 2177770 h 2177770"/>
              <a:gd name="connsiteX5" fmla="*/ 127000 w 3176587"/>
              <a:gd name="connsiteY5" fmla="*/ 2177770 h 2177770"/>
              <a:gd name="connsiteX6" fmla="*/ 0 w 3176587"/>
              <a:gd name="connsiteY6" fmla="*/ 2050770 h 2177770"/>
              <a:gd name="connsiteX7" fmla="*/ 0 w 3176587"/>
              <a:gd name="connsiteY7" fmla="*/ 127000 h 2177770"/>
              <a:gd name="connsiteX8" fmla="*/ 127000 w 3176587"/>
              <a:gd name="connsiteY8" fmla="*/ 0 h 2177770"/>
            </a:gdLst>
            <a:ahLst/>
            <a:cxnLst/>
            <a:rect l="l" t="t" r="r" b="b"/>
            <a:pathLst>
              <a:path w="3176587" h="2177770">
                <a:moveTo>
                  <a:pt x="127000" y="0"/>
                </a:moveTo>
                <a:lnTo>
                  <a:pt x="3049587" y="0"/>
                </a:lnTo>
                <a:cubicBezTo>
                  <a:pt x="3049587" y="0"/>
                  <a:pt x="3163887" y="12700"/>
                  <a:pt x="3176587" y="127000"/>
                </a:cubicBezTo>
                <a:lnTo>
                  <a:pt x="3176587" y="2050770"/>
                </a:lnTo>
                <a:cubicBezTo>
                  <a:pt x="3176587" y="2050770"/>
                  <a:pt x="3163887" y="2165070"/>
                  <a:pt x="3049587" y="2177770"/>
                </a:cubicBezTo>
                <a:lnTo>
                  <a:pt x="127000" y="2177770"/>
                </a:lnTo>
                <a:cubicBezTo>
                  <a:pt x="127000" y="2177770"/>
                  <a:pt x="12700" y="2165070"/>
                  <a:pt x="0" y="2050770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solidFill>
            <a:schemeClr val="lt1"/>
          </a:solidFill>
          <a:ln w="12700" cap="sq">
            <a:noFill/>
            <a:prstDash val="solid"/>
            <a:miter/>
          </a:ln>
          <a:effectLst>
            <a:outerShdw blurRad="165100" sx="102000" sy="102000" algn="ctr" rotWithShape="0">
              <a:schemeClr val="l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pic>
        <p:nvPicPr>
          <p:cNvPr id="4" name="图片 3" descr="建筑的摆设布局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" r="1339"/>
          <a:stretch>
            <a:fillRect/>
          </a:stretch>
        </p:blipFill>
        <p:spPr>
          <a:xfrm>
            <a:off x="707975" y="1380849"/>
            <a:ext cx="3176587" cy="2176286"/>
          </a:xfrm>
          <a:prstGeom prst="rect">
            <a:avLst/>
          </a:prstGeom>
          <a:noFill/>
          <a:ln w="25400" cap="sq">
            <a:solidFill>
              <a:schemeClr val="lt1"/>
            </a:solidFill>
          </a:ln>
        </p:spPr>
      </p:pic>
      <p:sp>
        <p:nvSpPr>
          <p:cNvPr id="39" name="标题 1"/>
          <p:cNvSpPr txBox="1"/>
          <p:nvPr/>
        </p:nvSpPr>
        <p:spPr>
          <a:xfrm rot="16200000">
            <a:off x="3198429" y="2871002"/>
            <a:ext cx="330995" cy="1041271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1" name="标题 1"/>
          <p:cNvSpPr txBox="1"/>
          <p:nvPr/>
        </p:nvSpPr>
        <p:spPr>
          <a:xfrm flipH="1">
            <a:off x="3298935" y="5390613"/>
            <a:ext cx="592079" cy="486592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2" name="标题 1"/>
          <p:cNvSpPr txBox="1"/>
          <p:nvPr/>
        </p:nvSpPr>
        <p:spPr>
          <a:xfrm>
            <a:off x="3594976" y="5615434"/>
            <a:ext cx="253274" cy="246221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600" b="0" i="0" u="none" strike="noStrike" kern="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01</a:t>
            </a:r>
          </a:p>
        </p:txBody>
      </p:sp>
      <p:sp>
        <p:nvSpPr>
          <p:cNvPr id="44" name="标题 1"/>
          <p:cNvSpPr txBox="1"/>
          <p:nvPr/>
        </p:nvSpPr>
        <p:spPr>
          <a:xfrm>
            <a:off x="914534" y="4486223"/>
            <a:ext cx="2844800" cy="8141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</a:p>
        </p:txBody>
      </p:sp>
      <p:cxnSp>
        <p:nvCxnSpPr>
          <p:cNvPr id="45" name="标题 1"/>
          <p:cNvCxnSpPr/>
          <p:nvPr/>
        </p:nvCxnSpPr>
        <p:spPr>
          <a:xfrm>
            <a:off x="914535" y="4375337"/>
            <a:ext cx="2566167" cy="0"/>
          </a:xfrm>
          <a:prstGeom prst="line">
            <a:avLst/>
          </a:prstGeom>
          <a:noFill/>
          <a:ln w="6350" cap="sq">
            <a:solidFill>
              <a:srgbClr val="FFFFFF">
                <a:lumMod val="85000"/>
              </a:srgbClr>
            </a:solidFill>
            <a:prstDash val="dash"/>
            <a:miter/>
          </a:ln>
        </p:spPr>
      </p:cxnSp>
      <p:sp>
        <p:nvSpPr>
          <p:cNvPr id="63" name="标题 1"/>
          <p:cNvSpPr txBox="1"/>
          <p:nvPr/>
        </p:nvSpPr>
        <p:spPr>
          <a:xfrm>
            <a:off x="2843290" y="3194528"/>
            <a:ext cx="1002797" cy="310177"/>
          </a:xfrm>
          <a:custGeom>
            <a:avLst/>
            <a:gdLst>
              <a:gd name="connsiteX0" fmla="*/ 127000 w 1002797"/>
              <a:gd name="connsiteY0" fmla="*/ 0 h 310177"/>
              <a:gd name="connsiteX1" fmla="*/ 875797 w 1002797"/>
              <a:gd name="connsiteY1" fmla="*/ 0 h 310177"/>
              <a:gd name="connsiteX2" fmla="*/ 1002797 w 1002797"/>
              <a:gd name="connsiteY2" fmla="*/ 127000 h 310177"/>
              <a:gd name="connsiteX3" fmla="*/ 1002797 w 1002797"/>
              <a:gd name="connsiteY3" fmla="*/ 183177 h 310177"/>
              <a:gd name="connsiteX4" fmla="*/ 875797 w 1002797"/>
              <a:gd name="connsiteY4" fmla="*/ 310177 h 310177"/>
              <a:gd name="connsiteX5" fmla="*/ 127000 w 1002797"/>
              <a:gd name="connsiteY5" fmla="*/ 310177 h 310177"/>
              <a:gd name="connsiteX6" fmla="*/ 0 w 1002797"/>
              <a:gd name="connsiteY6" fmla="*/ 183177 h 310177"/>
              <a:gd name="connsiteX7" fmla="*/ 0 w 1002797"/>
              <a:gd name="connsiteY7" fmla="*/ 127000 h 310177"/>
              <a:gd name="connsiteX8" fmla="*/ 127000 w 1002797"/>
              <a:gd name="connsiteY8" fmla="*/ 0 h 310177"/>
            </a:gdLst>
            <a:ahLst/>
            <a:cxnLst/>
            <a:rect l="l" t="t" r="r" b="b"/>
            <a:pathLst>
              <a:path w="1002797" h="310177">
                <a:moveTo>
                  <a:pt x="127000" y="0"/>
                </a:moveTo>
                <a:lnTo>
                  <a:pt x="875797" y="0"/>
                </a:lnTo>
                <a:cubicBezTo>
                  <a:pt x="875797" y="0"/>
                  <a:pt x="990097" y="12700"/>
                  <a:pt x="1002797" y="127000"/>
                </a:cubicBezTo>
                <a:lnTo>
                  <a:pt x="1002797" y="183177"/>
                </a:lnTo>
                <a:cubicBezTo>
                  <a:pt x="1002797" y="183177"/>
                  <a:pt x="990097" y="297477"/>
                  <a:pt x="875797" y="310177"/>
                </a:cubicBezTo>
                <a:lnTo>
                  <a:pt x="127000" y="310177"/>
                </a:lnTo>
                <a:cubicBezTo>
                  <a:pt x="127000" y="310177"/>
                  <a:pt x="12700" y="297477"/>
                  <a:pt x="0" y="183177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  <a:effectLst>
            <a:outerShdw blurRad="381000" dist="254000" dir="4200000" sx="96000" sy="96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latin typeface="+mj-ea"/>
                <a:ea typeface="+mj-ea"/>
                <a:cs typeface="HarmonyOS Sans SC Black" panose="00000A00000000000000" charset="-122"/>
              </a:defRPr>
            </a:lvl1pPr>
          </a:lstStyle>
          <a:p>
            <a:pPr algn="ctr"/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</a:rPr>
              <a:t>关键词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8300986" y="3701239"/>
            <a:ext cx="3176587" cy="2177770"/>
          </a:xfrm>
          <a:custGeom>
            <a:avLst/>
            <a:gdLst>
              <a:gd name="connsiteX0" fmla="*/ 127000 w 3176587"/>
              <a:gd name="connsiteY0" fmla="*/ 0 h 2177770"/>
              <a:gd name="connsiteX1" fmla="*/ 3049587 w 3176587"/>
              <a:gd name="connsiteY1" fmla="*/ 0 h 2177770"/>
              <a:gd name="connsiteX2" fmla="*/ 3176587 w 3176587"/>
              <a:gd name="connsiteY2" fmla="*/ 127000 h 2177770"/>
              <a:gd name="connsiteX3" fmla="*/ 3176587 w 3176587"/>
              <a:gd name="connsiteY3" fmla="*/ 2050770 h 2177770"/>
              <a:gd name="connsiteX4" fmla="*/ 3049587 w 3176587"/>
              <a:gd name="connsiteY4" fmla="*/ 2177770 h 2177770"/>
              <a:gd name="connsiteX5" fmla="*/ 127000 w 3176587"/>
              <a:gd name="connsiteY5" fmla="*/ 2177770 h 2177770"/>
              <a:gd name="connsiteX6" fmla="*/ 0 w 3176587"/>
              <a:gd name="connsiteY6" fmla="*/ 2050770 h 2177770"/>
              <a:gd name="connsiteX7" fmla="*/ 0 w 3176587"/>
              <a:gd name="connsiteY7" fmla="*/ 127000 h 2177770"/>
              <a:gd name="connsiteX8" fmla="*/ 127000 w 3176587"/>
              <a:gd name="connsiteY8" fmla="*/ 0 h 2177770"/>
            </a:gdLst>
            <a:ahLst/>
            <a:cxnLst/>
            <a:rect l="l" t="t" r="r" b="b"/>
            <a:pathLst>
              <a:path w="3176587" h="2177770">
                <a:moveTo>
                  <a:pt x="127000" y="0"/>
                </a:moveTo>
                <a:lnTo>
                  <a:pt x="3049587" y="0"/>
                </a:lnTo>
                <a:cubicBezTo>
                  <a:pt x="3049587" y="0"/>
                  <a:pt x="3163887" y="12700"/>
                  <a:pt x="3176587" y="127000"/>
                </a:cubicBezTo>
                <a:lnTo>
                  <a:pt x="3176587" y="2050770"/>
                </a:lnTo>
                <a:cubicBezTo>
                  <a:pt x="3176587" y="2050770"/>
                  <a:pt x="3163887" y="2165070"/>
                  <a:pt x="3049587" y="2177770"/>
                </a:cubicBezTo>
                <a:lnTo>
                  <a:pt x="127000" y="2177770"/>
                </a:lnTo>
                <a:cubicBezTo>
                  <a:pt x="127000" y="2177770"/>
                  <a:pt x="12700" y="2165070"/>
                  <a:pt x="0" y="2050770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solidFill>
            <a:schemeClr val="lt1"/>
          </a:solidFill>
          <a:ln w="12700" cap="sq">
            <a:noFill/>
            <a:prstDash val="solid"/>
            <a:miter/>
          </a:ln>
          <a:effectLst>
            <a:outerShdw blurRad="165100" sx="102000" sy="102000" algn="ctr" rotWithShape="0">
              <a:schemeClr val="l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4" name="标题 1"/>
          <p:cNvSpPr txBox="1"/>
          <p:nvPr/>
        </p:nvSpPr>
        <p:spPr>
          <a:xfrm>
            <a:off x="8466879" y="3814374"/>
            <a:ext cx="2844800" cy="467728"/>
          </a:xfrm>
          <a:custGeom>
            <a:avLst/>
            <a:gdLst>
              <a:gd name="connsiteX0" fmla="*/ 127000 w 2844800"/>
              <a:gd name="connsiteY0" fmla="*/ 0 h 467728"/>
              <a:gd name="connsiteX1" fmla="*/ 2717800 w 2844800"/>
              <a:gd name="connsiteY1" fmla="*/ 0 h 467728"/>
              <a:gd name="connsiteX2" fmla="*/ 2844800 w 2844800"/>
              <a:gd name="connsiteY2" fmla="*/ 127000 h 467728"/>
              <a:gd name="connsiteX3" fmla="*/ 2844800 w 2844800"/>
              <a:gd name="connsiteY3" fmla="*/ 340728 h 467728"/>
              <a:gd name="connsiteX4" fmla="*/ 2717800 w 2844800"/>
              <a:gd name="connsiteY4" fmla="*/ 467728 h 467728"/>
              <a:gd name="connsiteX5" fmla="*/ 127000 w 2844800"/>
              <a:gd name="connsiteY5" fmla="*/ 467728 h 467728"/>
              <a:gd name="connsiteX6" fmla="*/ 0 w 2844800"/>
              <a:gd name="connsiteY6" fmla="*/ 340728 h 467728"/>
              <a:gd name="connsiteX7" fmla="*/ 0 w 2844800"/>
              <a:gd name="connsiteY7" fmla="*/ 127000 h 467728"/>
              <a:gd name="connsiteX8" fmla="*/ 127000 w 2844800"/>
              <a:gd name="connsiteY8" fmla="*/ 0 h 467728"/>
            </a:gdLst>
            <a:ahLst/>
            <a:cxnLst/>
            <a:rect l="l" t="t" r="r" b="b"/>
            <a:pathLst>
              <a:path w="2844800" h="467728">
                <a:moveTo>
                  <a:pt x="127000" y="0"/>
                </a:moveTo>
                <a:lnTo>
                  <a:pt x="2717800" y="0"/>
                </a:lnTo>
                <a:cubicBezTo>
                  <a:pt x="2717800" y="0"/>
                  <a:pt x="2832100" y="12700"/>
                  <a:pt x="2844800" y="127000"/>
                </a:cubicBezTo>
                <a:lnTo>
                  <a:pt x="2844800" y="340728"/>
                </a:lnTo>
                <a:cubicBezTo>
                  <a:pt x="2844800" y="340728"/>
                  <a:pt x="2832100" y="455028"/>
                  <a:pt x="2717800" y="467728"/>
                </a:cubicBezTo>
                <a:lnTo>
                  <a:pt x="127000" y="467728"/>
                </a:lnTo>
                <a:cubicBezTo>
                  <a:pt x="127000" y="467728"/>
                  <a:pt x="12700" y="455028"/>
                  <a:pt x="0" y="340728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solidFill>
            <a:srgbClr val="07C9C4">
              <a:lumMod val="20000"/>
              <a:lumOff val="80000"/>
              <a:alpha val="35000"/>
            </a:srgb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pic>
        <p:nvPicPr>
          <p:cNvPr id="6" name="图片 5" descr="建筑的高楼&#10;&#10;中度可信度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6" b="14116"/>
          <a:stretch>
            <a:fillRect/>
          </a:stretch>
        </p:blipFill>
        <p:spPr>
          <a:xfrm>
            <a:off x="8300988" y="1382653"/>
            <a:ext cx="3176587" cy="2176286"/>
          </a:xfrm>
          <a:prstGeom prst="rect">
            <a:avLst/>
          </a:prstGeom>
          <a:noFill/>
          <a:ln w="25400" cap="sq">
            <a:solidFill>
              <a:schemeClr val="lt1"/>
            </a:solidFill>
          </a:ln>
        </p:spPr>
      </p:pic>
      <p:sp>
        <p:nvSpPr>
          <p:cNvPr id="55" name="标题 1"/>
          <p:cNvSpPr txBox="1"/>
          <p:nvPr/>
        </p:nvSpPr>
        <p:spPr>
          <a:xfrm rot="16200000">
            <a:off x="10791441" y="2872806"/>
            <a:ext cx="330995" cy="1041271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7" name="标题 1"/>
          <p:cNvSpPr txBox="1"/>
          <p:nvPr/>
        </p:nvSpPr>
        <p:spPr>
          <a:xfrm flipH="1">
            <a:off x="10891948" y="5388807"/>
            <a:ext cx="592079" cy="486592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8" name="标题 1"/>
          <p:cNvSpPr txBox="1"/>
          <p:nvPr/>
        </p:nvSpPr>
        <p:spPr>
          <a:xfrm>
            <a:off x="11187988" y="5613631"/>
            <a:ext cx="253274" cy="246221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600" b="0" i="0" u="none" strike="noStrike" kern="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03</a:t>
            </a:r>
          </a:p>
        </p:txBody>
      </p:sp>
      <p:sp>
        <p:nvSpPr>
          <p:cNvPr id="59" name="标题 1"/>
          <p:cNvSpPr txBox="1"/>
          <p:nvPr/>
        </p:nvSpPr>
        <p:spPr>
          <a:xfrm>
            <a:off x="8530032" y="3902951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r>
              <a:rPr kumimoji="1" lang="zh-CN" altLang="en-US" sz="2200" dirty="0"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60" name="标题 1"/>
          <p:cNvSpPr txBox="1"/>
          <p:nvPr/>
        </p:nvSpPr>
        <p:spPr>
          <a:xfrm>
            <a:off x="8507546" y="4484419"/>
            <a:ext cx="2844800" cy="8141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40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  <a:endParaRPr kumimoji="1" lang="zh-CN" altLang="en-US">
              <a:solidFill>
                <a:srgbClr val="000000"/>
              </a:solidFill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61" name="标题 1"/>
          <p:cNvSpPr txBox="1"/>
          <p:nvPr/>
        </p:nvSpPr>
        <p:spPr>
          <a:xfrm>
            <a:off x="10436302" y="3196332"/>
            <a:ext cx="1002797" cy="310177"/>
          </a:xfrm>
          <a:custGeom>
            <a:avLst/>
            <a:gdLst>
              <a:gd name="connsiteX0" fmla="*/ 127000 w 1002797"/>
              <a:gd name="connsiteY0" fmla="*/ 0 h 310177"/>
              <a:gd name="connsiteX1" fmla="*/ 875797 w 1002797"/>
              <a:gd name="connsiteY1" fmla="*/ 0 h 310177"/>
              <a:gd name="connsiteX2" fmla="*/ 1002797 w 1002797"/>
              <a:gd name="connsiteY2" fmla="*/ 127000 h 310177"/>
              <a:gd name="connsiteX3" fmla="*/ 1002797 w 1002797"/>
              <a:gd name="connsiteY3" fmla="*/ 183177 h 310177"/>
              <a:gd name="connsiteX4" fmla="*/ 875797 w 1002797"/>
              <a:gd name="connsiteY4" fmla="*/ 310177 h 310177"/>
              <a:gd name="connsiteX5" fmla="*/ 127000 w 1002797"/>
              <a:gd name="connsiteY5" fmla="*/ 310177 h 310177"/>
              <a:gd name="connsiteX6" fmla="*/ 0 w 1002797"/>
              <a:gd name="connsiteY6" fmla="*/ 183177 h 310177"/>
              <a:gd name="connsiteX7" fmla="*/ 0 w 1002797"/>
              <a:gd name="connsiteY7" fmla="*/ 127000 h 310177"/>
              <a:gd name="connsiteX8" fmla="*/ 127000 w 1002797"/>
              <a:gd name="connsiteY8" fmla="*/ 0 h 310177"/>
            </a:gdLst>
            <a:ahLst/>
            <a:cxnLst/>
            <a:rect l="l" t="t" r="r" b="b"/>
            <a:pathLst>
              <a:path w="1002797" h="310177">
                <a:moveTo>
                  <a:pt x="127000" y="0"/>
                </a:moveTo>
                <a:lnTo>
                  <a:pt x="875797" y="0"/>
                </a:lnTo>
                <a:cubicBezTo>
                  <a:pt x="875797" y="0"/>
                  <a:pt x="990097" y="12700"/>
                  <a:pt x="1002797" y="127000"/>
                </a:cubicBezTo>
                <a:lnTo>
                  <a:pt x="1002797" y="183177"/>
                </a:lnTo>
                <a:cubicBezTo>
                  <a:pt x="1002797" y="183177"/>
                  <a:pt x="990097" y="297477"/>
                  <a:pt x="875797" y="310177"/>
                </a:cubicBezTo>
                <a:lnTo>
                  <a:pt x="127000" y="310177"/>
                </a:lnTo>
                <a:cubicBezTo>
                  <a:pt x="127000" y="310177"/>
                  <a:pt x="12700" y="297477"/>
                  <a:pt x="0" y="183177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  <a:effectLst>
            <a:outerShdw blurRad="381000" dist="254000" dir="4200000" sx="96000" sy="96000" algn="t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latin typeface="+mj-ea"/>
                <a:ea typeface="+mj-ea"/>
                <a:cs typeface="HarmonyOS Sans SC Black" panose="00000A00000000000000" charset="-122"/>
              </a:defRPr>
            </a:lvl1pPr>
          </a:lstStyle>
          <a:p>
            <a:pPr algn="ctr"/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</a:rPr>
              <a:t>关键词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64" name="标题 1"/>
          <p:cNvCxnSpPr/>
          <p:nvPr/>
        </p:nvCxnSpPr>
        <p:spPr>
          <a:xfrm>
            <a:off x="8507547" y="4373533"/>
            <a:ext cx="2566167" cy="0"/>
          </a:xfrm>
          <a:prstGeom prst="line">
            <a:avLst/>
          </a:prstGeom>
          <a:noFill/>
          <a:ln w="6350" cap="sq">
            <a:solidFill>
              <a:srgbClr val="FFFFFF">
                <a:lumMod val="85000"/>
              </a:srgbClr>
            </a:solidFill>
            <a:prstDash val="dash"/>
            <a:miter/>
          </a:ln>
        </p:spPr>
      </p:cxnSp>
      <p:sp>
        <p:nvSpPr>
          <p:cNvPr id="2" name="标题 1"/>
          <p:cNvSpPr txBox="1"/>
          <p:nvPr/>
        </p:nvSpPr>
        <p:spPr>
          <a:xfrm>
            <a:off x="873867" y="3814374"/>
            <a:ext cx="2844800" cy="467728"/>
          </a:xfrm>
          <a:custGeom>
            <a:avLst/>
            <a:gdLst>
              <a:gd name="connsiteX0" fmla="*/ 127000 w 2844800"/>
              <a:gd name="connsiteY0" fmla="*/ 0 h 467728"/>
              <a:gd name="connsiteX1" fmla="*/ 2717800 w 2844800"/>
              <a:gd name="connsiteY1" fmla="*/ 0 h 467728"/>
              <a:gd name="connsiteX2" fmla="*/ 2844800 w 2844800"/>
              <a:gd name="connsiteY2" fmla="*/ 127000 h 467728"/>
              <a:gd name="connsiteX3" fmla="*/ 2844800 w 2844800"/>
              <a:gd name="connsiteY3" fmla="*/ 340728 h 467728"/>
              <a:gd name="connsiteX4" fmla="*/ 2717800 w 2844800"/>
              <a:gd name="connsiteY4" fmla="*/ 467728 h 467728"/>
              <a:gd name="connsiteX5" fmla="*/ 127000 w 2844800"/>
              <a:gd name="connsiteY5" fmla="*/ 467728 h 467728"/>
              <a:gd name="connsiteX6" fmla="*/ 0 w 2844800"/>
              <a:gd name="connsiteY6" fmla="*/ 340728 h 467728"/>
              <a:gd name="connsiteX7" fmla="*/ 0 w 2844800"/>
              <a:gd name="connsiteY7" fmla="*/ 127000 h 467728"/>
              <a:gd name="connsiteX8" fmla="*/ 127000 w 2844800"/>
              <a:gd name="connsiteY8" fmla="*/ 0 h 467728"/>
            </a:gdLst>
            <a:ahLst/>
            <a:cxnLst/>
            <a:rect l="l" t="t" r="r" b="b"/>
            <a:pathLst>
              <a:path w="2844800" h="467728">
                <a:moveTo>
                  <a:pt x="127000" y="0"/>
                </a:moveTo>
                <a:lnTo>
                  <a:pt x="2717800" y="0"/>
                </a:lnTo>
                <a:cubicBezTo>
                  <a:pt x="2717800" y="0"/>
                  <a:pt x="2832100" y="12700"/>
                  <a:pt x="2844800" y="127000"/>
                </a:cubicBezTo>
                <a:lnTo>
                  <a:pt x="2844800" y="340728"/>
                </a:lnTo>
                <a:cubicBezTo>
                  <a:pt x="2844800" y="340728"/>
                  <a:pt x="2832100" y="455028"/>
                  <a:pt x="2717800" y="467728"/>
                </a:cubicBezTo>
                <a:lnTo>
                  <a:pt x="127000" y="467728"/>
                </a:lnTo>
                <a:cubicBezTo>
                  <a:pt x="127000" y="467728"/>
                  <a:pt x="12700" y="455028"/>
                  <a:pt x="0" y="340728"/>
                </a:cubicBezTo>
                <a:lnTo>
                  <a:pt x="0" y="127000"/>
                </a:lnTo>
                <a:cubicBezTo>
                  <a:pt x="0" y="127000"/>
                  <a:pt x="12700" y="12700"/>
                  <a:pt x="127000" y="0"/>
                </a:cubicBezTo>
              </a:path>
            </a:pathLst>
          </a:custGeom>
          <a:solidFill>
            <a:srgbClr val="07C9C4">
              <a:lumMod val="20000"/>
              <a:lumOff val="80000"/>
              <a:alpha val="35000"/>
            </a:srgbClr>
          </a:solidFill>
          <a:ln w="12700"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43" name="标题 1"/>
          <p:cNvSpPr txBox="1"/>
          <p:nvPr/>
        </p:nvSpPr>
        <p:spPr>
          <a:xfrm>
            <a:off x="937020" y="3904755"/>
            <a:ext cx="1397000" cy="338455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r>
              <a:rPr kumimoji="1" lang="zh-CN" altLang="en-US" sz="2200" dirty="0"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382751" y="549275"/>
            <a:ext cx="10113924" cy="5759450"/>
          </a:xfrm>
          <a:prstGeom prst="roundRect">
            <a:avLst>
              <a:gd name="adj" fmla="val 1952"/>
            </a:avLst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254000" sx="102000" sy="102000" algn="ctr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8" r="22118"/>
          <a:stretch>
            <a:fillRect/>
          </a:stretch>
        </p:blipFill>
        <p:spPr>
          <a:xfrm>
            <a:off x="7214341" y="549275"/>
            <a:ext cx="4282334" cy="5759450"/>
          </a:xfrm>
          <a:custGeom>
            <a:avLst/>
            <a:gdLst>
              <a:gd name="connsiteX0" fmla="*/ 4282334 w 4282334"/>
              <a:gd name="connsiteY0" fmla="*/ 0 h 5759450"/>
              <a:gd name="connsiteX1" fmla="*/ 112424 w 4282334"/>
              <a:gd name="connsiteY1" fmla="*/ 0 h 5759450"/>
              <a:gd name="connsiteX2" fmla="*/ 0 w 4282334"/>
              <a:gd name="connsiteY2" fmla="*/ 112424 h 5759450"/>
              <a:gd name="connsiteX3" fmla="*/ 0 w 4282334"/>
              <a:gd name="connsiteY3" fmla="*/ 5647026 h 5759450"/>
              <a:gd name="connsiteX4" fmla="*/ 112424 w 4282334"/>
              <a:gd name="connsiteY4" fmla="*/ 5759450 h 5759450"/>
              <a:gd name="connsiteX5" fmla="*/ 4282334 w 4282334"/>
              <a:gd name="connsiteY5" fmla="*/ 5759450 h 5759450"/>
            </a:gdLst>
            <a:ahLst/>
            <a:cxnLst/>
            <a:rect l="l" t="t" r="r" b="b"/>
            <a:pathLst>
              <a:path w="4282334" h="5759450">
                <a:moveTo>
                  <a:pt x="4282334" y="0"/>
                </a:moveTo>
                <a:lnTo>
                  <a:pt x="112424" y="0"/>
                </a:lnTo>
                <a:cubicBezTo>
                  <a:pt x="50334" y="0"/>
                  <a:pt x="0" y="50334"/>
                  <a:pt x="0" y="112424"/>
                </a:cubicBezTo>
                <a:lnTo>
                  <a:pt x="0" y="5647026"/>
                </a:lnTo>
                <a:cubicBezTo>
                  <a:pt x="0" y="5709116"/>
                  <a:pt x="50334" y="5759450"/>
                  <a:pt x="112424" y="5759450"/>
                </a:cubicBezTo>
                <a:lnTo>
                  <a:pt x="4282334" y="57594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1382751" y="549275"/>
            <a:ext cx="10113924" cy="5759450"/>
          </a:xfrm>
          <a:prstGeom prst="roundRect">
            <a:avLst>
              <a:gd name="adj" fmla="val 1952"/>
            </a:avLst>
          </a:prstGeom>
          <a:gradFill>
            <a:gsLst>
              <a:gs pos="61000">
                <a:schemeClr val="bg1"/>
              </a:gs>
              <a:gs pos="89000">
                <a:schemeClr val="bg1">
                  <a:alpha val="0"/>
                </a:schemeClr>
              </a:gs>
            </a:gsLst>
            <a:lin ang="0" scaled="0"/>
          </a:gra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22663" y="0"/>
            <a:ext cx="3811580" cy="6877878"/>
          </a:xfrm>
          <a:custGeom>
            <a:avLst/>
            <a:gdLst>
              <a:gd name="connsiteX0" fmla="*/ 0 w 3811580"/>
              <a:gd name="connsiteY0" fmla="*/ 0 h 6850063"/>
              <a:gd name="connsiteX1" fmla="*/ 3403361 w 3811580"/>
              <a:gd name="connsiteY1" fmla="*/ 0 h 6850063"/>
              <a:gd name="connsiteX2" fmla="*/ 3211129 w 3811580"/>
              <a:gd name="connsiteY2" fmla="*/ 286097 h 6850063"/>
              <a:gd name="connsiteX3" fmla="*/ 2442117 w 3811580"/>
              <a:gd name="connsiteY3" fmla="*/ 3183674 h 6850063"/>
              <a:gd name="connsiteX4" fmla="*/ 3794856 w 3811580"/>
              <a:gd name="connsiteY4" fmla="*/ 6833977 h 6850063"/>
              <a:gd name="connsiteX5" fmla="*/ 3811580 w 3811580"/>
              <a:gd name="connsiteY5" fmla="*/ 6850063 h 6850063"/>
              <a:gd name="connsiteX6" fmla="*/ 0 w 3811580"/>
              <a:gd name="connsiteY6" fmla="*/ 6850063 h 6850063"/>
            </a:gdLst>
            <a:ahLst/>
            <a:cxnLst/>
            <a:rect l="l" t="t" r="r" b="b"/>
            <a:pathLst>
              <a:path w="3811580" h="6850063">
                <a:moveTo>
                  <a:pt x="0" y="0"/>
                </a:moveTo>
                <a:lnTo>
                  <a:pt x="3403361" y="0"/>
                </a:lnTo>
                <a:lnTo>
                  <a:pt x="3211129" y="286097"/>
                </a:lnTo>
                <a:cubicBezTo>
                  <a:pt x="2730711" y="1073517"/>
                  <a:pt x="2442117" y="2083008"/>
                  <a:pt x="2442117" y="3183674"/>
                </a:cubicBezTo>
                <a:cubicBezTo>
                  <a:pt x="2442117" y="4677435"/>
                  <a:pt x="2973660" y="6003267"/>
                  <a:pt x="3794856" y="6833977"/>
                </a:cubicBezTo>
                <a:lnTo>
                  <a:pt x="3811580" y="6850063"/>
                </a:lnTo>
                <a:lnTo>
                  <a:pt x="0" y="685006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  <a:effectLst>
            <a:outerShdw blurRad="292100" dist="63500" dir="16200000" rotWithShape="0">
              <a:schemeClr val="accent1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0" y="0"/>
            <a:ext cx="3811580" cy="6877878"/>
          </a:xfrm>
          <a:custGeom>
            <a:avLst/>
            <a:gdLst>
              <a:gd name="connsiteX0" fmla="*/ 0 w 3811580"/>
              <a:gd name="connsiteY0" fmla="*/ 0 h 6850063"/>
              <a:gd name="connsiteX1" fmla="*/ 3403361 w 3811580"/>
              <a:gd name="connsiteY1" fmla="*/ 0 h 6850063"/>
              <a:gd name="connsiteX2" fmla="*/ 3211129 w 3811580"/>
              <a:gd name="connsiteY2" fmla="*/ 286097 h 6850063"/>
              <a:gd name="connsiteX3" fmla="*/ 2442117 w 3811580"/>
              <a:gd name="connsiteY3" fmla="*/ 3183674 h 6850063"/>
              <a:gd name="connsiteX4" fmla="*/ 3794856 w 3811580"/>
              <a:gd name="connsiteY4" fmla="*/ 6833977 h 6850063"/>
              <a:gd name="connsiteX5" fmla="*/ 3811580 w 3811580"/>
              <a:gd name="connsiteY5" fmla="*/ 6850063 h 6850063"/>
              <a:gd name="connsiteX6" fmla="*/ 0 w 3811580"/>
              <a:gd name="connsiteY6" fmla="*/ 6850063 h 6850063"/>
            </a:gdLst>
            <a:ahLst/>
            <a:cxnLst/>
            <a:rect l="l" t="t" r="r" b="b"/>
            <a:pathLst>
              <a:path w="3811580" h="6850063">
                <a:moveTo>
                  <a:pt x="0" y="0"/>
                </a:moveTo>
                <a:lnTo>
                  <a:pt x="3403361" y="0"/>
                </a:lnTo>
                <a:lnTo>
                  <a:pt x="3211129" y="286097"/>
                </a:lnTo>
                <a:cubicBezTo>
                  <a:pt x="2730711" y="1073517"/>
                  <a:pt x="2442117" y="2083008"/>
                  <a:pt x="2442117" y="3183674"/>
                </a:cubicBezTo>
                <a:cubicBezTo>
                  <a:pt x="2442117" y="4677435"/>
                  <a:pt x="2973660" y="6003267"/>
                  <a:pt x="3794856" y="6833977"/>
                </a:cubicBezTo>
                <a:lnTo>
                  <a:pt x="3811580" y="6850063"/>
                </a:lnTo>
                <a:lnTo>
                  <a:pt x="0" y="685006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581535" y="1893132"/>
            <a:ext cx="2057493" cy="560551"/>
          </a:xfrm>
          <a:prstGeom prst="round2DiagRect">
            <a:avLst>
              <a:gd name="adj1" fmla="val 30075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3781376" y="1988741"/>
            <a:ext cx="1731243" cy="369332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en-US" altLang="zh-CN" sz="240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PART TWO</a:t>
            </a:r>
          </a:p>
        </p:txBody>
      </p:sp>
      <p:sp>
        <p:nvSpPr>
          <p:cNvPr id="9" name="标题 1"/>
          <p:cNvSpPr txBox="1"/>
          <p:nvPr/>
        </p:nvSpPr>
        <p:spPr>
          <a:xfrm>
            <a:off x="3570963" y="2870195"/>
            <a:ext cx="4847481" cy="83099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zh-CN" altLang="en-US" sz="5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上半年工作反思</a:t>
            </a:r>
            <a:endParaRPr kumimoji="1" lang="zh-CN" altLang="en-US" sz="54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HarmonyOS Sans SC Black" panose="00000A00000000000000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557973" y="3771446"/>
            <a:ext cx="5171287" cy="246221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l"/>
            <a:r>
              <a:rPr kumimoji="1" lang="en-US" altLang="zh-CN" sz="16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HarmonyOS Sans SC Black" panose="00000A00000000000000" charset="-122"/>
              </a:rPr>
              <a:t>IN THE FIRST HALF OF THE WORK TO REFLECT ON</a:t>
            </a:r>
          </a:p>
        </p:txBody>
      </p:sp>
      <p:cxnSp>
        <p:nvCxnSpPr>
          <p:cNvPr id="11" name="标题 1"/>
          <p:cNvCxnSpPr/>
          <p:nvPr/>
        </p:nvCxnSpPr>
        <p:spPr>
          <a:xfrm>
            <a:off x="3581535" y="4334881"/>
            <a:ext cx="4603763" cy="0"/>
          </a:xfrm>
          <a:prstGeom prst="line">
            <a:avLst/>
          </a:prstGeom>
          <a:noFill/>
          <a:ln w="6350" cap="sq">
            <a:solidFill>
              <a:schemeClr val="accent1"/>
            </a:solidFill>
            <a:prstDash val="solid"/>
            <a:miter/>
          </a:ln>
        </p:spPr>
      </p:cxnSp>
      <p:sp>
        <p:nvSpPr>
          <p:cNvPr id="12" name="标题 1"/>
          <p:cNvSpPr txBox="1"/>
          <p:nvPr/>
        </p:nvSpPr>
        <p:spPr>
          <a:xfrm>
            <a:off x="3481382" y="4475504"/>
            <a:ext cx="4937062" cy="3683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l"/>
            <a:r>
              <a:rPr kumimoji="1" lang="en-US" altLang="zh-CN" sz="9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lt"/>
              </a:rPr>
              <a:t>Lorem ipsum dolor sit amet, consectetuer adipiscing elit. Maecenas porttitor congue massa. Fusce posuere, magna sed pulvinar ultricies purus lectus malesuada libero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92"/>
          <p:cNvSpPr txBox="1"/>
          <p:nvPr/>
        </p:nvSpPr>
        <p:spPr>
          <a:xfrm>
            <a:off x="836254" y="497306"/>
            <a:ext cx="2489200" cy="4305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HarmonyOS Sans SC Black" panose="00000A00000000000000" charset="-122"/>
              </a:rPr>
              <a:t>研究背景及意义</a:t>
            </a:r>
          </a:p>
        </p:txBody>
      </p:sp>
      <p:sp>
        <p:nvSpPr>
          <p:cNvPr id="95" name="矩形 94"/>
          <p:cNvSpPr/>
          <p:nvPr/>
        </p:nvSpPr>
        <p:spPr>
          <a:xfrm>
            <a:off x="683514" y="497305"/>
            <a:ext cx="83760" cy="6223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36253" y="999110"/>
            <a:ext cx="2513509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HarmonyOS Sans SC Black" panose="00000A00000000000000" charset="-122"/>
                <a:cs typeface="HarmonyOS Sans SC Black" panose="00000A00000000000000" charset="-122"/>
              </a:rPr>
              <a:t>THE RESEARCH BACKGROUND AND SIGNIFICANCE</a:t>
            </a:r>
            <a:endParaRPr kumimoji="0" lang="zh-CN" altLang="en-US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29" name="矩形 4"/>
          <p:cNvSpPr/>
          <p:nvPr/>
        </p:nvSpPr>
        <p:spPr>
          <a:xfrm flipH="1">
            <a:off x="0" y="6125136"/>
            <a:ext cx="12192000" cy="732863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0" name="矩形 4"/>
          <p:cNvSpPr/>
          <p:nvPr/>
        </p:nvSpPr>
        <p:spPr>
          <a:xfrm flipH="1">
            <a:off x="0" y="6237162"/>
            <a:ext cx="12192000" cy="620837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  <a:cs typeface="HarmonyOS Sans SC Black" panose="00000A00000000000000" charset="-122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706031" y="5157615"/>
            <a:ext cx="965052" cy="679583"/>
          </a:xfrm>
          <a:prstGeom prst="round2DiagRect">
            <a:avLst>
              <a:gd name="adj1" fmla="val 26848"/>
              <a:gd name="adj2" fmla="val 0"/>
            </a:avLst>
          </a:prstGeom>
          <a:solidFill>
            <a:schemeClr val="accent1"/>
          </a:solidFill>
          <a:ln w="12700" cap="flat">
            <a:noFill/>
            <a:prstDash val="solid"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1324873" y="1611890"/>
            <a:ext cx="4660446" cy="4008458"/>
          </a:xfrm>
          <a:prstGeom prst="round2DiagRect">
            <a:avLst>
              <a:gd name="adj1" fmla="val 12572"/>
              <a:gd name="adj2" fmla="val 0"/>
            </a:avLst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127000" sx="101000" sy="101000" algn="ctr" rotWithShape="0">
              <a:schemeClr val="accent1">
                <a:lumMod val="50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pic>
        <p:nvPicPr>
          <p:cNvPr id="15" name="图片 14" descr="建筑的摆设布局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1" r="10451"/>
          <a:stretch>
            <a:fillRect/>
          </a:stretch>
        </p:blipFill>
        <p:spPr>
          <a:xfrm>
            <a:off x="1445491" y="1753554"/>
            <a:ext cx="4419211" cy="3725130"/>
          </a:xfrm>
          <a:custGeom>
            <a:avLst/>
            <a:gdLst>
              <a:gd name="connsiteX0" fmla="*/ 606753 w 4660446"/>
              <a:gd name="connsiteY0" fmla="*/ 0 h 3928477"/>
              <a:gd name="connsiteX1" fmla="*/ 4660446 w 4660446"/>
              <a:gd name="connsiteY1" fmla="*/ 0 h 3928477"/>
              <a:gd name="connsiteX2" fmla="*/ 4660446 w 4660446"/>
              <a:gd name="connsiteY2" fmla="*/ 3321724 h 3928477"/>
              <a:gd name="connsiteX3" fmla="*/ 4053693 w 4660446"/>
              <a:gd name="connsiteY3" fmla="*/ 3928477 h 3928477"/>
              <a:gd name="connsiteX4" fmla="*/ 0 w 4660446"/>
              <a:gd name="connsiteY4" fmla="*/ 3928477 h 3928477"/>
              <a:gd name="connsiteX5" fmla="*/ 0 w 4660446"/>
              <a:gd name="connsiteY5" fmla="*/ 606753 h 3928477"/>
              <a:gd name="connsiteX6" fmla="*/ 606753 w 4660446"/>
              <a:gd name="connsiteY6" fmla="*/ 0 h 3928477"/>
            </a:gdLst>
            <a:ahLst/>
            <a:cxnLst/>
            <a:rect l="l" t="t" r="r" b="b"/>
            <a:pathLst>
              <a:path w="4660446" h="3928477">
                <a:moveTo>
                  <a:pt x="606753" y="0"/>
                </a:moveTo>
                <a:lnTo>
                  <a:pt x="4660446" y="0"/>
                </a:lnTo>
                <a:lnTo>
                  <a:pt x="4660446" y="3321724"/>
                </a:lnTo>
                <a:cubicBezTo>
                  <a:pt x="4660446" y="3656824"/>
                  <a:pt x="4388793" y="3928477"/>
                  <a:pt x="4053693" y="3928477"/>
                </a:cubicBezTo>
                <a:lnTo>
                  <a:pt x="0" y="3928477"/>
                </a:lnTo>
                <a:lnTo>
                  <a:pt x="0" y="606753"/>
                </a:lnTo>
                <a:cubicBezTo>
                  <a:pt x="0" y="271653"/>
                  <a:pt x="271653" y="0"/>
                  <a:pt x="606753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</p:pic>
      <p:sp>
        <p:nvSpPr>
          <p:cNvPr id="5" name="标题 1"/>
          <p:cNvSpPr txBox="1"/>
          <p:nvPr/>
        </p:nvSpPr>
        <p:spPr>
          <a:xfrm>
            <a:off x="6785114" y="1365330"/>
            <a:ext cx="2146851" cy="558769"/>
          </a:xfrm>
          <a:prstGeom prst="round2DiagRect">
            <a:avLst>
              <a:gd name="adj1" fmla="val 32047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7166861" y="1460048"/>
            <a:ext cx="1397000" cy="338455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r"/>
            <a:r>
              <a:rPr kumimoji="1" lang="zh-CN" altLang="en-US" sz="22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7" name="标题 1"/>
          <p:cNvSpPr txBox="1"/>
          <p:nvPr/>
        </p:nvSpPr>
        <p:spPr>
          <a:xfrm>
            <a:off x="6785113" y="2032762"/>
            <a:ext cx="430530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/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  <a:endParaRPr kumimoji="1" lang="zh-CN" altLang="en-US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6785114" y="2892062"/>
            <a:ext cx="2146851" cy="558769"/>
          </a:xfrm>
          <a:prstGeom prst="round2DiagRect">
            <a:avLst>
              <a:gd name="adj1" fmla="val 32047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 sz="2200">
              <a:cs typeface="HarmonyOS Sans SC Black" panose="00000A00000000000000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7153218" y="2986780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r"/>
            <a:r>
              <a:rPr kumimoji="1" lang="zh-CN" altLang="en-US" sz="22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10" name="标题 1"/>
          <p:cNvSpPr txBox="1"/>
          <p:nvPr/>
        </p:nvSpPr>
        <p:spPr>
          <a:xfrm>
            <a:off x="6785113" y="3559494"/>
            <a:ext cx="430530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/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  <a:endParaRPr kumimoji="1" lang="zh-CN" altLang="en-US" dirty="0">
              <a:latin typeface="+mn-ea"/>
              <a:cs typeface="HarmonyOS Sans SC Black" panose="00000A00000000000000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6785114" y="4418795"/>
            <a:ext cx="2146851" cy="558769"/>
          </a:xfrm>
          <a:prstGeom prst="round2DiagRect">
            <a:avLst>
              <a:gd name="adj1" fmla="val 32047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7153218" y="4513513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r"/>
            <a:r>
              <a:rPr kumimoji="1" lang="zh-CN" altLang="en-US" sz="22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13" name="标题 1"/>
          <p:cNvSpPr txBox="1"/>
          <p:nvPr/>
        </p:nvSpPr>
        <p:spPr>
          <a:xfrm>
            <a:off x="6785113" y="5086227"/>
            <a:ext cx="4305300" cy="5341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/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  <a:endParaRPr kumimoji="1" lang="zh-CN" altLang="en-US">
              <a:latin typeface="+mn-ea"/>
              <a:cs typeface="HarmonyOS Sans SC Black" panose="00000A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92"/>
          <p:cNvSpPr txBox="1"/>
          <p:nvPr/>
        </p:nvSpPr>
        <p:spPr>
          <a:xfrm>
            <a:off x="836254" y="497306"/>
            <a:ext cx="2493645" cy="4305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Black" panose="00000A00000000000000" charset="-122"/>
                <a:ea typeface="HarmonyOS Sans SC Black" panose="00000A00000000000000" charset="-122"/>
                <a:cs typeface="HarmonyOS Sans SC Black" panose="00000A00000000000000" charset="-122"/>
              </a:rPr>
              <a:t>研究背景及意义</a:t>
            </a:r>
          </a:p>
        </p:txBody>
      </p:sp>
      <p:sp>
        <p:nvSpPr>
          <p:cNvPr id="95" name="矩形 94"/>
          <p:cNvSpPr/>
          <p:nvPr/>
        </p:nvSpPr>
        <p:spPr>
          <a:xfrm>
            <a:off x="683514" y="497305"/>
            <a:ext cx="83760" cy="6223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36253" y="999110"/>
            <a:ext cx="2513509" cy="1231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HarmonyOS Sans SC Black" panose="00000A00000000000000" charset="-122"/>
                <a:cs typeface="HarmonyOS Sans SC Black" panose="00000A00000000000000" charset="-122"/>
              </a:rPr>
              <a:t>THE RESEARCH BACKGROUND AND SIGNIFICANCE</a:t>
            </a:r>
            <a:endParaRPr kumimoji="0" lang="zh-CN" altLang="en-US" sz="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29" name="矩形 4"/>
          <p:cNvSpPr/>
          <p:nvPr/>
        </p:nvSpPr>
        <p:spPr>
          <a:xfrm flipH="1">
            <a:off x="0" y="6125136"/>
            <a:ext cx="12192000" cy="732863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Black" panose="00000A00000000000000" charset="-122"/>
              <a:ea typeface="HarmonyOS Sans SC Black" panose="00000A00000000000000" charset="-122"/>
              <a:cs typeface="HarmonyOS Sans SC Black" panose="00000A00000000000000" charset="-122"/>
            </a:endParaRPr>
          </a:p>
        </p:txBody>
      </p:sp>
      <p:sp>
        <p:nvSpPr>
          <p:cNvPr id="30" name="矩形 4"/>
          <p:cNvSpPr/>
          <p:nvPr/>
        </p:nvSpPr>
        <p:spPr>
          <a:xfrm flipH="1">
            <a:off x="0" y="6237162"/>
            <a:ext cx="12192000" cy="620837"/>
          </a:xfrm>
          <a:custGeom>
            <a:avLst/>
            <a:gdLst>
              <a:gd name="connsiteX0" fmla="*/ 0 w 12192000"/>
              <a:gd name="connsiteY0" fmla="*/ 0 h 815496"/>
              <a:gd name="connsiteX1" fmla="*/ 12192000 w 12192000"/>
              <a:gd name="connsiteY1" fmla="*/ 0 h 815496"/>
              <a:gd name="connsiteX2" fmla="*/ 12192000 w 12192000"/>
              <a:gd name="connsiteY2" fmla="*/ 815496 h 815496"/>
              <a:gd name="connsiteX3" fmla="*/ 0 w 12192000"/>
              <a:gd name="connsiteY3" fmla="*/ 815496 h 815496"/>
              <a:gd name="connsiteX4" fmla="*/ 0 w 12192000"/>
              <a:gd name="connsiteY4" fmla="*/ 0 h 815496"/>
              <a:gd name="connsiteX0-1" fmla="*/ 0 w 12192000"/>
              <a:gd name="connsiteY0-2" fmla="*/ 0 h 815496"/>
              <a:gd name="connsiteX1-3" fmla="*/ 12192000 w 12192000"/>
              <a:gd name="connsiteY1-4" fmla="*/ 0 h 815496"/>
              <a:gd name="connsiteX2-5" fmla="*/ 12192000 w 12192000"/>
              <a:gd name="connsiteY2-6" fmla="*/ 815496 h 815496"/>
              <a:gd name="connsiteX3-7" fmla="*/ 0 w 12192000"/>
              <a:gd name="connsiteY3-8" fmla="*/ 815496 h 815496"/>
              <a:gd name="connsiteX4-9" fmla="*/ 0 w 12192000"/>
              <a:gd name="connsiteY4-10" fmla="*/ 0 h 815496"/>
              <a:gd name="connsiteX0-11" fmla="*/ 0 w 12192000"/>
              <a:gd name="connsiteY0-12" fmla="*/ 46502 h 861998"/>
              <a:gd name="connsiteX1-13" fmla="*/ 12192000 w 12192000"/>
              <a:gd name="connsiteY1-14" fmla="*/ 46502 h 861998"/>
              <a:gd name="connsiteX2-15" fmla="*/ 12192000 w 12192000"/>
              <a:gd name="connsiteY2-16" fmla="*/ 861998 h 861998"/>
              <a:gd name="connsiteX3-17" fmla="*/ 0 w 12192000"/>
              <a:gd name="connsiteY3-18" fmla="*/ 861998 h 861998"/>
              <a:gd name="connsiteX4-19" fmla="*/ 0 w 12192000"/>
              <a:gd name="connsiteY4-20" fmla="*/ 46502 h 8619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861998">
                <a:moveTo>
                  <a:pt x="0" y="46502"/>
                </a:moveTo>
                <a:cubicBezTo>
                  <a:pt x="3957320" y="625622"/>
                  <a:pt x="8051800" y="-197338"/>
                  <a:pt x="12192000" y="46502"/>
                </a:cubicBezTo>
                <a:lnTo>
                  <a:pt x="12192000" y="861998"/>
                </a:lnTo>
                <a:lnTo>
                  <a:pt x="0" y="861998"/>
                </a:lnTo>
                <a:lnTo>
                  <a:pt x="0" y="4650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endParaRPr kumimoji="1" lang="zh-CN" altLang="en-US">
              <a:solidFill>
                <a:schemeClr val="tx1"/>
              </a:solidFill>
              <a:cs typeface="HarmonyOS Sans SC Black" panose="00000A00000000000000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693484" y="1276828"/>
            <a:ext cx="2411668" cy="4723921"/>
          </a:xfrm>
          <a:prstGeom prst="round2DiagRect">
            <a:avLst>
              <a:gd name="adj1" fmla="val 0"/>
              <a:gd name="adj2" fmla="val 23189"/>
            </a:avLst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266700" sx="102000" sy="102000" algn="ctr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1270461" y="1710198"/>
            <a:ext cx="1257713" cy="125771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1636247" y="2100551"/>
            <a:ext cx="526140" cy="477006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/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1270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1191888" y="3399619"/>
            <a:ext cx="1397000" cy="338455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19" name="标题 1"/>
          <p:cNvSpPr txBox="1"/>
          <p:nvPr/>
        </p:nvSpPr>
        <p:spPr>
          <a:xfrm>
            <a:off x="896335" y="4012750"/>
            <a:ext cx="2006600" cy="10942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  <a:endParaRPr kumimoji="1" lang="zh-CN" altLang="en-US" sz="1600" dirty="0">
              <a:latin typeface="+mn-ea"/>
              <a:cs typeface="HarmonyOS Sans SC Black" panose="00000A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07289" y="5436811"/>
            <a:ext cx="1984057" cy="79601"/>
            <a:chOff x="907289" y="5646361"/>
            <a:chExt cx="1984057" cy="79601"/>
          </a:xfrm>
        </p:grpSpPr>
        <p:cxnSp>
          <p:nvCxnSpPr>
            <p:cNvPr id="21" name="标题 1"/>
            <p:cNvCxnSpPr/>
            <p:nvPr/>
          </p:nvCxnSpPr>
          <p:spPr>
            <a:xfrm>
              <a:off x="907289" y="5725962"/>
              <a:ext cx="1977755" cy="0"/>
            </a:xfrm>
            <a:prstGeom prst="line">
              <a:avLst/>
            </a:prstGeom>
            <a:noFill/>
            <a:ln w="22225" cap="rnd">
              <a:solidFill>
                <a:schemeClr val="accent1"/>
              </a:solidFill>
              <a:prstDash val="solid"/>
              <a:miter/>
            </a:ln>
          </p:spPr>
        </p:cxnSp>
        <p:cxnSp>
          <p:nvCxnSpPr>
            <p:cNvPr id="22" name="标题 1"/>
            <p:cNvCxnSpPr/>
            <p:nvPr/>
          </p:nvCxnSpPr>
          <p:spPr>
            <a:xfrm>
              <a:off x="2691854" y="5646361"/>
              <a:ext cx="199492" cy="74839"/>
            </a:xfrm>
            <a:prstGeom prst="line">
              <a:avLst/>
            </a:prstGeom>
            <a:noFill/>
            <a:ln w="22225" cap="rnd">
              <a:solidFill>
                <a:schemeClr val="accent1"/>
              </a:solidFill>
              <a:prstDash val="solid"/>
              <a:miter/>
            </a:ln>
          </p:spPr>
        </p:cxnSp>
      </p:grpSp>
      <p:sp>
        <p:nvSpPr>
          <p:cNvPr id="23" name="标题 1"/>
          <p:cNvSpPr txBox="1"/>
          <p:nvPr/>
        </p:nvSpPr>
        <p:spPr>
          <a:xfrm>
            <a:off x="3493510" y="1276828"/>
            <a:ext cx="2411668" cy="4723921"/>
          </a:xfrm>
          <a:prstGeom prst="round2DiagRect">
            <a:avLst>
              <a:gd name="adj1" fmla="val 0"/>
              <a:gd name="adj2" fmla="val 23189"/>
            </a:avLst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266700" sx="102000" sy="102000" algn="ctr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4070487" y="1710198"/>
            <a:ext cx="1257713" cy="125771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4455878" y="2056352"/>
            <a:ext cx="486930" cy="565404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/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1270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3985092" y="3399619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28" name="标题 1"/>
          <p:cNvSpPr txBox="1"/>
          <p:nvPr/>
        </p:nvSpPr>
        <p:spPr>
          <a:xfrm>
            <a:off x="3696361" y="4012750"/>
            <a:ext cx="2006600" cy="10942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  <a:endParaRPr kumimoji="1" lang="zh-CN" altLang="en-US" sz="1600" dirty="0">
              <a:latin typeface="+mn-ea"/>
              <a:cs typeface="HarmonyOS Sans SC Black" panose="00000A00000000000000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707315" y="5436811"/>
            <a:ext cx="1984057" cy="79601"/>
            <a:chOff x="3707315" y="5646361"/>
            <a:chExt cx="1984057" cy="79601"/>
          </a:xfrm>
        </p:grpSpPr>
        <p:cxnSp>
          <p:nvCxnSpPr>
            <p:cNvPr id="32" name="标题 1"/>
            <p:cNvCxnSpPr/>
            <p:nvPr/>
          </p:nvCxnSpPr>
          <p:spPr>
            <a:xfrm>
              <a:off x="3707315" y="5725962"/>
              <a:ext cx="1977755" cy="0"/>
            </a:xfrm>
            <a:prstGeom prst="line">
              <a:avLst/>
            </a:prstGeom>
            <a:noFill/>
            <a:ln w="22225" cap="rnd">
              <a:solidFill>
                <a:schemeClr val="accent1"/>
              </a:solidFill>
              <a:prstDash val="solid"/>
              <a:miter/>
            </a:ln>
          </p:spPr>
        </p:cxnSp>
        <p:cxnSp>
          <p:nvCxnSpPr>
            <p:cNvPr id="33" name="标题 1"/>
            <p:cNvCxnSpPr/>
            <p:nvPr/>
          </p:nvCxnSpPr>
          <p:spPr>
            <a:xfrm>
              <a:off x="5491880" y="5646361"/>
              <a:ext cx="199492" cy="74839"/>
            </a:xfrm>
            <a:prstGeom prst="line">
              <a:avLst/>
            </a:prstGeom>
            <a:noFill/>
            <a:ln w="22225" cap="rnd">
              <a:solidFill>
                <a:schemeClr val="accent1"/>
              </a:solidFill>
              <a:prstDash val="solid"/>
              <a:miter/>
            </a:ln>
          </p:spPr>
        </p:cxnSp>
      </p:grpSp>
      <p:sp>
        <p:nvSpPr>
          <p:cNvPr id="34" name="标题 1"/>
          <p:cNvSpPr txBox="1"/>
          <p:nvPr/>
        </p:nvSpPr>
        <p:spPr>
          <a:xfrm>
            <a:off x="6293536" y="1276828"/>
            <a:ext cx="2411668" cy="4723921"/>
          </a:xfrm>
          <a:prstGeom prst="round2DiagRect">
            <a:avLst>
              <a:gd name="adj1" fmla="val 0"/>
              <a:gd name="adj2" fmla="val 23189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/>
            </a:lvl1pPr>
          </a:lstStyle>
          <a:p>
            <a:endParaRPr lang="zh-CN" altLang="en-US">
              <a:cs typeface="HarmonyOS Sans SC Black" panose="00000A00000000000000" charset="-122"/>
            </a:endParaRPr>
          </a:p>
        </p:txBody>
      </p:sp>
      <p:sp>
        <p:nvSpPr>
          <p:cNvPr id="36" name="标题 1"/>
          <p:cNvSpPr txBox="1"/>
          <p:nvPr/>
        </p:nvSpPr>
        <p:spPr>
          <a:xfrm>
            <a:off x="6870513" y="1710198"/>
            <a:ext cx="1257713" cy="1257713"/>
          </a:xfrm>
          <a:prstGeom prst="ellipse">
            <a:avLst/>
          </a:prstGeom>
          <a:gradFill>
            <a:gsLst>
              <a:gs pos="0">
                <a:schemeClr val="bg1"/>
              </a:gs>
              <a:gs pos="82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>
            <a:solidFill>
              <a:schemeClr val="bg1">
                <a:alpha val="30000"/>
              </a:schemeClr>
            </a:solidFill>
            <a:prstDash val="solid"/>
            <a:miter/>
          </a:ln>
          <a:effectLst>
            <a:outerShdw blurRad="304800" dist="241300" dir="2700000" algn="tl" rotWithShape="0">
              <a:schemeClr val="accent1">
                <a:lumMod val="50000"/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37" name="标题 1"/>
          <p:cNvSpPr txBox="1"/>
          <p:nvPr/>
        </p:nvSpPr>
        <p:spPr>
          <a:xfrm>
            <a:off x="7236299" y="2100551"/>
            <a:ext cx="526140" cy="477006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/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860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38" name="标题 1"/>
          <p:cNvSpPr txBox="1"/>
          <p:nvPr/>
        </p:nvSpPr>
        <p:spPr>
          <a:xfrm>
            <a:off x="6785118" y="3399619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bg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39" name="标题 1"/>
          <p:cNvSpPr txBox="1"/>
          <p:nvPr/>
        </p:nvSpPr>
        <p:spPr>
          <a:xfrm>
            <a:off x="6496387" y="4012750"/>
            <a:ext cx="2006600" cy="10942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 dirty="0">
                <a:ln>
                  <a:noFill/>
                </a:ln>
                <a:solidFill>
                  <a:schemeClr val="bg1"/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  <a:endParaRPr kumimoji="1" lang="zh-CN" altLang="en-US" sz="1600" dirty="0">
              <a:latin typeface="+mn-ea"/>
              <a:cs typeface="HarmonyOS Sans SC Black" panose="00000A00000000000000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07341" y="5436811"/>
            <a:ext cx="1984057" cy="79601"/>
            <a:chOff x="6507341" y="5646361"/>
            <a:chExt cx="1984057" cy="79601"/>
          </a:xfrm>
        </p:grpSpPr>
        <p:cxnSp>
          <p:nvCxnSpPr>
            <p:cNvPr id="41" name="标题 1"/>
            <p:cNvCxnSpPr/>
            <p:nvPr/>
          </p:nvCxnSpPr>
          <p:spPr>
            <a:xfrm>
              <a:off x="6507341" y="5725962"/>
              <a:ext cx="1977755" cy="0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</p:cxnSp>
        <p:cxnSp>
          <p:nvCxnSpPr>
            <p:cNvPr id="42" name="标题 1"/>
            <p:cNvCxnSpPr/>
            <p:nvPr/>
          </p:nvCxnSpPr>
          <p:spPr>
            <a:xfrm>
              <a:off x="8291906" y="5646361"/>
              <a:ext cx="199492" cy="74839"/>
            </a:xfrm>
            <a:prstGeom prst="line">
              <a:avLst/>
            </a:prstGeom>
            <a:noFill/>
            <a:ln w="22225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</p:cxnSp>
      </p:grpSp>
      <p:sp>
        <p:nvSpPr>
          <p:cNvPr id="43" name="标题 1"/>
          <p:cNvSpPr txBox="1"/>
          <p:nvPr/>
        </p:nvSpPr>
        <p:spPr>
          <a:xfrm>
            <a:off x="9093563" y="1276828"/>
            <a:ext cx="2411668" cy="4723921"/>
          </a:xfrm>
          <a:prstGeom prst="round2DiagRect">
            <a:avLst>
              <a:gd name="adj1" fmla="val 0"/>
              <a:gd name="adj2" fmla="val 23189"/>
            </a:avLst>
          </a:prstGeom>
          <a:solidFill>
            <a:schemeClr val="bg1"/>
          </a:solidFill>
          <a:ln w="12700" cap="flat">
            <a:noFill/>
            <a:prstDash val="solid"/>
            <a:miter/>
          </a:ln>
          <a:effectLst>
            <a:outerShdw blurRad="266700" sx="102000" sy="102000" algn="ctr" rotWithShape="0">
              <a:schemeClr val="accent1">
                <a:lumMod val="60000"/>
                <a:lumOff val="40000"/>
                <a:alpha val="16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45" name="标题 1"/>
          <p:cNvSpPr txBox="1"/>
          <p:nvPr/>
        </p:nvSpPr>
        <p:spPr>
          <a:xfrm>
            <a:off x="9670540" y="1710198"/>
            <a:ext cx="1257713" cy="125771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44879" cap="flat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>
              <a:defRPr kumimoji="1">
                <a:cs typeface="HarmonyOS Sans SC Black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6" name="标题 1"/>
          <p:cNvSpPr txBox="1"/>
          <p:nvPr/>
        </p:nvSpPr>
        <p:spPr>
          <a:xfrm>
            <a:off x="10036326" y="2100551"/>
            <a:ext cx="526140" cy="477006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/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127000" dist="38100" dir="2700000" algn="tl" rotWithShape="0">
              <a:schemeClr val="accent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>
              <a:cs typeface="HarmonyOS Sans SC Black" panose="00000A00000000000000" charset="-122"/>
            </a:endParaRPr>
          </a:p>
        </p:txBody>
      </p:sp>
      <p:sp>
        <p:nvSpPr>
          <p:cNvPr id="47" name="标题 1"/>
          <p:cNvSpPr txBox="1"/>
          <p:nvPr/>
        </p:nvSpPr>
        <p:spPr>
          <a:xfrm>
            <a:off x="9585145" y="3399619"/>
            <a:ext cx="1410643" cy="338554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rtlCol="0" anchor="t">
            <a:spAutoFit/>
          </a:bodyPr>
          <a:lstStyle/>
          <a:p>
            <a:pPr algn="ctr"/>
            <a:r>
              <a:rPr kumimoji="1" lang="zh-CN" altLang="en-US" sz="2200" dirty="0">
                <a:ln>
                  <a:noFill/>
                </a:ln>
                <a:solidFill>
                  <a:schemeClr val="accent1"/>
                </a:solidFill>
                <a:latin typeface="+mj-ea"/>
                <a:ea typeface="+mj-ea"/>
                <a:cs typeface="HarmonyOS Sans SC Black" panose="00000A00000000000000" charset="-122"/>
              </a:rPr>
              <a:t>请输入标题</a:t>
            </a:r>
          </a:p>
        </p:txBody>
      </p:sp>
      <p:sp>
        <p:nvSpPr>
          <p:cNvPr id="48" name="标题 1"/>
          <p:cNvSpPr txBox="1"/>
          <p:nvPr/>
        </p:nvSpPr>
        <p:spPr>
          <a:xfrm>
            <a:off x="9296414" y="4012750"/>
            <a:ext cx="2006600" cy="10942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kumimoji="1" lang="zh-CN" altLang="en-US" sz="14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armonyOS Sans SC Black" panose="00000A00000000000000" charset="-122"/>
              </a:rPr>
              <a:t>添加详细文本描述，建议与标题相关并符合整体语言风格。添加详细文本描述，建议与标题。</a:t>
            </a:r>
            <a:endParaRPr kumimoji="1" lang="zh-CN" altLang="en-US" sz="1600">
              <a:latin typeface="+mn-ea"/>
              <a:cs typeface="HarmonyOS Sans SC Black" panose="00000A00000000000000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9307368" y="5436811"/>
            <a:ext cx="1984057" cy="79601"/>
            <a:chOff x="9307368" y="5646361"/>
            <a:chExt cx="1984057" cy="79601"/>
          </a:xfrm>
        </p:grpSpPr>
        <p:cxnSp>
          <p:nvCxnSpPr>
            <p:cNvPr id="50" name="标题 1"/>
            <p:cNvCxnSpPr/>
            <p:nvPr/>
          </p:nvCxnSpPr>
          <p:spPr>
            <a:xfrm>
              <a:off x="9307368" y="5725962"/>
              <a:ext cx="1977755" cy="0"/>
            </a:xfrm>
            <a:prstGeom prst="line">
              <a:avLst/>
            </a:prstGeom>
            <a:noFill/>
            <a:ln w="22225" cap="rnd">
              <a:solidFill>
                <a:schemeClr val="accent1"/>
              </a:solidFill>
              <a:prstDash val="solid"/>
              <a:miter/>
            </a:ln>
          </p:spPr>
        </p:cxnSp>
        <p:cxnSp>
          <p:nvCxnSpPr>
            <p:cNvPr id="51" name="标题 1"/>
            <p:cNvCxnSpPr/>
            <p:nvPr/>
          </p:nvCxnSpPr>
          <p:spPr>
            <a:xfrm>
              <a:off x="11091933" y="5646361"/>
              <a:ext cx="199492" cy="74839"/>
            </a:xfrm>
            <a:prstGeom prst="line">
              <a:avLst/>
            </a:prstGeom>
            <a:noFill/>
            <a:ln w="22225" cap="rnd">
              <a:solidFill>
                <a:schemeClr val="accent1"/>
              </a:solidFill>
              <a:prstDash val="solid"/>
              <a:miter/>
            </a:ln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  <p:tag name="COMMONDATA" val="eyJoZGlkIjoiZTRhNmYzOTk3MWE3MGFmYzA1MmQyOTFlNTMwZmViN2EifQ=="/>
</p:tagLst>
</file>

<file path=ppt/theme/theme1.xml><?xml version="1.0" encoding="utf-8"?>
<a:theme xmlns:a="http://schemas.openxmlformats.org/drawingml/2006/main" name="47_Office 主题​​">
  <a:themeElements>
    <a:clrScheme name="自定义 7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EABBA"/>
      </a:accent1>
      <a:accent2>
        <a:srgbClr val="8BDA7F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HarmonyOS Sans SC Black"/>
        <a:ea typeface="HarmonyOS Sans SC Black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HarmonyOS Sans SC Black"/>
        <a:ea typeface="HarmonyOS Sans SC Black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 Black"/>
        <a:ea typeface=""/>
        <a:cs typeface=""/>
        <a:font script="Jpan" typeface="游ゴシック"/>
        <a:font script="Hang" typeface="맑은 고딕"/>
        <a:font script="Hans" typeface="HarmonyOS Sans SC Black"/>
        <a:font script="Hant" typeface="新細明體"/>
        <a:font script="Arab" typeface="HarmonyOS Sans SC Black"/>
        <a:font script="Hebr" typeface="HarmonyOS Sans SC Black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HarmonyOS Sans SC Black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HarmonyOS Sans SC Black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HarmonyOS Sans SC Black"/>
        <a:ea typeface=""/>
        <a:cs typeface=""/>
        <a:font script="Jpan" typeface="ＭＳ Ｐゴシック"/>
        <a:font script="Hang" typeface="맑은 고딕"/>
        <a:font script="Hans" typeface="HarmonyOS Sans SC Black"/>
        <a:font script="Hant" typeface="新細明體"/>
        <a:font script="Arab" typeface="HarmonyOS Sans SC Black"/>
        <a:font script="Hebr" typeface="HarmonyOS Sans SC Black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HarmonyOS Sans SC Black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1213</Words>
  <Application>Microsoft Office PowerPoint</Application>
  <PresentationFormat>宽屏</PresentationFormat>
  <Paragraphs>182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HarmonyOS Sans SC</vt:lpstr>
      <vt:lpstr>HarmonyOS Sans SC Black</vt:lpstr>
      <vt:lpstr>OPPOSans H</vt:lpstr>
      <vt:lpstr>OPPOSans M</vt:lpstr>
      <vt:lpstr>阿里巴巴普惠体 2.0 55 Regular</vt:lpstr>
      <vt:lpstr>阿里巴巴普惠体 2.0 65 Medium</vt:lpstr>
      <vt:lpstr>Arial</vt:lpstr>
      <vt:lpstr>47_Office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青绿色财务部工作总结汇报ppt模板</dc:title>
  <dc:creator>©小柯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17</cp:revision>
  <dcterms:created xsi:type="dcterms:W3CDTF">2023-08-15T05:14:00Z</dcterms:created>
  <dcterms:modified xsi:type="dcterms:W3CDTF">2023-10-18T12:53:33Z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D1677ED3DBB945DEAC1DF11BFEDBB05E_12</vt:lpwstr>
  </property>
  <property fmtid="{D5CDD505-2E9C-101B-9397-08002B2CF9AE}" pid="3" name="KSOProductBuildVer">
    <vt:lpwstr>2052-12.1.0.15120</vt:lpwstr>
  </property>
</Properties>
</file>