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59" r:id="rId9"/>
    <p:sldId id="268" r:id="rId10"/>
    <p:sldId id="269" r:id="rId11"/>
    <p:sldId id="267" r:id="rId12"/>
    <p:sldId id="266" r:id="rId13"/>
    <p:sldId id="260" r:id="rId14"/>
    <p:sldId id="272" r:id="rId15"/>
    <p:sldId id="271" r:id="rId16"/>
    <p:sldId id="270" r:id="rId17"/>
    <p:sldId id="273" r:id="rId18"/>
    <p:sldId id="274" r:id="rId19"/>
    <p:sldId id="275" r:id="rId20"/>
    <p:sldId id="276" r:id="rId21"/>
    <p:sldId id="2007578498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732A"/>
    <a:srgbClr val="3B5F74"/>
    <a:srgbClr val="5C6C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2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772728890346561E-2"/>
          <c:y val="3.5253100607352629E-2"/>
          <c:w val="0.96022727110965345"/>
          <c:h val="0.94034090666448011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8C-4B82-B14A-C25F7B37E3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4"/>
        <c:overlap val="-33"/>
        <c:axId val="1291338040"/>
        <c:axId val="1291339120"/>
      </c:barChart>
      <c:catAx>
        <c:axId val="12913380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91339120"/>
        <c:crosses val="autoZero"/>
        <c:auto val="1"/>
        <c:lblAlgn val="ctr"/>
        <c:lblOffset val="100"/>
        <c:noMultiLvlLbl val="0"/>
      </c:catAx>
      <c:valAx>
        <c:axId val="12913391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913380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0.10996</cdr:x>
      <cdr:y>0.30443</cdr:y>
    </cdr:from>
    <cdr:to>
      <cdr:x>0.21086</cdr:x>
      <cdr:y>0.97815</cdr:y>
    </cdr:to>
    <cdr:sp macro="" textlink="">
      <cdr:nvSpPr>
        <cdr:cNvPr id="2" name="矩形 1">
          <a:extLst xmlns:a="http://schemas.openxmlformats.org/drawingml/2006/main">
            <a:ext uri="{FF2B5EF4-FFF2-40B4-BE49-F238E27FC236}">
              <a16:creationId xmlns:a16="http://schemas.microsoft.com/office/drawing/2014/main" id="{91DE48A2-A7D5-857C-8B3B-8E9AAA7437A9}"/>
            </a:ext>
          </a:extLst>
        </cdr:cNvPr>
        <cdr:cNvSpPr/>
      </cdr:nvSpPr>
      <cdr:spPr>
        <a:xfrm xmlns:a="http://schemas.openxmlformats.org/drawingml/2006/main">
          <a:off x="638403" y="1079386"/>
          <a:ext cx="585786" cy="2388693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alpha val="18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0.35031</cdr:x>
      <cdr:y>0</cdr:y>
    </cdr:from>
    <cdr:to>
      <cdr:x>0.45203</cdr:x>
      <cdr:y>0.97815</cdr:y>
    </cdr:to>
    <cdr:sp macro="" textlink="">
      <cdr:nvSpPr>
        <cdr:cNvPr id="3" name="矩形 2">
          <a:extLst xmlns:a="http://schemas.openxmlformats.org/drawingml/2006/main">
            <a:ext uri="{FF2B5EF4-FFF2-40B4-BE49-F238E27FC236}">
              <a16:creationId xmlns:a16="http://schemas.microsoft.com/office/drawing/2014/main" id="{1744C82A-A265-877E-A80E-F581A93CCD06}"/>
            </a:ext>
          </a:extLst>
        </cdr:cNvPr>
        <cdr:cNvSpPr/>
      </cdr:nvSpPr>
      <cdr:spPr>
        <a:xfrm xmlns:a="http://schemas.openxmlformats.org/drawingml/2006/main">
          <a:off x="2033814" y="0"/>
          <a:ext cx="590549" cy="346807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alpha val="18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0.58952</cdr:x>
      <cdr:y>0.40347</cdr:y>
    </cdr:from>
    <cdr:to>
      <cdr:x>0.69074</cdr:x>
      <cdr:y>0.98169</cdr:y>
    </cdr:to>
    <cdr:sp macro="" textlink="">
      <cdr:nvSpPr>
        <cdr:cNvPr id="4" name="矩形 3">
          <a:extLst xmlns:a="http://schemas.openxmlformats.org/drawingml/2006/main">
            <a:ext uri="{FF2B5EF4-FFF2-40B4-BE49-F238E27FC236}">
              <a16:creationId xmlns:a16="http://schemas.microsoft.com/office/drawing/2014/main" id="{8180D6E4-7356-81F6-EA19-A6EF2CE96681}"/>
            </a:ext>
          </a:extLst>
        </cdr:cNvPr>
        <cdr:cNvSpPr/>
      </cdr:nvSpPr>
      <cdr:spPr>
        <a:xfrm xmlns:a="http://schemas.openxmlformats.org/drawingml/2006/main">
          <a:off x="3422559" y="1430516"/>
          <a:ext cx="587693" cy="2050142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alpha val="18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 dirty="0"/>
        </a:p>
      </cdr:txBody>
    </cdr:sp>
  </cdr:relSizeAnchor>
  <cdr:relSizeAnchor xmlns:cdr="http://schemas.openxmlformats.org/drawingml/2006/chartDrawing">
    <cdr:from>
      <cdr:x>0.82766</cdr:x>
      <cdr:y>0.3372</cdr:y>
    </cdr:from>
    <cdr:to>
      <cdr:x>0.93273</cdr:x>
      <cdr:y>0.98169</cdr:y>
    </cdr:to>
    <cdr:sp macro="" textlink="">
      <cdr:nvSpPr>
        <cdr:cNvPr id="5" name="矩形 4">
          <a:extLst xmlns:a="http://schemas.openxmlformats.org/drawingml/2006/main">
            <a:ext uri="{FF2B5EF4-FFF2-40B4-BE49-F238E27FC236}">
              <a16:creationId xmlns:a16="http://schemas.microsoft.com/office/drawing/2014/main" id="{854AFA36-9809-7EBE-B229-4BAC0AE20543}"/>
            </a:ext>
          </a:extLst>
        </cdr:cNvPr>
        <cdr:cNvSpPr/>
      </cdr:nvSpPr>
      <cdr:spPr>
        <a:xfrm xmlns:a="http://schemas.openxmlformats.org/drawingml/2006/main">
          <a:off x="4805178" y="1195568"/>
          <a:ext cx="610011" cy="228509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alpha val="18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1C8D8-3764-4F67-80E7-1132711DFB97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B94BB-BBAF-49FA-8E5B-A94AE1D56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355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B94BB-BBAF-49FA-8E5B-A94AE1D56B0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202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B94BB-BBAF-49FA-8E5B-A94AE1D56B0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50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C548DE-77F3-DAD8-D3D5-23DB7D01B7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B01FFD3-7CBC-05F4-940A-9197D96D2F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E282627-344A-61A8-1EB9-52B8EBE49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5EB0-12D0-4990-B665-9C8834490B76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9597B9-4E29-2E99-CE25-7154A2155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AE66C9-8A56-614F-B4CD-ECA784C5D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CE45-1BBE-423F-AF3A-51EF9386F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961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9701BD-4236-5F06-0AFD-CAC72B3BD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0318EF1-B83F-4E7B-820B-DE0A80F453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6AFF0E-38D3-582D-D1D8-D41081261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5EB0-12D0-4990-B665-9C8834490B76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2D9A01-780D-A0E7-31F2-A51686AF5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534A2B-4304-9CAC-BC08-B0BF382B5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CE45-1BBE-423F-AF3A-51EF9386F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102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E840DDE-389F-4136-5311-90F14679E4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6705D65-56E6-BF0E-FEA9-07B8600A0B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68BC87-009A-DD63-B50D-BF43C40D6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5EB0-12D0-4990-B665-9C8834490B76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00A7BA-4FF0-292C-A10E-316918D9D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7CCBC8-AACC-7ED4-328C-B2DED2DE6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CE45-1BBE-423F-AF3A-51EF9386F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1934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093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6EED34-1A83-8F61-3950-40EEA4EB6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15B7D1C-C29B-7212-FAB4-6297FC6C71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4B83C5-BB81-9E01-3A49-4A5813701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5EB0-12D0-4990-B665-9C8834490B76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4C7E9D-A141-1AF3-9984-5D32E9FB4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65D9C8-801E-552F-DEC1-4DD9EB039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CE45-1BBE-423F-AF3A-51EF9386F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58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EA5BA8-7879-040E-F0D5-ED0D23ED3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050DFF7-1100-6C07-56B4-704AEA342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D5700B-AB44-577E-2264-070504302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5EB0-12D0-4990-B665-9C8834490B76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0F5D23-035E-ECC1-E1CC-19D5A8F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071AC1-023D-89B5-8D58-0A06FFC64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CE45-1BBE-423F-AF3A-51EF9386F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832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DE0EA2-B6A0-D803-2FD3-131A27574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16D833-824F-EBD6-E475-8AF5473DF1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90158BB-C73E-D118-6AAB-9B0024C5A5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A27DD6-30E9-A3DF-2118-01B9D0ECD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5EB0-12D0-4990-B665-9C8834490B76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4A650B8-04EA-B579-9E71-3004C6F3D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72454D9-F6EA-004D-FE83-575E455E6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CE45-1BBE-423F-AF3A-51EF9386F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417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EC98CA-60C1-0A74-9385-3DB5AC1AB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B011A9-C534-60EA-5C88-4581B3429E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C10E256-1AAE-D5F3-227C-D6DA5E0B36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C64CB26-D398-CA31-3F01-88EEADFE6A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AF70BE2-815E-496A-2C29-918C6E01E9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A2ADC8D-4B11-E472-BB0A-946BFD192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5EB0-12D0-4990-B665-9C8834490B76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E73C2CC-CAAD-9D1D-0D67-DD16CAE23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03003C-F872-056E-309E-05ACA75AF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CE45-1BBE-423F-AF3A-51EF9386F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545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2161C5-7740-BFCC-8E82-0AC7D97E8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B1E2FBB-40A6-6FFB-0423-515B01B52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5EB0-12D0-4990-B665-9C8834490B76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CC231D0-3779-E8C8-EB28-5C1954B72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4DC8C5-A86A-DB83-E7C3-D84B65B64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CE45-1BBE-423F-AF3A-51EF9386F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963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0774EC6-549A-6704-44F4-799623D4B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5EB0-12D0-4990-B665-9C8834490B76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0CC153B-A6D2-FDE2-77B9-C7F162403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A5E630E-9CDA-F6BE-EBDC-0B85F4122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CE45-1BBE-423F-AF3A-51EF9386F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855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20D58B-DAD7-0394-7A13-7FFC30E4B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EA04A0-F770-8EFB-DA9C-DFE1F2AE10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FDDDDBF-4C44-5659-7CB8-8FEC638448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ADDAF3A-70D2-F9C8-E462-CC2A71896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5EB0-12D0-4990-B665-9C8834490B76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9EF6D57-D24B-5C8E-2A5B-DE8B9E909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17FDA64-1596-1127-50E4-0411A6944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CE45-1BBE-423F-AF3A-51EF9386F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830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88B6D4-777E-3DDA-CE01-C7BD20EB5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E206AA8-3E09-2F1E-7D4D-45457BC1CB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0C4AB47-714A-3661-D823-C18248524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689B202-50C4-ADD7-AE51-0728DB02D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5EB0-12D0-4990-B665-9C8834490B76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E8DE78-B2AB-587F-9754-506534A88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5604C7-E22D-01B2-02DA-2E9A0F19D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CE45-1BBE-423F-AF3A-51EF9386F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678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6FEE6CA-088E-46B0-7303-E8F25B45A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F46A8D-BBC2-78CC-D580-491E8B864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28E0CB-A42B-53CD-CAAA-C2ECDE3867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A5EB0-12D0-4990-B665-9C8834490B76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7B562E-EFB2-ABFE-A07F-4E26388FB8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ABC345-3D31-B651-8A22-D1F66ADD26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3CE45-1BBE-423F-AF3A-51EF9386F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854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1213E7D-BD1E-4A33-40C1-C3CFC6208079}"/>
              </a:ext>
            </a:extLst>
          </p:cNvPr>
          <p:cNvGrpSpPr/>
          <p:nvPr/>
        </p:nvGrpSpPr>
        <p:grpSpPr>
          <a:xfrm>
            <a:off x="0" y="3409950"/>
            <a:ext cx="2801565" cy="3448050"/>
            <a:chOff x="0" y="3409950"/>
            <a:chExt cx="2801565" cy="344805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1B0493D-DA03-6F68-964E-B719C8592936}"/>
                </a:ext>
              </a:extLst>
            </p:cNvPr>
            <p:cNvSpPr/>
            <p:nvPr/>
          </p:nvSpPr>
          <p:spPr>
            <a:xfrm flipH="1" flipV="1">
              <a:off x="0" y="3409950"/>
              <a:ext cx="2801565" cy="3448050"/>
            </a:xfrm>
            <a:custGeom>
              <a:avLst/>
              <a:gdLst>
                <a:gd name="connsiteX0" fmla="*/ 2795083 w 2801565"/>
                <a:gd name="connsiteY0" fmla="*/ 3448050 h 3448050"/>
                <a:gd name="connsiteX1" fmla="*/ 1993082 w 2801565"/>
                <a:gd name="connsiteY1" fmla="*/ 1942252 h 3448050"/>
                <a:gd name="connsiteX2" fmla="*/ 569120 w 2801565"/>
                <a:gd name="connsiteY2" fmla="*/ 1276645 h 3448050"/>
                <a:gd name="connsiteX3" fmla="*/ 60075 w 2801565"/>
                <a:gd name="connsiteY3" fmla="*/ 42203 h 3448050"/>
                <a:gd name="connsiteX4" fmla="*/ 104233 w 2801565"/>
                <a:gd name="connsiteY4" fmla="*/ 0 h 3448050"/>
                <a:gd name="connsiteX5" fmla="*/ 2801565 w 2801565"/>
                <a:gd name="connsiteY5" fmla="*/ 0 h 3448050"/>
                <a:gd name="connsiteX6" fmla="*/ 2801565 w 2801565"/>
                <a:gd name="connsiteY6" fmla="*/ 3446503 h 3448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1565" h="3448050">
                  <a:moveTo>
                    <a:pt x="2795083" y="3448050"/>
                  </a:moveTo>
                  <a:cubicBezTo>
                    <a:pt x="2234955" y="3311655"/>
                    <a:pt x="1880329" y="2299606"/>
                    <a:pt x="1993082" y="1942252"/>
                  </a:cubicBezTo>
                  <a:cubicBezTo>
                    <a:pt x="2105835" y="1584897"/>
                    <a:pt x="867370" y="1610358"/>
                    <a:pt x="569120" y="1276645"/>
                  </a:cubicBezTo>
                  <a:cubicBezTo>
                    <a:pt x="308151" y="984646"/>
                    <a:pt x="-167938" y="336203"/>
                    <a:pt x="60075" y="42203"/>
                  </a:cubicBezTo>
                  <a:lnTo>
                    <a:pt x="104233" y="0"/>
                  </a:lnTo>
                  <a:lnTo>
                    <a:pt x="2801565" y="0"/>
                  </a:lnTo>
                  <a:lnTo>
                    <a:pt x="2801565" y="34465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82C17E9-BC06-0FF2-6A38-021FD96154B0}"/>
                </a:ext>
              </a:extLst>
            </p:cNvPr>
            <p:cNvSpPr/>
            <p:nvPr/>
          </p:nvSpPr>
          <p:spPr>
            <a:xfrm flipH="1" flipV="1">
              <a:off x="0" y="3563372"/>
              <a:ext cx="2666067" cy="3294628"/>
            </a:xfrm>
            <a:custGeom>
              <a:avLst/>
              <a:gdLst>
                <a:gd name="connsiteX0" fmla="*/ 2666067 w 2666067"/>
                <a:gd name="connsiteY0" fmla="*/ 3294628 h 3294628"/>
                <a:gd name="connsiteX1" fmla="*/ 2595179 w 2666067"/>
                <a:gd name="connsiteY1" fmla="*/ 3255495 h 3294628"/>
                <a:gd name="connsiteX2" fmla="*/ 1993082 w 2666067"/>
                <a:gd name="connsiteY2" fmla="*/ 1838902 h 3294628"/>
                <a:gd name="connsiteX3" fmla="*/ 569120 w 2666067"/>
                <a:gd name="connsiteY3" fmla="*/ 1173295 h 3294628"/>
                <a:gd name="connsiteX4" fmla="*/ 21657 w 2666067"/>
                <a:gd name="connsiteY4" fmla="*/ 7019 h 3294628"/>
                <a:gd name="connsiteX5" fmla="*/ 25613 w 2666067"/>
                <a:gd name="connsiteY5" fmla="*/ 0 h 3294628"/>
                <a:gd name="connsiteX6" fmla="*/ 2666067 w 2666067"/>
                <a:gd name="connsiteY6" fmla="*/ 0 h 329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6067" h="3294628">
                  <a:moveTo>
                    <a:pt x="2666067" y="3294628"/>
                  </a:moveTo>
                  <a:lnTo>
                    <a:pt x="2595179" y="3255495"/>
                  </a:lnTo>
                  <a:cubicBezTo>
                    <a:pt x="2153601" y="2965523"/>
                    <a:pt x="1894423" y="2151587"/>
                    <a:pt x="1993082" y="1838902"/>
                  </a:cubicBezTo>
                  <a:cubicBezTo>
                    <a:pt x="2105835" y="1481547"/>
                    <a:pt x="867370" y="1507008"/>
                    <a:pt x="569120" y="1173295"/>
                  </a:cubicBezTo>
                  <a:cubicBezTo>
                    <a:pt x="326792" y="902153"/>
                    <a:pt x="-101022" y="323669"/>
                    <a:pt x="21657" y="7019"/>
                  </a:cubicBezTo>
                  <a:lnTo>
                    <a:pt x="25613" y="0"/>
                  </a:lnTo>
                  <a:lnTo>
                    <a:pt x="2666067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7640D89-77EF-0EFB-EC6D-451F7FEA3519}"/>
              </a:ext>
            </a:extLst>
          </p:cNvPr>
          <p:cNvGrpSpPr/>
          <p:nvPr/>
        </p:nvGrpSpPr>
        <p:grpSpPr>
          <a:xfrm>
            <a:off x="5725786" y="0"/>
            <a:ext cx="6466214" cy="6858000"/>
            <a:chOff x="5725786" y="0"/>
            <a:chExt cx="6466214" cy="68580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2A77A40-AE2D-488D-80A1-836DABFEB072}"/>
                </a:ext>
              </a:extLst>
            </p:cNvPr>
            <p:cNvSpPr/>
            <p:nvPr/>
          </p:nvSpPr>
          <p:spPr>
            <a:xfrm>
              <a:off x="5725786" y="0"/>
              <a:ext cx="6466214" cy="6858000"/>
            </a:xfrm>
            <a:custGeom>
              <a:avLst/>
              <a:gdLst>
                <a:gd name="connsiteX0" fmla="*/ 41671 w 6466214"/>
                <a:gd name="connsiteY0" fmla="*/ 0 h 6858000"/>
                <a:gd name="connsiteX1" fmla="*/ 6466214 w 6466214"/>
                <a:gd name="connsiteY1" fmla="*/ 0 h 6858000"/>
                <a:gd name="connsiteX2" fmla="*/ 6466214 w 6466214"/>
                <a:gd name="connsiteY2" fmla="*/ 6858000 h 6858000"/>
                <a:gd name="connsiteX3" fmla="*/ 5380493 w 6466214"/>
                <a:gd name="connsiteY3" fmla="*/ 6858000 h 6858000"/>
                <a:gd name="connsiteX4" fmla="*/ 5273507 w 6466214"/>
                <a:gd name="connsiteY4" fmla="*/ 6704320 h 6858000"/>
                <a:gd name="connsiteX5" fmla="*/ 4639499 w 6466214"/>
                <a:gd name="connsiteY5" fmla="*/ 4228378 h 6858000"/>
                <a:gd name="connsiteX6" fmla="*/ 1324800 w 6466214"/>
                <a:gd name="connsiteY6" fmla="*/ 2678978 h 6858000"/>
                <a:gd name="connsiteX7" fmla="*/ 6480 w 6466214"/>
                <a:gd name="connsiteY7" fmla="*/ 14443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6214" h="6858000">
                  <a:moveTo>
                    <a:pt x="41671" y="0"/>
                  </a:moveTo>
                  <a:lnTo>
                    <a:pt x="6466214" y="0"/>
                  </a:lnTo>
                  <a:lnTo>
                    <a:pt x="6466214" y="6858000"/>
                  </a:lnTo>
                  <a:lnTo>
                    <a:pt x="5380493" y="6858000"/>
                  </a:lnTo>
                  <a:lnTo>
                    <a:pt x="5273507" y="6704320"/>
                  </a:lnTo>
                  <a:cubicBezTo>
                    <a:pt x="4736402" y="5863503"/>
                    <a:pt x="4475457" y="4748284"/>
                    <a:pt x="4639499" y="4228378"/>
                  </a:cubicBezTo>
                  <a:cubicBezTo>
                    <a:pt x="4901966" y="3396528"/>
                    <a:pt x="2019066" y="3455795"/>
                    <a:pt x="1324800" y="2678978"/>
                  </a:cubicBezTo>
                  <a:cubicBezTo>
                    <a:pt x="804099" y="2096365"/>
                    <a:pt x="-84504" y="904153"/>
                    <a:pt x="6480" y="1444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686E61F-A573-C8E0-029A-36535C405333}"/>
                </a:ext>
              </a:extLst>
            </p:cNvPr>
            <p:cNvSpPr/>
            <p:nvPr/>
          </p:nvSpPr>
          <p:spPr>
            <a:xfrm>
              <a:off x="6044561" y="0"/>
              <a:ext cx="6147439" cy="6858000"/>
            </a:xfrm>
            <a:custGeom>
              <a:avLst/>
              <a:gdLst>
                <a:gd name="connsiteX0" fmla="*/ 1607 w 6147439"/>
                <a:gd name="connsiteY0" fmla="*/ 0 h 6858000"/>
                <a:gd name="connsiteX1" fmla="*/ 6147439 w 6147439"/>
                <a:gd name="connsiteY1" fmla="*/ 0 h 6858000"/>
                <a:gd name="connsiteX2" fmla="*/ 6147439 w 6147439"/>
                <a:gd name="connsiteY2" fmla="*/ 6858000 h 6858000"/>
                <a:gd name="connsiteX3" fmla="*/ 5565609 w 6147439"/>
                <a:gd name="connsiteY3" fmla="*/ 6858000 h 6858000"/>
                <a:gd name="connsiteX4" fmla="*/ 5439412 w 6147439"/>
                <a:gd name="connsiteY4" fmla="*/ 6706885 h 6858000"/>
                <a:gd name="connsiteX5" fmla="*/ 4636137 w 6147439"/>
                <a:gd name="connsiteY5" fmla="*/ 3987800 h 6858000"/>
                <a:gd name="connsiteX6" fmla="*/ 1321437 w 6147439"/>
                <a:gd name="connsiteY6" fmla="*/ 2438400 h 6858000"/>
                <a:gd name="connsiteX7" fmla="*/ 0 w 6147439"/>
                <a:gd name="connsiteY7" fmla="*/ 10219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47439" h="6858000">
                  <a:moveTo>
                    <a:pt x="1607" y="0"/>
                  </a:moveTo>
                  <a:lnTo>
                    <a:pt x="6147439" y="0"/>
                  </a:lnTo>
                  <a:lnTo>
                    <a:pt x="6147439" y="6858000"/>
                  </a:lnTo>
                  <a:lnTo>
                    <a:pt x="5565609" y="6858000"/>
                  </a:lnTo>
                  <a:lnTo>
                    <a:pt x="5439412" y="6706885"/>
                  </a:lnTo>
                  <a:cubicBezTo>
                    <a:pt x="4789479" y="5851922"/>
                    <a:pt x="4455691" y="4559697"/>
                    <a:pt x="4636137" y="3987800"/>
                  </a:cubicBezTo>
                  <a:cubicBezTo>
                    <a:pt x="4898604" y="3155950"/>
                    <a:pt x="2015704" y="3215217"/>
                    <a:pt x="1321437" y="2438400"/>
                  </a:cubicBezTo>
                  <a:cubicBezTo>
                    <a:pt x="844129" y="1904338"/>
                    <a:pt x="57680" y="858044"/>
                    <a:pt x="0" y="10219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 descr="图片包含 桌子, 椅子, 凳子, 木&#10;&#10;描述已自动生成">
            <a:extLst>
              <a:ext uri="{FF2B5EF4-FFF2-40B4-BE49-F238E27FC236}">
                <a16:creationId xmlns:a16="http://schemas.microsoft.com/office/drawing/2014/main" id="{9042431B-2FA2-30A2-389E-2DF9791A65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5971" y="1223602"/>
            <a:ext cx="6070684" cy="5634398"/>
          </a:xfrm>
          <a:custGeom>
            <a:avLst/>
            <a:gdLst>
              <a:gd name="connsiteX0" fmla="*/ 0 w 6070684"/>
              <a:gd name="connsiteY0" fmla="*/ 0 h 5634398"/>
              <a:gd name="connsiteX1" fmla="*/ 6070684 w 6070684"/>
              <a:gd name="connsiteY1" fmla="*/ 0 h 5634398"/>
              <a:gd name="connsiteX2" fmla="*/ 6070684 w 6070684"/>
              <a:gd name="connsiteY2" fmla="*/ 5634398 h 5634398"/>
              <a:gd name="connsiteX3" fmla="*/ 0 w 6070684"/>
              <a:gd name="connsiteY3" fmla="*/ 5634398 h 5634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0684" h="5634398">
                <a:moveTo>
                  <a:pt x="0" y="0"/>
                </a:moveTo>
                <a:lnTo>
                  <a:pt x="6070684" y="0"/>
                </a:lnTo>
                <a:lnTo>
                  <a:pt x="6070684" y="5634398"/>
                </a:lnTo>
                <a:lnTo>
                  <a:pt x="0" y="5634398"/>
                </a:lnTo>
                <a:close/>
              </a:path>
            </a:pathLst>
          </a:cu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D800D28-B293-F2EA-6420-0650243FB1F5}"/>
              </a:ext>
            </a:extLst>
          </p:cNvPr>
          <p:cNvCxnSpPr>
            <a:cxnSpLocks/>
          </p:cNvCxnSpPr>
          <p:nvPr/>
        </p:nvCxnSpPr>
        <p:spPr>
          <a:xfrm>
            <a:off x="695325" y="3429000"/>
            <a:ext cx="606931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698509DB-BD96-FCF1-D1BD-7AA342166AC1}"/>
              </a:ext>
            </a:extLst>
          </p:cNvPr>
          <p:cNvSpPr txBox="1"/>
          <p:nvPr/>
        </p:nvSpPr>
        <p:spPr>
          <a:xfrm>
            <a:off x="703373" y="1797008"/>
            <a:ext cx="6284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3D</a:t>
            </a:r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插画风</a:t>
            </a:r>
            <a:endParaRPr lang="zh-CN" altLang="en-US" sz="4800" dirty="0"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7D3471D-E9E9-0ED7-0985-C56DD725C7D1}"/>
              </a:ext>
            </a:extLst>
          </p:cNvPr>
          <p:cNvSpPr txBox="1"/>
          <p:nvPr/>
        </p:nvSpPr>
        <p:spPr>
          <a:xfrm>
            <a:off x="703373" y="2628005"/>
            <a:ext cx="6284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+mj-ea"/>
                <a:ea typeface="+mj-ea"/>
              </a:rPr>
              <a:t>年总工作总结</a:t>
            </a:r>
            <a:r>
              <a:rPr lang="en-US" altLang="zh-CN" sz="4800" dirty="0">
                <a:latin typeface="+mj-ea"/>
                <a:ea typeface="+mj-ea"/>
              </a:rPr>
              <a:t>PPT</a:t>
            </a:r>
            <a:r>
              <a:rPr lang="zh-CN" altLang="en-US" sz="4800" dirty="0">
                <a:latin typeface="+mj-ea"/>
                <a:ea typeface="+mj-ea"/>
              </a:rPr>
              <a:t>模板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AC600F8-CEEE-6418-DDFD-32CA2B74FBCE}"/>
              </a:ext>
            </a:extLst>
          </p:cNvPr>
          <p:cNvGrpSpPr/>
          <p:nvPr/>
        </p:nvGrpSpPr>
        <p:grpSpPr>
          <a:xfrm>
            <a:off x="703374" y="3624620"/>
            <a:ext cx="2835275" cy="531718"/>
            <a:chOff x="703374" y="3624620"/>
            <a:chExt cx="2835275" cy="531718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56FCE67-1808-3B5F-F61D-E5DB92C43200}"/>
                </a:ext>
              </a:extLst>
            </p:cNvPr>
            <p:cNvSpPr/>
            <p:nvPr/>
          </p:nvSpPr>
          <p:spPr>
            <a:xfrm>
              <a:off x="703374" y="3624620"/>
              <a:ext cx="2835275" cy="531718"/>
            </a:xfrm>
            <a:custGeom>
              <a:avLst/>
              <a:gdLst>
                <a:gd name="connsiteX0" fmla="*/ 265859 w 2835275"/>
                <a:gd name="connsiteY0" fmla="*/ 0 h 531718"/>
                <a:gd name="connsiteX1" fmla="*/ 2569416 w 2835275"/>
                <a:gd name="connsiteY1" fmla="*/ 0 h 531718"/>
                <a:gd name="connsiteX2" fmla="*/ 2835275 w 2835275"/>
                <a:gd name="connsiteY2" fmla="*/ 265859 h 531718"/>
                <a:gd name="connsiteX3" fmla="*/ 2569416 w 2835275"/>
                <a:gd name="connsiteY3" fmla="*/ 531718 h 531718"/>
                <a:gd name="connsiteX4" fmla="*/ 265859 w 2835275"/>
                <a:gd name="connsiteY4" fmla="*/ 531718 h 531718"/>
                <a:gd name="connsiteX5" fmla="*/ 0 w 2835275"/>
                <a:gd name="connsiteY5" fmla="*/ 265859 h 531718"/>
                <a:gd name="connsiteX6" fmla="*/ 265859 w 2835275"/>
                <a:gd name="connsiteY6" fmla="*/ 0 h 531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5275" h="531718">
                  <a:moveTo>
                    <a:pt x="265859" y="0"/>
                  </a:moveTo>
                  <a:lnTo>
                    <a:pt x="2569416" y="0"/>
                  </a:lnTo>
                  <a:cubicBezTo>
                    <a:pt x="2716246" y="0"/>
                    <a:pt x="2835275" y="119029"/>
                    <a:pt x="2835275" y="265859"/>
                  </a:cubicBezTo>
                  <a:cubicBezTo>
                    <a:pt x="2835275" y="412689"/>
                    <a:pt x="2716246" y="531718"/>
                    <a:pt x="2569416" y="531718"/>
                  </a:cubicBezTo>
                  <a:lnTo>
                    <a:pt x="265859" y="531718"/>
                  </a:lnTo>
                  <a:cubicBezTo>
                    <a:pt x="119029" y="531718"/>
                    <a:pt x="0" y="412689"/>
                    <a:pt x="0" y="265859"/>
                  </a:cubicBezTo>
                  <a:cubicBezTo>
                    <a:pt x="0" y="119029"/>
                    <a:pt x="119029" y="0"/>
                    <a:pt x="26585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F344A43C-5363-8AE7-D12E-E71E3D9BF41D}"/>
                </a:ext>
              </a:extLst>
            </p:cNvPr>
            <p:cNvSpPr txBox="1"/>
            <p:nvPr/>
          </p:nvSpPr>
          <p:spPr>
            <a:xfrm>
              <a:off x="1118974" y="3705813"/>
              <a:ext cx="20040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汇报人：桃子</a:t>
              </a:r>
              <a:r>
                <a:rPr lang="en-US" altLang="zh-CN" dirty="0">
                  <a:solidFill>
                    <a:schemeClr val="bg1"/>
                  </a:solidFill>
                </a:rPr>
                <a:t>PPT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9307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3">
            <a:extLst>
              <a:ext uri="{FF2B5EF4-FFF2-40B4-BE49-F238E27FC236}">
                <a16:creationId xmlns:a16="http://schemas.microsoft.com/office/drawing/2014/main" id="{6C5DA3DA-A5E2-B49C-CF1D-6D3B36553D11}"/>
              </a:ext>
            </a:extLst>
          </p:cNvPr>
          <p:cNvSpPr/>
          <p:nvPr/>
        </p:nvSpPr>
        <p:spPr>
          <a:xfrm>
            <a:off x="0" y="0"/>
            <a:ext cx="12192000" cy="1103390"/>
          </a:xfrm>
          <a:custGeom>
            <a:avLst/>
            <a:gdLst>
              <a:gd name="connsiteX0" fmla="*/ 0 w 12192000"/>
              <a:gd name="connsiteY0" fmla="*/ 0 h 1077990"/>
              <a:gd name="connsiteX1" fmla="*/ 12192000 w 12192000"/>
              <a:gd name="connsiteY1" fmla="*/ 0 h 1077990"/>
              <a:gd name="connsiteX2" fmla="*/ 12192000 w 12192000"/>
              <a:gd name="connsiteY2" fmla="*/ 1077990 h 1077990"/>
              <a:gd name="connsiteX3" fmla="*/ 0 w 12192000"/>
              <a:gd name="connsiteY3" fmla="*/ 1077990 h 1077990"/>
              <a:gd name="connsiteX4" fmla="*/ 0 w 12192000"/>
              <a:gd name="connsiteY4" fmla="*/ 0 h 10779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21920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15062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103390">
                <a:moveTo>
                  <a:pt x="0" y="0"/>
                </a:moveTo>
                <a:lnTo>
                  <a:pt x="12192000" y="0"/>
                </a:lnTo>
                <a:lnTo>
                  <a:pt x="11506200" y="1077990"/>
                </a:lnTo>
                <a:lnTo>
                  <a:pt x="660400" y="110339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1DC6058-300F-DABB-B755-A93A5F9D347F}"/>
              </a:ext>
            </a:extLst>
          </p:cNvPr>
          <p:cNvGrpSpPr/>
          <p:nvPr/>
        </p:nvGrpSpPr>
        <p:grpSpPr>
          <a:xfrm>
            <a:off x="2159952" y="1373032"/>
            <a:ext cx="9028748" cy="1476617"/>
            <a:chOff x="2159952" y="1373032"/>
            <a:chExt cx="9028748" cy="1476617"/>
          </a:xfrm>
        </p:grpSpPr>
        <p:sp>
          <p:nvSpPr>
            <p:cNvPr id="2" name="等腰三角形 1">
              <a:extLst>
                <a:ext uri="{FF2B5EF4-FFF2-40B4-BE49-F238E27FC236}">
                  <a16:creationId xmlns:a16="http://schemas.microsoft.com/office/drawing/2014/main" id="{03063CAB-7AC8-CB6B-B038-E9BFF6D25FD4}"/>
                </a:ext>
              </a:extLst>
            </p:cNvPr>
            <p:cNvSpPr/>
            <p:nvPr/>
          </p:nvSpPr>
          <p:spPr>
            <a:xfrm>
              <a:off x="2159952" y="1373032"/>
              <a:ext cx="2065406" cy="1437079"/>
            </a:xfrm>
            <a:prstGeom prst="triangle">
              <a:avLst/>
            </a:prstGeom>
            <a:ln>
              <a:noFill/>
            </a:ln>
            <a:effectLst>
              <a:outerShdw blurRad="381000" dist="381000" dir="5400000" sx="90000" sy="90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942EF7B-965B-0E13-273C-7C05DF5C525F}"/>
                </a:ext>
              </a:extLst>
            </p:cNvPr>
            <p:cNvCxnSpPr>
              <a:cxnSpLocks/>
              <a:stCxn id="2" idx="4"/>
            </p:cNvCxnSpPr>
            <p:nvPr/>
          </p:nvCxnSpPr>
          <p:spPr>
            <a:xfrm>
              <a:off x="4225358" y="2810111"/>
              <a:ext cx="6963342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C61AE08-83DE-A503-C646-0D3B52D7D032}"/>
                </a:ext>
              </a:extLst>
            </p:cNvPr>
            <p:cNvSpPr txBox="1"/>
            <p:nvPr/>
          </p:nvSpPr>
          <p:spPr>
            <a:xfrm>
              <a:off x="5918200" y="2143174"/>
              <a:ext cx="5270500" cy="706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DB6954E-EEB9-78F6-7039-3E8806E66286}"/>
              </a:ext>
            </a:extLst>
          </p:cNvPr>
          <p:cNvGrpSpPr/>
          <p:nvPr/>
        </p:nvGrpSpPr>
        <p:grpSpPr>
          <a:xfrm>
            <a:off x="1496204" y="3218681"/>
            <a:ext cx="9692496" cy="1008985"/>
            <a:chOff x="1496204" y="3218681"/>
            <a:chExt cx="9692496" cy="1008985"/>
          </a:xfrm>
        </p:grpSpPr>
        <p:sp>
          <p:nvSpPr>
            <p:cNvPr id="6" name="梯形 5">
              <a:extLst>
                <a:ext uri="{FF2B5EF4-FFF2-40B4-BE49-F238E27FC236}">
                  <a16:creationId xmlns:a16="http://schemas.microsoft.com/office/drawing/2014/main" id="{A4CC138A-D390-5038-C3DD-F1310E504FF0}"/>
                </a:ext>
              </a:extLst>
            </p:cNvPr>
            <p:cNvSpPr/>
            <p:nvPr/>
          </p:nvSpPr>
          <p:spPr>
            <a:xfrm>
              <a:off x="1496204" y="3218681"/>
              <a:ext cx="3392900" cy="1008985"/>
            </a:xfrm>
            <a:prstGeom prst="trapezoid">
              <a:avLst>
                <a:gd name="adj" fmla="val 66803"/>
              </a:avLst>
            </a:prstGeom>
            <a:solidFill>
              <a:schemeClr val="accent2"/>
            </a:solidFill>
            <a:ln>
              <a:noFill/>
            </a:ln>
            <a:effectLst>
              <a:outerShdw blurRad="381000" dist="381000" dir="5400000" sx="90000" sy="90000" algn="t" rotWithShape="0">
                <a:schemeClr val="accent2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4994709C-9AF5-D41B-3612-2CCC221239E6}"/>
                </a:ext>
              </a:extLst>
            </p:cNvPr>
            <p:cNvCxnSpPr>
              <a:cxnSpLocks/>
            </p:cNvCxnSpPr>
            <p:nvPr/>
          </p:nvCxnSpPr>
          <p:spPr>
            <a:xfrm>
              <a:off x="4889104" y="4227666"/>
              <a:ext cx="6299596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BA54401-BEE3-1C1E-F91F-CFF09C8AEA67}"/>
                </a:ext>
              </a:extLst>
            </p:cNvPr>
            <p:cNvSpPr txBox="1"/>
            <p:nvPr/>
          </p:nvSpPr>
          <p:spPr>
            <a:xfrm>
              <a:off x="5918200" y="3505396"/>
              <a:ext cx="5270500" cy="706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9E6774C-0A68-00D2-73AA-43D8847572F1}"/>
              </a:ext>
            </a:extLst>
          </p:cNvPr>
          <p:cNvGrpSpPr/>
          <p:nvPr/>
        </p:nvGrpSpPr>
        <p:grpSpPr>
          <a:xfrm>
            <a:off x="674231" y="4636235"/>
            <a:ext cx="10514469" cy="1497865"/>
            <a:chOff x="674231" y="4636235"/>
            <a:chExt cx="10514469" cy="149786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7050DF32-AD2C-3462-B24B-67B8384B6027}"/>
                </a:ext>
              </a:extLst>
            </p:cNvPr>
            <p:cNvSpPr/>
            <p:nvPr/>
          </p:nvSpPr>
          <p:spPr>
            <a:xfrm>
              <a:off x="674231" y="4636235"/>
              <a:ext cx="5036847" cy="1497865"/>
            </a:xfrm>
            <a:prstGeom prst="trapezoid">
              <a:avLst>
                <a:gd name="adj" fmla="val 66803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0" dist="381000" dir="5400000" sx="90000" sy="90000" algn="t" rotWithShape="0">
                <a:schemeClr val="accent3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80DC6B8-F583-8F0D-8D94-6D2D91BDDBD6}"/>
                </a:ext>
              </a:extLst>
            </p:cNvPr>
            <p:cNvCxnSpPr>
              <a:cxnSpLocks/>
            </p:cNvCxnSpPr>
            <p:nvPr/>
          </p:nvCxnSpPr>
          <p:spPr>
            <a:xfrm>
              <a:off x="5711078" y="6134100"/>
              <a:ext cx="5477622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2A35340-53F6-B6F4-8DB9-E543D43F0A60}"/>
                </a:ext>
              </a:extLst>
            </p:cNvPr>
            <p:cNvSpPr txBox="1"/>
            <p:nvPr/>
          </p:nvSpPr>
          <p:spPr>
            <a:xfrm>
              <a:off x="5918200" y="5427624"/>
              <a:ext cx="5270500" cy="706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AFCB957-5ABE-2D59-D382-896029710F02}"/>
              </a:ext>
            </a:extLst>
          </p:cNvPr>
          <p:cNvSpPr txBox="1"/>
          <p:nvPr/>
        </p:nvSpPr>
        <p:spPr>
          <a:xfrm>
            <a:off x="8838444" y="29008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rPr>
              <a:t>经验总结及改进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5A18A2-E058-AF11-CA7B-AD1DFC4380B5}"/>
              </a:ext>
            </a:extLst>
          </p:cNvPr>
          <p:cNvSpPr txBox="1"/>
          <p:nvPr/>
        </p:nvSpPr>
        <p:spPr>
          <a:xfrm>
            <a:off x="648708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年终工作总结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26C5B6-CB2E-F0CF-8000-78E2BE248C31}"/>
              </a:ext>
            </a:extLst>
          </p:cNvPr>
          <p:cNvSpPr txBox="1"/>
          <p:nvPr/>
        </p:nvSpPr>
        <p:spPr>
          <a:xfrm>
            <a:off x="4743576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项目成果展示</a:t>
            </a:r>
          </a:p>
        </p:txBody>
      </p:sp>
    </p:spTree>
    <p:extLst>
      <p:ext uri="{BB962C8B-B14F-4D97-AF65-F5344CB8AC3E}">
        <p14:creationId xmlns:p14="http://schemas.microsoft.com/office/powerpoint/2010/main" val="1262423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3">
            <a:extLst>
              <a:ext uri="{FF2B5EF4-FFF2-40B4-BE49-F238E27FC236}">
                <a16:creationId xmlns:a16="http://schemas.microsoft.com/office/drawing/2014/main" id="{6C5DA3DA-A5E2-B49C-CF1D-6D3B36553D11}"/>
              </a:ext>
            </a:extLst>
          </p:cNvPr>
          <p:cNvSpPr/>
          <p:nvPr/>
        </p:nvSpPr>
        <p:spPr>
          <a:xfrm>
            <a:off x="0" y="0"/>
            <a:ext cx="12192000" cy="1103390"/>
          </a:xfrm>
          <a:custGeom>
            <a:avLst/>
            <a:gdLst>
              <a:gd name="connsiteX0" fmla="*/ 0 w 12192000"/>
              <a:gd name="connsiteY0" fmla="*/ 0 h 1077990"/>
              <a:gd name="connsiteX1" fmla="*/ 12192000 w 12192000"/>
              <a:gd name="connsiteY1" fmla="*/ 0 h 1077990"/>
              <a:gd name="connsiteX2" fmla="*/ 12192000 w 12192000"/>
              <a:gd name="connsiteY2" fmla="*/ 1077990 h 1077990"/>
              <a:gd name="connsiteX3" fmla="*/ 0 w 12192000"/>
              <a:gd name="connsiteY3" fmla="*/ 1077990 h 1077990"/>
              <a:gd name="connsiteX4" fmla="*/ 0 w 12192000"/>
              <a:gd name="connsiteY4" fmla="*/ 0 h 10779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21920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15062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103390">
                <a:moveTo>
                  <a:pt x="0" y="0"/>
                </a:moveTo>
                <a:lnTo>
                  <a:pt x="12192000" y="0"/>
                </a:lnTo>
                <a:lnTo>
                  <a:pt x="11506200" y="1077990"/>
                </a:lnTo>
                <a:lnTo>
                  <a:pt x="660400" y="110339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D0174491-7A31-F5B6-278A-A70FDC62B3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6532227"/>
              </p:ext>
            </p:extLst>
          </p:nvPr>
        </p:nvGraphicFramePr>
        <p:xfrm>
          <a:off x="6081486" y="2124075"/>
          <a:ext cx="5805714" cy="3545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9AABD88F-DAAA-54D0-E3B1-0FB11EA3E47C}"/>
              </a:ext>
            </a:extLst>
          </p:cNvPr>
          <p:cNvSpPr txBox="1"/>
          <p:nvPr/>
        </p:nvSpPr>
        <p:spPr>
          <a:xfrm>
            <a:off x="660399" y="1732762"/>
            <a:ext cx="2260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2592413-FCAC-B78E-376B-5085F0A9976B}"/>
              </a:ext>
            </a:extLst>
          </p:cNvPr>
          <p:cNvSpPr txBox="1"/>
          <p:nvPr/>
        </p:nvSpPr>
        <p:spPr>
          <a:xfrm>
            <a:off x="660400" y="2219625"/>
            <a:ext cx="5805714" cy="102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点击 输入内容点击 输入内容点击 输入内容点击 输入内容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点击 输入内容点击 输入内容点击 输入内容点击 输入内容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点击 输入内容点击 输入内容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320733C-6C5D-556C-0E4C-AABD0BC19B8C}"/>
              </a:ext>
            </a:extLst>
          </p:cNvPr>
          <p:cNvCxnSpPr/>
          <p:nvPr/>
        </p:nvCxnSpPr>
        <p:spPr>
          <a:xfrm>
            <a:off x="4927002" y="5604733"/>
            <a:ext cx="6852622" cy="0"/>
          </a:xfrm>
          <a:prstGeom prst="line">
            <a:avLst/>
          </a:prstGeom>
          <a:ln w="349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9C380A7-8906-69A0-73A1-5E489D70546B}"/>
              </a:ext>
            </a:extLst>
          </p:cNvPr>
          <p:cNvGrpSpPr/>
          <p:nvPr/>
        </p:nvGrpSpPr>
        <p:grpSpPr>
          <a:xfrm>
            <a:off x="660400" y="3896858"/>
            <a:ext cx="4288971" cy="1026563"/>
            <a:chOff x="660400" y="3896858"/>
            <a:chExt cx="4288971" cy="1026563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500E0A9-228F-FE94-465B-FC4DAA33DC18}"/>
                </a:ext>
              </a:extLst>
            </p:cNvPr>
            <p:cNvSpPr/>
            <p:nvPr/>
          </p:nvSpPr>
          <p:spPr>
            <a:xfrm>
              <a:off x="660400" y="4087083"/>
              <a:ext cx="646113" cy="6461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01</a:t>
              </a:r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1C2B2EB-D56B-21CA-1A68-23EC82F1552D}"/>
                </a:ext>
              </a:extLst>
            </p:cNvPr>
            <p:cNvSpPr txBox="1"/>
            <p:nvPr/>
          </p:nvSpPr>
          <p:spPr>
            <a:xfrm>
              <a:off x="1596799" y="3896858"/>
              <a:ext cx="3352572" cy="1026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输入内容点击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6CFFE80-8EE9-0008-6797-15D3E25558EF}"/>
              </a:ext>
            </a:extLst>
          </p:cNvPr>
          <p:cNvGrpSpPr/>
          <p:nvPr/>
        </p:nvGrpSpPr>
        <p:grpSpPr>
          <a:xfrm>
            <a:off x="660400" y="5060809"/>
            <a:ext cx="4288971" cy="1026563"/>
            <a:chOff x="660400" y="5060809"/>
            <a:chExt cx="4288971" cy="1026563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D973AEA-98E8-F289-8A2E-E1D0F735A3AC}"/>
                </a:ext>
              </a:extLst>
            </p:cNvPr>
            <p:cNvSpPr/>
            <p:nvPr/>
          </p:nvSpPr>
          <p:spPr>
            <a:xfrm>
              <a:off x="660400" y="5251034"/>
              <a:ext cx="646113" cy="6461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02</a:t>
              </a:r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0BBBA29-98F5-8893-F521-DE1CB95CA4AE}"/>
                </a:ext>
              </a:extLst>
            </p:cNvPr>
            <p:cNvSpPr txBox="1"/>
            <p:nvPr/>
          </p:nvSpPr>
          <p:spPr>
            <a:xfrm>
              <a:off x="1596799" y="5060809"/>
              <a:ext cx="3352572" cy="1026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输入内容点击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C268152-BE72-1D49-8E0D-5393D3113501}"/>
              </a:ext>
            </a:extLst>
          </p:cNvPr>
          <p:cNvSpPr txBox="1"/>
          <p:nvPr/>
        </p:nvSpPr>
        <p:spPr>
          <a:xfrm>
            <a:off x="8838444" y="29008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rPr>
              <a:t>经验总结及改进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FDD14A-D5A0-1E62-0AAE-2F43CF2D3055}"/>
              </a:ext>
            </a:extLst>
          </p:cNvPr>
          <p:cNvSpPr txBox="1"/>
          <p:nvPr/>
        </p:nvSpPr>
        <p:spPr>
          <a:xfrm>
            <a:off x="648708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年终工作总结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06B575-E789-CB58-7D15-FCF9568B8EC3}"/>
              </a:ext>
            </a:extLst>
          </p:cNvPr>
          <p:cNvSpPr txBox="1"/>
          <p:nvPr/>
        </p:nvSpPr>
        <p:spPr>
          <a:xfrm>
            <a:off x="4743576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项目成果展示</a:t>
            </a:r>
          </a:p>
        </p:txBody>
      </p:sp>
    </p:spTree>
    <p:extLst>
      <p:ext uri="{BB962C8B-B14F-4D97-AF65-F5344CB8AC3E}">
        <p14:creationId xmlns:p14="http://schemas.microsoft.com/office/powerpoint/2010/main" val="3466027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85">
            <a:extLst>
              <a:ext uri="{FF2B5EF4-FFF2-40B4-BE49-F238E27FC236}">
                <a16:creationId xmlns:a16="http://schemas.microsoft.com/office/drawing/2014/main" id="{E6335CB8-C4D7-73DE-CD53-B14304E3A1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592286" y="1560487"/>
            <a:ext cx="5007428" cy="5007428"/>
          </a:xfrm>
          <a:prstGeom prst="rect">
            <a:avLst/>
          </a:prstGeom>
        </p:spPr>
      </p:pic>
      <p:sp>
        <p:nvSpPr>
          <p:cNvPr id="22" name="矩形 3">
            <a:extLst>
              <a:ext uri="{FF2B5EF4-FFF2-40B4-BE49-F238E27FC236}">
                <a16:creationId xmlns:a16="http://schemas.microsoft.com/office/drawing/2014/main" id="{6C5DA3DA-A5E2-B49C-CF1D-6D3B36553D11}"/>
              </a:ext>
            </a:extLst>
          </p:cNvPr>
          <p:cNvSpPr/>
          <p:nvPr/>
        </p:nvSpPr>
        <p:spPr>
          <a:xfrm>
            <a:off x="0" y="0"/>
            <a:ext cx="12192000" cy="1103390"/>
          </a:xfrm>
          <a:custGeom>
            <a:avLst/>
            <a:gdLst>
              <a:gd name="connsiteX0" fmla="*/ 0 w 12192000"/>
              <a:gd name="connsiteY0" fmla="*/ 0 h 1077990"/>
              <a:gd name="connsiteX1" fmla="*/ 12192000 w 12192000"/>
              <a:gd name="connsiteY1" fmla="*/ 0 h 1077990"/>
              <a:gd name="connsiteX2" fmla="*/ 12192000 w 12192000"/>
              <a:gd name="connsiteY2" fmla="*/ 1077990 h 1077990"/>
              <a:gd name="connsiteX3" fmla="*/ 0 w 12192000"/>
              <a:gd name="connsiteY3" fmla="*/ 1077990 h 1077990"/>
              <a:gd name="connsiteX4" fmla="*/ 0 w 12192000"/>
              <a:gd name="connsiteY4" fmla="*/ 0 h 10779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21920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15062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103390">
                <a:moveTo>
                  <a:pt x="0" y="0"/>
                </a:moveTo>
                <a:lnTo>
                  <a:pt x="12192000" y="0"/>
                </a:lnTo>
                <a:lnTo>
                  <a:pt x="11506200" y="1077990"/>
                </a:lnTo>
                <a:lnTo>
                  <a:pt x="660400" y="110339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D1232ED5-2FC1-AB16-2E49-ECC58427A476}"/>
              </a:ext>
            </a:extLst>
          </p:cNvPr>
          <p:cNvGrpSpPr/>
          <p:nvPr/>
        </p:nvGrpSpPr>
        <p:grpSpPr>
          <a:xfrm>
            <a:off x="660400" y="1538515"/>
            <a:ext cx="3345543" cy="4697186"/>
            <a:chOff x="660400" y="1538515"/>
            <a:chExt cx="3345543" cy="4697186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D14E40FC-6AD3-4E08-464E-1FFA2717515F}"/>
                </a:ext>
              </a:extLst>
            </p:cNvPr>
            <p:cNvSpPr/>
            <p:nvPr/>
          </p:nvSpPr>
          <p:spPr>
            <a:xfrm>
              <a:off x="660400" y="1538515"/>
              <a:ext cx="3345543" cy="4697186"/>
            </a:xfrm>
            <a:prstGeom prst="roundRect">
              <a:avLst>
                <a:gd name="adj" fmla="val 2784"/>
              </a:avLst>
            </a:prstGeom>
            <a:noFill/>
            <a:ln>
              <a:solidFill>
                <a:schemeClr val="accent1">
                  <a:shade val="15000"/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058FA631-18DB-FA01-7AAE-B96A7EEAC252}"/>
                </a:ext>
              </a:extLst>
            </p:cNvPr>
            <p:cNvGrpSpPr/>
            <p:nvPr/>
          </p:nvGrpSpPr>
          <p:grpSpPr>
            <a:xfrm>
              <a:off x="963244" y="2049468"/>
              <a:ext cx="2739853" cy="1193338"/>
              <a:chOff x="1466849" y="1599603"/>
              <a:chExt cx="2739853" cy="1193338"/>
            </a:xfrm>
          </p:grpSpPr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0BB4E347-D0F6-E8B2-10F8-91E83FAF2E3C}"/>
                  </a:ext>
                </a:extLst>
              </p:cNvPr>
              <p:cNvSpPr txBox="1"/>
              <p:nvPr/>
            </p:nvSpPr>
            <p:spPr>
              <a:xfrm>
                <a:off x="1466849" y="1599603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latin typeface="+mj-ea"/>
                    <a:ea typeface="+mj-ea"/>
                  </a:rPr>
                  <a:t>标题内容</a:t>
                </a: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C36D667F-CFA9-E566-8E90-41F132354000}"/>
                  </a:ext>
                </a:extLst>
              </p:cNvPr>
              <p:cNvSpPr txBox="1"/>
              <p:nvPr/>
            </p:nvSpPr>
            <p:spPr>
              <a:xfrm>
                <a:off x="1466849" y="2086466"/>
                <a:ext cx="2739853" cy="7064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点击 输入内容点击 输入内容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点击 输入内容点击 输入内容</a:t>
                </a:r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15551254-DC5E-52ED-0BB7-51EABDFB4B4B}"/>
                </a:ext>
              </a:extLst>
            </p:cNvPr>
            <p:cNvGrpSpPr/>
            <p:nvPr/>
          </p:nvGrpSpPr>
          <p:grpSpPr>
            <a:xfrm>
              <a:off x="963244" y="4531411"/>
              <a:ext cx="2739853" cy="1193338"/>
              <a:chOff x="1466849" y="1599603"/>
              <a:chExt cx="2739853" cy="1193338"/>
            </a:xfrm>
          </p:grpSpPr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558A2119-460D-AD6A-22DA-758D2D00060C}"/>
                  </a:ext>
                </a:extLst>
              </p:cNvPr>
              <p:cNvSpPr txBox="1"/>
              <p:nvPr/>
            </p:nvSpPr>
            <p:spPr>
              <a:xfrm>
                <a:off x="1466849" y="1599603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latin typeface="+mj-ea"/>
                    <a:ea typeface="+mj-ea"/>
                  </a:rPr>
                  <a:t>标题内容</a:t>
                </a: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655B2D02-C492-515E-043F-F1D8038B1C52}"/>
                  </a:ext>
                </a:extLst>
              </p:cNvPr>
              <p:cNvSpPr txBox="1"/>
              <p:nvPr/>
            </p:nvSpPr>
            <p:spPr>
              <a:xfrm>
                <a:off x="1466849" y="2086466"/>
                <a:ext cx="2739853" cy="7064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点击 输入内容点击 输入内容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点击 输入内容点击 输入内容</a:t>
                </a:r>
              </a:p>
            </p:txBody>
          </p:sp>
        </p:grp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F648CC32-9C62-EC51-D511-E6BD9C6C30C9}"/>
                </a:ext>
              </a:extLst>
            </p:cNvPr>
            <p:cNvCxnSpPr/>
            <p:nvPr/>
          </p:nvCxnSpPr>
          <p:spPr>
            <a:xfrm>
              <a:off x="1516828" y="3887109"/>
              <a:ext cx="1404307" cy="0"/>
            </a:xfrm>
            <a:prstGeom prst="line">
              <a:avLst/>
            </a:prstGeom>
            <a:ln w="9525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549A507A-6785-68BA-A276-E504055E7DA3}"/>
              </a:ext>
            </a:extLst>
          </p:cNvPr>
          <p:cNvGrpSpPr/>
          <p:nvPr/>
        </p:nvGrpSpPr>
        <p:grpSpPr>
          <a:xfrm>
            <a:off x="8166098" y="1538515"/>
            <a:ext cx="3345543" cy="4697186"/>
            <a:chOff x="660400" y="1538515"/>
            <a:chExt cx="3345543" cy="4697186"/>
          </a:xfrm>
        </p:grpSpPr>
        <p:sp>
          <p:nvSpPr>
            <p:cNvPr id="145" name="矩形: 圆角 144">
              <a:extLst>
                <a:ext uri="{FF2B5EF4-FFF2-40B4-BE49-F238E27FC236}">
                  <a16:creationId xmlns:a16="http://schemas.microsoft.com/office/drawing/2014/main" id="{DEC7E284-0B03-F24C-3E98-D4419CCE5CB0}"/>
                </a:ext>
              </a:extLst>
            </p:cNvPr>
            <p:cNvSpPr/>
            <p:nvPr/>
          </p:nvSpPr>
          <p:spPr>
            <a:xfrm>
              <a:off x="660400" y="1538515"/>
              <a:ext cx="3345543" cy="4697186"/>
            </a:xfrm>
            <a:prstGeom prst="roundRect">
              <a:avLst>
                <a:gd name="adj" fmla="val 2784"/>
              </a:avLst>
            </a:prstGeom>
            <a:noFill/>
            <a:ln>
              <a:solidFill>
                <a:schemeClr val="accent1">
                  <a:shade val="15000"/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68A6CBDD-35BD-9D22-2E80-D368FEA0B316}"/>
                </a:ext>
              </a:extLst>
            </p:cNvPr>
            <p:cNvGrpSpPr/>
            <p:nvPr/>
          </p:nvGrpSpPr>
          <p:grpSpPr>
            <a:xfrm>
              <a:off x="963244" y="2049468"/>
              <a:ext cx="2739853" cy="1193338"/>
              <a:chOff x="1466849" y="1599603"/>
              <a:chExt cx="2739853" cy="1193338"/>
            </a:xfrm>
          </p:grpSpPr>
          <p:sp>
            <p:nvSpPr>
              <p:cNvPr id="151" name="文本框 150">
                <a:extLst>
                  <a:ext uri="{FF2B5EF4-FFF2-40B4-BE49-F238E27FC236}">
                    <a16:creationId xmlns:a16="http://schemas.microsoft.com/office/drawing/2014/main" id="{8DDBF516-85BD-CB9E-C846-395D7206B526}"/>
                  </a:ext>
                </a:extLst>
              </p:cNvPr>
              <p:cNvSpPr txBox="1"/>
              <p:nvPr/>
            </p:nvSpPr>
            <p:spPr>
              <a:xfrm>
                <a:off x="1466849" y="1599603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latin typeface="+mj-ea"/>
                    <a:ea typeface="+mj-ea"/>
                  </a:rPr>
                  <a:t>标题内容</a:t>
                </a:r>
              </a:p>
            </p:txBody>
          </p:sp>
          <p:sp>
            <p:nvSpPr>
              <p:cNvPr id="152" name="文本框 151">
                <a:extLst>
                  <a:ext uri="{FF2B5EF4-FFF2-40B4-BE49-F238E27FC236}">
                    <a16:creationId xmlns:a16="http://schemas.microsoft.com/office/drawing/2014/main" id="{511D29F0-3440-0C60-3761-FDF8B72B9847}"/>
                  </a:ext>
                </a:extLst>
              </p:cNvPr>
              <p:cNvSpPr txBox="1"/>
              <p:nvPr/>
            </p:nvSpPr>
            <p:spPr>
              <a:xfrm>
                <a:off x="1466849" y="2086466"/>
                <a:ext cx="2739853" cy="7064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点击 输入内容点击 输入内容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点击 输入内容点击 输入内容</a:t>
                </a:r>
              </a:p>
            </p:txBody>
          </p:sp>
        </p:grp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9B66B96A-B6A8-C4BA-975E-8BADB721DF01}"/>
                </a:ext>
              </a:extLst>
            </p:cNvPr>
            <p:cNvGrpSpPr/>
            <p:nvPr/>
          </p:nvGrpSpPr>
          <p:grpSpPr>
            <a:xfrm>
              <a:off x="963244" y="4531411"/>
              <a:ext cx="2739853" cy="1193338"/>
              <a:chOff x="1466849" y="1599603"/>
              <a:chExt cx="2739853" cy="1193338"/>
            </a:xfrm>
          </p:grpSpPr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E21C9859-20D4-8281-3C05-C52DBF598E5F}"/>
                  </a:ext>
                </a:extLst>
              </p:cNvPr>
              <p:cNvSpPr txBox="1"/>
              <p:nvPr/>
            </p:nvSpPr>
            <p:spPr>
              <a:xfrm>
                <a:off x="1466849" y="1599603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latin typeface="+mj-ea"/>
                    <a:ea typeface="+mj-ea"/>
                  </a:rPr>
                  <a:t>标题内容</a:t>
                </a:r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EA8F481A-A13C-AF66-D5FC-866C5CEBEB31}"/>
                  </a:ext>
                </a:extLst>
              </p:cNvPr>
              <p:cNvSpPr txBox="1"/>
              <p:nvPr/>
            </p:nvSpPr>
            <p:spPr>
              <a:xfrm>
                <a:off x="1466849" y="2086466"/>
                <a:ext cx="2739853" cy="7064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点击 输入内容点击 输入内容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点击 输入内容点击 输入内容</a:t>
                </a:r>
              </a:p>
            </p:txBody>
          </p:sp>
        </p:grp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A1BB77EA-4EDD-F309-55FB-B2695F6BC50F}"/>
                </a:ext>
              </a:extLst>
            </p:cNvPr>
            <p:cNvCxnSpPr/>
            <p:nvPr/>
          </p:nvCxnSpPr>
          <p:spPr>
            <a:xfrm>
              <a:off x="1516828" y="3887109"/>
              <a:ext cx="1404307" cy="0"/>
            </a:xfrm>
            <a:prstGeom prst="line">
              <a:avLst/>
            </a:prstGeom>
            <a:ln w="9525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9AF6A05-6B04-1A27-93F7-902E2FA24B43}"/>
              </a:ext>
            </a:extLst>
          </p:cNvPr>
          <p:cNvSpPr txBox="1"/>
          <p:nvPr/>
        </p:nvSpPr>
        <p:spPr>
          <a:xfrm>
            <a:off x="8838444" y="29008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rPr>
              <a:t>经验总结及改进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19E210-67AD-5BC2-8E61-7F8687491A37}"/>
              </a:ext>
            </a:extLst>
          </p:cNvPr>
          <p:cNvSpPr txBox="1"/>
          <p:nvPr/>
        </p:nvSpPr>
        <p:spPr>
          <a:xfrm>
            <a:off x="648708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年终工作总结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0040BC-C7FE-EDF8-CEBB-84AA38BF7D31}"/>
              </a:ext>
            </a:extLst>
          </p:cNvPr>
          <p:cNvSpPr txBox="1"/>
          <p:nvPr/>
        </p:nvSpPr>
        <p:spPr>
          <a:xfrm>
            <a:off x="4743576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项目成果展示</a:t>
            </a:r>
          </a:p>
        </p:txBody>
      </p:sp>
    </p:spTree>
    <p:extLst>
      <p:ext uri="{BB962C8B-B14F-4D97-AF65-F5344CB8AC3E}">
        <p14:creationId xmlns:p14="http://schemas.microsoft.com/office/powerpoint/2010/main" val="341452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1DA2562-E5FE-7A1F-75B6-A462CF8D350C}"/>
              </a:ext>
            </a:extLst>
          </p:cNvPr>
          <p:cNvGrpSpPr/>
          <p:nvPr/>
        </p:nvGrpSpPr>
        <p:grpSpPr>
          <a:xfrm>
            <a:off x="0" y="3409950"/>
            <a:ext cx="2801565" cy="3448050"/>
            <a:chOff x="0" y="3409950"/>
            <a:chExt cx="2801565" cy="344805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61B44E2-8998-B3A3-5D3A-B5287D4C60B1}"/>
                </a:ext>
              </a:extLst>
            </p:cNvPr>
            <p:cNvSpPr/>
            <p:nvPr/>
          </p:nvSpPr>
          <p:spPr>
            <a:xfrm flipH="1" flipV="1">
              <a:off x="0" y="3409950"/>
              <a:ext cx="2801565" cy="3448050"/>
            </a:xfrm>
            <a:custGeom>
              <a:avLst/>
              <a:gdLst>
                <a:gd name="connsiteX0" fmla="*/ 2795083 w 2801565"/>
                <a:gd name="connsiteY0" fmla="*/ 3448050 h 3448050"/>
                <a:gd name="connsiteX1" fmla="*/ 1993082 w 2801565"/>
                <a:gd name="connsiteY1" fmla="*/ 1942252 h 3448050"/>
                <a:gd name="connsiteX2" fmla="*/ 569120 w 2801565"/>
                <a:gd name="connsiteY2" fmla="*/ 1276645 h 3448050"/>
                <a:gd name="connsiteX3" fmla="*/ 60075 w 2801565"/>
                <a:gd name="connsiteY3" fmla="*/ 42203 h 3448050"/>
                <a:gd name="connsiteX4" fmla="*/ 104233 w 2801565"/>
                <a:gd name="connsiteY4" fmla="*/ 0 h 3448050"/>
                <a:gd name="connsiteX5" fmla="*/ 2801565 w 2801565"/>
                <a:gd name="connsiteY5" fmla="*/ 0 h 3448050"/>
                <a:gd name="connsiteX6" fmla="*/ 2801565 w 2801565"/>
                <a:gd name="connsiteY6" fmla="*/ 3446503 h 3448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1565" h="3448050">
                  <a:moveTo>
                    <a:pt x="2795083" y="3448050"/>
                  </a:moveTo>
                  <a:cubicBezTo>
                    <a:pt x="2234955" y="3311655"/>
                    <a:pt x="1880329" y="2299606"/>
                    <a:pt x="1993082" y="1942252"/>
                  </a:cubicBezTo>
                  <a:cubicBezTo>
                    <a:pt x="2105835" y="1584897"/>
                    <a:pt x="867370" y="1610358"/>
                    <a:pt x="569120" y="1276645"/>
                  </a:cubicBezTo>
                  <a:cubicBezTo>
                    <a:pt x="308151" y="984646"/>
                    <a:pt x="-167938" y="336203"/>
                    <a:pt x="60075" y="42203"/>
                  </a:cubicBezTo>
                  <a:lnTo>
                    <a:pt x="104233" y="0"/>
                  </a:lnTo>
                  <a:lnTo>
                    <a:pt x="2801565" y="0"/>
                  </a:lnTo>
                  <a:lnTo>
                    <a:pt x="2801565" y="34465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FCE5E2A-E30C-FAF2-C791-C8EBBCAA8F98}"/>
                </a:ext>
              </a:extLst>
            </p:cNvPr>
            <p:cNvSpPr/>
            <p:nvPr/>
          </p:nvSpPr>
          <p:spPr>
            <a:xfrm flipH="1" flipV="1">
              <a:off x="0" y="3563372"/>
              <a:ext cx="2666067" cy="3294628"/>
            </a:xfrm>
            <a:custGeom>
              <a:avLst/>
              <a:gdLst>
                <a:gd name="connsiteX0" fmla="*/ 2666067 w 2666067"/>
                <a:gd name="connsiteY0" fmla="*/ 3294628 h 3294628"/>
                <a:gd name="connsiteX1" fmla="*/ 2595179 w 2666067"/>
                <a:gd name="connsiteY1" fmla="*/ 3255495 h 3294628"/>
                <a:gd name="connsiteX2" fmla="*/ 1993082 w 2666067"/>
                <a:gd name="connsiteY2" fmla="*/ 1838902 h 3294628"/>
                <a:gd name="connsiteX3" fmla="*/ 569120 w 2666067"/>
                <a:gd name="connsiteY3" fmla="*/ 1173295 h 3294628"/>
                <a:gd name="connsiteX4" fmla="*/ 21657 w 2666067"/>
                <a:gd name="connsiteY4" fmla="*/ 7019 h 3294628"/>
                <a:gd name="connsiteX5" fmla="*/ 25613 w 2666067"/>
                <a:gd name="connsiteY5" fmla="*/ 0 h 3294628"/>
                <a:gd name="connsiteX6" fmla="*/ 2666067 w 2666067"/>
                <a:gd name="connsiteY6" fmla="*/ 0 h 329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6067" h="3294628">
                  <a:moveTo>
                    <a:pt x="2666067" y="3294628"/>
                  </a:moveTo>
                  <a:lnTo>
                    <a:pt x="2595179" y="3255495"/>
                  </a:lnTo>
                  <a:cubicBezTo>
                    <a:pt x="2153601" y="2965523"/>
                    <a:pt x="1894423" y="2151587"/>
                    <a:pt x="1993082" y="1838902"/>
                  </a:cubicBezTo>
                  <a:cubicBezTo>
                    <a:pt x="2105835" y="1481547"/>
                    <a:pt x="867370" y="1507008"/>
                    <a:pt x="569120" y="1173295"/>
                  </a:cubicBezTo>
                  <a:cubicBezTo>
                    <a:pt x="326792" y="902153"/>
                    <a:pt x="-101022" y="323669"/>
                    <a:pt x="21657" y="7019"/>
                  </a:cubicBezTo>
                  <a:lnTo>
                    <a:pt x="25613" y="0"/>
                  </a:lnTo>
                  <a:lnTo>
                    <a:pt x="2666067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C5F27ED-E1BD-5339-5F48-176180EE1F96}"/>
              </a:ext>
            </a:extLst>
          </p:cNvPr>
          <p:cNvSpPr txBox="1"/>
          <p:nvPr/>
        </p:nvSpPr>
        <p:spPr>
          <a:xfrm>
            <a:off x="6831225" y="3593009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4400" dirty="0">
                <a:solidFill>
                  <a:schemeClr val="accent1"/>
                </a:solidFill>
                <a:latin typeface="+mj-ea"/>
                <a:ea typeface="+mj-ea"/>
              </a:rPr>
              <a:t>经验总结及改进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21C335-6BE8-7419-26A3-A92AD29B7321}"/>
              </a:ext>
            </a:extLst>
          </p:cNvPr>
          <p:cNvSpPr txBox="1"/>
          <p:nvPr/>
        </p:nvSpPr>
        <p:spPr>
          <a:xfrm>
            <a:off x="7662270" y="2905780"/>
            <a:ext cx="2472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PART  THREE</a:t>
            </a:r>
            <a:endParaRPr lang="zh-CN" altLang="en-US" sz="2800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D50601-563A-1B22-C790-A113D1004CA6}"/>
              </a:ext>
            </a:extLst>
          </p:cNvPr>
          <p:cNvGrpSpPr/>
          <p:nvPr/>
        </p:nvGrpSpPr>
        <p:grpSpPr>
          <a:xfrm flipH="1" flipV="1">
            <a:off x="9390435" y="0"/>
            <a:ext cx="2801565" cy="3448050"/>
            <a:chOff x="0" y="3409950"/>
            <a:chExt cx="2801565" cy="344805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004EF8D-9255-3C0F-6026-85B7D4001CE3}"/>
                </a:ext>
              </a:extLst>
            </p:cNvPr>
            <p:cNvSpPr/>
            <p:nvPr/>
          </p:nvSpPr>
          <p:spPr>
            <a:xfrm flipH="1" flipV="1">
              <a:off x="0" y="3409950"/>
              <a:ext cx="2801565" cy="3448050"/>
            </a:xfrm>
            <a:custGeom>
              <a:avLst/>
              <a:gdLst>
                <a:gd name="connsiteX0" fmla="*/ 2795083 w 2801565"/>
                <a:gd name="connsiteY0" fmla="*/ 3448050 h 3448050"/>
                <a:gd name="connsiteX1" fmla="*/ 1993082 w 2801565"/>
                <a:gd name="connsiteY1" fmla="*/ 1942252 h 3448050"/>
                <a:gd name="connsiteX2" fmla="*/ 569120 w 2801565"/>
                <a:gd name="connsiteY2" fmla="*/ 1276645 h 3448050"/>
                <a:gd name="connsiteX3" fmla="*/ 60075 w 2801565"/>
                <a:gd name="connsiteY3" fmla="*/ 42203 h 3448050"/>
                <a:gd name="connsiteX4" fmla="*/ 104233 w 2801565"/>
                <a:gd name="connsiteY4" fmla="*/ 0 h 3448050"/>
                <a:gd name="connsiteX5" fmla="*/ 2801565 w 2801565"/>
                <a:gd name="connsiteY5" fmla="*/ 0 h 3448050"/>
                <a:gd name="connsiteX6" fmla="*/ 2801565 w 2801565"/>
                <a:gd name="connsiteY6" fmla="*/ 3446503 h 3448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1565" h="3448050">
                  <a:moveTo>
                    <a:pt x="2795083" y="3448050"/>
                  </a:moveTo>
                  <a:cubicBezTo>
                    <a:pt x="2234955" y="3311655"/>
                    <a:pt x="1880329" y="2299606"/>
                    <a:pt x="1993082" y="1942252"/>
                  </a:cubicBezTo>
                  <a:cubicBezTo>
                    <a:pt x="2105835" y="1584897"/>
                    <a:pt x="867370" y="1610358"/>
                    <a:pt x="569120" y="1276645"/>
                  </a:cubicBezTo>
                  <a:cubicBezTo>
                    <a:pt x="308151" y="984646"/>
                    <a:pt x="-167938" y="336203"/>
                    <a:pt x="60075" y="42203"/>
                  </a:cubicBezTo>
                  <a:lnTo>
                    <a:pt x="104233" y="0"/>
                  </a:lnTo>
                  <a:lnTo>
                    <a:pt x="2801565" y="0"/>
                  </a:lnTo>
                  <a:lnTo>
                    <a:pt x="2801565" y="34465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6FC3E7B-6C7E-A1E1-DC4C-CB1BABF907FD}"/>
                </a:ext>
              </a:extLst>
            </p:cNvPr>
            <p:cNvSpPr/>
            <p:nvPr/>
          </p:nvSpPr>
          <p:spPr>
            <a:xfrm flipH="1" flipV="1">
              <a:off x="0" y="3563372"/>
              <a:ext cx="2666067" cy="3294628"/>
            </a:xfrm>
            <a:custGeom>
              <a:avLst/>
              <a:gdLst>
                <a:gd name="connsiteX0" fmla="*/ 2666067 w 2666067"/>
                <a:gd name="connsiteY0" fmla="*/ 3294628 h 3294628"/>
                <a:gd name="connsiteX1" fmla="*/ 2595179 w 2666067"/>
                <a:gd name="connsiteY1" fmla="*/ 3255495 h 3294628"/>
                <a:gd name="connsiteX2" fmla="*/ 1993082 w 2666067"/>
                <a:gd name="connsiteY2" fmla="*/ 1838902 h 3294628"/>
                <a:gd name="connsiteX3" fmla="*/ 569120 w 2666067"/>
                <a:gd name="connsiteY3" fmla="*/ 1173295 h 3294628"/>
                <a:gd name="connsiteX4" fmla="*/ 21657 w 2666067"/>
                <a:gd name="connsiteY4" fmla="*/ 7019 h 3294628"/>
                <a:gd name="connsiteX5" fmla="*/ 25613 w 2666067"/>
                <a:gd name="connsiteY5" fmla="*/ 0 h 3294628"/>
                <a:gd name="connsiteX6" fmla="*/ 2666067 w 2666067"/>
                <a:gd name="connsiteY6" fmla="*/ 0 h 329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6067" h="3294628">
                  <a:moveTo>
                    <a:pt x="2666067" y="3294628"/>
                  </a:moveTo>
                  <a:lnTo>
                    <a:pt x="2595179" y="3255495"/>
                  </a:lnTo>
                  <a:cubicBezTo>
                    <a:pt x="2153601" y="2965523"/>
                    <a:pt x="1894423" y="2151587"/>
                    <a:pt x="1993082" y="1838902"/>
                  </a:cubicBezTo>
                  <a:cubicBezTo>
                    <a:pt x="2105835" y="1481547"/>
                    <a:pt x="867370" y="1507008"/>
                    <a:pt x="569120" y="1173295"/>
                  </a:cubicBezTo>
                  <a:cubicBezTo>
                    <a:pt x="326792" y="902153"/>
                    <a:pt x="-101022" y="323669"/>
                    <a:pt x="21657" y="7019"/>
                  </a:cubicBezTo>
                  <a:lnTo>
                    <a:pt x="25613" y="0"/>
                  </a:lnTo>
                  <a:lnTo>
                    <a:pt x="2666067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Picture 18">
            <a:extLst>
              <a:ext uri="{FF2B5EF4-FFF2-40B4-BE49-F238E27FC236}">
                <a16:creationId xmlns:a16="http://schemas.microsoft.com/office/drawing/2014/main" id="{7B369F7D-8FE5-B267-0720-3ABF542737C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9495" y="1160530"/>
            <a:ext cx="6070125" cy="563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3947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3">
            <a:extLst>
              <a:ext uri="{FF2B5EF4-FFF2-40B4-BE49-F238E27FC236}">
                <a16:creationId xmlns:a16="http://schemas.microsoft.com/office/drawing/2014/main" id="{6C5DA3DA-A5E2-B49C-CF1D-6D3B36553D11}"/>
              </a:ext>
            </a:extLst>
          </p:cNvPr>
          <p:cNvSpPr/>
          <p:nvPr/>
        </p:nvSpPr>
        <p:spPr>
          <a:xfrm>
            <a:off x="0" y="0"/>
            <a:ext cx="12192000" cy="1103390"/>
          </a:xfrm>
          <a:custGeom>
            <a:avLst/>
            <a:gdLst>
              <a:gd name="connsiteX0" fmla="*/ 0 w 12192000"/>
              <a:gd name="connsiteY0" fmla="*/ 0 h 1077990"/>
              <a:gd name="connsiteX1" fmla="*/ 12192000 w 12192000"/>
              <a:gd name="connsiteY1" fmla="*/ 0 h 1077990"/>
              <a:gd name="connsiteX2" fmla="*/ 12192000 w 12192000"/>
              <a:gd name="connsiteY2" fmla="*/ 1077990 h 1077990"/>
              <a:gd name="connsiteX3" fmla="*/ 0 w 12192000"/>
              <a:gd name="connsiteY3" fmla="*/ 1077990 h 1077990"/>
              <a:gd name="connsiteX4" fmla="*/ 0 w 12192000"/>
              <a:gd name="connsiteY4" fmla="*/ 0 h 10779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21920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15062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103390">
                <a:moveTo>
                  <a:pt x="0" y="0"/>
                </a:moveTo>
                <a:lnTo>
                  <a:pt x="12192000" y="0"/>
                </a:lnTo>
                <a:lnTo>
                  <a:pt x="11506200" y="1077990"/>
                </a:lnTo>
                <a:lnTo>
                  <a:pt x="660400" y="110339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6183C3-4823-4D40-042B-A4CC1443F80F}"/>
              </a:ext>
            </a:extLst>
          </p:cNvPr>
          <p:cNvSpPr txBox="1"/>
          <p:nvPr/>
        </p:nvSpPr>
        <p:spPr>
          <a:xfrm>
            <a:off x="8838444" y="29008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经验总结及改进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BBA107-5472-E344-0130-35EC20AF1A65}"/>
              </a:ext>
            </a:extLst>
          </p:cNvPr>
          <p:cNvSpPr txBox="1"/>
          <p:nvPr/>
        </p:nvSpPr>
        <p:spPr>
          <a:xfrm>
            <a:off x="648708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年终工作总结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979BC1-5090-8371-DCEA-193F220E5BC6}"/>
              </a:ext>
            </a:extLst>
          </p:cNvPr>
          <p:cNvSpPr txBox="1"/>
          <p:nvPr/>
        </p:nvSpPr>
        <p:spPr>
          <a:xfrm>
            <a:off x="4743576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项目成果展示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78865B5-2332-6EE0-8191-BD7066CE1056}"/>
              </a:ext>
            </a:extLst>
          </p:cNvPr>
          <p:cNvGrpSpPr/>
          <p:nvPr/>
        </p:nvGrpSpPr>
        <p:grpSpPr>
          <a:xfrm>
            <a:off x="4726074" y="2053771"/>
            <a:ext cx="2739853" cy="3966814"/>
            <a:chOff x="4726074" y="2053771"/>
            <a:chExt cx="2739853" cy="396681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EEB5D93-3D0F-2618-4D86-2A07FD86D393}"/>
                </a:ext>
              </a:extLst>
            </p:cNvPr>
            <p:cNvSpPr txBox="1"/>
            <p:nvPr/>
          </p:nvSpPr>
          <p:spPr>
            <a:xfrm>
              <a:off x="5388114" y="418707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A0D6B99-B7E7-D12B-C3E6-64F0849E4D10}"/>
                </a:ext>
              </a:extLst>
            </p:cNvPr>
            <p:cNvSpPr txBox="1"/>
            <p:nvPr/>
          </p:nvSpPr>
          <p:spPr>
            <a:xfrm>
              <a:off x="4726074" y="4673934"/>
              <a:ext cx="2739853" cy="1346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C76D224-049C-C234-C0ED-330EE59189D1}"/>
                </a:ext>
              </a:extLst>
            </p:cNvPr>
            <p:cNvGrpSpPr/>
            <p:nvPr/>
          </p:nvGrpSpPr>
          <p:grpSpPr>
            <a:xfrm>
              <a:off x="5192484" y="2053771"/>
              <a:ext cx="1807032" cy="1807030"/>
              <a:chOff x="1400626" y="1792514"/>
              <a:chExt cx="1807032" cy="1807030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C71449B0-257B-FC3A-103D-A4AA5D8D0908}"/>
                  </a:ext>
                </a:extLst>
              </p:cNvPr>
              <p:cNvSpPr/>
              <p:nvPr/>
            </p:nvSpPr>
            <p:spPr>
              <a:xfrm>
                <a:off x="1571170" y="1963057"/>
                <a:ext cx="1465943" cy="1465943"/>
              </a:xfrm>
              <a:prstGeom prst="ellipse">
                <a:avLst/>
              </a:prstGeom>
              <a:solidFill>
                <a:srgbClr val="D1732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6C7FC82-5842-967A-354C-43FBFE53E566}"/>
                  </a:ext>
                </a:extLst>
              </p:cNvPr>
              <p:cNvSpPr/>
              <p:nvPr/>
            </p:nvSpPr>
            <p:spPr>
              <a:xfrm>
                <a:off x="1400626" y="1792514"/>
                <a:ext cx="1807032" cy="180703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形 2">
              <a:extLst>
                <a:ext uri="{FF2B5EF4-FFF2-40B4-BE49-F238E27FC236}">
                  <a16:creationId xmlns:a16="http://schemas.microsoft.com/office/drawing/2014/main" id="{F3E6389B-82E7-F4EC-2B69-B86EE9441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07071" y="2568357"/>
              <a:ext cx="777859" cy="777859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FB39544-2CED-F2CB-5676-3479D33FB621}"/>
              </a:ext>
            </a:extLst>
          </p:cNvPr>
          <p:cNvGrpSpPr/>
          <p:nvPr/>
        </p:nvGrpSpPr>
        <p:grpSpPr>
          <a:xfrm>
            <a:off x="1093873" y="2053771"/>
            <a:ext cx="2739853" cy="3966814"/>
            <a:chOff x="1093873" y="2053771"/>
            <a:chExt cx="2739853" cy="396681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148FD47-5DD9-7E90-0B26-C58039F0C870}"/>
                </a:ext>
              </a:extLst>
            </p:cNvPr>
            <p:cNvSpPr txBox="1"/>
            <p:nvPr/>
          </p:nvSpPr>
          <p:spPr>
            <a:xfrm>
              <a:off x="1755913" y="418707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9284D4-97EE-FA24-A25C-9D5889E7B70C}"/>
                </a:ext>
              </a:extLst>
            </p:cNvPr>
            <p:cNvSpPr txBox="1"/>
            <p:nvPr/>
          </p:nvSpPr>
          <p:spPr>
            <a:xfrm>
              <a:off x="1093873" y="4673934"/>
              <a:ext cx="2739853" cy="1346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56D9542-953A-AF8A-79AC-E68933504EB0}"/>
                </a:ext>
              </a:extLst>
            </p:cNvPr>
            <p:cNvGrpSpPr/>
            <p:nvPr/>
          </p:nvGrpSpPr>
          <p:grpSpPr>
            <a:xfrm>
              <a:off x="1560283" y="2053771"/>
              <a:ext cx="1807032" cy="1807030"/>
              <a:chOff x="1400626" y="1792514"/>
              <a:chExt cx="1807032" cy="1807030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EFE17869-613D-9A17-B1F4-76C9DD1E990D}"/>
                  </a:ext>
                </a:extLst>
              </p:cNvPr>
              <p:cNvSpPr/>
              <p:nvPr/>
            </p:nvSpPr>
            <p:spPr>
              <a:xfrm>
                <a:off x="1571170" y="1963057"/>
                <a:ext cx="1465943" cy="146594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01262551-23D7-FB03-E065-EA65A2873F1A}"/>
                  </a:ext>
                </a:extLst>
              </p:cNvPr>
              <p:cNvSpPr/>
              <p:nvPr/>
            </p:nvSpPr>
            <p:spPr>
              <a:xfrm>
                <a:off x="1400626" y="1792514"/>
                <a:ext cx="1807032" cy="180703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3469235-E808-5346-34A9-70816F4E79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074870" y="2568357"/>
              <a:ext cx="777859" cy="777859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E23321D-6610-2611-EE09-8B79EB3C5A33}"/>
              </a:ext>
            </a:extLst>
          </p:cNvPr>
          <p:cNvGrpSpPr/>
          <p:nvPr/>
        </p:nvGrpSpPr>
        <p:grpSpPr>
          <a:xfrm>
            <a:off x="8358274" y="2053771"/>
            <a:ext cx="2739853" cy="3966814"/>
            <a:chOff x="8358274" y="2053771"/>
            <a:chExt cx="2739853" cy="3966814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321F7A29-718A-9850-E8D2-0784353ABE61}"/>
                </a:ext>
              </a:extLst>
            </p:cNvPr>
            <p:cNvSpPr txBox="1"/>
            <p:nvPr/>
          </p:nvSpPr>
          <p:spPr>
            <a:xfrm>
              <a:off x="9020314" y="418707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83E4FB7-596D-2AAA-E577-3587BA0D3487}"/>
                </a:ext>
              </a:extLst>
            </p:cNvPr>
            <p:cNvSpPr txBox="1"/>
            <p:nvPr/>
          </p:nvSpPr>
          <p:spPr>
            <a:xfrm>
              <a:off x="8358274" y="4673934"/>
              <a:ext cx="2739853" cy="1346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CBB352BD-6B19-20AD-D1B1-1711E77F965C}"/>
                </a:ext>
              </a:extLst>
            </p:cNvPr>
            <p:cNvGrpSpPr/>
            <p:nvPr/>
          </p:nvGrpSpPr>
          <p:grpSpPr>
            <a:xfrm>
              <a:off x="8824684" y="2053771"/>
              <a:ext cx="1807032" cy="1807030"/>
              <a:chOff x="1400626" y="1792514"/>
              <a:chExt cx="1807032" cy="1807030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60A3BA38-3557-156C-88E7-5199707F4BA3}"/>
                  </a:ext>
                </a:extLst>
              </p:cNvPr>
              <p:cNvSpPr/>
              <p:nvPr/>
            </p:nvSpPr>
            <p:spPr>
              <a:xfrm>
                <a:off x="1571170" y="1963057"/>
                <a:ext cx="1465943" cy="146594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45FD1ED9-690C-7A9B-85F1-C881445AF562}"/>
                  </a:ext>
                </a:extLst>
              </p:cNvPr>
              <p:cNvSpPr/>
              <p:nvPr/>
            </p:nvSpPr>
            <p:spPr>
              <a:xfrm>
                <a:off x="1400626" y="1792514"/>
                <a:ext cx="1807032" cy="180703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1B7508EA-37AA-9B09-1E02-CFD0071083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339271" y="2568357"/>
              <a:ext cx="777859" cy="7778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33397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3">
            <a:extLst>
              <a:ext uri="{FF2B5EF4-FFF2-40B4-BE49-F238E27FC236}">
                <a16:creationId xmlns:a16="http://schemas.microsoft.com/office/drawing/2014/main" id="{6C5DA3DA-A5E2-B49C-CF1D-6D3B36553D11}"/>
              </a:ext>
            </a:extLst>
          </p:cNvPr>
          <p:cNvSpPr/>
          <p:nvPr/>
        </p:nvSpPr>
        <p:spPr>
          <a:xfrm>
            <a:off x="0" y="0"/>
            <a:ext cx="12192000" cy="1103390"/>
          </a:xfrm>
          <a:custGeom>
            <a:avLst/>
            <a:gdLst>
              <a:gd name="connsiteX0" fmla="*/ 0 w 12192000"/>
              <a:gd name="connsiteY0" fmla="*/ 0 h 1077990"/>
              <a:gd name="connsiteX1" fmla="*/ 12192000 w 12192000"/>
              <a:gd name="connsiteY1" fmla="*/ 0 h 1077990"/>
              <a:gd name="connsiteX2" fmla="*/ 12192000 w 12192000"/>
              <a:gd name="connsiteY2" fmla="*/ 1077990 h 1077990"/>
              <a:gd name="connsiteX3" fmla="*/ 0 w 12192000"/>
              <a:gd name="connsiteY3" fmla="*/ 1077990 h 1077990"/>
              <a:gd name="connsiteX4" fmla="*/ 0 w 12192000"/>
              <a:gd name="connsiteY4" fmla="*/ 0 h 10779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21920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15062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103390">
                <a:moveTo>
                  <a:pt x="0" y="0"/>
                </a:moveTo>
                <a:lnTo>
                  <a:pt x="12192000" y="0"/>
                </a:lnTo>
                <a:lnTo>
                  <a:pt x="11506200" y="1077990"/>
                </a:lnTo>
                <a:lnTo>
                  <a:pt x="660400" y="110339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9E84C24-B71E-07F2-784A-2488D9DBE871}"/>
              </a:ext>
            </a:extLst>
          </p:cNvPr>
          <p:cNvSpPr txBox="1"/>
          <p:nvPr/>
        </p:nvSpPr>
        <p:spPr>
          <a:xfrm>
            <a:off x="8838444" y="29008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经验总结及改进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BA124F5-0CFA-EC1F-C7C2-3B98C84B1DAE}"/>
              </a:ext>
            </a:extLst>
          </p:cNvPr>
          <p:cNvSpPr txBox="1"/>
          <p:nvPr/>
        </p:nvSpPr>
        <p:spPr>
          <a:xfrm>
            <a:off x="648708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年终工作总结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7BC3C4F-9028-A02A-034D-795296BFB2F0}"/>
              </a:ext>
            </a:extLst>
          </p:cNvPr>
          <p:cNvSpPr txBox="1"/>
          <p:nvPr/>
        </p:nvSpPr>
        <p:spPr>
          <a:xfrm>
            <a:off x="4743576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项目成果展示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215FD17-F593-644B-4EDD-134090D89A5B}"/>
              </a:ext>
            </a:extLst>
          </p:cNvPr>
          <p:cNvGrpSpPr/>
          <p:nvPr/>
        </p:nvGrpSpPr>
        <p:grpSpPr>
          <a:xfrm>
            <a:off x="5520382" y="3119432"/>
            <a:ext cx="4710300" cy="2534106"/>
            <a:chOff x="5520382" y="3119432"/>
            <a:chExt cx="4710300" cy="2534106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9FC14A19-E3DF-7B8A-0BF9-7312FD5E63C3}"/>
                </a:ext>
              </a:extLst>
            </p:cNvPr>
            <p:cNvGrpSpPr/>
            <p:nvPr/>
          </p:nvGrpSpPr>
          <p:grpSpPr>
            <a:xfrm>
              <a:off x="6232249" y="5130081"/>
              <a:ext cx="3821295" cy="473350"/>
              <a:chOff x="6232250" y="5130081"/>
              <a:chExt cx="2883474" cy="473350"/>
            </a:xfrm>
          </p:grpSpPr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3A5861DC-4F71-C8B6-070F-DD81A28F43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32250" y="5130081"/>
                <a:ext cx="397883" cy="473350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FE8BD82C-E575-EF2C-DCA1-587C98A13F5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30133" y="5603431"/>
                <a:ext cx="2485591" cy="0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BDDE58CD-264E-62D8-DB76-9C163D685736}"/>
                </a:ext>
              </a:extLst>
            </p:cNvPr>
            <p:cNvSpPr txBox="1"/>
            <p:nvPr/>
          </p:nvSpPr>
          <p:spPr>
            <a:xfrm>
              <a:off x="7490829" y="4460200"/>
              <a:ext cx="1415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C3299024-73DB-46A2-7B80-CBED2E0FFC6B}"/>
                </a:ext>
              </a:extLst>
            </p:cNvPr>
            <p:cNvSpPr txBox="1"/>
            <p:nvPr/>
          </p:nvSpPr>
          <p:spPr>
            <a:xfrm>
              <a:off x="7490829" y="4947063"/>
              <a:ext cx="2739853" cy="706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F90B31F-A9A0-4216-899B-1DD277846F0D}"/>
                </a:ext>
              </a:extLst>
            </p:cNvPr>
            <p:cNvGrpSpPr/>
            <p:nvPr/>
          </p:nvGrpSpPr>
          <p:grpSpPr>
            <a:xfrm>
              <a:off x="5520382" y="3119432"/>
              <a:ext cx="1382889" cy="1916953"/>
              <a:chOff x="5520382" y="3119432"/>
              <a:chExt cx="1382889" cy="1916953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F2D88913-3D76-A9B4-5D7B-22924BD95C4E}"/>
                  </a:ext>
                </a:extLst>
              </p:cNvPr>
              <p:cNvSpPr/>
              <p:nvPr/>
            </p:nvSpPr>
            <p:spPr>
              <a:xfrm rot="19800000">
                <a:off x="5520382" y="3119432"/>
                <a:ext cx="1382889" cy="1916953"/>
              </a:xfrm>
              <a:custGeom>
                <a:avLst/>
                <a:gdLst>
                  <a:gd name="connsiteX0" fmla="*/ 1896767 w 2150851"/>
                  <a:gd name="connsiteY0" fmla="*/ 68144 h 2981498"/>
                  <a:gd name="connsiteX1" fmla="*/ 2082708 w 2150851"/>
                  <a:gd name="connsiteY1" fmla="*/ 762085 h 2981498"/>
                  <a:gd name="connsiteX2" fmla="*/ 1565477 w 2150851"/>
                  <a:gd name="connsiteY2" fmla="*/ 1657955 h 2981498"/>
                  <a:gd name="connsiteX3" fmla="*/ 1786325 w 2150851"/>
                  <a:gd name="connsiteY3" fmla="*/ 2038727 h 2981498"/>
                  <a:gd name="connsiteX4" fmla="*/ 1345638 w 2150851"/>
                  <a:gd name="connsiteY4" fmla="*/ 2038727 h 2981498"/>
                  <a:gd name="connsiteX5" fmla="*/ 948025 w 2150851"/>
                  <a:gd name="connsiteY5" fmla="*/ 2727413 h 2981498"/>
                  <a:gd name="connsiteX6" fmla="*/ 254084 w 2150851"/>
                  <a:gd name="connsiteY6" fmla="*/ 2913354 h 2981498"/>
                  <a:gd name="connsiteX7" fmla="*/ 68143 w 2150851"/>
                  <a:gd name="connsiteY7" fmla="*/ 2219413 h 2981498"/>
                  <a:gd name="connsiteX8" fmla="*/ 1202826 w 2150851"/>
                  <a:gd name="connsiteY8" fmla="*/ 254085 h 2981498"/>
                  <a:gd name="connsiteX9" fmla="*/ 1896767 w 2150851"/>
                  <a:gd name="connsiteY9" fmla="*/ 68144 h 2981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50851" h="2981498">
                    <a:moveTo>
                      <a:pt x="1896767" y="68144"/>
                    </a:moveTo>
                    <a:cubicBezTo>
                      <a:pt x="2139740" y="208424"/>
                      <a:pt x="2222988" y="519112"/>
                      <a:pt x="2082708" y="762085"/>
                    </a:cubicBezTo>
                    <a:lnTo>
                      <a:pt x="1565477" y="1657955"/>
                    </a:lnTo>
                    <a:lnTo>
                      <a:pt x="1786325" y="2038727"/>
                    </a:lnTo>
                    <a:lnTo>
                      <a:pt x="1345638" y="2038727"/>
                    </a:lnTo>
                    <a:lnTo>
                      <a:pt x="948025" y="2727413"/>
                    </a:lnTo>
                    <a:cubicBezTo>
                      <a:pt x="807744" y="2970386"/>
                      <a:pt x="497057" y="3053635"/>
                      <a:pt x="254084" y="2913354"/>
                    </a:cubicBezTo>
                    <a:cubicBezTo>
                      <a:pt x="11111" y="2773074"/>
                      <a:pt x="-72137" y="2462386"/>
                      <a:pt x="68143" y="2219413"/>
                    </a:cubicBezTo>
                    <a:lnTo>
                      <a:pt x="1202826" y="254085"/>
                    </a:lnTo>
                    <a:cubicBezTo>
                      <a:pt x="1343106" y="11112"/>
                      <a:pt x="1653794" y="-72137"/>
                      <a:pt x="1896767" y="6814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7" name="图形 6">
                <a:extLst>
                  <a:ext uri="{FF2B5EF4-FFF2-40B4-BE49-F238E27FC236}">
                    <a16:creationId xmlns:a16="http://schemas.microsoft.com/office/drawing/2014/main" id="{75F4D9F6-AF48-9683-C16D-5A7B4E57A5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973198" y="3839280"/>
                <a:ext cx="477256" cy="477256"/>
              </a:xfrm>
              <a:prstGeom prst="rect">
                <a:avLst/>
              </a:prstGeom>
            </p:spPr>
          </p:pic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144D8B4-1EAB-2996-64EF-BA8594A8678E}"/>
              </a:ext>
            </a:extLst>
          </p:cNvPr>
          <p:cNvGrpSpPr/>
          <p:nvPr/>
        </p:nvGrpSpPr>
        <p:grpSpPr>
          <a:xfrm>
            <a:off x="2230181" y="1222263"/>
            <a:ext cx="3671592" cy="3502147"/>
            <a:chOff x="2230181" y="1222263"/>
            <a:chExt cx="3671592" cy="3502147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2524C8A-6CAA-C0EA-132C-2FD0971EC510}"/>
                </a:ext>
              </a:extLst>
            </p:cNvPr>
            <p:cNvGrpSpPr/>
            <p:nvPr/>
          </p:nvGrpSpPr>
          <p:grpSpPr>
            <a:xfrm flipH="1">
              <a:off x="2370108" y="2351817"/>
              <a:ext cx="2840220" cy="359391"/>
              <a:chOff x="7213325" y="2352675"/>
              <a:chExt cx="2840220" cy="359391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91658F9F-CCE4-7A91-2807-81555D17184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213325" y="2352675"/>
                <a:ext cx="359391" cy="359391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F12680B4-9F14-7A64-66E7-409A474DB1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67954" y="2355056"/>
                <a:ext cx="24855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746DE767-1595-7552-CF67-90D404BFB5DF}"/>
                </a:ext>
              </a:extLst>
            </p:cNvPr>
            <p:cNvSpPr txBox="1"/>
            <p:nvPr/>
          </p:nvSpPr>
          <p:spPr>
            <a:xfrm>
              <a:off x="3554262" y="1222263"/>
              <a:ext cx="1415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0837929A-9A06-8721-44B8-70F5AA2E91A1}"/>
                </a:ext>
              </a:extLst>
            </p:cNvPr>
            <p:cNvSpPr txBox="1"/>
            <p:nvPr/>
          </p:nvSpPr>
          <p:spPr>
            <a:xfrm>
              <a:off x="2230181" y="1709126"/>
              <a:ext cx="2739853" cy="706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A74228F-4F46-E181-4A1D-8286F9236B09}"/>
                </a:ext>
              </a:extLst>
            </p:cNvPr>
            <p:cNvGrpSpPr/>
            <p:nvPr/>
          </p:nvGrpSpPr>
          <p:grpSpPr>
            <a:xfrm>
              <a:off x="4518884" y="2807457"/>
              <a:ext cx="1382889" cy="1916953"/>
              <a:chOff x="4518884" y="2807457"/>
              <a:chExt cx="1382889" cy="1916953"/>
            </a:xfrm>
          </p:grpSpPr>
          <p:sp>
            <p:nvSpPr>
              <p:cNvPr id="2" name="任意多边形: 形状 1">
                <a:extLst>
                  <a:ext uri="{FF2B5EF4-FFF2-40B4-BE49-F238E27FC236}">
                    <a16:creationId xmlns:a16="http://schemas.microsoft.com/office/drawing/2014/main" id="{1541FBE2-DCE2-C11B-ECDD-17CCEAFB625B}"/>
                  </a:ext>
                </a:extLst>
              </p:cNvPr>
              <p:cNvSpPr/>
              <p:nvPr/>
            </p:nvSpPr>
            <p:spPr>
              <a:xfrm rot="19800000">
                <a:off x="4518884" y="2807457"/>
                <a:ext cx="1382889" cy="1916953"/>
              </a:xfrm>
              <a:custGeom>
                <a:avLst/>
                <a:gdLst>
                  <a:gd name="connsiteX0" fmla="*/ 1896767 w 2150851"/>
                  <a:gd name="connsiteY0" fmla="*/ 68144 h 2981498"/>
                  <a:gd name="connsiteX1" fmla="*/ 2082708 w 2150851"/>
                  <a:gd name="connsiteY1" fmla="*/ 762085 h 2981498"/>
                  <a:gd name="connsiteX2" fmla="*/ 1565477 w 2150851"/>
                  <a:gd name="connsiteY2" fmla="*/ 1657955 h 2981498"/>
                  <a:gd name="connsiteX3" fmla="*/ 1786325 w 2150851"/>
                  <a:gd name="connsiteY3" fmla="*/ 2038727 h 2981498"/>
                  <a:gd name="connsiteX4" fmla="*/ 1345638 w 2150851"/>
                  <a:gd name="connsiteY4" fmla="*/ 2038727 h 2981498"/>
                  <a:gd name="connsiteX5" fmla="*/ 948025 w 2150851"/>
                  <a:gd name="connsiteY5" fmla="*/ 2727413 h 2981498"/>
                  <a:gd name="connsiteX6" fmla="*/ 254084 w 2150851"/>
                  <a:gd name="connsiteY6" fmla="*/ 2913354 h 2981498"/>
                  <a:gd name="connsiteX7" fmla="*/ 68143 w 2150851"/>
                  <a:gd name="connsiteY7" fmla="*/ 2219413 h 2981498"/>
                  <a:gd name="connsiteX8" fmla="*/ 1202826 w 2150851"/>
                  <a:gd name="connsiteY8" fmla="*/ 254085 h 2981498"/>
                  <a:gd name="connsiteX9" fmla="*/ 1896767 w 2150851"/>
                  <a:gd name="connsiteY9" fmla="*/ 68144 h 2981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50851" h="2981498">
                    <a:moveTo>
                      <a:pt x="1896767" y="68144"/>
                    </a:moveTo>
                    <a:cubicBezTo>
                      <a:pt x="2139740" y="208424"/>
                      <a:pt x="2222988" y="519112"/>
                      <a:pt x="2082708" y="762085"/>
                    </a:cubicBezTo>
                    <a:lnTo>
                      <a:pt x="1565477" y="1657955"/>
                    </a:lnTo>
                    <a:lnTo>
                      <a:pt x="1786325" y="2038727"/>
                    </a:lnTo>
                    <a:lnTo>
                      <a:pt x="1345638" y="2038727"/>
                    </a:lnTo>
                    <a:lnTo>
                      <a:pt x="948025" y="2727413"/>
                    </a:lnTo>
                    <a:cubicBezTo>
                      <a:pt x="807744" y="2970386"/>
                      <a:pt x="497057" y="3053635"/>
                      <a:pt x="254084" y="2913354"/>
                    </a:cubicBezTo>
                    <a:cubicBezTo>
                      <a:pt x="11111" y="2773074"/>
                      <a:pt x="-72137" y="2462386"/>
                      <a:pt x="68143" y="2219413"/>
                    </a:cubicBezTo>
                    <a:lnTo>
                      <a:pt x="1202826" y="254085"/>
                    </a:lnTo>
                    <a:cubicBezTo>
                      <a:pt x="1343106" y="11112"/>
                      <a:pt x="1653794" y="-72137"/>
                      <a:pt x="1896767" y="6814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14" name="图形 13">
                <a:extLst>
                  <a:ext uri="{FF2B5EF4-FFF2-40B4-BE49-F238E27FC236}">
                    <a16:creationId xmlns:a16="http://schemas.microsoft.com/office/drawing/2014/main" id="{9A5876B3-0785-EBCE-3C7D-96585755D9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71700" y="3527305"/>
                <a:ext cx="477256" cy="477256"/>
              </a:xfrm>
              <a:prstGeom prst="rect">
                <a:avLst/>
              </a:prstGeom>
            </p:spPr>
          </p:pic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1130B55-2B56-D704-B2D3-1E177CFCD450}"/>
              </a:ext>
            </a:extLst>
          </p:cNvPr>
          <p:cNvGrpSpPr/>
          <p:nvPr/>
        </p:nvGrpSpPr>
        <p:grpSpPr>
          <a:xfrm>
            <a:off x="967731" y="3119432"/>
            <a:ext cx="3932544" cy="2533713"/>
            <a:chOff x="967731" y="3119432"/>
            <a:chExt cx="3932544" cy="2533713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A1D50600-1804-3E5D-D05C-D0A7A18BB3B0}"/>
                </a:ext>
              </a:extLst>
            </p:cNvPr>
            <p:cNvGrpSpPr/>
            <p:nvPr/>
          </p:nvGrpSpPr>
          <p:grpSpPr>
            <a:xfrm flipH="1">
              <a:off x="1043037" y="5130081"/>
              <a:ext cx="3163592" cy="473350"/>
              <a:chOff x="6232250" y="5130081"/>
              <a:chExt cx="2883474" cy="473350"/>
            </a:xfrm>
          </p:grpSpPr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0C410811-8B86-C029-4E64-DACB3DDC55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32250" y="5130081"/>
                <a:ext cx="397883" cy="47335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20DA8DC7-E1A4-9399-4FF3-BF4F109D01F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30133" y="5603431"/>
                <a:ext cx="2485591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620B411B-1085-822B-9B53-42F91398E586}"/>
                </a:ext>
              </a:extLst>
            </p:cNvPr>
            <p:cNvSpPr txBox="1"/>
            <p:nvPr/>
          </p:nvSpPr>
          <p:spPr>
            <a:xfrm>
              <a:off x="2291812" y="4459807"/>
              <a:ext cx="1415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2E236994-0335-13D0-1F03-80A0ACE3BA41}"/>
                </a:ext>
              </a:extLst>
            </p:cNvPr>
            <p:cNvSpPr txBox="1"/>
            <p:nvPr/>
          </p:nvSpPr>
          <p:spPr>
            <a:xfrm>
              <a:off x="967731" y="4946670"/>
              <a:ext cx="2739853" cy="706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C77ED8E-C8FE-EAAD-DE9F-4611CB7E7159}"/>
                </a:ext>
              </a:extLst>
            </p:cNvPr>
            <p:cNvGrpSpPr/>
            <p:nvPr/>
          </p:nvGrpSpPr>
          <p:grpSpPr>
            <a:xfrm>
              <a:off x="3517386" y="3119432"/>
              <a:ext cx="1382889" cy="1916953"/>
              <a:chOff x="3517386" y="3119432"/>
              <a:chExt cx="1382889" cy="1916953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D845DB09-31B5-8455-FC89-BC525D1BC01A}"/>
                  </a:ext>
                </a:extLst>
              </p:cNvPr>
              <p:cNvSpPr/>
              <p:nvPr/>
            </p:nvSpPr>
            <p:spPr>
              <a:xfrm rot="19800000">
                <a:off x="3517386" y="3119432"/>
                <a:ext cx="1382889" cy="1916953"/>
              </a:xfrm>
              <a:custGeom>
                <a:avLst/>
                <a:gdLst>
                  <a:gd name="connsiteX0" fmla="*/ 1896767 w 2150851"/>
                  <a:gd name="connsiteY0" fmla="*/ 68144 h 2981498"/>
                  <a:gd name="connsiteX1" fmla="*/ 2082708 w 2150851"/>
                  <a:gd name="connsiteY1" fmla="*/ 762085 h 2981498"/>
                  <a:gd name="connsiteX2" fmla="*/ 1565477 w 2150851"/>
                  <a:gd name="connsiteY2" fmla="*/ 1657955 h 2981498"/>
                  <a:gd name="connsiteX3" fmla="*/ 1786325 w 2150851"/>
                  <a:gd name="connsiteY3" fmla="*/ 2038727 h 2981498"/>
                  <a:gd name="connsiteX4" fmla="*/ 1345638 w 2150851"/>
                  <a:gd name="connsiteY4" fmla="*/ 2038727 h 2981498"/>
                  <a:gd name="connsiteX5" fmla="*/ 948025 w 2150851"/>
                  <a:gd name="connsiteY5" fmla="*/ 2727413 h 2981498"/>
                  <a:gd name="connsiteX6" fmla="*/ 254084 w 2150851"/>
                  <a:gd name="connsiteY6" fmla="*/ 2913354 h 2981498"/>
                  <a:gd name="connsiteX7" fmla="*/ 68143 w 2150851"/>
                  <a:gd name="connsiteY7" fmla="*/ 2219413 h 2981498"/>
                  <a:gd name="connsiteX8" fmla="*/ 1202826 w 2150851"/>
                  <a:gd name="connsiteY8" fmla="*/ 254085 h 2981498"/>
                  <a:gd name="connsiteX9" fmla="*/ 1896767 w 2150851"/>
                  <a:gd name="connsiteY9" fmla="*/ 68144 h 2981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50851" h="2981498">
                    <a:moveTo>
                      <a:pt x="1896767" y="68144"/>
                    </a:moveTo>
                    <a:cubicBezTo>
                      <a:pt x="2139740" y="208424"/>
                      <a:pt x="2222988" y="519112"/>
                      <a:pt x="2082708" y="762085"/>
                    </a:cubicBezTo>
                    <a:lnTo>
                      <a:pt x="1565477" y="1657955"/>
                    </a:lnTo>
                    <a:lnTo>
                      <a:pt x="1786325" y="2038727"/>
                    </a:lnTo>
                    <a:lnTo>
                      <a:pt x="1345638" y="2038727"/>
                    </a:lnTo>
                    <a:lnTo>
                      <a:pt x="948025" y="2727413"/>
                    </a:lnTo>
                    <a:cubicBezTo>
                      <a:pt x="807744" y="2970386"/>
                      <a:pt x="497057" y="3053635"/>
                      <a:pt x="254084" y="2913354"/>
                    </a:cubicBezTo>
                    <a:cubicBezTo>
                      <a:pt x="11111" y="2773074"/>
                      <a:pt x="-72137" y="2462386"/>
                      <a:pt x="68143" y="2219413"/>
                    </a:cubicBezTo>
                    <a:lnTo>
                      <a:pt x="1202826" y="254085"/>
                    </a:lnTo>
                    <a:cubicBezTo>
                      <a:pt x="1343106" y="11112"/>
                      <a:pt x="1653794" y="-72137"/>
                      <a:pt x="1896767" y="6814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20" name="图形 19">
                <a:extLst>
                  <a:ext uri="{FF2B5EF4-FFF2-40B4-BE49-F238E27FC236}">
                    <a16:creationId xmlns:a16="http://schemas.microsoft.com/office/drawing/2014/main" id="{54146C27-CE54-BDA2-83EF-8CF75166D5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970202" y="3839280"/>
                <a:ext cx="477256" cy="477256"/>
              </a:xfrm>
              <a:prstGeom prst="rect">
                <a:avLst/>
              </a:prstGeom>
            </p:spPr>
          </p:pic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6035FC5-6647-D58D-327D-90279F67F399}"/>
              </a:ext>
            </a:extLst>
          </p:cNvPr>
          <p:cNvGrpSpPr/>
          <p:nvPr/>
        </p:nvGrpSpPr>
        <p:grpSpPr>
          <a:xfrm>
            <a:off x="6521881" y="1231049"/>
            <a:ext cx="3708801" cy="3493361"/>
            <a:chOff x="6521881" y="1231049"/>
            <a:chExt cx="3708801" cy="3493361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08CB557-291D-D5FF-1928-C15CCD0F07D2}"/>
                </a:ext>
              </a:extLst>
            </p:cNvPr>
            <p:cNvGrpSpPr/>
            <p:nvPr/>
          </p:nvGrpSpPr>
          <p:grpSpPr>
            <a:xfrm>
              <a:off x="7213325" y="2352675"/>
              <a:ext cx="2840220" cy="359391"/>
              <a:chOff x="7213325" y="2352675"/>
              <a:chExt cx="2840220" cy="359391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C5914052-953F-E5AB-2DC4-A3CC128C094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213325" y="2352675"/>
                <a:ext cx="359391" cy="359391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B359CBC7-A530-96C6-7301-1E1A82F51B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67954" y="2355056"/>
                <a:ext cx="2485591" cy="0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5120F6A0-2497-471B-ED52-7BE5A5443A40}"/>
                </a:ext>
              </a:extLst>
            </p:cNvPr>
            <p:cNvSpPr txBox="1"/>
            <p:nvPr/>
          </p:nvSpPr>
          <p:spPr>
            <a:xfrm>
              <a:off x="7490829" y="123104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D389CCAE-EF44-70D4-E070-FB97EE38B1A4}"/>
                </a:ext>
              </a:extLst>
            </p:cNvPr>
            <p:cNvSpPr txBox="1"/>
            <p:nvPr/>
          </p:nvSpPr>
          <p:spPr>
            <a:xfrm>
              <a:off x="7490829" y="1717912"/>
              <a:ext cx="2739853" cy="706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F454057-AE05-DF25-0207-7E7CFA63AA2A}"/>
                </a:ext>
              </a:extLst>
            </p:cNvPr>
            <p:cNvGrpSpPr/>
            <p:nvPr/>
          </p:nvGrpSpPr>
          <p:grpSpPr>
            <a:xfrm>
              <a:off x="6521881" y="2807457"/>
              <a:ext cx="1382889" cy="1916953"/>
              <a:chOff x="6521881" y="2807457"/>
              <a:chExt cx="1382889" cy="1916953"/>
            </a:xfrm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525B354E-DDE5-D452-8BD1-BAE26C471266}"/>
                  </a:ext>
                </a:extLst>
              </p:cNvPr>
              <p:cNvSpPr/>
              <p:nvPr/>
            </p:nvSpPr>
            <p:spPr>
              <a:xfrm rot="19800000">
                <a:off x="6521881" y="2807457"/>
                <a:ext cx="1382889" cy="1916953"/>
              </a:xfrm>
              <a:custGeom>
                <a:avLst/>
                <a:gdLst>
                  <a:gd name="connsiteX0" fmla="*/ 1896767 w 2150851"/>
                  <a:gd name="connsiteY0" fmla="*/ 68144 h 2981498"/>
                  <a:gd name="connsiteX1" fmla="*/ 2082708 w 2150851"/>
                  <a:gd name="connsiteY1" fmla="*/ 762085 h 2981498"/>
                  <a:gd name="connsiteX2" fmla="*/ 1565477 w 2150851"/>
                  <a:gd name="connsiteY2" fmla="*/ 1657955 h 2981498"/>
                  <a:gd name="connsiteX3" fmla="*/ 1786325 w 2150851"/>
                  <a:gd name="connsiteY3" fmla="*/ 2038727 h 2981498"/>
                  <a:gd name="connsiteX4" fmla="*/ 1345638 w 2150851"/>
                  <a:gd name="connsiteY4" fmla="*/ 2038727 h 2981498"/>
                  <a:gd name="connsiteX5" fmla="*/ 948025 w 2150851"/>
                  <a:gd name="connsiteY5" fmla="*/ 2727413 h 2981498"/>
                  <a:gd name="connsiteX6" fmla="*/ 254084 w 2150851"/>
                  <a:gd name="connsiteY6" fmla="*/ 2913354 h 2981498"/>
                  <a:gd name="connsiteX7" fmla="*/ 68143 w 2150851"/>
                  <a:gd name="connsiteY7" fmla="*/ 2219413 h 2981498"/>
                  <a:gd name="connsiteX8" fmla="*/ 1202826 w 2150851"/>
                  <a:gd name="connsiteY8" fmla="*/ 254085 h 2981498"/>
                  <a:gd name="connsiteX9" fmla="*/ 1896767 w 2150851"/>
                  <a:gd name="connsiteY9" fmla="*/ 68144 h 2981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50851" h="2981498">
                    <a:moveTo>
                      <a:pt x="1896767" y="68144"/>
                    </a:moveTo>
                    <a:cubicBezTo>
                      <a:pt x="2139740" y="208424"/>
                      <a:pt x="2222988" y="519112"/>
                      <a:pt x="2082708" y="762085"/>
                    </a:cubicBezTo>
                    <a:lnTo>
                      <a:pt x="1565477" y="1657955"/>
                    </a:lnTo>
                    <a:lnTo>
                      <a:pt x="1786325" y="2038727"/>
                    </a:lnTo>
                    <a:lnTo>
                      <a:pt x="1345638" y="2038727"/>
                    </a:lnTo>
                    <a:lnTo>
                      <a:pt x="948025" y="2727413"/>
                    </a:lnTo>
                    <a:cubicBezTo>
                      <a:pt x="807744" y="2970386"/>
                      <a:pt x="497057" y="3053635"/>
                      <a:pt x="254084" y="2913354"/>
                    </a:cubicBezTo>
                    <a:cubicBezTo>
                      <a:pt x="11111" y="2773074"/>
                      <a:pt x="-72137" y="2462386"/>
                      <a:pt x="68143" y="2219413"/>
                    </a:cubicBezTo>
                    <a:lnTo>
                      <a:pt x="1202826" y="254085"/>
                    </a:lnTo>
                    <a:cubicBezTo>
                      <a:pt x="1343106" y="11112"/>
                      <a:pt x="1653794" y="-72137"/>
                      <a:pt x="1896767" y="6814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23" name="图形 22">
                <a:extLst>
                  <a:ext uri="{FF2B5EF4-FFF2-40B4-BE49-F238E27FC236}">
                    <a16:creationId xmlns:a16="http://schemas.microsoft.com/office/drawing/2014/main" id="{9711056D-A6BB-02E0-97B6-08385BF439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974697" y="3527305"/>
                <a:ext cx="477256" cy="47725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993579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3">
            <a:extLst>
              <a:ext uri="{FF2B5EF4-FFF2-40B4-BE49-F238E27FC236}">
                <a16:creationId xmlns:a16="http://schemas.microsoft.com/office/drawing/2014/main" id="{6C5DA3DA-A5E2-B49C-CF1D-6D3B36553D11}"/>
              </a:ext>
            </a:extLst>
          </p:cNvPr>
          <p:cNvSpPr/>
          <p:nvPr/>
        </p:nvSpPr>
        <p:spPr>
          <a:xfrm>
            <a:off x="0" y="0"/>
            <a:ext cx="12192000" cy="1103390"/>
          </a:xfrm>
          <a:custGeom>
            <a:avLst/>
            <a:gdLst>
              <a:gd name="connsiteX0" fmla="*/ 0 w 12192000"/>
              <a:gd name="connsiteY0" fmla="*/ 0 h 1077990"/>
              <a:gd name="connsiteX1" fmla="*/ 12192000 w 12192000"/>
              <a:gd name="connsiteY1" fmla="*/ 0 h 1077990"/>
              <a:gd name="connsiteX2" fmla="*/ 12192000 w 12192000"/>
              <a:gd name="connsiteY2" fmla="*/ 1077990 h 1077990"/>
              <a:gd name="connsiteX3" fmla="*/ 0 w 12192000"/>
              <a:gd name="connsiteY3" fmla="*/ 1077990 h 1077990"/>
              <a:gd name="connsiteX4" fmla="*/ 0 w 12192000"/>
              <a:gd name="connsiteY4" fmla="*/ 0 h 10779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21920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15062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103390">
                <a:moveTo>
                  <a:pt x="0" y="0"/>
                </a:moveTo>
                <a:lnTo>
                  <a:pt x="12192000" y="0"/>
                </a:lnTo>
                <a:lnTo>
                  <a:pt x="11506200" y="1077990"/>
                </a:lnTo>
                <a:lnTo>
                  <a:pt x="660400" y="110339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9106681-1E8F-8829-E5F7-69854447AD14}"/>
              </a:ext>
            </a:extLst>
          </p:cNvPr>
          <p:cNvGrpSpPr/>
          <p:nvPr/>
        </p:nvGrpSpPr>
        <p:grpSpPr>
          <a:xfrm>
            <a:off x="663702" y="2365829"/>
            <a:ext cx="2622551" cy="3869872"/>
            <a:chOff x="663702" y="2365829"/>
            <a:chExt cx="2622551" cy="386987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8A3E11E-66A2-1F91-9FE7-3AEC3F4327AF}"/>
                </a:ext>
              </a:extLst>
            </p:cNvPr>
            <p:cNvGrpSpPr/>
            <p:nvPr/>
          </p:nvGrpSpPr>
          <p:grpSpPr>
            <a:xfrm>
              <a:off x="663702" y="2365829"/>
              <a:ext cx="2622551" cy="3869872"/>
              <a:chOff x="663702" y="2365829"/>
              <a:chExt cx="2622551" cy="3869872"/>
            </a:xfrm>
          </p:grpSpPr>
          <p:sp>
            <p:nvSpPr>
              <p:cNvPr id="20" name="矩形: 圆顶角 19">
                <a:extLst>
                  <a:ext uri="{FF2B5EF4-FFF2-40B4-BE49-F238E27FC236}">
                    <a16:creationId xmlns:a16="http://schemas.microsoft.com/office/drawing/2014/main" id="{6056A6A9-1EFE-5442-FB98-F22D2E0DD0A4}"/>
                  </a:ext>
                </a:extLst>
              </p:cNvPr>
              <p:cNvSpPr/>
              <p:nvPr/>
            </p:nvSpPr>
            <p:spPr>
              <a:xfrm>
                <a:off x="663702" y="2370590"/>
                <a:ext cx="2622551" cy="531359"/>
              </a:xfrm>
              <a:prstGeom prst="round2SameRect">
                <a:avLst>
                  <a:gd name="adj1" fmla="val 12802"/>
                  <a:gd name="adj2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latin typeface="+mj-ea"/>
                    <a:ea typeface="+mj-ea"/>
                  </a:rPr>
                  <a:t>标题内容</a:t>
                </a:r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8BDDF403-C139-9EEE-BD04-16F7617C2B3C}"/>
                  </a:ext>
                </a:extLst>
              </p:cNvPr>
              <p:cNvSpPr/>
              <p:nvPr/>
            </p:nvSpPr>
            <p:spPr>
              <a:xfrm>
                <a:off x="663702" y="2365829"/>
                <a:ext cx="2622550" cy="3869872"/>
              </a:xfrm>
              <a:prstGeom prst="roundRect">
                <a:avLst>
                  <a:gd name="adj" fmla="val 2784"/>
                </a:avLst>
              </a:prstGeom>
              <a:noFill/>
              <a:ln>
                <a:solidFill>
                  <a:schemeClr val="accent1">
                    <a:shade val="15000"/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9ABC546-AFB6-8059-C015-68F7356E7493}"/>
                </a:ext>
              </a:extLst>
            </p:cNvPr>
            <p:cNvSpPr txBox="1"/>
            <p:nvPr/>
          </p:nvSpPr>
          <p:spPr>
            <a:xfrm>
              <a:off x="792226" y="3470040"/>
              <a:ext cx="2365502" cy="2306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输入内容点击 输入内容点击 输入内容点击 输入内容点击 输入内容点击 输入内容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9FB44A2-DB20-9A03-2A7A-89C40451E0B8}"/>
              </a:ext>
            </a:extLst>
          </p:cNvPr>
          <p:cNvGrpSpPr/>
          <p:nvPr/>
        </p:nvGrpSpPr>
        <p:grpSpPr>
          <a:xfrm>
            <a:off x="3407464" y="1698852"/>
            <a:ext cx="2622551" cy="3869872"/>
            <a:chOff x="663702" y="2365829"/>
            <a:chExt cx="2622551" cy="386987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C49C8B3-06F6-1C9D-3707-CB6897A34213}"/>
                </a:ext>
              </a:extLst>
            </p:cNvPr>
            <p:cNvGrpSpPr/>
            <p:nvPr/>
          </p:nvGrpSpPr>
          <p:grpSpPr>
            <a:xfrm>
              <a:off x="663702" y="2365829"/>
              <a:ext cx="2622551" cy="3869872"/>
              <a:chOff x="663702" y="2365829"/>
              <a:chExt cx="2622551" cy="3869872"/>
            </a:xfrm>
          </p:grpSpPr>
          <p:sp>
            <p:nvSpPr>
              <p:cNvPr id="64" name="矩形: 圆顶角 63">
                <a:extLst>
                  <a:ext uri="{FF2B5EF4-FFF2-40B4-BE49-F238E27FC236}">
                    <a16:creationId xmlns:a16="http://schemas.microsoft.com/office/drawing/2014/main" id="{5EC1BEF6-7CB0-26B0-9F4C-61859D56D44A}"/>
                  </a:ext>
                </a:extLst>
              </p:cNvPr>
              <p:cNvSpPr/>
              <p:nvPr/>
            </p:nvSpPr>
            <p:spPr>
              <a:xfrm>
                <a:off x="663702" y="2370590"/>
                <a:ext cx="2622551" cy="531359"/>
              </a:xfrm>
              <a:prstGeom prst="round2SameRect">
                <a:avLst>
                  <a:gd name="adj1" fmla="val 12802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latin typeface="+mj-ea"/>
                    <a:ea typeface="+mj-ea"/>
                  </a:rPr>
                  <a:t>标题内容</a:t>
                </a:r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8816675D-7DD6-DF4E-5132-709CF4D73C8B}"/>
                  </a:ext>
                </a:extLst>
              </p:cNvPr>
              <p:cNvSpPr/>
              <p:nvPr/>
            </p:nvSpPr>
            <p:spPr>
              <a:xfrm>
                <a:off x="663702" y="2365829"/>
                <a:ext cx="2622550" cy="3869872"/>
              </a:xfrm>
              <a:prstGeom prst="roundRect">
                <a:avLst>
                  <a:gd name="adj" fmla="val 2784"/>
                </a:avLst>
              </a:prstGeom>
              <a:noFill/>
              <a:ln>
                <a:solidFill>
                  <a:schemeClr val="accent1">
                    <a:shade val="15000"/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FD097DA-7E69-1940-CF3E-FECF9E4E7A0F}"/>
                </a:ext>
              </a:extLst>
            </p:cNvPr>
            <p:cNvSpPr txBox="1"/>
            <p:nvPr/>
          </p:nvSpPr>
          <p:spPr>
            <a:xfrm>
              <a:off x="792226" y="3470040"/>
              <a:ext cx="2365502" cy="2306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输入内容点击 输入内容点击 输入内容点击 输入内容点击 输入内容点击 输入内容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A3317EB-1A08-0747-4B14-67C2CFC14CEB}"/>
              </a:ext>
            </a:extLst>
          </p:cNvPr>
          <p:cNvGrpSpPr/>
          <p:nvPr/>
        </p:nvGrpSpPr>
        <p:grpSpPr>
          <a:xfrm>
            <a:off x="6151226" y="2365829"/>
            <a:ext cx="2622551" cy="3869872"/>
            <a:chOff x="663702" y="2365829"/>
            <a:chExt cx="2622551" cy="3869872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2CA66F00-E3E3-8D0C-848A-2D4523B8E852}"/>
                </a:ext>
              </a:extLst>
            </p:cNvPr>
            <p:cNvGrpSpPr/>
            <p:nvPr/>
          </p:nvGrpSpPr>
          <p:grpSpPr>
            <a:xfrm>
              <a:off x="663702" y="2365829"/>
              <a:ext cx="2622551" cy="3869872"/>
              <a:chOff x="663702" y="2365829"/>
              <a:chExt cx="2622551" cy="3869872"/>
            </a:xfrm>
          </p:grpSpPr>
          <p:sp>
            <p:nvSpPr>
              <p:cNvPr id="69" name="矩形: 圆顶角 68">
                <a:extLst>
                  <a:ext uri="{FF2B5EF4-FFF2-40B4-BE49-F238E27FC236}">
                    <a16:creationId xmlns:a16="http://schemas.microsoft.com/office/drawing/2014/main" id="{8662F4F4-8049-EFDB-9D5D-A90F2C7C252A}"/>
                  </a:ext>
                </a:extLst>
              </p:cNvPr>
              <p:cNvSpPr/>
              <p:nvPr/>
            </p:nvSpPr>
            <p:spPr>
              <a:xfrm>
                <a:off x="663702" y="2370590"/>
                <a:ext cx="2622551" cy="531359"/>
              </a:xfrm>
              <a:prstGeom prst="round2SameRect">
                <a:avLst>
                  <a:gd name="adj1" fmla="val 12802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latin typeface="+mj-ea"/>
                    <a:ea typeface="+mj-ea"/>
                  </a:rPr>
                  <a:t>标题内容</a:t>
                </a:r>
              </a:p>
            </p:txBody>
          </p:sp>
          <p:sp>
            <p:nvSpPr>
              <p:cNvPr id="70" name="矩形: 圆角 69">
                <a:extLst>
                  <a:ext uri="{FF2B5EF4-FFF2-40B4-BE49-F238E27FC236}">
                    <a16:creationId xmlns:a16="http://schemas.microsoft.com/office/drawing/2014/main" id="{92C583F0-83BF-BAF5-897C-24DA601B922D}"/>
                  </a:ext>
                </a:extLst>
              </p:cNvPr>
              <p:cNvSpPr/>
              <p:nvPr/>
            </p:nvSpPr>
            <p:spPr>
              <a:xfrm>
                <a:off x="663702" y="2365829"/>
                <a:ext cx="2622550" cy="3869872"/>
              </a:xfrm>
              <a:prstGeom prst="roundRect">
                <a:avLst>
                  <a:gd name="adj" fmla="val 2784"/>
                </a:avLst>
              </a:prstGeom>
              <a:noFill/>
              <a:ln>
                <a:solidFill>
                  <a:schemeClr val="accent1">
                    <a:shade val="15000"/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DA287AC1-5BB9-9F1E-C51F-951733C43003}"/>
                </a:ext>
              </a:extLst>
            </p:cNvPr>
            <p:cNvSpPr txBox="1"/>
            <p:nvPr/>
          </p:nvSpPr>
          <p:spPr>
            <a:xfrm>
              <a:off x="792226" y="3470040"/>
              <a:ext cx="2365502" cy="2306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输入内容点击 输入内容点击 输入内容点击 输入内容点击 输入内容点击 输入内容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3D3805C-C104-2A09-DA71-BCA9414AF77E}"/>
              </a:ext>
            </a:extLst>
          </p:cNvPr>
          <p:cNvGrpSpPr/>
          <p:nvPr/>
        </p:nvGrpSpPr>
        <p:grpSpPr>
          <a:xfrm>
            <a:off x="8894989" y="1698852"/>
            <a:ext cx="2622551" cy="3869872"/>
            <a:chOff x="663702" y="2365829"/>
            <a:chExt cx="2622551" cy="3869872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7FA1A592-51E6-424E-95CD-BFA53913B893}"/>
                </a:ext>
              </a:extLst>
            </p:cNvPr>
            <p:cNvGrpSpPr/>
            <p:nvPr/>
          </p:nvGrpSpPr>
          <p:grpSpPr>
            <a:xfrm>
              <a:off x="663702" y="2365829"/>
              <a:ext cx="2622551" cy="3869872"/>
              <a:chOff x="663702" y="2365829"/>
              <a:chExt cx="2622551" cy="3869872"/>
            </a:xfrm>
          </p:grpSpPr>
          <p:sp>
            <p:nvSpPr>
              <p:cNvPr id="74" name="矩形: 圆顶角 73">
                <a:extLst>
                  <a:ext uri="{FF2B5EF4-FFF2-40B4-BE49-F238E27FC236}">
                    <a16:creationId xmlns:a16="http://schemas.microsoft.com/office/drawing/2014/main" id="{FF5289DB-05B5-A95E-6FE8-02A5A31357C5}"/>
                  </a:ext>
                </a:extLst>
              </p:cNvPr>
              <p:cNvSpPr/>
              <p:nvPr/>
            </p:nvSpPr>
            <p:spPr>
              <a:xfrm>
                <a:off x="663702" y="2370590"/>
                <a:ext cx="2622551" cy="531359"/>
              </a:xfrm>
              <a:prstGeom prst="round2SameRect">
                <a:avLst>
                  <a:gd name="adj1" fmla="val 12802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latin typeface="+mj-ea"/>
                    <a:ea typeface="+mj-ea"/>
                  </a:rPr>
                  <a:t>标题内容</a:t>
                </a:r>
              </a:p>
            </p:txBody>
          </p:sp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id="{E89A75A6-CDE0-A3A8-4CE9-4731FEE565CD}"/>
                  </a:ext>
                </a:extLst>
              </p:cNvPr>
              <p:cNvSpPr/>
              <p:nvPr/>
            </p:nvSpPr>
            <p:spPr>
              <a:xfrm>
                <a:off x="663702" y="2365829"/>
                <a:ext cx="2622550" cy="3869872"/>
              </a:xfrm>
              <a:prstGeom prst="roundRect">
                <a:avLst>
                  <a:gd name="adj" fmla="val 2784"/>
                </a:avLst>
              </a:prstGeom>
              <a:noFill/>
              <a:ln>
                <a:solidFill>
                  <a:schemeClr val="accent1">
                    <a:shade val="15000"/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B17981D-EF9D-7F76-A01B-14658338628A}"/>
                </a:ext>
              </a:extLst>
            </p:cNvPr>
            <p:cNvSpPr txBox="1"/>
            <p:nvPr/>
          </p:nvSpPr>
          <p:spPr>
            <a:xfrm>
              <a:off x="792226" y="3470040"/>
              <a:ext cx="2365502" cy="2306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输入内容点击 输入内容点击 输入内容点击 输入内容点击 输入内容点击 输入内容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6B1277A-8852-66E5-820E-6FA4283FCF05}"/>
              </a:ext>
            </a:extLst>
          </p:cNvPr>
          <p:cNvSpPr txBox="1"/>
          <p:nvPr/>
        </p:nvSpPr>
        <p:spPr>
          <a:xfrm>
            <a:off x="8838444" y="29961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经验总结及改进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6BBC1C-A3C0-FE91-D60C-0C88FBEE6083}"/>
              </a:ext>
            </a:extLst>
          </p:cNvPr>
          <p:cNvSpPr txBox="1"/>
          <p:nvPr/>
        </p:nvSpPr>
        <p:spPr>
          <a:xfrm>
            <a:off x="648708" y="2996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年终工作总结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D03813-1EDF-FE80-5719-C5CFFAFEB78A}"/>
              </a:ext>
            </a:extLst>
          </p:cNvPr>
          <p:cNvSpPr txBox="1"/>
          <p:nvPr/>
        </p:nvSpPr>
        <p:spPr>
          <a:xfrm>
            <a:off x="4743576" y="2996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项目成果展示</a:t>
            </a:r>
          </a:p>
        </p:txBody>
      </p:sp>
    </p:spTree>
    <p:extLst>
      <p:ext uri="{BB962C8B-B14F-4D97-AF65-F5344CB8AC3E}">
        <p14:creationId xmlns:p14="http://schemas.microsoft.com/office/powerpoint/2010/main" val="15876642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3">
            <a:extLst>
              <a:ext uri="{FF2B5EF4-FFF2-40B4-BE49-F238E27FC236}">
                <a16:creationId xmlns:a16="http://schemas.microsoft.com/office/drawing/2014/main" id="{6C5DA3DA-A5E2-B49C-CF1D-6D3B36553D11}"/>
              </a:ext>
            </a:extLst>
          </p:cNvPr>
          <p:cNvSpPr/>
          <p:nvPr/>
        </p:nvSpPr>
        <p:spPr>
          <a:xfrm>
            <a:off x="0" y="0"/>
            <a:ext cx="12192000" cy="1103390"/>
          </a:xfrm>
          <a:custGeom>
            <a:avLst/>
            <a:gdLst>
              <a:gd name="connsiteX0" fmla="*/ 0 w 12192000"/>
              <a:gd name="connsiteY0" fmla="*/ 0 h 1077990"/>
              <a:gd name="connsiteX1" fmla="*/ 12192000 w 12192000"/>
              <a:gd name="connsiteY1" fmla="*/ 0 h 1077990"/>
              <a:gd name="connsiteX2" fmla="*/ 12192000 w 12192000"/>
              <a:gd name="connsiteY2" fmla="*/ 1077990 h 1077990"/>
              <a:gd name="connsiteX3" fmla="*/ 0 w 12192000"/>
              <a:gd name="connsiteY3" fmla="*/ 1077990 h 1077990"/>
              <a:gd name="connsiteX4" fmla="*/ 0 w 12192000"/>
              <a:gd name="connsiteY4" fmla="*/ 0 h 10779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21920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15062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103390">
                <a:moveTo>
                  <a:pt x="0" y="0"/>
                </a:moveTo>
                <a:lnTo>
                  <a:pt x="12192000" y="0"/>
                </a:lnTo>
                <a:lnTo>
                  <a:pt x="11506200" y="1077990"/>
                </a:lnTo>
                <a:lnTo>
                  <a:pt x="660400" y="110339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E415F53-B5DB-CB9F-0278-B0801D9836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1257" y="1812041"/>
            <a:ext cx="5297715" cy="5302427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EA0AD45A-79C0-3D63-A0AA-BE6138A2CBD8}"/>
              </a:ext>
            </a:extLst>
          </p:cNvPr>
          <p:cNvSpPr/>
          <p:nvPr/>
        </p:nvSpPr>
        <p:spPr>
          <a:xfrm>
            <a:off x="914401" y="1934728"/>
            <a:ext cx="928914" cy="9289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0822EF3-D60A-AF78-AE70-AC2A2D41B92F}"/>
              </a:ext>
            </a:extLst>
          </p:cNvPr>
          <p:cNvGrpSpPr/>
          <p:nvPr/>
        </p:nvGrpSpPr>
        <p:grpSpPr>
          <a:xfrm>
            <a:off x="2122432" y="1802516"/>
            <a:ext cx="6557111" cy="1193338"/>
            <a:chOff x="2122432" y="1802516"/>
            <a:chExt cx="6557111" cy="1193338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2AA841E-C6A6-CC8A-635A-ED554A048272}"/>
                </a:ext>
              </a:extLst>
            </p:cNvPr>
            <p:cNvSpPr txBox="1"/>
            <p:nvPr/>
          </p:nvSpPr>
          <p:spPr>
            <a:xfrm>
              <a:off x="2122432" y="180251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2800911-1FAB-F715-529A-28020C9D014E}"/>
                </a:ext>
              </a:extLst>
            </p:cNvPr>
            <p:cNvSpPr txBox="1"/>
            <p:nvPr/>
          </p:nvSpPr>
          <p:spPr>
            <a:xfrm>
              <a:off x="2122432" y="2289379"/>
              <a:ext cx="6557111" cy="706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输入内容点击 输入内容点击 输入内容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91B8F989-FCD6-1D38-7C39-58217C1D3BCD}"/>
              </a:ext>
            </a:extLst>
          </p:cNvPr>
          <p:cNvSpPr/>
          <p:nvPr/>
        </p:nvSpPr>
        <p:spPr>
          <a:xfrm>
            <a:off x="914401" y="4169928"/>
            <a:ext cx="928914" cy="92891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C778D02-2841-BDFC-F51A-576E72CB48F7}"/>
              </a:ext>
            </a:extLst>
          </p:cNvPr>
          <p:cNvGrpSpPr/>
          <p:nvPr/>
        </p:nvGrpSpPr>
        <p:grpSpPr>
          <a:xfrm>
            <a:off x="2122432" y="4037716"/>
            <a:ext cx="6557111" cy="1193338"/>
            <a:chOff x="2122432" y="1802516"/>
            <a:chExt cx="6557111" cy="119333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D8A6997-5046-7766-121C-AC11C5A88BE2}"/>
                </a:ext>
              </a:extLst>
            </p:cNvPr>
            <p:cNvSpPr txBox="1"/>
            <p:nvPr/>
          </p:nvSpPr>
          <p:spPr>
            <a:xfrm>
              <a:off x="2122432" y="180251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3C21D77-0F7D-1568-884F-9C46F9CEC667}"/>
                </a:ext>
              </a:extLst>
            </p:cNvPr>
            <p:cNvSpPr txBox="1"/>
            <p:nvPr/>
          </p:nvSpPr>
          <p:spPr>
            <a:xfrm>
              <a:off x="2122432" y="2289379"/>
              <a:ext cx="6557111" cy="706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输入内容点击 输入内容点击 输入内容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0F3E75E6-9472-3CB2-F6C3-B41A6879330E}"/>
              </a:ext>
            </a:extLst>
          </p:cNvPr>
          <p:cNvSpPr txBox="1"/>
          <p:nvPr/>
        </p:nvSpPr>
        <p:spPr>
          <a:xfrm>
            <a:off x="8838444" y="29008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经验总结及改进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229A34-0D57-563D-80C4-B39CDCFB5893}"/>
              </a:ext>
            </a:extLst>
          </p:cNvPr>
          <p:cNvSpPr txBox="1"/>
          <p:nvPr/>
        </p:nvSpPr>
        <p:spPr>
          <a:xfrm>
            <a:off x="648708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年终工作总结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37C189-9B32-B4C1-F825-58B24DDA2C1A}"/>
              </a:ext>
            </a:extLst>
          </p:cNvPr>
          <p:cNvSpPr txBox="1"/>
          <p:nvPr/>
        </p:nvSpPr>
        <p:spPr>
          <a:xfrm>
            <a:off x="4743576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项目成果展示</a:t>
            </a: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83A68863-330F-3AED-6AE0-6CF94748CB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8573" y="2108900"/>
            <a:ext cx="580570" cy="58057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6F6C200E-D21F-16C1-F1DA-EEACB2C9AF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8573" y="4344100"/>
            <a:ext cx="580570" cy="58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882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3">
            <a:extLst>
              <a:ext uri="{FF2B5EF4-FFF2-40B4-BE49-F238E27FC236}">
                <a16:creationId xmlns:a16="http://schemas.microsoft.com/office/drawing/2014/main" id="{6C5DA3DA-A5E2-B49C-CF1D-6D3B36553D11}"/>
              </a:ext>
            </a:extLst>
          </p:cNvPr>
          <p:cNvSpPr/>
          <p:nvPr/>
        </p:nvSpPr>
        <p:spPr>
          <a:xfrm>
            <a:off x="0" y="0"/>
            <a:ext cx="12192000" cy="1103390"/>
          </a:xfrm>
          <a:custGeom>
            <a:avLst/>
            <a:gdLst>
              <a:gd name="connsiteX0" fmla="*/ 0 w 12192000"/>
              <a:gd name="connsiteY0" fmla="*/ 0 h 1077990"/>
              <a:gd name="connsiteX1" fmla="*/ 12192000 w 12192000"/>
              <a:gd name="connsiteY1" fmla="*/ 0 h 1077990"/>
              <a:gd name="connsiteX2" fmla="*/ 12192000 w 12192000"/>
              <a:gd name="connsiteY2" fmla="*/ 1077990 h 1077990"/>
              <a:gd name="connsiteX3" fmla="*/ 0 w 12192000"/>
              <a:gd name="connsiteY3" fmla="*/ 1077990 h 1077990"/>
              <a:gd name="connsiteX4" fmla="*/ 0 w 12192000"/>
              <a:gd name="connsiteY4" fmla="*/ 0 h 10779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21920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15062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103390">
                <a:moveTo>
                  <a:pt x="0" y="0"/>
                </a:moveTo>
                <a:lnTo>
                  <a:pt x="12192000" y="0"/>
                </a:lnTo>
                <a:lnTo>
                  <a:pt x="11506200" y="1077990"/>
                </a:lnTo>
                <a:lnTo>
                  <a:pt x="660400" y="110339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7A29F70-D7EC-0B91-DBCA-5AC6F7B19D82}"/>
              </a:ext>
            </a:extLst>
          </p:cNvPr>
          <p:cNvGrpSpPr/>
          <p:nvPr/>
        </p:nvGrpSpPr>
        <p:grpSpPr>
          <a:xfrm>
            <a:off x="6199731" y="2284191"/>
            <a:ext cx="2622550" cy="3273606"/>
            <a:chOff x="6199731" y="2719620"/>
            <a:chExt cx="2622550" cy="3273606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E7650BB9-C35D-489F-E98A-C429AB930EB7}"/>
                </a:ext>
              </a:extLst>
            </p:cNvPr>
            <p:cNvSpPr/>
            <p:nvPr/>
          </p:nvSpPr>
          <p:spPr>
            <a:xfrm>
              <a:off x="6199731" y="3330692"/>
              <a:ext cx="2622550" cy="2662534"/>
            </a:xfrm>
            <a:prstGeom prst="roundRect">
              <a:avLst>
                <a:gd name="adj" fmla="val 2784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0" dist="381000" dir="5400000" sx="90000" sy="90000" algn="t" rotWithShape="0">
                <a:schemeClr val="accent3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24B18C1-9181-1C10-968F-79553C940ACA}"/>
                </a:ext>
              </a:extLst>
            </p:cNvPr>
            <p:cNvSpPr txBox="1"/>
            <p:nvPr/>
          </p:nvSpPr>
          <p:spPr>
            <a:xfrm>
              <a:off x="6844526" y="3433593"/>
              <a:ext cx="1415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B888AD9-3887-F0E5-87A5-F01D8793CEA1}"/>
                </a:ext>
              </a:extLst>
            </p:cNvPr>
            <p:cNvSpPr txBox="1"/>
            <p:nvPr/>
          </p:nvSpPr>
          <p:spPr>
            <a:xfrm>
              <a:off x="6575305" y="3977606"/>
              <a:ext cx="1954215" cy="1986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输入内容点击 输入内容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3BCB4E9-354A-721D-6860-BD0115C5772E}"/>
                </a:ext>
              </a:extLst>
            </p:cNvPr>
            <p:cNvSpPr txBox="1"/>
            <p:nvPr/>
          </p:nvSpPr>
          <p:spPr>
            <a:xfrm>
              <a:off x="7278092" y="2719620"/>
              <a:ext cx="548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03</a:t>
              </a:r>
              <a:endParaRPr lang="zh-CN" altLang="en-US" sz="2400" dirty="0">
                <a:latin typeface="+mj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8081D95-0C8F-A1DF-12FE-B46ECDD8E297}"/>
              </a:ext>
            </a:extLst>
          </p:cNvPr>
          <p:cNvGrpSpPr/>
          <p:nvPr/>
        </p:nvGrpSpPr>
        <p:grpSpPr>
          <a:xfrm>
            <a:off x="774700" y="2284191"/>
            <a:ext cx="2009775" cy="3327396"/>
            <a:chOff x="774700" y="2719620"/>
            <a:chExt cx="2009775" cy="332739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BBFF071-3C07-CD6F-9E53-FCAB139592EA}"/>
                </a:ext>
              </a:extLst>
            </p:cNvPr>
            <p:cNvSpPr txBox="1"/>
            <p:nvPr/>
          </p:nvSpPr>
          <p:spPr>
            <a:xfrm>
              <a:off x="1071701" y="3433593"/>
              <a:ext cx="1415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AB33DF1-B182-1203-2136-89311F206C3C}"/>
                </a:ext>
              </a:extLst>
            </p:cNvPr>
            <p:cNvSpPr txBox="1"/>
            <p:nvPr/>
          </p:nvSpPr>
          <p:spPr>
            <a:xfrm>
              <a:off x="802480" y="3977606"/>
              <a:ext cx="1954215" cy="1986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输入内容点击 输入内容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8441FBC-BD11-5AB4-B016-7222A2B3DF3C}"/>
                </a:ext>
              </a:extLst>
            </p:cNvPr>
            <p:cNvSpPr txBox="1"/>
            <p:nvPr/>
          </p:nvSpPr>
          <p:spPr>
            <a:xfrm>
              <a:off x="1505267" y="2719620"/>
              <a:ext cx="548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01</a:t>
              </a:r>
              <a:endParaRPr lang="zh-CN" altLang="en-US" sz="2400" dirty="0">
                <a:latin typeface="+mj-lt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DE570D23-D15E-7DAB-F66E-88492DE0C9A6}"/>
                </a:ext>
              </a:extLst>
            </p:cNvPr>
            <p:cNvCxnSpPr>
              <a:cxnSpLocks/>
            </p:cNvCxnSpPr>
            <p:nvPr/>
          </p:nvCxnSpPr>
          <p:spPr>
            <a:xfrm>
              <a:off x="774700" y="6047016"/>
              <a:ext cx="2009775" cy="0"/>
            </a:xfrm>
            <a:prstGeom prst="line">
              <a:avLst/>
            </a:prstGeom>
            <a:ln w="15875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3364F63-D23D-2705-D20D-ED1BD1336959}"/>
              </a:ext>
            </a:extLst>
          </p:cNvPr>
          <p:cNvGrpSpPr/>
          <p:nvPr/>
        </p:nvGrpSpPr>
        <p:grpSpPr>
          <a:xfrm>
            <a:off x="3631964" y="2284191"/>
            <a:ext cx="2009775" cy="3327396"/>
            <a:chOff x="3631964" y="2719620"/>
            <a:chExt cx="2009775" cy="332739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C28BC18-3B5F-E276-F8E3-8938E51F1E18}"/>
                </a:ext>
              </a:extLst>
            </p:cNvPr>
            <p:cNvSpPr txBox="1"/>
            <p:nvPr/>
          </p:nvSpPr>
          <p:spPr>
            <a:xfrm>
              <a:off x="3928965" y="3433593"/>
              <a:ext cx="1415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7C6EBB7-E254-115A-4511-BAD769A25EB3}"/>
                </a:ext>
              </a:extLst>
            </p:cNvPr>
            <p:cNvSpPr txBox="1"/>
            <p:nvPr/>
          </p:nvSpPr>
          <p:spPr>
            <a:xfrm>
              <a:off x="3659744" y="3977606"/>
              <a:ext cx="1954215" cy="1986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输入内容点击 输入内容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B3D549D-9729-329A-548E-1894DE1ACEF5}"/>
                </a:ext>
              </a:extLst>
            </p:cNvPr>
            <p:cNvSpPr txBox="1"/>
            <p:nvPr/>
          </p:nvSpPr>
          <p:spPr>
            <a:xfrm>
              <a:off x="4362531" y="2719620"/>
              <a:ext cx="548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02</a:t>
              </a:r>
              <a:endParaRPr lang="zh-CN" altLang="en-US" sz="2400" dirty="0">
                <a:latin typeface="+mj-lt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E8125EA0-6F4C-61C6-46B3-D55512763C03}"/>
                </a:ext>
              </a:extLst>
            </p:cNvPr>
            <p:cNvCxnSpPr>
              <a:cxnSpLocks/>
            </p:cNvCxnSpPr>
            <p:nvPr/>
          </p:nvCxnSpPr>
          <p:spPr>
            <a:xfrm>
              <a:off x="3631964" y="6047016"/>
              <a:ext cx="2009775" cy="0"/>
            </a:xfrm>
            <a:prstGeom prst="line">
              <a:avLst/>
            </a:prstGeom>
            <a:ln w="158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FDC001E-0C8A-FBB6-4E8A-8253B9B32735}"/>
              </a:ext>
            </a:extLst>
          </p:cNvPr>
          <p:cNvGrpSpPr/>
          <p:nvPr/>
        </p:nvGrpSpPr>
        <p:grpSpPr>
          <a:xfrm>
            <a:off x="9431342" y="2284191"/>
            <a:ext cx="2009775" cy="3327396"/>
            <a:chOff x="9431342" y="2719620"/>
            <a:chExt cx="2009775" cy="332739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994E924-8511-719F-303B-EFED40331F30}"/>
                </a:ext>
              </a:extLst>
            </p:cNvPr>
            <p:cNvSpPr txBox="1"/>
            <p:nvPr/>
          </p:nvSpPr>
          <p:spPr>
            <a:xfrm>
              <a:off x="9728343" y="3433593"/>
              <a:ext cx="1415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D454FCA-C836-E9CA-4675-AA8C36D27230}"/>
                </a:ext>
              </a:extLst>
            </p:cNvPr>
            <p:cNvSpPr txBox="1"/>
            <p:nvPr/>
          </p:nvSpPr>
          <p:spPr>
            <a:xfrm>
              <a:off x="9459122" y="3977606"/>
              <a:ext cx="1954215" cy="1986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输入内容点击 输入内容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694C642-905E-EED5-AFF6-7F5863DBF1CA}"/>
                </a:ext>
              </a:extLst>
            </p:cNvPr>
            <p:cNvSpPr txBox="1"/>
            <p:nvPr/>
          </p:nvSpPr>
          <p:spPr>
            <a:xfrm>
              <a:off x="10161909" y="2719620"/>
              <a:ext cx="548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04</a:t>
              </a:r>
              <a:endParaRPr lang="zh-CN" altLang="en-US" sz="2400" dirty="0">
                <a:latin typeface="+mj-lt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DFB4C6D1-ECB9-F2E5-57C7-88006F05DF6D}"/>
                </a:ext>
              </a:extLst>
            </p:cNvPr>
            <p:cNvCxnSpPr>
              <a:cxnSpLocks/>
            </p:cNvCxnSpPr>
            <p:nvPr/>
          </p:nvCxnSpPr>
          <p:spPr>
            <a:xfrm>
              <a:off x="9431342" y="6047016"/>
              <a:ext cx="2009775" cy="0"/>
            </a:xfrm>
            <a:prstGeom prst="line">
              <a:avLst/>
            </a:prstGeom>
            <a:ln w="15875" cap="rnd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箭头: V 形 49">
            <a:extLst>
              <a:ext uri="{FF2B5EF4-FFF2-40B4-BE49-F238E27FC236}">
                <a16:creationId xmlns:a16="http://schemas.microsoft.com/office/drawing/2014/main" id="{86B69237-ADBD-F7D8-F963-4D8740AE2FC3}"/>
              </a:ext>
            </a:extLst>
          </p:cNvPr>
          <p:cNvSpPr/>
          <p:nvPr/>
        </p:nvSpPr>
        <p:spPr>
          <a:xfrm>
            <a:off x="2907829" y="2355003"/>
            <a:ext cx="600782" cy="32004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箭头: V 形 50">
            <a:extLst>
              <a:ext uri="{FF2B5EF4-FFF2-40B4-BE49-F238E27FC236}">
                <a16:creationId xmlns:a16="http://schemas.microsoft.com/office/drawing/2014/main" id="{E4C09BB2-9407-ABD3-BDF0-B618466831E4}"/>
              </a:ext>
            </a:extLst>
          </p:cNvPr>
          <p:cNvSpPr/>
          <p:nvPr/>
        </p:nvSpPr>
        <p:spPr>
          <a:xfrm>
            <a:off x="5794241" y="2355003"/>
            <a:ext cx="600782" cy="32004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箭头: V 形 51">
            <a:extLst>
              <a:ext uri="{FF2B5EF4-FFF2-40B4-BE49-F238E27FC236}">
                <a16:creationId xmlns:a16="http://schemas.microsoft.com/office/drawing/2014/main" id="{7E8D6E38-2FA9-4082-E0FA-317ABC8350EF}"/>
              </a:ext>
            </a:extLst>
          </p:cNvPr>
          <p:cNvSpPr/>
          <p:nvPr/>
        </p:nvSpPr>
        <p:spPr>
          <a:xfrm>
            <a:off x="8693930" y="2355003"/>
            <a:ext cx="600782" cy="32004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EFF238-7391-346F-4A26-487CD5CBD227}"/>
              </a:ext>
            </a:extLst>
          </p:cNvPr>
          <p:cNvSpPr txBox="1"/>
          <p:nvPr/>
        </p:nvSpPr>
        <p:spPr>
          <a:xfrm>
            <a:off x="8838444" y="29008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经验总结及改进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2E8189-47D9-4E8D-0FE9-1D718C1B1830}"/>
              </a:ext>
            </a:extLst>
          </p:cNvPr>
          <p:cNvSpPr txBox="1"/>
          <p:nvPr/>
        </p:nvSpPr>
        <p:spPr>
          <a:xfrm>
            <a:off x="648708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年终工作总结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D4F17E-2DC5-5364-B4F8-D710D9EFE203}"/>
              </a:ext>
            </a:extLst>
          </p:cNvPr>
          <p:cNvSpPr txBox="1"/>
          <p:nvPr/>
        </p:nvSpPr>
        <p:spPr>
          <a:xfrm>
            <a:off x="4743576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项目成果展示</a:t>
            </a:r>
          </a:p>
        </p:txBody>
      </p:sp>
    </p:spTree>
    <p:extLst>
      <p:ext uri="{BB962C8B-B14F-4D97-AF65-F5344CB8AC3E}">
        <p14:creationId xmlns:p14="http://schemas.microsoft.com/office/powerpoint/2010/main" val="22575612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1213E7D-BD1E-4A33-40C1-C3CFC6208079}"/>
              </a:ext>
            </a:extLst>
          </p:cNvPr>
          <p:cNvGrpSpPr/>
          <p:nvPr/>
        </p:nvGrpSpPr>
        <p:grpSpPr>
          <a:xfrm>
            <a:off x="0" y="3409950"/>
            <a:ext cx="2801565" cy="3448050"/>
            <a:chOff x="0" y="3409950"/>
            <a:chExt cx="2801565" cy="344805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1B0493D-DA03-6F68-964E-B719C8592936}"/>
                </a:ext>
              </a:extLst>
            </p:cNvPr>
            <p:cNvSpPr/>
            <p:nvPr/>
          </p:nvSpPr>
          <p:spPr>
            <a:xfrm flipH="1" flipV="1">
              <a:off x="0" y="3409950"/>
              <a:ext cx="2801565" cy="3448050"/>
            </a:xfrm>
            <a:custGeom>
              <a:avLst/>
              <a:gdLst>
                <a:gd name="connsiteX0" fmla="*/ 2795083 w 2801565"/>
                <a:gd name="connsiteY0" fmla="*/ 3448050 h 3448050"/>
                <a:gd name="connsiteX1" fmla="*/ 1993082 w 2801565"/>
                <a:gd name="connsiteY1" fmla="*/ 1942252 h 3448050"/>
                <a:gd name="connsiteX2" fmla="*/ 569120 w 2801565"/>
                <a:gd name="connsiteY2" fmla="*/ 1276645 h 3448050"/>
                <a:gd name="connsiteX3" fmla="*/ 60075 w 2801565"/>
                <a:gd name="connsiteY3" fmla="*/ 42203 h 3448050"/>
                <a:gd name="connsiteX4" fmla="*/ 104233 w 2801565"/>
                <a:gd name="connsiteY4" fmla="*/ 0 h 3448050"/>
                <a:gd name="connsiteX5" fmla="*/ 2801565 w 2801565"/>
                <a:gd name="connsiteY5" fmla="*/ 0 h 3448050"/>
                <a:gd name="connsiteX6" fmla="*/ 2801565 w 2801565"/>
                <a:gd name="connsiteY6" fmla="*/ 3446503 h 3448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1565" h="3448050">
                  <a:moveTo>
                    <a:pt x="2795083" y="3448050"/>
                  </a:moveTo>
                  <a:cubicBezTo>
                    <a:pt x="2234955" y="3311655"/>
                    <a:pt x="1880329" y="2299606"/>
                    <a:pt x="1993082" y="1942252"/>
                  </a:cubicBezTo>
                  <a:cubicBezTo>
                    <a:pt x="2105835" y="1584897"/>
                    <a:pt x="867370" y="1610358"/>
                    <a:pt x="569120" y="1276645"/>
                  </a:cubicBezTo>
                  <a:cubicBezTo>
                    <a:pt x="308151" y="984646"/>
                    <a:pt x="-167938" y="336203"/>
                    <a:pt x="60075" y="42203"/>
                  </a:cubicBezTo>
                  <a:lnTo>
                    <a:pt x="104233" y="0"/>
                  </a:lnTo>
                  <a:lnTo>
                    <a:pt x="2801565" y="0"/>
                  </a:lnTo>
                  <a:lnTo>
                    <a:pt x="2801565" y="34465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82C17E9-BC06-0FF2-6A38-021FD96154B0}"/>
                </a:ext>
              </a:extLst>
            </p:cNvPr>
            <p:cNvSpPr/>
            <p:nvPr/>
          </p:nvSpPr>
          <p:spPr>
            <a:xfrm flipH="1" flipV="1">
              <a:off x="0" y="3563372"/>
              <a:ext cx="2666067" cy="3294628"/>
            </a:xfrm>
            <a:custGeom>
              <a:avLst/>
              <a:gdLst>
                <a:gd name="connsiteX0" fmla="*/ 2666067 w 2666067"/>
                <a:gd name="connsiteY0" fmla="*/ 3294628 h 3294628"/>
                <a:gd name="connsiteX1" fmla="*/ 2595179 w 2666067"/>
                <a:gd name="connsiteY1" fmla="*/ 3255495 h 3294628"/>
                <a:gd name="connsiteX2" fmla="*/ 1993082 w 2666067"/>
                <a:gd name="connsiteY2" fmla="*/ 1838902 h 3294628"/>
                <a:gd name="connsiteX3" fmla="*/ 569120 w 2666067"/>
                <a:gd name="connsiteY3" fmla="*/ 1173295 h 3294628"/>
                <a:gd name="connsiteX4" fmla="*/ 21657 w 2666067"/>
                <a:gd name="connsiteY4" fmla="*/ 7019 h 3294628"/>
                <a:gd name="connsiteX5" fmla="*/ 25613 w 2666067"/>
                <a:gd name="connsiteY5" fmla="*/ 0 h 3294628"/>
                <a:gd name="connsiteX6" fmla="*/ 2666067 w 2666067"/>
                <a:gd name="connsiteY6" fmla="*/ 0 h 329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6067" h="3294628">
                  <a:moveTo>
                    <a:pt x="2666067" y="3294628"/>
                  </a:moveTo>
                  <a:lnTo>
                    <a:pt x="2595179" y="3255495"/>
                  </a:lnTo>
                  <a:cubicBezTo>
                    <a:pt x="2153601" y="2965523"/>
                    <a:pt x="1894423" y="2151587"/>
                    <a:pt x="1993082" y="1838902"/>
                  </a:cubicBezTo>
                  <a:cubicBezTo>
                    <a:pt x="2105835" y="1481547"/>
                    <a:pt x="867370" y="1507008"/>
                    <a:pt x="569120" y="1173295"/>
                  </a:cubicBezTo>
                  <a:cubicBezTo>
                    <a:pt x="326792" y="902153"/>
                    <a:pt x="-101022" y="323669"/>
                    <a:pt x="21657" y="7019"/>
                  </a:cubicBezTo>
                  <a:lnTo>
                    <a:pt x="25613" y="0"/>
                  </a:lnTo>
                  <a:lnTo>
                    <a:pt x="2666067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7640D89-77EF-0EFB-EC6D-451F7FEA3519}"/>
              </a:ext>
            </a:extLst>
          </p:cNvPr>
          <p:cNvGrpSpPr/>
          <p:nvPr/>
        </p:nvGrpSpPr>
        <p:grpSpPr>
          <a:xfrm>
            <a:off x="5725786" y="0"/>
            <a:ext cx="6466214" cy="6858000"/>
            <a:chOff x="5725786" y="0"/>
            <a:chExt cx="6466214" cy="68580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2A77A40-AE2D-488D-80A1-836DABFEB072}"/>
                </a:ext>
              </a:extLst>
            </p:cNvPr>
            <p:cNvSpPr/>
            <p:nvPr/>
          </p:nvSpPr>
          <p:spPr>
            <a:xfrm>
              <a:off x="5725786" y="0"/>
              <a:ext cx="6466214" cy="6858000"/>
            </a:xfrm>
            <a:custGeom>
              <a:avLst/>
              <a:gdLst>
                <a:gd name="connsiteX0" fmla="*/ 41671 w 6466214"/>
                <a:gd name="connsiteY0" fmla="*/ 0 h 6858000"/>
                <a:gd name="connsiteX1" fmla="*/ 6466214 w 6466214"/>
                <a:gd name="connsiteY1" fmla="*/ 0 h 6858000"/>
                <a:gd name="connsiteX2" fmla="*/ 6466214 w 6466214"/>
                <a:gd name="connsiteY2" fmla="*/ 6858000 h 6858000"/>
                <a:gd name="connsiteX3" fmla="*/ 5380493 w 6466214"/>
                <a:gd name="connsiteY3" fmla="*/ 6858000 h 6858000"/>
                <a:gd name="connsiteX4" fmla="*/ 5273507 w 6466214"/>
                <a:gd name="connsiteY4" fmla="*/ 6704320 h 6858000"/>
                <a:gd name="connsiteX5" fmla="*/ 4639499 w 6466214"/>
                <a:gd name="connsiteY5" fmla="*/ 4228378 h 6858000"/>
                <a:gd name="connsiteX6" fmla="*/ 1324800 w 6466214"/>
                <a:gd name="connsiteY6" fmla="*/ 2678978 h 6858000"/>
                <a:gd name="connsiteX7" fmla="*/ 6480 w 6466214"/>
                <a:gd name="connsiteY7" fmla="*/ 14443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6214" h="6858000">
                  <a:moveTo>
                    <a:pt x="41671" y="0"/>
                  </a:moveTo>
                  <a:lnTo>
                    <a:pt x="6466214" y="0"/>
                  </a:lnTo>
                  <a:lnTo>
                    <a:pt x="6466214" y="6858000"/>
                  </a:lnTo>
                  <a:lnTo>
                    <a:pt x="5380493" y="6858000"/>
                  </a:lnTo>
                  <a:lnTo>
                    <a:pt x="5273507" y="6704320"/>
                  </a:lnTo>
                  <a:cubicBezTo>
                    <a:pt x="4736402" y="5863503"/>
                    <a:pt x="4475457" y="4748284"/>
                    <a:pt x="4639499" y="4228378"/>
                  </a:cubicBezTo>
                  <a:cubicBezTo>
                    <a:pt x="4901966" y="3396528"/>
                    <a:pt x="2019066" y="3455795"/>
                    <a:pt x="1324800" y="2678978"/>
                  </a:cubicBezTo>
                  <a:cubicBezTo>
                    <a:pt x="804099" y="2096365"/>
                    <a:pt x="-84504" y="904153"/>
                    <a:pt x="6480" y="1444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686E61F-A573-C8E0-029A-36535C405333}"/>
                </a:ext>
              </a:extLst>
            </p:cNvPr>
            <p:cNvSpPr/>
            <p:nvPr/>
          </p:nvSpPr>
          <p:spPr>
            <a:xfrm>
              <a:off x="6044561" y="0"/>
              <a:ext cx="6147439" cy="6858000"/>
            </a:xfrm>
            <a:custGeom>
              <a:avLst/>
              <a:gdLst>
                <a:gd name="connsiteX0" fmla="*/ 1607 w 6147439"/>
                <a:gd name="connsiteY0" fmla="*/ 0 h 6858000"/>
                <a:gd name="connsiteX1" fmla="*/ 6147439 w 6147439"/>
                <a:gd name="connsiteY1" fmla="*/ 0 h 6858000"/>
                <a:gd name="connsiteX2" fmla="*/ 6147439 w 6147439"/>
                <a:gd name="connsiteY2" fmla="*/ 6858000 h 6858000"/>
                <a:gd name="connsiteX3" fmla="*/ 5565609 w 6147439"/>
                <a:gd name="connsiteY3" fmla="*/ 6858000 h 6858000"/>
                <a:gd name="connsiteX4" fmla="*/ 5439412 w 6147439"/>
                <a:gd name="connsiteY4" fmla="*/ 6706885 h 6858000"/>
                <a:gd name="connsiteX5" fmla="*/ 4636137 w 6147439"/>
                <a:gd name="connsiteY5" fmla="*/ 3987800 h 6858000"/>
                <a:gd name="connsiteX6" fmla="*/ 1321437 w 6147439"/>
                <a:gd name="connsiteY6" fmla="*/ 2438400 h 6858000"/>
                <a:gd name="connsiteX7" fmla="*/ 0 w 6147439"/>
                <a:gd name="connsiteY7" fmla="*/ 10219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47439" h="6858000">
                  <a:moveTo>
                    <a:pt x="1607" y="0"/>
                  </a:moveTo>
                  <a:lnTo>
                    <a:pt x="6147439" y="0"/>
                  </a:lnTo>
                  <a:lnTo>
                    <a:pt x="6147439" y="6858000"/>
                  </a:lnTo>
                  <a:lnTo>
                    <a:pt x="5565609" y="6858000"/>
                  </a:lnTo>
                  <a:lnTo>
                    <a:pt x="5439412" y="6706885"/>
                  </a:lnTo>
                  <a:cubicBezTo>
                    <a:pt x="4789479" y="5851922"/>
                    <a:pt x="4455691" y="4559697"/>
                    <a:pt x="4636137" y="3987800"/>
                  </a:cubicBezTo>
                  <a:cubicBezTo>
                    <a:pt x="4898604" y="3155950"/>
                    <a:pt x="2015704" y="3215217"/>
                    <a:pt x="1321437" y="2438400"/>
                  </a:cubicBezTo>
                  <a:cubicBezTo>
                    <a:pt x="844129" y="1904338"/>
                    <a:pt x="57680" y="858044"/>
                    <a:pt x="0" y="10219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 descr="图片包含 桌子, 椅子, 凳子, 木&#10;&#10;描述已自动生成">
            <a:extLst>
              <a:ext uri="{FF2B5EF4-FFF2-40B4-BE49-F238E27FC236}">
                <a16:creationId xmlns:a16="http://schemas.microsoft.com/office/drawing/2014/main" id="{9042431B-2FA2-30A2-389E-2DF9791A65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5971" y="1223602"/>
            <a:ext cx="6070684" cy="5634398"/>
          </a:xfrm>
          <a:custGeom>
            <a:avLst/>
            <a:gdLst>
              <a:gd name="connsiteX0" fmla="*/ 0 w 6070684"/>
              <a:gd name="connsiteY0" fmla="*/ 0 h 5634398"/>
              <a:gd name="connsiteX1" fmla="*/ 6070684 w 6070684"/>
              <a:gd name="connsiteY1" fmla="*/ 0 h 5634398"/>
              <a:gd name="connsiteX2" fmla="*/ 6070684 w 6070684"/>
              <a:gd name="connsiteY2" fmla="*/ 5634398 h 5634398"/>
              <a:gd name="connsiteX3" fmla="*/ 0 w 6070684"/>
              <a:gd name="connsiteY3" fmla="*/ 5634398 h 5634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0684" h="5634398">
                <a:moveTo>
                  <a:pt x="0" y="0"/>
                </a:moveTo>
                <a:lnTo>
                  <a:pt x="6070684" y="0"/>
                </a:lnTo>
                <a:lnTo>
                  <a:pt x="6070684" y="5634398"/>
                </a:lnTo>
                <a:lnTo>
                  <a:pt x="0" y="5634398"/>
                </a:lnTo>
                <a:close/>
              </a:path>
            </a:pathLst>
          </a:cu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07765FA-A6ED-8A0C-98E9-B9121C3ABD80}"/>
              </a:ext>
            </a:extLst>
          </p:cNvPr>
          <p:cNvSpPr txBox="1"/>
          <p:nvPr/>
        </p:nvSpPr>
        <p:spPr>
          <a:xfrm>
            <a:off x="1121800" y="3759015"/>
            <a:ext cx="2004509" cy="235829"/>
          </a:xfrm>
          <a:custGeom>
            <a:avLst/>
            <a:gdLst/>
            <a:ahLst/>
            <a:cxnLst/>
            <a:rect l="l" t="t" r="r" b="b"/>
            <a:pathLst>
              <a:path w="2004509" h="235829">
                <a:moveTo>
                  <a:pt x="824246" y="177708"/>
                </a:moveTo>
                <a:cubicBezTo>
                  <a:pt x="829561" y="177772"/>
                  <a:pt x="834104" y="179508"/>
                  <a:pt x="837876" y="182915"/>
                </a:cubicBezTo>
                <a:cubicBezTo>
                  <a:pt x="841648" y="186323"/>
                  <a:pt x="843620" y="191017"/>
                  <a:pt x="843791" y="196996"/>
                </a:cubicBezTo>
                <a:cubicBezTo>
                  <a:pt x="843620" y="202863"/>
                  <a:pt x="841648" y="207524"/>
                  <a:pt x="837876" y="210980"/>
                </a:cubicBezTo>
                <a:cubicBezTo>
                  <a:pt x="834104" y="214435"/>
                  <a:pt x="829561" y="216204"/>
                  <a:pt x="824246" y="216284"/>
                </a:cubicBezTo>
                <a:cubicBezTo>
                  <a:pt x="818942" y="216204"/>
                  <a:pt x="814441" y="214435"/>
                  <a:pt x="810744" y="210980"/>
                </a:cubicBezTo>
                <a:cubicBezTo>
                  <a:pt x="807047" y="207524"/>
                  <a:pt x="805119" y="202863"/>
                  <a:pt x="804958" y="196996"/>
                </a:cubicBezTo>
                <a:cubicBezTo>
                  <a:pt x="805119" y="191017"/>
                  <a:pt x="807047" y="186323"/>
                  <a:pt x="810744" y="182915"/>
                </a:cubicBezTo>
                <a:cubicBezTo>
                  <a:pt x="814441" y="179508"/>
                  <a:pt x="818942" y="177772"/>
                  <a:pt x="824246" y="177708"/>
                </a:cubicBezTo>
                <a:close/>
                <a:moveTo>
                  <a:pt x="50664" y="138360"/>
                </a:moveTo>
                <a:lnTo>
                  <a:pt x="65065" y="150704"/>
                </a:lnTo>
                <a:cubicBezTo>
                  <a:pt x="58513" y="163943"/>
                  <a:pt x="51430" y="177520"/>
                  <a:pt x="43816" y="191434"/>
                </a:cubicBezTo>
                <a:cubicBezTo>
                  <a:pt x="36203" y="205349"/>
                  <a:pt x="28798" y="218090"/>
                  <a:pt x="21603" y="229657"/>
                </a:cubicBezTo>
                <a:lnTo>
                  <a:pt x="5401" y="217055"/>
                </a:lnTo>
                <a:cubicBezTo>
                  <a:pt x="12045" y="207202"/>
                  <a:pt x="19460" y="195212"/>
                  <a:pt x="27646" y="181083"/>
                </a:cubicBezTo>
                <a:cubicBezTo>
                  <a:pt x="35833" y="166955"/>
                  <a:pt x="43506" y="152714"/>
                  <a:pt x="50664" y="138360"/>
                </a:cubicBezTo>
                <a:close/>
                <a:moveTo>
                  <a:pt x="399393" y="113671"/>
                </a:moveTo>
                <a:cubicBezTo>
                  <a:pt x="403529" y="124119"/>
                  <a:pt x="408437" y="134213"/>
                  <a:pt x="414116" y="143953"/>
                </a:cubicBezTo>
                <a:cubicBezTo>
                  <a:pt x="419795" y="153694"/>
                  <a:pt x="426118" y="162888"/>
                  <a:pt x="433083" y="171535"/>
                </a:cubicBezTo>
                <a:cubicBezTo>
                  <a:pt x="439389" y="162759"/>
                  <a:pt x="444843" y="153501"/>
                  <a:pt x="449446" y="143761"/>
                </a:cubicBezTo>
                <a:cubicBezTo>
                  <a:pt x="454048" y="134020"/>
                  <a:pt x="457766" y="123990"/>
                  <a:pt x="460601" y="113671"/>
                </a:cubicBezTo>
                <a:close/>
                <a:moveTo>
                  <a:pt x="11316" y="76124"/>
                </a:moveTo>
                <a:cubicBezTo>
                  <a:pt x="19320" y="79895"/>
                  <a:pt x="27550" y="84310"/>
                  <a:pt x="36005" y="89368"/>
                </a:cubicBezTo>
                <a:cubicBezTo>
                  <a:pt x="44459" y="94426"/>
                  <a:pt x="51403" y="99098"/>
                  <a:pt x="56836" y="103384"/>
                </a:cubicBezTo>
                <a:lnTo>
                  <a:pt x="45006" y="118557"/>
                </a:lnTo>
                <a:cubicBezTo>
                  <a:pt x="39836" y="114025"/>
                  <a:pt x="33074" y="109074"/>
                  <a:pt x="24721" y="103706"/>
                </a:cubicBezTo>
                <a:cubicBezTo>
                  <a:pt x="16368" y="98337"/>
                  <a:pt x="8128" y="93515"/>
                  <a:pt x="0" y="89239"/>
                </a:cubicBezTo>
                <a:close/>
                <a:moveTo>
                  <a:pt x="1739488" y="51884"/>
                </a:moveTo>
                <a:lnTo>
                  <a:pt x="1739488" y="122582"/>
                </a:lnTo>
                <a:lnTo>
                  <a:pt x="1784694" y="122582"/>
                </a:lnTo>
                <a:cubicBezTo>
                  <a:pt x="1797084" y="122582"/>
                  <a:pt x="1806335" y="119254"/>
                  <a:pt x="1812446" y="112599"/>
                </a:cubicBezTo>
                <a:cubicBezTo>
                  <a:pt x="1818558" y="105943"/>
                  <a:pt x="1821613" y="97551"/>
                  <a:pt x="1821613" y="87421"/>
                </a:cubicBezTo>
                <a:cubicBezTo>
                  <a:pt x="1821613" y="77292"/>
                  <a:pt x="1818537" y="68836"/>
                  <a:pt x="1812383" y="62055"/>
                </a:cubicBezTo>
                <a:cubicBezTo>
                  <a:pt x="1806230" y="55274"/>
                  <a:pt x="1797001" y="51884"/>
                  <a:pt x="1784694" y="51884"/>
                </a:cubicBezTo>
                <a:close/>
                <a:moveTo>
                  <a:pt x="1577563" y="51884"/>
                </a:moveTo>
                <a:lnTo>
                  <a:pt x="1577563" y="122582"/>
                </a:lnTo>
                <a:lnTo>
                  <a:pt x="1622769" y="122582"/>
                </a:lnTo>
                <a:cubicBezTo>
                  <a:pt x="1635159" y="122582"/>
                  <a:pt x="1644410" y="119254"/>
                  <a:pt x="1650521" y="112599"/>
                </a:cubicBezTo>
                <a:cubicBezTo>
                  <a:pt x="1656633" y="105943"/>
                  <a:pt x="1659688" y="97551"/>
                  <a:pt x="1659688" y="87421"/>
                </a:cubicBezTo>
                <a:cubicBezTo>
                  <a:pt x="1659688" y="77292"/>
                  <a:pt x="1656612" y="68836"/>
                  <a:pt x="1650458" y="62055"/>
                </a:cubicBezTo>
                <a:cubicBezTo>
                  <a:pt x="1644305" y="55274"/>
                  <a:pt x="1635076" y="51884"/>
                  <a:pt x="1622769" y="51884"/>
                </a:cubicBezTo>
                <a:close/>
                <a:moveTo>
                  <a:pt x="824246" y="51692"/>
                </a:moveTo>
                <a:cubicBezTo>
                  <a:pt x="829561" y="51767"/>
                  <a:pt x="834104" y="53546"/>
                  <a:pt x="837876" y="57028"/>
                </a:cubicBezTo>
                <a:cubicBezTo>
                  <a:pt x="841648" y="60511"/>
                  <a:pt x="843620" y="65247"/>
                  <a:pt x="843791" y="71237"/>
                </a:cubicBezTo>
                <a:cubicBezTo>
                  <a:pt x="843620" y="77093"/>
                  <a:pt x="841648" y="81712"/>
                  <a:pt x="837876" y="85093"/>
                </a:cubicBezTo>
                <a:cubicBezTo>
                  <a:pt x="834104" y="88473"/>
                  <a:pt x="829561" y="90199"/>
                  <a:pt x="824246" y="90268"/>
                </a:cubicBezTo>
                <a:cubicBezTo>
                  <a:pt x="818942" y="90199"/>
                  <a:pt x="814441" y="88473"/>
                  <a:pt x="810744" y="85093"/>
                </a:cubicBezTo>
                <a:cubicBezTo>
                  <a:pt x="807047" y="81712"/>
                  <a:pt x="805119" y="77093"/>
                  <a:pt x="804958" y="71237"/>
                </a:cubicBezTo>
                <a:cubicBezTo>
                  <a:pt x="805119" y="65247"/>
                  <a:pt x="807047" y="60511"/>
                  <a:pt x="810744" y="57028"/>
                </a:cubicBezTo>
                <a:cubicBezTo>
                  <a:pt x="814441" y="53546"/>
                  <a:pt x="818942" y="51767"/>
                  <a:pt x="824246" y="51692"/>
                </a:cubicBezTo>
                <a:close/>
                <a:moveTo>
                  <a:pt x="1127203" y="38576"/>
                </a:moveTo>
                <a:cubicBezTo>
                  <a:pt x="1132102" y="47068"/>
                  <a:pt x="1136712" y="56059"/>
                  <a:pt x="1141032" y="65547"/>
                </a:cubicBezTo>
                <a:cubicBezTo>
                  <a:pt x="1145352" y="75036"/>
                  <a:pt x="1148547" y="83448"/>
                  <a:pt x="1150616" y="90783"/>
                </a:cubicBezTo>
                <a:lnTo>
                  <a:pt x="1135693" y="97726"/>
                </a:lnTo>
                <a:cubicBezTo>
                  <a:pt x="1133528" y="90241"/>
                  <a:pt x="1130397" y="81615"/>
                  <a:pt x="1126302" y="71848"/>
                </a:cubicBezTo>
                <a:cubicBezTo>
                  <a:pt x="1122207" y="62081"/>
                  <a:pt x="1117790" y="52876"/>
                  <a:pt x="1113052" y="44234"/>
                </a:cubicBezTo>
                <a:close/>
                <a:moveTo>
                  <a:pt x="1243709" y="36519"/>
                </a:moveTo>
                <a:lnTo>
                  <a:pt x="1261180" y="43977"/>
                </a:lnTo>
                <a:cubicBezTo>
                  <a:pt x="1256361" y="53192"/>
                  <a:pt x="1251361" y="62536"/>
                  <a:pt x="1246180" y="72009"/>
                </a:cubicBezTo>
                <a:cubicBezTo>
                  <a:pt x="1240999" y="81481"/>
                  <a:pt x="1236057" y="89797"/>
                  <a:pt x="1231354" y="96955"/>
                </a:cubicBezTo>
                <a:lnTo>
                  <a:pt x="1217711" y="90268"/>
                </a:lnTo>
                <a:cubicBezTo>
                  <a:pt x="1222253" y="82757"/>
                  <a:pt x="1226940" y="74055"/>
                  <a:pt x="1231772" y="64165"/>
                </a:cubicBezTo>
                <a:cubicBezTo>
                  <a:pt x="1236604" y="54274"/>
                  <a:pt x="1240583" y="45059"/>
                  <a:pt x="1243709" y="36519"/>
                </a:cubicBezTo>
                <a:close/>
                <a:moveTo>
                  <a:pt x="1859974" y="32420"/>
                </a:moveTo>
                <a:lnTo>
                  <a:pt x="2004509" y="32420"/>
                </a:lnTo>
                <a:lnTo>
                  <a:pt x="2004509" y="51884"/>
                </a:lnTo>
                <a:lnTo>
                  <a:pt x="1944234" y="51884"/>
                </a:lnTo>
                <a:lnTo>
                  <a:pt x="1944234" y="215255"/>
                </a:lnTo>
                <a:lnTo>
                  <a:pt x="1919496" y="215255"/>
                </a:lnTo>
                <a:lnTo>
                  <a:pt x="1919496" y="51884"/>
                </a:lnTo>
                <a:lnTo>
                  <a:pt x="1859974" y="51884"/>
                </a:lnTo>
                <a:close/>
                <a:moveTo>
                  <a:pt x="1714750" y="32420"/>
                </a:moveTo>
                <a:lnTo>
                  <a:pt x="1784694" y="32420"/>
                </a:lnTo>
                <a:cubicBezTo>
                  <a:pt x="1804200" y="32420"/>
                  <a:pt x="1819374" y="37443"/>
                  <a:pt x="1830215" y="47489"/>
                </a:cubicBezTo>
                <a:cubicBezTo>
                  <a:pt x="1841056" y="57535"/>
                  <a:pt x="1846477" y="70762"/>
                  <a:pt x="1846477" y="87170"/>
                </a:cubicBezTo>
                <a:cubicBezTo>
                  <a:pt x="1846477" y="103746"/>
                  <a:pt x="1841056" y="117015"/>
                  <a:pt x="1830215" y="126977"/>
                </a:cubicBezTo>
                <a:cubicBezTo>
                  <a:pt x="1819374" y="136939"/>
                  <a:pt x="1804200" y="141920"/>
                  <a:pt x="1784694" y="141920"/>
                </a:cubicBezTo>
                <a:lnTo>
                  <a:pt x="1739488" y="141920"/>
                </a:lnTo>
                <a:lnTo>
                  <a:pt x="1739488" y="215255"/>
                </a:lnTo>
                <a:lnTo>
                  <a:pt x="1714750" y="215255"/>
                </a:lnTo>
                <a:close/>
                <a:moveTo>
                  <a:pt x="1552825" y="32420"/>
                </a:moveTo>
                <a:lnTo>
                  <a:pt x="1622769" y="32420"/>
                </a:lnTo>
                <a:cubicBezTo>
                  <a:pt x="1642275" y="32420"/>
                  <a:pt x="1657449" y="37443"/>
                  <a:pt x="1668290" y="47489"/>
                </a:cubicBezTo>
                <a:cubicBezTo>
                  <a:pt x="1679131" y="57535"/>
                  <a:pt x="1684552" y="70762"/>
                  <a:pt x="1684552" y="87170"/>
                </a:cubicBezTo>
                <a:cubicBezTo>
                  <a:pt x="1684552" y="103746"/>
                  <a:pt x="1679131" y="117015"/>
                  <a:pt x="1668290" y="126977"/>
                </a:cubicBezTo>
                <a:cubicBezTo>
                  <a:pt x="1657449" y="136939"/>
                  <a:pt x="1642275" y="141920"/>
                  <a:pt x="1622769" y="141920"/>
                </a:cubicBezTo>
                <a:lnTo>
                  <a:pt x="1577563" y="141920"/>
                </a:lnTo>
                <a:lnTo>
                  <a:pt x="1577563" y="215255"/>
                </a:lnTo>
                <a:lnTo>
                  <a:pt x="1552825" y="215255"/>
                </a:lnTo>
                <a:close/>
                <a:moveTo>
                  <a:pt x="1483386" y="16459"/>
                </a:moveTo>
                <a:lnTo>
                  <a:pt x="1497787" y="27260"/>
                </a:lnTo>
                <a:cubicBezTo>
                  <a:pt x="1486552" y="38255"/>
                  <a:pt x="1473468" y="48992"/>
                  <a:pt x="1458536" y="59471"/>
                </a:cubicBezTo>
                <a:cubicBezTo>
                  <a:pt x="1443604" y="69951"/>
                  <a:pt x="1428656" y="79017"/>
                  <a:pt x="1413691" y="86668"/>
                </a:cubicBezTo>
                <a:lnTo>
                  <a:pt x="1413691" y="113928"/>
                </a:lnTo>
                <a:lnTo>
                  <a:pt x="1518619" y="113928"/>
                </a:lnTo>
                <a:lnTo>
                  <a:pt x="1518619" y="132959"/>
                </a:lnTo>
                <a:lnTo>
                  <a:pt x="1413691" y="132959"/>
                </a:lnTo>
                <a:lnTo>
                  <a:pt x="1413691" y="209597"/>
                </a:lnTo>
                <a:cubicBezTo>
                  <a:pt x="1413755" y="215946"/>
                  <a:pt x="1412791" y="220801"/>
                  <a:pt x="1410798" y="224160"/>
                </a:cubicBezTo>
                <a:cubicBezTo>
                  <a:pt x="1408805" y="227519"/>
                  <a:pt x="1405397" y="229866"/>
                  <a:pt x="1400575" y="231200"/>
                </a:cubicBezTo>
                <a:cubicBezTo>
                  <a:pt x="1395855" y="232813"/>
                  <a:pt x="1389351" y="233831"/>
                  <a:pt x="1381062" y="234254"/>
                </a:cubicBezTo>
                <a:cubicBezTo>
                  <a:pt x="1372773" y="234677"/>
                  <a:pt x="1362476" y="234859"/>
                  <a:pt x="1350169" y="234801"/>
                </a:cubicBezTo>
                <a:cubicBezTo>
                  <a:pt x="1349472" y="231848"/>
                  <a:pt x="1348358" y="228559"/>
                  <a:pt x="1346826" y="224931"/>
                </a:cubicBezTo>
                <a:cubicBezTo>
                  <a:pt x="1345293" y="221304"/>
                  <a:pt x="1343665" y="218079"/>
                  <a:pt x="1341939" y="215255"/>
                </a:cubicBezTo>
                <a:cubicBezTo>
                  <a:pt x="1352585" y="215620"/>
                  <a:pt x="1362026" y="215791"/>
                  <a:pt x="1370261" y="215770"/>
                </a:cubicBezTo>
                <a:cubicBezTo>
                  <a:pt x="1378496" y="215748"/>
                  <a:pt x="1384143" y="215662"/>
                  <a:pt x="1387202" y="215512"/>
                </a:cubicBezTo>
                <a:cubicBezTo>
                  <a:pt x="1389742" y="215432"/>
                  <a:pt x="1391542" y="214950"/>
                  <a:pt x="1392603" y="214066"/>
                </a:cubicBezTo>
                <a:cubicBezTo>
                  <a:pt x="1393664" y="213182"/>
                  <a:pt x="1394178" y="211607"/>
                  <a:pt x="1394146" y="209340"/>
                </a:cubicBezTo>
                <a:lnTo>
                  <a:pt x="1394146" y="132959"/>
                </a:lnTo>
                <a:lnTo>
                  <a:pt x="1288190" y="132959"/>
                </a:lnTo>
                <a:lnTo>
                  <a:pt x="1288190" y="113928"/>
                </a:lnTo>
                <a:lnTo>
                  <a:pt x="1394146" y="113928"/>
                </a:lnTo>
                <a:lnTo>
                  <a:pt x="1394146" y="76895"/>
                </a:lnTo>
                <a:cubicBezTo>
                  <a:pt x="1405038" y="71859"/>
                  <a:pt x="1416172" y="65729"/>
                  <a:pt x="1427546" y="58507"/>
                </a:cubicBezTo>
                <a:cubicBezTo>
                  <a:pt x="1438921" y="51285"/>
                  <a:pt x="1449219" y="43870"/>
                  <a:pt x="1458440" y="36261"/>
                </a:cubicBezTo>
                <a:lnTo>
                  <a:pt x="1313650" y="36261"/>
                </a:lnTo>
                <a:lnTo>
                  <a:pt x="1313650" y="17488"/>
                </a:lnTo>
                <a:lnTo>
                  <a:pt x="1479271" y="17488"/>
                </a:lnTo>
                <a:close/>
                <a:moveTo>
                  <a:pt x="77667" y="14916"/>
                </a:moveTo>
                <a:lnTo>
                  <a:pt x="227343" y="14916"/>
                </a:lnTo>
                <a:lnTo>
                  <a:pt x="227343" y="33690"/>
                </a:lnTo>
                <a:lnTo>
                  <a:pt x="96955" y="33690"/>
                </a:lnTo>
                <a:lnTo>
                  <a:pt x="96955" y="203168"/>
                </a:lnTo>
                <a:lnTo>
                  <a:pt x="232486" y="203168"/>
                </a:lnTo>
                <a:lnTo>
                  <a:pt x="232486" y="221942"/>
                </a:lnTo>
                <a:lnTo>
                  <a:pt x="77667" y="221942"/>
                </a:lnTo>
                <a:close/>
                <a:moveTo>
                  <a:pt x="354644" y="8744"/>
                </a:moveTo>
                <a:lnTo>
                  <a:pt x="475260" y="8744"/>
                </a:lnTo>
                <a:cubicBezTo>
                  <a:pt x="475265" y="8910"/>
                  <a:pt x="475254" y="9928"/>
                  <a:pt x="475227" y="11798"/>
                </a:cubicBezTo>
                <a:cubicBezTo>
                  <a:pt x="475200" y="13668"/>
                  <a:pt x="475125" y="15393"/>
                  <a:pt x="475002" y="16973"/>
                </a:cubicBezTo>
                <a:cubicBezTo>
                  <a:pt x="474279" y="34718"/>
                  <a:pt x="473218" y="47899"/>
                  <a:pt x="471820" y="56514"/>
                </a:cubicBezTo>
                <a:cubicBezTo>
                  <a:pt x="470421" y="65129"/>
                  <a:pt x="468396" y="70723"/>
                  <a:pt x="465744" y="73295"/>
                </a:cubicBezTo>
                <a:cubicBezTo>
                  <a:pt x="463355" y="75566"/>
                  <a:pt x="460676" y="77195"/>
                  <a:pt x="457707" y="78181"/>
                </a:cubicBezTo>
                <a:cubicBezTo>
                  <a:pt x="454739" y="79167"/>
                  <a:pt x="451160" y="79767"/>
                  <a:pt x="446970" y="79981"/>
                </a:cubicBezTo>
                <a:cubicBezTo>
                  <a:pt x="442706" y="80233"/>
                  <a:pt x="436897" y="80308"/>
                  <a:pt x="429547" y="80206"/>
                </a:cubicBezTo>
                <a:cubicBezTo>
                  <a:pt x="422196" y="80104"/>
                  <a:pt x="414202" y="79858"/>
                  <a:pt x="405565" y="79467"/>
                </a:cubicBezTo>
                <a:cubicBezTo>
                  <a:pt x="405420" y="76831"/>
                  <a:pt x="404874" y="74066"/>
                  <a:pt x="403926" y="71173"/>
                </a:cubicBezTo>
                <a:cubicBezTo>
                  <a:pt x="402977" y="68280"/>
                  <a:pt x="401724" y="65644"/>
                  <a:pt x="400164" y="63265"/>
                </a:cubicBezTo>
                <a:cubicBezTo>
                  <a:pt x="408887" y="64004"/>
                  <a:pt x="416838" y="64454"/>
                  <a:pt x="424017" y="64615"/>
                </a:cubicBezTo>
                <a:cubicBezTo>
                  <a:pt x="431197" y="64776"/>
                  <a:pt x="436190" y="64840"/>
                  <a:pt x="438998" y="64808"/>
                </a:cubicBezTo>
                <a:cubicBezTo>
                  <a:pt x="441677" y="64835"/>
                  <a:pt x="443841" y="64717"/>
                  <a:pt x="445492" y="64454"/>
                </a:cubicBezTo>
                <a:cubicBezTo>
                  <a:pt x="447142" y="64192"/>
                  <a:pt x="448406" y="63624"/>
                  <a:pt x="449285" y="62750"/>
                </a:cubicBezTo>
                <a:cubicBezTo>
                  <a:pt x="450930" y="61336"/>
                  <a:pt x="452205" y="57800"/>
                  <a:pt x="453110" y="52142"/>
                </a:cubicBezTo>
                <a:cubicBezTo>
                  <a:pt x="454016" y="46484"/>
                  <a:pt x="454712" y="37933"/>
                  <a:pt x="455200" y="26489"/>
                </a:cubicBezTo>
                <a:lnTo>
                  <a:pt x="373418" y="26489"/>
                </a:lnTo>
                <a:lnTo>
                  <a:pt x="373418" y="96440"/>
                </a:lnTo>
                <a:lnTo>
                  <a:pt x="467544" y="96440"/>
                </a:lnTo>
                <a:lnTo>
                  <a:pt x="470888" y="95669"/>
                </a:lnTo>
                <a:lnTo>
                  <a:pt x="483232" y="99784"/>
                </a:lnTo>
                <a:cubicBezTo>
                  <a:pt x="479883" y="115664"/>
                  <a:pt x="475072" y="130838"/>
                  <a:pt x="468798" y="145304"/>
                </a:cubicBezTo>
                <a:cubicBezTo>
                  <a:pt x="462524" y="159770"/>
                  <a:pt x="454819" y="173143"/>
                  <a:pt x="445684" y="185423"/>
                </a:cubicBezTo>
                <a:cubicBezTo>
                  <a:pt x="452634" y="192522"/>
                  <a:pt x="460016" y="198834"/>
                  <a:pt x="467834" y="204357"/>
                </a:cubicBezTo>
                <a:cubicBezTo>
                  <a:pt x="475651" y="209881"/>
                  <a:pt x="483869" y="214457"/>
                  <a:pt x="492490" y="218084"/>
                </a:cubicBezTo>
                <a:cubicBezTo>
                  <a:pt x="490085" y="220125"/>
                  <a:pt x="487631" y="222665"/>
                  <a:pt x="485129" y="225703"/>
                </a:cubicBezTo>
                <a:cubicBezTo>
                  <a:pt x="482626" y="228741"/>
                  <a:pt x="480623" y="231602"/>
                  <a:pt x="479117" y="234286"/>
                </a:cubicBezTo>
                <a:cubicBezTo>
                  <a:pt x="470636" y="230145"/>
                  <a:pt x="462588" y="225183"/>
                  <a:pt x="454975" y="219402"/>
                </a:cubicBezTo>
                <a:cubicBezTo>
                  <a:pt x="447361" y="213621"/>
                  <a:pt x="440150" y="207181"/>
                  <a:pt x="433340" y="200082"/>
                </a:cubicBezTo>
                <a:cubicBezTo>
                  <a:pt x="426895" y="207160"/>
                  <a:pt x="419854" y="213643"/>
                  <a:pt x="412219" y="219531"/>
                </a:cubicBezTo>
                <a:cubicBezTo>
                  <a:pt x="404585" y="225419"/>
                  <a:pt x="396451" y="230680"/>
                  <a:pt x="387820" y="235315"/>
                </a:cubicBezTo>
                <a:cubicBezTo>
                  <a:pt x="386331" y="233065"/>
                  <a:pt x="384423" y="230686"/>
                  <a:pt x="382098" y="228178"/>
                </a:cubicBezTo>
                <a:cubicBezTo>
                  <a:pt x="379772" y="225671"/>
                  <a:pt x="377480" y="223421"/>
                  <a:pt x="375218" y="221427"/>
                </a:cubicBezTo>
                <a:cubicBezTo>
                  <a:pt x="384080" y="216900"/>
                  <a:pt x="392331" y="211682"/>
                  <a:pt x="399971" y="205772"/>
                </a:cubicBezTo>
                <a:cubicBezTo>
                  <a:pt x="407612" y="199862"/>
                  <a:pt x="414705" y="193422"/>
                  <a:pt x="421253" y="186452"/>
                </a:cubicBezTo>
                <a:cubicBezTo>
                  <a:pt x="412766" y="175881"/>
                  <a:pt x="405179" y="164490"/>
                  <a:pt x="398493" y="152280"/>
                </a:cubicBezTo>
                <a:cubicBezTo>
                  <a:pt x="391806" y="140069"/>
                  <a:pt x="386020" y="127200"/>
                  <a:pt x="381134" y="113671"/>
                </a:cubicBezTo>
                <a:lnTo>
                  <a:pt x="373418" y="113671"/>
                </a:lnTo>
                <a:lnTo>
                  <a:pt x="373418" y="234543"/>
                </a:lnTo>
                <a:lnTo>
                  <a:pt x="354644" y="234543"/>
                </a:lnTo>
                <a:close/>
                <a:moveTo>
                  <a:pt x="24432" y="6172"/>
                </a:moveTo>
                <a:cubicBezTo>
                  <a:pt x="32297" y="10453"/>
                  <a:pt x="40291" y="15393"/>
                  <a:pt x="48413" y="20992"/>
                </a:cubicBezTo>
                <a:cubicBezTo>
                  <a:pt x="56536" y="26591"/>
                  <a:pt x="63115" y="31852"/>
                  <a:pt x="68152" y="36776"/>
                </a:cubicBezTo>
                <a:lnTo>
                  <a:pt x="56064" y="50920"/>
                </a:lnTo>
                <a:cubicBezTo>
                  <a:pt x="51039" y="45981"/>
                  <a:pt x="44502" y="40558"/>
                  <a:pt x="36455" y="34654"/>
                </a:cubicBezTo>
                <a:cubicBezTo>
                  <a:pt x="28407" y="28750"/>
                  <a:pt x="20456" y="23456"/>
                  <a:pt x="12602" y="18774"/>
                </a:cubicBezTo>
                <a:close/>
                <a:moveTo>
                  <a:pt x="620563" y="1028"/>
                </a:moveTo>
                <a:lnTo>
                  <a:pt x="641652" y="1028"/>
                </a:lnTo>
                <a:cubicBezTo>
                  <a:pt x="641544" y="5684"/>
                  <a:pt x="641373" y="11160"/>
                  <a:pt x="641137" y="17456"/>
                </a:cubicBezTo>
                <a:cubicBezTo>
                  <a:pt x="640902" y="23751"/>
                  <a:pt x="640473" y="30705"/>
                  <a:pt x="639851" y="38319"/>
                </a:cubicBezTo>
                <a:cubicBezTo>
                  <a:pt x="640650" y="46345"/>
                  <a:pt x="642670" y="58052"/>
                  <a:pt x="645911" y="73439"/>
                </a:cubicBezTo>
                <a:cubicBezTo>
                  <a:pt x="649153" y="88827"/>
                  <a:pt x="654612" y="105645"/>
                  <a:pt x="662290" y="123894"/>
                </a:cubicBezTo>
                <a:cubicBezTo>
                  <a:pt x="669968" y="142143"/>
                  <a:pt x="680860" y="159571"/>
                  <a:pt x="694967" y="176181"/>
                </a:cubicBezTo>
                <a:cubicBezTo>
                  <a:pt x="709074" y="192790"/>
                  <a:pt x="727393" y="206329"/>
                  <a:pt x="749922" y="216798"/>
                </a:cubicBezTo>
                <a:cubicBezTo>
                  <a:pt x="747158" y="219049"/>
                  <a:pt x="744522" y="221620"/>
                  <a:pt x="742014" y="224514"/>
                </a:cubicBezTo>
                <a:cubicBezTo>
                  <a:pt x="739507" y="227407"/>
                  <a:pt x="737514" y="230236"/>
                  <a:pt x="736035" y="233000"/>
                </a:cubicBezTo>
                <a:cubicBezTo>
                  <a:pt x="714737" y="222667"/>
                  <a:pt x="697125" y="209529"/>
                  <a:pt x="683200" y="193586"/>
                </a:cubicBezTo>
                <a:cubicBezTo>
                  <a:pt x="669274" y="177643"/>
                  <a:pt x="658235" y="160714"/>
                  <a:pt x="650081" y="142799"/>
                </a:cubicBezTo>
                <a:cubicBezTo>
                  <a:pt x="641928" y="124884"/>
                  <a:pt x="635861" y="107802"/>
                  <a:pt x="631879" y="91554"/>
                </a:cubicBezTo>
                <a:cubicBezTo>
                  <a:pt x="628059" y="108886"/>
                  <a:pt x="622154" y="126343"/>
                  <a:pt x="614163" y="143923"/>
                </a:cubicBezTo>
                <a:cubicBezTo>
                  <a:pt x="606171" y="161502"/>
                  <a:pt x="595351" y="178082"/>
                  <a:pt x="581701" y="193662"/>
                </a:cubicBezTo>
                <a:cubicBezTo>
                  <a:pt x="568052" y="209242"/>
                  <a:pt x="550831" y="222697"/>
                  <a:pt x="530038" y="234029"/>
                </a:cubicBezTo>
                <a:cubicBezTo>
                  <a:pt x="528302" y="231414"/>
                  <a:pt x="526052" y="228800"/>
                  <a:pt x="523287" y="226185"/>
                </a:cubicBezTo>
                <a:cubicBezTo>
                  <a:pt x="520522" y="223571"/>
                  <a:pt x="517629" y="221213"/>
                  <a:pt x="514607" y="219113"/>
                </a:cubicBezTo>
                <a:cubicBezTo>
                  <a:pt x="541001" y="205203"/>
                  <a:pt x="561492" y="188082"/>
                  <a:pt x="576080" y="167750"/>
                </a:cubicBezTo>
                <a:cubicBezTo>
                  <a:pt x="590668" y="147419"/>
                  <a:pt x="601081" y="126328"/>
                  <a:pt x="607319" y="104477"/>
                </a:cubicBezTo>
                <a:cubicBezTo>
                  <a:pt x="613557" y="82627"/>
                  <a:pt x="617347" y="62468"/>
                  <a:pt x="618691" y="44001"/>
                </a:cubicBezTo>
                <a:cubicBezTo>
                  <a:pt x="620034" y="25534"/>
                  <a:pt x="620659" y="11210"/>
                  <a:pt x="620563" y="1028"/>
                </a:cubicBezTo>
                <a:close/>
                <a:moveTo>
                  <a:pt x="1196137" y="257"/>
                </a:moveTo>
                <a:lnTo>
                  <a:pt x="1214107" y="257"/>
                </a:lnTo>
                <a:lnTo>
                  <a:pt x="1214107" y="122158"/>
                </a:lnTo>
                <a:lnTo>
                  <a:pt x="1221315" y="115471"/>
                </a:lnTo>
                <a:cubicBezTo>
                  <a:pt x="1229337" y="122404"/>
                  <a:pt x="1237484" y="129884"/>
                  <a:pt x="1245756" y="137910"/>
                </a:cubicBezTo>
                <a:cubicBezTo>
                  <a:pt x="1254027" y="145936"/>
                  <a:pt x="1260623" y="153030"/>
                  <a:pt x="1265543" y="159191"/>
                </a:cubicBezTo>
                <a:lnTo>
                  <a:pt x="1253480" y="171278"/>
                </a:lnTo>
                <a:cubicBezTo>
                  <a:pt x="1249044" y="165540"/>
                  <a:pt x="1243256" y="158886"/>
                  <a:pt x="1236114" y="151315"/>
                </a:cubicBezTo>
                <a:cubicBezTo>
                  <a:pt x="1228972" y="143745"/>
                  <a:pt x="1221637" y="136511"/>
                  <a:pt x="1214107" y="129616"/>
                </a:cubicBezTo>
                <a:lnTo>
                  <a:pt x="1214107" y="202654"/>
                </a:lnTo>
                <a:cubicBezTo>
                  <a:pt x="1214021" y="207288"/>
                  <a:pt x="1214450" y="210364"/>
                  <a:pt x="1215394" y="211880"/>
                </a:cubicBezTo>
                <a:cubicBezTo>
                  <a:pt x="1216338" y="213396"/>
                  <a:pt x="1218312" y="214093"/>
                  <a:pt x="1221315" y="213969"/>
                </a:cubicBezTo>
                <a:lnTo>
                  <a:pt x="1242679" y="213969"/>
                </a:lnTo>
                <a:cubicBezTo>
                  <a:pt x="1245302" y="214205"/>
                  <a:pt x="1247071" y="212062"/>
                  <a:pt x="1247988" y="207540"/>
                </a:cubicBezTo>
                <a:cubicBezTo>
                  <a:pt x="1248906" y="203018"/>
                  <a:pt x="1249453" y="194703"/>
                  <a:pt x="1249629" y="182594"/>
                </a:cubicBezTo>
                <a:cubicBezTo>
                  <a:pt x="1251886" y="184175"/>
                  <a:pt x="1254496" y="185643"/>
                  <a:pt x="1257458" y="186998"/>
                </a:cubicBezTo>
                <a:cubicBezTo>
                  <a:pt x="1260421" y="188354"/>
                  <a:pt x="1263287" y="189372"/>
                  <a:pt x="1266057" y="190052"/>
                </a:cubicBezTo>
                <a:cubicBezTo>
                  <a:pt x="1265335" y="205156"/>
                  <a:pt x="1263377" y="215839"/>
                  <a:pt x="1260183" y="222103"/>
                </a:cubicBezTo>
                <a:cubicBezTo>
                  <a:pt x="1256989" y="228366"/>
                  <a:pt x="1251498" y="231398"/>
                  <a:pt x="1243709" y="231200"/>
                </a:cubicBezTo>
                <a:lnTo>
                  <a:pt x="1218741" y="231200"/>
                </a:lnTo>
                <a:cubicBezTo>
                  <a:pt x="1210156" y="231430"/>
                  <a:pt x="1204205" y="229491"/>
                  <a:pt x="1200888" y="225381"/>
                </a:cubicBezTo>
                <a:cubicBezTo>
                  <a:pt x="1197571" y="221272"/>
                  <a:pt x="1195987" y="213610"/>
                  <a:pt x="1196137" y="202396"/>
                </a:cubicBezTo>
                <a:close/>
                <a:moveTo>
                  <a:pt x="1153960" y="257"/>
                </a:moveTo>
                <a:lnTo>
                  <a:pt x="1171416" y="257"/>
                </a:lnTo>
                <a:lnTo>
                  <a:pt x="1171416" y="105699"/>
                </a:lnTo>
                <a:cubicBezTo>
                  <a:pt x="1171677" y="121250"/>
                  <a:pt x="1170528" y="137125"/>
                  <a:pt x="1167971" y="153324"/>
                </a:cubicBezTo>
                <a:cubicBezTo>
                  <a:pt x="1165414" y="169523"/>
                  <a:pt x="1159885" y="184807"/>
                  <a:pt x="1151384" y="199177"/>
                </a:cubicBezTo>
                <a:cubicBezTo>
                  <a:pt x="1142884" y="213547"/>
                  <a:pt x="1129849" y="225764"/>
                  <a:pt x="1112280" y="235829"/>
                </a:cubicBezTo>
                <a:cubicBezTo>
                  <a:pt x="1111020" y="233761"/>
                  <a:pt x="1109230" y="231339"/>
                  <a:pt x="1106909" y="228564"/>
                </a:cubicBezTo>
                <a:cubicBezTo>
                  <a:pt x="1104588" y="225789"/>
                  <a:pt x="1102348" y="223496"/>
                  <a:pt x="1100187" y="221685"/>
                </a:cubicBezTo>
                <a:cubicBezTo>
                  <a:pt x="1118348" y="212528"/>
                  <a:pt x="1131234" y="200880"/>
                  <a:pt x="1138845" y="186741"/>
                </a:cubicBezTo>
                <a:cubicBezTo>
                  <a:pt x="1146457" y="172602"/>
                  <a:pt x="1150981" y="157675"/>
                  <a:pt x="1152417" y="141960"/>
                </a:cubicBezTo>
                <a:cubicBezTo>
                  <a:pt x="1145953" y="147522"/>
                  <a:pt x="1139520" y="152987"/>
                  <a:pt x="1133120" y="158355"/>
                </a:cubicBezTo>
                <a:cubicBezTo>
                  <a:pt x="1126720" y="163724"/>
                  <a:pt x="1120545" y="168803"/>
                  <a:pt x="1114596" y="173593"/>
                </a:cubicBezTo>
                <a:lnTo>
                  <a:pt x="1105333" y="156362"/>
                </a:lnTo>
                <a:cubicBezTo>
                  <a:pt x="1111514" y="152269"/>
                  <a:pt x="1118836" y="147211"/>
                  <a:pt x="1127299" y="141189"/>
                </a:cubicBezTo>
                <a:cubicBezTo>
                  <a:pt x="1135763" y="135167"/>
                  <a:pt x="1144564" y="128823"/>
                  <a:pt x="1153704" y="122158"/>
                </a:cubicBezTo>
                <a:cubicBezTo>
                  <a:pt x="1153827" y="119318"/>
                  <a:pt x="1153901" y="116511"/>
                  <a:pt x="1153928" y="113735"/>
                </a:cubicBezTo>
                <a:cubicBezTo>
                  <a:pt x="1153955" y="110960"/>
                  <a:pt x="1153966" y="108281"/>
                  <a:pt x="1153960" y="105699"/>
                </a:cubicBezTo>
                <a:close/>
                <a:moveTo>
                  <a:pt x="295237" y="257"/>
                </a:moveTo>
                <a:lnTo>
                  <a:pt x="314268" y="257"/>
                </a:lnTo>
                <a:lnTo>
                  <a:pt x="314268" y="51692"/>
                </a:lnTo>
                <a:lnTo>
                  <a:pt x="343072" y="51692"/>
                </a:lnTo>
                <a:lnTo>
                  <a:pt x="343072" y="70466"/>
                </a:lnTo>
                <a:lnTo>
                  <a:pt x="314268" y="70466"/>
                </a:lnTo>
                <a:lnTo>
                  <a:pt x="314268" y="119329"/>
                </a:lnTo>
                <a:lnTo>
                  <a:pt x="342557" y="111357"/>
                </a:lnTo>
                <a:lnTo>
                  <a:pt x="345129" y="129616"/>
                </a:lnTo>
                <a:lnTo>
                  <a:pt x="314268" y="138874"/>
                </a:lnTo>
                <a:lnTo>
                  <a:pt x="314268" y="211140"/>
                </a:lnTo>
                <a:cubicBezTo>
                  <a:pt x="314289" y="216970"/>
                  <a:pt x="313475" y="221449"/>
                  <a:pt x="311825" y="224578"/>
                </a:cubicBezTo>
                <a:cubicBezTo>
                  <a:pt x="310175" y="227707"/>
                  <a:pt x="307560" y="230000"/>
                  <a:pt x="303981" y="231457"/>
                </a:cubicBezTo>
                <a:cubicBezTo>
                  <a:pt x="300327" y="233070"/>
                  <a:pt x="295291" y="234088"/>
                  <a:pt x="288872" y="234511"/>
                </a:cubicBezTo>
                <a:cubicBezTo>
                  <a:pt x="282453" y="234934"/>
                  <a:pt x="274202" y="235117"/>
                  <a:pt x="264119" y="235058"/>
                </a:cubicBezTo>
                <a:cubicBezTo>
                  <a:pt x="263814" y="232368"/>
                  <a:pt x="263074" y="229325"/>
                  <a:pt x="261901" y="225928"/>
                </a:cubicBezTo>
                <a:cubicBezTo>
                  <a:pt x="260727" y="222531"/>
                  <a:pt x="259409" y="219488"/>
                  <a:pt x="257947" y="216798"/>
                </a:cubicBezTo>
                <a:cubicBezTo>
                  <a:pt x="265319" y="217039"/>
                  <a:pt x="271856" y="217136"/>
                  <a:pt x="277556" y="217088"/>
                </a:cubicBezTo>
                <a:cubicBezTo>
                  <a:pt x="283257" y="217039"/>
                  <a:pt x="287093" y="216943"/>
                  <a:pt x="289065" y="216798"/>
                </a:cubicBezTo>
                <a:cubicBezTo>
                  <a:pt x="291235" y="216836"/>
                  <a:pt x="292810" y="216439"/>
                  <a:pt x="293790" y="215609"/>
                </a:cubicBezTo>
                <a:cubicBezTo>
                  <a:pt x="294771" y="214778"/>
                  <a:pt x="295253" y="213289"/>
                  <a:pt x="295237" y="211140"/>
                </a:cubicBezTo>
                <a:lnTo>
                  <a:pt x="295237" y="144532"/>
                </a:lnTo>
                <a:cubicBezTo>
                  <a:pt x="288926" y="146348"/>
                  <a:pt x="282839" y="148116"/>
                  <a:pt x="276978" y="149836"/>
                </a:cubicBezTo>
                <a:cubicBezTo>
                  <a:pt x="271116" y="151556"/>
                  <a:pt x="265544" y="153131"/>
                  <a:pt x="260261" y="154562"/>
                </a:cubicBezTo>
                <a:lnTo>
                  <a:pt x="255118" y="135274"/>
                </a:lnTo>
                <a:cubicBezTo>
                  <a:pt x="260679" y="133983"/>
                  <a:pt x="266851" y="132450"/>
                  <a:pt x="273634" y="130677"/>
                </a:cubicBezTo>
                <a:cubicBezTo>
                  <a:pt x="280417" y="128903"/>
                  <a:pt x="287618" y="126921"/>
                  <a:pt x="295237" y="124730"/>
                </a:cubicBezTo>
                <a:lnTo>
                  <a:pt x="295237" y="70466"/>
                </a:lnTo>
                <a:lnTo>
                  <a:pt x="258718" y="70466"/>
                </a:lnTo>
                <a:lnTo>
                  <a:pt x="258718" y="51692"/>
                </a:lnTo>
                <a:lnTo>
                  <a:pt x="295237" y="51692"/>
                </a:lnTo>
                <a:close/>
                <a:moveTo>
                  <a:pt x="1062149" y="0"/>
                </a:moveTo>
                <a:lnTo>
                  <a:pt x="1080376" y="0"/>
                </a:lnTo>
                <a:lnTo>
                  <a:pt x="1080376" y="49377"/>
                </a:lnTo>
                <a:lnTo>
                  <a:pt x="1105333" y="49377"/>
                </a:lnTo>
                <a:lnTo>
                  <a:pt x="1105333" y="67380"/>
                </a:lnTo>
                <a:lnTo>
                  <a:pt x="1080376" y="67380"/>
                </a:lnTo>
                <a:lnTo>
                  <a:pt x="1080376" y="75609"/>
                </a:lnTo>
                <a:cubicBezTo>
                  <a:pt x="1082951" y="78937"/>
                  <a:pt x="1086407" y="83598"/>
                  <a:pt x="1090744" y="89592"/>
                </a:cubicBezTo>
                <a:cubicBezTo>
                  <a:pt x="1095081" y="95586"/>
                  <a:pt x="1099261" y="101466"/>
                  <a:pt x="1103284" y="107232"/>
                </a:cubicBezTo>
                <a:cubicBezTo>
                  <a:pt x="1107307" y="112998"/>
                  <a:pt x="1110134" y="117202"/>
                  <a:pt x="1111765" y="119843"/>
                </a:cubicBezTo>
                <a:lnTo>
                  <a:pt x="1099930" y="134245"/>
                </a:lnTo>
                <a:cubicBezTo>
                  <a:pt x="1098006" y="129954"/>
                  <a:pt x="1095229" y="124585"/>
                  <a:pt x="1091601" y="118140"/>
                </a:cubicBezTo>
                <a:cubicBezTo>
                  <a:pt x="1087972" y="111694"/>
                  <a:pt x="1084230" y="105233"/>
                  <a:pt x="1080376" y="98755"/>
                </a:cubicBezTo>
                <a:lnTo>
                  <a:pt x="1080376" y="234801"/>
                </a:lnTo>
                <a:lnTo>
                  <a:pt x="1062149" y="234801"/>
                </a:lnTo>
                <a:lnTo>
                  <a:pt x="1062149" y="116757"/>
                </a:lnTo>
                <a:cubicBezTo>
                  <a:pt x="1058495" y="129905"/>
                  <a:pt x="1054359" y="142250"/>
                  <a:pt x="1049740" y="153790"/>
                </a:cubicBezTo>
                <a:cubicBezTo>
                  <a:pt x="1045122" y="165331"/>
                  <a:pt x="1040343" y="175104"/>
                  <a:pt x="1035403" y="183108"/>
                </a:cubicBezTo>
                <a:cubicBezTo>
                  <a:pt x="1034288" y="180140"/>
                  <a:pt x="1032788" y="176883"/>
                  <a:pt x="1030902" y="173336"/>
                </a:cubicBezTo>
                <a:cubicBezTo>
                  <a:pt x="1029016" y="169789"/>
                  <a:pt x="1027259" y="166788"/>
                  <a:pt x="1025630" y="164335"/>
                </a:cubicBezTo>
                <a:cubicBezTo>
                  <a:pt x="1030480" y="156975"/>
                  <a:pt x="1035182" y="147948"/>
                  <a:pt x="1039737" y="137255"/>
                </a:cubicBezTo>
                <a:cubicBezTo>
                  <a:pt x="1044291" y="126562"/>
                  <a:pt x="1048403" y="115154"/>
                  <a:pt x="1052072" y="103032"/>
                </a:cubicBezTo>
                <a:cubicBezTo>
                  <a:pt x="1055740" y="90910"/>
                  <a:pt x="1058671" y="79026"/>
                  <a:pt x="1060863" y="67380"/>
                </a:cubicBezTo>
                <a:lnTo>
                  <a:pt x="1029488" y="67380"/>
                </a:lnTo>
                <a:lnTo>
                  <a:pt x="1029488" y="49377"/>
                </a:lnTo>
                <a:lnTo>
                  <a:pt x="1062149" y="493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D800D28-B293-F2EA-6420-0650243FB1F5}"/>
              </a:ext>
            </a:extLst>
          </p:cNvPr>
          <p:cNvCxnSpPr>
            <a:cxnSpLocks/>
          </p:cNvCxnSpPr>
          <p:nvPr/>
        </p:nvCxnSpPr>
        <p:spPr>
          <a:xfrm>
            <a:off x="695325" y="3429000"/>
            <a:ext cx="606931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988AE4BC-8210-36AF-38AC-EE254DFD1058}"/>
              </a:ext>
            </a:extLst>
          </p:cNvPr>
          <p:cNvSpPr txBox="1"/>
          <p:nvPr/>
        </p:nvSpPr>
        <p:spPr>
          <a:xfrm>
            <a:off x="703374" y="1614127"/>
            <a:ext cx="5678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+mj-ea"/>
                <a:ea typeface="+mj-ea"/>
              </a:rPr>
              <a:t>感谢倾听</a:t>
            </a:r>
            <a:endParaRPr lang="en-US" altLang="zh-CN" sz="5400" dirty="0"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98C443A-DF03-FEF2-31A2-1C28485B3E42}"/>
              </a:ext>
            </a:extLst>
          </p:cNvPr>
          <p:cNvSpPr txBox="1"/>
          <p:nvPr/>
        </p:nvSpPr>
        <p:spPr>
          <a:xfrm>
            <a:off x="703374" y="2537457"/>
            <a:ext cx="5678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+mj-ea"/>
                <a:ea typeface="+mj-ea"/>
              </a:rPr>
              <a:t>THANKS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6AAB8D3-3C55-D980-E9FA-424219196C8D}"/>
              </a:ext>
            </a:extLst>
          </p:cNvPr>
          <p:cNvGrpSpPr/>
          <p:nvPr/>
        </p:nvGrpSpPr>
        <p:grpSpPr>
          <a:xfrm>
            <a:off x="703374" y="3624620"/>
            <a:ext cx="2835275" cy="531718"/>
            <a:chOff x="703374" y="3624620"/>
            <a:chExt cx="2835275" cy="531718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BECB606-83F5-3B41-ECDE-EB255D55FC44}"/>
                </a:ext>
              </a:extLst>
            </p:cNvPr>
            <p:cNvSpPr/>
            <p:nvPr/>
          </p:nvSpPr>
          <p:spPr>
            <a:xfrm>
              <a:off x="703374" y="3624620"/>
              <a:ext cx="2835275" cy="531718"/>
            </a:xfrm>
            <a:custGeom>
              <a:avLst/>
              <a:gdLst>
                <a:gd name="connsiteX0" fmla="*/ 265859 w 2835275"/>
                <a:gd name="connsiteY0" fmla="*/ 0 h 531718"/>
                <a:gd name="connsiteX1" fmla="*/ 2569416 w 2835275"/>
                <a:gd name="connsiteY1" fmla="*/ 0 h 531718"/>
                <a:gd name="connsiteX2" fmla="*/ 2835275 w 2835275"/>
                <a:gd name="connsiteY2" fmla="*/ 265859 h 531718"/>
                <a:gd name="connsiteX3" fmla="*/ 2569416 w 2835275"/>
                <a:gd name="connsiteY3" fmla="*/ 531718 h 531718"/>
                <a:gd name="connsiteX4" fmla="*/ 265859 w 2835275"/>
                <a:gd name="connsiteY4" fmla="*/ 531718 h 531718"/>
                <a:gd name="connsiteX5" fmla="*/ 0 w 2835275"/>
                <a:gd name="connsiteY5" fmla="*/ 265859 h 531718"/>
                <a:gd name="connsiteX6" fmla="*/ 265859 w 2835275"/>
                <a:gd name="connsiteY6" fmla="*/ 0 h 531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5275" h="531718">
                  <a:moveTo>
                    <a:pt x="265859" y="0"/>
                  </a:moveTo>
                  <a:lnTo>
                    <a:pt x="2569416" y="0"/>
                  </a:lnTo>
                  <a:cubicBezTo>
                    <a:pt x="2716246" y="0"/>
                    <a:pt x="2835275" y="119029"/>
                    <a:pt x="2835275" y="265859"/>
                  </a:cubicBezTo>
                  <a:cubicBezTo>
                    <a:pt x="2835275" y="412689"/>
                    <a:pt x="2716246" y="531718"/>
                    <a:pt x="2569416" y="531718"/>
                  </a:cubicBezTo>
                  <a:lnTo>
                    <a:pt x="265859" y="531718"/>
                  </a:lnTo>
                  <a:cubicBezTo>
                    <a:pt x="119029" y="531718"/>
                    <a:pt x="0" y="412689"/>
                    <a:pt x="0" y="265859"/>
                  </a:cubicBezTo>
                  <a:cubicBezTo>
                    <a:pt x="0" y="119029"/>
                    <a:pt x="119029" y="0"/>
                    <a:pt x="26585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76DD200-15C5-9761-B9F6-F11C3CBE0429}"/>
                </a:ext>
              </a:extLst>
            </p:cNvPr>
            <p:cNvSpPr txBox="1"/>
            <p:nvPr/>
          </p:nvSpPr>
          <p:spPr>
            <a:xfrm>
              <a:off x="1118974" y="3705813"/>
              <a:ext cx="20040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汇报人：桃子</a:t>
              </a:r>
              <a:r>
                <a:rPr lang="en-US" altLang="zh-CN" dirty="0">
                  <a:solidFill>
                    <a:schemeClr val="bg1"/>
                  </a:solidFill>
                </a:rPr>
                <a:t>PPT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3057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80EE0A5-C04A-971A-CC6B-237D4DF625DE}"/>
              </a:ext>
            </a:extLst>
          </p:cNvPr>
          <p:cNvCxnSpPr>
            <a:cxnSpLocks/>
          </p:cNvCxnSpPr>
          <p:nvPr/>
        </p:nvCxnSpPr>
        <p:spPr>
          <a:xfrm>
            <a:off x="0" y="463005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61A567E3-4D92-2492-F1C5-93FBB748F2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99" r="1844" b="34340"/>
          <a:stretch>
            <a:fillRect/>
          </a:stretch>
        </p:blipFill>
        <p:spPr>
          <a:xfrm>
            <a:off x="0" y="5772953"/>
            <a:ext cx="12192000" cy="1085047"/>
          </a:xfrm>
          <a:custGeom>
            <a:avLst/>
            <a:gdLst>
              <a:gd name="connsiteX0" fmla="*/ 0 w 12192000"/>
              <a:gd name="connsiteY0" fmla="*/ 0 h 1085047"/>
              <a:gd name="connsiteX1" fmla="*/ 12192000 w 12192000"/>
              <a:gd name="connsiteY1" fmla="*/ 0 h 1085047"/>
              <a:gd name="connsiteX2" fmla="*/ 12192000 w 12192000"/>
              <a:gd name="connsiteY2" fmla="*/ 1085047 h 1085047"/>
              <a:gd name="connsiteX3" fmla="*/ 0 w 12192000"/>
              <a:gd name="connsiteY3" fmla="*/ 1085047 h 1085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85047">
                <a:moveTo>
                  <a:pt x="0" y="0"/>
                </a:moveTo>
                <a:lnTo>
                  <a:pt x="12192000" y="0"/>
                </a:lnTo>
                <a:lnTo>
                  <a:pt x="12192000" y="1085047"/>
                </a:lnTo>
                <a:lnTo>
                  <a:pt x="0" y="1085047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164135C-F8EF-86D0-BD47-50A2746896C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59" r="3984" b="53719"/>
          <a:stretch>
            <a:fillRect/>
          </a:stretch>
        </p:blipFill>
        <p:spPr>
          <a:xfrm flipV="1">
            <a:off x="0" y="0"/>
            <a:ext cx="12192000" cy="764805"/>
          </a:xfrm>
          <a:custGeom>
            <a:avLst/>
            <a:gdLst>
              <a:gd name="connsiteX0" fmla="*/ 0 w 12192000"/>
              <a:gd name="connsiteY0" fmla="*/ 764805 h 764805"/>
              <a:gd name="connsiteX1" fmla="*/ 12192000 w 12192000"/>
              <a:gd name="connsiteY1" fmla="*/ 764805 h 764805"/>
              <a:gd name="connsiteX2" fmla="*/ 12192000 w 12192000"/>
              <a:gd name="connsiteY2" fmla="*/ 0 h 764805"/>
              <a:gd name="connsiteX3" fmla="*/ 0 w 12192000"/>
              <a:gd name="connsiteY3" fmla="*/ 0 h 764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764805">
                <a:moveTo>
                  <a:pt x="0" y="764805"/>
                </a:moveTo>
                <a:lnTo>
                  <a:pt x="12192000" y="764805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18AAB3C7-9C8F-DAC9-6AD1-98B07CFFDD34}"/>
              </a:ext>
            </a:extLst>
          </p:cNvPr>
          <p:cNvGrpSpPr/>
          <p:nvPr/>
        </p:nvGrpSpPr>
        <p:grpSpPr>
          <a:xfrm>
            <a:off x="4709691" y="583151"/>
            <a:ext cx="2772618" cy="1626615"/>
            <a:chOff x="4709691" y="583151"/>
            <a:chExt cx="2772618" cy="162661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4F30D98-AD75-89E0-427E-E93BCDEBA66E}"/>
                </a:ext>
              </a:extLst>
            </p:cNvPr>
            <p:cNvSpPr txBox="1"/>
            <p:nvPr/>
          </p:nvSpPr>
          <p:spPr>
            <a:xfrm>
              <a:off x="5311170" y="583151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accent1"/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DB191CF-B918-BC90-9C3C-5DFC322D0197}"/>
                </a:ext>
              </a:extLst>
            </p:cNvPr>
            <p:cNvSpPr txBox="1"/>
            <p:nvPr/>
          </p:nvSpPr>
          <p:spPr>
            <a:xfrm>
              <a:off x="4709691" y="1501880"/>
              <a:ext cx="277261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/>
                  </a:solidFill>
                </a:rPr>
                <a:t>CONTENTS</a:t>
              </a:r>
              <a:endParaRPr lang="zh-CN" altLang="en-US" sz="4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EE06AD2-C80B-C3C1-CF83-AD7B976B0906}"/>
              </a:ext>
            </a:extLst>
          </p:cNvPr>
          <p:cNvGrpSpPr/>
          <p:nvPr/>
        </p:nvGrpSpPr>
        <p:grpSpPr>
          <a:xfrm>
            <a:off x="596900" y="2899866"/>
            <a:ext cx="2369436" cy="1730191"/>
            <a:chOff x="596900" y="2899866"/>
            <a:chExt cx="2369436" cy="1730191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62288A2B-8B68-FBF2-0E74-61C5282301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6900" y="4470400"/>
              <a:ext cx="8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DB53824-C06F-A4B3-540C-BC660E7F8459}"/>
                </a:ext>
              </a:extLst>
            </p:cNvPr>
            <p:cNvSpPr/>
            <p:nvPr/>
          </p:nvSpPr>
          <p:spPr>
            <a:xfrm>
              <a:off x="727640" y="3086099"/>
              <a:ext cx="167710" cy="167710"/>
            </a:xfrm>
            <a:custGeom>
              <a:avLst/>
              <a:gdLst>
                <a:gd name="connsiteX0" fmla="*/ 83855 w 167710"/>
                <a:gd name="connsiteY0" fmla="*/ 0 h 167710"/>
                <a:gd name="connsiteX1" fmla="*/ 167710 w 167710"/>
                <a:gd name="connsiteY1" fmla="*/ 83855 h 167710"/>
                <a:gd name="connsiteX2" fmla="*/ 83855 w 167710"/>
                <a:gd name="connsiteY2" fmla="*/ 167710 h 167710"/>
                <a:gd name="connsiteX3" fmla="*/ 0 w 167710"/>
                <a:gd name="connsiteY3" fmla="*/ 83855 h 167710"/>
                <a:gd name="connsiteX4" fmla="*/ 83855 w 167710"/>
                <a:gd name="connsiteY4" fmla="*/ 0 h 1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710" h="167710">
                  <a:moveTo>
                    <a:pt x="83855" y="0"/>
                  </a:moveTo>
                  <a:cubicBezTo>
                    <a:pt x="130167" y="0"/>
                    <a:pt x="167710" y="37543"/>
                    <a:pt x="167710" y="83855"/>
                  </a:cubicBezTo>
                  <a:cubicBezTo>
                    <a:pt x="167710" y="130167"/>
                    <a:pt x="130167" y="167710"/>
                    <a:pt x="83855" y="167710"/>
                  </a:cubicBezTo>
                  <a:cubicBezTo>
                    <a:pt x="37543" y="167710"/>
                    <a:pt x="0" y="130167"/>
                    <a:pt x="0" y="83855"/>
                  </a:cubicBezTo>
                  <a:cubicBezTo>
                    <a:pt x="0" y="37543"/>
                    <a:pt x="37543" y="0"/>
                    <a:pt x="83855" y="0"/>
                  </a:cubicBezTo>
                  <a:close/>
                </a:path>
              </a:pathLst>
            </a:custGeom>
            <a:solidFill>
              <a:srgbClr val="93A3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DB02154-CB4B-94EA-B952-CB91BAF8717B}"/>
                </a:ext>
              </a:extLst>
            </p:cNvPr>
            <p:cNvCxnSpPr/>
            <p:nvPr/>
          </p:nvCxnSpPr>
          <p:spPr>
            <a:xfrm flipH="1">
              <a:off x="809625" y="3253809"/>
              <a:ext cx="1871" cy="1376248"/>
            </a:xfrm>
            <a:prstGeom prst="line">
              <a:avLst/>
            </a:prstGeom>
            <a:ln w="12700">
              <a:gradFill>
                <a:gsLst>
                  <a:gs pos="0">
                    <a:schemeClr val="accent4">
                      <a:alpha val="31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F5562A2-6D87-E6BE-25CF-58177A098C4F}"/>
                </a:ext>
              </a:extLst>
            </p:cNvPr>
            <p:cNvSpPr txBox="1"/>
            <p:nvPr/>
          </p:nvSpPr>
          <p:spPr>
            <a:xfrm>
              <a:off x="880360" y="2899866"/>
              <a:ext cx="10064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/>
                  </a:solidFill>
                  <a:latin typeface="+mj-lt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34DF52E-AEB2-47E3-B10F-26F6F56E77DF}"/>
                </a:ext>
              </a:extLst>
            </p:cNvPr>
            <p:cNvSpPr txBox="1"/>
            <p:nvPr/>
          </p:nvSpPr>
          <p:spPr>
            <a:xfrm>
              <a:off x="880360" y="3673263"/>
              <a:ext cx="20859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年终工作总结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56B7866-5EDF-E18E-7E93-85554A0DAEAE}"/>
              </a:ext>
            </a:extLst>
          </p:cNvPr>
          <p:cNvGrpSpPr/>
          <p:nvPr/>
        </p:nvGrpSpPr>
        <p:grpSpPr>
          <a:xfrm>
            <a:off x="5001177" y="2899866"/>
            <a:ext cx="2204135" cy="1730191"/>
            <a:chOff x="5001177" y="2899866"/>
            <a:chExt cx="2204135" cy="173019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AF8D697-20C6-652B-7E8D-23ED456C2394}"/>
                </a:ext>
              </a:extLst>
            </p:cNvPr>
            <p:cNvSpPr/>
            <p:nvPr/>
          </p:nvSpPr>
          <p:spPr>
            <a:xfrm>
              <a:off x="5001177" y="3086099"/>
              <a:ext cx="167710" cy="167710"/>
            </a:xfrm>
            <a:custGeom>
              <a:avLst/>
              <a:gdLst>
                <a:gd name="connsiteX0" fmla="*/ 83855 w 167710"/>
                <a:gd name="connsiteY0" fmla="*/ 0 h 167710"/>
                <a:gd name="connsiteX1" fmla="*/ 167710 w 167710"/>
                <a:gd name="connsiteY1" fmla="*/ 83855 h 167710"/>
                <a:gd name="connsiteX2" fmla="*/ 83855 w 167710"/>
                <a:gd name="connsiteY2" fmla="*/ 167710 h 167710"/>
                <a:gd name="connsiteX3" fmla="*/ 0 w 167710"/>
                <a:gd name="connsiteY3" fmla="*/ 83855 h 167710"/>
                <a:gd name="connsiteX4" fmla="*/ 83855 w 167710"/>
                <a:gd name="connsiteY4" fmla="*/ 0 h 1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710" h="167710">
                  <a:moveTo>
                    <a:pt x="83855" y="0"/>
                  </a:moveTo>
                  <a:cubicBezTo>
                    <a:pt x="130167" y="0"/>
                    <a:pt x="167710" y="37543"/>
                    <a:pt x="167710" y="83855"/>
                  </a:cubicBezTo>
                  <a:cubicBezTo>
                    <a:pt x="167710" y="130167"/>
                    <a:pt x="130167" y="167710"/>
                    <a:pt x="83855" y="167710"/>
                  </a:cubicBezTo>
                  <a:cubicBezTo>
                    <a:pt x="37543" y="167710"/>
                    <a:pt x="0" y="130167"/>
                    <a:pt x="0" y="83855"/>
                  </a:cubicBezTo>
                  <a:cubicBezTo>
                    <a:pt x="0" y="37543"/>
                    <a:pt x="37543" y="0"/>
                    <a:pt x="83855" y="0"/>
                  </a:cubicBezTo>
                  <a:close/>
                </a:path>
              </a:pathLst>
            </a:custGeom>
            <a:solidFill>
              <a:srgbClr val="93A3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5D4E832-2536-028B-B84B-78A93B0E4E01}"/>
                </a:ext>
              </a:extLst>
            </p:cNvPr>
            <p:cNvCxnSpPr/>
            <p:nvPr/>
          </p:nvCxnSpPr>
          <p:spPr>
            <a:xfrm flipH="1">
              <a:off x="5083161" y="3253809"/>
              <a:ext cx="1871" cy="1376248"/>
            </a:xfrm>
            <a:prstGeom prst="line">
              <a:avLst/>
            </a:prstGeom>
            <a:ln w="12700">
              <a:gradFill>
                <a:gsLst>
                  <a:gs pos="0">
                    <a:schemeClr val="accent4">
                      <a:alpha val="31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55216F2-FCF0-8936-C836-CC6A25EF46E9}"/>
                </a:ext>
              </a:extLst>
            </p:cNvPr>
            <p:cNvSpPr txBox="1"/>
            <p:nvPr/>
          </p:nvSpPr>
          <p:spPr>
            <a:xfrm>
              <a:off x="5119336" y="2899866"/>
              <a:ext cx="10064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/>
                  </a:solidFill>
                  <a:latin typeface="+mj-lt"/>
                </a:rPr>
                <a:t>02</a:t>
              </a:r>
              <a:endParaRPr lang="zh-CN" altLang="en-US" sz="40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037BC5E-1D81-7877-4592-D3C404DAEA44}"/>
                </a:ext>
              </a:extLst>
            </p:cNvPr>
            <p:cNvSpPr txBox="1"/>
            <p:nvPr/>
          </p:nvSpPr>
          <p:spPr>
            <a:xfrm>
              <a:off x="5119336" y="3673263"/>
              <a:ext cx="20859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项目成果展示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A7ADEBB-46DE-E633-3C5B-24F0007A7BB7}"/>
              </a:ext>
            </a:extLst>
          </p:cNvPr>
          <p:cNvGrpSpPr/>
          <p:nvPr/>
        </p:nvGrpSpPr>
        <p:grpSpPr>
          <a:xfrm>
            <a:off x="9273493" y="2899866"/>
            <a:ext cx="2489882" cy="1730191"/>
            <a:chOff x="9273493" y="2899866"/>
            <a:chExt cx="2489882" cy="173019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6C9C3DC-26A6-D693-1B69-26E72C543F65}"/>
                </a:ext>
              </a:extLst>
            </p:cNvPr>
            <p:cNvSpPr/>
            <p:nvPr/>
          </p:nvSpPr>
          <p:spPr>
            <a:xfrm>
              <a:off x="9273493" y="3086099"/>
              <a:ext cx="167710" cy="167710"/>
            </a:xfrm>
            <a:custGeom>
              <a:avLst/>
              <a:gdLst>
                <a:gd name="connsiteX0" fmla="*/ 83855 w 167710"/>
                <a:gd name="connsiteY0" fmla="*/ 0 h 167710"/>
                <a:gd name="connsiteX1" fmla="*/ 167710 w 167710"/>
                <a:gd name="connsiteY1" fmla="*/ 83855 h 167710"/>
                <a:gd name="connsiteX2" fmla="*/ 83855 w 167710"/>
                <a:gd name="connsiteY2" fmla="*/ 167710 h 167710"/>
                <a:gd name="connsiteX3" fmla="*/ 0 w 167710"/>
                <a:gd name="connsiteY3" fmla="*/ 83855 h 167710"/>
                <a:gd name="connsiteX4" fmla="*/ 83855 w 167710"/>
                <a:gd name="connsiteY4" fmla="*/ 0 h 1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710" h="167710">
                  <a:moveTo>
                    <a:pt x="83855" y="0"/>
                  </a:moveTo>
                  <a:cubicBezTo>
                    <a:pt x="130167" y="0"/>
                    <a:pt x="167710" y="37543"/>
                    <a:pt x="167710" y="83855"/>
                  </a:cubicBezTo>
                  <a:cubicBezTo>
                    <a:pt x="167710" y="130167"/>
                    <a:pt x="130167" y="167710"/>
                    <a:pt x="83855" y="167710"/>
                  </a:cubicBezTo>
                  <a:cubicBezTo>
                    <a:pt x="37543" y="167710"/>
                    <a:pt x="0" y="130167"/>
                    <a:pt x="0" y="83855"/>
                  </a:cubicBezTo>
                  <a:cubicBezTo>
                    <a:pt x="0" y="37543"/>
                    <a:pt x="37543" y="0"/>
                    <a:pt x="83855" y="0"/>
                  </a:cubicBezTo>
                  <a:close/>
                </a:path>
              </a:pathLst>
            </a:custGeom>
            <a:solidFill>
              <a:srgbClr val="93A3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C18D04C-302A-3B6A-BDF0-B9FC2F4E89AA}"/>
                </a:ext>
              </a:extLst>
            </p:cNvPr>
            <p:cNvCxnSpPr/>
            <p:nvPr/>
          </p:nvCxnSpPr>
          <p:spPr>
            <a:xfrm flipH="1">
              <a:off x="9353605" y="3253809"/>
              <a:ext cx="1871" cy="1376248"/>
            </a:xfrm>
            <a:prstGeom prst="line">
              <a:avLst/>
            </a:prstGeom>
            <a:ln w="12700">
              <a:gradFill>
                <a:gsLst>
                  <a:gs pos="0">
                    <a:schemeClr val="accent4">
                      <a:alpha val="31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90D448D-7969-4934-4BDA-4BB2FCAF5C10}"/>
                </a:ext>
              </a:extLst>
            </p:cNvPr>
            <p:cNvSpPr txBox="1"/>
            <p:nvPr/>
          </p:nvSpPr>
          <p:spPr>
            <a:xfrm>
              <a:off x="9387909" y="2899866"/>
              <a:ext cx="10064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accent1"/>
                  </a:solidFill>
                  <a:latin typeface="+mj-lt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1B5786C-1663-52CC-A4A6-40A039A6E491}"/>
                </a:ext>
              </a:extLst>
            </p:cNvPr>
            <p:cNvSpPr txBox="1"/>
            <p:nvPr/>
          </p:nvSpPr>
          <p:spPr>
            <a:xfrm>
              <a:off x="9387909" y="3673263"/>
              <a:ext cx="23754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经验总结及改进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9419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形状&#10;&#10;描述已自动生成">
            <a:extLst>
              <a:ext uri="{FF2B5EF4-FFF2-40B4-BE49-F238E27FC236}">
                <a16:creationId xmlns:a16="http://schemas.microsoft.com/office/drawing/2014/main" id="{A954F8EB-D8F2-6E17-46D5-E0C8F5A2F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FD934804-5BD7-E49A-3EA9-E9FC36806FF9}"/>
              </a:ext>
            </a:extLst>
          </p:cNvPr>
          <p:cNvGrpSpPr/>
          <p:nvPr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4" name="矩形 7">
              <a:extLst>
                <a:ext uri="{FF2B5EF4-FFF2-40B4-BE49-F238E27FC236}">
                  <a16:creationId xmlns:a16="http://schemas.microsoft.com/office/drawing/2014/main" id="{17AD4BDF-4785-BD62-D7FD-0F976E57F5F4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0675AB4-AF23-F65E-3A3D-3DEC15C0FDA7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4BA58C4-0C37-2CCF-E860-76D4BF4B0D62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08" name="矩形 7">
                <a:extLst>
                  <a:ext uri="{FF2B5EF4-FFF2-40B4-BE49-F238E27FC236}">
                    <a16:creationId xmlns:a16="http://schemas.microsoft.com/office/drawing/2014/main" id="{723B0596-285A-075E-B3EC-B7276692678C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94178823-CDAF-4B0B-51A0-F97B088F754F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1C7965D-CE66-2287-80D0-DB65B5C374D5}"/>
                </a:ext>
              </a:extLst>
            </p:cNvPr>
            <p:cNvPicPr/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1133D26-E742-6D50-B65B-66104D4D74F0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F757DE0D-52F1-0499-7E85-F4C8E01FE8CB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75D58F69-6E1B-BFFB-3DA5-AAAF7C8774E0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44031B7B-8182-71B0-01EF-10283236D63C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F36F81CF-76C6-6700-047C-CE48CB70FD17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76A04E5A-A8A5-0CD9-C9D0-9EE8DB76CA82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07FB3DA2-E28A-5C6C-39DB-5A353ED44464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C1FB2B36-0A04-D3CF-DCC1-1345BF6A7DED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70E1BA21-24F8-7466-90E1-E064B9D553DC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EB9BCFCF-D4DA-3779-62D8-A79C7D8B9ACC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2" name="直接连接符 101">
                  <a:extLst>
                    <a:ext uri="{FF2B5EF4-FFF2-40B4-BE49-F238E27FC236}">
                      <a16:creationId xmlns:a16="http://schemas.microsoft.com/office/drawing/2014/main" id="{8E1521FA-6C73-6923-C230-5DF75D39EE44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9E4D9B3E-6CAF-C5AA-1C02-F97BAD330626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89A7EFC-4D24-0246-3875-2C517C573D38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C32B37A-98A0-7FCB-E939-6BFBD8AEAACA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989EFE6-4783-B9B4-15A5-04F44A2D2106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19" name="Rectangle 151">
                  <a:extLst>
                    <a:ext uri="{FF2B5EF4-FFF2-40B4-BE49-F238E27FC236}">
                      <a16:creationId xmlns:a16="http://schemas.microsoft.com/office/drawing/2014/main" id="{7337C660-BF49-3E70-9E61-B0D89928507B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0" name="Rectangle 152">
                  <a:extLst>
                    <a:ext uri="{FF2B5EF4-FFF2-40B4-BE49-F238E27FC236}">
                      <a16:creationId xmlns:a16="http://schemas.microsoft.com/office/drawing/2014/main" id="{C7339583-1EBE-6E89-352C-9C9E9B0CD44C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1" name="Rectangle 153">
                  <a:extLst>
                    <a:ext uri="{FF2B5EF4-FFF2-40B4-BE49-F238E27FC236}">
                      <a16:creationId xmlns:a16="http://schemas.microsoft.com/office/drawing/2014/main" id="{AB512348-ADFD-1A9D-C7C0-D1E1FBF95DEA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2" name="Rectangle 154">
                  <a:extLst>
                    <a:ext uri="{FF2B5EF4-FFF2-40B4-BE49-F238E27FC236}">
                      <a16:creationId xmlns:a16="http://schemas.microsoft.com/office/drawing/2014/main" id="{B05C2935-C5AC-58C6-3CC3-8AD46A37F753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3" name="Rectangle 155">
                  <a:extLst>
                    <a:ext uri="{FF2B5EF4-FFF2-40B4-BE49-F238E27FC236}">
                      <a16:creationId xmlns:a16="http://schemas.microsoft.com/office/drawing/2014/main" id="{A1FF19F3-4966-0208-D897-7C01797916DB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4" name="Rectangle 156">
                  <a:extLst>
                    <a:ext uri="{FF2B5EF4-FFF2-40B4-BE49-F238E27FC236}">
                      <a16:creationId xmlns:a16="http://schemas.microsoft.com/office/drawing/2014/main" id="{047BD912-C92D-ED18-5E84-4041F780B452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5" name="Rectangle 157">
                  <a:extLst>
                    <a:ext uri="{FF2B5EF4-FFF2-40B4-BE49-F238E27FC236}">
                      <a16:creationId xmlns:a16="http://schemas.microsoft.com/office/drawing/2014/main" id="{60D622B2-CC87-91C9-8486-13658FAC4A87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6" name="Rectangle 158">
                  <a:extLst>
                    <a:ext uri="{FF2B5EF4-FFF2-40B4-BE49-F238E27FC236}">
                      <a16:creationId xmlns:a16="http://schemas.microsoft.com/office/drawing/2014/main" id="{ED9084B2-08EF-C2D0-3B14-6957889055AA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9">
                  <a:extLst>
                    <a:ext uri="{FF2B5EF4-FFF2-40B4-BE49-F238E27FC236}">
                      <a16:creationId xmlns:a16="http://schemas.microsoft.com/office/drawing/2014/main" id="{ED48D75E-6247-5968-E6F0-985B92A3FD35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60">
                  <a:extLst>
                    <a:ext uri="{FF2B5EF4-FFF2-40B4-BE49-F238E27FC236}">
                      <a16:creationId xmlns:a16="http://schemas.microsoft.com/office/drawing/2014/main" id="{6CF64C85-B628-1AFA-FBEF-B1F72C166B69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61">
                  <a:extLst>
                    <a:ext uri="{FF2B5EF4-FFF2-40B4-BE49-F238E27FC236}">
                      <a16:creationId xmlns:a16="http://schemas.microsoft.com/office/drawing/2014/main" id="{C3E2C23A-9952-AA09-C375-4094E733DC43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62">
                  <a:extLst>
                    <a:ext uri="{FF2B5EF4-FFF2-40B4-BE49-F238E27FC236}">
                      <a16:creationId xmlns:a16="http://schemas.microsoft.com/office/drawing/2014/main" id="{8965E05D-692B-4FF8-FDC0-2DECA2450365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63">
                  <a:extLst>
                    <a:ext uri="{FF2B5EF4-FFF2-40B4-BE49-F238E27FC236}">
                      <a16:creationId xmlns:a16="http://schemas.microsoft.com/office/drawing/2014/main" id="{90EE22B1-E956-E154-FC68-207EEF63198D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64">
                  <a:extLst>
                    <a:ext uri="{FF2B5EF4-FFF2-40B4-BE49-F238E27FC236}">
                      <a16:creationId xmlns:a16="http://schemas.microsoft.com/office/drawing/2014/main" id="{7C8209EF-053C-85DC-76D7-52CE743D88C9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65">
                  <a:extLst>
                    <a:ext uri="{FF2B5EF4-FFF2-40B4-BE49-F238E27FC236}">
                      <a16:creationId xmlns:a16="http://schemas.microsoft.com/office/drawing/2014/main" id="{90C9A509-63F3-DFE7-8843-8E35C737CA68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66">
                  <a:extLst>
                    <a:ext uri="{FF2B5EF4-FFF2-40B4-BE49-F238E27FC236}">
                      <a16:creationId xmlns:a16="http://schemas.microsoft.com/office/drawing/2014/main" id="{82FB56C3-DE5B-9059-F04C-188BB0C29D06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7">
                  <a:extLst>
                    <a:ext uri="{FF2B5EF4-FFF2-40B4-BE49-F238E27FC236}">
                      <a16:creationId xmlns:a16="http://schemas.microsoft.com/office/drawing/2014/main" id="{9229FCCC-8F8A-2FBE-85DD-887A08F21AA6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8">
                  <a:extLst>
                    <a:ext uri="{FF2B5EF4-FFF2-40B4-BE49-F238E27FC236}">
                      <a16:creationId xmlns:a16="http://schemas.microsoft.com/office/drawing/2014/main" id="{2F1BAE3A-778D-572B-6A10-DB840BC8C355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9">
                  <a:extLst>
                    <a:ext uri="{FF2B5EF4-FFF2-40B4-BE49-F238E27FC236}">
                      <a16:creationId xmlns:a16="http://schemas.microsoft.com/office/drawing/2014/main" id="{71D8B5B8-96F3-EC76-4595-1473763DBCF3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70">
                  <a:extLst>
                    <a:ext uri="{FF2B5EF4-FFF2-40B4-BE49-F238E27FC236}">
                      <a16:creationId xmlns:a16="http://schemas.microsoft.com/office/drawing/2014/main" id="{59E1DDEA-1BED-C103-640D-13EC716FFA77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71">
                  <a:extLst>
                    <a:ext uri="{FF2B5EF4-FFF2-40B4-BE49-F238E27FC236}">
                      <a16:creationId xmlns:a16="http://schemas.microsoft.com/office/drawing/2014/main" id="{0988F276-9AAB-FA83-ED00-0838D4DF3FF8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72">
                  <a:extLst>
                    <a:ext uri="{FF2B5EF4-FFF2-40B4-BE49-F238E27FC236}">
                      <a16:creationId xmlns:a16="http://schemas.microsoft.com/office/drawing/2014/main" id="{C8CE8232-E5B2-5537-3AD5-62509309CD55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73">
                  <a:extLst>
                    <a:ext uri="{FF2B5EF4-FFF2-40B4-BE49-F238E27FC236}">
                      <a16:creationId xmlns:a16="http://schemas.microsoft.com/office/drawing/2014/main" id="{DF81014C-1510-27D6-E3CF-CFBF18642F77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74">
                  <a:extLst>
                    <a:ext uri="{FF2B5EF4-FFF2-40B4-BE49-F238E27FC236}">
                      <a16:creationId xmlns:a16="http://schemas.microsoft.com/office/drawing/2014/main" id="{50AC43A9-AD9C-2D4B-2A9F-44726FE585F9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75">
                  <a:extLst>
                    <a:ext uri="{FF2B5EF4-FFF2-40B4-BE49-F238E27FC236}">
                      <a16:creationId xmlns:a16="http://schemas.microsoft.com/office/drawing/2014/main" id="{F6C0A416-BB2E-14CB-10AB-F3A65FBF77BB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76">
                  <a:extLst>
                    <a:ext uri="{FF2B5EF4-FFF2-40B4-BE49-F238E27FC236}">
                      <a16:creationId xmlns:a16="http://schemas.microsoft.com/office/drawing/2014/main" id="{DA2BD22D-CD0C-86FD-8046-EE507408D7EA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7">
                  <a:extLst>
                    <a:ext uri="{FF2B5EF4-FFF2-40B4-BE49-F238E27FC236}">
                      <a16:creationId xmlns:a16="http://schemas.microsoft.com/office/drawing/2014/main" id="{1E9C7038-11AA-D39F-5329-9D2D849BEAA8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8">
                  <a:extLst>
                    <a:ext uri="{FF2B5EF4-FFF2-40B4-BE49-F238E27FC236}">
                      <a16:creationId xmlns:a16="http://schemas.microsoft.com/office/drawing/2014/main" id="{4F4347E2-389F-6B04-2725-E0DA552F2912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9">
                  <a:extLst>
                    <a:ext uri="{FF2B5EF4-FFF2-40B4-BE49-F238E27FC236}">
                      <a16:creationId xmlns:a16="http://schemas.microsoft.com/office/drawing/2014/main" id="{45EDDBA4-D3D0-DF24-6776-AB95A99401EB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80">
                  <a:extLst>
                    <a:ext uri="{FF2B5EF4-FFF2-40B4-BE49-F238E27FC236}">
                      <a16:creationId xmlns:a16="http://schemas.microsoft.com/office/drawing/2014/main" id="{70EE2F0B-2E0E-B077-B7CC-A7033A838199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81">
                  <a:extLst>
                    <a:ext uri="{FF2B5EF4-FFF2-40B4-BE49-F238E27FC236}">
                      <a16:creationId xmlns:a16="http://schemas.microsoft.com/office/drawing/2014/main" id="{85674662-6F06-EA1B-DA82-D31849FBCC8E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82">
                  <a:extLst>
                    <a:ext uri="{FF2B5EF4-FFF2-40B4-BE49-F238E27FC236}">
                      <a16:creationId xmlns:a16="http://schemas.microsoft.com/office/drawing/2014/main" id="{4EB8D6F9-63E7-3C76-8AFD-1F3FCFB2D6C4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83">
                  <a:extLst>
                    <a:ext uri="{FF2B5EF4-FFF2-40B4-BE49-F238E27FC236}">
                      <a16:creationId xmlns:a16="http://schemas.microsoft.com/office/drawing/2014/main" id="{192EAE6D-D66D-2EAB-9051-1ECE062030FC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84">
                  <a:extLst>
                    <a:ext uri="{FF2B5EF4-FFF2-40B4-BE49-F238E27FC236}">
                      <a16:creationId xmlns:a16="http://schemas.microsoft.com/office/drawing/2014/main" id="{8BFFC903-41FF-8D8C-72DD-E8C9EA0A0E71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85">
                  <a:extLst>
                    <a:ext uri="{FF2B5EF4-FFF2-40B4-BE49-F238E27FC236}">
                      <a16:creationId xmlns:a16="http://schemas.microsoft.com/office/drawing/2014/main" id="{E30CA880-62F1-E3A3-EE3B-A71BC9D7F906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86">
                  <a:extLst>
                    <a:ext uri="{FF2B5EF4-FFF2-40B4-BE49-F238E27FC236}">
                      <a16:creationId xmlns:a16="http://schemas.microsoft.com/office/drawing/2014/main" id="{2221741C-4C05-189B-8B6B-25D96F0038B4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7">
                  <a:extLst>
                    <a:ext uri="{FF2B5EF4-FFF2-40B4-BE49-F238E27FC236}">
                      <a16:creationId xmlns:a16="http://schemas.microsoft.com/office/drawing/2014/main" id="{7335B0EB-4942-A9BD-0EC0-CFA9BB57C656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8">
                  <a:extLst>
                    <a:ext uri="{FF2B5EF4-FFF2-40B4-BE49-F238E27FC236}">
                      <a16:creationId xmlns:a16="http://schemas.microsoft.com/office/drawing/2014/main" id="{48E3EF97-762B-B63E-F255-947C2A2221C1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9">
                  <a:extLst>
                    <a:ext uri="{FF2B5EF4-FFF2-40B4-BE49-F238E27FC236}">
                      <a16:creationId xmlns:a16="http://schemas.microsoft.com/office/drawing/2014/main" id="{6AF42311-852A-5B2E-5C0A-9B076A8999CC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90">
                  <a:extLst>
                    <a:ext uri="{FF2B5EF4-FFF2-40B4-BE49-F238E27FC236}">
                      <a16:creationId xmlns:a16="http://schemas.microsoft.com/office/drawing/2014/main" id="{AA9E218B-BF7B-1926-1211-2993AD58A516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91">
                  <a:extLst>
                    <a:ext uri="{FF2B5EF4-FFF2-40B4-BE49-F238E27FC236}">
                      <a16:creationId xmlns:a16="http://schemas.microsoft.com/office/drawing/2014/main" id="{08E764EB-0DEF-3AB3-262D-27E5DEB2A9A6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92">
                  <a:extLst>
                    <a:ext uri="{FF2B5EF4-FFF2-40B4-BE49-F238E27FC236}">
                      <a16:creationId xmlns:a16="http://schemas.microsoft.com/office/drawing/2014/main" id="{5FA62830-2656-E71A-A7C4-0B0657E18810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93">
                  <a:extLst>
                    <a:ext uri="{FF2B5EF4-FFF2-40B4-BE49-F238E27FC236}">
                      <a16:creationId xmlns:a16="http://schemas.microsoft.com/office/drawing/2014/main" id="{77972813-4D45-EAEA-17DB-632946EFCFB7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94">
                  <a:extLst>
                    <a:ext uri="{FF2B5EF4-FFF2-40B4-BE49-F238E27FC236}">
                      <a16:creationId xmlns:a16="http://schemas.microsoft.com/office/drawing/2014/main" id="{958705D0-D181-6DF2-25AA-C320D9FA8139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95">
                  <a:extLst>
                    <a:ext uri="{FF2B5EF4-FFF2-40B4-BE49-F238E27FC236}">
                      <a16:creationId xmlns:a16="http://schemas.microsoft.com/office/drawing/2014/main" id="{C95EFF58-DF3E-7C14-2733-B74EA8FC689E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96">
                  <a:extLst>
                    <a:ext uri="{FF2B5EF4-FFF2-40B4-BE49-F238E27FC236}">
                      <a16:creationId xmlns:a16="http://schemas.microsoft.com/office/drawing/2014/main" id="{C85230D5-1391-336E-D079-2A8E12B8B585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7">
                  <a:extLst>
                    <a:ext uri="{FF2B5EF4-FFF2-40B4-BE49-F238E27FC236}">
                      <a16:creationId xmlns:a16="http://schemas.microsoft.com/office/drawing/2014/main" id="{4E2D2E05-3DDF-4FC2-44A4-923551CEF7CF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8">
                  <a:extLst>
                    <a:ext uri="{FF2B5EF4-FFF2-40B4-BE49-F238E27FC236}">
                      <a16:creationId xmlns:a16="http://schemas.microsoft.com/office/drawing/2014/main" id="{5C00563B-609E-4936-DEF5-7C6ACF53F364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9">
                  <a:extLst>
                    <a:ext uri="{FF2B5EF4-FFF2-40B4-BE49-F238E27FC236}">
                      <a16:creationId xmlns:a16="http://schemas.microsoft.com/office/drawing/2014/main" id="{89D2336A-3D6F-5BBF-8BE5-C4529387E0A4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200">
                  <a:extLst>
                    <a:ext uri="{FF2B5EF4-FFF2-40B4-BE49-F238E27FC236}">
                      <a16:creationId xmlns:a16="http://schemas.microsoft.com/office/drawing/2014/main" id="{C4D66179-BF4D-4D60-B12A-28A08061A266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201">
                  <a:extLst>
                    <a:ext uri="{FF2B5EF4-FFF2-40B4-BE49-F238E27FC236}">
                      <a16:creationId xmlns:a16="http://schemas.microsoft.com/office/drawing/2014/main" id="{FB8741AC-A05F-6BB6-D86D-E2FA416BBCA8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202">
                  <a:extLst>
                    <a:ext uri="{FF2B5EF4-FFF2-40B4-BE49-F238E27FC236}">
                      <a16:creationId xmlns:a16="http://schemas.microsoft.com/office/drawing/2014/main" id="{8B72BD11-7DB8-7164-F93C-8B3A43F390E6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203">
                  <a:extLst>
                    <a:ext uri="{FF2B5EF4-FFF2-40B4-BE49-F238E27FC236}">
                      <a16:creationId xmlns:a16="http://schemas.microsoft.com/office/drawing/2014/main" id="{BB0F90EC-9C43-4235-05E3-C3B3D3509F6E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204">
                  <a:extLst>
                    <a:ext uri="{FF2B5EF4-FFF2-40B4-BE49-F238E27FC236}">
                      <a16:creationId xmlns:a16="http://schemas.microsoft.com/office/drawing/2014/main" id="{EBC5A2F1-9B84-CB75-C4A2-755769B24771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205">
                  <a:extLst>
                    <a:ext uri="{FF2B5EF4-FFF2-40B4-BE49-F238E27FC236}">
                      <a16:creationId xmlns:a16="http://schemas.microsoft.com/office/drawing/2014/main" id="{559B3383-C35D-858D-263D-1E97D31BAD75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206">
                  <a:extLst>
                    <a:ext uri="{FF2B5EF4-FFF2-40B4-BE49-F238E27FC236}">
                      <a16:creationId xmlns:a16="http://schemas.microsoft.com/office/drawing/2014/main" id="{261D2A0A-6988-106C-8739-1828DD39ACB3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7">
                  <a:extLst>
                    <a:ext uri="{FF2B5EF4-FFF2-40B4-BE49-F238E27FC236}">
                      <a16:creationId xmlns:a16="http://schemas.microsoft.com/office/drawing/2014/main" id="{4EC3F3F7-CDF7-223E-A8F2-A2DB18D62707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8">
                  <a:extLst>
                    <a:ext uri="{FF2B5EF4-FFF2-40B4-BE49-F238E27FC236}">
                      <a16:creationId xmlns:a16="http://schemas.microsoft.com/office/drawing/2014/main" id="{4B7B1CE5-9660-FAB8-AF14-FE9A6B177E17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9">
                  <a:extLst>
                    <a:ext uri="{FF2B5EF4-FFF2-40B4-BE49-F238E27FC236}">
                      <a16:creationId xmlns:a16="http://schemas.microsoft.com/office/drawing/2014/main" id="{ECA05714-769F-C4FC-8EE6-2583B4CC28E8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10">
                  <a:extLst>
                    <a:ext uri="{FF2B5EF4-FFF2-40B4-BE49-F238E27FC236}">
                      <a16:creationId xmlns:a16="http://schemas.microsoft.com/office/drawing/2014/main" id="{3FDF5AAC-A26B-F091-0BEC-EA79A467B685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11">
                  <a:extLst>
                    <a:ext uri="{FF2B5EF4-FFF2-40B4-BE49-F238E27FC236}">
                      <a16:creationId xmlns:a16="http://schemas.microsoft.com/office/drawing/2014/main" id="{B47DFA0B-220B-EA15-BF4A-5AFBE3AB1EE4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12">
                  <a:extLst>
                    <a:ext uri="{FF2B5EF4-FFF2-40B4-BE49-F238E27FC236}">
                      <a16:creationId xmlns:a16="http://schemas.microsoft.com/office/drawing/2014/main" id="{16927D33-C4E2-6EC2-B71E-5D77865C6E83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13">
                  <a:extLst>
                    <a:ext uri="{FF2B5EF4-FFF2-40B4-BE49-F238E27FC236}">
                      <a16:creationId xmlns:a16="http://schemas.microsoft.com/office/drawing/2014/main" id="{876337AE-10BB-7C42-10E2-8D1BD5AD6C74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14">
                  <a:extLst>
                    <a:ext uri="{FF2B5EF4-FFF2-40B4-BE49-F238E27FC236}">
                      <a16:creationId xmlns:a16="http://schemas.microsoft.com/office/drawing/2014/main" id="{CAE9CFCC-A594-0353-3032-642866409BA2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15">
                  <a:extLst>
                    <a:ext uri="{FF2B5EF4-FFF2-40B4-BE49-F238E27FC236}">
                      <a16:creationId xmlns:a16="http://schemas.microsoft.com/office/drawing/2014/main" id="{43C0F9C9-66D0-4FB5-DFF2-88020828DF8C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16">
                  <a:extLst>
                    <a:ext uri="{FF2B5EF4-FFF2-40B4-BE49-F238E27FC236}">
                      <a16:creationId xmlns:a16="http://schemas.microsoft.com/office/drawing/2014/main" id="{B390F2A4-7A60-D213-46A1-22EA4DB03C06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7">
                  <a:extLst>
                    <a:ext uri="{FF2B5EF4-FFF2-40B4-BE49-F238E27FC236}">
                      <a16:creationId xmlns:a16="http://schemas.microsoft.com/office/drawing/2014/main" id="{3C77F27E-7D68-2D19-1EE8-3F0473D27B02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8">
                  <a:extLst>
                    <a:ext uri="{FF2B5EF4-FFF2-40B4-BE49-F238E27FC236}">
                      <a16:creationId xmlns:a16="http://schemas.microsoft.com/office/drawing/2014/main" id="{69CCC617-A34D-3F4C-F22F-DE72CAC0379A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9">
                  <a:extLst>
                    <a:ext uri="{FF2B5EF4-FFF2-40B4-BE49-F238E27FC236}">
                      <a16:creationId xmlns:a16="http://schemas.microsoft.com/office/drawing/2014/main" id="{459F98E8-AC35-F98B-B1AF-91902EE82843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20">
                  <a:extLst>
                    <a:ext uri="{FF2B5EF4-FFF2-40B4-BE49-F238E27FC236}">
                      <a16:creationId xmlns:a16="http://schemas.microsoft.com/office/drawing/2014/main" id="{FFB65575-9581-5BA3-E817-E4DE3A0AFE86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21">
                  <a:extLst>
                    <a:ext uri="{FF2B5EF4-FFF2-40B4-BE49-F238E27FC236}">
                      <a16:creationId xmlns:a16="http://schemas.microsoft.com/office/drawing/2014/main" id="{3BBA29EC-0BA5-5088-AB63-2DC2FF84DB21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22">
                  <a:extLst>
                    <a:ext uri="{FF2B5EF4-FFF2-40B4-BE49-F238E27FC236}">
                      <a16:creationId xmlns:a16="http://schemas.microsoft.com/office/drawing/2014/main" id="{AF92B570-F581-BF09-AECF-5619DF9CA7D8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23">
                  <a:extLst>
                    <a:ext uri="{FF2B5EF4-FFF2-40B4-BE49-F238E27FC236}">
                      <a16:creationId xmlns:a16="http://schemas.microsoft.com/office/drawing/2014/main" id="{9D551670-7D3E-1F58-C512-51770B7DB9C1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24">
                  <a:extLst>
                    <a:ext uri="{FF2B5EF4-FFF2-40B4-BE49-F238E27FC236}">
                      <a16:creationId xmlns:a16="http://schemas.microsoft.com/office/drawing/2014/main" id="{414DBCC0-2C60-99E3-AB34-C763E95FC82E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25">
                  <a:extLst>
                    <a:ext uri="{FF2B5EF4-FFF2-40B4-BE49-F238E27FC236}">
                      <a16:creationId xmlns:a16="http://schemas.microsoft.com/office/drawing/2014/main" id="{9AD337F8-44E0-1401-4155-B7B68B0516E8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26">
                  <a:extLst>
                    <a:ext uri="{FF2B5EF4-FFF2-40B4-BE49-F238E27FC236}">
                      <a16:creationId xmlns:a16="http://schemas.microsoft.com/office/drawing/2014/main" id="{83F07141-0652-40DD-A8A3-D8BB18193E85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7">
                  <a:extLst>
                    <a:ext uri="{FF2B5EF4-FFF2-40B4-BE49-F238E27FC236}">
                      <a16:creationId xmlns:a16="http://schemas.microsoft.com/office/drawing/2014/main" id="{BD8B37B7-823D-C6C3-B55D-EDE31A038ACC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8">
                  <a:extLst>
                    <a:ext uri="{FF2B5EF4-FFF2-40B4-BE49-F238E27FC236}">
                      <a16:creationId xmlns:a16="http://schemas.microsoft.com/office/drawing/2014/main" id="{CA89E8D2-DE58-F1E9-1F7C-0213D988F39E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797079A-0AE2-B100-3529-D6907D287FE2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矩形 7">
              <a:extLst>
                <a:ext uri="{FF2B5EF4-FFF2-40B4-BE49-F238E27FC236}">
                  <a16:creationId xmlns:a16="http://schemas.microsoft.com/office/drawing/2014/main" id="{33B77683-E2B1-8864-B7F7-4E9E25AD7B6F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C95C61F-F6DB-CD06-EFAB-67A626DF6504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2" name="矩形 7">
              <a:extLst>
                <a:ext uri="{FF2B5EF4-FFF2-40B4-BE49-F238E27FC236}">
                  <a16:creationId xmlns:a16="http://schemas.microsoft.com/office/drawing/2014/main" id="{C5B8BBF3-6B3A-C1C3-461C-244739151DC6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C33E400-50AA-1681-E5AD-8BDD6FE6BBC5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2C10ECE-BD99-51AF-FF8C-F30164DC2B32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5" name="矩形 7">
              <a:extLst>
                <a:ext uri="{FF2B5EF4-FFF2-40B4-BE49-F238E27FC236}">
                  <a16:creationId xmlns:a16="http://schemas.microsoft.com/office/drawing/2014/main" id="{6546CCF8-1E38-54CD-21B8-99960DE36FAF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483C43E9-A216-A2E9-D02D-E77213D5F316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144" name="图片 143" descr="人戴着面具&#10;&#10;低可信度描述已自动生成">
            <a:extLst>
              <a:ext uri="{FF2B5EF4-FFF2-40B4-BE49-F238E27FC236}">
                <a16:creationId xmlns:a16="http://schemas.microsoft.com/office/drawing/2014/main" id="{E3AEF725-018A-C59D-5D22-24310E61A5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2914" y="843985"/>
            <a:ext cx="1821910" cy="1821910"/>
          </a:xfrm>
          <a:prstGeom prst="rect">
            <a:avLst/>
          </a:prstGeom>
        </p:spPr>
      </p:pic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492838FE-E698-AB4E-A022-F5BF793DC82D}"/>
              </a:ext>
            </a:extLst>
          </p:cNvPr>
          <p:cNvCxnSpPr>
            <a:cxnSpLocks/>
          </p:cNvCxnSpPr>
          <p:nvPr/>
        </p:nvCxnSpPr>
        <p:spPr>
          <a:xfrm flipH="1">
            <a:off x="6991482" y="10544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DA8AD0A7-1C32-46CE-106D-C0EF5612FD23}"/>
              </a:ext>
            </a:extLst>
          </p:cNvPr>
          <p:cNvGrpSpPr/>
          <p:nvPr/>
        </p:nvGrpSpPr>
        <p:grpSpPr>
          <a:xfrm>
            <a:off x="5847813" y="1586745"/>
            <a:ext cx="138195" cy="138195"/>
            <a:chOff x="5695413" y="1701172"/>
            <a:chExt cx="138195" cy="138195"/>
          </a:xfrm>
        </p:grpSpPr>
        <p:sp>
          <p:nvSpPr>
            <p:cNvPr id="114" name="Teardrop 15">
              <a:extLst>
                <a:ext uri="{FF2B5EF4-FFF2-40B4-BE49-F238E27FC236}">
                  <a16:creationId xmlns:a16="http://schemas.microsoft.com/office/drawing/2014/main" id="{73B9EA1F-CCDE-B86F-07E6-A80D7C631ED2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Roboto Medium" panose="02000000000000000000" pitchFamily="2" charset="0"/>
                <a:ea typeface="微软雅黑 Light"/>
                <a:cs typeface="+mn-cs"/>
              </a:endParaRPr>
            </a:p>
          </p:txBody>
        </p:sp>
        <p:sp>
          <p:nvSpPr>
            <p:cNvPr id="115" name="Oval 16">
              <a:extLst>
                <a:ext uri="{FF2B5EF4-FFF2-40B4-BE49-F238E27FC236}">
                  <a16:creationId xmlns:a16="http://schemas.microsoft.com/office/drawing/2014/main" id="{A615ACAB-4E81-17A3-C40E-D3C5296A0ABF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Roboto Medium" panose="02000000000000000000" pitchFamily="2" charset="0"/>
                <a:ea typeface="微软雅黑 Light"/>
                <a:cs typeface="+mn-cs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CE735135-A199-79D9-503A-5CEB159B30BF}"/>
              </a:ext>
            </a:extLst>
          </p:cNvPr>
          <p:cNvGrpSpPr/>
          <p:nvPr/>
        </p:nvGrpSpPr>
        <p:grpSpPr>
          <a:xfrm>
            <a:off x="5847813" y="1973839"/>
            <a:ext cx="138195" cy="138195"/>
            <a:chOff x="5695413" y="2081916"/>
            <a:chExt cx="138195" cy="138195"/>
          </a:xfrm>
        </p:grpSpPr>
        <p:sp>
          <p:nvSpPr>
            <p:cNvPr id="117" name="Teardrop 15">
              <a:extLst>
                <a:ext uri="{FF2B5EF4-FFF2-40B4-BE49-F238E27FC236}">
                  <a16:creationId xmlns:a16="http://schemas.microsoft.com/office/drawing/2014/main" id="{81932543-626B-B775-6BCF-33584082D58E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Roboto Medium" panose="02000000000000000000" pitchFamily="2" charset="0"/>
                <a:ea typeface="微软雅黑 Light"/>
                <a:cs typeface="+mn-cs"/>
              </a:endParaRPr>
            </a:p>
          </p:txBody>
        </p:sp>
        <p:sp>
          <p:nvSpPr>
            <p:cNvPr id="118" name="Oval 16">
              <a:extLst>
                <a:ext uri="{FF2B5EF4-FFF2-40B4-BE49-F238E27FC236}">
                  <a16:creationId xmlns:a16="http://schemas.microsoft.com/office/drawing/2014/main" id="{5499CED0-D922-83C5-C77B-93B00EE83121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Roboto Medium" panose="02000000000000000000" pitchFamily="2" charset="0"/>
                <a:ea typeface="微软雅黑 Light"/>
                <a:cs typeface="+mn-cs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B9D3FB8B-B2B2-8769-7204-B8778EF3C8A8}"/>
              </a:ext>
            </a:extLst>
          </p:cNvPr>
          <p:cNvGrpSpPr/>
          <p:nvPr/>
        </p:nvGrpSpPr>
        <p:grpSpPr>
          <a:xfrm>
            <a:off x="5847813" y="2360933"/>
            <a:ext cx="138195" cy="138195"/>
            <a:chOff x="5695413" y="2462660"/>
            <a:chExt cx="138195" cy="138195"/>
          </a:xfrm>
        </p:grpSpPr>
        <p:sp>
          <p:nvSpPr>
            <p:cNvPr id="120" name="Teardrop 15">
              <a:extLst>
                <a:ext uri="{FF2B5EF4-FFF2-40B4-BE49-F238E27FC236}">
                  <a16:creationId xmlns:a16="http://schemas.microsoft.com/office/drawing/2014/main" id="{AD17EF51-D717-0220-197B-E9623D044AAB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Roboto Medium" panose="02000000000000000000" pitchFamily="2" charset="0"/>
                <a:ea typeface="微软雅黑 Light"/>
                <a:cs typeface="+mn-cs"/>
              </a:endParaRPr>
            </a:p>
          </p:txBody>
        </p:sp>
        <p:sp>
          <p:nvSpPr>
            <p:cNvPr id="121" name="Oval 16">
              <a:extLst>
                <a:ext uri="{FF2B5EF4-FFF2-40B4-BE49-F238E27FC236}">
                  <a16:creationId xmlns:a16="http://schemas.microsoft.com/office/drawing/2014/main" id="{D09BE07B-DB62-926B-B111-B8CC9C4B7AB4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Roboto Medium" panose="02000000000000000000" pitchFamily="2" charset="0"/>
                <a:ea typeface="微软雅黑 Light"/>
                <a:cs typeface="+mn-cs"/>
              </a:endParaRPr>
            </a:p>
          </p:txBody>
        </p:sp>
      </p:grpSp>
      <p:sp>
        <p:nvSpPr>
          <p:cNvPr id="122" name="矩形 7">
            <a:extLst>
              <a:ext uri="{FF2B5EF4-FFF2-40B4-BE49-F238E27FC236}">
                <a16:creationId xmlns:a16="http://schemas.microsoft.com/office/drawing/2014/main" id="{917F470E-08E6-9597-FD8D-8717E6009822}"/>
              </a:ext>
            </a:extLst>
          </p:cNvPr>
          <p:cNvSpPr/>
          <p:nvPr/>
        </p:nvSpPr>
        <p:spPr>
          <a:xfrm flipH="1" flipV="1">
            <a:off x="45041" y="28309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矩形 7">
            <a:extLst>
              <a:ext uri="{FF2B5EF4-FFF2-40B4-BE49-F238E27FC236}">
                <a16:creationId xmlns:a16="http://schemas.microsoft.com/office/drawing/2014/main" id="{7AD54B9F-04AD-1F65-F11E-4ADE8AD81E18}"/>
              </a:ext>
            </a:extLst>
          </p:cNvPr>
          <p:cNvSpPr/>
          <p:nvPr/>
        </p:nvSpPr>
        <p:spPr>
          <a:xfrm flipH="1" flipV="1">
            <a:off x="-329095" y="31668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EF6BF581-76C6-4E83-E6A2-C5E13995AA58}"/>
              </a:ext>
            </a:extLst>
          </p:cNvPr>
          <p:cNvSpPr txBox="1"/>
          <p:nvPr/>
        </p:nvSpPr>
        <p:spPr>
          <a:xfrm>
            <a:off x="5739708" y="8061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桃子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E833B686-A90A-536A-B410-EEB89A4A419F}"/>
              </a:ext>
            </a:extLst>
          </p:cNvPr>
          <p:cNvSpPr txBox="1"/>
          <p:nvPr/>
        </p:nvSpPr>
        <p:spPr>
          <a:xfrm>
            <a:off x="7075091" y="10061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FF128060-D54B-5B54-C33B-4A91DEA734C4}"/>
              </a:ext>
            </a:extLst>
          </p:cNvPr>
          <p:cNvSpPr txBox="1"/>
          <p:nvPr/>
        </p:nvSpPr>
        <p:spPr>
          <a:xfrm>
            <a:off x="6071014" y="1461679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1458AC4D-9555-AB2A-5ADC-201F041D2A5D}"/>
              </a:ext>
            </a:extLst>
          </p:cNvPr>
          <p:cNvSpPr txBox="1"/>
          <p:nvPr/>
        </p:nvSpPr>
        <p:spPr>
          <a:xfrm>
            <a:off x="6071014" y="1845699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设计就业实战班第六期学员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4A6D711D-AA72-539F-A1C6-6AB136483257}"/>
              </a:ext>
            </a:extLst>
          </p:cNvPr>
          <p:cNvSpPr txBox="1"/>
          <p:nvPr/>
        </p:nvSpPr>
        <p:spPr>
          <a:xfrm>
            <a:off x="6071014" y="2229719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欢迎加微信交流：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Taozi_Yao91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8690CC0E-76E4-FE6F-E84D-B67CE3F9B705}"/>
              </a:ext>
            </a:extLst>
          </p:cNvPr>
          <p:cNvSpPr txBox="1"/>
          <p:nvPr/>
        </p:nvSpPr>
        <p:spPr>
          <a:xfrm>
            <a:off x="3006489" y="28226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Taozi_Yao91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35E48B4D-199B-2E7C-41B1-631519E7B861}"/>
              </a:ext>
            </a:extLst>
          </p:cNvPr>
          <p:cNvGrpSpPr/>
          <p:nvPr/>
        </p:nvGrpSpPr>
        <p:grpSpPr>
          <a:xfrm>
            <a:off x="3059267" y="771827"/>
            <a:ext cx="2009205" cy="1986058"/>
            <a:chOff x="2906867" y="3508800"/>
            <a:chExt cx="2009205" cy="1986058"/>
          </a:xfrm>
        </p:grpSpPr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00C23369-6328-4471-2400-FDCC0C25AA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1081C74A-05C5-5DA0-F419-B36A76C3ABDF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4A640047-CC53-AC78-E99F-2B91957FADA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9DD11A6A-FB1E-3D13-161A-0ABE7439F6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C9984F9A-A08C-076B-219B-7A5F322B609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3F05579E-E95E-67D1-6FEA-06E3694E2E4C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FDAFEAC4-35B4-2BD6-E8AE-E2BCD0284B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05F7C00A-4692-13B1-B265-F0F3BDDC466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A352AD1C-8539-A6C2-52A5-D20CBE318DB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26BDBA08-C892-191D-6B25-966740EB66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94DEFD61-387C-46AA-5CAD-1F6962CB695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A92E141E-2DD1-A273-7FBA-A3AECF682B8E}"/>
              </a:ext>
            </a:extLst>
          </p:cNvPr>
          <p:cNvSpPr txBox="1"/>
          <p:nvPr/>
        </p:nvSpPr>
        <p:spPr>
          <a:xfrm>
            <a:off x="522886" y="5379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85502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桃子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3356A91-E513-7CD4-BC0A-5E59F533AB6C}"/>
              </a:ext>
            </a:extLst>
          </p:cNvPr>
          <p:cNvGrpSpPr/>
          <p:nvPr/>
        </p:nvGrpSpPr>
        <p:grpSpPr>
          <a:xfrm>
            <a:off x="0" y="3409950"/>
            <a:ext cx="2801565" cy="3448050"/>
            <a:chOff x="0" y="3409950"/>
            <a:chExt cx="2801565" cy="344805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066EEDAD-C0F2-CA78-83FB-23A61F9A2BD2}"/>
                </a:ext>
              </a:extLst>
            </p:cNvPr>
            <p:cNvSpPr/>
            <p:nvPr/>
          </p:nvSpPr>
          <p:spPr>
            <a:xfrm flipH="1" flipV="1">
              <a:off x="0" y="3409950"/>
              <a:ext cx="2801565" cy="3448050"/>
            </a:xfrm>
            <a:custGeom>
              <a:avLst/>
              <a:gdLst>
                <a:gd name="connsiteX0" fmla="*/ 2795083 w 2801565"/>
                <a:gd name="connsiteY0" fmla="*/ 3448050 h 3448050"/>
                <a:gd name="connsiteX1" fmla="*/ 1993082 w 2801565"/>
                <a:gd name="connsiteY1" fmla="*/ 1942252 h 3448050"/>
                <a:gd name="connsiteX2" fmla="*/ 569120 w 2801565"/>
                <a:gd name="connsiteY2" fmla="*/ 1276645 h 3448050"/>
                <a:gd name="connsiteX3" fmla="*/ 60075 w 2801565"/>
                <a:gd name="connsiteY3" fmla="*/ 42203 h 3448050"/>
                <a:gd name="connsiteX4" fmla="*/ 104233 w 2801565"/>
                <a:gd name="connsiteY4" fmla="*/ 0 h 3448050"/>
                <a:gd name="connsiteX5" fmla="*/ 2801565 w 2801565"/>
                <a:gd name="connsiteY5" fmla="*/ 0 h 3448050"/>
                <a:gd name="connsiteX6" fmla="*/ 2801565 w 2801565"/>
                <a:gd name="connsiteY6" fmla="*/ 3446503 h 3448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1565" h="3448050">
                  <a:moveTo>
                    <a:pt x="2795083" y="3448050"/>
                  </a:moveTo>
                  <a:cubicBezTo>
                    <a:pt x="2234955" y="3311655"/>
                    <a:pt x="1880329" y="2299606"/>
                    <a:pt x="1993082" y="1942252"/>
                  </a:cubicBezTo>
                  <a:cubicBezTo>
                    <a:pt x="2105835" y="1584897"/>
                    <a:pt x="867370" y="1610358"/>
                    <a:pt x="569120" y="1276645"/>
                  </a:cubicBezTo>
                  <a:cubicBezTo>
                    <a:pt x="308151" y="984646"/>
                    <a:pt x="-167938" y="336203"/>
                    <a:pt x="60075" y="42203"/>
                  </a:cubicBezTo>
                  <a:lnTo>
                    <a:pt x="104233" y="0"/>
                  </a:lnTo>
                  <a:lnTo>
                    <a:pt x="2801565" y="0"/>
                  </a:lnTo>
                  <a:lnTo>
                    <a:pt x="2801565" y="34465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3D0EEED-BE65-2C9F-63BD-3ED6F5410C5E}"/>
                </a:ext>
              </a:extLst>
            </p:cNvPr>
            <p:cNvSpPr/>
            <p:nvPr/>
          </p:nvSpPr>
          <p:spPr>
            <a:xfrm flipH="1" flipV="1">
              <a:off x="0" y="3563372"/>
              <a:ext cx="2666067" cy="3294628"/>
            </a:xfrm>
            <a:custGeom>
              <a:avLst/>
              <a:gdLst>
                <a:gd name="connsiteX0" fmla="*/ 2666067 w 2666067"/>
                <a:gd name="connsiteY0" fmla="*/ 3294628 h 3294628"/>
                <a:gd name="connsiteX1" fmla="*/ 2595179 w 2666067"/>
                <a:gd name="connsiteY1" fmla="*/ 3255495 h 3294628"/>
                <a:gd name="connsiteX2" fmla="*/ 1993082 w 2666067"/>
                <a:gd name="connsiteY2" fmla="*/ 1838902 h 3294628"/>
                <a:gd name="connsiteX3" fmla="*/ 569120 w 2666067"/>
                <a:gd name="connsiteY3" fmla="*/ 1173295 h 3294628"/>
                <a:gd name="connsiteX4" fmla="*/ 21657 w 2666067"/>
                <a:gd name="connsiteY4" fmla="*/ 7019 h 3294628"/>
                <a:gd name="connsiteX5" fmla="*/ 25613 w 2666067"/>
                <a:gd name="connsiteY5" fmla="*/ 0 h 3294628"/>
                <a:gd name="connsiteX6" fmla="*/ 2666067 w 2666067"/>
                <a:gd name="connsiteY6" fmla="*/ 0 h 329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6067" h="3294628">
                  <a:moveTo>
                    <a:pt x="2666067" y="3294628"/>
                  </a:moveTo>
                  <a:lnTo>
                    <a:pt x="2595179" y="3255495"/>
                  </a:lnTo>
                  <a:cubicBezTo>
                    <a:pt x="2153601" y="2965523"/>
                    <a:pt x="1894423" y="2151587"/>
                    <a:pt x="1993082" y="1838902"/>
                  </a:cubicBezTo>
                  <a:cubicBezTo>
                    <a:pt x="2105835" y="1481547"/>
                    <a:pt x="867370" y="1507008"/>
                    <a:pt x="569120" y="1173295"/>
                  </a:cubicBezTo>
                  <a:cubicBezTo>
                    <a:pt x="326792" y="902153"/>
                    <a:pt x="-101022" y="323669"/>
                    <a:pt x="21657" y="7019"/>
                  </a:cubicBezTo>
                  <a:lnTo>
                    <a:pt x="25613" y="0"/>
                  </a:lnTo>
                  <a:lnTo>
                    <a:pt x="2666067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1D932CE5-3DD0-C3FE-76E7-91456FE91527}"/>
              </a:ext>
            </a:extLst>
          </p:cNvPr>
          <p:cNvSpPr txBox="1"/>
          <p:nvPr/>
        </p:nvSpPr>
        <p:spPr>
          <a:xfrm>
            <a:off x="7382286" y="359300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4400" dirty="0">
                <a:solidFill>
                  <a:schemeClr val="accent1"/>
                </a:solidFill>
                <a:latin typeface="+mj-ea"/>
                <a:ea typeface="+mj-ea"/>
              </a:rPr>
              <a:t>年终工作总结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4F134B-3B57-BFCD-0F3D-35FE629B78FC}"/>
              </a:ext>
            </a:extLst>
          </p:cNvPr>
          <p:cNvSpPr txBox="1"/>
          <p:nvPr/>
        </p:nvSpPr>
        <p:spPr>
          <a:xfrm>
            <a:off x="8166929" y="2905780"/>
            <a:ext cx="2000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PART  ONE</a:t>
            </a:r>
            <a:endParaRPr lang="zh-CN" altLang="en-US" sz="2800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EA4CDD4-44C3-8933-9443-7ED9940BBC12}"/>
              </a:ext>
            </a:extLst>
          </p:cNvPr>
          <p:cNvGrpSpPr/>
          <p:nvPr/>
        </p:nvGrpSpPr>
        <p:grpSpPr>
          <a:xfrm flipH="1" flipV="1">
            <a:off x="9390435" y="0"/>
            <a:ext cx="2801565" cy="3448050"/>
            <a:chOff x="0" y="3409950"/>
            <a:chExt cx="2801565" cy="344805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49092C6-0F15-4475-330C-293A5DA4F664}"/>
                </a:ext>
              </a:extLst>
            </p:cNvPr>
            <p:cNvSpPr/>
            <p:nvPr/>
          </p:nvSpPr>
          <p:spPr>
            <a:xfrm flipH="1" flipV="1">
              <a:off x="0" y="3409950"/>
              <a:ext cx="2801565" cy="3448050"/>
            </a:xfrm>
            <a:custGeom>
              <a:avLst/>
              <a:gdLst>
                <a:gd name="connsiteX0" fmla="*/ 2795083 w 2801565"/>
                <a:gd name="connsiteY0" fmla="*/ 3448050 h 3448050"/>
                <a:gd name="connsiteX1" fmla="*/ 1993082 w 2801565"/>
                <a:gd name="connsiteY1" fmla="*/ 1942252 h 3448050"/>
                <a:gd name="connsiteX2" fmla="*/ 569120 w 2801565"/>
                <a:gd name="connsiteY2" fmla="*/ 1276645 h 3448050"/>
                <a:gd name="connsiteX3" fmla="*/ 60075 w 2801565"/>
                <a:gd name="connsiteY3" fmla="*/ 42203 h 3448050"/>
                <a:gd name="connsiteX4" fmla="*/ 104233 w 2801565"/>
                <a:gd name="connsiteY4" fmla="*/ 0 h 3448050"/>
                <a:gd name="connsiteX5" fmla="*/ 2801565 w 2801565"/>
                <a:gd name="connsiteY5" fmla="*/ 0 h 3448050"/>
                <a:gd name="connsiteX6" fmla="*/ 2801565 w 2801565"/>
                <a:gd name="connsiteY6" fmla="*/ 3446503 h 3448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1565" h="3448050">
                  <a:moveTo>
                    <a:pt x="2795083" y="3448050"/>
                  </a:moveTo>
                  <a:cubicBezTo>
                    <a:pt x="2234955" y="3311655"/>
                    <a:pt x="1880329" y="2299606"/>
                    <a:pt x="1993082" y="1942252"/>
                  </a:cubicBezTo>
                  <a:cubicBezTo>
                    <a:pt x="2105835" y="1584897"/>
                    <a:pt x="867370" y="1610358"/>
                    <a:pt x="569120" y="1276645"/>
                  </a:cubicBezTo>
                  <a:cubicBezTo>
                    <a:pt x="308151" y="984646"/>
                    <a:pt x="-167938" y="336203"/>
                    <a:pt x="60075" y="42203"/>
                  </a:cubicBezTo>
                  <a:lnTo>
                    <a:pt x="104233" y="0"/>
                  </a:lnTo>
                  <a:lnTo>
                    <a:pt x="2801565" y="0"/>
                  </a:lnTo>
                  <a:lnTo>
                    <a:pt x="2801565" y="34465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3D23B0D-3D12-8622-13CC-F8D7790EB154}"/>
                </a:ext>
              </a:extLst>
            </p:cNvPr>
            <p:cNvSpPr/>
            <p:nvPr/>
          </p:nvSpPr>
          <p:spPr>
            <a:xfrm flipH="1" flipV="1">
              <a:off x="0" y="3563372"/>
              <a:ext cx="2666067" cy="3294628"/>
            </a:xfrm>
            <a:custGeom>
              <a:avLst/>
              <a:gdLst>
                <a:gd name="connsiteX0" fmla="*/ 2666067 w 2666067"/>
                <a:gd name="connsiteY0" fmla="*/ 3294628 h 3294628"/>
                <a:gd name="connsiteX1" fmla="*/ 2595179 w 2666067"/>
                <a:gd name="connsiteY1" fmla="*/ 3255495 h 3294628"/>
                <a:gd name="connsiteX2" fmla="*/ 1993082 w 2666067"/>
                <a:gd name="connsiteY2" fmla="*/ 1838902 h 3294628"/>
                <a:gd name="connsiteX3" fmla="*/ 569120 w 2666067"/>
                <a:gd name="connsiteY3" fmla="*/ 1173295 h 3294628"/>
                <a:gd name="connsiteX4" fmla="*/ 21657 w 2666067"/>
                <a:gd name="connsiteY4" fmla="*/ 7019 h 3294628"/>
                <a:gd name="connsiteX5" fmla="*/ 25613 w 2666067"/>
                <a:gd name="connsiteY5" fmla="*/ 0 h 3294628"/>
                <a:gd name="connsiteX6" fmla="*/ 2666067 w 2666067"/>
                <a:gd name="connsiteY6" fmla="*/ 0 h 329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6067" h="3294628">
                  <a:moveTo>
                    <a:pt x="2666067" y="3294628"/>
                  </a:moveTo>
                  <a:lnTo>
                    <a:pt x="2595179" y="3255495"/>
                  </a:lnTo>
                  <a:cubicBezTo>
                    <a:pt x="2153601" y="2965523"/>
                    <a:pt x="1894423" y="2151587"/>
                    <a:pt x="1993082" y="1838902"/>
                  </a:cubicBezTo>
                  <a:cubicBezTo>
                    <a:pt x="2105835" y="1481547"/>
                    <a:pt x="867370" y="1507008"/>
                    <a:pt x="569120" y="1173295"/>
                  </a:cubicBezTo>
                  <a:cubicBezTo>
                    <a:pt x="326792" y="902153"/>
                    <a:pt x="-101022" y="323669"/>
                    <a:pt x="21657" y="7019"/>
                  </a:cubicBezTo>
                  <a:lnTo>
                    <a:pt x="25613" y="0"/>
                  </a:lnTo>
                  <a:lnTo>
                    <a:pt x="2666067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Picture 18">
            <a:extLst>
              <a:ext uri="{FF2B5EF4-FFF2-40B4-BE49-F238E27FC236}">
                <a16:creationId xmlns:a16="http://schemas.microsoft.com/office/drawing/2014/main" id="{43C66026-07CA-C6A9-0341-E34B6447B8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9495" y="1160530"/>
            <a:ext cx="6070125" cy="563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740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4BF8DA5-044A-D9DE-71D9-86AAF421E897}"/>
              </a:ext>
            </a:extLst>
          </p:cNvPr>
          <p:cNvSpPr/>
          <p:nvPr/>
        </p:nvSpPr>
        <p:spPr>
          <a:xfrm>
            <a:off x="1023929" y="3212068"/>
            <a:ext cx="2767402" cy="1106961"/>
          </a:xfrm>
          <a:custGeom>
            <a:avLst/>
            <a:gdLst>
              <a:gd name="connsiteX0" fmla="*/ 0 w 2767402"/>
              <a:gd name="connsiteY0" fmla="*/ 0 h 1106961"/>
              <a:gd name="connsiteX1" fmla="*/ 2213922 w 2767402"/>
              <a:gd name="connsiteY1" fmla="*/ 0 h 1106961"/>
              <a:gd name="connsiteX2" fmla="*/ 2767402 w 2767402"/>
              <a:gd name="connsiteY2" fmla="*/ 553481 h 1106961"/>
              <a:gd name="connsiteX3" fmla="*/ 2213922 w 2767402"/>
              <a:gd name="connsiteY3" fmla="*/ 1106961 h 1106961"/>
              <a:gd name="connsiteX4" fmla="*/ 0 w 2767402"/>
              <a:gd name="connsiteY4" fmla="*/ 1106961 h 1106961"/>
              <a:gd name="connsiteX5" fmla="*/ 553481 w 2767402"/>
              <a:gd name="connsiteY5" fmla="*/ 553481 h 1106961"/>
              <a:gd name="connsiteX6" fmla="*/ 0 w 2767402"/>
              <a:gd name="connsiteY6" fmla="*/ 0 h 110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67402" h="1106961">
                <a:moveTo>
                  <a:pt x="0" y="0"/>
                </a:moveTo>
                <a:lnTo>
                  <a:pt x="2213922" y="0"/>
                </a:lnTo>
                <a:lnTo>
                  <a:pt x="2767402" y="553481"/>
                </a:lnTo>
                <a:lnTo>
                  <a:pt x="2213922" y="1106961"/>
                </a:lnTo>
                <a:lnTo>
                  <a:pt x="0" y="1106961"/>
                </a:lnTo>
                <a:lnTo>
                  <a:pt x="553481" y="55348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89511" tIns="78677" rIns="632157" bIns="78677" numCol="1" spcCol="1270" anchor="ctr" anchorCtr="0">
            <a:noAutofit/>
          </a:bodyPr>
          <a:lstStyle/>
          <a:p>
            <a:pPr marL="0" lvl="0" indent="0" algn="just" defTabSz="2622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5900" kern="1200" dirty="0"/>
              <a:t>01</a:t>
            </a:r>
            <a:endParaRPr lang="zh-CN" altLang="en-US" sz="5900" kern="1200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DBA1C10-E720-F1B1-214A-52C01E36D4C0}"/>
              </a:ext>
            </a:extLst>
          </p:cNvPr>
          <p:cNvSpPr/>
          <p:nvPr/>
        </p:nvSpPr>
        <p:spPr>
          <a:xfrm>
            <a:off x="3514591" y="3212068"/>
            <a:ext cx="2767402" cy="1106961"/>
          </a:xfrm>
          <a:custGeom>
            <a:avLst/>
            <a:gdLst>
              <a:gd name="connsiteX0" fmla="*/ 0 w 2767402"/>
              <a:gd name="connsiteY0" fmla="*/ 0 h 1106961"/>
              <a:gd name="connsiteX1" fmla="*/ 2213922 w 2767402"/>
              <a:gd name="connsiteY1" fmla="*/ 0 h 1106961"/>
              <a:gd name="connsiteX2" fmla="*/ 2767402 w 2767402"/>
              <a:gd name="connsiteY2" fmla="*/ 553481 h 1106961"/>
              <a:gd name="connsiteX3" fmla="*/ 2213922 w 2767402"/>
              <a:gd name="connsiteY3" fmla="*/ 1106961 h 1106961"/>
              <a:gd name="connsiteX4" fmla="*/ 0 w 2767402"/>
              <a:gd name="connsiteY4" fmla="*/ 1106961 h 1106961"/>
              <a:gd name="connsiteX5" fmla="*/ 553481 w 2767402"/>
              <a:gd name="connsiteY5" fmla="*/ 553481 h 1106961"/>
              <a:gd name="connsiteX6" fmla="*/ 0 w 2767402"/>
              <a:gd name="connsiteY6" fmla="*/ 0 h 110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67402" h="1106961">
                <a:moveTo>
                  <a:pt x="0" y="0"/>
                </a:moveTo>
                <a:lnTo>
                  <a:pt x="2213922" y="0"/>
                </a:lnTo>
                <a:lnTo>
                  <a:pt x="2767402" y="553481"/>
                </a:lnTo>
                <a:lnTo>
                  <a:pt x="2213922" y="1106961"/>
                </a:lnTo>
                <a:lnTo>
                  <a:pt x="0" y="1106961"/>
                </a:lnTo>
                <a:lnTo>
                  <a:pt x="553481" y="55348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89511" tIns="78677" rIns="632157" bIns="78677" numCol="1" spcCol="1270" anchor="ctr" anchorCtr="0">
            <a:noAutofit/>
          </a:bodyPr>
          <a:lstStyle/>
          <a:p>
            <a:pPr marL="0" lvl="0" indent="0" algn="just" defTabSz="2622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5900" kern="1200" dirty="0"/>
              <a:t>02</a:t>
            </a:r>
            <a:endParaRPr lang="zh-CN" altLang="en-US" sz="5900" kern="1200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4FE8B31-C6DC-22EC-F492-39EC60BFBE26}"/>
              </a:ext>
            </a:extLst>
          </p:cNvPr>
          <p:cNvSpPr/>
          <p:nvPr/>
        </p:nvSpPr>
        <p:spPr>
          <a:xfrm>
            <a:off x="6005254" y="3212068"/>
            <a:ext cx="2767402" cy="1106961"/>
          </a:xfrm>
          <a:custGeom>
            <a:avLst/>
            <a:gdLst>
              <a:gd name="connsiteX0" fmla="*/ 0 w 2767402"/>
              <a:gd name="connsiteY0" fmla="*/ 0 h 1106961"/>
              <a:gd name="connsiteX1" fmla="*/ 2213922 w 2767402"/>
              <a:gd name="connsiteY1" fmla="*/ 0 h 1106961"/>
              <a:gd name="connsiteX2" fmla="*/ 2767402 w 2767402"/>
              <a:gd name="connsiteY2" fmla="*/ 553481 h 1106961"/>
              <a:gd name="connsiteX3" fmla="*/ 2213922 w 2767402"/>
              <a:gd name="connsiteY3" fmla="*/ 1106961 h 1106961"/>
              <a:gd name="connsiteX4" fmla="*/ 0 w 2767402"/>
              <a:gd name="connsiteY4" fmla="*/ 1106961 h 1106961"/>
              <a:gd name="connsiteX5" fmla="*/ 553481 w 2767402"/>
              <a:gd name="connsiteY5" fmla="*/ 553481 h 1106961"/>
              <a:gd name="connsiteX6" fmla="*/ 0 w 2767402"/>
              <a:gd name="connsiteY6" fmla="*/ 0 h 110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67402" h="1106961">
                <a:moveTo>
                  <a:pt x="0" y="0"/>
                </a:moveTo>
                <a:lnTo>
                  <a:pt x="2213922" y="0"/>
                </a:lnTo>
                <a:lnTo>
                  <a:pt x="2767402" y="553481"/>
                </a:lnTo>
                <a:lnTo>
                  <a:pt x="2213922" y="1106961"/>
                </a:lnTo>
                <a:lnTo>
                  <a:pt x="0" y="1106961"/>
                </a:lnTo>
                <a:lnTo>
                  <a:pt x="553481" y="55348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89511" tIns="78677" rIns="632157" bIns="78677" numCol="1" spcCol="1270" anchor="ctr" anchorCtr="0">
            <a:noAutofit/>
          </a:bodyPr>
          <a:lstStyle/>
          <a:p>
            <a:pPr marL="0" lvl="0" indent="0" algn="just" defTabSz="2622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5900" kern="1200" dirty="0"/>
              <a:t>03</a:t>
            </a:r>
            <a:endParaRPr lang="zh-CN" altLang="en-US" sz="5900" kern="1200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A31F6D8-BB44-67E2-82F2-04A21294FE48}"/>
              </a:ext>
            </a:extLst>
          </p:cNvPr>
          <p:cNvSpPr/>
          <p:nvPr/>
        </p:nvSpPr>
        <p:spPr>
          <a:xfrm>
            <a:off x="8495916" y="3212068"/>
            <a:ext cx="2767402" cy="1106961"/>
          </a:xfrm>
          <a:custGeom>
            <a:avLst/>
            <a:gdLst>
              <a:gd name="connsiteX0" fmla="*/ 0 w 2767402"/>
              <a:gd name="connsiteY0" fmla="*/ 0 h 1106961"/>
              <a:gd name="connsiteX1" fmla="*/ 2213922 w 2767402"/>
              <a:gd name="connsiteY1" fmla="*/ 0 h 1106961"/>
              <a:gd name="connsiteX2" fmla="*/ 2767402 w 2767402"/>
              <a:gd name="connsiteY2" fmla="*/ 553481 h 1106961"/>
              <a:gd name="connsiteX3" fmla="*/ 2213922 w 2767402"/>
              <a:gd name="connsiteY3" fmla="*/ 1106961 h 1106961"/>
              <a:gd name="connsiteX4" fmla="*/ 0 w 2767402"/>
              <a:gd name="connsiteY4" fmla="*/ 1106961 h 1106961"/>
              <a:gd name="connsiteX5" fmla="*/ 553481 w 2767402"/>
              <a:gd name="connsiteY5" fmla="*/ 553481 h 1106961"/>
              <a:gd name="connsiteX6" fmla="*/ 0 w 2767402"/>
              <a:gd name="connsiteY6" fmla="*/ 0 h 110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67402" h="1106961">
                <a:moveTo>
                  <a:pt x="0" y="0"/>
                </a:moveTo>
                <a:lnTo>
                  <a:pt x="2213922" y="0"/>
                </a:lnTo>
                <a:lnTo>
                  <a:pt x="2767402" y="553481"/>
                </a:lnTo>
                <a:lnTo>
                  <a:pt x="2213922" y="1106961"/>
                </a:lnTo>
                <a:lnTo>
                  <a:pt x="0" y="1106961"/>
                </a:lnTo>
                <a:lnTo>
                  <a:pt x="553481" y="55348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89511" tIns="78677" rIns="632157" bIns="78677" numCol="1" spcCol="1270" anchor="ctr" anchorCtr="0">
            <a:noAutofit/>
          </a:bodyPr>
          <a:lstStyle/>
          <a:p>
            <a:pPr marL="0" lvl="0" indent="0" algn="just" defTabSz="2622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5900" kern="1200" dirty="0"/>
              <a:t>04</a:t>
            </a:r>
            <a:endParaRPr lang="zh-CN" altLang="en-US" sz="5900" kern="1200" dirty="0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4AA04A3-E3CC-CB87-D4D6-F22EDC7187F7}"/>
              </a:ext>
            </a:extLst>
          </p:cNvPr>
          <p:cNvGrpSpPr/>
          <p:nvPr/>
        </p:nvGrpSpPr>
        <p:grpSpPr>
          <a:xfrm>
            <a:off x="1023929" y="1728645"/>
            <a:ext cx="2739853" cy="1193338"/>
            <a:chOff x="1466849" y="1599603"/>
            <a:chExt cx="2739853" cy="1193338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E9729FF-7C10-528D-A8C3-EE8FA8C17A51}"/>
                </a:ext>
              </a:extLst>
            </p:cNvPr>
            <p:cNvSpPr txBox="1"/>
            <p:nvPr/>
          </p:nvSpPr>
          <p:spPr>
            <a:xfrm>
              <a:off x="1466849" y="159960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标题名称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BAF2886-6065-3EBC-7FE7-D2A16F02C3E4}"/>
                </a:ext>
              </a:extLst>
            </p:cNvPr>
            <p:cNvSpPr txBox="1"/>
            <p:nvPr/>
          </p:nvSpPr>
          <p:spPr>
            <a:xfrm>
              <a:off x="1466849" y="2086466"/>
              <a:ext cx="2739853" cy="706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</p:grpSp>
      <p:sp>
        <p:nvSpPr>
          <p:cNvPr id="22" name="矩形 3">
            <a:extLst>
              <a:ext uri="{FF2B5EF4-FFF2-40B4-BE49-F238E27FC236}">
                <a16:creationId xmlns:a16="http://schemas.microsoft.com/office/drawing/2014/main" id="{6C5DA3DA-A5E2-B49C-CF1D-6D3B36553D11}"/>
              </a:ext>
            </a:extLst>
          </p:cNvPr>
          <p:cNvSpPr/>
          <p:nvPr/>
        </p:nvSpPr>
        <p:spPr>
          <a:xfrm>
            <a:off x="0" y="0"/>
            <a:ext cx="12192000" cy="1103390"/>
          </a:xfrm>
          <a:custGeom>
            <a:avLst/>
            <a:gdLst>
              <a:gd name="connsiteX0" fmla="*/ 0 w 12192000"/>
              <a:gd name="connsiteY0" fmla="*/ 0 h 1077990"/>
              <a:gd name="connsiteX1" fmla="*/ 12192000 w 12192000"/>
              <a:gd name="connsiteY1" fmla="*/ 0 h 1077990"/>
              <a:gd name="connsiteX2" fmla="*/ 12192000 w 12192000"/>
              <a:gd name="connsiteY2" fmla="*/ 1077990 h 1077990"/>
              <a:gd name="connsiteX3" fmla="*/ 0 w 12192000"/>
              <a:gd name="connsiteY3" fmla="*/ 1077990 h 1077990"/>
              <a:gd name="connsiteX4" fmla="*/ 0 w 12192000"/>
              <a:gd name="connsiteY4" fmla="*/ 0 h 10779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21920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15062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103390">
                <a:moveTo>
                  <a:pt x="0" y="0"/>
                </a:moveTo>
                <a:lnTo>
                  <a:pt x="12192000" y="0"/>
                </a:lnTo>
                <a:lnTo>
                  <a:pt x="11506200" y="1077990"/>
                </a:lnTo>
                <a:lnTo>
                  <a:pt x="660400" y="110339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F09C54E-2EF7-3B13-1C32-B2F27B1AA77A}"/>
              </a:ext>
            </a:extLst>
          </p:cNvPr>
          <p:cNvSpPr txBox="1"/>
          <p:nvPr/>
        </p:nvSpPr>
        <p:spPr>
          <a:xfrm>
            <a:off x="8838444" y="29008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rPr>
              <a:t>经验总结及改进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F7209E7-AF5D-BB6D-C275-B88D3AF8D583}"/>
              </a:ext>
            </a:extLst>
          </p:cNvPr>
          <p:cNvSpPr txBox="1"/>
          <p:nvPr/>
        </p:nvSpPr>
        <p:spPr>
          <a:xfrm>
            <a:off x="648708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</a:rPr>
              <a:t>年终工作总结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8AC5B46-C8A8-AA4B-9AA3-C78D3577165B}"/>
              </a:ext>
            </a:extLst>
          </p:cNvPr>
          <p:cNvSpPr txBox="1"/>
          <p:nvPr/>
        </p:nvSpPr>
        <p:spPr>
          <a:xfrm>
            <a:off x="4743576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rPr>
              <a:t>项目成果展示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6C8BDA3-3373-02D9-E913-DB18201868D3}"/>
              </a:ext>
            </a:extLst>
          </p:cNvPr>
          <p:cNvGrpSpPr/>
          <p:nvPr/>
        </p:nvGrpSpPr>
        <p:grpSpPr>
          <a:xfrm>
            <a:off x="3514591" y="4628553"/>
            <a:ext cx="2739853" cy="1193338"/>
            <a:chOff x="1466849" y="1599603"/>
            <a:chExt cx="2739853" cy="119333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E8B9243-C7A9-7F13-7981-C2900E421081}"/>
                </a:ext>
              </a:extLst>
            </p:cNvPr>
            <p:cNvSpPr txBox="1"/>
            <p:nvPr/>
          </p:nvSpPr>
          <p:spPr>
            <a:xfrm>
              <a:off x="1466849" y="159960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标题名称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89A72AA-578F-7580-151C-F5BAA9D3BB33}"/>
                </a:ext>
              </a:extLst>
            </p:cNvPr>
            <p:cNvSpPr txBox="1"/>
            <p:nvPr/>
          </p:nvSpPr>
          <p:spPr>
            <a:xfrm>
              <a:off x="1466849" y="2086466"/>
              <a:ext cx="2739853" cy="706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1A57BD4-CE92-32BE-D6AB-64CEB7E8617E}"/>
              </a:ext>
            </a:extLst>
          </p:cNvPr>
          <p:cNvGrpSpPr/>
          <p:nvPr/>
        </p:nvGrpSpPr>
        <p:grpSpPr>
          <a:xfrm>
            <a:off x="6005254" y="1728645"/>
            <a:ext cx="2739853" cy="1193338"/>
            <a:chOff x="1466849" y="1599603"/>
            <a:chExt cx="2739853" cy="119333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177509A-B3D4-9E4B-674E-DEB5CFB73F8E}"/>
                </a:ext>
              </a:extLst>
            </p:cNvPr>
            <p:cNvSpPr txBox="1"/>
            <p:nvPr/>
          </p:nvSpPr>
          <p:spPr>
            <a:xfrm>
              <a:off x="1466849" y="159960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标题名称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93E742D-B4E6-7378-4DE1-4DF67C340F79}"/>
                </a:ext>
              </a:extLst>
            </p:cNvPr>
            <p:cNvSpPr txBox="1"/>
            <p:nvPr/>
          </p:nvSpPr>
          <p:spPr>
            <a:xfrm>
              <a:off x="1466849" y="2086466"/>
              <a:ext cx="2739853" cy="706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A4B4D2D-D34A-1E58-7FCA-12FE9CD9EAEB}"/>
              </a:ext>
            </a:extLst>
          </p:cNvPr>
          <p:cNvGrpSpPr/>
          <p:nvPr/>
        </p:nvGrpSpPr>
        <p:grpSpPr>
          <a:xfrm>
            <a:off x="8495916" y="4628553"/>
            <a:ext cx="2739853" cy="1193338"/>
            <a:chOff x="1466849" y="1599603"/>
            <a:chExt cx="2739853" cy="119333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9AAFB9B-94E6-E9D2-9B60-125476CB07E3}"/>
                </a:ext>
              </a:extLst>
            </p:cNvPr>
            <p:cNvSpPr txBox="1"/>
            <p:nvPr/>
          </p:nvSpPr>
          <p:spPr>
            <a:xfrm>
              <a:off x="1466849" y="159960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标题名称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11DEE47-C84C-3793-DCDF-A9C39893DAB5}"/>
                </a:ext>
              </a:extLst>
            </p:cNvPr>
            <p:cNvSpPr txBox="1"/>
            <p:nvPr/>
          </p:nvSpPr>
          <p:spPr>
            <a:xfrm>
              <a:off x="1466849" y="2086466"/>
              <a:ext cx="2739853" cy="706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2134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3">
            <a:extLst>
              <a:ext uri="{FF2B5EF4-FFF2-40B4-BE49-F238E27FC236}">
                <a16:creationId xmlns:a16="http://schemas.microsoft.com/office/drawing/2014/main" id="{6C5DA3DA-A5E2-B49C-CF1D-6D3B36553D11}"/>
              </a:ext>
            </a:extLst>
          </p:cNvPr>
          <p:cNvSpPr/>
          <p:nvPr/>
        </p:nvSpPr>
        <p:spPr>
          <a:xfrm>
            <a:off x="0" y="0"/>
            <a:ext cx="12192000" cy="1103390"/>
          </a:xfrm>
          <a:custGeom>
            <a:avLst/>
            <a:gdLst>
              <a:gd name="connsiteX0" fmla="*/ 0 w 12192000"/>
              <a:gd name="connsiteY0" fmla="*/ 0 h 1077990"/>
              <a:gd name="connsiteX1" fmla="*/ 12192000 w 12192000"/>
              <a:gd name="connsiteY1" fmla="*/ 0 h 1077990"/>
              <a:gd name="connsiteX2" fmla="*/ 12192000 w 12192000"/>
              <a:gd name="connsiteY2" fmla="*/ 1077990 h 1077990"/>
              <a:gd name="connsiteX3" fmla="*/ 0 w 12192000"/>
              <a:gd name="connsiteY3" fmla="*/ 1077990 h 1077990"/>
              <a:gd name="connsiteX4" fmla="*/ 0 w 12192000"/>
              <a:gd name="connsiteY4" fmla="*/ 0 h 10779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21920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15062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103390">
                <a:moveTo>
                  <a:pt x="0" y="0"/>
                </a:moveTo>
                <a:lnTo>
                  <a:pt x="12192000" y="0"/>
                </a:lnTo>
                <a:lnTo>
                  <a:pt x="11506200" y="1077990"/>
                </a:lnTo>
                <a:lnTo>
                  <a:pt x="660400" y="110339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586C70B-D6C3-2002-3331-5D572AB810E5}"/>
              </a:ext>
            </a:extLst>
          </p:cNvPr>
          <p:cNvGrpSpPr/>
          <p:nvPr/>
        </p:nvGrpSpPr>
        <p:grpSpPr>
          <a:xfrm>
            <a:off x="4100660" y="2010069"/>
            <a:ext cx="4409781" cy="4409781"/>
            <a:chOff x="3891110" y="1224110"/>
            <a:chExt cx="4409781" cy="4409781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DA5DF52-A998-BE3E-F590-991963E2E67B}"/>
                </a:ext>
              </a:extLst>
            </p:cNvPr>
            <p:cNvSpPr/>
            <p:nvPr/>
          </p:nvSpPr>
          <p:spPr>
            <a:xfrm>
              <a:off x="5962650" y="3295650"/>
              <a:ext cx="266700" cy="266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6C8D18E-5C31-DA8C-C749-FAD50E7B44CE}"/>
                </a:ext>
              </a:extLst>
            </p:cNvPr>
            <p:cNvGrpSpPr/>
            <p:nvPr/>
          </p:nvGrpSpPr>
          <p:grpSpPr>
            <a:xfrm>
              <a:off x="3891110" y="1224110"/>
              <a:ext cx="4409781" cy="4409781"/>
              <a:chOff x="3891110" y="1224110"/>
              <a:chExt cx="4409781" cy="4409781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6D3E343E-EA07-CC2B-8F32-30592513DF7A}"/>
                  </a:ext>
                </a:extLst>
              </p:cNvPr>
              <p:cNvGrpSpPr/>
              <p:nvPr/>
            </p:nvGrpSpPr>
            <p:grpSpPr>
              <a:xfrm>
                <a:off x="3891110" y="1224110"/>
                <a:ext cx="4409781" cy="4409781"/>
                <a:chOff x="3891110" y="1224110"/>
                <a:chExt cx="4409781" cy="4409781"/>
              </a:xfrm>
            </p:grpSpPr>
            <p:sp>
              <p:nvSpPr>
                <p:cNvPr id="10" name="弧形 9">
                  <a:extLst>
                    <a:ext uri="{FF2B5EF4-FFF2-40B4-BE49-F238E27FC236}">
                      <a16:creationId xmlns:a16="http://schemas.microsoft.com/office/drawing/2014/main" id="{392448F5-7E94-5563-F8E9-C2C17916037A}"/>
                    </a:ext>
                  </a:extLst>
                </p:cNvPr>
                <p:cNvSpPr/>
                <p:nvPr/>
              </p:nvSpPr>
              <p:spPr>
                <a:xfrm flipH="1">
                  <a:off x="3891110" y="1224110"/>
                  <a:ext cx="4409781" cy="4409781"/>
                </a:xfrm>
                <a:prstGeom prst="arc">
                  <a:avLst>
                    <a:gd name="adj1" fmla="val 17364463"/>
                    <a:gd name="adj2" fmla="val 2737436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" name="弧形 12">
                  <a:extLst>
                    <a:ext uri="{FF2B5EF4-FFF2-40B4-BE49-F238E27FC236}">
                      <a16:creationId xmlns:a16="http://schemas.microsoft.com/office/drawing/2014/main" id="{DA3237C6-3881-E7DF-D409-48D77C6EB2B2}"/>
                    </a:ext>
                  </a:extLst>
                </p:cNvPr>
                <p:cNvSpPr/>
                <p:nvPr/>
              </p:nvSpPr>
              <p:spPr>
                <a:xfrm flipH="1">
                  <a:off x="4359275" y="1692275"/>
                  <a:ext cx="3473450" cy="3473450"/>
                </a:xfrm>
                <a:prstGeom prst="arc">
                  <a:avLst>
                    <a:gd name="adj1" fmla="val 12786723"/>
                    <a:gd name="adj2" fmla="val 17373981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" name="弧形 14">
                  <a:extLst>
                    <a:ext uri="{FF2B5EF4-FFF2-40B4-BE49-F238E27FC236}">
                      <a16:creationId xmlns:a16="http://schemas.microsoft.com/office/drawing/2014/main" id="{B57B6F8A-3FD3-C72C-9033-B58B345A9163}"/>
                    </a:ext>
                  </a:extLst>
                </p:cNvPr>
                <p:cNvSpPr/>
                <p:nvPr/>
              </p:nvSpPr>
              <p:spPr>
                <a:xfrm flipH="1">
                  <a:off x="4817958" y="2150958"/>
                  <a:ext cx="2556085" cy="2556085"/>
                </a:xfrm>
                <a:prstGeom prst="arc">
                  <a:avLst>
                    <a:gd name="adj1" fmla="val 10897437"/>
                    <a:gd name="adj2" fmla="val 12803669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弧形 15">
                  <a:extLst>
                    <a:ext uri="{FF2B5EF4-FFF2-40B4-BE49-F238E27FC236}">
                      <a16:creationId xmlns:a16="http://schemas.microsoft.com/office/drawing/2014/main" id="{6D4A7E09-9F45-E260-378B-9CB27254E99C}"/>
                    </a:ext>
                  </a:extLst>
                </p:cNvPr>
                <p:cNvSpPr/>
                <p:nvPr/>
              </p:nvSpPr>
              <p:spPr>
                <a:xfrm flipH="1">
                  <a:off x="4654551" y="1987551"/>
                  <a:ext cx="2882899" cy="2882899"/>
                </a:xfrm>
                <a:prstGeom prst="arc">
                  <a:avLst>
                    <a:gd name="adj1" fmla="val 6793092"/>
                    <a:gd name="adj2" fmla="val 10914381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弧形 16">
                  <a:extLst>
                    <a:ext uri="{FF2B5EF4-FFF2-40B4-BE49-F238E27FC236}">
                      <a16:creationId xmlns:a16="http://schemas.microsoft.com/office/drawing/2014/main" id="{E6FC353D-9BB8-6BF3-52B0-50E2FF4037A8}"/>
                    </a:ext>
                  </a:extLst>
                </p:cNvPr>
                <p:cNvSpPr/>
                <p:nvPr/>
              </p:nvSpPr>
              <p:spPr>
                <a:xfrm flipH="1">
                  <a:off x="4359275" y="1448636"/>
                  <a:ext cx="3473450" cy="3960729"/>
                </a:xfrm>
                <a:prstGeom prst="arc">
                  <a:avLst>
                    <a:gd name="adj1" fmla="val 2709482"/>
                    <a:gd name="adj2" fmla="val 6841845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F865E38A-23A3-3367-C56B-3D62287CEF29}"/>
                  </a:ext>
                </a:extLst>
              </p:cNvPr>
              <p:cNvSpPr/>
              <p:nvPr/>
            </p:nvSpPr>
            <p:spPr>
              <a:xfrm>
                <a:off x="5753100" y="3086100"/>
                <a:ext cx="685800" cy="685800"/>
              </a:xfrm>
              <a:prstGeom prst="ellipse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584A353-7F33-2571-6ACD-8E96D1AE1329}"/>
                  </a:ext>
                </a:extLst>
              </p:cNvPr>
              <p:cNvSpPr/>
              <p:nvPr/>
            </p:nvSpPr>
            <p:spPr>
              <a:xfrm>
                <a:off x="5962650" y="3295650"/>
                <a:ext cx="266700" cy="26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F80F59F-5EDD-4353-5ACF-C0EEEF515773}"/>
                </a:ext>
              </a:extLst>
            </p:cNvPr>
            <p:cNvSpPr txBox="1"/>
            <p:nvPr/>
          </p:nvSpPr>
          <p:spPr>
            <a:xfrm>
              <a:off x="4394159" y="2972484"/>
              <a:ext cx="11955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50%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B118262-CEA3-E658-2738-E009ECA9426D}"/>
                </a:ext>
              </a:extLst>
            </p:cNvPr>
            <p:cNvSpPr txBox="1"/>
            <p:nvPr/>
          </p:nvSpPr>
          <p:spPr>
            <a:xfrm>
              <a:off x="5364883" y="4354686"/>
              <a:ext cx="11955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20%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3FE0B24-A95E-5E37-AA92-529BD374B799}"/>
                </a:ext>
              </a:extLst>
            </p:cNvPr>
            <p:cNvSpPr txBox="1"/>
            <p:nvPr/>
          </p:nvSpPr>
          <p:spPr>
            <a:xfrm>
              <a:off x="5883156" y="2150958"/>
              <a:ext cx="11955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15%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CED1010-D2AE-85FA-2413-E766107D7CE5}"/>
                </a:ext>
              </a:extLst>
            </p:cNvPr>
            <p:cNvSpPr txBox="1"/>
            <p:nvPr/>
          </p:nvSpPr>
          <p:spPr>
            <a:xfrm>
              <a:off x="6412592" y="3662888"/>
              <a:ext cx="11955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10%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453B40A-96F6-B1D9-8202-978B9A2F3DA6}"/>
                </a:ext>
              </a:extLst>
            </p:cNvPr>
            <p:cNvSpPr txBox="1"/>
            <p:nvPr/>
          </p:nvSpPr>
          <p:spPr>
            <a:xfrm>
              <a:off x="6641807" y="2981020"/>
              <a:ext cx="1195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5%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2A1BD22-25C7-24B4-6685-DB50A7F6C765}"/>
              </a:ext>
            </a:extLst>
          </p:cNvPr>
          <p:cNvGrpSpPr/>
          <p:nvPr/>
        </p:nvGrpSpPr>
        <p:grpSpPr>
          <a:xfrm>
            <a:off x="7166320" y="2466668"/>
            <a:ext cx="2916079" cy="243840"/>
            <a:chOff x="7166320" y="2466668"/>
            <a:chExt cx="2916079" cy="243840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6F4F4DC2-DBBE-4AC0-821B-7EF4C57C5B56}"/>
                </a:ext>
              </a:extLst>
            </p:cNvPr>
            <p:cNvCxnSpPr/>
            <p:nvPr/>
          </p:nvCxnSpPr>
          <p:spPr>
            <a:xfrm flipV="1">
              <a:off x="7166320" y="2466668"/>
              <a:ext cx="243840" cy="24384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EDE2081D-F1D3-409D-A0CB-ADC35E5E38AA}"/>
                </a:ext>
              </a:extLst>
            </p:cNvPr>
            <p:cNvCxnSpPr/>
            <p:nvPr/>
          </p:nvCxnSpPr>
          <p:spPr>
            <a:xfrm>
              <a:off x="7407779" y="2469049"/>
              <a:ext cx="2674620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06FED4F-66D2-0C8C-1F28-5E8C311BDD20}"/>
              </a:ext>
            </a:extLst>
          </p:cNvPr>
          <p:cNvGrpSpPr/>
          <p:nvPr/>
        </p:nvGrpSpPr>
        <p:grpSpPr>
          <a:xfrm>
            <a:off x="7407779" y="1279113"/>
            <a:ext cx="2739853" cy="1193338"/>
            <a:chOff x="1466849" y="1599603"/>
            <a:chExt cx="2739853" cy="1193338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7E31665-746D-8679-83D1-FDFAAE4C18E8}"/>
                </a:ext>
              </a:extLst>
            </p:cNvPr>
            <p:cNvSpPr txBox="1"/>
            <p:nvPr/>
          </p:nvSpPr>
          <p:spPr>
            <a:xfrm>
              <a:off x="1466849" y="159960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标题名称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D416570-A873-F3FE-911B-FEDC2DF0FF0D}"/>
                </a:ext>
              </a:extLst>
            </p:cNvPr>
            <p:cNvSpPr txBox="1"/>
            <p:nvPr/>
          </p:nvSpPr>
          <p:spPr>
            <a:xfrm>
              <a:off x="1466849" y="2086466"/>
              <a:ext cx="2739853" cy="706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CC44DD8-E83F-D45C-9A9E-B07F5D5A02E2}"/>
              </a:ext>
            </a:extLst>
          </p:cNvPr>
          <p:cNvGrpSpPr/>
          <p:nvPr/>
        </p:nvGrpSpPr>
        <p:grpSpPr>
          <a:xfrm>
            <a:off x="7545842" y="3766979"/>
            <a:ext cx="2916079" cy="243840"/>
            <a:chOff x="7166320" y="2466668"/>
            <a:chExt cx="2916079" cy="243840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BE9B9D2A-A568-944B-5867-EA9B04A05FFF}"/>
                </a:ext>
              </a:extLst>
            </p:cNvPr>
            <p:cNvCxnSpPr/>
            <p:nvPr/>
          </p:nvCxnSpPr>
          <p:spPr>
            <a:xfrm flipV="1">
              <a:off x="7166320" y="2466668"/>
              <a:ext cx="243840" cy="24384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F8435BFD-AB58-FEB0-7E2F-2C75DD2A2D30}"/>
                </a:ext>
              </a:extLst>
            </p:cNvPr>
            <p:cNvCxnSpPr/>
            <p:nvPr/>
          </p:nvCxnSpPr>
          <p:spPr>
            <a:xfrm>
              <a:off x="7407779" y="2469049"/>
              <a:ext cx="2674620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D6FCDFC-6A04-E97A-49A9-15EF5E2533B6}"/>
              </a:ext>
            </a:extLst>
          </p:cNvPr>
          <p:cNvGrpSpPr/>
          <p:nvPr/>
        </p:nvGrpSpPr>
        <p:grpSpPr>
          <a:xfrm>
            <a:off x="7787301" y="2579424"/>
            <a:ext cx="2739853" cy="1193338"/>
            <a:chOff x="1466849" y="1599603"/>
            <a:chExt cx="2739853" cy="1193338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D5279C1-E8FC-CD93-205E-1FEA28F6FECD}"/>
                </a:ext>
              </a:extLst>
            </p:cNvPr>
            <p:cNvSpPr txBox="1"/>
            <p:nvPr/>
          </p:nvSpPr>
          <p:spPr>
            <a:xfrm>
              <a:off x="1466849" y="159960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标题名称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5B04700-910F-404F-1204-2B8279DFF095}"/>
                </a:ext>
              </a:extLst>
            </p:cNvPr>
            <p:cNvSpPr txBox="1"/>
            <p:nvPr/>
          </p:nvSpPr>
          <p:spPr>
            <a:xfrm>
              <a:off x="1466849" y="2086466"/>
              <a:ext cx="2739853" cy="706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BCB3854-48F2-B624-25C0-C8662A866EA8}"/>
              </a:ext>
            </a:extLst>
          </p:cNvPr>
          <p:cNvGrpSpPr/>
          <p:nvPr/>
        </p:nvGrpSpPr>
        <p:grpSpPr>
          <a:xfrm flipV="1">
            <a:off x="7232591" y="5301114"/>
            <a:ext cx="2916079" cy="243840"/>
            <a:chOff x="7166320" y="2466668"/>
            <a:chExt cx="2916079" cy="243840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C5B55697-18E9-A3BD-6C45-66D0D44641C2}"/>
                </a:ext>
              </a:extLst>
            </p:cNvPr>
            <p:cNvCxnSpPr/>
            <p:nvPr/>
          </p:nvCxnSpPr>
          <p:spPr>
            <a:xfrm flipV="1">
              <a:off x="7166320" y="2466668"/>
              <a:ext cx="243840" cy="24384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5CCAEE88-AC67-5DE7-95D1-11DD729E1868}"/>
                </a:ext>
              </a:extLst>
            </p:cNvPr>
            <p:cNvCxnSpPr/>
            <p:nvPr/>
          </p:nvCxnSpPr>
          <p:spPr>
            <a:xfrm>
              <a:off x="7407779" y="2469049"/>
              <a:ext cx="267462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4D1F605-DF9A-7EE6-1DA5-DA9999528529}"/>
              </a:ext>
            </a:extLst>
          </p:cNvPr>
          <p:cNvGrpSpPr/>
          <p:nvPr/>
        </p:nvGrpSpPr>
        <p:grpSpPr>
          <a:xfrm>
            <a:off x="7711661" y="4342017"/>
            <a:ext cx="2739853" cy="1193338"/>
            <a:chOff x="1466849" y="1599603"/>
            <a:chExt cx="2739853" cy="1193338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F832ACD-533C-1BA7-F251-45529E095B39}"/>
                </a:ext>
              </a:extLst>
            </p:cNvPr>
            <p:cNvSpPr txBox="1"/>
            <p:nvPr/>
          </p:nvSpPr>
          <p:spPr>
            <a:xfrm>
              <a:off x="1466849" y="159960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标题名称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7B791B35-C0FA-A139-7E57-673663063AFB}"/>
                </a:ext>
              </a:extLst>
            </p:cNvPr>
            <p:cNvSpPr txBox="1"/>
            <p:nvPr/>
          </p:nvSpPr>
          <p:spPr>
            <a:xfrm>
              <a:off x="1466849" y="2086466"/>
              <a:ext cx="2739853" cy="706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7587804-7ABE-9A9B-FCAD-950B09BA6388}"/>
              </a:ext>
            </a:extLst>
          </p:cNvPr>
          <p:cNvGrpSpPr/>
          <p:nvPr/>
        </p:nvGrpSpPr>
        <p:grpSpPr>
          <a:xfrm flipH="1">
            <a:off x="1308657" y="3241062"/>
            <a:ext cx="2916079" cy="243840"/>
            <a:chOff x="7166320" y="2466668"/>
            <a:chExt cx="2916079" cy="243840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1CF2CA51-054A-83E0-D83D-1558187EB4A0}"/>
                </a:ext>
              </a:extLst>
            </p:cNvPr>
            <p:cNvCxnSpPr/>
            <p:nvPr/>
          </p:nvCxnSpPr>
          <p:spPr>
            <a:xfrm flipV="1">
              <a:off x="7166320" y="2466668"/>
              <a:ext cx="243840" cy="24384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F36F05EE-D037-265C-C343-C2E88AA4892B}"/>
                </a:ext>
              </a:extLst>
            </p:cNvPr>
            <p:cNvCxnSpPr/>
            <p:nvPr/>
          </p:nvCxnSpPr>
          <p:spPr>
            <a:xfrm>
              <a:off x="7407779" y="2469049"/>
              <a:ext cx="267462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1EFF2E13-0B10-2DE9-D951-3CDD36784EFB}"/>
              </a:ext>
            </a:extLst>
          </p:cNvPr>
          <p:cNvGrpSpPr/>
          <p:nvPr/>
        </p:nvGrpSpPr>
        <p:grpSpPr>
          <a:xfrm flipH="1">
            <a:off x="1569352" y="2053507"/>
            <a:ext cx="2739853" cy="1193338"/>
            <a:chOff x="1447613" y="1599603"/>
            <a:chExt cx="2739853" cy="1193338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FF203BB1-9870-0D27-1BDB-011DEE3C12AD}"/>
                </a:ext>
              </a:extLst>
            </p:cNvPr>
            <p:cNvSpPr txBox="1"/>
            <p:nvPr/>
          </p:nvSpPr>
          <p:spPr>
            <a:xfrm>
              <a:off x="1447613" y="159960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标题名称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01636D59-6DD1-4C39-25BA-78E24CD89E73}"/>
                </a:ext>
              </a:extLst>
            </p:cNvPr>
            <p:cNvSpPr txBox="1"/>
            <p:nvPr/>
          </p:nvSpPr>
          <p:spPr>
            <a:xfrm>
              <a:off x="1447613" y="2086466"/>
              <a:ext cx="2739853" cy="706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2254DC2E-E283-3A61-C958-65A58915C7A9}"/>
              </a:ext>
            </a:extLst>
          </p:cNvPr>
          <p:cNvGrpSpPr/>
          <p:nvPr/>
        </p:nvGrpSpPr>
        <p:grpSpPr>
          <a:xfrm flipH="1" flipV="1">
            <a:off x="1076564" y="5948593"/>
            <a:ext cx="4409783" cy="243840"/>
            <a:chOff x="7166320" y="2466668"/>
            <a:chExt cx="2916079" cy="243840"/>
          </a:xfrm>
        </p:grpSpPr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3E79B68E-758D-75EB-17C8-219A89439751}"/>
                </a:ext>
              </a:extLst>
            </p:cNvPr>
            <p:cNvCxnSpPr/>
            <p:nvPr/>
          </p:nvCxnSpPr>
          <p:spPr>
            <a:xfrm flipV="1">
              <a:off x="7166320" y="2466668"/>
              <a:ext cx="243840" cy="24384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BF22DF1D-56C4-FA3B-54EF-1BD252694087}"/>
                </a:ext>
              </a:extLst>
            </p:cNvPr>
            <p:cNvCxnSpPr/>
            <p:nvPr/>
          </p:nvCxnSpPr>
          <p:spPr>
            <a:xfrm>
              <a:off x="7407779" y="2469049"/>
              <a:ext cx="2674620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191EC4E7-D41E-950F-372D-B1F011626AA1}"/>
              </a:ext>
            </a:extLst>
          </p:cNvPr>
          <p:cNvGrpSpPr/>
          <p:nvPr/>
        </p:nvGrpSpPr>
        <p:grpSpPr>
          <a:xfrm flipH="1">
            <a:off x="1448702" y="5039113"/>
            <a:ext cx="2739853" cy="1193338"/>
            <a:chOff x="1447613" y="1599603"/>
            <a:chExt cx="2739853" cy="1193338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DA83B638-C147-2CF0-BE74-238BE76CF936}"/>
                </a:ext>
              </a:extLst>
            </p:cNvPr>
            <p:cNvSpPr txBox="1"/>
            <p:nvPr/>
          </p:nvSpPr>
          <p:spPr>
            <a:xfrm>
              <a:off x="1447613" y="159960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标题名称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5761C85E-B0B1-401B-0108-9550A16ABADB}"/>
                </a:ext>
              </a:extLst>
            </p:cNvPr>
            <p:cNvSpPr txBox="1"/>
            <p:nvPr/>
          </p:nvSpPr>
          <p:spPr>
            <a:xfrm>
              <a:off x="1447613" y="2086466"/>
              <a:ext cx="2739853" cy="706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8D0979B-3C85-14C1-99DD-169D08B300D9}"/>
              </a:ext>
            </a:extLst>
          </p:cNvPr>
          <p:cNvSpPr txBox="1"/>
          <p:nvPr/>
        </p:nvSpPr>
        <p:spPr>
          <a:xfrm>
            <a:off x="8838444" y="29008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rPr>
              <a:t>经验总结及改进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839E17-5CB6-E335-F74A-A7D1FE722952}"/>
              </a:ext>
            </a:extLst>
          </p:cNvPr>
          <p:cNvSpPr txBox="1"/>
          <p:nvPr/>
        </p:nvSpPr>
        <p:spPr>
          <a:xfrm>
            <a:off x="648708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</a:rPr>
              <a:t>年终工作总结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B641D1-03E7-82D7-F68D-613903604752}"/>
              </a:ext>
            </a:extLst>
          </p:cNvPr>
          <p:cNvSpPr txBox="1"/>
          <p:nvPr/>
        </p:nvSpPr>
        <p:spPr>
          <a:xfrm>
            <a:off x="4743576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rPr>
              <a:t>项目成果展示</a:t>
            </a:r>
          </a:p>
        </p:txBody>
      </p:sp>
    </p:spTree>
    <p:extLst>
      <p:ext uri="{BB962C8B-B14F-4D97-AF65-F5344CB8AC3E}">
        <p14:creationId xmlns:p14="http://schemas.microsoft.com/office/powerpoint/2010/main" val="227113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3">
            <a:extLst>
              <a:ext uri="{FF2B5EF4-FFF2-40B4-BE49-F238E27FC236}">
                <a16:creationId xmlns:a16="http://schemas.microsoft.com/office/drawing/2014/main" id="{6C5DA3DA-A5E2-B49C-CF1D-6D3B36553D11}"/>
              </a:ext>
            </a:extLst>
          </p:cNvPr>
          <p:cNvSpPr/>
          <p:nvPr/>
        </p:nvSpPr>
        <p:spPr>
          <a:xfrm>
            <a:off x="0" y="0"/>
            <a:ext cx="12192000" cy="1103390"/>
          </a:xfrm>
          <a:custGeom>
            <a:avLst/>
            <a:gdLst>
              <a:gd name="connsiteX0" fmla="*/ 0 w 12192000"/>
              <a:gd name="connsiteY0" fmla="*/ 0 h 1077990"/>
              <a:gd name="connsiteX1" fmla="*/ 12192000 w 12192000"/>
              <a:gd name="connsiteY1" fmla="*/ 0 h 1077990"/>
              <a:gd name="connsiteX2" fmla="*/ 12192000 w 12192000"/>
              <a:gd name="connsiteY2" fmla="*/ 1077990 h 1077990"/>
              <a:gd name="connsiteX3" fmla="*/ 0 w 12192000"/>
              <a:gd name="connsiteY3" fmla="*/ 1077990 h 1077990"/>
              <a:gd name="connsiteX4" fmla="*/ 0 w 12192000"/>
              <a:gd name="connsiteY4" fmla="*/ 0 h 10779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21920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15062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103390">
                <a:moveTo>
                  <a:pt x="0" y="0"/>
                </a:moveTo>
                <a:lnTo>
                  <a:pt x="12192000" y="0"/>
                </a:lnTo>
                <a:lnTo>
                  <a:pt x="11506200" y="1077990"/>
                </a:lnTo>
                <a:lnTo>
                  <a:pt x="660400" y="110339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9D0DE02-D10B-CA98-7A96-F6A6399D2BA0}"/>
              </a:ext>
            </a:extLst>
          </p:cNvPr>
          <p:cNvGrpSpPr/>
          <p:nvPr/>
        </p:nvGrpSpPr>
        <p:grpSpPr>
          <a:xfrm>
            <a:off x="660400" y="1538515"/>
            <a:ext cx="3345543" cy="4697186"/>
            <a:chOff x="660400" y="1538515"/>
            <a:chExt cx="3345543" cy="469718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9DD3AC85-2272-A75A-4D75-90E786A1D8D9}"/>
                </a:ext>
              </a:extLst>
            </p:cNvPr>
            <p:cNvSpPr/>
            <p:nvPr/>
          </p:nvSpPr>
          <p:spPr>
            <a:xfrm>
              <a:off x="660400" y="1538515"/>
              <a:ext cx="3345543" cy="4697186"/>
            </a:xfrm>
            <a:prstGeom prst="roundRect">
              <a:avLst>
                <a:gd name="adj" fmla="val 2784"/>
              </a:avLst>
            </a:prstGeom>
            <a:noFill/>
            <a:ln>
              <a:solidFill>
                <a:schemeClr val="accent1">
                  <a:shade val="15000"/>
                  <a:alpha val="50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B5DA5D7-F48A-A7E5-7013-7C28B5014CE9}"/>
                </a:ext>
              </a:extLst>
            </p:cNvPr>
            <p:cNvGrpSpPr/>
            <p:nvPr/>
          </p:nvGrpSpPr>
          <p:grpSpPr>
            <a:xfrm>
              <a:off x="1728947" y="2153644"/>
              <a:ext cx="1208449" cy="1208449"/>
              <a:chOff x="1728947" y="2153644"/>
              <a:chExt cx="1208449" cy="1208449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DC6338EE-D617-06F8-C170-67D941A667D3}"/>
                  </a:ext>
                </a:extLst>
              </p:cNvPr>
              <p:cNvSpPr/>
              <p:nvPr/>
            </p:nvSpPr>
            <p:spPr>
              <a:xfrm>
                <a:off x="1728947" y="2153644"/>
                <a:ext cx="1208449" cy="1208449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/>
                    </a:gs>
                    <a:gs pos="100000">
                      <a:schemeClr val="bg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图形 7">
                <a:extLst>
                  <a:ext uri="{FF2B5EF4-FFF2-40B4-BE49-F238E27FC236}">
                    <a16:creationId xmlns:a16="http://schemas.microsoft.com/office/drawing/2014/main" id="{E00C828D-12F3-24AE-8A24-8D053C1977AF}"/>
                  </a:ext>
                </a:extLst>
              </p:cNvPr>
              <p:cNvSpPr/>
              <p:nvPr/>
            </p:nvSpPr>
            <p:spPr>
              <a:xfrm>
                <a:off x="2072624" y="2511545"/>
                <a:ext cx="521094" cy="492646"/>
              </a:xfrm>
              <a:custGeom>
                <a:avLst/>
                <a:gdLst>
                  <a:gd name="connsiteX0" fmla="*/ 452412 w 696778"/>
                  <a:gd name="connsiteY0" fmla="*/ 510522 h 658738"/>
                  <a:gd name="connsiteX1" fmla="*/ 244360 w 696778"/>
                  <a:gd name="connsiteY1" fmla="*/ 510522 h 658738"/>
                  <a:gd name="connsiteX2" fmla="*/ 244360 w 696778"/>
                  <a:gd name="connsiteY2" fmla="*/ 589388 h 658738"/>
                  <a:gd name="connsiteX3" fmla="*/ 70892 w 696778"/>
                  <a:gd name="connsiteY3" fmla="*/ 589388 h 658738"/>
                  <a:gd name="connsiteX4" fmla="*/ 70892 w 696778"/>
                  <a:gd name="connsiteY4" fmla="*/ 658739 h 658738"/>
                  <a:gd name="connsiteX5" fmla="*/ 624416 w 696778"/>
                  <a:gd name="connsiteY5" fmla="*/ 658739 h 658738"/>
                  <a:gd name="connsiteX6" fmla="*/ 625880 w 696778"/>
                  <a:gd name="connsiteY6" fmla="*/ 589388 h 658738"/>
                  <a:gd name="connsiteX7" fmla="*/ 452412 w 696778"/>
                  <a:gd name="connsiteY7" fmla="*/ 589388 h 658738"/>
                  <a:gd name="connsiteX8" fmla="*/ 452412 w 696778"/>
                  <a:gd name="connsiteY8" fmla="*/ 510522 h 658738"/>
                  <a:gd name="connsiteX9" fmla="*/ 572449 w 696778"/>
                  <a:gd name="connsiteY9" fmla="*/ 450687 h 658738"/>
                  <a:gd name="connsiteX10" fmla="*/ 521762 w 696778"/>
                  <a:gd name="connsiteY10" fmla="*/ 450687 h 658738"/>
                  <a:gd name="connsiteX11" fmla="*/ 521762 w 696778"/>
                  <a:gd name="connsiteY11" fmla="*/ 139616 h 658738"/>
                  <a:gd name="connsiteX12" fmla="*/ 572449 w 696778"/>
                  <a:gd name="connsiteY12" fmla="*/ 139616 h 658738"/>
                  <a:gd name="connsiteX13" fmla="*/ 439969 w 696778"/>
                  <a:gd name="connsiteY13" fmla="*/ 450687 h 658738"/>
                  <a:gd name="connsiteX14" fmla="*/ 389283 w 696778"/>
                  <a:gd name="connsiteY14" fmla="*/ 450687 h 658738"/>
                  <a:gd name="connsiteX15" fmla="*/ 389283 w 696778"/>
                  <a:gd name="connsiteY15" fmla="*/ 69534 h 658738"/>
                  <a:gd name="connsiteX16" fmla="*/ 439786 w 696778"/>
                  <a:gd name="connsiteY16" fmla="*/ 69534 h 658738"/>
                  <a:gd name="connsiteX17" fmla="*/ 307489 w 696778"/>
                  <a:gd name="connsiteY17" fmla="*/ 450687 h 658738"/>
                  <a:gd name="connsiteX18" fmla="*/ 256802 w 696778"/>
                  <a:gd name="connsiteY18" fmla="*/ 450687 h 658738"/>
                  <a:gd name="connsiteX19" fmla="*/ 256802 w 696778"/>
                  <a:gd name="connsiteY19" fmla="*/ 208234 h 658738"/>
                  <a:gd name="connsiteX20" fmla="*/ 307672 w 696778"/>
                  <a:gd name="connsiteY20" fmla="*/ 208234 h 658738"/>
                  <a:gd name="connsiteX21" fmla="*/ 175009 w 696778"/>
                  <a:gd name="connsiteY21" fmla="*/ 450687 h 658738"/>
                  <a:gd name="connsiteX22" fmla="*/ 124140 w 696778"/>
                  <a:gd name="connsiteY22" fmla="*/ 450687 h 658738"/>
                  <a:gd name="connsiteX23" fmla="*/ 124140 w 696778"/>
                  <a:gd name="connsiteY23" fmla="*/ 311986 h 658738"/>
                  <a:gd name="connsiteX24" fmla="*/ 174826 w 696778"/>
                  <a:gd name="connsiteY24" fmla="*/ 311986 h 658738"/>
                  <a:gd name="connsiteX25" fmla="*/ 695962 w 696778"/>
                  <a:gd name="connsiteY25" fmla="*/ 485271 h 658738"/>
                  <a:gd name="connsiteX26" fmla="*/ 695962 w 696778"/>
                  <a:gd name="connsiteY26" fmla="*/ 48674 h 658738"/>
                  <a:gd name="connsiteX27" fmla="*/ 683520 w 696778"/>
                  <a:gd name="connsiteY27" fmla="*/ 15188 h 658738"/>
                  <a:gd name="connsiteX28" fmla="*/ 649668 w 696778"/>
                  <a:gd name="connsiteY28" fmla="*/ 0 h 658738"/>
                  <a:gd name="connsiteX29" fmla="*/ 46921 w 696778"/>
                  <a:gd name="connsiteY29" fmla="*/ 0 h 658738"/>
                  <a:gd name="connsiteX30" fmla="*/ 612 w 696778"/>
                  <a:gd name="connsiteY30" fmla="*/ 48093 h 658738"/>
                  <a:gd name="connsiteX31" fmla="*/ 626 w 696778"/>
                  <a:gd name="connsiteY31" fmla="*/ 48674 h 658738"/>
                  <a:gd name="connsiteX32" fmla="*/ 626 w 696778"/>
                  <a:gd name="connsiteY32" fmla="*/ 485271 h 658738"/>
                  <a:gd name="connsiteX33" fmla="*/ 9043 w 696778"/>
                  <a:gd name="connsiteY33" fmla="*/ 512352 h 658738"/>
                  <a:gd name="connsiteX34" fmla="*/ 36124 w 696778"/>
                  <a:gd name="connsiteY34" fmla="*/ 520037 h 658738"/>
                  <a:gd name="connsiteX35" fmla="*/ 660464 w 696778"/>
                  <a:gd name="connsiteY35" fmla="*/ 520037 h 658738"/>
                  <a:gd name="connsiteX36" fmla="*/ 695815 w 696778"/>
                  <a:gd name="connsiteY36" fmla="*/ 499493 h 658738"/>
                  <a:gd name="connsiteX37" fmla="*/ 695962 w 696778"/>
                  <a:gd name="connsiteY37" fmla="*/ 485271 h 658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96778" h="658738">
                    <a:moveTo>
                      <a:pt x="452412" y="510522"/>
                    </a:moveTo>
                    <a:lnTo>
                      <a:pt x="244360" y="510522"/>
                    </a:lnTo>
                    <a:lnTo>
                      <a:pt x="244360" y="589388"/>
                    </a:lnTo>
                    <a:lnTo>
                      <a:pt x="70892" y="589388"/>
                    </a:lnTo>
                    <a:lnTo>
                      <a:pt x="70892" y="658739"/>
                    </a:lnTo>
                    <a:lnTo>
                      <a:pt x="624416" y="658739"/>
                    </a:lnTo>
                    <a:lnTo>
                      <a:pt x="625880" y="589388"/>
                    </a:lnTo>
                    <a:lnTo>
                      <a:pt x="452412" y="589388"/>
                    </a:lnTo>
                    <a:lnTo>
                      <a:pt x="452412" y="510522"/>
                    </a:lnTo>
                    <a:close/>
                    <a:moveTo>
                      <a:pt x="572449" y="450687"/>
                    </a:moveTo>
                    <a:lnTo>
                      <a:pt x="521762" y="450687"/>
                    </a:lnTo>
                    <a:lnTo>
                      <a:pt x="521762" y="139616"/>
                    </a:lnTo>
                    <a:lnTo>
                      <a:pt x="572449" y="139616"/>
                    </a:lnTo>
                    <a:close/>
                    <a:moveTo>
                      <a:pt x="439969" y="450687"/>
                    </a:moveTo>
                    <a:lnTo>
                      <a:pt x="389283" y="450687"/>
                    </a:lnTo>
                    <a:lnTo>
                      <a:pt x="389283" y="69534"/>
                    </a:lnTo>
                    <a:lnTo>
                      <a:pt x="439786" y="69534"/>
                    </a:lnTo>
                    <a:close/>
                    <a:moveTo>
                      <a:pt x="307489" y="450687"/>
                    </a:moveTo>
                    <a:lnTo>
                      <a:pt x="256802" y="450687"/>
                    </a:lnTo>
                    <a:lnTo>
                      <a:pt x="256802" y="208234"/>
                    </a:lnTo>
                    <a:lnTo>
                      <a:pt x="307672" y="208234"/>
                    </a:lnTo>
                    <a:close/>
                    <a:moveTo>
                      <a:pt x="175009" y="450687"/>
                    </a:moveTo>
                    <a:lnTo>
                      <a:pt x="124140" y="450687"/>
                    </a:lnTo>
                    <a:lnTo>
                      <a:pt x="124140" y="311986"/>
                    </a:lnTo>
                    <a:lnTo>
                      <a:pt x="174826" y="311986"/>
                    </a:lnTo>
                    <a:close/>
                    <a:moveTo>
                      <a:pt x="695962" y="485271"/>
                    </a:moveTo>
                    <a:lnTo>
                      <a:pt x="695962" y="48674"/>
                    </a:lnTo>
                    <a:cubicBezTo>
                      <a:pt x="696462" y="36297"/>
                      <a:pt x="691980" y="24235"/>
                      <a:pt x="683520" y="15188"/>
                    </a:cubicBezTo>
                    <a:cubicBezTo>
                      <a:pt x="674807" y="5682"/>
                      <a:pt x="662561" y="188"/>
                      <a:pt x="649668" y="0"/>
                    </a:cubicBezTo>
                    <a:lnTo>
                      <a:pt x="46921" y="0"/>
                    </a:lnTo>
                    <a:cubicBezTo>
                      <a:pt x="20852" y="492"/>
                      <a:pt x="118" y="22025"/>
                      <a:pt x="612" y="48093"/>
                    </a:cubicBezTo>
                    <a:cubicBezTo>
                      <a:pt x="615" y="48287"/>
                      <a:pt x="620" y="48480"/>
                      <a:pt x="626" y="48674"/>
                    </a:cubicBezTo>
                    <a:lnTo>
                      <a:pt x="626" y="485271"/>
                    </a:lnTo>
                    <a:cubicBezTo>
                      <a:pt x="-1456" y="495147"/>
                      <a:pt x="1730" y="505397"/>
                      <a:pt x="9043" y="512352"/>
                    </a:cubicBezTo>
                    <a:cubicBezTo>
                      <a:pt x="16092" y="519497"/>
                      <a:pt x="26374" y="522415"/>
                      <a:pt x="36124" y="520037"/>
                    </a:cubicBezTo>
                    <a:lnTo>
                      <a:pt x="660464" y="520037"/>
                    </a:lnTo>
                    <a:cubicBezTo>
                      <a:pt x="675899" y="524126"/>
                      <a:pt x="691726" y="514929"/>
                      <a:pt x="695815" y="499493"/>
                    </a:cubicBezTo>
                    <a:cubicBezTo>
                      <a:pt x="697047" y="494839"/>
                      <a:pt x="697098" y="489950"/>
                      <a:pt x="695962" y="485271"/>
                    </a:cubicBezTo>
                    <a:close/>
                  </a:path>
                </a:pathLst>
              </a:custGeom>
              <a:solidFill>
                <a:srgbClr val="5C6CAC"/>
              </a:solidFill>
              <a:ln w="8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ADCE1DF-2B81-CBF1-BF58-B360961CC736}"/>
                </a:ext>
              </a:extLst>
            </p:cNvPr>
            <p:cNvSpPr txBox="1"/>
            <p:nvPr/>
          </p:nvSpPr>
          <p:spPr>
            <a:xfrm flipH="1">
              <a:off x="963245" y="3953835"/>
              <a:ext cx="2739853" cy="1666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D9A0706A-7F6D-2585-F9FD-CA85EAA26614}"/>
                </a:ext>
              </a:extLst>
            </p:cNvPr>
            <p:cNvSpPr/>
            <p:nvPr/>
          </p:nvSpPr>
          <p:spPr>
            <a:xfrm>
              <a:off x="1243511" y="3100950"/>
              <a:ext cx="2179320" cy="52228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标题名称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FB8E0B2-56C7-1073-6623-0DAEB815CBF0}"/>
              </a:ext>
            </a:extLst>
          </p:cNvPr>
          <p:cNvGrpSpPr/>
          <p:nvPr/>
        </p:nvGrpSpPr>
        <p:grpSpPr>
          <a:xfrm>
            <a:off x="4416878" y="1538515"/>
            <a:ext cx="3345543" cy="4697186"/>
            <a:chOff x="4416878" y="1538515"/>
            <a:chExt cx="3345543" cy="4697186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43BD7D30-75C4-4F07-2DB5-7954AB66C58A}"/>
                </a:ext>
              </a:extLst>
            </p:cNvPr>
            <p:cNvSpPr/>
            <p:nvPr/>
          </p:nvSpPr>
          <p:spPr>
            <a:xfrm>
              <a:off x="4416878" y="1538515"/>
              <a:ext cx="3345543" cy="4697186"/>
            </a:xfrm>
            <a:prstGeom prst="roundRect">
              <a:avLst>
                <a:gd name="adj" fmla="val 2784"/>
              </a:avLst>
            </a:prstGeom>
            <a:noFill/>
            <a:ln>
              <a:solidFill>
                <a:schemeClr val="accent1">
                  <a:shade val="15000"/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3428322-4AB5-9E98-F9C3-9324FE99766B}"/>
                </a:ext>
              </a:extLst>
            </p:cNvPr>
            <p:cNvGrpSpPr/>
            <p:nvPr/>
          </p:nvGrpSpPr>
          <p:grpSpPr>
            <a:xfrm>
              <a:off x="5485425" y="2153644"/>
              <a:ext cx="1208449" cy="1208449"/>
              <a:chOff x="5485425" y="2153644"/>
              <a:chExt cx="1208449" cy="1208449"/>
            </a:xfrm>
          </p:grpSpPr>
          <p:pic>
            <p:nvPicPr>
              <p:cNvPr id="6" name="图形 5">
                <a:extLst>
                  <a:ext uri="{FF2B5EF4-FFF2-40B4-BE49-F238E27FC236}">
                    <a16:creationId xmlns:a16="http://schemas.microsoft.com/office/drawing/2014/main" id="{6B75CF2F-84A7-5DEA-9804-E834171066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761219" y="2429439"/>
                <a:ext cx="656860" cy="656858"/>
              </a:xfrm>
              <a:prstGeom prst="rect">
                <a:avLst/>
              </a:prstGeom>
            </p:spPr>
          </p:pic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1F7B2D1F-B26E-1C0B-129E-813974B30F91}"/>
                  </a:ext>
                </a:extLst>
              </p:cNvPr>
              <p:cNvSpPr/>
              <p:nvPr/>
            </p:nvSpPr>
            <p:spPr>
              <a:xfrm>
                <a:off x="5485425" y="2153644"/>
                <a:ext cx="1208449" cy="1208449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4520C9E0-D84D-C0EA-B948-4ABA6508257A}"/>
                </a:ext>
              </a:extLst>
            </p:cNvPr>
            <p:cNvSpPr/>
            <p:nvPr/>
          </p:nvSpPr>
          <p:spPr>
            <a:xfrm>
              <a:off x="4999989" y="3100950"/>
              <a:ext cx="2179320" cy="52228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标题名称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11A42AB-4920-4059-614D-367296E8A45D}"/>
                </a:ext>
              </a:extLst>
            </p:cNvPr>
            <p:cNvSpPr txBox="1"/>
            <p:nvPr/>
          </p:nvSpPr>
          <p:spPr>
            <a:xfrm flipH="1">
              <a:off x="4719723" y="3953835"/>
              <a:ext cx="2739853" cy="1666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02E7DBC-C770-6434-62E9-F82CC8976010}"/>
              </a:ext>
            </a:extLst>
          </p:cNvPr>
          <p:cNvGrpSpPr/>
          <p:nvPr/>
        </p:nvGrpSpPr>
        <p:grpSpPr>
          <a:xfrm>
            <a:off x="8173357" y="1538515"/>
            <a:ext cx="3345543" cy="4697186"/>
            <a:chOff x="8173357" y="1538515"/>
            <a:chExt cx="3345543" cy="4697186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C921A1C3-C2F3-1ACC-01A0-F9574006E6D5}"/>
                </a:ext>
              </a:extLst>
            </p:cNvPr>
            <p:cNvSpPr/>
            <p:nvPr/>
          </p:nvSpPr>
          <p:spPr>
            <a:xfrm>
              <a:off x="8173357" y="1538515"/>
              <a:ext cx="3345543" cy="4697186"/>
            </a:xfrm>
            <a:prstGeom prst="roundRect">
              <a:avLst>
                <a:gd name="adj" fmla="val 2784"/>
              </a:avLst>
            </a:prstGeom>
            <a:noFill/>
            <a:ln>
              <a:solidFill>
                <a:schemeClr val="accent1">
                  <a:shade val="15000"/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C3D514C-940F-0C4E-876D-04CB9C29EAF9}"/>
                </a:ext>
              </a:extLst>
            </p:cNvPr>
            <p:cNvGrpSpPr/>
            <p:nvPr/>
          </p:nvGrpSpPr>
          <p:grpSpPr>
            <a:xfrm>
              <a:off x="9241904" y="2153644"/>
              <a:ext cx="1208449" cy="1208449"/>
              <a:chOff x="9241904" y="2153644"/>
              <a:chExt cx="1208449" cy="1208449"/>
            </a:xfrm>
          </p:grpSpPr>
          <p:pic>
            <p:nvPicPr>
              <p:cNvPr id="10" name="图形 9">
                <a:extLst>
                  <a:ext uri="{FF2B5EF4-FFF2-40B4-BE49-F238E27FC236}">
                    <a16:creationId xmlns:a16="http://schemas.microsoft.com/office/drawing/2014/main" id="{BE0433F6-48EB-DADE-808D-EB443581A5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517698" y="2429439"/>
                <a:ext cx="656860" cy="656858"/>
              </a:xfrm>
              <a:prstGeom prst="rect">
                <a:avLst/>
              </a:prstGeom>
            </p:spPr>
          </p:pic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6A315B0A-93A2-75A8-BB08-CE11E649D50C}"/>
                  </a:ext>
                </a:extLst>
              </p:cNvPr>
              <p:cNvSpPr/>
              <p:nvPr/>
            </p:nvSpPr>
            <p:spPr>
              <a:xfrm>
                <a:off x="9241904" y="2153644"/>
                <a:ext cx="1208449" cy="1208449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4"/>
                    </a:gs>
                    <a:gs pos="100000">
                      <a:schemeClr val="bg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A7AEBBAE-E406-5B41-8572-45F10747BB97}"/>
                </a:ext>
              </a:extLst>
            </p:cNvPr>
            <p:cNvSpPr/>
            <p:nvPr/>
          </p:nvSpPr>
          <p:spPr>
            <a:xfrm>
              <a:off x="8756468" y="3100950"/>
              <a:ext cx="2179320" cy="52228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标题名称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AF15A81-E978-5375-8C44-629A4D911345}"/>
                </a:ext>
              </a:extLst>
            </p:cNvPr>
            <p:cNvSpPr txBox="1"/>
            <p:nvPr/>
          </p:nvSpPr>
          <p:spPr>
            <a:xfrm flipH="1">
              <a:off x="8476202" y="3953835"/>
              <a:ext cx="2739853" cy="1666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32E264F-69E5-FFBD-7040-AC5198070801}"/>
              </a:ext>
            </a:extLst>
          </p:cNvPr>
          <p:cNvSpPr txBox="1"/>
          <p:nvPr/>
        </p:nvSpPr>
        <p:spPr>
          <a:xfrm>
            <a:off x="8838444" y="29961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rPr>
              <a:t>经验总结及改进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CE8CAE-9E85-59AB-05C9-6466E1AEA3A2}"/>
              </a:ext>
            </a:extLst>
          </p:cNvPr>
          <p:cNvSpPr txBox="1"/>
          <p:nvPr/>
        </p:nvSpPr>
        <p:spPr>
          <a:xfrm>
            <a:off x="648708" y="2996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</a:rPr>
              <a:t>年终工作总结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248872-3027-06AB-8DB8-66185DAB83D6}"/>
              </a:ext>
            </a:extLst>
          </p:cNvPr>
          <p:cNvSpPr txBox="1"/>
          <p:nvPr/>
        </p:nvSpPr>
        <p:spPr>
          <a:xfrm>
            <a:off x="4743576" y="2996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rPr>
              <a:t>项目成果展示</a:t>
            </a:r>
          </a:p>
        </p:txBody>
      </p:sp>
    </p:spTree>
    <p:extLst>
      <p:ext uri="{BB962C8B-B14F-4D97-AF65-F5344CB8AC3E}">
        <p14:creationId xmlns:p14="http://schemas.microsoft.com/office/powerpoint/2010/main" val="3209719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3">
            <a:extLst>
              <a:ext uri="{FF2B5EF4-FFF2-40B4-BE49-F238E27FC236}">
                <a16:creationId xmlns:a16="http://schemas.microsoft.com/office/drawing/2014/main" id="{6C5DA3DA-A5E2-B49C-CF1D-6D3B36553D11}"/>
              </a:ext>
            </a:extLst>
          </p:cNvPr>
          <p:cNvSpPr/>
          <p:nvPr/>
        </p:nvSpPr>
        <p:spPr>
          <a:xfrm>
            <a:off x="0" y="0"/>
            <a:ext cx="12192000" cy="1103390"/>
          </a:xfrm>
          <a:custGeom>
            <a:avLst/>
            <a:gdLst>
              <a:gd name="connsiteX0" fmla="*/ 0 w 12192000"/>
              <a:gd name="connsiteY0" fmla="*/ 0 h 1077990"/>
              <a:gd name="connsiteX1" fmla="*/ 12192000 w 12192000"/>
              <a:gd name="connsiteY1" fmla="*/ 0 h 1077990"/>
              <a:gd name="connsiteX2" fmla="*/ 12192000 w 12192000"/>
              <a:gd name="connsiteY2" fmla="*/ 1077990 h 1077990"/>
              <a:gd name="connsiteX3" fmla="*/ 0 w 12192000"/>
              <a:gd name="connsiteY3" fmla="*/ 1077990 h 1077990"/>
              <a:gd name="connsiteX4" fmla="*/ 0 w 12192000"/>
              <a:gd name="connsiteY4" fmla="*/ 0 h 10779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21920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15062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103390">
                <a:moveTo>
                  <a:pt x="0" y="0"/>
                </a:moveTo>
                <a:lnTo>
                  <a:pt x="12192000" y="0"/>
                </a:lnTo>
                <a:lnTo>
                  <a:pt x="11506200" y="1077990"/>
                </a:lnTo>
                <a:lnTo>
                  <a:pt x="660400" y="110339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卡通人物&#10;&#10;描述已自动生成">
            <a:extLst>
              <a:ext uri="{FF2B5EF4-FFF2-40B4-BE49-F238E27FC236}">
                <a16:creationId xmlns:a16="http://schemas.microsoft.com/office/drawing/2014/main" id="{E0EDBF92-3D4A-E84A-F59C-974E60629C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4713" y="1981199"/>
            <a:ext cx="5127287" cy="5127287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358DC4F5-2269-25A3-B072-6B2FD7D2D4CE}"/>
              </a:ext>
            </a:extLst>
          </p:cNvPr>
          <p:cNvGrpSpPr/>
          <p:nvPr/>
        </p:nvGrpSpPr>
        <p:grpSpPr>
          <a:xfrm>
            <a:off x="660400" y="1446718"/>
            <a:ext cx="6691085" cy="1410782"/>
            <a:chOff x="660400" y="1561018"/>
            <a:chExt cx="6691085" cy="1410782"/>
          </a:xfrm>
        </p:grpSpPr>
        <p:sp>
          <p:nvSpPr>
            <p:cNvPr id="8" name="矩形: 圆顶角 7">
              <a:extLst>
                <a:ext uri="{FF2B5EF4-FFF2-40B4-BE49-F238E27FC236}">
                  <a16:creationId xmlns:a16="http://schemas.microsoft.com/office/drawing/2014/main" id="{E689FE40-96EE-8367-33F5-249B343F4BE4}"/>
                </a:ext>
              </a:extLst>
            </p:cNvPr>
            <p:cNvSpPr/>
            <p:nvPr/>
          </p:nvSpPr>
          <p:spPr>
            <a:xfrm>
              <a:off x="660400" y="1721863"/>
              <a:ext cx="6691085" cy="1103390"/>
            </a:xfrm>
            <a:prstGeom prst="round2SameRect">
              <a:avLst>
                <a:gd name="adj1" fmla="val 13214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7295AA0-1A4D-0DB1-5B14-41B8ED90A40A}"/>
                </a:ext>
              </a:extLst>
            </p:cNvPr>
            <p:cNvGrpSpPr/>
            <p:nvPr/>
          </p:nvGrpSpPr>
          <p:grpSpPr>
            <a:xfrm>
              <a:off x="665162" y="1561018"/>
              <a:ext cx="1849181" cy="1410782"/>
              <a:chOff x="665162" y="1561018"/>
              <a:chExt cx="1849181" cy="1410782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B9A2D5D-2222-9A6A-842A-9029B2B3B957}"/>
                  </a:ext>
                </a:extLst>
              </p:cNvPr>
              <p:cNvSpPr/>
              <p:nvPr/>
            </p:nvSpPr>
            <p:spPr>
              <a:xfrm>
                <a:off x="822960" y="1562100"/>
                <a:ext cx="1531620" cy="14097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B18D005A-4FB3-49AA-283B-0010382DA005}"/>
                  </a:ext>
                </a:extLst>
              </p:cNvPr>
              <p:cNvSpPr/>
              <p:nvPr/>
            </p:nvSpPr>
            <p:spPr>
              <a:xfrm>
                <a:off x="922020" y="1721863"/>
                <a:ext cx="1302178" cy="1103390"/>
              </a:xfrm>
              <a:prstGeom prst="roundRect">
                <a:avLst>
                  <a:gd name="adj" fmla="val 10452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solidFill>
                      <a:schemeClr val="accent1"/>
                    </a:solidFill>
                    <a:latin typeface="+mj-lt"/>
                  </a:rPr>
                  <a:t>01</a:t>
                </a:r>
                <a:endParaRPr lang="zh-CN" altLang="en-US" sz="44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11" name="直角三角形 10">
                <a:extLst>
                  <a:ext uri="{FF2B5EF4-FFF2-40B4-BE49-F238E27FC236}">
                    <a16:creationId xmlns:a16="http://schemas.microsoft.com/office/drawing/2014/main" id="{231AD9A3-DBE5-3602-C8C9-070CC99A561E}"/>
                  </a:ext>
                </a:extLst>
              </p:cNvPr>
              <p:cNvSpPr/>
              <p:nvPr/>
            </p:nvSpPr>
            <p:spPr>
              <a:xfrm>
                <a:off x="2354580" y="1562100"/>
                <a:ext cx="159763" cy="159763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直角三角形 11">
                <a:extLst>
                  <a:ext uri="{FF2B5EF4-FFF2-40B4-BE49-F238E27FC236}">
                    <a16:creationId xmlns:a16="http://schemas.microsoft.com/office/drawing/2014/main" id="{9ACC4778-A76B-0CD4-C711-2E94D16DAB3F}"/>
                  </a:ext>
                </a:extLst>
              </p:cNvPr>
              <p:cNvSpPr/>
              <p:nvPr/>
            </p:nvSpPr>
            <p:spPr>
              <a:xfrm flipH="1">
                <a:off x="665162" y="1561018"/>
                <a:ext cx="159763" cy="159763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81F54D9-390A-3555-1201-864636033232}"/>
                </a:ext>
              </a:extLst>
            </p:cNvPr>
            <p:cNvSpPr txBox="1"/>
            <p:nvPr/>
          </p:nvSpPr>
          <p:spPr>
            <a:xfrm flipH="1">
              <a:off x="2512378" y="1913172"/>
              <a:ext cx="4667935" cy="706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1116B4E-6F4A-649F-DBE1-E7678C5DFE51}"/>
              </a:ext>
            </a:extLst>
          </p:cNvPr>
          <p:cNvGrpSpPr/>
          <p:nvPr/>
        </p:nvGrpSpPr>
        <p:grpSpPr>
          <a:xfrm>
            <a:off x="660400" y="3137541"/>
            <a:ext cx="6691085" cy="1410782"/>
            <a:chOff x="660400" y="3336611"/>
            <a:chExt cx="6691085" cy="1410782"/>
          </a:xfrm>
        </p:grpSpPr>
        <p:sp>
          <p:nvSpPr>
            <p:cNvPr id="16" name="矩形: 圆顶角 15">
              <a:extLst>
                <a:ext uri="{FF2B5EF4-FFF2-40B4-BE49-F238E27FC236}">
                  <a16:creationId xmlns:a16="http://schemas.microsoft.com/office/drawing/2014/main" id="{DA061A73-8658-AC14-BB0B-979C8D954B9E}"/>
                </a:ext>
              </a:extLst>
            </p:cNvPr>
            <p:cNvSpPr/>
            <p:nvPr/>
          </p:nvSpPr>
          <p:spPr>
            <a:xfrm>
              <a:off x="660400" y="3497456"/>
              <a:ext cx="6691085" cy="1103390"/>
            </a:xfrm>
            <a:prstGeom prst="round2SameRect">
              <a:avLst>
                <a:gd name="adj1" fmla="val 13214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0B18ABC-6049-543B-DC63-1307476853F4}"/>
                </a:ext>
              </a:extLst>
            </p:cNvPr>
            <p:cNvGrpSpPr/>
            <p:nvPr/>
          </p:nvGrpSpPr>
          <p:grpSpPr>
            <a:xfrm>
              <a:off x="665162" y="3336611"/>
              <a:ext cx="1849181" cy="1410782"/>
              <a:chOff x="665162" y="1561018"/>
              <a:chExt cx="1849181" cy="1410782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F7429171-16A5-7997-5007-CA61E096712F}"/>
                  </a:ext>
                </a:extLst>
              </p:cNvPr>
              <p:cNvSpPr/>
              <p:nvPr/>
            </p:nvSpPr>
            <p:spPr>
              <a:xfrm>
                <a:off x="822960" y="1562100"/>
                <a:ext cx="1531620" cy="14097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C0333091-2EC5-1236-4ED3-4A913D438F81}"/>
                  </a:ext>
                </a:extLst>
              </p:cNvPr>
              <p:cNvSpPr/>
              <p:nvPr/>
            </p:nvSpPr>
            <p:spPr>
              <a:xfrm>
                <a:off x="922020" y="1721863"/>
                <a:ext cx="1302178" cy="1103390"/>
              </a:xfrm>
              <a:prstGeom prst="roundRect">
                <a:avLst>
                  <a:gd name="adj" fmla="val 10452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solidFill>
                      <a:schemeClr val="accent1"/>
                    </a:solidFill>
                    <a:latin typeface="+mj-lt"/>
                  </a:rPr>
                  <a:t>02</a:t>
                </a:r>
                <a:endParaRPr lang="zh-CN" altLang="en-US" sz="44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1" name="直角三角形 20">
                <a:extLst>
                  <a:ext uri="{FF2B5EF4-FFF2-40B4-BE49-F238E27FC236}">
                    <a16:creationId xmlns:a16="http://schemas.microsoft.com/office/drawing/2014/main" id="{CC65753D-222F-1753-9E3B-863D09F8A09E}"/>
                  </a:ext>
                </a:extLst>
              </p:cNvPr>
              <p:cNvSpPr/>
              <p:nvPr/>
            </p:nvSpPr>
            <p:spPr>
              <a:xfrm>
                <a:off x="2354580" y="1562100"/>
                <a:ext cx="159763" cy="159763"/>
              </a:xfrm>
              <a:prstGeom prst="rtTriangl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直角三角形 22">
                <a:extLst>
                  <a:ext uri="{FF2B5EF4-FFF2-40B4-BE49-F238E27FC236}">
                    <a16:creationId xmlns:a16="http://schemas.microsoft.com/office/drawing/2014/main" id="{7214827C-6B95-100B-7438-D14103ACB483}"/>
                  </a:ext>
                </a:extLst>
              </p:cNvPr>
              <p:cNvSpPr/>
              <p:nvPr/>
            </p:nvSpPr>
            <p:spPr>
              <a:xfrm flipH="1">
                <a:off x="665162" y="1561018"/>
                <a:ext cx="159763" cy="159763"/>
              </a:xfrm>
              <a:prstGeom prst="rtTriangl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368E755-D4A0-2AB4-876B-4406782A92DB}"/>
                </a:ext>
              </a:extLst>
            </p:cNvPr>
            <p:cNvSpPr txBox="1"/>
            <p:nvPr/>
          </p:nvSpPr>
          <p:spPr>
            <a:xfrm flipH="1">
              <a:off x="2512378" y="3688765"/>
              <a:ext cx="4667935" cy="706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8359A8E-ED30-822C-293E-8A185C738B9A}"/>
              </a:ext>
            </a:extLst>
          </p:cNvPr>
          <p:cNvGrpSpPr/>
          <p:nvPr/>
        </p:nvGrpSpPr>
        <p:grpSpPr>
          <a:xfrm>
            <a:off x="660400" y="4828364"/>
            <a:ext cx="6691085" cy="1410782"/>
            <a:chOff x="660400" y="4802964"/>
            <a:chExt cx="6691085" cy="1410782"/>
          </a:xfrm>
        </p:grpSpPr>
        <p:sp>
          <p:nvSpPr>
            <p:cNvPr id="29" name="矩形: 圆顶角 28">
              <a:extLst>
                <a:ext uri="{FF2B5EF4-FFF2-40B4-BE49-F238E27FC236}">
                  <a16:creationId xmlns:a16="http://schemas.microsoft.com/office/drawing/2014/main" id="{FD1AD5F8-D18B-0E32-9CDF-AC2B3790A830}"/>
                </a:ext>
              </a:extLst>
            </p:cNvPr>
            <p:cNvSpPr/>
            <p:nvPr/>
          </p:nvSpPr>
          <p:spPr>
            <a:xfrm>
              <a:off x="660400" y="4963809"/>
              <a:ext cx="6691085" cy="1103390"/>
            </a:xfrm>
            <a:prstGeom prst="round2SameRect">
              <a:avLst>
                <a:gd name="adj1" fmla="val 13214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E4A013B-0DDF-1EB3-61ED-D27A836D3D5E}"/>
                </a:ext>
              </a:extLst>
            </p:cNvPr>
            <p:cNvGrpSpPr/>
            <p:nvPr/>
          </p:nvGrpSpPr>
          <p:grpSpPr>
            <a:xfrm>
              <a:off x="665162" y="4802964"/>
              <a:ext cx="1849181" cy="1410782"/>
              <a:chOff x="665162" y="1561018"/>
              <a:chExt cx="1849181" cy="1410782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AF33E645-4C8A-6412-BA4E-65F13696C3DF}"/>
                  </a:ext>
                </a:extLst>
              </p:cNvPr>
              <p:cNvSpPr/>
              <p:nvPr/>
            </p:nvSpPr>
            <p:spPr>
              <a:xfrm>
                <a:off x="822960" y="1562100"/>
                <a:ext cx="1531620" cy="1409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57AA6F31-08BF-752E-4E5D-E2C7646E3977}"/>
                  </a:ext>
                </a:extLst>
              </p:cNvPr>
              <p:cNvSpPr/>
              <p:nvPr/>
            </p:nvSpPr>
            <p:spPr>
              <a:xfrm>
                <a:off x="922020" y="1721863"/>
                <a:ext cx="1302178" cy="1103390"/>
              </a:xfrm>
              <a:prstGeom prst="roundRect">
                <a:avLst>
                  <a:gd name="adj" fmla="val 10452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solidFill>
                      <a:schemeClr val="accent1"/>
                    </a:solidFill>
                    <a:latin typeface="+mj-lt"/>
                  </a:rPr>
                  <a:t>03</a:t>
                </a:r>
                <a:endParaRPr lang="zh-CN" altLang="en-US" sz="44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33" name="直角三角形 32">
                <a:extLst>
                  <a:ext uri="{FF2B5EF4-FFF2-40B4-BE49-F238E27FC236}">
                    <a16:creationId xmlns:a16="http://schemas.microsoft.com/office/drawing/2014/main" id="{77D20D31-5AD4-27A1-2456-DD3E974E759B}"/>
                  </a:ext>
                </a:extLst>
              </p:cNvPr>
              <p:cNvSpPr/>
              <p:nvPr/>
            </p:nvSpPr>
            <p:spPr>
              <a:xfrm>
                <a:off x="2354580" y="1562100"/>
                <a:ext cx="159763" cy="159763"/>
              </a:xfrm>
              <a:prstGeom prst="rt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直角三角形 33">
                <a:extLst>
                  <a:ext uri="{FF2B5EF4-FFF2-40B4-BE49-F238E27FC236}">
                    <a16:creationId xmlns:a16="http://schemas.microsoft.com/office/drawing/2014/main" id="{328BCBFD-9C67-AEEB-38C9-D62EFC2C5963}"/>
                  </a:ext>
                </a:extLst>
              </p:cNvPr>
              <p:cNvSpPr/>
              <p:nvPr/>
            </p:nvSpPr>
            <p:spPr>
              <a:xfrm flipH="1">
                <a:off x="665162" y="1561018"/>
                <a:ext cx="159763" cy="159763"/>
              </a:xfrm>
              <a:prstGeom prst="rt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B324045-1A52-A8E9-115E-CB6D9B2ED840}"/>
                </a:ext>
              </a:extLst>
            </p:cNvPr>
            <p:cNvSpPr txBox="1"/>
            <p:nvPr/>
          </p:nvSpPr>
          <p:spPr>
            <a:xfrm flipH="1">
              <a:off x="2512378" y="5155118"/>
              <a:ext cx="4667935" cy="706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点击 输入内容点击 输入内容点击 输入内容点击 输入内容点击 输入内容点击 输入内容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2D607B5-EF6F-0185-9E77-4614000D2D7A}"/>
              </a:ext>
            </a:extLst>
          </p:cNvPr>
          <p:cNvSpPr txBox="1"/>
          <p:nvPr/>
        </p:nvSpPr>
        <p:spPr>
          <a:xfrm>
            <a:off x="8838444" y="29008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rPr>
              <a:t>经验总结及改进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87F015-B390-8086-BF14-22CCD1B528DF}"/>
              </a:ext>
            </a:extLst>
          </p:cNvPr>
          <p:cNvSpPr txBox="1"/>
          <p:nvPr/>
        </p:nvSpPr>
        <p:spPr>
          <a:xfrm>
            <a:off x="648708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</a:rPr>
              <a:t>年终工作总结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142609-2D47-6987-F951-38623FE5A961}"/>
              </a:ext>
            </a:extLst>
          </p:cNvPr>
          <p:cNvSpPr txBox="1"/>
          <p:nvPr/>
        </p:nvSpPr>
        <p:spPr>
          <a:xfrm>
            <a:off x="4743576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rPr>
              <a:t>项目成果展示</a:t>
            </a:r>
          </a:p>
        </p:txBody>
      </p:sp>
    </p:spTree>
    <p:extLst>
      <p:ext uri="{BB962C8B-B14F-4D97-AF65-F5344CB8AC3E}">
        <p14:creationId xmlns:p14="http://schemas.microsoft.com/office/powerpoint/2010/main" val="4077597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6934889-48E2-A7FA-14DC-36D4272E64C9}"/>
              </a:ext>
            </a:extLst>
          </p:cNvPr>
          <p:cNvGrpSpPr/>
          <p:nvPr/>
        </p:nvGrpSpPr>
        <p:grpSpPr>
          <a:xfrm>
            <a:off x="0" y="3409950"/>
            <a:ext cx="2801565" cy="3448050"/>
            <a:chOff x="0" y="3409950"/>
            <a:chExt cx="2801565" cy="344805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F7D932B-117E-6B2C-7D66-0C91F8ED947C}"/>
                </a:ext>
              </a:extLst>
            </p:cNvPr>
            <p:cNvSpPr/>
            <p:nvPr/>
          </p:nvSpPr>
          <p:spPr>
            <a:xfrm flipH="1" flipV="1">
              <a:off x="0" y="3409950"/>
              <a:ext cx="2801565" cy="3448050"/>
            </a:xfrm>
            <a:custGeom>
              <a:avLst/>
              <a:gdLst>
                <a:gd name="connsiteX0" fmla="*/ 2795083 w 2801565"/>
                <a:gd name="connsiteY0" fmla="*/ 3448050 h 3448050"/>
                <a:gd name="connsiteX1" fmla="*/ 1993082 w 2801565"/>
                <a:gd name="connsiteY1" fmla="*/ 1942252 h 3448050"/>
                <a:gd name="connsiteX2" fmla="*/ 569120 w 2801565"/>
                <a:gd name="connsiteY2" fmla="*/ 1276645 h 3448050"/>
                <a:gd name="connsiteX3" fmla="*/ 60075 w 2801565"/>
                <a:gd name="connsiteY3" fmla="*/ 42203 h 3448050"/>
                <a:gd name="connsiteX4" fmla="*/ 104233 w 2801565"/>
                <a:gd name="connsiteY4" fmla="*/ 0 h 3448050"/>
                <a:gd name="connsiteX5" fmla="*/ 2801565 w 2801565"/>
                <a:gd name="connsiteY5" fmla="*/ 0 h 3448050"/>
                <a:gd name="connsiteX6" fmla="*/ 2801565 w 2801565"/>
                <a:gd name="connsiteY6" fmla="*/ 3446503 h 3448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1565" h="3448050">
                  <a:moveTo>
                    <a:pt x="2795083" y="3448050"/>
                  </a:moveTo>
                  <a:cubicBezTo>
                    <a:pt x="2234955" y="3311655"/>
                    <a:pt x="1880329" y="2299606"/>
                    <a:pt x="1993082" y="1942252"/>
                  </a:cubicBezTo>
                  <a:cubicBezTo>
                    <a:pt x="2105835" y="1584897"/>
                    <a:pt x="867370" y="1610358"/>
                    <a:pt x="569120" y="1276645"/>
                  </a:cubicBezTo>
                  <a:cubicBezTo>
                    <a:pt x="308151" y="984646"/>
                    <a:pt x="-167938" y="336203"/>
                    <a:pt x="60075" y="42203"/>
                  </a:cubicBezTo>
                  <a:lnTo>
                    <a:pt x="104233" y="0"/>
                  </a:lnTo>
                  <a:lnTo>
                    <a:pt x="2801565" y="0"/>
                  </a:lnTo>
                  <a:lnTo>
                    <a:pt x="2801565" y="34465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524598A-1935-61A9-4B06-CF59612D0957}"/>
                </a:ext>
              </a:extLst>
            </p:cNvPr>
            <p:cNvSpPr/>
            <p:nvPr/>
          </p:nvSpPr>
          <p:spPr>
            <a:xfrm flipH="1" flipV="1">
              <a:off x="0" y="3563372"/>
              <a:ext cx="2666067" cy="3294628"/>
            </a:xfrm>
            <a:custGeom>
              <a:avLst/>
              <a:gdLst>
                <a:gd name="connsiteX0" fmla="*/ 2666067 w 2666067"/>
                <a:gd name="connsiteY0" fmla="*/ 3294628 h 3294628"/>
                <a:gd name="connsiteX1" fmla="*/ 2595179 w 2666067"/>
                <a:gd name="connsiteY1" fmla="*/ 3255495 h 3294628"/>
                <a:gd name="connsiteX2" fmla="*/ 1993082 w 2666067"/>
                <a:gd name="connsiteY2" fmla="*/ 1838902 h 3294628"/>
                <a:gd name="connsiteX3" fmla="*/ 569120 w 2666067"/>
                <a:gd name="connsiteY3" fmla="*/ 1173295 h 3294628"/>
                <a:gd name="connsiteX4" fmla="*/ 21657 w 2666067"/>
                <a:gd name="connsiteY4" fmla="*/ 7019 h 3294628"/>
                <a:gd name="connsiteX5" fmla="*/ 25613 w 2666067"/>
                <a:gd name="connsiteY5" fmla="*/ 0 h 3294628"/>
                <a:gd name="connsiteX6" fmla="*/ 2666067 w 2666067"/>
                <a:gd name="connsiteY6" fmla="*/ 0 h 329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6067" h="3294628">
                  <a:moveTo>
                    <a:pt x="2666067" y="3294628"/>
                  </a:moveTo>
                  <a:lnTo>
                    <a:pt x="2595179" y="3255495"/>
                  </a:lnTo>
                  <a:cubicBezTo>
                    <a:pt x="2153601" y="2965523"/>
                    <a:pt x="1894423" y="2151587"/>
                    <a:pt x="1993082" y="1838902"/>
                  </a:cubicBezTo>
                  <a:cubicBezTo>
                    <a:pt x="2105835" y="1481547"/>
                    <a:pt x="867370" y="1507008"/>
                    <a:pt x="569120" y="1173295"/>
                  </a:cubicBezTo>
                  <a:cubicBezTo>
                    <a:pt x="326792" y="902153"/>
                    <a:pt x="-101022" y="323669"/>
                    <a:pt x="21657" y="7019"/>
                  </a:cubicBezTo>
                  <a:lnTo>
                    <a:pt x="25613" y="0"/>
                  </a:lnTo>
                  <a:lnTo>
                    <a:pt x="2666067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97D6250-2588-126B-E608-86D0F49473E4}"/>
              </a:ext>
            </a:extLst>
          </p:cNvPr>
          <p:cNvSpPr txBox="1"/>
          <p:nvPr/>
        </p:nvSpPr>
        <p:spPr>
          <a:xfrm>
            <a:off x="7371537" y="359300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4400" dirty="0">
                <a:solidFill>
                  <a:schemeClr val="accent1"/>
                </a:solidFill>
                <a:latin typeface="+mj-ea"/>
                <a:ea typeface="+mj-ea"/>
              </a:rPr>
              <a:t>项目成果展示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A767A5-7713-B8B4-8A33-48F2A345DC4C}"/>
              </a:ext>
            </a:extLst>
          </p:cNvPr>
          <p:cNvSpPr txBox="1"/>
          <p:nvPr/>
        </p:nvSpPr>
        <p:spPr>
          <a:xfrm>
            <a:off x="8156180" y="2905780"/>
            <a:ext cx="2464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PART  TWO</a:t>
            </a:r>
            <a:endParaRPr lang="zh-CN" altLang="en-US" sz="2800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3493941-3F66-9D54-B913-FCEC19611D2C}"/>
              </a:ext>
            </a:extLst>
          </p:cNvPr>
          <p:cNvGrpSpPr/>
          <p:nvPr/>
        </p:nvGrpSpPr>
        <p:grpSpPr>
          <a:xfrm flipH="1" flipV="1">
            <a:off x="9390435" y="0"/>
            <a:ext cx="2801565" cy="3448050"/>
            <a:chOff x="0" y="3409950"/>
            <a:chExt cx="2801565" cy="344805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75C0902-86E5-10C1-E082-A322329A8ACF}"/>
                </a:ext>
              </a:extLst>
            </p:cNvPr>
            <p:cNvSpPr/>
            <p:nvPr/>
          </p:nvSpPr>
          <p:spPr>
            <a:xfrm flipH="1" flipV="1">
              <a:off x="0" y="3409950"/>
              <a:ext cx="2801565" cy="3448050"/>
            </a:xfrm>
            <a:custGeom>
              <a:avLst/>
              <a:gdLst>
                <a:gd name="connsiteX0" fmla="*/ 2795083 w 2801565"/>
                <a:gd name="connsiteY0" fmla="*/ 3448050 h 3448050"/>
                <a:gd name="connsiteX1" fmla="*/ 1993082 w 2801565"/>
                <a:gd name="connsiteY1" fmla="*/ 1942252 h 3448050"/>
                <a:gd name="connsiteX2" fmla="*/ 569120 w 2801565"/>
                <a:gd name="connsiteY2" fmla="*/ 1276645 h 3448050"/>
                <a:gd name="connsiteX3" fmla="*/ 60075 w 2801565"/>
                <a:gd name="connsiteY3" fmla="*/ 42203 h 3448050"/>
                <a:gd name="connsiteX4" fmla="*/ 104233 w 2801565"/>
                <a:gd name="connsiteY4" fmla="*/ 0 h 3448050"/>
                <a:gd name="connsiteX5" fmla="*/ 2801565 w 2801565"/>
                <a:gd name="connsiteY5" fmla="*/ 0 h 3448050"/>
                <a:gd name="connsiteX6" fmla="*/ 2801565 w 2801565"/>
                <a:gd name="connsiteY6" fmla="*/ 3446503 h 3448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1565" h="3448050">
                  <a:moveTo>
                    <a:pt x="2795083" y="3448050"/>
                  </a:moveTo>
                  <a:cubicBezTo>
                    <a:pt x="2234955" y="3311655"/>
                    <a:pt x="1880329" y="2299606"/>
                    <a:pt x="1993082" y="1942252"/>
                  </a:cubicBezTo>
                  <a:cubicBezTo>
                    <a:pt x="2105835" y="1584897"/>
                    <a:pt x="867370" y="1610358"/>
                    <a:pt x="569120" y="1276645"/>
                  </a:cubicBezTo>
                  <a:cubicBezTo>
                    <a:pt x="308151" y="984646"/>
                    <a:pt x="-167938" y="336203"/>
                    <a:pt x="60075" y="42203"/>
                  </a:cubicBezTo>
                  <a:lnTo>
                    <a:pt x="104233" y="0"/>
                  </a:lnTo>
                  <a:lnTo>
                    <a:pt x="2801565" y="0"/>
                  </a:lnTo>
                  <a:lnTo>
                    <a:pt x="2801565" y="34465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0FF122A-57C7-F320-3188-AE0E4A60008E}"/>
                </a:ext>
              </a:extLst>
            </p:cNvPr>
            <p:cNvSpPr/>
            <p:nvPr/>
          </p:nvSpPr>
          <p:spPr>
            <a:xfrm flipH="1" flipV="1">
              <a:off x="0" y="3563372"/>
              <a:ext cx="2666067" cy="3294628"/>
            </a:xfrm>
            <a:custGeom>
              <a:avLst/>
              <a:gdLst>
                <a:gd name="connsiteX0" fmla="*/ 2666067 w 2666067"/>
                <a:gd name="connsiteY0" fmla="*/ 3294628 h 3294628"/>
                <a:gd name="connsiteX1" fmla="*/ 2595179 w 2666067"/>
                <a:gd name="connsiteY1" fmla="*/ 3255495 h 3294628"/>
                <a:gd name="connsiteX2" fmla="*/ 1993082 w 2666067"/>
                <a:gd name="connsiteY2" fmla="*/ 1838902 h 3294628"/>
                <a:gd name="connsiteX3" fmla="*/ 569120 w 2666067"/>
                <a:gd name="connsiteY3" fmla="*/ 1173295 h 3294628"/>
                <a:gd name="connsiteX4" fmla="*/ 21657 w 2666067"/>
                <a:gd name="connsiteY4" fmla="*/ 7019 h 3294628"/>
                <a:gd name="connsiteX5" fmla="*/ 25613 w 2666067"/>
                <a:gd name="connsiteY5" fmla="*/ 0 h 3294628"/>
                <a:gd name="connsiteX6" fmla="*/ 2666067 w 2666067"/>
                <a:gd name="connsiteY6" fmla="*/ 0 h 329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6067" h="3294628">
                  <a:moveTo>
                    <a:pt x="2666067" y="3294628"/>
                  </a:moveTo>
                  <a:lnTo>
                    <a:pt x="2595179" y="3255495"/>
                  </a:lnTo>
                  <a:cubicBezTo>
                    <a:pt x="2153601" y="2965523"/>
                    <a:pt x="1894423" y="2151587"/>
                    <a:pt x="1993082" y="1838902"/>
                  </a:cubicBezTo>
                  <a:cubicBezTo>
                    <a:pt x="2105835" y="1481547"/>
                    <a:pt x="867370" y="1507008"/>
                    <a:pt x="569120" y="1173295"/>
                  </a:cubicBezTo>
                  <a:cubicBezTo>
                    <a:pt x="326792" y="902153"/>
                    <a:pt x="-101022" y="323669"/>
                    <a:pt x="21657" y="7019"/>
                  </a:cubicBezTo>
                  <a:lnTo>
                    <a:pt x="25613" y="0"/>
                  </a:lnTo>
                  <a:lnTo>
                    <a:pt x="2666067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Picture 18">
            <a:extLst>
              <a:ext uri="{FF2B5EF4-FFF2-40B4-BE49-F238E27FC236}">
                <a16:creationId xmlns:a16="http://schemas.microsoft.com/office/drawing/2014/main" id="{F7A1055A-C143-2330-8F40-518BB81D3A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9495" y="1160530"/>
            <a:ext cx="6070125" cy="563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480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3">
            <a:extLst>
              <a:ext uri="{FF2B5EF4-FFF2-40B4-BE49-F238E27FC236}">
                <a16:creationId xmlns:a16="http://schemas.microsoft.com/office/drawing/2014/main" id="{6C5DA3DA-A5E2-B49C-CF1D-6D3B36553D11}"/>
              </a:ext>
            </a:extLst>
          </p:cNvPr>
          <p:cNvSpPr/>
          <p:nvPr/>
        </p:nvSpPr>
        <p:spPr>
          <a:xfrm>
            <a:off x="0" y="0"/>
            <a:ext cx="12192000" cy="1103390"/>
          </a:xfrm>
          <a:custGeom>
            <a:avLst/>
            <a:gdLst>
              <a:gd name="connsiteX0" fmla="*/ 0 w 12192000"/>
              <a:gd name="connsiteY0" fmla="*/ 0 h 1077990"/>
              <a:gd name="connsiteX1" fmla="*/ 12192000 w 12192000"/>
              <a:gd name="connsiteY1" fmla="*/ 0 h 1077990"/>
              <a:gd name="connsiteX2" fmla="*/ 12192000 w 12192000"/>
              <a:gd name="connsiteY2" fmla="*/ 1077990 h 1077990"/>
              <a:gd name="connsiteX3" fmla="*/ 0 w 12192000"/>
              <a:gd name="connsiteY3" fmla="*/ 1077990 h 1077990"/>
              <a:gd name="connsiteX4" fmla="*/ 0 w 12192000"/>
              <a:gd name="connsiteY4" fmla="*/ 0 h 10779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21920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  <a:gd name="connsiteX0" fmla="*/ 0 w 12192000"/>
              <a:gd name="connsiteY0" fmla="*/ 0 h 1103390"/>
              <a:gd name="connsiteX1" fmla="*/ 12192000 w 12192000"/>
              <a:gd name="connsiteY1" fmla="*/ 0 h 1103390"/>
              <a:gd name="connsiteX2" fmla="*/ 11506200 w 12192000"/>
              <a:gd name="connsiteY2" fmla="*/ 1077990 h 1103390"/>
              <a:gd name="connsiteX3" fmla="*/ 660400 w 12192000"/>
              <a:gd name="connsiteY3" fmla="*/ 1103390 h 1103390"/>
              <a:gd name="connsiteX4" fmla="*/ 0 w 12192000"/>
              <a:gd name="connsiteY4" fmla="*/ 0 h 110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103390">
                <a:moveTo>
                  <a:pt x="0" y="0"/>
                </a:moveTo>
                <a:lnTo>
                  <a:pt x="12192000" y="0"/>
                </a:lnTo>
                <a:lnTo>
                  <a:pt x="11506200" y="1077990"/>
                </a:lnTo>
                <a:lnTo>
                  <a:pt x="660400" y="110339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CEE646B-FFD9-AF83-A108-FF47DC9493C8}"/>
              </a:ext>
            </a:extLst>
          </p:cNvPr>
          <p:cNvGrpSpPr/>
          <p:nvPr/>
        </p:nvGrpSpPr>
        <p:grpSpPr>
          <a:xfrm>
            <a:off x="2056771" y="1393475"/>
            <a:ext cx="2792402" cy="4275825"/>
            <a:chOff x="2056771" y="1393475"/>
            <a:chExt cx="2792402" cy="4275825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55B5A70B-F398-D0CB-4FEF-7654D37D8B57}"/>
                </a:ext>
              </a:extLst>
            </p:cNvPr>
            <p:cNvGrpSpPr/>
            <p:nvPr/>
          </p:nvGrpSpPr>
          <p:grpSpPr>
            <a:xfrm>
              <a:off x="2056771" y="1393475"/>
              <a:ext cx="2792402" cy="2792402"/>
              <a:chOff x="1773731" y="1733085"/>
              <a:chExt cx="2423886" cy="2423886"/>
            </a:xfrm>
          </p:grpSpPr>
          <p:sp>
            <p:nvSpPr>
              <p:cNvPr id="62" name="流程图: 接点 61">
                <a:extLst>
                  <a:ext uri="{FF2B5EF4-FFF2-40B4-BE49-F238E27FC236}">
                    <a16:creationId xmlns:a16="http://schemas.microsoft.com/office/drawing/2014/main" id="{CB469A8B-4816-2D98-C7F3-ADF14520B6D7}"/>
                  </a:ext>
                </a:extLst>
              </p:cNvPr>
              <p:cNvSpPr/>
              <p:nvPr/>
            </p:nvSpPr>
            <p:spPr>
              <a:xfrm>
                <a:off x="1773731" y="1733085"/>
                <a:ext cx="2423886" cy="242388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0" dist="381000" dir="5400000" sx="90000" sy="90000" algn="t" rotWithShape="0">
                  <a:prstClr val="black">
                    <a:alpha val="40000"/>
                  </a:prstClr>
                </a:outerShdw>
                <a:softEdge rad="63500"/>
              </a:effectLst>
              <a:scene3d>
                <a:camera prst="orthographicFront"/>
                <a:lightRig rig="threePt" dir="t"/>
              </a:scene3d>
              <a:sp3d contourW="12700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1" name="弧形 70">
                <a:extLst>
                  <a:ext uri="{FF2B5EF4-FFF2-40B4-BE49-F238E27FC236}">
                    <a16:creationId xmlns:a16="http://schemas.microsoft.com/office/drawing/2014/main" id="{CD2198AA-8B0B-21E3-1904-7CAF3CA017CF}"/>
                  </a:ext>
                </a:extLst>
              </p:cNvPr>
              <p:cNvSpPr/>
              <p:nvPr/>
            </p:nvSpPr>
            <p:spPr>
              <a:xfrm flipH="1">
                <a:off x="2175673" y="2124986"/>
                <a:ext cx="1620000" cy="1620000"/>
              </a:xfrm>
              <a:prstGeom prst="arc">
                <a:avLst>
                  <a:gd name="adj1" fmla="val 17001488"/>
                  <a:gd name="adj2" fmla="val 10502687"/>
                </a:avLst>
              </a:prstGeom>
              <a:ln w="38417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solidFill>
                      <a:schemeClr val="accent1"/>
                    </a:solidFill>
                    <a:latin typeface="+mj-lt"/>
                  </a:rPr>
                  <a:t>75%</a:t>
                </a:r>
                <a:endParaRPr lang="zh-CN" altLang="en-US" sz="3600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A9318598-0C50-53FB-5DD0-006C316228A4}"/>
                </a:ext>
              </a:extLst>
            </p:cNvPr>
            <p:cNvGrpSpPr/>
            <p:nvPr/>
          </p:nvGrpSpPr>
          <p:grpSpPr>
            <a:xfrm>
              <a:off x="2083046" y="4475962"/>
              <a:ext cx="2739853" cy="1193338"/>
              <a:chOff x="1466849" y="1599603"/>
              <a:chExt cx="2739853" cy="1193338"/>
            </a:xfrm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4A5F019D-5720-A5E7-C1C2-1705A48257DF}"/>
                  </a:ext>
                </a:extLst>
              </p:cNvPr>
              <p:cNvSpPr txBox="1"/>
              <p:nvPr/>
            </p:nvSpPr>
            <p:spPr>
              <a:xfrm>
                <a:off x="1466849" y="1599603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latin typeface="+mj-ea"/>
                    <a:ea typeface="+mj-ea"/>
                  </a:rPr>
                  <a:t>标题名称</a:t>
                </a: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BC9F904E-DB16-520F-6BF1-C9FBEB54050B}"/>
                  </a:ext>
                </a:extLst>
              </p:cNvPr>
              <p:cNvSpPr txBox="1"/>
              <p:nvPr/>
            </p:nvSpPr>
            <p:spPr>
              <a:xfrm>
                <a:off x="1466849" y="2086466"/>
                <a:ext cx="2739853" cy="7064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点击 输入内容点击 输入内容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点击 输入内容点击 输入内容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D011081-FE92-46CB-6D37-8626EFB69B62}"/>
              </a:ext>
            </a:extLst>
          </p:cNvPr>
          <p:cNvGrpSpPr/>
          <p:nvPr/>
        </p:nvGrpSpPr>
        <p:grpSpPr>
          <a:xfrm>
            <a:off x="7474536" y="1393475"/>
            <a:ext cx="2792402" cy="4275825"/>
            <a:chOff x="7474536" y="1393475"/>
            <a:chExt cx="2792402" cy="4275825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C9033A68-087D-FB6A-B48A-D2AA78266D7B}"/>
                </a:ext>
              </a:extLst>
            </p:cNvPr>
            <p:cNvGrpSpPr/>
            <p:nvPr/>
          </p:nvGrpSpPr>
          <p:grpSpPr>
            <a:xfrm>
              <a:off x="7474536" y="1393475"/>
              <a:ext cx="2792402" cy="2792402"/>
              <a:chOff x="7699240" y="1733085"/>
              <a:chExt cx="2423886" cy="2423886"/>
            </a:xfrm>
          </p:grpSpPr>
          <p:sp>
            <p:nvSpPr>
              <p:cNvPr id="67" name="流程图: 接点 66">
                <a:extLst>
                  <a:ext uri="{FF2B5EF4-FFF2-40B4-BE49-F238E27FC236}">
                    <a16:creationId xmlns:a16="http://schemas.microsoft.com/office/drawing/2014/main" id="{53C2100B-A51D-C494-C89E-80404758EFA9}"/>
                  </a:ext>
                </a:extLst>
              </p:cNvPr>
              <p:cNvSpPr/>
              <p:nvPr/>
            </p:nvSpPr>
            <p:spPr>
              <a:xfrm>
                <a:off x="7699240" y="1733085"/>
                <a:ext cx="2423886" cy="242388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0" dist="381000" dir="5400000" sx="90000" sy="90000" algn="t" rotWithShape="0">
                  <a:schemeClr val="accent2">
                    <a:alpha val="40000"/>
                  </a:schemeClr>
                </a:outerShdw>
                <a:softEdge rad="63500"/>
              </a:effectLst>
              <a:scene3d>
                <a:camera prst="orthographicFront"/>
                <a:lightRig rig="threePt" dir="t"/>
              </a:scene3d>
              <a:sp3d contourW="12700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72" name="弧形 71">
                <a:extLst>
                  <a:ext uri="{FF2B5EF4-FFF2-40B4-BE49-F238E27FC236}">
                    <a16:creationId xmlns:a16="http://schemas.microsoft.com/office/drawing/2014/main" id="{CA5FFE66-7842-6EDF-7D95-36D8C80414F3}"/>
                  </a:ext>
                </a:extLst>
              </p:cNvPr>
              <p:cNvSpPr/>
              <p:nvPr/>
            </p:nvSpPr>
            <p:spPr>
              <a:xfrm flipH="1">
                <a:off x="8122845" y="2144036"/>
                <a:ext cx="1620000" cy="1620000"/>
              </a:xfrm>
              <a:prstGeom prst="arc">
                <a:avLst>
                  <a:gd name="adj1" fmla="val 17001488"/>
                  <a:gd name="adj2" fmla="val 12419880"/>
                </a:avLst>
              </a:prstGeom>
              <a:ln w="3841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solidFill>
                      <a:schemeClr val="accent2"/>
                    </a:solidFill>
                    <a:latin typeface="+mj-lt"/>
                  </a:rPr>
                  <a:t>90%</a:t>
                </a:r>
                <a:endParaRPr lang="zh-CN" altLang="en-US" sz="3600" dirty="0">
                  <a:solidFill>
                    <a:schemeClr val="accent2"/>
                  </a:solidFill>
                  <a:latin typeface="+mj-lt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F8669A6F-3758-DA4B-1724-D15BDB062735}"/>
                </a:ext>
              </a:extLst>
            </p:cNvPr>
            <p:cNvGrpSpPr/>
            <p:nvPr/>
          </p:nvGrpSpPr>
          <p:grpSpPr>
            <a:xfrm>
              <a:off x="7500811" y="4475962"/>
              <a:ext cx="2739853" cy="1193338"/>
              <a:chOff x="1466849" y="1599603"/>
              <a:chExt cx="2739853" cy="1193338"/>
            </a:xfrm>
          </p:grpSpPr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A8F13D7F-05C3-8188-BFF2-7E26E98C4EE7}"/>
                  </a:ext>
                </a:extLst>
              </p:cNvPr>
              <p:cNvSpPr txBox="1"/>
              <p:nvPr/>
            </p:nvSpPr>
            <p:spPr>
              <a:xfrm>
                <a:off x="1466849" y="1599603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latin typeface="+mj-ea"/>
                    <a:ea typeface="+mj-ea"/>
                  </a:rPr>
                  <a:t>标题名称</a:t>
                </a: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7A5D0BFA-0DD7-3464-9552-92F39219DB5A}"/>
                  </a:ext>
                </a:extLst>
              </p:cNvPr>
              <p:cNvSpPr txBox="1"/>
              <p:nvPr/>
            </p:nvSpPr>
            <p:spPr>
              <a:xfrm>
                <a:off x="1466849" y="2086466"/>
                <a:ext cx="2739853" cy="7064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点击 输入内容点击 输入内容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latin typeface="+mn-ea"/>
                  </a:rPr>
                  <a:t>点击 输入内容点击 输入内容</a:t>
                </a: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5977821-6816-C5B8-56D7-5C0593F10FB8}"/>
              </a:ext>
            </a:extLst>
          </p:cNvPr>
          <p:cNvSpPr txBox="1"/>
          <p:nvPr/>
        </p:nvSpPr>
        <p:spPr>
          <a:xfrm>
            <a:off x="8838444" y="29008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rPr>
              <a:t>经验总结及改进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037956-4FEF-21CB-EC2F-84764ABC7C53}"/>
              </a:ext>
            </a:extLst>
          </p:cNvPr>
          <p:cNvSpPr txBox="1"/>
          <p:nvPr/>
        </p:nvSpPr>
        <p:spPr>
          <a:xfrm>
            <a:off x="648708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bg1">
                    <a:lumMod val="75000"/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年终工作总结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8C6930-BF05-0E22-DB3C-B3FF9293374F}"/>
              </a:ext>
            </a:extLst>
          </p:cNvPr>
          <p:cNvSpPr txBox="1"/>
          <p:nvPr/>
        </p:nvSpPr>
        <p:spPr>
          <a:xfrm>
            <a:off x="4743576" y="2900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项目成果展示</a:t>
            </a:r>
          </a:p>
        </p:txBody>
      </p:sp>
    </p:spTree>
    <p:extLst>
      <p:ext uri="{BB962C8B-B14F-4D97-AF65-F5344CB8AC3E}">
        <p14:creationId xmlns:p14="http://schemas.microsoft.com/office/powerpoint/2010/main" val="34704564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自定义 8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5C6CAC"/>
      </a:accent1>
      <a:accent2>
        <a:srgbClr val="D1732A"/>
      </a:accent2>
      <a:accent3>
        <a:srgbClr val="EAC90C"/>
      </a:accent3>
      <a:accent4>
        <a:srgbClr val="3B5F74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商务-黑体+Roboto">
      <a:majorFont>
        <a:latin typeface="Roboto Medium"/>
        <a:ea typeface="思源黑体 CN Medium"/>
        <a:cs typeface=""/>
      </a:majorFont>
      <a:minorFont>
        <a:latin typeface="Roboto Medium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1185</Words>
  <Application>Microsoft Office PowerPoint</Application>
  <PresentationFormat>宽屏</PresentationFormat>
  <Paragraphs>219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OPPOSans H</vt:lpstr>
      <vt:lpstr>OPPOSans M</vt:lpstr>
      <vt:lpstr>阿里巴巴普惠体 2.0 55 Regular</vt:lpstr>
      <vt:lpstr>阿里巴巴普惠体 2.0 65 Medium</vt:lpstr>
      <vt:lpstr>等线</vt:lpstr>
      <vt:lpstr>思源黑体 CN Medium</vt:lpstr>
      <vt:lpstr>思源黑体 CN Regular</vt:lpstr>
      <vt:lpstr>思源宋体 CN Heavy</vt:lpstr>
      <vt:lpstr>Arial</vt:lpstr>
      <vt:lpstr>Roboto Medium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3D插画风年终工作总结ppt模板</dc:title>
  <dc:creator>©桃子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16</cp:revision>
  <dcterms:created xsi:type="dcterms:W3CDTF">2023-08-14T07:55:28Z</dcterms:created>
  <dcterms:modified xsi:type="dcterms:W3CDTF">2023-10-18T13:00:35Z</dcterms:modified>
</cp:coreProperties>
</file>