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8" r:id="rId3"/>
    <p:sldId id="259" r:id="rId4"/>
    <p:sldId id="264" r:id="rId5"/>
    <p:sldId id="270" r:id="rId6"/>
    <p:sldId id="265" r:id="rId7"/>
    <p:sldId id="263" r:id="rId8"/>
    <p:sldId id="267" r:id="rId9"/>
    <p:sldId id="266" r:id="rId10"/>
    <p:sldId id="268" r:id="rId11"/>
    <p:sldId id="262" r:id="rId12"/>
    <p:sldId id="269" r:id="rId13"/>
    <p:sldId id="271" r:id="rId14"/>
    <p:sldId id="272" r:id="rId15"/>
    <p:sldId id="261" r:id="rId16"/>
    <p:sldId id="273"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16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EDB"/>
    <a:srgbClr val="F5F6F5"/>
    <a:srgbClr val="EEC478"/>
    <a:srgbClr val="DF9540"/>
    <a:srgbClr val="F8F9F8"/>
    <a:srgbClr val="FBF2EC"/>
    <a:srgbClr val="4B6D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8" autoAdjust="0"/>
    <p:restoredTop sz="94660"/>
  </p:normalViewPr>
  <p:slideViewPr>
    <p:cSldViewPr showGuides="1">
      <p:cViewPr>
        <p:scale>
          <a:sx n="66" d="100"/>
          <a:sy n="66" d="100"/>
        </p:scale>
        <p:origin x="546" y="324"/>
      </p:cViewPr>
      <p:guideLst>
        <p:guide pos="3840"/>
        <p:guide orient="horz" pos="161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0"/>
        <c:ser>
          <c:idx val="0"/>
          <c:order val="0"/>
          <c:tx>
            <c:strRef>
              <c:f>Sheet1!$B$1</c:f>
              <c:strCache>
                <c:ptCount val="1"/>
                <c:pt idx="0">
                  <c:v>系列 1</c:v>
                </c:pt>
              </c:strCache>
            </c:strRef>
          </c:tx>
          <c:spPr>
            <a:solidFill>
              <a:schemeClr val="bg1"/>
            </a:solidFill>
            <a:ln>
              <a:noFill/>
            </a:ln>
            <a:effectLst>
              <a:innerShdw blurRad="38100">
                <a:schemeClr val="accent4">
                  <a:lumMod val="75000"/>
                  <a:alpha val="14000"/>
                </a:schemeClr>
              </a:innerShdw>
            </a:effectLst>
          </c:spPr>
          <c:cat>
            <c:strRef>
              <c:f>Sheet1!$A$2:$A$7</c:f>
              <c:strCache>
                <c:ptCount val="6"/>
                <c:pt idx="0">
                  <c:v>内容</c:v>
                </c:pt>
                <c:pt idx="1">
                  <c:v>内容</c:v>
                </c:pt>
                <c:pt idx="2">
                  <c:v>内容</c:v>
                </c:pt>
                <c:pt idx="3">
                  <c:v>内容</c:v>
                </c:pt>
                <c:pt idx="4">
                  <c:v>内容</c:v>
                </c:pt>
                <c:pt idx="5">
                  <c:v>内容</c:v>
                </c:pt>
              </c:strCache>
            </c:strRef>
          </c:cat>
          <c:val>
            <c:numRef>
              <c:f>Sheet1!$B$2:$B$7</c:f>
              <c:numCache>
                <c:formatCode>General</c:formatCode>
                <c:ptCount val="6"/>
                <c:pt idx="0">
                  <c:v>1</c:v>
                </c:pt>
              </c:numCache>
            </c:numRef>
          </c:val>
          <c:extLst>
            <c:ext xmlns:c16="http://schemas.microsoft.com/office/drawing/2014/chart" uri="{C3380CC4-5D6E-409C-BE32-E72D297353CC}">
              <c16:uniqueId val="{00000000-0F93-4DF2-ABAF-46026133069A}"/>
            </c:ext>
          </c:extLst>
        </c:ser>
        <c:ser>
          <c:idx val="1"/>
          <c:order val="1"/>
          <c:tx>
            <c:strRef>
              <c:f>Sheet1!$C$1</c:f>
              <c:strCache>
                <c:ptCount val="1"/>
                <c:pt idx="0">
                  <c:v>系列 2</c:v>
                </c:pt>
              </c:strCache>
            </c:strRef>
          </c:tx>
          <c:spPr>
            <a:solidFill>
              <a:schemeClr val="bg1"/>
            </a:solidFill>
            <a:ln>
              <a:noFill/>
            </a:ln>
            <a:effectLst>
              <a:innerShdw blurRad="127000">
                <a:schemeClr val="accent1">
                  <a:lumMod val="75000"/>
                  <a:alpha val="14000"/>
                </a:schemeClr>
              </a:innerShdw>
            </a:effectLst>
          </c:spPr>
          <c:cat>
            <c:strRef>
              <c:f>Sheet1!$A$2:$A$7</c:f>
              <c:strCache>
                <c:ptCount val="6"/>
                <c:pt idx="0">
                  <c:v>内容</c:v>
                </c:pt>
                <c:pt idx="1">
                  <c:v>内容</c:v>
                </c:pt>
                <c:pt idx="2">
                  <c:v>内容</c:v>
                </c:pt>
                <c:pt idx="3">
                  <c:v>内容</c:v>
                </c:pt>
                <c:pt idx="4">
                  <c:v>内容</c:v>
                </c:pt>
                <c:pt idx="5">
                  <c:v>内容</c:v>
                </c:pt>
              </c:strCache>
            </c:strRef>
          </c:cat>
          <c:val>
            <c:numRef>
              <c:f>Sheet1!$C$2:$C$7</c:f>
              <c:numCache>
                <c:formatCode>General</c:formatCode>
                <c:ptCount val="6"/>
                <c:pt idx="0">
                  <c:v>2</c:v>
                </c:pt>
              </c:numCache>
            </c:numRef>
          </c:val>
          <c:extLst>
            <c:ext xmlns:c16="http://schemas.microsoft.com/office/drawing/2014/chart" uri="{C3380CC4-5D6E-409C-BE32-E72D297353CC}">
              <c16:uniqueId val="{00000001-0F93-4DF2-ABAF-46026133069A}"/>
            </c:ext>
          </c:extLst>
        </c:ser>
        <c:dLbls>
          <c:showLegendKey val="0"/>
          <c:showVal val="0"/>
          <c:showCatName val="0"/>
          <c:showSerName val="0"/>
          <c:showPercent val="0"/>
          <c:showBubbleSize val="0"/>
          <c:showLeaderLines val="1"/>
        </c:dLbls>
        <c:firstSliceAng val="0"/>
        <c:holeSize val="0"/>
      </c:doughnutChart>
      <c:radarChart>
        <c:radarStyle val="filled"/>
        <c:varyColors val="0"/>
        <c:ser>
          <c:idx val="2"/>
          <c:order val="2"/>
          <c:tx>
            <c:strRef>
              <c:f>Sheet1!$D$1</c:f>
              <c:strCache>
                <c:ptCount val="1"/>
                <c:pt idx="0">
                  <c:v>系列 3</c:v>
                </c:pt>
              </c:strCache>
            </c:strRef>
          </c:tx>
          <c:spPr>
            <a:solidFill>
              <a:schemeClr val="accent1">
                <a:alpha val="61000"/>
              </a:schemeClr>
            </a:solidFill>
            <a:ln w="12700">
              <a:solidFill>
                <a:schemeClr val="accent1"/>
              </a:solidFill>
            </a:ln>
            <a:effectLst/>
          </c:spPr>
          <c:cat>
            <c:strRef>
              <c:f>Sheet1!$A$2:$A$7</c:f>
              <c:strCache>
                <c:ptCount val="6"/>
                <c:pt idx="0">
                  <c:v>内容</c:v>
                </c:pt>
                <c:pt idx="1">
                  <c:v>内容</c:v>
                </c:pt>
                <c:pt idx="2">
                  <c:v>内容</c:v>
                </c:pt>
                <c:pt idx="3">
                  <c:v>内容</c:v>
                </c:pt>
                <c:pt idx="4">
                  <c:v>内容</c:v>
                </c:pt>
                <c:pt idx="5">
                  <c:v>内容</c:v>
                </c:pt>
              </c:strCache>
            </c:strRef>
          </c:cat>
          <c:val>
            <c:numRef>
              <c:f>Sheet1!$D$2:$D$7</c:f>
              <c:numCache>
                <c:formatCode>General</c:formatCode>
                <c:ptCount val="6"/>
                <c:pt idx="0">
                  <c:v>78</c:v>
                </c:pt>
                <c:pt idx="1">
                  <c:v>82</c:v>
                </c:pt>
                <c:pt idx="2">
                  <c:v>69</c:v>
                </c:pt>
                <c:pt idx="3">
                  <c:v>56</c:v>
                </c:pt>
                <c:pt idx="4">
                  <c:v>52</c:v>
                </c:pt>
                <c:pt idx="5">
                  <c:v>71</c:v>
                </c:pt>
              </c:numCache>
            </c:numRef>
          </c:val>
          <c:extLst>
            <c:ext xmlns:c16="http://schemas.microsoft.com/office/drawing/2014/chart" uri="{C3380CC4-5D6E-409C-BE32-E72D297353CC}">
              <c16:uniqueId val="{00000002-0F93-4DF2-ABAF-46026133069A}"/>
            </c:ext>
          </c:extLst>
        </c:ser>
        <c:ser>
          <c:idx val="3"/>
          <c:order val="3"/>
          <c:tx>
            <c:strRef>
              <c:f>Sheet1!$E$1</c:f>
              <c:strCache>
                <c:ptCount val="1"/>
                <c:pt idx="0">
                  <c:v>系列 4</c:v>
                </c:pt>
              </c:strCache>
            </c:strRef>
          </c:tx>
          <c:spPr>
            <a:solidFill>
              <a:schemeClr val="accent1">
                <a:alpha val="34000"/>
              </a:schemeClr>
            </a:solidFill>
            <a:ln w="9525">
              <a:noFill/>
            </a:ln>
            <a:effectLst/>
          </c:spPr>
          <c:cat>
            <c:strRef>
              <c:f>Sheet1!$A$2:$A$7</c:f>
              <c:strCache>
                <c:ptCount val="6"/>
                <c:pt idx="0">
                  <c:v>内容</c:v>
                </c:pt>
                <c:pt idx="1">
                  <c:v>内容</c:v>
                </c:pt>
                <c:pt idx="2">
                  <c:v>内容</c:v>
                </c:pt>
                <c:pt idx="3">
                  <c:v>内容</c:v>
                </c:pt>
                <c:pt idx="4">
                  <c:v>内容</c:v>
                </c:pt>
                <c:pt idx="5">
                  <c:v>内容</c:v>
                </c:pt>
              </c:strCache>
            </c:strRef>
          </c:cat>
          <c:val>
            <c:numRef>
              <c:f>Sheet1!$E$2:$E$7</c:f>
              <c:numCache>
                <c:formatCode>General</c:formatCode>
                <c:ptCount val="6"/>
                <c:pt idx="0">
                  <c:v>63</c:v>
                </c:pt>
                <c:pt idx="1">
                  <c:v>63</c:v>
                </c:pt>
                <c:pt idx="2">
                  <c:v>57</c:v>
                </c:pt>
                <c:pt idx="3">
                  <c:v>82</c:v>
                </c:pt>
                <c:pt idx="4">
                  <c:v>57</c:v>
                </c:pt>
                <c:pt idx="5">
                  <c:v>57</c:v>
                </c:pt>
              </c:numCache>
            </c:numRef>
          </c:val>
          <c:extLst>
            <c:ext xmlns:c16="http://schemas.microsoft.com/office/drawing/2014/chart" uri="{C3380CC4-5D6E-409C-BE32-E72D297353CC}">
              <c16:uniqueId val="{00000003-0F93-4DF2-ABAF-46026133069A}"/>
            </c:ext>
          </c:extLst>
        </c:ser>
        <c:ser>
          <c:idx val="4"/>
          <c:order val="4"/>
          <c:tx>
            <c:strRef>
              <c:f>Sheet1!$F$1</c:f>
              <c:strCache>
                <c:ptCount val="1"/>
                <c:pt idx="0">
                  <c:v>系列 5</c:v>
                </c:pt>
              </c:strCache>
            </c:strRef>
          </c:tx>
          <c:spPr>
            <a:solidFill>
              <a:schemeClr val="accent1">
                <a:alpha val="71000"/>
              </a:schemeClr>
            </a:solidFill>
            <a:ln w="6350">
              <a:solidFill>
                <a:schemeClr val="accent5">
                  <a:lumMod val="40000"/>
                  <a:lumOff val="60000"/>
                </a:schemeClr>
              </a:solidFill>
            </a:ln>
            <a:effectLst/>
          </c:spPr>
          <c:cat>
            <c:strRef>
              <c:f>Sheet1!$A$2:$A$7</c:f>
              <c:strCache>
                <c:ptCount val="6"/>
                <c:pt idx="0">
                  <c:v>内容</c:v>
                </c:pt>
                <c:pt idx="1">
                  <c:v>内容</c:v>
                </c:pt>
                <c:pt idx="2">
                  <c:v>内容</c:v>
                </c:pt>
                <c:pt idx="3">
                  <c:v>内容</c:v>
                </c:pt>
                <c:pt idx="4">
                  <c:v>内容</c:v>
                </c:pt>
                <c:pt idx="5">
                  <c:v>内容</c:v>
                </c:pt>
              </c:strCache>
            </c:strRef>
          </c:cat>
          <c:val>
            <c:numRef>
              <c:f>Sheet1!$F$2:$F$7</c:f>
              <c:numCache>
                <c:formatCode>General</c:formatCode>
                <c:ptCount val="6"/>
                <c:pt idx="0">
                  <c:v>41</c:v>
                </c:pt>
                <c:pt idx="1">
                  <c:v>50</c:v>
                </c:pt>
                <c:pt idx="2">
                  <c:v>43</c:v>
                </c:pt>
                <c:pt idx="3">
                  <c:v>31</c:v>
                </c:pt>
                <c:pt idx="4">
                  <c:v>81</c:v>
                </c:pt>
                <c:pt idx="5">
                  <c:v>58</c:v>
                </c:pt>
              </c:numCache>
            </c:numRef>
          </c:val>
          <c:extLst>
            <c:ext xmlns:c16="http://schemas.microsoft.com/office/drawing/2014/chart" uri="{C3380CC4-5D6E-409C-BE32-E72D297353CC}">
              <c16:uniqueId val="{00000004-0F93-4DF2-ABAF-46026133069A}"/>
            </c:ext>
          </c:extLst>
        </c:ser>
        <c:dLbls>
          <c:showLegendKey val="0"/>
          <c:showVal val="0"/>
          <c:showCatName val="0"/>
          <c:showSerName val="0"/>
          <c:showPercent val="0"/>
          <c:showBubbleSize val="0"/>
        </c:dLbls>
        <c:axId val="474120207"/>
        <c:axId val="470818415"/>
      </c:radarChart>
      <c:radarChart>
        <c:radarStyle val="marker"/>
        <c:varyColors val="0"/>
        <c:ser>
          <c:idx val="5"/>
          <c:order val="5"/>
          <c:tx>
            <c:strRef>
              <c:f>Sheet1!$G$1</c:f>
              <c:strCache>
                <c:ptCount val="1"/>
                <c:pt idx="0">
                  <c:v>系列 6</c:v>
                </c:pt>
              </c:strCache>
            </c:strRef>
          </c:tx>
          <c:spPr>
            <a:ln w="25400" cap="rnd">
              <a:noFill/>
              <a:round/>
            </a:ln>
            <a:effectLst/>
          </c:spPr>
          <c:marker>
            <c:symbol val="circle"/>
            <c:size val="8"/>
            <c:spPr>
              <a:solidFill>
                <a:srgbClr val="FFFFFF"/>
              </a:solidFill>
              <a:ln w="15875">
                <a:solidFill>
                  <a:schemeClr val="accent3"/>
                </a:solidFill>
              </a:ln>
              <a:effectLst/>
            </c:spPr>
          </c:marker>
          <c:cat>
            <c:strRef>
              <c:f>Sheet1!$A$2:$A$7</c:f>
              <c:strCache>
                <c:ptCount val="6"/>
                <c:pt idx="0">
                  <c:v>内容</c:v>
                </c:pt>
                <c:pt idx="1">
                  <c:v>内容</c:v>
                </c:pt>
                <c:pt idx="2">
                  <c:v>内容</c:v>
                </c:pt>
                <c:pt idx="3">
                  <c:v>内容</c:v>
                </c:pt>
                <c:pt idx="4">
                  <c:v>内容</c:v>
                </c:pt>
                <c:pt idx="5">
                  <c:v>内容</c:v>
                </c:pt>
              </c:strCache>
            </c:strRef>
          </c:cat>
          <c:val>
            <c:numRef>
              <c:f>Sheet1!$G$2:$G$7</c:f>
              <c:numCache>
                <c:formatCode>General</c:formatCode>
                <c:ptCount val="6"/>
                <c:pt idx="3">
                  <c:v>87</c:v>
                </c:pt>
                <c:pt idx="4">
                  <c:v>86</c:v>
                </c:pt>
              </c:numCache>
            </c:numRef>
          </c:val>
          <c:extLst>
            <c:ext xmlns:c16="http://schemas.microsoft.com/office/drawing/2014/chart" uri="{C3380CC4-5D6E-409C-BE32-E72D297353CC}">
              <c16:uniqueId val="{00000005-0F93-4DF2-ABAF-46026133069A}"/>
            </c:ext>
          </c:extLst>
        </c:ser>
        <c:ser>
          <c:idx val="6"/>
          <c:order val="6"/>
          <c:tx>
            <c:strRef>
              <c:f>Sheet1!$H$1</c:f>
              <c:strCache>
                <c:ptCount val="1"/>
                <c:pt idx="0">
                  <c:v>系列 7</c:v>
                </c:pt>
              </c:strCache>
            </c:strRef>
          </c:tx>
          <c:spPr>
            <a:ln w="28575" cap="rnd">
              <a:solidFill>
                <a:schemeClr val="accent1">
                  <a:lumMod val="60000"/>
                </a:schemeClr>
              </a:solidFill>
              <a:round/>
            </a:ln>
            <a:effectLst/>
          </c:spPr>
          <c:marker>
            <c:symbol val="circle"/>
            <c:size val="8"/>
            <c:spPr>
              <a:solidFill>
                <a:srgbClr val="FFFFFF"/>
              </a:solidFill>
              <a:ln w="15875">
                <a:solidFill>
                  <a:schemeClr val="accent3"/>
                </a:solidFill>
              </a:ln>
              <a:effectLst/>
            </c:spPr>
          </c:marker>
          <c:cat>
            <c:strRef>
              <c:f>Sheet1!$A$2:$A$7</c:f>
              <c:strCache>
                <c:ptCount val="6"/>
                <c:pt idx="0">
                  <c:v>内容</c:v>
                </c:pt>
                <c:pt idx="1">
                  <c:v>内容</c:v>
                </c:pt>
                <c:pt idx="2">
                  <c:v>内容</c:v>
                </c:pt>
                <c:pt idx="3">
                  <c:v>内容</c:v>
                </c:pt>
                <c:pt idx="4">
                  <c:v>内容</c:v>
                </c:pt>
                <c:pt idx="5">
                  <c:v>内容</c:v>
                </c:pt>
              </c:strCache>
            </c:strRef>
          </c:cat>
          <c:val>
            <c:numRef>
              <c:f>Sheet1!$H$2:$H$7</c:f>
              <c:numCache>
                <c:formatCode>General</c:formatCode>
                <c:ptCount val="6"/>
                <c:pt idx="1">
                  <c:v>88</c:v>
                </c:pt>
              </c:numCache>
            </c:numRef>
          </c:val>
          <c:extLst>
            <c:ext xmlns:c16="http://schemas.microsoft.com/office/drawing/2014/chart" uri="{C3380CC4-5D6E-409C-BE32-E72D297353CC}">
              <c16:uniqueId val="{00000006-0F93-4DF2-ABAF-46026133069A}"/>
            </c:ext>
          </c:extLst>
        </c:ser>
        <c:dLbls>
          <c:showLegendKey val="0"/>
          <c:showVal val="0"/>
          <c:showCatName val="0"/>
          <c:showSerName val="0"/>
          <c:showPercent val="0"/>
          <c:showBubbleSize val="0"/>
        </c:dLbls>
        <c:axId val="474120207"/>
        <c:axId val="470818415"/>
      </c:radarChart>
      <c:valAx>
        <c:axId val="470818415"/>
        <c:scaling>
          <c:orientation val="minMax"/>
          <c:max val="100"/>
        </c:scaling>
        <c:delete val="1"/>
        <c:axPos val="l"/>
        <c:numFmt formatCode="General" sourceLinked="1"/>
        <c:majorTickMark val="out"/>
        <c:minorTickMark val="none"/>
        <c:tickLblPos val="nextTo"/>
        <c:crossAx val="474120207"/>
        <c:crosses val="autoZero"/>
        <c:crossBetween val="between"/>
      </c:valAx>
      <c:catAx>
        <c:axId val="4741202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zh-CN"/>
          </a:p>
        </c:txPr>
        <c:crossAx val="470818415"/>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357E4B-E977-47DA-9681-87AB308F09FB}" type="datetimeFigureOut">
              <a:rPr lang="zh-CN" altLang="en-US" smtClean="0"/>
              <a:t>2023/10/19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1892C-B458-40C6-ADAC-21521798B0E7}" type="slidenum">
              <a:rPr lang="zh-CN" altLang="en-US" smtClean="0"/>
              <a:t>‹#›</a:t>
            </a:fld>
            <a:endParaRPr lang="zh-CN" altLang="en-US"/>
          </a:p>
        </p:txBody>
      </p:sp>
    </p:spTree>
    <p:extLst>
      <p:ext uri="{BB962C8B-B14F-4D97-AF65-F5344CB8AC3E}">
        <p14:creationId xmlns:p14="http://schemas.microsoft.com/office/powerpoint/2010/main" val="93967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541892C-B458-40C6-ADAC-21521798B0E7}" type="slidenum">
              <a:rPr lang="zh-CN" altLang="en-US" smtClean="0"/>
              <a:t>8</a:t>
            </a:fld>
            <a:endParaRPr lang="zh-CN" altLang="en-US"/>
          </a:p>
        </p:txBody>
      </p:sp>
    </p:spTree>
    <p:extLst>
      <p:ext uri="{BB962C8B-B14F-4D97-AF65-F5344CB8AC3E}">
        <p14:creationId xmlns:p14="http://schemas.microsoft.com/office/powerpoint/2010/main" val="3305309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541892C-B458-40C6-ADAC-21521798B0E7}" type="slidenum">
              <a:rPr lang="zh-CN" altLang="en-US" smtClean="0"/>
              <a:t>12</a:t>
            </a:fld>
            <a:endParaRPr lang="zh-CN" altLang="en-US"/>
          </a:p>
        </p:txBody>
      </p:sp>
    </p:spTree>
    <p:extLst>
      <p:ext uri="{BB962C8B-B14F-4D97-AF65-F5344CB8AC3E}">
        <p14:creationId xmlns:p14="http://schemas.microsoft.com/office/powerpoint/2010/main" val="2281494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0DD7088-0B4F-173E-C7E8-C59798A36E28}"/>
              </a:ext>
            </a:extLst>
          </p:cNvPr>
          <p:cNvPicPr>
            <a:picLocks noChangeAspect="1"/>
          </p:cNvPicPr>
          <p:nvPr userDrawn="1"/>
        </p:nvPicPr>
        <p:blipFill>
          <a:blip r:embed="rId2"/>
          <a:stretch>
            <a:fillRect/>
          </a:stretch>
        </p:blipFill>
        <p:spPr>
          <a:xfrm>
            <a:off x="-1" y="116632"/>
            <a:ext cx="12192000" cy="6741368"/>
          </a:xfrm>
          <a:prstGeom prst="rect">
            <a:avLst/>
          </a:prstGeom>
        </p:spPr>
      </p:pic>
      <p:pic>
        <p:nvPicPr>
          <p:cNvPr id="3" name="图片 2" descr="水中的树&#10;&#10;描述已自动生成">
            <a:extLst>
              <a:ext uri="{FF2B5EF4-FFF2-40B4-BE49-F238E27FC236}">
                <a16:creationId xmlns:a16="http://schemas.microsoft.com/office/drawing/2014/main" id="{5EAD419A-A7A8-6D79-78BA-0B41FB80965B}"/>
              </a:ext>
            </a:extLst>
          </p:cNvPr>
          <p:cNvPicPr>
            <a:picLocks noChangeAspect="1"/>
          </p:cNvPicPr>
          <p:nvPr userDrawn="1"/>
        </p:nvPicPr>
        <p:blipFill>
          <a:blip r:embed="rId3" cstate="screen">
            <a:alphaModFix amt="43000"/>
            <a:extLst>
              <a:ext uri="{28A0092B-C50C-407E-A947-70E740481C1C}">
                <a14:useLocalDpi xmlns:a14="http://schemas.microsoft.com/office/drawing/2010/main"/>
              </a:ext>
            </a:extLst>
          </a:blip>
          <a:stretch>
            <a:fillRect/>
          </a:stretch>
        </p:blipFill>
        <p:spPr>
          <a:xfrm>
            <a:off x="0" y="12560"/>
            <a:ext cx="12192000" cy="6845440"/>
          </a:xfrm>
          <a:prstGeom prst="rect">
            <a:avLst/>
          </a:prstGeom>
          <a:gradFill flip="none" rotWithShape="1">
            <a:gsLst>
              <a:gs pos="0">
                <a:schemeClr val="bg1"/>
              </a:gs>
              <a:gs pos="48000">
                <a:schemeClr val="bg1">
                  <a:alpha val="0"/>
                </a:schemeClr>
              </a:gs>
            </a:gsLst>
            <a:lin ang="0" scaled="1"/>
            <a:tileRect/>
          </a:gradFill>
        </p:spPr>
      </p:pic>
      <p:sp>
        <p:nvSpPr>
          <p:cNvPr id="4" name="椭圆 3">
            <a:extLst>
              <a:ext uri="{FF2B5EF4-FFF2-40B4-BE49-F238E27FC236}">
                <a16:creationId xmlns:a16="http://schemas.microsoft.com/office/drawing/2014/main" id="{E623DA63-2AD7-08EB-D141-9CE9C281FC2F}"/>
              </a:ext>
            </a:extLst>
          </p:cNvPr>
          <p:cNvSpPr/>
          <p:nvPr userDrawn="1"/>
        </p:nvSpPr>
        <p:spPr>
          <a:xfrm>
            <a:off x="3135850" y="-171400"/>
            <a:ext cx="5920300" cy="5920300"/>
          </a:xfrm>
          <a:prstGeom prst="ellipse">
            <a:avLst/>
          </a:prstGeom>
          <a:gradFill flip="none" rotWithShape="1">
            <a:gsLst>
              <a:gs pos="0">
                <a:schemeClr val="bg1"/>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EFBB8F88-89D5-7550-F944-69D10D385A4D}"/>
              </a:ext>
            </a:extLst>
          </p:cNvPr>
          <p:cNvSpPr/>
          <p:nvPr userDrawn="1"/>
        </p:nvSpPr>
        <p:spPr>
          <a:xfrm>
            <a:off x="4583830" y="4077072"/>
            <a:ext cx="3024340" cy="514672"/>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noFill/>
          <a:ln w="25400" cap="rnd">
            <a:gradFill flip="none" rotWithShape="1">
              <a:gsLst>
                <a:gs pos="0">
                  <a:schemeClr val="accent3"/>
                </a:gs>
                <a:gs pos="35000">
                  <a:schemeClr val="accent3">
                    <a:lumMod val="75000"/>
                  </a:schemeClr>
                </a:gs>
                <a:gs pos="15000">
                  <a:schemeClr val="accent3">
                    <a:lumMod val="75000"/>
                  </a:schemeClr>
                </a:gs>
                <a:gs pos="50000">
                  <a:schemeClr val="accent3"/>
                </a:gs>
                <a:gs pos="100000">
                  <a:schemeClr val="accent3"/>
                </a:gs>
                <a:gs pos="85000">
                  <a:schemeClr val="accent3">
                    <a:lumMod val="75000"/>
                  </a:schemeClr>
                </a:gs>
                <a:gs pos="65000">
                  <a:schemeClr val="accent3">
                    <a:lumMod val="75000"/>
                  </a:schemeClr>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8" name="图片 7" descr="aa16f58cd586b1de35c6c9135c0c1e75fbbef660d2d3-jNYiII">
            <a:extLst>
              <a:ext uri="{FF2B5EF4-FFF2-40B4-BE49-F238E27FC236}">
                <a16:creationId xmlns:a16="http://schemas.microsoft.com/office/drawing/2014/main" id="{52FD18E7-A0D5-3800-9583-10D68D49FEDF}"/>
              </a:ext>
            </a:extLst>
          </p:cNvPr>
          <p:cNvPicPr>
            <a:picLocks noGrp="1" noChangeAspect="1"/>
          </p:cNvPicPr>
          <p:nvPr isPhoto="1" userDrawn="1"/>
        </p:nvPicPr>
        <p:blipFill>
          <a:blip r:embed="rId4" cstate="screen">
            <a:lum/>
            <a:extLst>
              <a:ext uri="{28A0092B-C50C-407E-A947-70E740481C1C}">
                <a14:useLocalDpi xmlns:a14="http://schemas.microsoft.com/office/drawing/2010/main"/>
              </a:ext>
            </a:extLst>
          </a:blip>
          <a:stretch>
            <a:fillRect/>
          </a:stretch>
        </p:blipFill>
        <p:spPr>
          <a:xfrm flipH="1">
            <a:off x="5303911" y="145199"/>
            <a:ext cx="1254909" cy="1168363"/>
          </a:xfrm>
          <a:prstGeom prst="rect">
            <a:avLst/>
          </a:prstGeom>
        </p:spPr>
      </p:pic>
    </p:spTree>
    <p:extLst>
      <p:ext uri="{BB962C8B-B14F-4D97-AF65-F5344CB8AC3E}">
        <p14:creationId xmlns:p14="http://schemas.microsoft.com/office/powerpoint/2010/main" val="23722261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740DFE1-9C37-6286-4BC0-0F584E5F65ED}"/>
              </a:ext>
            </a:extLst>
          </p:cNvPr>
          <p:cNvPicPr>
            <a:picLocks noChangeAspect="1"/>
          </p:cNvPicPr>
          <p:nvPr userDrawn="1"/>
        </p:nvPicPr>
        <p:blipFill>
          <a:blip r:embed="rId2" cstate="screen">
            <a:alphaModFix amt="70000"/>
            <a:duotone>
              <a:schemeClr val="accent1">
                <a:shade val="45000"/>
                <a:satMod val="135000"/>
              </a:schemeClr>
              <a:prstClr val="white"/>
            </a:duotone>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0" y="12560"/>
            <a:ext cx="12192000" cy="6832879"/>
          </a:xfrm>
          <a:prstGeom prst="rect">
            <a:avLst/>
          </a:prstGeom>
        </p:spPr>
      </p:pic>
      <p:grpSp>
        <p:nvGrpSpPr>
          <p:cNvPr id="3" name="图形 2">
            <a:extLst>
              <a:ext uri="{FF2B5EF4-FFF2-40B4-BE49-F238E27FC236}">
                <a16:creationId xmlns:a16="http://schemas.microsoft.com/office/drawing/2014/main" id="{9A6CAD2D-B01F-5733-A3D0-F445D472305C}"/>
              </a:ext>
            </a:extLst>
          </p:cNvPr>
          <p:cNvGrpSpPr/>
          <p:nvPr userDrawn="1"/>
        </p:nvGrpSpPr>
        <p:grpSpPr>
          <a:xfrm>
            <a:off x="5735960" y="1773238"/>
            <a:ext cx="990718" cy="1017171"/>
            <a:chOff x="4583767" y="1874478"/>
            <a:chExt cx="3027815" cy="3108658"/>
          </a:xfrm>
          <a:solidFill>
            <a:schemeClr val="accent3">
              <a:lumMod val="60000"/>
              <a:lumOff val="40000"/>
            </a:schemeClr>
          </a:solidFill>
        </p:grpSpPr>
        <p:sp>
          <p:nvSpPr>
            <p:cNvPr id="4" name="任意多边形: 形状 3">
              <a:extLst>
                <a:ext uri="{FF2B5EF4-FFF2-40B4-BE49-F238E27FC236}">
                  <a16:creationId xmlns:a16="http://schemas.microsoft.com/office/drawing/2014/main" id="{CBAAC71E-5D34-9362-567F-DA5D752265EF}"/>
                </a:ext>
              </a:extLst>
            </p:cNvPr>
            <p:cNvSpPr/>
            <p:nvPr/>
          </p:nvSpPr>
          <p:spPr>
            <a:xfrm>
              <a:off x="4963018" y="3923424"/>
              <a:ext cx="2648564" cy="1059712"/>
            </a:xfrm>
            <a:custGeom>
              <a:avLst/>
              <a:gdLst>
                <a:gd name="connsiteX0" fmla="*/ 3001994 w 3310699"/>
                <a:gd name="connsiteY0" fmla="*/ 161830 h 1324641"/>
                <a:gd name="connsiteX1" fmla="*/ 2356485 w 3310699"/>
                <a:gd name="connsiteY1" fmla="*/ 541210 h 1324641"/>
                <a:gd name="connsiteX2" fmla="*/ 1829372 w 3310699"/>
                <a:gd name="connsiteY2" fmla="*/ 1028986 h 1324641"/>
                <a:gd name="connsiteX3" fmla="*/ 1352550 w 3310699"/>
                <a:gd name="connsiteY3" fmla="*/ 870299 h 1324641"/>
                <a:gd name="connsiteX4" fmla="*/ 1298353 w 3310699"/>
                <a:gd name="connsiteY4" fmla="*/ 900970 h 1324641"/>
                <a:gd name="connsiteX5" fmla="*/ 529019 w 3310699"/>
                <a:gd name="connsiteY5" fmla="*/ 900970 h 1324641"/>
                <a:gd name="connsiteX6" fmla="*/ 463201 w 3310699"/>
                <a:gd name="connsiteY6" fmla="*/ 835247 h 1324641"/>
                <a:gd name="connsiteX7" fmla="*/ 529019 w 3310699"/>
                <a:gd name="connsiteY7" fmla="*/ 769525 h 1324641"/>
                <a:gd name="connsiteX8" fmla="*/ 759428 w 3310699"/>
                <a:gd name="connsiteY8" fmla="*/ 769525 h 1324641"/>
                <a:gd name="connsiteX9" fmla="*/ 737521 w 3310699"/>
                <a:gd name="connsiteY9" fmla="*/ 652653 h 1324641"/>
                <a:gd name="connsiteX10" fmla="*/ 0 w 3310699"/>
                <a:gd name="connsiteY10" fmla="*/ 652653 h 1324641"/>
                <a:gd name="connsiteX11" fmla="*/ 1468850 w 3310699"/>
                <a:gd name="connsiteY11" fmla="*/ 1324642 h 1324641"/>
                <a:gd name="connsiteX12" fmla="*/ 3310700 w 3310699"/>
                <a:gd name="connsiteY12" fmla="*/ 0 h 1324641"/>
                <a:gd name="connsiteX13" fmla="*/ 3001994 w 3310699"/>
                <a:gd name="connsiteY13" fmla="*/ 161830 h 13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0699" h="1324641">
                  <a:moveTo>
                    <a:pt x="3001994" y="161830"/>
                  </a:moveTo>
                  <a:cubicBezTo>
                    <a:pt x="2533936" y="156876"/>
                    <a:pt x="2499455" y="230791"/>
                    <a:pt x="2356485" y="541210"/>
                  </a:cubicBezTo>
                  <a:cubicBezTo>
                    <a:pt x="2213610" y="851630"/>
                    <a:pt x="2139696" y="984599"/>
                    <a:pt x="1829372" y="1028986"/>
                  </a:cubicBezTo>
                  <a:cubicBezTo>
                    <a:pt x="1640205" y="1056037"/>
                    <a:pt x="1471422" y="982123"/>
                    <a:pt x="1352550" y="870299"/>
                  </a:cubicBezTo>
                  <a:cubicBezTo>
                    <a:pt x="1340930" y="888301"/>
                    <a:pt x="1321499" y="900970"/>
                    <a:pt x="1298353" y="900970"/>
                  </a:cubicBezTo>
                  <a:lnTo>
                    <a:pt x="529019" y="900970"/>
                  </a:lnTo>
                  <a:cubicBezTo>
                    <a:pt x="492633" y="900970"/>
                    <a:pt x="463201" y="871442"/>
                    <a:pt x="463201" y="835247"/>
                  </a:cubicBezTo>
                  <a:cubicBezTo>
                    <a:pt x="463201" y="798957"/>
                    <a:pt x="492633" y="769525"/>
                    <a:pt x="529019" y="769525"/>
                  </a:cubicBezTo>
                  <a:lnTo>
                    <a:pt x="759428" y="769525"/>
                  </a:lnTo>
                  <a:cubicBezTo>
                    <a:pt x="825341" y="719328"/>
                    <a:pt x="767715" y="671798"/>
                    <a:pt x="737521" y="652653"/>
                  </a:cubicBezTo>
                  <a:lnTo>
                    <a:pt x="0" y="652653"/>
                  </a:lnTo>
                  <a:cubicBezTo>
                    <a:pt x="356235" y="1064038"/>
                    <a:pt x="882015" y="1324642"/>
                    <a:pt x="1468850" y="1324642"/>
                  </a:cubicBezTo>
                  <a:cubicBezTo>
                    <a:pt x="2325624" y="1324642"/>
                    <a:pt x="3052382" y="769810"/>
                    <a:pt x="3310700" y="0"/>
                  </a:cubicBezTo>
                  <a:cubicBezTo>
                    <a:pt x="3225451" y="72199"/>
                    <a:pt x="3160490" y="147447"/>
                    <a:pt x="3001994" y="161830"/>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任意多边形: 形状 4">
              <a:extLst>
                <a:ext uri="{FF2B5EF4-FFF2-40B4-BE49-F238E27FC236}">
                  <a16:creationId xmlns:a16="http://schemas.microsoft.com/office/drawing/2014/main" id="{B9C9C69A-957B-57A1-214F-28BD7359F984}"/>
                </a:ext>
              </a:extLst>
            </p:cNvPr>
            <p:cNvSpPr/>
            <p:nvPr/>
          </p:nvSpPr>
          <p:spPr>
            <a:xfrm>
              <a:off x="4583767" y="1874478"/>
              <a:ext cx="2627421" cy="2664485"/>
            </a:xfrm>
            <a:custGeom>
              <a:avLst/>
              <a:gdLst>
                <a:gd name="connsiteX0" fmla="*/ 3074480 w 3284272"/>
                <a:gd name="connsiteY0" fmla="*/ 456533 h 3330606"/>
                <a:gd name="connsiteX1" fmla="*/ 2519648 w 3284272"/>
                <a:gd name="connsiteY1" fmla="*/ 390811 h 3330606"/>
                <a:gd name="connsiteX2" fmla="*/ 2338483 w 3284272"/>
                <a:gd name="connsiteY2" fmla="*/ 385477 h 3330606"/>
                <a:gd name="connsiteX3" fmla="*/ 2287524 w 3284272"/>
                <a:gd name="connsiteY3" fmla="*/ 384715 h 3330606"/>
                <a:gd name="connsiteX4" fmla="*/ 2313337 w 3284272"/>
                <a:gd name="connsiteY4" fmla="*/ 384143 h 3330606"/>
                <a:gd name="connsiteX5" fmla="*/ 2178272 w 3284272"/>
                <a:gd name="connsiteY5" fmla="*/ 370523 h 3330606"/>
                <a:gd name="connsiteX6" fmla="*/ 2179511 w 3284272"/>
                <a:gd name="connsiteY6" fmla="*/ 370523 h 3330606"/>
                <a:gd name="connsiteX7" fmla="*/ 1980438 w 3284272"/>
                <a:gd name="connsiteY7" fmla="*/ 203168 h 3330606"/>
                <a:gd name="connsiteX8" fmla="*/ 2037302 w 3284272"/>
                <a:gd name="connsiteY8" fmla="*/ 390049 h 3330606"/>
                <a:gd name="connsiteX9" fmla="*/ 2015109 w 3284272"/>
                <a:gd name="connsiteY9" fmla="*/ 170783 h 3330606"/>
                <a:gd name="connsiteX10" fmla="*/ 2170176 w 3284272"/>
                <a:gd name="connsiteY10" fmla="*/ 29051 h 3330606"/>
                <a:gd name="connsiteX11" fmla="*/ 2159889 w 3284272"/>
                <a:gd name="connsiteY11" fmla="*/ 27051 h 3330606"/>
                <a:gd name="connsiteX12" fmla="*/ 1967484 w 3284272"/>
                <a:gd name="connsiteY12" fmla="*/ 953 h 3330606"/>
                <a:gd name="connsiteX13" fmla="*/ 1967484 w 3284272"/>
                <a:gd name="connsiteY13" fmla="*/ 953 h 3330606"/>
                <a:gd name="connsiteX14" fmla="*/ 1953292 w 3284272"/>
                <a:gd name="connsiteY14" fmla="*/ 476 h 3330606"/>
                <a:gd name="connsiteX15" fmla="*/ 1941862 w 3284272"/>
                <a:gd name="connsiteY15" fmla="*/ 286 h 3330606"/>
                <a:gd name="connsiteX16" fmla="*/ 1942148 w 3284272"/>
                <a:gd name="connsiteY16" fmla="*/ 0 h 3330606"/>
                <a:gd name="connsiteX17" fmla="*/ 0 w 3284272"/>
                <a:gd name="connsiteY17" fmla="*/ 1942910 h 3330606"/>
                <a:gd name="connsiteX18" fmla="*/ 380048 w 3284272"/>
                <a:gd name="connsiteY18" fmla="*/ 3096959 h 3330606"/>
                <a:gd name="connsiteX19" fmla="*/ 661607 w 3284272"/>
                <a:gd name="connsiteY19" fmla="*/ 3096959 h 3330606"/>
                <a:gd name="connsiteX20" fmla="*/ 652939 w 3284272"/>
                <a:gd name="connsiteY20" fmla="*/ 3003899 h 3330606"/>
                <a:gd name="connsiteX21" fmla="*/ 542449 w 3284272"/>
                <a:gd name="connsiteY21" fmla="*/ 3003899 h 3330606"/>
                <a:gd name="connsiteX22" fmla="*/ 477298 w 3284272"/>
                <a:gd name="connsiteY22" fmla="*/ 2938844 h 3330606"/>
                <a:gd name="connsiteX23" fmla="*/ 542449 w 3284272"/>
                <a:gd name="connsiteY23" fmla="*/ 2873693 h 3330606"/>
                <a:gd name="connsiteX24" fmla="*/ 1271778 w 3284272"/>
                <a:gd name="connsiteY24" fmla="*/ 2873693 h 3330606"/>
                <a:gd name="connsiteX25" fmla="*/ 1336834 w 3284272"/>
                <a:gd name="connsiteY25" fmla="*/ 2938844 h 3330606"/>
                <a:gd name="connsiteX26" fmla="*/ 1271778 w 3284272"/>
                <a:gd name="connsiteY26" fmla="*/ 3003899 h 3330606"/>
                <a:gd name="connsiteX27" fmla="*/ 809435 w 3284272"/>
                <a:gd name="connsiteY27" fmla="*/ 3003899 h 3330606"/>
                <a:gd name="connsiteX28" fmla="*/ 805244 w 3284272"/>
                <a:gd name="connsiteY28" fmla="*/ 3096959 h 3330606"/>
                <a:gd name="connsiteX29" fmla="*/ 1511999 w 3284272"/>
                <a:gd name="connsiteY29" fmla="*/ 3096959 h 3330606"/>
                <a:gd name="connsiteX30" fmla="*/ 1570387 w 3284272"/>
                <a:gd name="connsiteY30" fmla="*/ 3155347 h 3330606"/>
                <a:gd name="connsiteX31" fmla="*/ 1511999 w 3284272"/>
                <a:gd name="connsiteY31" fmla="*/ 3213735 h 3330606"/>
                <a:gd name="connsiteX32" fmla="*/ 1403223 w 3284272"/>
                <a:gd name="connsiteY32" fmla="*/ 3213735 h 3330606"/>
                <a:gd name="connsiteX33" fmla="*/ 1427417 w 3284272"/>
                <a:gd name="connsiteY33" fmla="*/ 3214783 h 3330606"/>
                <a:gd name="connsiteX34" fmla="*/ 1391603 w 3284272"/>
                <a:gd name="connsiteY34" fmla="*/ 3330607 h 3330606"/>
                <a:gd name="connsiteX35" fmla="*/ 1740027 w 3284272"/>
                <a:gd name="connsiteY35" fmla="*/ 3330607 h 3330606"/>
                <a:gd name="connsiteX36" fmla="*/ 1667828 w 3284272"/>
                <a:gd name="connsiteY36" fmla="*/ 3186017 h 3330606"/>
                <a:gd name="connsiteX37" fmla="*/ 825341 w 3284272"/>
                <a:gd name="connsiteY37" fmla="*/ 2594801 h 3330606"/>
                <a:gd name="connsiteX38" fmla="*/ 188405 w 3284272"/>
                <a:gd name="connsiteY38" fmla="*/ 1203674 h 3330606"/>
                <a:gd name="connsiteX39" fmla="*/ 1965103 w 3284272"/>
                <a:gd name="connsiteY39" fmla="*/ 22003 h 3330606"/>
                <a:gd name="connsiteX40" fmla="*/ 1985582 w 3284272"/>
                <a:gd name="connsiteY40" fmla="*/ 86963 h 3330606"/>
                <a:gd name="connsiteX41" fmla="*/ 1899380 w 3284272"/>
                <a:gd name="connsiteY41" fmla="*/ 451580 h 3330606"/>
                <a:gd name="connsiteX42" fmla="*/ 2537460 w 3284272"/>
                <a:gd name="connsiteY42" fmla="*/ 456533 h 3330606"/>
                <a:gd name="connsiteX43" fmla="*/ 2808446 w 3284272"/>
                <a:gd name="connsiteY43" fmla="*/ 786670 h 3330606"/>
                <a:gd name="connsiteX44" fmla="*/ 2608898 w 3284272"/>
                <a:gd name="connsiteY44" fmla="*/ 444246 h 3330606"/>
                <a:gd name="connsiteX45" fmla="*/ 3049810 w 3284272"/>
                <a:gd name="connsiteY45" fmla="*/ 786670 h 3330606"/>
                <a:gd name="connsiteX46" fmla="*/ 3074480 w 3284272"/>
                <a:gd name="connsiteY46" fmla="*/ 456533 h 33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84272" h="3330606">
                  <a:moveTo>
                    <a:pt x="3074480" y="456533"/>
                  </a:moveTo>
                  <a:cubicBezTo>
                    <a:pt x="2896172" y="418529"/>
                    <a:pt x="2698528" y="399479"/>
                    <a:pt x="2519648" y="390811"/>
                  </a:cubicBezTo>
                  <a:cubicBezTo>
                    <a:pt x="2443924" y="389573"/>
                    <a:pt x="2384679" y="387668"/>
                    <a:pt x="2338483" y="385477"/>
                  </a:cubicBezTo>
                  <a:cubicBezTo>
                    <a:pt x="2321528" y="385191"/>
                    <a:pt x="2303717" y="384810"/>
                    <a:pt x="2287524" y="384715"/>
                  </a:cubicBezTo>
                  <a:cubicBezTo>
                    <a:pt x="2295811" y="384524"/>
                    <a:pt x="2304574" y="384334"/>
                    <a:pt x="2313337" y="384143"/>
                  </a:cubicBezTo>
                  <a:cubicBezTo>
                    <a:pt x="2199227" y="377952"/>
                    <a:pt x="2178272" y="370523"/>
                    <a:pt x="2178272" y="370523"/>
                  </a:cubicBezTo>
                  <a:lnTo>
                    <a:pt x="2179511" y="370523"/>
                  </a:lnTo>
                  <a:cubicBezTo>
                    <a:pt x="1793462" y="331946"/>
                    <a:pt x="1980438" y="203168"/>
                    <a:pt x="1980438" y="203168"/>
                  </a:cubicBezTo>
                  <a:cubicBezTo>
                    <a:pt x="1572482" y="314420"/>
                    <a:pt x="2037302" y="390049"/>
                    <a:pt x="2037302" y="390049"/>
                  </a:cubicBezTo>
                  <a:cubicBezTo>
                    <a:pt x="1852517" y="399860"/>
                    <a:pt x="1492853" y="288989"/>
                    <a:pt x="2015109" y="170783"/>
                  </a:cubicBezTo>
                  <a:cubicBezTo>
                    <a:pt x="2298383" y="106585"/>
                    <a:pt x="2262283" y="59150"/>
                    <a:pt x="2170176" y="29051"/>
                  </a:cubicBezTo>
                  <a:cubicBezTo>
                    <a:pt x="2166747" y="28385"/>
                    <a:pt x="2163604" y="27908"/>
                    <a:pt x="2159889" y="27051"/>
                  </a:cubicBezTo>
                  <a:cubicBezTo>
                    <a:pt x="2076069" y="7715"/>
                    <a:pt x="2003965" y="2381"/>
                    <a:pt x="1967484" y="953"/>
                  </a:cubicBezTo>
                  <a:lnTo>
                    <a:pt x="1967484" y="953"/>
                  </a:lnTo>
                  <a:cubicBezTo>
                    <a:pt x="1962722" y="857"/>
                    <a:pt x="1958054" y="667"/>
                    <a:pt x="1953292" y="476"/>
                  </a:cubicBezTo>
                  <a:cubicBezTo>
                    <a:pt x="1946529" y="286"/>
                    <a:pt x="1941862" y="286"/>
                    <a:pt x="1941862" y="286"/>
                  </a:cubicBezTo>
                  <a:lnTo>
                    <a:pt x="1942148" y="0"/>
                  </a:lnTo>
                  <a:cubicBezTo>
                    <a:pt x="869442" y="476"/>
                    <a:pt x="0" y="870109"/>
                    <a:pt x="0" y="1942910"/>
                  </a:cubicBezTo>
                  <a:cubicBezTo>
                    <a:pt x="0" y="2375154"/>
                    <a:pt x="141351" y="2774252"/>
                    <a:pt x="380048" y="3096959"/>
                  </a:cubicBezTo>
                  <a:lnTo>
                    <a:pt x="661607" y="3096959"/>
                  </a:lnTo>
                  <a:cubicBezTo>
                    <a:pt x="701135" y="3060478"/>
                    <a:pt x="678656" y="3026188"/>
                    <a:pt x="652939" y="3003899"/>
                  </a:cubicBezTo>
                  <a:lnTo>
                    <a:pt x="542449" y="3003899"/>
                  </a:lnTo>
                  <a:cubicBezTo>
                    <a:pt x="506444" y="3003899"/>
                    <a:pt x="477298" y="2974753"/>
                    <a:pt x="477298" y="2938844"/>
                  </a:cubicBezTo>
                  <a:cubicBezTo>
                    <a:pt x="477298" y="2902934"/>
                    <a:pt x="506444" y="2873693"/>
                    <a:pt x="542449" y="2873693"/>
                  </a:cubicBezTo>
                  <a:lnTo>
                    <a:pt x="1271778" y="2873693"/>
                  </a:lnTo>
                  <a:cubicBezTo>
                    <a:pt x="1307687" y="2873693"/>
                    <a:pt x="1336834" y="2902839"/>
                    <a:pt x="1336834" y="2938844"/>
                  </a:cubicBezTo>
                  <a:cubicBezTo>
                    <a:pt x="1336834" y="2974848"/>
                    <a:pt x="1307687" y="3003899"/>
                    <a:pt x="1271778" y="3003899"/>
                  </a:cubicBezTo>
                  <a:lnTo>
                    <a:pt x="809435" y="3003899"/>
                  </a:lnTo>
                  <a:cubicBezTo>
                    <a:pt x="768763" y="3030570"/>
                    <a:pt x="787432" y="3071717"/>
                    <a:pt x="805244" y="3096959"/>
                  </a:cubicBezTo>
                  <a:lnTo>
                    <a:pt x="1511999" y="3096959"/>
                  </a:lnTo>
                  <a:cubicBezTo>
                    <a:pt x="1544288" y="3096959"/>
                    <a:pt x="1570387" y="3123153"/>
                    <a:pt x="1570387" y="3155347"/>
                  </a:cubicBezTo>
                  <a:cubicBezTo>
                    <a:pt x="1570387" y="3187637"/>
                    <a:pt x="1544193" y="3213735"/>
                    <a:pt x="1511999" y="3213735"/>
                  </a:cubicBezTo>
                  <a:lnTo>
                    <a:pt x="1403223" y="3213735"/>
                  </a:lnTo>
                  <a:cubicBezTo>
                    <a:pt x="1411129" y="3214116"/>
                    <a:pt x="1418844" y="3214402"/>
                    <a:pt x="1427417" y="3214783"/>
                  </a:cubicBezTo>
                  <a:cubicBezTo>
                    <a:pt x="1333976" y="3239548"/>
                    <a:pt x="1369219" y="3301841"/>
                    <a:pt x="1391603" y="3330607"/>
                  </a:cubicBezTo>
                  <a:lnTo>
                    <a:pt x="1740027" y="3330607"/>
                  </a:lnTo>
                  <a:cubicBezTo>
                    <a:pt x="1707928" y="3284125"/>
                    <a:pt x="1683068" y="3235071"/>
                    <a:pt x="1667828" y="3186017"/>
                  </a:cubicBezTo>
                  <a:cubicBezTo>
                    <a:pt x="1598867" y="2964275"/>
                    <a:pt x="1446086" y="2397728"/>
                    <a:pt x="825341" y="2594801"/>
                  </a:cubicBezTo>
                  <a:cubicBezTo>
                    <a:pt x="189738" y="2801684"/>
                    <a:pt x="-92393" y="2016633"/>
                    <a:pt x="188405" y="1203674"/>
                  </a:cubicBezTo>
                  <a:cubicBezTo>
                    <a:pt x="662369" y="80867"/>
                    <a:pt x="1690973" y="18098"/>
                    <a:pt x="1965103" y="22003"/>
                  </a:cubicBezTo>
                  <a:cubicBezTo>
                    <a:pt x="2043779" y="30766"/>
                    <a:pt x="2002060" y="77629"/>
                    <a:pt x="1985582" y="86963"/>
                  </a:cubicBezTo>
                  <a:cubicBezTo>
                    <a:pt x="1135666" y="328422"/>
                    <a:pt x="1899380" y="451580"/>
                    <a:pt x="1899380" y="451580"/>
                  </a:cubicBezTo>
                  <a:cubicBezTo>
                    <a:pt x="1899380" y="451580"/>
                    <a:pt x="1899380" y="451580"/>
                    <a:pt x="2537460" y="456533"/>
                  </a:cubicBezTo>
                  <a:cubicBezTo>
                    <a:pt x="3197733" y="574739"/>
                    <a:pt x="2926652" y="734949"/>
                    <a:pt x="2808446" y="786670"/>
                  </a:cubicBezTo>
                  <a:cubicBezTo>
                    <a:pt x="3397187" y="700469"/>
                    <a:pt x="3015329" y="542735"/>
                    <a:pt x="2608898" y="444246"/>
                  </a:cubicBezTo>
                  <a:cubicBezTo>
                    <a:pt x="3368897" y="520065"/>
                    <a:pt x="3150870" y="695515"/>
                    <a:pt x="3049810" y="786670"/>
                  </a:cubicBezTo>
                  <a:cubicBezTo>
                    <a:pt x="3345466" y="707898"/>
                    <a:pt x="3370136" y="540258"/>
                    <a:pt x="3074480" y="456533"/>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6" name="文本框 5">
            <a:extLst>
              <a:ext uri="{FF2B5EF4-FFF2-40B4-BE49-F238E27FC236}">
                <a16:creationId xmlns:a16="http://schemas.microsoft.com/office/drawing/2014/main" id="{E82B9A40-BC4A-D979-1466-4849508BC102}"/>
              </a:ext>
            </a:extLst>
          </p:cNvPr>
          <p:cNvSpPr txBox="1"/>
          <p:nvPr userDrawn="1"/>
        </p:nvSpPr>
        <p:spPr>
          <a:xfrm>
            <a:off x="6012729" y="1911682"/>
            <a:ext cx="451406" cy="606320"/>
          </a:xfrm>
          <a:prstGeom prst="rect">
            <a:avLst/>
          </a:prstGeom>
          <a:noFill/>
          <a:effectLst/>
        </p:spPr>
        <p:txBody>
          <a:bodyPr wrap="none" lIns="0" tIns="0" rIns="0" bIns="0" rtlCol="0">
            <a:spAutoFit/>
          </a:bodyPr>
          <a:lstStyle/>
          <a:p>
            <a:pPr algn="ctr">
              <a:lnSpc>
                <a:spcPct val="120000"/>
              </a:lnSpc>
            </a:pPr>
            <a:r>
              <a:rPr lang="zh-CN" altLang="en-US" sz="3520" dirty="0">
                <a:solidFill>
                  <a:schemeClr val="accent1"/>
                </a:solidFill>
                <a:latin typeface="+mn-ea"/>
              </a:rPr>
              <a:t>壹</a:t>
            </a:r>
          </a:p>
        </p:txBody>
      </p:sp>
      <p:grpSp>
        <p:nvGrpSpPr>
          <p:cNvPr id="7" name="图形 2">
            <a:extLst>
              <a:ext uri="{FF2B5EF4-FFF2-40B4-BE49-F238E27FC236}">
                <a16:creationId xmlns:a16="http://schemas.microsoft.com/office/drawing/2014/main" id="{BCD1AE0E-6453-57F8-6B0C-8196819E294D}"/>
              </a:ext>
            </a:extLst>
          </p:cNvPr>
          <p:cNvGrpSpPr/>
          <p:nvPr userDrawn="1"/>
        </p:nvGrpSpPr>
        <p:grpSpPr>
          <a:xfrm>
            <a:off x="5735960" y="3104159"/>
            <a:ext cx="990718" cy="1017171"/>
            <a:chOff x="4583767" y="1874478"/>
            <a:chExt cx="3027815" cy="3108658"/>
          </a:xfrm>
          <a:solidFill>
            <a:schemeClr val="accent3">
              <a:lumMod val="60000"/>
              <a:lumOff val="40000"/>
            </a:schemeClr>
          </a:solidFill>
        </p:grpSpPr>
        <p:sp>
          <p:nvSpPr>
            <p:cNvPr id="8" name="任意多边形: 形状 7">
              <a:extLst>
                <a:ext uri="{FF2B5EF4-FFF2-40B4-BE49-F238E27FC236}">
                  <a16:creationId xmlns:a16="http://schemas.microsoft.com/office/drawing/2014/main" id="{E080B84E-CA8A-33EC-4150-3264C8CDF227}"/>
                </a:ext>
              </a:extLst>
            </p:cNvPr>
            <p:cNvSpPr/>
            <p:nvPr/>
          </p:nvSpPr>
          <p:spPr>
            <a:xfrm>
              <a:off x="4963018" y="3923424"/>
              <a:ext cx="2648564" cy="1059712"/>
            </a:xfrm>
            <a:custGeom>
              <a:avLst/>
              <a:gdLst>
                <a:gd name="connsiteX0" fmla="*/ 3001994 w 3310699"/>
                <a:gd name="connsiteY0" fmla="*/ 161830 h 1324641"/>
                <a:gd name="connsiteX1" fmla="*/ 2356485 w 3310699"/>
                <a:gd name="connsiteY1" fmla="*/ 541210 h 1324641"/>
                <a:gd name="connsiteX2" fmla="*/ 1829372 w 3310699"/>
                <a:gd name="connsiteY2" fmla="*/ 1028986 h 1324641"/>
                <a:gd name="connsiteX3" fmla="*/ 1352550 w 3310699"/>
                <a:gd name="connsiteY3" fmla="*/ 870299 h 1324641"/>
                <a:gd name="connsiteX4" fmla="*/ 1298353 w 3310699"/>
                <a:gd name="connsiteY4" fmla="*/ 900970 h 1324641"/>
                <a:gd name="connsiteX5" fmla="*/ 529019 w 3310699"/>
                <a:gd name="connsiteY5" fmla="*/ 900970 h 1324641"/>
                <a:gd name="connsiteX6" fmla="*/ 463201 w 3310699"/>
                <a:gd name="connsiteY6" fmla="*/ 835247 h 1324641"/>
                <a:gd name="connsiteX7" fmla="*/ 529019 w 3310699"/>
                <a:gd name="connsiteY7" fmla="*/ 769525 h 1324641"/>
                <a:gd name="connsiteX8" fmla="*/ 759428 w 3310699"/>
                <a:gd name="connsiteY8" fmla="*/ 769525 h 1324641"/>
                <a:gd name="connsiteX9" fmla="*/ 737521 w 3310699"/>
                <a:gd name="connsiteY9" fmla="*/ 652653 h 1324641"/>
                <a:gd name="connsiteX10" fmla="*/ 0 w 3310699"/>
                <a:gd name="connsiteY10" fmla="*/ 652653 h 1324641"/>
                <a:gd name="connsiteX11" fmla="*/ 1468850 w 3310699"/>
                <a:gd name="connsiteY11" fmla="*/ 1324642 h 1324641"/>
                <a:gd name="connsiteX12" fmla="*/ 3310700 w 3310699"/>
                <a:gd name="connsiteY12" fmla="*/ 0 h 1324641"/>
                <a:gd name="connsiteX13" fmla="*/ 3001994 w 3310699"/>
                <a:gd name="connsiteY13" fmla="*/ 161830 h 13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0699" h="1324641">
                  <a:moveTo>
                    <a:pt x="3001994" y="161830"/>
                  </a:moveTo>
                  <a:cubicBezTo>
                    <a:pt x="2533936" y="156876"/>
                    <a:pt x="2499455" y="230791"/>
                    <a:pt x="2356485" y="541210"/>
                  </a:cubicBezTo>
                  <a:cubicBezTo>
                    <a:pt x="2213610" y="851630"/>
                    <a:pt x="2139696" y="984599"/>
                    <a:pt x="1829372" y="1028986"/>
                  </a:cubicBezTo>
                  <a:cubicBezTo>
                    <a:pt x="1640205" y="1056037"/>
                    <a:pt x="1471422" y="982123"/>
                    <a:pt x="1352550" y="870299"/>
                  </a:cubicBezTo>
                  <a:cubicBezTo>
                    <a:pt x="1340930" y="888301"/>
                    <a:pt x="1321499" y="900970"/>
                    <a:pt x="1298353" y="900970"/>
                  </a:cubicBezTo>
                  <a:lnTo>
                    <a:pt x="529019" y="900970"/>
                  </a:lnTo>
                  <a:cubicBezTo>
                    <a:pt x="492633" y="900970"/>
                    <a:pt x="463201" y="871442"/>
                    <a:pt x="463201" y="835247"/>
                  </a:cubicBezTo>
                  <a:cubicBezTo>
                    <a:pt x="463201" y="798957"/>
                    <a:pt x="492633" y="769525"/>
                    <a:pt x="529019" y="769525"/>
                  </a:cubicBezTo>
                  <a:lnTo>
                    <a:pt x="759428" y="769525"/>
                  </a:lnTo>
                  <a:cubicBezTo>
                    <a:pt x="825341" y="719328"/>
                    <a:pt x="767715" y="671798"/>
                    <a:pt x="737521" y="652653"/>
                  </a:cubicBezTo>
                  <a:lnTo>
                    <a:pt x="0" y="652653"/>
                  </a:lnTo>
                  <a:cubicBezTo>
                    <a:pt x="356235" y="1064038"/>
                    <a:pt x="882015" y="1324642"/>
                    <a:pt x="1468850" y="1324642"/>
                  </a:cubicBezTo>
                  <a:cubicBezTo>
                    <a:pt x="2325624" y="1324642"/>
                    <a:pt x="3052382" y="769810"/>
                    <a:pt x="3310700" y="0"/>
                  </a:cubicBezTo>
                  <a:cubicBezTo>
                    <a:pt x="3225451" y="72199"/>
                    <a:pt x="3160490" y="147447"/>
                    <a:pt x="3001994" y="161830"/>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9" name="任意多边形: 形状 8">
              <a:extLst>
                <a:ext uri="{FF2B5EF4-FFF2-40B4-BE49-F238E27FC236}">
                  <a16:creationId xmlns:a16="http://schemas.microsoft.com/office/drawing/2014/main" id="{F9E894AE-038C-E899-D55E-84C8C777CD4A}"/>
                </a:ext>
              </a:extLst>
            </p:cNvPr>
            <p:cNvSpPr/>
            <p:nvPr/>
          </p:nvSpPr>
          <p:spPr>
            <a:xfrm>
              <a:off x="4583767" y="1874478"/>
              <a:ext cx="2627421" cy="2664485"/>
            </a:xfrm>
            <a:custGeom>
              <a:avLst/>
              <a:gdLst>
                <a:gd name="connsiteX0" fmla="*/ 3074480 w 3284272"/>
                <a:gd name="connsiteY0" fmla="*/ 456533 h 3330606"/>
                <a:gd name="connsiteX1" fmla="*/ 2519648 w 3284272"/>
                <a:gd name="connsiteY1" fmla="*/ 390811 h 3330606"/>
                <a:gd name="connsiteX2" fmla="*/ 2338483 w 3284272"/>
                <a:gd name="connsiteY2" fmla="*/ 385477 h 3330606"/>
                <a:gd name="connsiteX3" fmla="*/ 2287524 w 3284272"/>
                <a:gd name="connsiteY3" fmla="*/ 384715 h 3330606"/>
                <a:gd name="connsiteX4" fmla="*/ 2313337 w 3284272"/>
                <a:gd name="connsiteY4" fmla="*/ 384143 h 3330606"/>
                <a:gd name="connsiteX5" fmla="*/ 2178272 w 3284272"/>
                <a:gd name="connsiteY5" fmla="*/ 370523 h 3330606"/>
                <a:gd name="connsiteX6" fmla="*/ 2179511 w 3284272"/>
                <a:gd name="connsiteY6" fmla="*/ 370523 h 3330606"/>
                <a:gd name="connsiteX7" fmla="*/ 1980438 w 3284272"/>
                <a:gd name="connsiteY7" fmla="*/ 203168 h 3330606"/>
                <a:gd name="connsiteX8" fmla="*/ 2037302 w 3284272"/>
                <a:gd name="connsiteY8" fmla="*/ 390049 h 3330606"/>
                <a:gd name="connsiteX9" fmla="*/ 2015109 w 3284272"/>
                <a:gd name="connsiteY9" fmla="*/ 170783 h 3330606"/>
                <a:gd name="connsiteX10" fmla="*/ 2170176 w 3284272"/>
                <a:gd name="connsiteY10" fmla="*/ 29051 h 3330606"/>
                <a:gd name="connsiteX11" fmla="*/ 2159889 w 3284272"/>
                <a:gd name="connsiteY11" fmla="*/ 27051 h 3330606"/>
                <a:gd name="connsiteX12" fmla="*/ 1967484 w 3284272"/>
                <a:gd name="connsiteY12" fmla="*/ 953 h 3330606"/>
                <a:gd name="connsiteX13" fmla="*/ 1967484 w 3284272"/>
                <a:gd name="connsiteY13" fmla="*/ 953 h 3330606"/>
                <a:gd name="connsiteX14" fmla="*/ 1953292 w 3284272"/>
                <a:gd name="connsiteY14" fmla="*/ 476 h 3330606"/>
                <a:gd name="connsiteX15" fmla="*/ 1941862 w 3284272"/>
                <a:gd name="connsiteY15" fmla="*/ 286 h 3330606"/>
                <a:gd name="connsiteX16" fmla="*/ 1942148 w 3284272"/>
                <a:gd name="connsiteY16" fmla="*/ 0 h 3330606"/>
                <a:gd name="connsiteX17" fmla="*/ 0 w 3284272"/>
                <a:gd name="connsiteY17" fmla="*/ 1942910 h 3330606"/>
                <a:gd name="connsiteX18" fmla="*/ 380048 w 3284272"/>
                <a:gd name="connsiteY18" fmla="*/ 3096959 h 3330606"/>
                <a:gd name="connsiteX19" fmla="*/ 661607 w 3284272"/>
                <a:gd name="connsiteY19" fmla="*/ 3096959 h 3330606"/>
                <a:gd name="connsiteX20" fmla="*/ 652939 w 3284272"/>
                <a:gd name="connsiteY20" fmla="*/ 3003899 h 3330606"/>
                <a:gd name="connsiteX21" fmla="*/ 542449 w 3284272"/>
                <a:gd name="connsiteY21" fmla="*/ 3003899 h 3330606"/>
                <a:gd name="connsiteX22" fmla="*/ 477298 w 3284272"/>
                <a:gd name="connsiteY22" fmla="*/ 2938844 h 3330606"/>
                <a:gd name="connsiteX23" fmla="*/ 542449 w 3284272"/>
                <a:gd name="connsiteY23" fmla="*/ 2873693 h 3330606"/>
                <a:gd name="connsiteX24" fmla="*/ 1271778 w 3284272"/>
                <a:gd name="connsiteY24" fmla="*/ 2873693 h 3330606"/>
                <a:gd name="connsiteX25" fmla="*/ 1336834 w 3284272"/>
                <a:gd name="connsiteY25" fmla="*/ 2938844 h 3330606"/>
                <a:gd name="connsiteX26" fmla="*/ 1271778 w 3284272"/>
                <a:gd name="connsiteY26" fmla="*/ 3003899 h 3330606"/>
                <a:gd name="connsiteX27" fmla="*/ 809435 w 3284272"/>
                <a:gd name="connsiteY27" fmla="*/ 3003899 h 3330606"/>
                <a:gd name="connsiteX28" fmla="*/ 805244 w 3284272"/>
                <a:gd name="connsiteY28" fmla="*/ 3096959 h 3330606"/>
                <a:gd name="connsiteX29" fmla="*/ 1511999 w 3284272"/>
                <a:gd name="connsiteY29" fmla="*/ 3096959 h 3330606"/>
                <a:gd name="connsiteX30" fmla="*/ 1570387 w 3284272"/>
                <a:gd name="connsiteY30" fmla="*/ 3155347 h 3330606"/>
                <a:gd name="connsiteX31" fmla="*/ 1511999 w 3284272"/>
                <a:gd name="connsiteY31" fmla="*/ 3213735 h 3330606"/>
                <a:gd name="connsiteX32" fmla="*/ 1403223 w 3284272"/>
                <a:gd name="connsiteY32" fmla="*/ 3213735 h 3330606"/>
                <a:gd name="connsiteX33" fmla="*/ 1427417 w 3284272"/>
                <a:gd name="connsiteY33" fmla="*/ 3214783 h 3330606"/>
                <a:gd name="connsiteX34" fmla="*/ 1391603 w 3284272"/>
                <a:gd name="connsiteY34" fmla="*/ 3330607 h 3330606"/>
                <a:gd name="connsiteX35" fmla="*/ 1740027 w 3284272"/>
                <a:gd name="connsiteY35" fmla="*/ 3330607 h 3330606"/>
                <a:gd name="connsiteX36" fmla="*/ 1667828 w 3284272"/>
                <a:gd name="connsiteY36" fmla="*/ 3186017 h 3330606"/>
                <a:gd name="connsiteX37" fmla="*/ 825341 w 3284272"/>
                <a:gd name="connsiteY37" fmla="*/ 2594801 h 3330606"/>
                <a:gd name="connsiteX38" fmla="*/ 188405 w 3284272"/>
                <a:gd name="connsiteY38" fmla="*/ 1203674 h 3330606"/>
                <a:gd name="connsiteX39" fmla="*/ 1965103 w 3284272"/>
                <a:gd name="connsiteY39" fmla="*/ 22003 h 3330606"/>
                <a:gd name="connsiteX40" fmla="*/ 1985582 w 3284272"/>
                <a:gd name="connsiteY40" fmla="*/ 86963 h 3330606"/>
                <a:gd name="connsiteX41" fmla="*/ 1899380 w 3284272"/>
                <a:gd name="connsiteY41" fmla="*/ 451580 h 3330606"/>
                <a:gd name="connsiteX42" fmla="*/ 2537460 w 3284272"/>
                <a:gd name="connsiteY42" fmla="*/ 456533 h 3330606"/>
                <a:gd name="connsiteX43" fmla="*/ 2808446 w 3284272"/>
                <a:gd name="connsiteY43" fmla="*/ 786670 h 3330606"/>
                <a:gd name="connsiteX44" fmla="*/ 2608898 w 3284272"/>
                <a:gd name="connsiteY44" fmla="*/ 444246 h 3330606"/>
                <a:gd name="connsiteX45" fmla="*/ 3049810 w 3284272"/>
                <a:gd name="connsiteY45" fmla="*/ 786670 h 3330606"/>
                <a:gd name="connsiteX46" fmla="*/ 3074480 w 3284272"/>
                <a:gd name="connsiteY46" fmla="*/ 456533 h 33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84272" h="3330606">
                  <a:moveTo>
                    <a:pt x="3074480" y="456533"/>
                  </a:moveTo>
                  <a:cubicBezTo>
                    <a:pt x="2896172" y="418529"/>
                    <a:pt x="2698528" y="399479"/>
                    <a:pt x="2519648" y="390811"/>
                  </a:cubicBezTo>
                  <a:cubicBezTo>
                    <a:pt x="2443924" y="389573"/>
                    <a:pt x="2384679" y="387668"/>
                    <a:pt x="2338483" y="385477"/>
                  </a:cubicBezTo>
                  <a:cubicBezTo>
                    <a:pt x="2321528" y="385191"/>
                    <a:pt x="2303717" y="384810"/>
                    <a:pt x="2287524" y="384715"/>
                  </a:cubicBezTo>
                  <a:cubicBezTo>
                    <a:pt x="2295811" y="384524"/>
                    <a:pt x="2304574" y="384334"/>
                    <a:pt x="2313337" y="384143"/>
                  </a:cubicBezTo>
                  <a:cubicBezTo>
                    <a:pt x="2199227" y="377952"/>
                    <a:pt x="2178272" y="370523"/>
                    <a:pt x="2178272" y="370523"/>
                  </a:cubicBezTo>
                  <a:lnTo>
                    <a:pt x="2179511" y="370523"/>
                  </a:lnTo>
                  <a:cubicBezTo>
                    <a:pt x="1793462" y="331946"/>
                    <a:pt x="1980438" y="203168"/>
                    <a:pt x="1980438" y="203168"/>
                  </a:cubicBezTo>
                  <a:cubicBezTo>
                    <a:pt x="1572482" y="314420"/>
                    <a:pt x="2037302" y="390049"/>
                    <a:pt x="2037302" y="390049"/>
                  </a:cubicBezTo>
                  <a:cubicBezTo>
                    <a:pt x="1852517" y="399860"/>
                    <a:pt x="1492853" y="288989"/>
                    <a:pt x="2015109" y="170783"/>
                  </a:cubicBezTo>
                  <a:cubicBezTo>
                    <a:pt x="2298383" y="106585"/>
                    <a:pt x="2262283" y="59150"/>
                    <a:pt x="2170176" y="29051"/>
                  </a:cubicBezTo>
                  <a:cubicBezTo>
                    <a:pt x="2166747" y="28385"/>
                    <a:pt x="2163604" y="27908"/>
                    <a:pt x="2159889" y="27051"/>
                  </a:cubicBezTo>
                  <a:cubicBezTo>
                    <a:pt x="2076069" y="7715"/>
                    <a:pt x="2003965" y="2381"/>
                    <a:pt x="1967484" y="953"/>
                  </a:cubicBezTo>
                  <a:lnTo>
                    <a:pt x="1967484" y="953"/>
                  </a:lnTo>
                  <a:cubicBezTo>
                    <a:pt x="1962722" y="857"/>
                    <a:pt x="1958054" y="667"/>
                    <a:pt x="1953292" y="476"/>
                  </a:cubicBezTo>
                  <a:cubicBezTo>
                    <a:pt x="1946529" y="286"/>
                    <a:pt x="1941862" y="286"/>
                    <a:pt x="1941862" y="286"/>
                  </a:cubicBezTo>
                  <a:lnTo>
                    <a:pt x="1942148" y="0"/>
                  </a:lnTo>
                  <a:cubicBezTo>
                    <a:pt x="869442" y="476"/>
                    <a:pt x="0" y="870109"/>
                    <a:pt x="0" y="1942910"/>
                  </a:cubicBezTo>
                  <a:cubicBezTo>
                    <a:pt x="0" y="2375154"/>
                    <a:pt x="141351" y="2774252"/>
                    <a:pt x="380048" y="3096959"/>
                  </a:cubicBezTo>
                  <a:lnTo>
                    <a:pt x="661607" y="3096959"/>
                  </a:lnTo>
                  <a:cubicBezTo>
                    <a:pt x="701135" y="3060478"/>
                    <a:pt x="678656" y="3026188"/>
                    <a:pt x="652939" y="3003899"/>
                  </a:cubicBezTo>
                  <a:lnTo>
                    <a:pt x="542449" y="3003899"/>
                  </a:lnTo>
                  <a:cubicBezTo>
                    <a:pt x="506444" y="3003899"/>
                    <a:pt x="477298" y="2974753"/>
                    <a:pt x="477298" y="2938844"/>
                  </a:cubicBezTo>
                  <a:cubicBezTo>
                    <a:pt x="477298" y="2902934"/>
                    <a:pt x="506444" y="2873693"/>
                    <a:pt x="542449" y="2873693"/>
                  </a:cubicBezTo>
                  <a:lnTo>
                    <a:pt x="1271778" y="2873693"/>
                  </a:lnTo>
                  <a:cubicBezTo>
                    <a:pt x="1307687" y="2873693"/>
                    <a:pt x="1336834" y="2902839"/>
                    <a:pt x="1336834" y="2938844"/>
                  </a:cubicBezTo>
                  <a:cubicBezTo>
                    <a:pt x="1336834" y="2974848"/>
                    <a:pt x="1307687" y="3003899"/>
                    <a:pt x="1271778" y="3003899"/>
                  </a:cubicBezTo>
                  <a:lnTo>
                    <a:pt x="809435" y="3003899"/>
                  </a:lnTo>
                  <a:cubicBezTo>
                    <a:pt x="768763" y="3030570"/>
                    <a:pt x="787432" y="3071717"/>
                    <a:pt x="805244" y="3096959"/>
                  </a:cubicBezTo>
                  <a:lnTo>
                    <a:pt x="1511999" y="3096959"/>
                  </a:lnTo>
                  <a:cubicBezTo>
                    <a:pt x="1544288" y="3096959"/>
                    <a:pt x="1570387" y="3123153"/>
                    <a:pt x="1570387" y="3155347"/>
                  </a:cubicBezTo>
                  <a:cubicBezTo>
                    <a:pt x="1570387" y="3187637"/>
                    <a:pt x="1544193" y="3213735"/>
                    <a:pt x="1511999" y="3213735"/>
                  </a:cubicBezTo>
                  <a:lnTo>
                    <a:pt x="1403223" y="3213735"/>
                  </a:lnTo>
                  <a:cubicBezTo>
                    <a:pt x="1411129" y="3214116"/>
                    <a:pt x="1418844" y="3214402"/>
                    <a:pt x="1427417" y="3214783"/>
                  </a:cubicBezTo>
                  <a:cubicBezTo>
                    <a:pt x="1333976" y="3239548"/>
                    <a:pt x="1369219" y="3301841"/>
                    <a:pt x="1391603" y="3330607"/>
                  </a:cubicBezTo>
                  <a:lnTo>
                    <a:pt x="1740027" y="3330607"/>
                  </a:lnTo>
                  <a:cubicBezTo>
                    <a:pt x="1707928" y="3284125"/>
                    <a:pt x="1683068" y="3235071"/>
                    <a:pt x="1667828" y="3186017"/>
                  </a:cubicBezTo>
                  <a:cubicBezTo>
                    <a:pt x="1598867" y="2964275"/>
                    <a:pt x="1446086" y="2397728"/>
                    <a:pt x="825341" y="2594801"/>
                  </a:cubicBezTo>
                  <a:cubicBezTo>
                    <a:pt x="189738" y="2801684"/>
                    <a:pt x="-92393" y="2016633"/>
                    <a:pt x="188405" y="1203674"/>
                  </a:cubicBezTo>
                  <a:cubicBezTo>
                    <a:pt x="662369" y="80867"/>
                    <a:pt x="1690973" y="18098"/>
                    <a:pt x="1965103" y="22003"/>
                  </a:cubicBezTo>
                  <a:cubicBezTo>
                    <a:pt x="2043779" y="30766"/>
                    <a:pt x="2002060" y="77629"/>
                    <a:pt x="1985582" y="86963"/>
                  </a:cubicBezTo>
                  <a:cubicBezTo>
                    <a:pt x="1135666" y="328422"/>
                    <a:pt x="1899380" y="451580"/>
                    <a:pt x="1899380" y="451580"/>
                  </a:cubicBezTo>
                  <a:cubicBezTo>
                    <a:pt x="1899380" y="451580"/>
                    <a:pt x="1899380" y="451580"/>
                    <a:pt x="2537460" y="456533"/>
                  </a:cubicBezTo>
                  <a:cubicBezTo>
                    <a:pt x="3197733" y="574739"/>
                    <a:pt x="2926652" y="734949"/>
                    <a:pt x="2808446" y="786670"/>
                  </a:cubicBezTo>
                  <a:cubicBezTo>
                    <a:pt x="3397187" y="700469"/>
                    <a:pt x="3015329" y="542735"/>
                    <a:pt x="2608898" y="444246"/>
                  </a:cubicBezTo>
                  <a:cubicBezTo>
                    <a:pt x="3368897" y="520065"/>
                    <a:pt x="3150870" y="695515"/>
                    <a:pt x="3049810" y="786670"/>
                  </a:cubicBezTo>
                  <a:cubicBezTo>
                    <a:pt x="3345466" y="707898"/>
                    <a:pt x="3370136" y="540258"/>
                    <a:pt x="3074480" y="456533"/>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0" name="文本框 9">
            <a:extLst>
              <a:ext uri="{FF2B5EF4-FFF2-40B4-BE49-F238E27FC236}">
                <a16:creationId xmlns:a16="http://schemas.microsoft.com/office/drawing/2014/main" id="{EFC8BD36-C118-9ED6-22B8-34C476CA956B}"/>
              </a:ext>
            </a:extLst>
          </p:cNvPr>
          <p:cNvSpPr txBox="1"/>
          <p:nvPr userDrawn="1"/>
        </p:nvSpPr>
        <p:spPr>
          <a:xfrm>
            <a:off x="6012408" y="3242603"/>
            <a:ext cx="452048" cy="606384"/>
          </a:xfrm>
          <a:prstGeom prst="rect">
            <a:avLst/>
          </a:prstGeom>
          <a:noFill/>
          <a:effectLst/>
        </p:spPr>
        <p:txBody>
          <a:bodyPr wrap="none" lIns="0" tIns="0" rIns="0" bIns="0" rtlCol="0">
            <a:spAutoFit/>
          </a:bodyPr>
          <a:lstStyle/>
          <a:p>
            <a:pPr algn="ctr">
              <a:lnSpc>
                <a:spcPct val="120000"/>
              </a:lnSpc>
            </a:pPr>
            <a:r>
              <a:rPr lang="zh-CN" altLang="en-US" sz="3520" dirty="0">
                <a:solidFill>
                  <a:schemeClr val="accent1"/>
                </a:solidFill>
                <a:latin typeface="+mn-ea"/>
              </a:rPr>
              <a:t>贰</a:t>
            </a:r>
          </a:p>
        </p:txBody>
      </p:sp>
      <p:grpSp>
        <p:nvGrpSpPr>
          <p:cNvPr id="11" name="图形 2">
            <a:extLst>
              <a:ext uri="{FF2B5EF4-FFF2-40B4-BE49-F238E27FC236}">
                <a16:creationId xmlns:a16="http://schemas.microsoft.com/office/drawing/2014/main" id="{68C05715-5528-9B38-0435-449496A9B87D}"/>
              </a:ext>
            </a:extLst>
          </p:cNvPr>
          <p:cNvGrpSpPr/>
          <p:nvPr userDrawn="1"/>
        </p:nvGrpSpPr>
        <p:grpSpPr>
          <a:xfrm>
            <a:off x="5735960" y="4435080"/>
            <a:ext cx="990718" cy="1017171"/>
            <a:chOff x="4583767" y="1874478"/>
            <a:chExt cx="3027815" cy="3108658"/>
          </a:xfrm>
          <a:solidFill>
            <a:schemeClr val="accent3">
              <a:lumMod val="60000"/>
              <a:lumOff val="40000"/>
            </a:schemeClr>
          </a:solidFill>
        </p:grpSpPr>
        <p:sp>
          <p:nvSpPr>
            <p:cNvPr id="12" name="任意多边形: 形状 11">
              <a:extLst>
                <a:ext uri="{FF2B5EF4-FFF2-40B4-BE49-F238E27FC236}">
                  <a16:creationId xmlns:a16="http://schemas.microsoft.com/office/drawing/2014/main" id="{4159C33F-2E2E-721E-1D30-E6DFABADDD72}"/>
                </a:ext>
              </a:extLst>
            </p:cNvPr>
            <p:cNvSpPr/>
            <p:nvPr/>
          </p:nvSpPr>
          <p:spPr>
            <a:xfrm>
              <a:off x="4963018" y="3923424"/>
              <a:ext cx="2648564" cy="1059712"/>
            </a:xfrm>
            <a:custGeom>
              <a:avLst/>
              <a:gdLst>
                <a:gd name="connsiteX0" fmla="*/ 3001994 w 3310699"/>
                <a:gd name="connsiteY0" fmla="*/ 161830 h 1324641"/>
                <a:gd name="connsiteX1" fmla="*/ 2356485 w 3310699"/>
                <a:gd name="connsiteY1" fmla="*/ 541210 h 1324641"/>
                <a:gd name="connsiteX2" fmla="*/ 1829372 w 3310699"/>
                <a:gd name="connsiteY2" fmla="*/ 1028986 h 1324641"/>
                <a:gd name="connsiteX3" fmla="*/ 1352550 w 3310699"/>
                <a:gd name="connsiteY3" fmla="*/ 870299 h 1324641"/>
                <a:gd name="connsiteX4" fmla="*/ 1298353 w 3310699"/>
                <a:gd name="connsiteY4" fmla="*/ 900970 h 1324641"/>
                <a:gd name="connsiteX5" fmla="*/ 529019 w 3310699"/>
                <a:gd name="connsiteY5" fmla="*/ 900970 h 1324641"/>
                <a:gd name="connsiteX6" fmla="*/ 463201 w 3310699"/>
                <a:gd name="connsiteY6" fmla="*/ 835247 h 1324641"/>
                <a:gd name="connsiteX7" fmla="*/ 529019 w 3310699"/>
                <a:gd name="connsiteY7" fmla="*/ 769525 h 1324641"/>
                <a:gd name="connsiteX8" fmla="*/ 759428 w 3310699"/>
                <a:gd name="connsiteY8" fmla="*/ 769525 h 1324641"/>
                <a:gd name="connsiteX9" fmla="*/ 737521 w 3310699"/>
                <a:gd name="connsiteY9" fmla="*/ 652653 h 1324641"/>
                <a:gd name="connsiteX10" fmla="*/ 0 w 3310699"/>
                <a:gd name="connsiteY10" fmla="*/ 652653 h 1324641"/>
                <a:gd name="connsiteX11" fmla="*/ 1468850 w 3310699"/>
                <a:gd name="connsiteY11" fmla="*/ 1324642 h 1324641"/>
                <a:gd name="connsiteX12" fmla="*/ 3310700 w 3310699"/>
                <a:gd name="connsiteY12" fmla="*/ 0 h 1324641"/>
                <a:gd name="connsiteX13" fmla="*/ 3001994 w 3310699"/>
                <a:gd name="connsiteY13" fmla="*/ 161830 h 13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0699" h="1324641">
                  <a:moveTo>
                    <a:pt x="3001994" y="161830"/>
                  </a:moveTo>
                  <a:cubicBezTo>
                    <a:pt x="2533936" y="156876"/>
                    <a:pt x="2499455" y="230791"/>
                    <a:pt x="2356485" y="541210"/>
                  </a:cubicBezTo>
                  <a:cubicBezTo>
                    <a:pt x="2213610" y="851630"/>
                    <a:pt x="2139696" y="984599"/>
                    <a:pt x="1829372" y="1028986"/>
                  </a:cubicBezTo>
                  <a:cubicBezTo>
                    <a:pt x="1640205" y="1056037"/>
                    <a:pt x="1471422" y="982123"/>
                    <a:pt x="1352550" y="870299"/>
                  </a:cubicBezTo>
                  <a:cubicBezTo>
                    <a:pt x="1340930" y="888301"/>
                    <a:pt x="1321499" y="900970"/>
                    <a:pt x="1298353" y="900970"/>
                  </a:cubicBezTo>
                  <a:lnTo>
                    <a:pt x="529019" y="900970"/>
                  </a:lnTo>
                  <a:cubicBezTo>
                    <a:pt x="492633" y="900970"/>
                    <a:pt x="463201" y="871442"/>
                    <a:pt x="463201" y="835247"/>
                  </a:cubicBezTo>
                  <a:cubicBezTo>
                    <a:pt x="463201" y="798957"/>
                    <a:pt x="492633" y="769525"/>
                    <a:pt x="529019" y="769525"/>
                  </a:cubicBezTo>
                  <a:lnTo>
                    <a:pt x="759428" y="769525"/>
                  </a:lnTo>
                  <a:cubicBezTo>
                    <a:pt x="825341" y="719328"/>
                    <a:pt x="767715" y="671798"/>
                    <a:pt x="737521" y="652653"/>
                  </a:cubicBezTo>
                  <a:lnTo>
                    <a:pt x="0" y="652653"/>
                  </a:lnTo>
                  <a:cubicBezTo>
                    <a:pt x="356235" y="1064038"/>
                    <a:pt x="882015" y="1324642"/>
                    <a:pt x="1468850" y="1324642"/>
                  </a:cubicBezTo>
                  <a:cubicBezTo>
                    <a:pt x="2325624" y="1324642"/>
                    <a:pt x="3052382" y="769810"/>
                    <a:pt x="3310700" y="0"/>
                  </a:cubicBezTo>
                  <a:cubicBezTo>
                    <a:pt x="3225451" y="72199"/>
                    <a:pt x="3160490" y="147447"/>
                    <a:pt x="3001994" y="161830"/>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任意多边形: 形状 12">
              <a:extLst>
                <a:ext uri="{FF2B5EF4-FFF2-40B4-BE49-F238E27FC236}">
                  <a16:creationId xmlns:a16="http://schemas.microsoft.com/office/drawing/2014/main" id="{D3845A4E-DF56-E1C0-20C1-53BCE0C07D93}"/>
                </a:ext>
              </a:extLst>
            </p:cNvPr>
            <p:cNvSpPr/>
            <p:nvPr/>
          </p:nvSpPr>
          <p:spPr>
            <a:xfrm>
              <a:off x="4583767" y="1874478"/>
              <a:ext cx="2627421" cy="2664485"/>
            </a:xfrm>
            <a:custGeom>
              <a:avLst/>
              <a:gdLst>
                <a:gd name="connsiteX0" fmla="*/ 3074480 w 3284272"/>
                <a:gd name="connsiteY0" fmla="*/ 456533 h 3330606"/>
                <a:gd name="connsiteX1" fmla="*/ 2519648 w 3284272"/>
                <a:gd name="connsiteY1" fmla="*/ 390811 h 3330606"/>
                <a:gd name="connsiteX2" fmla="*/ 2338483 w 3284272"/>
                <a:gd name="connsiteY2" fmla="*/ 385477 h 3330606"/>
                <a:gd name="connsiteX3" fmla="*/ 2287524 w 3284272"/>
                <a:gd name="connsiteY3" fmla="*/ 384715 h 3330606"/>
                <a:gd name="connsiteX4" fmla="*/ 2313337 w 3284272"/>
                <a:gd name="connsiteY4" fmla="*/ 384143 h 3330606"/>
                <a:gd name="connsiteX5" fmla="*/ 2178272 w 3284272"/>
                <a:gd name="connsiteY5" fmla="*/ 370523 h 3330606"/>
                <a:gd name="connsiteX6" fmla="*/ 2179511 w 3284272"/>
                <a:gd name="connsiteY6" fmla="*/ 370523 h 3330606"/>
                <a:gd name="connsiteX7" fmla="*/ 1980438 w 3284272"/>
                <a:gd name="connsiteY7" fmla="*/ 203168 h 3330606"/>
                <a:gd name="connsiteX8" fmla="*/ 2037302 w 3284272"/>
                <a:gd name="connsiteY8" fmla="*/ 390049 h 3330606"/>
                <a:gd name="connsiteX9" fmla="*/ 2015109 w 3284272"/>
                <a:gd name="connsiteY9" fmla="*/ 170783 h 3330606"/>
                <a:gd name="connsiteX10" fmla="*/ 2170176 w 3284272"/>
                <a:gd name="connsiteY10" fmla="*/ 29051 h 3330606"/>
                <a:gd name="connsiteX11" fmla="*/ 2159889 w 3284272"/>
                <a:gd name="connsiteY11" fmla="*/ 27051 h 3330606"/>
                <a:gd name="connsiteX12" fmla="*/ 1967484 w 3284272"/>
                <a:gd name="connsiteY12" fmla="*/ 953 h 3330606"/>
                <a:gd name="connsiteX13" fmla="*/ 1967484 w 3284272"/>
                <a:gd name="connsiteY13" fmla="*/ 953 h 3330606"/>
                <a:gd name="connsiteX14" fmla="*/ 1953292 w 3284272"/>
                <a:gd name="connsiteY14" fmla="*/ 476 h 3330606"/>
                <a:gd name="connsiteX15" fmla="*/ 1941862 w 3284272"/>
                <a:gd name="connsiteY15" fmla="*/ 286 h 3330606"/>
                <a:gd name="connsiteX16" fmla="*/ 1942148 w 3284272"/>
                <a:gd name="connsiteY16" fmla="*/ 0 h 3330606"/>
                <a:gd name="connsiteX17" fmla="*/ 0 w 3284272"/>
                <a:gd name="connsiteY17" fmla="*/ 1942910 h 3330606"/>
                <a:gd name="connsiteX18" fmla="*/ 380048 w 3284272"/>
                <a:gd name="connsiteY18" fmla="*/ 3096959 h 3330606"/>
                <a:gd name="connsiteX19" fmla="*/ 661607 w 3284272"/>
                <a:gd name="connsiteY19" fmla="*/ 3096959 h 3330606"/>
                <a:gd name="connsiteX20" fmla="*/ 652939 w 3284272"/>
                <a:gd name="connsiteY20" fmla="*/ 3003899 h 3330606"/>
                <a:gd name="connsiteX21" fmla="*/ 542449 w 3284272"/>
                <a:gd name="connsiteY21" fmla="*/ 3003899 h 3330606"/>
                <a:gd name="connsiteX22" fmla="*/ 477298 w 3284272"/>
                <a:gd name="connsiteY22" fmla="*/ 2938844 h 3330606"/>
                <a:gd name="connsiteX23" fmla="*/ 542449 w 3284272"/>
                <a:gd name="connsiteY23" fmla="*/ 2873693 h 3330606"/>
                <a:gd name="connsiteX24" fmla="*/ 1271778 w 3284272"/>
                <a:gd name="connsiteY24" fmla="*/ 2873693 h 3330606"/>
                <a:gd name="connsiteX25" fmla="*/ 1336834 w 3284272"/>
                <a:gd name="connsiteY25" fmla="*/ 2938844 h 3330606"/>
                <a:gd name="connsiteX26" fmla="*/ 1271778 w 3284272"/>
                <a:gd name="connsiteY26" fmla="*/ 3003899 h 3330606"/>
                <a:gd name="connsiteX27" fmla="*/ 809435 w 3284272"/>
                <a:gd name="connsiteY27" fmla="*/ 3003899 h 3330606"/>
                <a:gd name="connsiteX28" fmla="*/ 805244 w 3284272"/>
                <a:gd name="connsiteY28" fmla="*/ 3096959 h 3330606"/>
                <a:gd name="connsiteX29" fmla="*/ 1511999 w 3284272"/>
                <a:gd name="connsiteY29" fmla="*/ 3096959 h 3330606"/>
                <a:gd name="connsiteX30" fmla="*/ 1570387 w 3284272"/>
                <a:gd name="connsiteY30" fmla="*/ 3155347 h 3330606"/>
                <a:gd name="connsiteX31" fmla="*/ 1511999 w 3284272"/>
                <a:gd name="connsiteY31" fmla="*/ 3213735 h 3330606"/>
                <a:gd name="connsiteX32" fmla="*/ 1403223 w 3284272"/>
                <a:gd name="connsiteY32" fmla="*/ 3213735 h 3330606"/>
                <a:gd name="connsiteX33" fmla="*/ 1427417 w 3284272"/>
                <a:gd name="connsiteY33" fmla="*/ 3214783 h 3330606"/>
                <a:gd name="connsiteX34" fmla="*/ 1391603 w 3284272"/>
                <a:gd name="connsiteY34" fmla="*/ 3330607 h 3330606"/>
                <a:gd name="connsiteX35" fmla="*/ 1740027 w 3284272"/>
                <a:gd name="connsiteY35" fmla="*/ 3330607 h 3330606"/>
                <a:gd name="connsiteX36" fmla="*/ 1667828 w 3284272"/>
                <a:gd name="connsiteY36" fmla="*/ 3186017 h 3330606"/>
                <a:gd name="connsiteX37" fmla="*/ 825341 w 3284272"/>
                <a:gd name="connsiteY37" fmla="*/ 2594801 h 3330606"/>
                <a:gd name="connsiteX38" fmla="*/ 188405 w 3284272"/>
                <a:gd name="connsiteY38" fmla="*/ 1203674 h 3330606"/>
                <a:gd name="connsiteX39" fmla="*/ 1965103 w 3284272"/>
                <a:gd name="connsiteY39" fmla="*/ 22003 h 3330606"/>
                <a:gd name="connsiteX40" fmla="*/ 1985582 w 3284272"/>
                <a:gd name="connsiteY40" fmla="*/ 86963 h 3330606"/>
                <a:gd name="connsiteX41" fmla="*/ 1899380 w 3284272"/>
                <a:gd name="connsiteY41" fmla="*/ 451580 h 3330606"/>
                <a:gd name="connsiteX42" fmla="*/ 2537460 w 3284272"/>
                <a:gd name="connsiteY42" fmla="*/ 456533 h 3330606"/>
                <a:gd name="connsiteX43" fmla="*/ 2808446 w 3284272"/>
                <a:gd name="connsiteY43" fmla="*/ 786670 h 3330606"/>
                <a:gd name="connsiteX44" fmla="*/ 2608898 w 3284272"/>
                <a:gd name="connsiteY44" fmla="*/ 444246 h 3330606"/>
                <a:gd name="connsiteX45" fmla="*/ 3049810 w 3284272"/>
                <a:gd name="connsiteY45" fmla="*/ 786670 h 3330606"/>
                <a:gd name="connsiteX46" fmla="*/ 3074480 w 3284272"/>
                <a:gd name="connsiteY46" fmla="*/ 456533 h 33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84272" h="3330606">
                  <a:moveTo>
                    <a:pt x="3074480" y="456533"/>
                  </a:moveTo>
                  <a:cubicBezTo>
                    <a:pt x="2896172" y="418529"/>
                    <a:pt x="2698528" y="399479"/>
                    <a:pt x="2519648" y="390811"/>
                  </a:cubicBezTo>
                  <a:cubicBezTo>
                    <a:pt x="2443924" y="389573"/>
                    <a:pt x="2384679" y="387668"/>
                    <a:pt x="2338483" y="385477"/>
                  </a:cubicBezTo>
                  <a:cubicBezTo>
                    <a:pt x="2321528" y="385191"/>
                    <a:pt x="2303717" y="384810"/>
                    <a:pt x="2287524" y="384715"/>
                  </a:cubicBezTo>
                  <a:cubicBezTo>
                    <a:pt x="2295811" y="384524"/>
                    <a:pt x="2304574" y="384334"/>
                    <a:pt x="2313337" y="384143"/>
                  </a:cubicBezTo>
                  <a:cubicBezTo>
                    <a:pt x="2199227" y="377952"/>
                    <a:pt x="2178272" y="370523"/>
                    <a:pt x="2178272" y="370523"/>
                  </a:cubicBezTo>
                  <a:lnTo>
                    <a:pt x="2179511" y="370523"/>
                  </a:lnTo>
                  <a:cubicBezTo>
                    <a:pt x="1793462" y="331946"/>
                    <a:pt x="1980438" y="203168"/>
                    <a:pt x="1980438" y="203168"/>
                  </a:cubicBezTo>
                  <a:cubicBezTo>
                    <a:pt x="1572482" y="314420"/>
                    <a:pt x="2037302" y="390049"/>
                    <a:pt x="2037302" y="390049"/>
                  </a:cubicBezTo>
                  <a:cubicBezTo>
                    <a:pt x="1852517" y="399860"/>
                    <a:pt x="1492853" y="288989"/>
                    <a:pt x="2015109" y="170783"/>
                  </a:cubicBezTo>
                  <a:cubicBezTo>
                    <a:pt x="2298383" y="106585"/>
                    <a:pt x="2262283" y="59150"/>
                    <a:pt x="2170176" y="29051"/>
                  </a:cubicBezTo>
                  <a:cubicBezTo>
                    <a:pt x="2166747" y="28385"/>
                    <a:pt x="2163604" y="27908"/>
                    <a:pt x="2159889" y="27051"/>
                  </a:cubicBezTo>
                  <a:cubicBezTo>
                    <a:pt x="2076069" y="7715"/>
                    <a:pt x="2003965" y="2381"/>
                    <a:pt x="1967484" y="953"/>
                  </a:cubicBezTo>
                  <a:lnTo>
                    <a:pt x="1967484" y="953"/>
                  </a:lnTo>
                  <a:cubicBezTo>
                    <a:pt x="1962722" y="857"/>
                    <a:pt x="1958054" y="667"/>
                    <a:pt x="1953292" y="476"/>
                  </a:cubicBezTo>
                  <a:cubicBezTo>
                    <a:pt x="1946529" y="286"/>
                    <a:pt x="1941862" y="286"/>
                    <a:pt x="1941862" y="286"/>
                  </a:cubicBezTo>
                  <a:lnTo>
                    <a:pt x="1942148" y="0"/>
                  </a:lnTo>
                  <a:cubicBezTo>
                    <a:pt x="869442" y="476"/>
                    <a:pt x="0" y="870109"/>
                    <a:pt x="0" y="1942910"/>
                  </a:cubicBezTo>
                  <a:cubicBezTo>
                    <a:pt x="0" y="2375154"/>
                    <a:pt x="141351" y="2774252"/>
                    <a:pt x="380048" y="3096959"/>
                  </a:cubicBezTo>
                  <a:lnTo>
                    <a:pt x="661607" y="3096959"/>
                  </a:lnTo>
                  <a:cubicBezTo>
                    <a:pt x="701135" y="3060478"/>
                    <a:pt x="678656" y="3026188"/>
                    <a:pt x="652939" y="3003899"/>
                  </a:cubicBezTo>
                  <a:lnTo>
                    <a:pt x="542449" y="3003899"/>
                  </a:lnTo>
                  <a:cubicBezTo>
                    <a:pt x="506444" y="3003899"/>
                    <a:pt x="477298" y="2974753"/>
                    <a:pt x="477298" y="2938844"/>
                  </a:cubicBezTo>
                  <a:cubicBezTo>
                    <a:pt x="477298" y="2902934"/>
                    <a:pt x="506444" y="2873693"/>
                    <a:pt x="542449" y="2873693"/>
                  </a:cubicBezTo>
                  <a:lnTo>
                    <a:pt x="1271778" y="2873693"/>
                  </a:lnTo>
                  <a:cubicBezTo>
                    <a:pt x="1307687" y="2873693"/>
                    <a:pt x="1336834" y="2902839"/>
                    <a:pt x="1336834" y="2938844"/>
                  </a:cubicBezTo>
                  <a:cubicBezTo>
                    <a:pt x="1336834" y="2974848"/>
                    <a:pt x="1307687" y="3003899"/>
                    <a:pt x="1271778" y="3003899"/>
                  </a:cubicBezTo>
                  <a:lnTo>
                    <a:pt x="809435" y="3003899"/>
                  </a:lnTo>
                  <a:cubicBezTo>
                    <a:pt x="768763" y="3030570"/>
                    <a:pt x="787432" y="3071717"/>
                    <a:pt x="805244" y="3096959"/>
                  </a:cubicBezTo>
                  <a:lnTo>
                    <a:pt x="1511999" y="3096959"/>
                  </a:lnTo>
                  <a:cubicBezTo>
                    <a:pt x="1544288" y="3096959"/>
                    <a:pt x="1570387" y="3123153"/>
                    <a:pt x="1570387" y="3155347"/>
                  </a:cubicBezTo>
                  <a:cubicBezTo>
                    <a:pt x="1570387" y="3187637"/>
                    <a:pt x="1544193" y="3213735"/>
                    <a:pt x="1511999" y="3213735"/>
                  </a:cubicBezTo>
                  <a:lnTo>
                    <a:pt x="1403223" y="3213735"/>
                  </a:lnTo>
                  <a:cubicBezTo>
                    <a:pt x="1411129" y="3214116"/>
                    <a:pt x="1418844" y="3214402"/>
                    <a:pt x="1427417" y="3214783"/>
                  </a:cubicBezTo>
                  <a:cubicBezTo>
                    <a:pt x="1333976" y="3239548"/>
                    <a:pt x="1369219" y="3301841"/>
                    <a:pt x="1391603" y="3330607"/>
                  </a:cubicBezTo>
                  <a:lnTo>
                    <a:pt x="1740027" y="3330607"/>
                  </a:lnTo>
                  <a:cubicBezTo>
                    <a:pt x="1707928" y="3284125"/>
                    <a:pt x="1683068" y="3235071"/>
                    <a:pt x="1667828" y="3186017"/>
                  </a:cubicBezTo>
                  <a:cubicBezTo>
                    <a:pt x="1598867" y="2964275"/>
                    <a:pt x="1446086" y="2397728"/>
                    <a:pt x="825341" y="2594801"/>
                  </a:cubicBezTo>
                  <a:cubicBezTo>
                    <a:pt x="189738" y="2801684"/>
                    <a:pt x="-92393" y="2016633"/>
                    <a:pt x="188405" y="1203674"/>
                  </a:cubicBezTo>
                  <a:cubicBezTo>
                    <a:pt x="662369" y="80867"/>
                    <a:pt x="1690973" y="18098"/>
                    <a:pt x="1965103" y="22003"/>
                  </a:cubicBezTo>
                  <a:cubicBezTo>
                    <a:pt x="2043779" y="30766"/>
                    <a:pt x="2002060" y="77629"/>
                    <a:pt x="1985582" y="86963"/>
                  </a:cubicBezTo>
                  <a:cubicBezTo>
                    <a:pt x="1135666" y="328422"/>
                    <a:pt x="1899380" y="451580"/>
                    <a:pt x="1899380" y="451580"/>
                  </a:cubicBezTo>
                  <a:cubicBezTo>
                    <a:pt x="1899380" y="451580"/>
                    <a:pt x="1899380" y="451580"/>
                    <a:pt x="2537460" y="456533"/>
                  </a:cubicBezTo>
                  <a:cubicBezTo>
                    <a:pt x="3197733" y="574739"/>
                    <a:pt x="2926652" y="734949"/>
                    <a:pt x="2808446" y="786670"/>
                  </a:cubicBezTo>
                  <a:cubicBezTo>
                    <a:pt x="3397187" y="700469"/>
                    <a:pt x="3015329" y="542735"/>
                    <a:pt x="2608898" y="444246"/>
                  </a:cubicBezTo>
                  <a:cubicBezTo>
                    <a:pt x="3368897" y="520065"/>
                    <a:pt x="3150870" y="695515"/>
                    <a:pt x="3049810" y="786670"/>
                  </a:cubicBezTo>
                  <a:cubicBezTo>
                    <a:pt x="3345466" y="707898"/>
                    <a:pt x="3370136" y="540258"/>
                    <a:pt x="3074480" y="456533"/>
                  </a:cubicBezTo>
                  <a:close/>
                </a:path>
              </a:pathLst>
            </a:custGeom>
            <a:grpFill/>
            <a:ln w="9525" cap="flat">
              <a:noFill/>
              <a:prstDash val="solid"/>
              <a:miter/>
            </a:ln>
            <a:effectLst/>
          </p:spPr>
          <p:txBody>
            <a:bodyPr lIns="73152" tIns="36576" rIns="73152" bIns="36576"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4" name="文本框 13">
            <a:extLst>
              <a:ext uri="{FF2B5EF4-FFF2-40B4-BE49-F238E27FC236}">
                <a16:creationId xmlns:a16="http://schemas.microsoft.com/office/drawing/2014/main" id="{B31A2B34-AC13-B1AA-2F5F-0120B2C57024}"/>
              </a:ext>
            </a:extLst>
          </p:cNvPr>
          <p:cNvSpPr txBox="1"/>
          <p:nvPr userDrawn="1"/>
        </p:nvSpPr>
        <p:spPr>
          <a:xfrm>
            <a:off x="6012409" y="4573524"/>
            <a:ext cx="452047" cy="606384"/>
          </a:xfrm>
          <a:prstGeom prst="rect">
            <a:avLst/>
          </a:prstGeom>
          <a:noFill/>
          <a:effectLst/>
        </p:spPr>
        <p:txBody>
          <a:bodyPr wrap="none" lIns="0" tIns="0" rIns="0" bIns="0" rtlCol="0">
            <a:spAutoFit/>
          </a:bodyPr>
          <a:lstStyle/>
          <a:p>
            <a:pPr algn="ctr">
              <a:lnSpc>
                <a:spcPct val="120000"/>
              </a:lnSpc>
            </a:pPr>
            <a:r>
              <a:rPr lang="zh-CN" altLang="en-US" sz="3520" dirty="0">
                <a:solidFill>
                  <a:schemeClr val="accent1"/>
                </a:solidFill>
                <a:latin typeface="+mn-ea"/>
              </a:rPr>
              <a:t>叁</a:t>
            </a:r>
          </a:p>
        </p:txBody>
      </p:sp>
      <p:sp>
        <p:nvSpPr>
          <p:cNvPr id="15" name="文本框 14">
            <a:extLst>
              <a:ext uri="{FF2B5EF4-FFF2-40B4-BE49-F238E27FC236}">
                <a16:creationId xmlns:a16="http://schemas.microsoft.com/office/drawing/2014/main" id="{C852A9C1-AE69-F511-A75D-AF98DB79DADF}"/>
              </a:ext>
            </a:extLst>
          </p:cNvPr>
          <p:cNvSpPr txBox="1"/>
          <p:nvPr userDrawn="1"/>
        </p:nvSpPr>
        <p:spPr>
          <a:xfrm>
            <a:off x="7486964" y="523523"/>
            <a:ext cx="1538883" cy="954107"/>
          </a:xfrm>
          <a:prstGeom prst="rect">
            <a:avLst/>
          </a:prstGeom>
          <a:noFill/>
        </p:spPr>
        <p:txBody>
          <a:bodyPr wrap="none" lIns="0" tIns="0" rIns="0" bIns="0" rtlCol="0">
            <a:spAutoFit/>
          </a:bodyPr>
          <a:lstStyle/>
          <a:p>
            <a:pPr algn="ctr">
              <a:lnSpc>
                <a:spcPct val="120000"/>
              </a:lnSpc>
            </a:pPr>
            <a:r>
              <a:rPr lang="zh-CN" altLang="en-US" sz="6000" dirty="0">
                <a:solidFill>
                  <a:schemeClr val="accent1"/>
                </a:solidFill>
                <a:latin typeface="Alimama DongFangDaKai" pitchFamily="2" charset="-122"/>
                <a:ea typeface="Alimama DongFangDaKai" pitchFamily="2" charset="-122"/>
              </a:rPr>
              <a:t>目录</a:t>
            </a:r>
          </a:p>
        </p:txBody>
      </p:sp>
      <p:sp>
        <p:nvSpPr>
          <p:cNvPr id="17" name="任意多边形: 形状 16">
            <a:extLst>
              <a:ext uri="{FF2B5EF4-FFF2-40B4-BE49-F238E27FC236}">
                <a16:creationId xmlns:a16="http://schemas.microsoft.com/office/drawing/2014/main" id="{2265FE00-DEBD-F7DE-C7D1-4BFC33AD5581}"/>
              </a:ext>
            </a:extLst>
          </p:cNvPr>
          <p:cNvSpPr/>
          <p:nvPr/>
        </p:nvSpPr>
        <p:spPr>
          <a:xfrm>
            <a:off x="7477274" y="1957207"/>
            <a:ext cx="3210501" cy="659830"/>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noFill/>
          <a:ln w="254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30C23FD6-0FE5-6194-C241-356D0C5C70DE}"/>
              </a:ext>
            </a:extLst>
          </p:cNvPr>
          <p:cNvSpPr/>
          <p:nvPr/>
        </p:nvSpPr>
        <p:spPr>
          <a:xfrm>
            <a:off x="7477274" y="3316164"/>
            <a:ext cx="3210501" cy="659830"/>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noFill/>
          <a:ln w="254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425F80B1-FCFF-B418-8213-72845BE79AFD}"/>
              </a:ext>
            </a:extLst>
          </p:cNvPr>
          <p:cNvSpPr/>
          <p:nvPr/>
        </p:nvSpPr>
        <p:spPr>
          <a:xfrm>
            <a:off x="7477274" y="4675121"/>
            <a:ext cx="3210501" cy="659830"/>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noFill/>
          <a:ln w="254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82425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水中的树&#10;&#10;描述已自动生成">
            <a:extLst>
              <a:ext uri="{FF2B5EF4-FFF2-40B4-BE49-F238E27FC236}">
                <a16:creationId xmlns:a16="http://schemas.microsoft.com/office/drawing/2014/main" id="{97093FA8-63DD-D304-6496-90AB266840C2}"/>
              </a:ext>
            </a:extLst>
          </p:cNvPr>
          <p:cNvPicPr>
            <a:picLocks noChangeAspect="1"/>
          </p:cNvPicPr>
          <p:nvPr userDrawn="1"/>
        </p:nvPicPr>
        <p:blipFill>
          <a:blip r:embed="rId2" cstate="screen">
            <a:alphaModFix amt="70000"/>
            <a:duotone>
              <a:schemeClr val="accent1">
                <a:shade val="45000"/>
                <a:satMod val="135000"/>
              </a:schemeClr>
              <a:prstClr val="white"/>
            </a:duotone>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0" y="12560"/>
            <a:ext cx="12192000" cy="6832879"/>
          </a:xfrm>
          <a:prstGeom prst="rect">
            <a:avLst/>
          </a:prstGeom>
        </p:spPr>
      </p:pic>
      <p:pic>
        <p:nvPicPr>
          <p:cNvPr id="3" name="图片 2">
            <a:extLst>
              <a:ext uri="{FF2B5EF4-FFF2-40B4-BE49-F238E27FC236}">
                <a16:creationId xmlns:a16="http://schemas.microsoft.com/office/drawing/2014/main" id="{8ADFE958-0AA5-D6F4-FC0F-5CABFC83BCDF}"/>
              </a:ext>
            </a:extLst>
          </p:cNvPr>
          <p:cNvPicPr>
            <a:picLocks noChangeAspect="1"/>
          </p:cNvPicPr>
          <p:nvPr userDrawn="1"/>
        </p:nvPicPr>
        <p:blipFill>
          <a:blip r:embed="rId4">
            <a:alphaModFix amt="15000"/>
          </a:blip>
          <a:stretch>
            <a:fillRect/>
          </a:stretch>
        </p:blipFill>
        <p:spPr>
          <a:xfrm>
            <a:off x="0" y="0"/>
            <a:ext cx="12192000" cy="6614809"/>
          </a:xfrm>
          <a:prstGeom prst="rect">
            <a:avLst/>
          </a:prstGeom>
          <a:gradFill flip="none" rotWithShape="1">
            <a:gsLst>
              <a:gs pos="0">
                <a:schemeClr val="bg1"/>
              </a:gs>
              <a:gs pos="36000">
                <a:schemeClr val="bg1">
                  <a:alpha val="0"/>
                </a:schemeClr>
              </a:gs>
            </a:gsLst>
            <a:lin ang="5400000" scaled="1"/>
            <a:tileRect/>
          </a:gradFill>
        </p:spPr>
      </p:pic>
      <p:grpSp>
        <p:nvGrpSpPr>
          <p:cNvPr id="5" name="图形 2">
            <a:extLst>
              <a:ext uri="{FF2B5EF4-FFF2-40B4-BE49-F238E27FC236}">
                <a16:creationId xmlns:a16="http://schemas.microsoft.com/office/drawing/2014/main" id="{42F5C183-A026-7B4E-4F09-303ABE8991C5}"/>
              </a:ext>
            </a:extLst>
          </p:cNvPr>
          <p:cNvGrpSpPr>
            <a:grpSpLocks noChangeAspect="1"/>
          </p:cNvGrpSpPr>
          <p:nvPr/>
        </p:nvGrpSpPr>
        <p:grpSpPr>
          <a:xfrm>
            <a:off x="1541159" y="2213982"/>
            <a:ext cx="3240144" cy="1116969"/>
            <a:chOff x="1181394" y="3048965"/>
            <a:chExt cx="11801623" cy="4947921"/>
          </a:xfrm>
          <a:solidFill>
            <a:schemeClr val="accent3">
              <a:lumMod val="60000"/>
              <a:lumOff val="40000"/>
            </a:schemeClr>
          </a:solidFill>
        </p:grpSpPr>
        <p:sp>
          <p:nvSpPr>
            <p:cNvPr id="7" name="任意多边形: 形状 6">
              <a:extLst>
                <a:ext uri="{FF2B5EF4-FFF2-40B4-BE49-F238E27FC236}">
                  <a16:creationId xmlns:a16="http://schemas.microsoft.com/office/drawing/2014/main" id="{E2763FA6-0FA5-409E-0297-BBA59F557DD7}"/>
                </a:ext>
              </a:extLst>
            </p:cNvPr>
            <p:cNvSpPr/>
            <p:nvPr/>
          </p:nvSpPr>
          <p:spPr>
            <a:xfrm>
              <a:off x="1928939" y="4298569"/>
              <a:ext cx="4451" cy="3185"/>
            </a:xfrm>
            <a:custGeom>
              <a:avLst/>
              <a:gdLst>
                <a:gd name="connsiteX0" fmla="*/ 0 w 885"/>
                <a:gd name="connsiteY0" fmla="*/ 0 h 633"/>
                <a:gd name="connsiteX1" fmla="*/ 886 w 885"/>
                <a:gd name="connsiteY1" fmla="*/ 0 h 633"/>
                <a:gd name="connsiteX2" fmla="*/ 759 w 885"/>
                <a:gd name="connsiteY2" fmla="*/ 633 h 633"/>
                <a:gd name="connsiteX3" fmla="*/ 0 w 885"/>
                <a:gd name="connsiteY3" fmla="*/ 0 h 633"/>
              </a:gdLst>
              <a:ahLst/>
              <a:cxnLst>
                <a:cxn ang="0">
                  <a:pos x="connsiteX0" y="connsiteY0"/>
                </a:cxn>
                <a:cxn ang="0">
                  <a:pos x="connsiteX1" y="connsiteY1"/>
                </a:cxn>
                <a:cxn ang="0">
                  <a:pos x="connsiteX2" y="connsiteY2"/>
                </a:cxn>
                <a:cxn ang="0">
                  <a:pos x="connsiteX3" y="connsiteY3"/>
                </a:cxn>
              </a:cxnLst>
              <a:rect l="l" t="t" r="r" b="b"/>
              <a:pathLst>
                <a:path w="885" h="633">
                  <a:moveTo>
                    <a:pt x="0" y="0"/>
                  </a:moveTo>
                  <a:cubicBezTo>
                    <a:pt x="253" y="0"/>
                    <a:pt x="633" y="0"/>
                    <a:pt x="886" y="0"/>
                  </a:cubicBezTo>
                  <a:cubicBezTo>
                    <a:pt x="886" y="253"/>
                    <a:pt x="759" y="506"/>
                    <a:pt x="759" y="633"/>
                  </a:cubicBezTo>
                  <a:lnTo>
                    <a:pt x="0" y="0"/>
                  </a:ln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 name="任意多边形: 形状 7">
              <a:extLst>
                <a:ext uri="{FF2B5EF4-FFF2-40B4-BE49-F238E27FC236}">
                  <a16:creationId xmlns:a16="http://schemas.microsoft.com/office/drawing/2014/main" id="{D5BEF118-0E0B-ED66-236B-A5DEEF95CBF4}"/>
                </a:ext>
              </a:extLst>
            </p:cNvPr>
            <p:cNvSpPr/>
            <p:nvPr/>
          </p:nvSpPr>
          <p:spPr>
            <a:xfrm>
              <a:off x="1645265" y="4950601"/>
              <a:ext cx="951" cy="735"/>
            </a:xfrm>
            <a:custGeom>
              <a:avLst/>
              <a:gdLst>
                <a:gd name="connsiteX0" fmla="*/ 190 w 189"/>
                <a:gd name="connsiteY0" fmla="*/ 0 h 146"/>
                <a:gd name="connsiteX1" fmla="*/ 190 w 189"/>
                <a:gd name="connsiteY1" fmla="*/ 0 h 146"/>
                <a:gd name="connsiteX2" fmla="*/ 190 w 189"/>
                <a:gd name="connsiteY2" fmla="*/ 0 h 146"/>
              </a:gdLst>
              <a:ahLst/>
              <a:cxnLst>
                <a:cxn ang="0">
                  <a:pos x="connsiteX0" y="connsiteY0"/>
                </a:cxn>
                <a:cxn ang="0">
                  <a:pos x="connsiteX1" y="connsiteY1"/>
                </a:cxn>
                <a:cxn ang="0">
                  <a:pos x="connsiteX2" y="connsiteY2"/>
                </a:cxn>
              </a:cxnLst>
              <a:rect l="l" t="t" r="r" b="b"/>
              <a:pathLst>
                <a:path w="189" h="146">
                  <a:moveTo>
                    <a:pt x="190" y="0"/>
                  </a:moveTo>
                  <a:cubicBezTo>
                    <a:pt x="-63" y="253"/>
                    <a:pt x="-63" y="126"/>
                    <a:pt x="190" y="0"/>
                  </a:cubicBezTo>
                  <a:lnTo>
                    <a:pt x="190" y="0"/>
                  </a:ln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 name="任意多边形: 形状 8">
              <a:extLst>
                <a:ext uri="{FF2B5EF4-FFF2-40B4-BE49-F238E27FC236}">
                  <a16:creationId xmlns:a16="http://schemas.microsoft.com/office/drawing/2014/main" id="{953CE007-B840-E58B-F47D-5D25C28A1198}"/>
                </a:ext>
              </a:extLst>
            </p:cNvPr>
            <p:cNvSpPr/>
            <p:nvPr/>
          </p:nvSpPr>
          <p:spPr>
            <a:xfrm>
              <a:off x="1398614" y="3108408"/>
              <a:ext cx="11521391" cy="4846240"/>
            </a:xfrm>
            <a:custGeom>
              <a:avLst/>
              <a:gdLst>
                <a:gd name="connsiteX0" fmla="*/ 4411 w 2290352"/>
                <a:gd name="connsiteY0" fmla="*/ 848361 h 963390"/>
                <a:gd name="connsiteX1" fmla="*/ 24411 w 2290352"/>
                <a:gd name="connsiteY1" fmla="*/ 834944 h 963390"/>
                <a:gd name="connsiteX2" fmla="*/ 32006 w 2290352"/>
                <a:gd name="connsiteY2" fmla="*/ 821526 h 963390"/>
                <a:gd name="connsiteX3" fmla="*/ 29095 w 2290352"/>
                <a:gd name="connsiteY3" fmla="*/ 814311 h 963390"/>
                <a:gd name="connsiteX4" fmla="*/ 13019 w 2290352"/>
                <a:gd name="connsiteY4" fmla="*/ 809627 h 963390"/>
                <a:gd name="connsiteX5" fmla="*/ 8715 w 2290352"/>
                <a:gd name="connsiteY5" fmla="*/ 806336 h 963390"/>
                <a:gd name="connsiteX6" fmla="*/ 11373 w 2290352"/>
                <a:gd name="connsiteY6" fmla="*/ 804311 h 963390"/>
                <a:gd name="connsiteX7" fmla="*/ 30360 w 2290352"/>
                <a:gd name="connsiteY7" fmla="*/ 797349 h 963390"/>
                <a:gd name="connsiteX8" fmla="*/ 48462 w 2290352"/>
                <a:gd name="connsiteY8" fmla="*/ 775070 h 963390"/>
                <a:gd name="connsiteX9" fmla="*/ 44158 w 2290352"/>
                <a:gd name="connsiteY9" fmla="*/ 764185 h 963390"/>
                <a:gd name="connsiteX10" fmla="*/ 45044 w 2290352"/>
                <a:gd name="connsiteY10" fmla="*/ 756210 h 963390"/>
                <a:gd name="connsiteX11" fmla="*/ 58462 w 2290352"/>
                <a:gd name="connsiteY11" fmla="*/ 743552 h 963390"/>
                <a:gd name="connsiteX12" fmla="*/ 85930 w 2290352"/>
                <a:gd name="connsiteY12" fmla="*/ 725451 h 963390"/>
                <a:gd name="connsiteX13" fmla="*/ 152259 w 2290352"/>
                <a:gd name="connsiteY13" fmla="*/ 709754 h 963390"/>
                <a:gd name="connsiteX14" fmla="*/ 165170 w 2290352"/>
                <a:gd name="connsiteY14" fmla="*/ 705830 h 963390"/>
                <a:gd name="connsiteX15" fmla="*/ 198334 w 2290352"/>
                <a:gd name="connsiteY15" fmla="*/ 698362 h 963390"/>
                <a:gd name="connsiteX16" fmla="*/ 232005 w 2290352"/>
                <a:gd name="connsiteY16" fmla="*/ 691780 h 963390"/>
                <a:gd name="connsiteX17" fmla="*/ 265296 w 2290352"/>
                <a:gd name="connsiteY17" fmla="*/ 684185 h 963390"/>
                <a:gd name="connsiteX18" fmla="*/ 268714 w 2290352"/>
                <a:gd name="connsiteY18" fmla="*/ 676463 h 963390"/>
                <a:gd name="connsiteX19" fmla="*/ 263271 w 2290352"/>
                <a:gd name="connsiteY19" fmla="*/ 675451 h 963390"/>
                <a:gd name="connsiteX20" fmla="*/ 251878 w 2290352"/>
                <a:gd name="connsiteY20" fmla="*/ 674565 h 963390"/>
                <a:gd name="connsiteX21" fmla="*/ 235803 w 2290352"/>
                <a:gd name="connsiteY21" fmla="*/ 679248 h 963390"/>
                <a:gd name="connsiteX22" fmla="*/ 186182 w 2290352"/>
                <a:gd name="connsiteY22" fmla="*/ 678995 h 963390"/>
                <a:gd name="connsiteX23" fmla="*/ 179727 w 2290352"/>
                <a:gd name="connsiteY23" fmla="*/ 677349 h 963390"/>
                <a:gd name="connsiteX24" fmla="*/ 177701 w 2290352"/>
                <a:gd name="connsiteY24" fmla="*/ 675198 h 963390"/>
                <a:gd name="connsiteX25" fmla="*/ 178841 w 2290352"/>
                <a:gd name="connsiteY25" fmla="*/ 669501 h 963390"/>
                <a:gd name="connsiteX26" fmla="*/ 200613 w 2290352"/>
                <a:gd name="connsiteY26" fmla="*/ 660894 h 963390"/>
                <a:gd name="connsiteX27" fmla="*/ 223271 w 2290352"/>
                <a:gd name="connsiteY27" fmla="*/ 652793 h 963390"/>
                <a:gd name="connsiteX28" fmla="*/ 226562 w 2290352"/>
                <a:gd name="connsiteY28" fmla="*/ 641907 h 963390"/>
                <a:gd name="connsiteX29" fmla="*/ 219727 w 2290352"/>
                <a:gd name="connsiteY29" fmla="*/ 635957 h 963390"/>
                <a:gd name="connsiteX30" fmla="*/ 187954 w 2290352"/>
                <a:gd name="connsiteY30" fmla="*/ 635957 h 963390"/>
                <a:gd name="connsiteX31" fmla="*/ 154284 w 2290352"/>
                <a:gd name="connsiteY31" fmla="*/ 642793 h 963390"/>
                <a:gd name="connsiteX32" fmla="*/ 140360 w 2290352"/>
                <a:gd name="connsiteY32" fmla="*/ 651527 h 963390"/>
                <a:gd name="connsiteX33" fmla="*/ 137575 w 2290352"/>
                <a:gd name="connsiteY33" fmla="*/ 652413 h 963390"/>
                <a:gd name="connsiteX34" fmla="*/ 135043 w 2290352"/>
                <a:gd name="connsiteY34" fmla="*/ 646970 h 963390"/>
                <a:gd name="connsiteX35" fmla="*/ 143145 w 2290352"/>
                <a:gd name="connsiteY35" fmla="*/ 635831 h 963390"/>
                <a:gd name="connsiteX36" fmla="*/ 173271 w 2290352"/>
                <a:gd name="connsiteY36" fmla="*/ 628742 h 963390"/>
                <a:gd name="connsiteX37" fmla="*/ 203524 w 2290352"/>
                <a:gd name="connsiteY37" fmla="*/ 622540 h 963390"/>
                <a:gd name="connsiteX38" fmla="*/ 211119 w 2290352"/>
                <a:gd name="connsiteY38" fmla="*/ 612793 h 963390"/>
                <a:gd name="connsiteX39" fmla="*/ 205170 w 2290352"/>
                <a:gd name="connsiteY39" fmla="*/ 598489 h 963390"/>
                <a:gd name="connsiteX40" fmla="*/ 184537 w 2290352"/>
                <a:gd name="connsiteY40" fmla="*/ 585451 h 963390"/>
                <a:gd name="connsiteX41" fmla="*/ 184790 w 2290352"/>
                <a:gd name="connsiteY41" fmla="*/ 585831 h 963390"/>
                <a:gd name="connsiteX42" fmla="*/ 184284 w 2290352"/>
                <a:gd name="connsiteY42" fmla="*/ 585831 h 963390"/>
                <a:gd name="connsiteX43" fmla="*/ 184030 w 2290352"/>
                <a:gd name="connsiteY43" fmla="*/ 591527 h 963390"/>
                <a:gd name="connsiteX44" fmla="*/ 180866 w 2290352"/>
                <a:gd name="connsiteY44" fmla="*/ 596590 h 963390"/>
                <a:gd name="connsiteX45" fmla="*/ 177828 w 2290352"/>
                <a:gd name="connsiteY45" fmla="*/ 591401 h 963390"/>
                <a:gd name="connsiteX46" fmla="*/ 177701 w 2290352"/>
                <a:gd name="connsiteY46" fmla="*/ 585831 h 963390"/>
                <a:gd name="connsiteX47" fmla="*/ 177068 w 2290352"/>
                <a:gd name="connsiteY47" fmla="*/ 585831 h 963390"/>
                <a:gd name="connsiteX48" fmla="*/ 177195 w 2290352"/>
                <a:gd name="connsiteY48" fmla="*/ 585198 h 963390"/>
                <a:gd name="connsiteX49" fmla="*/ 162132 w 2290352"/>
                <a:gd name="connsiteY49" fmla="*/ 589881 h 963390"/>
                <a:gd name="connsiteX50" fmla="*/ 155676 w 2290352"/>
                <a:gd name="connsiteY50" fmla="*/ 600388 h 963390"/>
                <a:gd name="connsiteX51" fmla="*/ 144031 w 2290352"/>
                <a:gd name="connsiteY51" fmla="*/ 602034 h 963390"/>
                <a:gd name="connsiteX52" fmla="*/ 135550 w 2290352"/>
                <a:gd name="connsiteY52" fmla="*/ 592666 h 963390"/>
                <a:gd name="connsiteX53" fmla="*/ 112638 w 2290352"/>
                <a:gd name="connsiteY53" fmla="*/ 585831 h 963390"/>
                <a:gd name="connsiteX54" fmla="*/ 106309 w 2290352"/>
                <a:gd name="connsiteY54" fmla="*/ 597476 h 963390"/>
                <a:gd name="connsiteX55" fmla="*/ 92639 w 2290352"/>
                <a:gd name="connsiteY55" fmla="*/ 585957 h 963390"/>
                <a:gd name="connsiteX56" fmla="*/ 96563 w 2290352"/>
                <a:gd name="connsiteY56" fmla="*/ 571527 h 963390"/>
                <a:gd name="connsiteX57" fmla="*/ 105676 w 2290352"/>
                <a:gd name="connsiteY57" fmla="*/ 558616 h 963390"/>
                <a:gd name="connsiteX58" fmla="*/ 110993 w 2290352"/>
                <a:gd name="connsiteY58" fmla="*/ 555958 h 963390"/>
                <a:gd name="connsiteX59" fmla="*/ 132385 w 2290352"/>
                <a:gd name="connsiteY59" fmla="*/ 552413 h 963390"/>
                <a:gd name="connsiteX60" fmla="*/ 159854 w 2290352"/>
                <a:gd name="connsiteY60" fmla="*/ 540135 h 963390"/>
                <a:gd name="connsiteX61" fmla="*/ 163778 w 2290352"/>
                <a:gd name="connsiteY61" fmla="*/ 529502 h 963390"/>
                <a:gd name="connsiteX62" fmla="*/ 191372 w 2290352"/>
                <a:gd name="connsiteY62" fmla="*/ 513553 h 963390"/>
                <a:gd name="connsiteX63" fmla="*/ 198714 w 2290352"/>
                <a:gd name="connsiteY63" fmla="*/ 504566 h 963390"/>
                <a:gd name="connsiteX64" fmla="*/ 184917 w 2290352"/>
                <a:gd name="connsiteY64" fmla="*/ 498869 h 963390"/>
                <a:gd name="connsiteX65" fmla="*/ 184030 w 2290352"/>
                <a:gd name="connsiteY65" fmla="*/ 500895 h 963390"/>
                <a:gd name="connsiteX66" fmla="*/ 146815 w 2290352"/>
                <a:gd name="connsiteY66" fmla="*/ 515072 h 963390"/>
                <a:gd name="connsiteX67" fmla="*/ 142385 w 2290352"/>
                <a:gd name="connsiteY67" fmla="*/ 509123 h 963390"/>
                <a:gd name="connsiteX68" fmla="*/ 163271 w 2290352"/>
                <a:gd name="connsiteY68" fmla="*/ 479376 h 963390"/>
                <a:gd name="connsiteX69" fmla="*/ 247954 w 2290352"/>
                <a:gd name="connsiteY69" fmla="*/ 454945 h 963390"/>
                <a:gd name="connsiteX70" fmla="*/ 282005 w 2290352"/>
                <a:gd name="connsiteY70" fmla="*/ 449502 h 963390"/>
                <a:gd name="connsiteX71" fmla="*/ 316941 w 2290352"/>
                <a:gd name="connsiteY71" fmla="*/ 447857 h 963390"/>
                <a:gd name="connsiteX72" fmla="*/ 323524 w 2290352"/>
                <a:gd name="connsiteY72" fmla="*/ 446591 h 963390"/>
                <a:gd name="connsiteX73" fmla="*/ 350232 w 2290352"/>
                <a:gd name="connsiteY73" fmla="*/ 441148 h 963390"/>
                <a:gd name="connsiteX74" fmla="*/ 373397 w 2290352"/>
                <a:gd name="connsiteY74" fmla="*/ 436338 h 963390"/>
                <a:gd name="connsiteX75" fmla="*/ 399219 w 2290352"/>
                <a:gd name="connsiteY75" fmla="*/ 433553 h 963390"/>
                <a:gd name="connsiteX76" fmla="*/ 414156 w 2290352"/>
                <a:gd name="connsiteY76" fmla="*/ 429123 h 963390"/>
                <a:gd name="connsiteX77" fmla="*/ 418333 w 2290352"/>
                <a:gd name="connsiteY77" fmla="*/ 418237 h 963390"/>
                <a:gd name="connsiteX78" fmla="*/ 427700 w 2290352"/>
                <a:gd name="connsiteY78" fmla="*/ 411148 h 963390"/>
                <a:gd name="connsiteX79" fmla="*/ 477194 w 2290352"/>
                <a:gd name="connsiteY79" fmla="*/ 410515 h 963390"/>
                <a:gd name="connsiteX80" fmla="*/ 494282 w 2290352"/>
                <a:gd name="connsiteY80" fmla="*/ 408617 h 963390"/>
                <a:gd name="connsiteX81" fmla="*/ 518206 w 2290352"/>
                <a:gd name="connsiteY81" fmla="*/ 405199 h 963390"/>
                <a:gd name="connsiteX82" fmla="*/ 585294 w 2290352"/>
                <a:gd name="connsiteY82" fmla="*/ 404946 h 963390"/>
                <a:gd name="connsiteX83" fmla="*/ 654408 w 2290352"/>
                <a:gd name="connsiteY83" fmla="*/ 398490 h 963390"/>
                <a:gd name="connsiteX84" fmla="*/ 658205 w 2290352"/>
                <a:gd name="connsiteY84" fmla="*/ 394946 h 963390"/>
                <a:gd name="connsiteX85" fmla="*/ 655421 w 2290352"/>
                <a:gd name="connsiteY85" fmla="*/ 393174 h 963390"/>
                <a:gd name="connsiteX86" fmla="*/ 637952 w 2290352"/>
                <a:gd name="connsiteY86" fmla="*/ 392541 h 963390"/>
                <a:gd name="connsiteX87" fmla="*/ 496561 w 2290352"/>
                <a:gd name="connsiteY87" fmla="*/ 392667 h 963390"/>
                <a:gd name="connsiteX88" fmla="*/ 448207 w 2290352"/>
                <a:gd name="connsiteY88" fmla="*/ 397224 h 963390"/>
                <a:gd name="connsiteX89" fmla="*/ 432257 w 2290352"/>
                <a:gd name="connsiteY89" fmla="*/ 393427 h 963390"/>
                <a:gd name="connsiteX90" fmla="*/ 412510 w 2290352"/>
                <a:gd name="connsiteY90" fmla="*/ 398237 h 963390"/>
                <a:gd name="connsiteX91" fmla="*/ 331245 w 2290352"/>
                <a:gd name="connsiteY91" fmla="*/ 398364 h 963390"/>
                <a:gd name="connsiteX92" fmla="*/ 318587 w 2290352"/>
                <a:gd name="connsiteY92" fmla="*/ 390389 h 963390"/>
                <a:gd name="connsiteX93" fmla="*/ 301878 w 2290352"/>
                <a:gd name="connsiteY93" fmla="*/ 380895 h 963390"/>
                <a:gd name="connsiteX94" fmla="*/ 280486 w 2290352"/>
                <a:gd name="connsiteY94" fmla="*/ 380895 h 963390"/>
                <a:gd name="connsiteX95" fmla="*/ 246562 w 2290352"/>
                <a:gd name="connsiteY95" fmla="*/ 386085 h 963390"/>
                <a:gd name="connsiteX96" fmla="*/ 216056 w 2290352"/>
                <a:gd name="connsiteY96" fmla="*/ 390642 h 963390"/>
                <a:gd name="connsiteX97" fmla="*/ 202638 w 2290352"/>
                <a:gd name="connsiteY97" fmla="*/ 390515 h 963390"/>
                <a:gd name="connsiteX98" fmla="*/ 184284 w 2290352"/>
                <a:gd name="connsiteY98" fmla="*/ 382035 h 963390"/>
                <a:gd name="connsiteX99" fmla="*/ 157195 w 2290352"/>
                <a:gd name="connsiteY99" fmla="*/ 378870 h 963390"/>
                <a:gd name="connsiteX100" fmla="*/ 144157 w 2290352"/>
                <a:gd name="connsiteY100" fmla="*/ 376971 h 963390"/>
                <a:gd name="connsiteX101" fmla="*/ 128208 w 2290352"/>
                <a:gd name="connsiteY101" fmla="*/ 373047 h 963390"/>
                <a:gd name="connsiteX102" fmla="*/ 122259 w 2290352"/>
                <a:gd name="connsiteY102" fmla="*/ 367478 h 963390"/>
                <a:gd name="connsiteX103" fmla="*/ 64411 w 2290352"/>
                <a:gd name="connsiteY103" fmla="*/ 372541 h 963390"/>
                <a:gd name="connsiteX104" fmla="*/ 53272 w 2290352"/>
                <a:gd name="connsiteY104" fmla="*/ 366845 h 963390"/>
                <a:gd name="connsiteX105" fmla="*/ 50234 w 2290352"/>
                <a:gd name="connsiteY105" fmla="*/ 365705 h 963390"/>
                <a:gd name="connsiteX106" fmla="*/ 51373 w 2290352"/>
                <a:gd name="connsiteY106" fmla="*/ 364566 h 963390"/>
                <a:gd name="connsiteX107" fmla="*/ 68208 w 2290352"/>
                <a:gd name="connsiteY107" fmla="*/ 349756 h 963390"/>
                <a:gd name="connsiteX108" fmla="*/ 80613 w 2290352"/>
                <a:gd name="connsiteY108" fmla="*/ 352794 h 963390"/>
                <a:gd name="connsiteX109" fmla="*/ 110993 w 2290352"/>
                <a:gd name="connsiteY109" fmla="*/ 353174 h 963390"/>
                <a:gd name="connsiteX110" fmla="*/ 113904 w 2290352"/>
                <a:gd name="connsiteY110" fmla="*/ 348870 h 963390"/>
                <a:gd name="connsiteX111" fmla="*/ 124031 w 2290352"/>
                <a:gd name="connsiteY111" fmla="*/ 348491 h 963390"/>
                <a:gd name="connsiteX112" fmla="*/ 135170 w 2290352"/>
                <a:gd name="connsiteY112" fmla="*/ 340136 h 963390"/>
                <a:gd name="connsiteX113" fmla="*/ 126563 w 2290352"/>
                <a:gd name="connsiteY113" fmla="*/ 329883 h 963390"/>
                <a:gd name="connsiteX114" fmla="*/ 119600 w 2290352"/>
                <a:gd name="connsiteY114" fmla="*/ 329503 h 963390"/>
                <a:gd name="connsiteX115" fmla="*/ 114411 w 2290352"/>
                <a:gd name="connsiteY115" fmla="*/ 323301 h 963390"/>
                <a:gd name="connsiteX116" fmla="*/ 121499 w 2290352"/>
                <a:gd name="connsiteY116" fmla="*/ 317858 h 963390"/>
                <a:gd name="connsiteX117" fmla="*/ 145550 w 2290352"/>
                <a:gd name="connsiteY117" fmla="*/ 315706 h 963390"/>
                <a:gd name="connsiteX118" fmla="*/ 176056 w 2290352"/>
                <a:gd name="connsiteY118" fmla="*/ 311402 h 963390"/>
                <a:gd name="connsiteX119" fmla="*/ 209600 w 2290352"/>
                <a:gd name="connsiteY119" fmla="*/ 305073 h 963390"/>
                <a:gd name="connsiteX120" fmla="*/ 240866 w 2290352"/>
                <a:gd name="connsiteY120" fmla="*/ 304187 h 963390"/>
                <a:gd name="connsiteX121" fmla="*/ 274030 w 2290352"/>
                <a:gd name="connsiteY121" fmla="*/ 297225 h 963390"/>
                <a:gd name="connsiteX122" fmla="*/ 276562 w 2290352"/>
                <a:gd name="connsiteY122" fmla="*/ 292921 h 963390"/>
                <a:gd name="connsiteX123" fmla="*/ 210359 w 2290352"/>
                <a:gd name="connsiteY123" fmla="*/ 292541 h 963390"/>
                <a:gd name="connsiteX124" fmla="*/ 190233 w 2290352"/>
                <a:gd name="connsiteY124" fmla="*/ 295959 h 963390"/>
                <a:gd name="connsiteX125" fmla="*/ 145676 w 2290352"/>
                <a:gd name="connsiteY125" fmla="*/ 297225 h 963390"/>
                <a:gd name="connsiteX126" fmla="*/ 129727 w 2290352"/>
                <a:gd name="connsiteY126" fmla="*/ 292668 h 963390"/>
                <a:gd name="connsiteX127" fmla="*/ 71373 w 2290352"/>
                <a:gd name="connsiteY127" fmla="*/ 298364 h 963390"/>
                <a:gd name="connsiteX128" fmla="*/ 57449 w 2290352"/>
                <a:gd name="connsiteY128" fmla="*/ 298870 h 963390"/>
                <a:gd name="connsiteX129" fmla="*/ 51626 w 2290352"/>
                <a:gd name="connsiteY129" fmla="*/ 296086 h 963390"/>
                <a:gd name="connsiteX130" fmla="*/ 56563 w 2290352"/>
                <a:gd name="connsiteY130" fmla="*/ 292668 h 963390"/>
                <a:gd name="connsiteX131" fmla="*/ 109474 w 2290352"/>
                <a:gd name="connsiteY131" fmla="*/ 280390 h 963390"/>
                <a:gd name="connsiteX132" fmla="*/ 134157 w 2290352"/>
                <a:gd name="connsiteY132" fmla="*/ 279630 h 963390"/>
                <a:gd name="connsiteX133" fmla="*/ 143398 w 2290352"/>
                <a:gd name="connsiteY133" fmla="*/ 276086 h 963390"/>
                <a:gd name="connsiteX134" fmla="*/ 147322 w 2290352"/>
                <a:gd name="connsiteY134" fmla="*/ 271276 h 963390"/>
                <a:gd name="connsiteX135" fmla="*/ 142891 w 2290352"/>
                <a:gd name="connsiteY135" fmla="*/ 268237 h 963390"/>
                <a:gd name="connsiteX136" fmla="*/ 125423 w 2290352"/>
                <a:gd name="connsiteY136" fmla="*/ 267098 h 963390"/>
                <a:gd name="connsiteX137" fmla="*/ 122765 w 2290352"/>
                <a:gd name="connsiteY137" fmla="*/ 265200 h 963390"/>
                <a:gd name="connsiteX138" fmla="*/ 124157 w 2290352"/>
                <a:gd name="connsiteY138" fmla="*/ 263428 h 963390"/>
                <a:gd name="connsiteX139" fmla="*/ 143778 w 2290352"/>
                <a:gd name="connsiteY139" fmla="*/ 257984 h 963390"/>
                <a:gd name="connsiteX140" fmla="*/ 183271 w 2290352"/>
                <a:gd name="connsiteY140" fmla="*/ 249377 h 963390"/>
                <a:gd name="connsiteX141" fmla="*/ 244663 w 2290352"/>
                <a:gd name="connsiteY141" fmla="*/ 242035 h 963390"/>
                <a:gd name="connsiteX142" fmla="*/ 247448 w 2290352"/>
                <a:gd name="connsiteY142" fmla="*/ 240137 h 963390"/>
                <a:gd name="connsiteX143" fmla="*/ 245423 w 2290352"/>
                <a:gd name="connsiteY143" fmla="*/ 238238 h 963390"/>
                <a:gd name="connsiteX144" fmla="*/ 238967 w 2290352"/>
                <a:gd name="connsiteY144" fmla="*/ 236719 h 963390"/>
                <a:gd name="connsiteX145" fmla="*/ 163145 w 2290352"/>
                <a:gd name="connsiteY145" fmla="*/ 242541 h 963390"/>
                <a:gd name="connsiteX146" fmla="*/ 128335 w 2290352"/>
                <a:gd name="connsiteY146" fmla="*/ 242668 h 963390"/>
                <a:gd name="connsiteX147" fmla="*/ 119727 w 2290352"/>
                <a:gd name="connsiteY147" fmla="*/ 236466 h 963390"/>
                <a:gd name="connsiteX148" fmla="*/ 107449 w 2290352"/>
                <a:gd name="connsiteY148" fmla="*/ 236339 h 963390"/>
                <a:gd name="connsiteX149" fmla="*/ 112765 w 2290352"/>
                <a:gd name="connsiteY149" fmla="*/ 231023 h 963390"/>
                <a:gd name="connsiteX150" fmla="*/ 135423 w 2290352"/>
                <a:gd name="connsiteY150" fmla="*/ 230137 h 963390"/>
                <a:gd name="connsiteX151" fmla="*/ 140740 w 2290352"/>
                <a:gd name="connsiteY151" fmla="*/ 220643 h 963390"/>
                <a:gd name="connsiteX152" fmla="*/ 134790 w 2290352"/>
                <a:gd name="connsiteY152" fmla="*/ 203301 h 963390"/>
                <a:gd name="connsiteX153" fmla="*/ 126309 w 2290352"/>
                <a:gd name="connsiteY153" fmla="*/ 200263 h 963390"/>
                <a:gd name="connsiteX154" fmla="*/ 106436 w 2290352"/>
                <a:gd name="connsiteY154" fmla="*/ 205200 h 963390"/>
                <a:gd name="connsiteX155" fmla="*/ 52132 w 2290352"/>
                <a:gd name="connsiteY155" fmla="*/ 213808 h 963390"/>
                <a:gd name="connsiteX156" fmla="*/ 43651 w 2290352"/>
                <a:gd name="connsiteY156" fmla="*/ 214187 h 963390"/>
                <a:gd name="connsiteX157" fmla="*/ 50234 w 2290352"/>
                <a:gd name="connsiteY157" fmla="*/ 205200 h 963390"/>
                <a:gd name="connsiteX158" fmla="*/ 76816 w 2290352"/>
                <a:gd name="connsiteY158" fmla="*/ 198871 h 963390"/>
                <a:gd name="connsiteX159" fmla="*/ 104664 w 2290352"/>
                <a:gd name="connsiteY159" fmla="*/ 197225 h 963390"/>
                <a:gd name="connsiteX160" fmla="*/ 111879 w 2290352"/>
                <a:gd name="connsiteY160" fmla="*/ 191023 h 963390"/>
                <a:gd name="connsiteX161" fmla="*/ 107575 w 2290352"/>
                <a:gd name="connsiteY161" fmla="*/ 184061 h 963390"/>
                <a:gd name="connsiteX162" fmla="*/ 93525 w 2290352"/>
                <a:gd name="connsiteY162" fmla="*/ 176213 h 963390"/>
                <a:gd name="connsiteX163" fmla="*/ 94411 w 2290352"/>
                <a:gd name="connsiteY163" fmla="*/ 170770 h 963390"/>
                <a:gd name="connsiteX164" fmla="*/ 113525 w 2290352"/>
                <a:gd name="connsiteY164" fmla="*/ 164820 h 963390"/>
                <a:gd name="connsiteX165" fmla="*/ 159854 w 2290352"/>
                <a:gd name="connsiteY165" fmla="*/ 155453 h 963390"/>
                <a:gd name="connsiteX166" fmla="*/ 174031 w 2290352"/>
                <a:gd name="connsiteY166" fmla="*/ 155200 h 963390"/>
                <a:gd name="connsiteX167" fmla="*/ 208461 w 2290352"/>
                <a:gd name="connsiteY167" fmla="*/ 143175 h 963390"/>
                <a:gd name="connsiteX168" fmla="*/ 244537 w 2290352"/>
                <a:gd name="connsiteY168" fmla="*/ 125960 h 963390"/>
                <a:gd name="connsiteX169" fmla="*/ 265676 w 2290352"/>
                <a:gd name="connsiteY169" fmla="*/ 114061 h 963390"/>
                <a:gd name="connsiteX170" fmla="*/ 276055 w 2290352"/>
                <a:gd name="connsiteY170" fmla="*/ 114694 h 963390"/>
                <a:gd name="connsiteX171" fmla="*/ 330359 w 2290352"/>
                <a:gd name="connsiteY171" fmla="*/ 81403 h 963390"/>
                <a:gd name="connsiteX172" fmla="*/ 353144 w 2290352"/>
                <a:gd name="connsiteY172" fmla="*/ 75327 h 963390"/>
                <a:gd name="connsiteX173" fmla="*/ 381118 w 2290352"/>
                <a:gd name="connsiteY173" fmla="*/ 74441 h 963390"/>
                <a:gd name="connsiteX174" fmla="*/ 402131 w 2290352"/>
                <a:gd name="connsiteY174" fmla="*/ 73175 h 963390"/>
                <a:gd name="connsiteX175" fmla="*/ 415422 w 2290352"/>
                <a:gd name="connsiteY175" fmla="*/ 63049 h 963390"/>
                <a:gd name="connsiteX176" fmla="*/ 430232 w 2290352"/>
                <a:gd name="connsiteY176" fmla="*/ 62669 h 963390"/>
                <a:gd name="connsiteX177" fmla="*/ 442384 w 2290352"/>
                <a:gd name="connsiteY177" fmla="*/ 57986 h 963390"/>
                <a:gd name="connsiteX178" fmla="*/ 464535 w 2290352"/>
                <a:gd name="connsiteY178" fmla="*/ 56213 h 963390"/>
                <a:gd name="connsiteX179" fmla="*/ 520864 w 2290352"/>
                <a:gd name="connsiteY179" fmla="*/ 43176 h 963390"/>
                <a:gd name="connsiteX180" fmla="*/ 522763 w 2290352"/>
                <a:gd name="connsiteY180" fmla="*/ 39125 h 963390"/>
                <a:gd name="connsiteX181" fmla="*/ 519978 w 2290352"/>
                <a:gd name="connsiteY181" fmla="*/ 37353 h 963390"/>
                <a:gd name="connsiteX182" fmla="*/ 477700 w 2290352"/>
                <a:gd name="connsiteY182" fmla="*/ 38239 h 963390"/>
                <a:gd name="connsiteX183" fmla="*/ 441118 w 2290352"/>
                <a:gd name="connsiteY183" fmla="*/ 46214 h 963390"/>
                <a:gd name="connsiteX184" fmla="*/ 392764 w 2290352"/>
                <a:gd name="connsiteY184" fmla="*/ 61783 h 963390"/>
                <a:gd name="connsiteX185" fmla="*/ 382384 w 2290352"/>
                <a:gd name="connsiteY185" fmla="*/ 62416 h 963390"/>
                <a:gd name="connsiteX186" fmla="*/ 377574 w 2290352"/>
                <a:gd name="connsiteY186" fmla="*/ 59125 h 963390"/>
                <a:gd name="connsiteX187" fmla="*/ 409852 w 2290352"/>
                <a:gd name="connsiteY187" fmla="*/ 36846 h 963390"/>
                <a:gd name="connsiteX188" fmla="*/ 446814 w 2290352"/>
                <a:gd name="connsiteY188" fmla="*/ 29758 h 963390"/>
                <a:gd name="connsiteX189" fmla="*/ 484282 w 2290352"/>
                <a:gd name="connsiteY189" fmla="*/ 24695 h 963390"/>
                <a:gd name="connsiteX190" fmla="*/ 501371 w 2290352"/>
                <a:gd name="connsiteY190" fmla="*/ 22796 h 963390"/>
                <a:gd name="connsiteX191" fmla="*/ 525168 w 2290352"/>
                <a:gd name="connsiteY191" fmla="*/ 19125 h 963390"/>
                <a:gd name="connsiteX192" fmla="*/ 576434 w 2290352"/>
                <a:gd name="connsiteY192" fmla="*/ 13176 h 963390"/>
                <a:gd name="connsiteX193" fmla="*/ 590358 w 2290352"/>
                <a:gd name="connsiteY193" fmla="*/ 12796 h 963390"/>
                <a:gd name="connsiteX194" fmla="*/ 594661 w 2290352"/>
                <a:gd name="connsiteY194" fmla="*/ 16087 h 963390"/>
                <a:gd name="connsiteX195" fmla="*/ 591877 w 2290352"/>
                <a:gd name="connsiteY195" fmla="*/ 17986 h 963390"/>
                <a:gd name="connsiteX196" fmla="*/ 566054 w 2290352"/>
                <a:gd name="connsiteY196" fmla="*/ 25454 h 963390"/>
                <a:gd name="connsiteX197" fmla="*/ 563142 w 2290352"/>
                <a:gd name="connsiteY197" fmla="*/ 29125 h 963390"/>
                <a:gd name="connsiteX198" fmla="*/ 569345 w 2290352"/>
                <a:gd name="connsiteY198" fmla="*/ 31150 h 963390"/>
                <a:gd name="connsiteX199" fmla="*/ 579851 w 2290352"/>
                <a:gd name="connsiteY199" fmla="*/ 31024 h 963390"/>
                <a:gd name="connsiteX200" fmla="*/ 627699 w 2290352"/>
                <a:gd name="connsiteY200" fmla="*/ 24821 h 963390"/>
                <a:gd name="connsiteX201" fmla="*/ 639218 w 2290352"/>
                <a:gd name="connsiteY201" fmla="*/ 16593 h 963390"/>
                <a:gd name="connsiteX202" fmla="*/ 644028 w 2290352"/>
                <a:gd name="connsiteY202" fmla="*/ 14948 h 963390"/>
                <a:gd name="connsiteX203" fmla="*/ 659724 w 2290352"/>
                <a:gd name="connsiteY203" fmla="*/ 18745 h 963390"/>
                <a:gd name="connsiteX204" fmla="*/ 660864 w 2290352"/>
                <a:gd name="connsiteY204" fmla="*/ 10138 h 963390"/>
                <a:gd name="connsiteX205" fmla="*/ 669724 w 2290352"/>
                <a:gd name="connsiteY205" fmla="*/ 6720 h 963390"/>
                <a:gd name="connsiteX206" fmla="*/ 680231 w 2290352"/>
                <a:gd name="connsiteY206" fmla="*/ 6467 h 963390"/>
                <a:gd name="connsiteX207" fmla="*/ 764914 w 2290352"/>
                <a:gd name="connsiteY207" fmla="*/ 6214 h 963390"/>
                <a:gd name="connsiteX208" fmla="*/ 787319 w 2290352"/>
                <a:gd name="connsiteY208" fmla="*/ 3682 h 963390"/>
                <a:gd name="connsiteX209" fmla="*/ 809344 w 2290352"/>
                <a:gd name="connsiteY209" fmla="*/ 3555 h 963390"/>
                <a:gd name="connsiteX210" fmla="*/ 833268 w 2290352"/>
                <a:gd name="connsiteY210" fmla="*/ 6087 h 963390"/>
                <a:gd name="connsiteX211" fmla="*/ 879091 w 2290352"/>
                <a:gd name="connsiteY211" fmla="*/ 6847 h 963390"/>
                <a:gd name="connsiteX212" fmla="*/ 892381 w 2290352"/>
                <a:gd name="connsiteY212" fmla="*/ 8872 h 963390"/>
                <a:gd name="connsiteX213" fmla="*/ 904153 w 2290352"/>
                <a:gd name="connsiteY213" fmla="*/ 8239 h 963390"/>
                <a:gd name="connsiteX214" fmla="*/ 915799 w 2290352"/>
                <a:gd name="connsiteY214" fmla="*/ 9252 h 963390"/>
                <a:gd name="connsiteX215" fmla="*/ 930862 w 2290352"/>
                <a:gd name="connsiteY215" fmla="*/ 9125 h 963390"/>
                <a:gd name="connsiteX216" fmla="*/ 951242 w 2290352"/>
                <a:gd name="connsiteY216" fmla="*/ 6720 h 963390"/>
                <a:gd name="connsiteX217" fmla="*/ 968837 w 2290352"/>
                <a:gd name="connsiteY217" fmla="*/ 6340 h 963390"/>
                <a:gd name="connsiteX218" fmla="*/ 1014659 w 2290352"/>
                <a:gd name="connsiteY218" fmla="*/ 5960 h 963390"/>
                <a:gd name="connsiteX219" fmla="*/ 1031874 w 2290352"/>
                <a:gd name="connsiteY219" fmla="*/ 4948 h 963390"/>
                <a:gd name="connsiteX220" fmla="*/ 1069343 w 2290352"/>
                <a:gd name="connsiteY220" fmla="*/ 518 h 963390"/>
                <a:gd name="connsiteX221" fmla="*/ 1111368 w 2290352"/>
                <a:gd name="connsiteY221" fmla="*/ 1910 h 963390"/>
                <a:gd name="connsiteX222" fmla="*/ 1132254 w 2290352"/>
                <a:gd name="connsiteY222" fmla="*/ 5707 h 963390"/>
                <a:gd name="connsiteX223" fmla="*/ 1156810 w 2290352"/>
                <a:gd name="connsiteY223" fmla="*/ 6467 h 963390"/>
                <a:gd name="connsiteX224" fmla="*/ 1179848 w 2290352"/>
                <a:gd name="connsiteY224" fmla="*/ 12290 h 963390"/>
                <a:gd name="connsiteX225" fmla="*/ 1217316 w 2290352"/>
                <a:gd name="connsiteY225" fmla="*/ 17226 h 963390"/>
                <a:gd name="connsiteX226" fmla="*/ 1253646 w 2290352"/>
                <a:gd name="connsiteY226" fmla="*/ 24695 h 963390"/>
                <a:gd name="connsiteX227" fmla="*/ 1295544 w 2290352"/>
                <a:gd name="connsiteY227" fmla="*/ 23555 h 963390"/>
                <a:gd name="connsiteX228" fmla="*/ 1298329 w 2290352"/>
                <a:gd name="connsiteY228" fmla="*/ 19252 h 963390"/>
                <a:gd name="connsiteX229" fmla="*/ 1305291 w 2290352"/>
                <a:gd name="connsiteY229" fmla="*/ 18745 h 963390"/>
                <a:gd name="connsiteX230" fmla="*/ 1315164 w 2290352"/>
                <a:gd name="connsiteY230" fmla="*/ 13555 h 963390"/>
                <a:gd name="connsiteX231" fmla="*/ 1330101 w 2290352"/>
                <a:gd name="connsiteY231" fmla="*/ 14568 h 963390"/>
                <a:gd name="connsiteX232" fmla="*/ 1347949 w 2290352"/>
                <a:gd name="connsiteY232" fmla="*/ 9884 h 963390"/>
                <a:gd name="connsiteX233" fmla="*/ 1366430 w 2290352"/>
                <a:gd name="connsiteY233" fmla="*/ 5834 h 963390"/>
                <a:gd name="connsiteX234" fmla="*/ 1409341 w 2290352"/>
                <a:gd name="connsiteY234" fmla="*/ 5707 h 963390"/>
                <a:gd name="connsiteX235" fmla="*/ 1423138 w 2290352"/>
                <a:gd name="connsiteY235" fmla="*/ 6467 h 963390"/>
                <a:gd name="connsiteX236" fmla="*/ 1454910 w 2290352"/>
                <a:gd name="connsiteY236" fmla="*/ 7100 h 963390"/>
                <a:gd name="connsiteX237" fmla="*/ 1461366 w 2290352"/>
                <a:gd name="connsiteY237" fmla="*/ 12543 h 963390"/>
                <a:gd name="connsiteX238" fmla="*/ 1471366 w 2290352"/>
                <a:gd name="connsiteY238" fmla="*/ 12669 h 963390"/>
                <a:gd name="connsiteX239" fmla="*/ 1504657 w 2290352"/>
                <a:gd name="connsiteY239" fmla="*/ 18365 h 963390"/>
                <a:gd name="connsiteX240" fmla="*/ 1525416 w 2290352"/>
                <a:gd name="connsiteY240" fmla="*/ 28112 h 963390"/>
                <a:gd name="connsiteX241" fmla="*/ 1547821 w 2290352"/>
                <a:gd name="connsiteY241" fmla="*/ 27986 h 963390"/>
                <a:gd name="connsiteX242" fmla="*/ 1560353 w 2290352"/>
                <a:gd name="connsiteY242" fmla="*/ 34695 h 963390"/>
                <a:gd name="connsiteX243" fmla="*/ 1560606 w 2290352"/>
                <a:gd name="connsiteY243" fmla="*/ 43935 h 963390"/>
                <a:gd name="connsiteX244" fmla="*/ 1567188 w 2290352"/>
                <a:gd name="connsiteY244" fmla="*/ 49758 h 963390"/>
                <a:gd name="connsiteX245" fmla="*/ 1584657 w 2290352"/>
                <a:gd name="connsiteY245" fmla="*/ 50138 h 963390"/>
                <a:gd name="connsiteX246" fmla="*/ 1623137 w 2290352"/>
                <a:gd name="connsiteY246" fmla="*/ 51024 h 963390"/>
                <a:gd name="connsiteX247" fmla="*/ 1657441 w 2290352"/>
                <a:gd name="connsiteY247" fmla="*/ 64315 h 963390"/>
                <a:gd name="connsiteX248" fmla="*/ 1673517 w 2290352"/>
                <a:gd name="connsiteY248" fmla="*/ 69251 h 963390"/>
                <a:gd name="connsiteX249" fmla="*/ 1714529 w 2290352"/>
                <a:gd name="connsiteY249" fmla="*/ 83808 h 963390"/>
                <a:gd name="connsiteX250" fmla="*/ 1737694 w 2290352"/>
                <a:gd name="connsiteY250" fmla="*/ 87985 h 963390"/>
                <a:gd name="connsiteX251" fmla="*/ 1743896 w 2290352"/>
                <a:gd name="connsiteY251" fmla="*/ 93555 h 963390"/>
                <a:gd name="connsiteX252" fmla="*/ 1754276 w 2290352"/>
                <a:gd name="connsiteY252" fmla="*/ 94441 h 963390"/>
                <a:gd name="connsiteX253" fmla="*/ 1756934 w 2290352"/>
                <a:gd name="connsiteY253" fmla="*/ 96340 h 963390"/>
                <a:gd name="connsiteX254" fmla="*/ 1753137 w 2290352"/>
                <a:gd name="connsiteY254" fmla="*/ 99758 h 963390"/>
                <a:gd name="connsiteX255" fmla="*/ 1746175 w 2290352"/>
                <a:gd name="connsiteY255" fmla="*/ 100264 h 963390"/>
                <a:gd name="connsiteX256" fmla="*/ 1739846 w 2290352"/>
                <a:gd name="connsiteY256" fmla="*/ 102289 h 963390"/>
                <a:gd name="connsiteX257" fmla="*/ 1742630 w 2290352"/>
                <a:gd name="connsiteY257" fmla="*/ 105960 h 963390"/>
                <a:gd name="connsiteX258" fmla="*/ 1775668 w 2290352"/>
                <a:gd name="connsiteY258" fmla="*/ 113175 h 963390"/>
                <a:gd name="connsiteX259" fmla="*/ 1778453 w 2290352"/>
                <a:gd name="connsiteY259" fmla="*/ 114947 h 963390"/>
                <a:gd name="connsiteX260" fmla="*/ 1774782 w 2290352"/>
                <a:gd name="connsiteY260" fmla="*/ 118492 h 963390"/>
                <a:gd name="connsiteX261" fmla="*/ 1742630 w 2290352"/>
                <a:gd name="connsiteY261" fmla="*/ 128492 h 963390"/>
                <a:gd name="connsiteX262" fmla="*/ 1736554 w 2290352"/>
                <a:gd name="connsiteY262" fmla="*/ 130517 h 963390"/>
                <a:gd name="connsiteX263" fmla="*/ 1726048 w 2290352"/>
                <a:gd name="connsiteY263" fmla="*/ 130643 h 963390"/>
                <a:gd name="connsiteX264" fmla="*/ 1670859 w 2290352"/>
                <a:gd name="connsiteY264" fmla="*/ 126719 h 963390"/>
                <a:gd name="connsiteX265" fmla="*/ 1663011 w 2290352"/>
                <a:gd name="connsiteY265" fmla="*/ 131656 h 963390"/>
                <a:gd name="connsiteX266" fmla="*/ 1663137 w 2290352"/>
                <a:gd name="connsiteY266" fmla="*/ 135960 h 963390"/>
                <a:gd name="connsiteX267" fmla="*/ 1693643 w 2290352"/>
                <a:gd name="connsiteY267" fmla="*/ 140010 h 963390"/>
                <a:gd name="connsiteX268" fmla="*/ 1724403 w 2290352"/>
                <a:gd name="connsiteY268" fmla="*/ 144061 h 963390"/>
                <a:gd name="connsiteX269" fmla="*/ 1730352 w 2290352"/>
                <a:gd name="connsiteY269" fmla="*/ 149504 h 963390"/>
                <a:gd name="connsiteX270" fmla="*/ 1644150 w 2290352"/>
                <a:gd name="connsiteY270" fmla="*/ 144567 h 963390"/>
                <a:gd name="connsiteX271" fmla="*/ 1593264 w 2290352"/>
                <a:gd name="connsiteY271" fmla="*/ 150517 h 963390"/>
                <a:gd name="connsiteX272" fmla="*/ 1593644 w 2290352"/>
                <a:gd name="connsiteY272" fmla="*/ 156972 h 963390"/>
                <a:gd name="connsiteX273" fmla="*/ 1600732 w 2290352"/>
                <a:gd name="connsiteY273" fmla="*/ 163808 h 963390"/>
                <a:gd name="connsiteX274" fmla="*/ 1595796 w 2290352"/>
                <a:gd name="connsiteY274" fmla="*/ 168365 h 963390"/>
                <a:gd name="connsiteX275" fmla="*/ 1589720 w 2290352"/>
                <a:gd name="connsiteY275" fmla="*/ 168744 h 963390"/>
                <a:gd name="connsiteX276" fmla="*/ 1592378 w 2290352"/>
                <a:gd name="connsiteY276" fmla="*/ 173048 h 963390"/>
                <a:gd name="connsiteX277" fmla="*/ 1616808 w 2290352"/>
                <a:gd name="connsiteY277" fmla="*/ 174567 h 963390"/>
                <a:gd name="connsiteX278" fmla="*/ 1638960 w 2290352"/>
                <a:gd name="connsiteY278" fmla="*/ 177732 h 963390"/>
                <a:gd name="connsiteX279" fmla="*/ 1645163 w 2290352"/>
                <a:gd name="connsiteY279" fmla="*/ 180770 h 963390"/>
                <a:gd name="connsiteX280" fmla="*/ 1642125 w 2290352"/>
                <a:gd name="connsiteY280" fmla="*/ 185580 h 963390"/>
                <a:gd name="connsiteX281" fmla="*/ 1628707 w 2290352"/>
                <a:gd name="connsiteY281" fmla="*/ 187858 h 963390"/>
                <a:gd name="connsiteX282" fmla="*/ 1626175 w 2290352"/>
                <a:gd name="connsiteY282" fmla="*/ 189884 h 963390"/>
                <a:gd name="connsiteX283" fmla="*/ 1627694 w 2290352"/>
                <a:gd name="connsiteY283" fmla="*/ 191782 h 963390"/>
                <a:gd name="connsiteX284" fmla="*/ 1644783 w 2290352"/>
                <a:gd name="connsiteY284" fmla="*/ 193934 h 963390"/>
                <a:gd name="connsiteX285" fmla="*/ 1650732 w 2290352"/>
                <a:gd name="connsiteY285" fmla="*/ 196086 h 963390"/>
                <a:gd name="connsiteX286" fmla="*/ 1643390 w 2290352"/>
                <a:gd name="connsiteY286" fmla="*/ 199630 h 963390"/>
                <a:gd name="connsiteX287" fmla="*/ 1600986 w 2290352"/>
                <a:gd name="connsiteY287" fmla="*/ 200263 h 963390"/>
                <a:gd name="connsiteX288" fmla="*/ 1598201 w 2290352"/>
                <a:gd name="connsiteY288" fmla="*/ 202162 h 963390"/>
                <a:gd name="connsiteX289" fmla="*/ 1601871 w 2290352"/>
                <a:gd name="connsiteY289" fmla="*/ 205580 h 963390"/>
                <a:gd name="connsiteX290" fmla="*/ 1642504 w 2290352"/>
                <a:gd name="connsiteY290" fmla="*/ 212415 h 963390"/>
                <a:gd name="connsiteX291" fmla="*/ 1713264 w 2290352"/>
                <a:gd name="connsiteY291" fmla="*/ 212542 h 963390"/>
                <a:gd name="connsiteX292" fmla="*/ 1722377 w 2290352"/>
                <a:gd name="connsiteY292" fmla="*/ 215326 h 963390"/>
                <a:gd name="connsiteX293" fmla="*/ 1739466 w 2290352"/>
                <a:gd name="connsiteY293" fmla="*/ 228364 h 963390"/>
                <a:gd name="connsiteX294" fmla="*/ 1763516 w 2290352"/>
                <a:gd name="connsiteY294" fmla="*/ 230896 h 963390"/>
                <a:gd name="connsiteX295" fmla="*/ 1781238 w 2290352"/>
                <a:gd name="connsiteY295" fmla="*/ 231023 h 963390"/>
                <a:gd name="connsiteX296" fmla="*/ 1795415 w 2290352"/>
                <a:gd name="connsiteY296" fmla="*/ 231403 h 963390"/>
                <a:gd name="connsiteX297" fmla="*/ 1800098 w 2290352"/>
                <a:gd name="connsiteY297" fmla="*/ 234440 h 963390"/>
                <a:gd name="connsiteX298" fmla="*/ 1795668 w 2290352"/>
                <a:gd name="connsiteY298" fmla="*/ 239251 h 963390"/>
                <a:gd name="connsiteX299" fmla="*/ 1779465 w 2290352"/>
                <a:gd name="connsiteY299" fmla="*/ 243301 h 963390"/>
                <a:gd name="connsiteX300" fmla="*/ 1609593 w 2290352"/>
                <a:gd name="connsiteY300" fmla="*/ 243175 h 963390"/>
                <a:gd name="connsiteX301" fmla="*/ 1550226 w 2290352"/>
                <a:gd name="connsiteY301" fmla="*/ 256845 h 963390"/>
                <a:gd name="connsiteX302" fmla="*/ 1547821 w 2290352"/>
                <a:gd name="connsiteY302" fmla="*/ 258997 h 963390"/>
                <a:gd name="connsiteX303" fmla="*/ 1550479 w 2290352"/>
                <a:gd name="connsiteY303" fmla="*/ 261023 h 963390"/>
                <a:gd name="connsiteX304" fmla="*/ 1553644 w 2290352"/>
                <a:gd name="connsiteY304" fmla="*/ 262035 h 963390"/>
                <a:gd name="connsiteX305" fmla="*/ 1563897 w 2290352"/>
                <a:gd name="connsiteY305" fmla="*/ 263048 h 963390"/>
                <a:gd name="connsiteX306" fmla="*/ 1566682 w 2290352"/>
                <a:gd name="connsiteY306" fmla="*/ 264947 h 963390"/>
                <a:gd name="connsiteX307" fmla="*/ 1564656 w 2290352"/>
                <a:gd name="connsiteY307" fmla="*/ 266845 h 963390"/>
                <a:gd name="connsiteX308" fmla="*/ 1547441 w 2290352"/>
                <a:gd name="connsiteY308" fmla="*/ 268364 h 963390"/>
                <a:gd name="connsiteX309" fmla="*/ 1536935 w 2290352"/>
                <a:gd name="connsiteY309" fmla="*/ 278871 h 963390"/>
                <a:gd name="connsiteX310" fmla="*/ 1531366 w 2290352"/>
                <a:gd name="connsiteY310" fmla="*/ 277098 h 963390"/>
                <a:gd name="connsiteX311" fmla="*/ 1525290 w 2290352"/>
                <a:gd name="connsiteY311" fmla="*/ 275200 h 963390"/>
                <a:gd name="connsiteX312" fmla="*/ 1488201 w 2290352"/>
                <a:gd name="connsiteY312" fmla="*/ 281402 h 963390"/>
                <a:gd name="connsiteX313" fmla="*/ 1484910 w 2290352"/>
                <a:gd name="connsiteY313" fmla="*/ 284820 h 963390"/>
                <a:gd name="connsiteX314" fmla="*/ 1487695 w 2290352"/>
                <a:gd name="connsiteY314" fmla="*/ 286592 h 963390"/>
                <a:gd name="connsiteX315" fmla="*/ 1512125 w 2290352"/>
                <a:gd name="connsiteY315" fmla="*/ 287985 h 963390"/>
                <a:gd name="connsiteX316" fmla="*/ 1546049 w 2290352"/>
                <a:gd name="connsiteY316" fmla="*/ 293301 h 963390"/>
                <a:gd name="connsiteX317" fmla="*/ 1593517 w 2290352"/>
                <a:gd name="connsiteY317" fmla="*/ 301402 h 963390"/>
                <a:gd name="connsiteX318" fmla="*/ 1609719 w 2290352"/>
                <a:gd name="connsiteY318" fmla="*/ 306339 h 963390"/>
                <a:gd name="connsiteX319" fmla="*/ 1663264 w 2290352"/>
                <a:gd name="connsiteY319" fmla="*/ 307731 h 963390"/>
                <a:gd name="connsiteX320" fmla="*/ 1673390 w 2290352"/>
                <a:gd name="connsiteY320" fmla="*/ 306212 h 963390"/>
                <a:gd name="connsiteX321" fmla="*/ 1708706 w 2290352"/>
                <a:gd name="connsiteY321" fmla="*/ 306086 h 963390"/>
                <a:gd name="connsiteX322" fmla="*/ 1742504 w 2290352"/>
                <a:gd name="connsiteY322" fmla="*/ 300136 h 963390"/>
                <a:gd name="connsiteX323" fmla="*/ 1791997 w 2290352"/>
                <a:gd name="connsiteY323" fmla="*/ 300389 h 963390"/>
                <a:gd name="connsiteX324" fmla="*/ 1800225 w 2290352"/>
                <a:gd name="connsiteY324" fmla="*/ 303301 h 963390"/>
                <a:gd name="connsiteX325" fmla="*/ 1793896 w 2290352"/>
                <a:gd name="connsiteY325" fmla="*/ 305453 h 963390"/>
                <a:gd name="connsiteX326" fmla="*/ 1751491 w 2290352"/>
                <a:gd name="connsiteY326" fmla="*/ 306339 h 963390"/>
                <a:gd name="connsiteX327" fmla="*/ 1746301 w 2290352"/>
                <a:gd name="connsiteY327" fmla="*/ 309377 h 963390"/>
                <a:gd name="connsiteX328" fmla="*/ 1748959 w 2290352"/>
                <a:gd name="connsiteY328" fmla="*/ 311402 h 963390"/>
                <a:gd name="connsiteX329" fmla="*/ 1778706 w 2290352"/>
                <a:gd name="connsiteY329" fmla="*/ 318617 h 963390"/>
                <a:gd name="connsiteX330" fmla="*/ 1805795 w 2290352"/>
                <a:gd name="connsiteY330" fmla="*/ 322795 h 963390"/>
                <a:gd name="connsiteX331" fmla="*/ 1842630 w 2290352"/>
                <a:gd name="connsiteY331" fmla="*/ 330136 h 963390"/>
                <a:gd name="connsiteX332" fmla="*/ 1908199 w 2290352"/>
                <a:gd name="connsiteY332" fmla="*/ 337604 h 963390"/>
                <a:gd name="connsiteX333" fmla="*/ 1941996 w 2290352"/>
                <a:gd name="connsiteY333" fmla="*/ 343554 h 963390"/>
                <a:gd name="connsiteX334" fmla="*/ 1954148 w 2290352"/>
                <a:gd name="connsiteY334" fmla="*/ 348870 h 963390"/>
                <a:gd name="connsiteX335" fmla="*/ 1964654 w 2290352"/>
                <a:gd name="connsiteY335" fmla="*/ 355579 h 963390"/>
                <a:gd name="connsiteX336" fmla="*/ 1979971 w 2290352"/>
                <a:gd name="connsiteY336" fmla="*/ 366085 h 963390"/>
                <a:gd name="connsiteX337" fmla="*/ 1981490 w 2290352"/>
                <a:gd name="connsiteY337" fmla="*/ 375959 h 963390"/>
                <a:gd name="connsiteX338" fmla="*/ 1986933 w 2290352"/>
                <a:gd name="connsiteY338" fmla="*/ 386718 h 963390"/>
                <a:gd name="connsiteX339" fmla="*/ 2004148 w 2290352"/>
                <a:gd name="connsiteY339" fmla="*/ 388364 h 963390"/>
                <a:gd name="connsiteX340" fmla="*/ 2006806 w 2290352"/>
                <a:gd name="connsiteY340" fmla="*/ 392541 h 963390"/>
                <a:gd name="connsiteX341" fmla="*/ 1969338 w 2290352"/>
                <a:gd name="connsiteY341" fmla="*/ 391149 h 963390"/>
                <a:gd name="connsiteX342" fmla="*/ 1931237 w 2290352"/>
                <a:gd name="connsiteY342" fmla="*/ 378490 h 963390"/>
                <a:gd name="connsiteX343" fmla="*/ 1899085 w 2290352"/>
                <a:gd name="connsiteY343" fmla="*/ 369250 h 963390"/>
                <a:gd name="connsiteX344" fmla="*/ 1851490 w 2290352"/>
                <a:gd name="connsiteY344" fmla="*/ 361149 h 963390"/>
                <a:gd name="connsiteX345" fmla="*/ 1801871 w 2290352"/>
                <a:gd name="connsiteY345" fmla="*/ 349756 h 963390"/>
                <a:gd name="connsiteX346" fmla="*/ 1765922 w 2290352"/>
                <a:gd name="connsiteY346" fmla="*/ 348617 h 963390"/>
                <a:gd name="connsiteX347" fmla="*/ 1751997 w 2290352"/>
                <a:gd name="connsiteY347" fmla="*/ 348617 h 963390"/>
                <a:gd name="connsiteX348" fmla="*/ 1733517 w 2290352"/>
                <a:gd name="connsiteY348" fmla="*/ 347604 h 963390"/>
                <a:gd name="connsiteX349" fmla="*/ 1711618 w 2290352"/>
                <a:gd name="connsiteY349" fmla="*/ 348617 h 963390"/>
                <a:gd name="connsiteX350" fmla="*/ 1705036 w 2290352"/>
                <a:gd name="connsiteY350" fmla="*/ 347731 h 963390"/>
                <a:gd name="connsiteX351" fmla="*/ 1664023 w 2290352"/>
                <a:gd name="connsiteY351" fmla="*/ 344567 h 963390"/>
                <a:gd name="connsiteX352" fmla="*/ 1662884 w 2290352"/>
                <a:gd name="connsiteY352" fmla="*/ 348744 h 963390"/>
                <a:gd name="connsiteX353" fmla="*/ 1662124 w 2290352"/>
                <a:gd name="connsiteY353" fmla="*/ 355199 h 963390"/>
                <a:gd name="connsiteX354" fmla="*/ 1645669 w 2290352"/>
                <a:gd name="connsiteY354" fmla="*/ 361655 h 963390"/>
                <a:gd name="connsiteX355" fmla="*/ 1629846 w 2290352"/>
                <a:gd name="connsiteY355" fmla="*/ 357857 h 963390"/>
                <a:gd name="connsiteX356" fmla="*/ 1625036 w 2290352"/>
                <a:gd name="connsiteY356" fmla="*/ 359629 h 963390"/>
                <a:gd name="connsiteX357" fmla="*/ 1626175 w 2290352"/>
                <a:gd name="connsiteY357" fmla="*/ 365326 h 963390"/>
                <a:gd name="connsiteX358" fmla="*/ 1635289 w 2290352"/>
                <a:gd name="connsiteY358" fmla="*/ 369250 h 963390"/>
                <a:gd name="connsiteX359" fmla="*/ 1655922 w 2290352"/>
                <a:gd name="connsiteY359" fmla="*/ 380769 h 963390"/>
                <a:gd name="connsiteX360" fmla="*/ 1701998 w 2290352"/>
                <a:gd name="connsiteY360" fmla="*/ 380136 h 963390"/>
                <a:gd name="connsiteX361" fmla="*/ 1709593 w 2290352"/>
                <a:gd name="connsiteY361" fmla="*/ 372035 h 963390"/>
                <a:gd name="connsiteX362" fmla="*/ 1718959 w 2290352"/>
                <a:gd name="connsiteY362" fmla="*/ 362035 h 963390"/>
                <a:gd name="connsiteX363" fmla="*/ 1754403 w 2290352"/>
                <a:gd name="connsiteY363" fmla="*/ 362035 h 963390"/>
                <a:gd name="connsiteX364" fmla="*/ 1756934 w 2290352"/>
                <a:gd name="connsiteY364" fmla="*/ 363934 h 963390"/>
                <a:gd name="connsiteX365" fmla="*/ 1754149 w 2290352"/>
                <a:gd name="connsiteY365" fmla="*/ 367478 h 963390"/>
                <a:gd name="connsiteX366" fmla="*/ 1722251 w 2290352"/>
                <a:gd name="connsiteY366" fmla="*/ 368490 h 963390"/>
                <a:gd name="connsiteX367" fmla="*/ 1718706 w 2290352"/>
                <a:gd name="connsiteY367" fmla="*/ 372035 h 963390"/>
                <a:gd name="connsiteX368" fmla="*/ 1720478 w 2290352"/>
                <a:gd name="connsiteY368" fmla="*/ 374566 h 963390"/>
                <a:gd name="connsiteX369" fmla="*/ 1731871 w 2290352"/>
                <a:gd name="connsiteY369" fmla="*/ 381148 h 963390"/>
                <a:gd name="connsiteX370" fmla="*/ 1735921 w 2290352"/>
                <a:gd name="connsiteY370" fmla="*/ 384313 h 963390"/>
                <a:gd name="connsiteX371" fmla="*/ 1733010 w 2290352"/>
                <a:gd name="connsiteY371" fmla="*/ 386085 h 963390"/>
                <a:gd name="connsiteX372" fmla="*/ 1715415 w 2290352"/>
                <a:gd name="connsiteY372" fmla="*/ 386591 h 963390"/>
                <a:gd name="connsiteX373" fmla="*/ 1688960 w 2290352"/>
                <a:gd name="connsiteY373" fmla="*/ 393300 h 963390"/>
                <a:gd name="connsiteX374" fmla="*/ 1660732 w 2290352"/>
                <a:gd name="connsiteY374" fmla="*/ 393807 h 963390"/>
                <a:gd name="connsiteX375" fmla="*/ 1641745 w 2290352"/>
                <a:gd name="connsiteY375" fmla="*/ 400642 h 963390"/>
                <a:gd name="connsiteX376" fmla="*/ 1639973 w 2290352"/>
                <a:gd name="connsiteY376" fmla="*/ 402541 h 963390"/>
                <a:gd name="connsiteX377" fmla="*/ 1642631 w 2290352"/>
                <a:gd name="connsiteY377" fmla="*/ 404439 h 963390"/>
                <a:gd name="connsiteX378" fmla="*/ 1686681 w 2290352"/>
                <a:gd name="connsiteY378" fmla="*/ 411781 h 963390"/>
                <a:gd name="connsiteX379" fmla="*/ 1736175 w 2290352"/>
                <a:gd name="connsiteY379" fmla="*/ 411655 h 963390"/>
                <a:gd name="connsiteX380" fmla="*/ 1753643 w 2290352"/>
                <a:gd name="connsiteY380" fmla="*/ 412287 h 963390"/>
                <a:gd name="connsiteX381" fmla="*/ 1798200 w 2290352"/>
                <a:gd name="connsiteY381" fmla="*/ 417984 h 963390"/>
                <a:gd name="connsiteX382" fmla="*/ 1811870 w 2290352"/>
                <a:gd name="connsiteY382" fmla="*/ 419250 h 963390"/>
                <a:gd name="connsiteX383" fmla="*/ 1848326 w 2290352"/>
                <a:gd name="connsiteY383" fmla="*/ 428490 h 963390"/>
                <a:gd name="connsiteX384" fmla="*/ 1882123 w 2290352"/>
                <a:gd name="connsiteY384" fmla="*/ 434059 h 963390"/>
                <a:gd name="connsiteX385" fmla="*/ 1920351 w 2290352"/>
                <a:gd name="connsiteY385" fmla="*/ 437098 h 963390"/>
                <a:gd name="connsiteX386" fmla="*/ 1929971 w 2290352"/>
                <a:gd name="connsiteY386" fmla="*/ 440136 h 963390"/>
                <a:gd name="connsiteX387" fmla="*/ 1950604 w 2290352"/>
                <a:gd name="connsiteY387" fmla="*/ 442794 h 963390"/>
                <a:gd name="connsiteX388" fmla="*/ 1969844 w 2290352"/>
                <a:gd name="connsiteY388" fmla="*/ 449249 h 963390"/>
                <a:gd name="connsiteX389" fmla="*/ 2008958 w 2290352"/>
                <a:gd name="connsiteY389" fmla="*/ 458996 h 963390"/>
                <a:gd name="connsiteX390" fmla="*/ 2039844 w 2290352"/>
                <a:gd name="connsiteY390" fmla="*/ 472287 h 963390"/>
                <a:gd name="connsiteX391" fmla="*/ 2076553 w 2290352"/>
                <a:gd name="connsiteY391" fmla="*/ 479629 h 963390"/>
                <a:gd name="connsiteX392" fmla="*/ 2110097 w 2290352"/>
                <a:gd name="connsiteY392" fmla="*/ 486085 h 963390"/>
                <a:gd name="connsiteX393" fmla="*/ 2138325 w 2290352"/>
                <a:gd name="connsiteY393" fmla="*/ 486085 h 963390"/>
                <a:gd name="connsiteX394" fmla="*/ 2168578 w 2290352"/>
                <a:gd name="connsiteY394" fmla="*/ 492287 h 963390"/>
                <a:gd name="connsiteX395" fmla="*/ 2209084 w 2290352"/>
                <a:gd name="connsiteY395" fmla="*/ 500262 h 963390"/>
                <a:gd name="connsiteX396" fmla="*/ 2211995 w 2290352"/>
                <a:gd name="connsiteY396" fmla="*/ 505072 h 963390"/>
                <a:gd name="connsiteX397" fmla="*/ 2205666 w 2290352"/>
                <a:gd name="connsiteY397" fmla="*/ 510388 h 963390"/>
                <a:gd name="connsiteX398" fmla="*/ 2193514 w 2290352"/>
                <a:gd name="connsiteY398" fmla="*/ 507857 h 963390"/>
                <a:gd name="connsiteX399" fmla="*/ 2181489 w 2290352"/>
                <a:gd name="connsiteY399" fmla="*/ 506211 h 963390"/>
                <a:gd name="connsiteX400" fmla="*/ 2171995 w 2290352"/>
                <a:gd name="connsiteY400" fmla="*/ 506971 h 963390"/>
                <a:gd name="connsiteX401" fmla="*/ 2159590 w 2290352"/>
                <a:gd name="connsiteY401" fmla="*/ 509629 h 963390"/>
                <a:gd name="connsiteX402" fmla="*/ 2136173 w 2290352"/>
                <a:gd name="connsiteY402" fmla="*/ 505198 h 963390"/>
                <a:gd name="connsiteX403" fmla="*/ 2130350 w 2290352"/>
                <a:gd name="connsiteY403" fmla="*/ 507350 h 963390"/>
                <a:gd name="connsiteX404" fmla="*/ 2137565 w 2290352"/>
                <a:gd name="connsiteY404" fmla="*/ 511401 h 963390"/>
                <a:gd name="connsiteX405" fmla="*/ 2139970 w 2290352"/>
                <a:gd name="connsiteY405" fmla="*/ 513426 h 963390"/>
                <a:gd name="connsiteX406" fmla="*/ 2136299 w 2290352"/>
                <a:gd name="connsiteY406" fmla="*/ 517097 h 963390"/>
                <a:gd name="connsiteX407" fmla="*/ 2118705 w 2290352"/>
                <a:gd name="connsiteY407" fmla="*/ 517730 h 963390"/>
                <a:gd name="connsiteX408" fmla="*/ 2116173 w 2290352"/>
                <a:gd name="connsiteY408" fmla="*/ 519629 h 963390"/>
                <a:gd name="connsiteX409" fmla="*/ 2118958 w 2290352"/>
                <a:gd name="connsiteY409" fmla="*/ 523426 h 963390"/>
                <a:gd name="connsiteX410" fmla="*/ 2145413 w 2290352"/>
                <a:gd name="connsiteY410" fmla="*/ 530009 h 963390"/>
                <a:gd name="connsiteX411" fmla="*/ 2179084 w 2290352"/>
                <a:gd name="connsiteY411" fmla="*/ 545325 h 963390"/>
                <a:gd name="connsiteX412" fmla="*/ 2187945 w 2290352"/>
                <a:gd name="connsiteY412" fmla="*/ 549502 h 963390"/>
                <a:gd name="connsiteX413" fmla="*/ 2223387 w 2290352"/>
                <a:gd name="connsiteY413" fmla="*/ 568363 h 963390"/>
                <a:gd name="connsiteX414" fmla="*/ 2221615 w 2290352"/>
                <a:gd name="connsiteY414" fmla="*/ 575072 h 963390"/>
                <a:gd name="connsiteX415" fmla="*/ 2209843 w 2290352"/>
                <a:gd name="connsiteY415" fmla="*/ 580641 h 963390"/>
                <a:gd name="connsiteX416" fmla="*/ 2209970 w 2290352"/>
                <a:gd name="connsiteY416" fmla="*/ 585325 h 963390"/>
                <a:gd name="connsiteX417" fmla="*/ 2225160 w 2290352"/>
                <a:gd name="connsiteY417" fmla="*/ 591907 h 963390"/>
                <a:gd name="connsiteX418" fmla="*/ 2242122 w 2290352"/>
                <a:gd name="connsiteY418" fmla="*/ 600641 h 963390"/>
                <a:gd name="connsiteX419" fmla="*/ 2248704 w 2290352"/>
                <a:gd name="connsiteY419" fmla="*/ 607856 h 963390"/>
                <a:gd name="connsiteX420" fmla="*/ 2253387 w 2290352"/>
                <a:gd name="connsiteY420" fmla="*/ 612540 h 963390"/>
                <a:gd name="connsiteX421" fmla="*/ 2254020 w 2290352"/>
                <a:gd name="connsiteY421" fmla="*/ 614818 h 963390"/>
                <a:gd name="connsiteX422" fmla="*/ 2247691 w 2290352"/>
                <a:gd name="connsiteY422" fmla="*/ 616337 h 963390"/>
                <a:gd name="connsiteX423" fmla="*/ 2229210 w 2290352"/>
                <a:gd name="connsiteY423" fmla="*/ 616211 h 963390"/>
                <a:gd name="connsiteX424" fmla="*/ 2228451 w 2290352"/>
                <a:gd name="connsiteY424" fmla="*/ 632413 h 963390"/>
                <a:gd name="connsiteX425" fmla="*/ 2218198 w 2290352"/>
                <a:gd name="connsiteY425" fmla="*/ 642033 h 963390"/>
                <a:gd name="connsiteX426" fmla="*/ 2214653 w 2290352"/>
                <a:gd name="connsiteY426" fmla="*/ 642286 h 963390"/>
                <a:gd name="connsiteX427" fmla="*/ 2208324 w 2290352"/>
                <a:gd name="connsiteY427" fmla="*/ 644438 h 963390"/>
                <a:gd name="connsiteX428" fmla="*/ 2211995 w 2290352"/>
                <a:gd name="connsiteY428" fmla="*/ 647729 h 963390"/>
                <a:gd name="connsiteX429" fmla="*/ 2228704 w 2290352"/>
                <a:gd name="connsiteY429" fmla="*/ 651653 h 963390"/>
                <a:gd name="connsiteX430" fmla="*/ 2255160 w 2290352"/>
                <a:gd name="connsiteY430" fmla="*/ 652033 h 963390"/>
                <a:gd name="connsiteX431" fmla="*/ 2262501 w 2290352"/>
                <a:gd name="connsiteY431" fmla="*/ 652540 h 963390"/>
                <a:gd name="connsiteX432" fmla="*/ 2275792 w 2290352"/>
                <a:gd name="connsiteY432" fmla="*/ 670261 h 963390"/>
                <a:gd name="connsiteX433" fmla="*/ 2275413 w 2290352"/>
                <a:gd name="connsiteY433" fmla="*/ 682160 h 963390"/>
                <a:gd name="connsiteX434" fmla="*/ 2263387 w 2290352"/>
                <a:gd name="connsiteY434" fmla="*/ 683172 h 963390"/>
                <a:gd name="connsiteX435" fmla="*/ 2250223 w 2290352"/>
                <a:gd name="connsiteY435" fmla="*/ 679755 h 963390"/>
                <a:gd name="connsiteX436" fmla="*/ 2239717 w 2290352"/>
                <a:gd name="connsiteY436" fmla="*/ 669628 h 963390"/>
                <a:gd name="connsiteX437" fmla="*/ 2234527 w 2290352"/>
                <a:gd name="connsiteY437" fmla="*/ 666843 h 963390"/>
                <a:gd name="connsiteX438" fmla="*/ 2217818 w 2290352"/>
                <a:gd name="connsiteY438" fmla="*/ 661400 h 963390"/>
                <a:gd name="connsiteX439" fmla="*/ 2216046 w 2290352"/>
                <a:gd name="connsiteY439" fmla="*/ 665577 h 963390"/>
                <a:gd name="connsiteX440" fmla="*/ 2219590 w 2290352"/>
                <a:gd name="connsiteY440" fmla="*/ 673679 h 963390"/>
                <a:gd name="connsiteX441" fmla="*/ 2213008 w 2290352"/>
                <a:gd name="connsiteY441" fmla="*/ 679628 h 963390"/>
                <a:gd name="connsiteX442" fmla="*/ 2209970 w 2290352"/>
                <a:gd name="connsiteY442" fmla="*/ 684818 h 963390"/>
                <a:gd name="connsiteX443" fmla="*/ 2221995 w 2290352"/>
                <a:gd name="connsiteY443" fmla="*/ 690387 h 963390"/>
                <a:gd name="connsiteX444" fmla="*/ 2226679 w 2290352"/>
                <a:gd name="connsiteY444" fmla="*/ 700767 h 963390"/>
                <a:gd name="connsiteX445" fmla="*/ 2217691 w 2290352"/>
                <a:gd name="connsiteY445" fmla="*/ 703932 h 963390"/>
                <a:gd name="connsiteX446" fmla="*/ 2205539 w 2290352"/>
                <a:gd name="connsiteY446" fmla="*/ 714944 h 963390"/>
                <a:gd name="connsiteX447" fmla="*/ 2206173 w 2290352"/>
                <a:gd name="connsiteY447" fmla="*/ 724185 h 963390"/>
                <a:gd name="connsiteX448" fmla="*/ 2209970 w 2290352"/>
                <a:gd name="connsiteY448" fmla="*/ 728742 h 963390"/>
                <a:gd name="connsiteX449" fmla="*/ 2235793 w 2290352"/>
                <a:gd name="connsiteY449" fmla="*/ 745071 h 963390"/>
                <a:gd name="connsiteX450" fmla="*/ 2241362 w 2290352"/>
                <a:gd name="connsiteY450" fmla="*/ 744564 h 963390"/>
                <a:gd name="connsiteX451" fmla="*/ 2255286 w 2290352"/>
                <a:gd name="connsiteY451" fmla="*/ 745324 h 963390"/>
                <a:gd name="connsiteX452" fmla="*/ 2268197 w 2290352"/>
                <a:gd name="connsiteY452" fmla="*/ 749881 h 963390"/>
                <a:gd name="connsiteX453" fmla="*/ 2276805 w 2290352"/>
                <a:gd name="connsiteY453" fmla="*/ 754185 h 963390"/>
                <a:gd name="connsiteX454" fmla="*/ 2286805 w 2290352"/>
                <a:gd name="connsiteY454" fmla="*/ 761273 h 963390"/>
                <a:gd name="connsiteX455" fmla="*/ 2290349 w 2290352"/>
                <a:gd name="connsiteY455" fmla="*/ 769248 h 963390"/>
                <a:gd name="connsiteX456" fmla="*/ 2285539 w 2290352"/>
                <a:gd name="connsiteY456" fmla="*/ 772665 h 963390"/>
                <a:gd name="connsiteX457" fmla="*/ 2254020 w 2290352"/>
                <a:gd name="connsiteY457" fmla="*/ 771526 h 963390"/>
                <a:gd name="connsiteX458" fmla="*/ 2216172 w 2290352"/>
                <a:gd name="connsiteY458" fmla="*/ 766336 h 963390"/>
                <a:gd name="connsiteX459" fmla="*/ 2196046 w 2290352"/>
                <a:gd name="connsiteY459" fmla="*/ 762286 h 963390"/>
                <a:gd name="connsiteX460" fmla="*/ 2193514 w 2290352"/>
                <a:gd name="connsiteY460" fmla="*/ 763172 h 963390"/>
                <a:gd name="connsiteX461" fmla="*/ 2192628 w 2290352"/>
                <a:gd name="connsiteY461" fmla="*/ 768868 h 963390"/>
                <a:gd name="connsiteX462" fmla="*/ 2199084 w 2290352"/>
                <a:gd name="connsiteY462" fmla="*/ 776210 h 963390"/>
                <a:gd name="connsiteX463" fmla="*/ 2199970 w 2290352"/>
                <a:gd name="connsiteY463" fmla="*/ 788615 h 963390"/>
                <a:gd name="connsiteX464" fmla="*/ 2205793 w 2290352"/>
                <a:gd name="connsiteY464" fmla="*/ 797729 h 963390"/>
                <a:gd name="connsiteX465" fmla="*/ 2211742 w 2290352"/>
                <a:gd name="connsiteY465" fmla="*/ 800767 h 963390"/>
                <a:gd name="connsiteX466" fmla="*/ 2205919 w 2290352"/>
                <a:gd name="connsiteY466" fmla="*/ 803551 h 963390"/>
                <a:gd name="connsiteX467" fmla="*/ 2191236 w 2290352"/>
                <a:gd name="connsiteY467" fmla="*/ 812792 h 963390"/>
                <a:gd name="connsiteX468" fmla="*/ 2179590 w 2290352"/>
                <a:gd name="connsiteY468" fmla="*/ 824058 h 963390"/>
                <a:gd name="connsiteX469" fmla="*/ 2167945 w 2290352"/>
                <a:gd name="connsiteY469" fmla="*/ 824184 h 963390"/>
                <a:gd name="connsiteX470" fmla="*/ 2134780 w 2290352"/>
                <a:gd name="connsiteY470" fmla="*/ 816843 h 963390"/>
                <a:gd name="connsiteX471" fmla="*/ 2125920 w 2290352"/>
                <a:gd name="connsiteY471" fmla="*/ 825070 h 963390"/>
                <a:gd name="connsiteX472" fmla="*/ 2122122 w 2290352"/>
                <a:gd name="connsiteY472" fmla="*/ 828361 h 963390"/>
                <a:gd name="connsiteX473" fmla="*/ 2107945 w 2290352"/>
                <a:gd name="connsiteY473" fmla="*/ 828868 h 963390"/>
                <a:gd name="connsiteX474" fmla="*/ 2102122 w 2290352"/>
                <a:gd name="connsiteY474" fmla="*/ 831146 h 963390"/>
                <a:gd name="connsiteX475" fmla="*/ 2108704 w 2290352"/>
                <a:gd name="connsiteY475" fmla="*/ 835450 h 963390"/>
                <a:gd name="connsiteX476" fmla="*/ 2108451 w 2290352"/>
                <a:gd name="connsiteY476" fmla="*/ 840766 h 963390"/>
                <a:gd name="connsiteX477" fmla="*/ 2097059 w 2290352"/>
                <a:gd name="connsiteY477" fmla="*/ 846842 h 963390"/>
                <a:gd name="connsiteX478" fmla="*/ 2072123 w 2290352"/>
                <a:gd name="connsiteY478" fmla="*/ 865956 h 963390"/>
                <a:gd name="connsiteX479" fmla="*/ 2063262 w 2290352"/>
                <a:gd name="connsiteY479" fmla="*/ 870513 h 963390"/>
                <a:gd name="connsiteX480" fmla="*/ 2067186 w 2290352"/>
                <a:gd name="connsiteY480" fmla="*/ 879500 h 963390"/>
                <a:gd name="connsiteX481" fmla="*/ 2064781 w 2290352"/>
                <a:gd name="connsiteY481" fmla="*/ 884564 h 963390"/>
                <a:gd name="connsiteX482" fmla="*/ 2060730 w 2290352"/>
                <a:gd name="connsiteY482" fmla="*/ 890007 h 963390"/>
                <a:gd name="connsiteX483" fmla="*/ 2060857 w 2290352"/>
                <a:gd name="connsiteY483" fmla="*/ 897728 h 963390"/>
                <a:gd name="connsiteX484" fmla="*/ 2038325 w 2290352"/>
                <a:gd name="connsiteY484" fmla="*/ 901779 h 963390"/>
                <a:gd name="connsiteX485" fmla="*/ 2028325 w 2290352"/>
                <a:gd name="connsiteY485" fmla="*/ 903677 h 963390"/>
                <a:gd name="connsiteX486" fmla="*/ 2019844 w 2290352"/>
                <a:gd name="connsiteY486" fmla="*/ 913171 h 963390"/>
                <a:gd name="connsiteX487" fmla="*/ 2015920 w 2290352"/>
                <a:gd name="connsiteY487" fmla="*/ 932665 h 963390"/>
                <a:gd name="connsiteX488" fmla="*/ 2020477 w 2290352"/>
                <a:gd name="connsiteY488" fmla="*/ 937475 h 963390"/>
                <a:gd name="connsiteX489" fmla="*/ 2015414 w 2290352"/>
                <a:gd name="connsiteY489" fmla="*/ 946842 h 963390"/>
                <a:gd name="connsiteX490" fmla="*/ 1994908 w 2290352"/>
                <a:gd name="connsiteY490" fmla="*/ 945070 h 963390"/>
                <a:gd name="connsiteX491" fmla="*/ 1976173 w 2290352"/>
                <a:gd name="connsiteY491" fmla="*/ 945956 h 963390"/>
                <a:gd name="connsiteX492" fmla="*/ 1939718 w 2290352"/>
                <a:gd name="connsiteY492" fmla="*/ 936589 h 963390"/>
                <a:gd name="connsiteX493" fmla="*/ 1915667 w 2290352"/>
                <a:gd name="connsiteY493" fmla="*/ 934057 h 963390"/>
                <a:gd name="connsiteX494" fmla="*/ 1892629 w 2290352"/>
                <a:gd name="connsiteY494" fmla="*/ 928108 h 963390"/>
                <a:gd name="connsiteX495" fmla="*/ 1867946 w 2290352"/>
                <a:gd name="connsiteY495" fmla="*/ 928361 h 963390"/>
                <a:gd name="connsiteX496" fmla="*/ 1842630 w 2290352"/>
                <a:gd name="connsiteY496" fmla="*/ 925956 h 963390"/>
                <a:gd name="connsiteX497" fmla="*/ 1837566 w 2290352"/>
                <a:gd name="connsiteY497" fmla="*/ 924057 h 963390"/>
                <a:gd name="connsiteX498" fmla="*/ 1832630 w 2290352"/>
                <a:gd name="connsiteY498" fmla="*/ 916589 h 963390"/>
                <a:gd name="connsiteX499" fmla="*/ 1815921 w 2290352"/>
                <a:gd name="connsiteY499" fmla="*/ 912791 h 963390"/>
                <a:gd name="connsiteX500" fmla="*/ 1795542 w 2290352"/>
                <a:gd name="connsiteY500" fmla="*/ 909374 h 963390"/>
                <a:gd name="connsiteX501" fmla="*/ 1779592 w 2290352"/>
                <a:gd name="connsiteY501" fmla="*/ 903930 h 963390"/>
                <a:gd name="connsiteX502" fmla="*/ 1766428 w 2290352"/>
                <a:gd name="connsiteY502" fmla="*/ 906462 h 963390"/>
                <a:gd name="connsiteX503" fmla="*/ 1740099 w 2290352"/>
                <a:gd name="connsiteY503" fmla="*/ 907348 h 963390"/>
                <a:gd name="connsiteX504" fmla="*/ 1714149 w 2290352"/>
                <a:gd name="connsiteY504" fmla="*/ 899247 h 963390"/>
                <a:gd name="connsiteX505" fmla="*/ 1701745 w 2290352"/>
                <a:gd name="connsiteY505" fmla="*/ 900513 h 963390"/>
                <a:gd name="connsiteX506" fmla="*/ 1696555 w 2290352"/>
                <a:gd name="connsiteY506" fmla="*/ 900260 h 963390"/>
                <a:gd name="connsiteX507" fmla="*/ 1667314 w 2290352"/>
                <a:gd name="connsiteY507" fmla="*/ 884690 h 963390"/>
                <a:gd name="connsiteX508" fmla="*/ 1644150 w 2290352"/>
                <a:gd name="connsiteY508" fmla="*/ 878741 h 963390"/>
                <a:gd name="connsiteX509" fmla="*/ 1615795 w 2290352"/>
                <a:gd name="connsiteY509" fmla="*/ 878361 h 963390"/>
                <a:gd name="connsiteX510" fmla="*/ 1604150 w 2290352"/>
                <a:gd name="connsiteY510" fmla="*/ 874944 h 963390"/>
                <a:gd name="connsiteX511" fmla="*/ 1581492 w 2290352"/>
                <a:gd name="connsiteY511" fmla="*/ 875070 h 963390"/>
                <a:gd name="connsiteX512" fmla="*/ 1568834 w 2290352"/>
                <a:gd name="connsiteY512" fmla="*/ 874817 h 963390"/>
                <a:gd name="connsiteX513" fmla="*/ 1552125 w 2290352"/>
                <a:gd name="connsiteY513" fmla="*/ 877981 h 963390"/>
                <a:gd name="connsiteX514" fmla="*/ 1539087 w 2290352"/>
                <a:gd name="connsiteY514" fmla="*/ 874817 h 963390"/>
                <a:gd name="connsiteX515" fmla="*/ 1524151 w 2290352"/>
                <a:gd name="connsiteY515" fmla="*/ 874944 h 963390"/>
                <a:gd name="connsiteX516" fmla="*/ 1512379 w 2290352"/>
                <a:gd name="connsiteY516" fmla="*/ 877855 h 963390"/>
                <a:gd name="connsiteX517" fmla="*/ 1508961 w 2290352"/>
                <a:gd name="connsiteY517" fmla="*/ 877855 h 963390"/>
                <a:gd name="connsiteX518" fmla="*/ 1479467 w 2290352"/>
                <a:gd name="connsiteY518" fmla="*/ 870640 h 963390"/>
                <a:gd name="connsiteX519" fmla="*/ 1445290 w 2290352"/>
                <a:gd name="connsiteY519" fmla="*/ 865323 h 963390"/>
                <a:gd name="connsiteX520" fmla="*/ 1442379 w 2290352"/>
                <a:gd name="connsiteY520" fmla="*/ 863804 h 963390"/>
                <a:gd name="connsiteX521" fmla="*/ 1411873 w 2290352"/>
                <a:gd name="connsiteY521" fmla="*/ 859754 h 963390"/>
                <a:gd name="connsiteX522" fmla="*/ 1375797 w 2290352"/>
                <a:gd name="connsiteY522" fmla="*/ 869247 h 963390"/>
                <a:gd name="connsiteX523" fmla="*/ 1284785 w 2290352"/>
                <a:gd name="connsiteY523" fmla="*/ 884437 h 963390"/>
                <a:gd name="connsiteX524" fmla="*/ 1263519 w 2290352"/>
                <a:gd name="connsiteY524" fmla="*/ 884564 h 963390"/>
                <a:gd name="connsiteX525" fmla="*/ 1246937 w 2290352"/>
                <a:gd name="connsiteY525" fmla="*/ 888234 h 963390"/>
                <a:gd name="connsiteX526" fmla="*/ 1189089 w 2290352"/>
                <a:gd name="connsiteY526" fmla="*/ 897095 h 963390"/>
                <a:gd name="connsiteX527" fmla="*/ 1160735 w 2290352"/>
                <a:gd name="connsiteY527" fmla="*/ 897095 h 963390"/>
                <a:gd name="connsiteX528" fmla="*/ 1130102 w 2290352"/>
                <a:gd name="connsiteY528" fmla="*/ 901906 h 963390"/>
                <a:gd name="connsiteX529" fmla="*/ 1102254 w 2290352"/>
                <a:gd name="connsiteY529" fmla="*/ 903677 h 963390"/>
                <a:gd name="connsiteX530" fmla="*/ 1092634 w 2290352"/>
                <a:gd name="connsiteY530" fmla="*/ 906589 h 963390"/>
                <a:gd name="connsiteX531" fmla="*/ 1065165 w 2290352"/>
                <a:gd name="connsiteY531" fmla="*/ 910133 h 963390"/>
                <a:gd name="connsiteX532" fmla="*/ 1036811 w 2290352"/>
                <a:gd name="connsiteY532" fmla="*/ 921399 h 963390"/>
                <a:gd name="connsiteX533" fmla="*/ 1026305 w 2290352"/>
                <a:gd name="connsiteY533" fmla="*/ 921779 h 963390"/>
                <a:gd name="connsiteX534" fmla="*/ 1012381 w 2290352"/>
                <a:gd name="connsiteY534" fmla="*/ 922791 h 963390"/>
                <a:gd name="connsiteX535" fmla="*/ 991495 w 2290352"/>
                <a:gd name="connsiteY535" fmla="*/ 918741 h 963390"/>
                <a:gd name="connsiteX536" fmla="*/ 978584 w 2290352"/>
                <a:gd name="connsiteY536" fmla="*/ 916715 h 963390"/>
                <a:gd name="connsiteX537" fmla="*/ 955293 w 2290352"/>
                <a:gd name="connsiteY537" fmla="*/ 922032 h 963390"/>
                <a:gd name="connsiteX538" fmla="*/ 920356 w 2290352"/>
                <a:gd name="connsiteY538" fmla="*/ 933677 h 963390"/>
                <a:gd name="connsiteX539" fmla="*/ 899470 w 2290352"/>
                <a:gd name="connsiteY539" fmla="*/ 936462 h 963390"/>
                <a:gd name="connsiteX540" fmla="*/ 855673 w 2290352"/>
                <a:gd name="connsiteY540" fmla="*/ 940766 h 963390"/>
                <a:gd name="connsiteX541" fmla="*/ 832888 w 2290352"/>
                <a:gd name="connsiteY541" fmla="*/ 946715 h 963390"/>
                <a:gd name="connsiteX542" fmla="*/ 807065 w 2290352"/>
                <a:gd name="connsiteY542" fmla="*/ 951905 h 963390"/>
                <a:gd name="connsiteX543" fmla="*/ 789471 w 2290352"/>
                <a:gd name="connsiteY543" fmla="*/ 950386 h 963390"/>
                <a:gd name="connsiteX544" fmla="*/ 770610 w 2290352"/>
                <a:gd name="connsiteY544" fmla="*/ 953171 h 963390"/>
                <a:gd name="connsiteX545" fmla="*/ 745926 w 2290352"/>
                <a:gd name="connsiteY545" fmla="*/ 952918 h 963390"/>
                <a:gd name="connsiteX546" fmla="*/ 726433 w 2290352"/>
                <a:gd name="connsiteY546" fmla="*/ 958614 h 963390"/>
                <a:gd name="connsiteX547" fmla="*/ 704661 w 2290352"/>
                <a:gd name="connsiteY547" fmla="*/ 956082 h 963390"/>
                <a:gd name="connsiteX548" fmla="*/ 686813 w 2290352"/>
                <a:gd name="connsiteY548" fmla="*/ 956968 h 963390"/>
                <a:gd name="connsiteX549" fmla="*/ 675800 w 2290352"/>
                <a:gd name="connsiteY549" fmla="*/ 955703 h 963390"/>
                <a:gd name="connsiteX550" fmla="*/ 663395 w 2290352"/>
                <a:gd name="connsiteY550" fmla="*/ 960639 h 963390"/>
                <a:gd name="connsiteX551" fmla="*/ 652383 w 2290352"/>
                <a:gd name="connsiteY551" fmla="*/ 957095 h 963390"/>
                <a:gd name="connsiteX552" fmla="*/ 647446 w 2290352"/>
                <a:gd name="connsiteY552" fmla="*/ 953551 h 963390"/>
                <a:gd name="connsiteX553" fmla="*/ 612889 w 2290352"/>
                <a:gd name="connsiteY553" fmla="*/ 955323 h 963390"/>
                <a:gd name="connsiteX554" fmla="*/ 592256 w 2290352"/>
                <a:gd name="connsiteY554" fmla="*/ 958741 h 963390"/>
                <a:gd name="connsiteX555" fmla="*/ 567573 w 2290352"/>
                <a:gd name="connsiteY555" fmla="*/ 959120 h 963390"/>
                <a:gd name="connsiteX556" fmla="*/ 539219 w 2290352"/>
                <a:gd name="connsiteY556" fmla="*/ 959247 h 963390"/>
                <a:gd name="connsiteX557" fmla="*/ 408080 w 2290352"/>
                <a:gd name="connsiteY557" fmla="*/ 959500 h 963390"/>
                <a:gd name="connsiteX558" fmla="*/ 387194 w 2290352"/>
                <a:gd name="connsiteY558" fmla="*/ 957728 h 963390"/>
                <a:gd name="connsiteX559" fmla="*/ 361878 w 2290352"/>
                <a:gd name="connsiteY559" fmla="*/ 947728 h 963390"/>
                <a:gd name="connsiteX560" fmla="*/ 335042 w 2290352"/>
                <a:gd name="connsiteY560" fmla="*/ 953044 h 963390"/>
                <a:gd name="connsiteX561" fmla="*/ 327954 w 2290352"/>
                <a:gd name="connsiteY561" fmla="*/ 953171 h 963390"/>
                <a:gd name="connsiteX562" fmla="*/ 249980 w 2290352"/>
                <a:gd name="connsiteY562" fmla="*/ 952665 h 963390"/>
                <a:gd name="connsiteX563" fmla="*/ 243524 w 2290352"/>
                <a:gd name="connsiteY563" fmla="*/ 950766 h 963390"/>
                <a:gd name="connsiteX564" fmla="*/ 249473 w 2290352"/>
                <a:gd name="connsiteY564" fmla="*/ 943930 h 963390"/>
                <a:gd name="connsiteX565" fmla="*/ 274790 w 2290352"/>
                <a:gd name="connsiteY565" fmla="*/ 935070 h 963390"/>
                <a:gd name="connsiteX566" fmla="*/ 281245 w 2290352"/>
                <a:gd name="connsiteY566" fmla="*/ 935956 h 963390"/>
                <a:gd name="connsiteX567" fmla="*/ 336435 w 2290352"/>
                <a:gd name="connsiteY567" fmla="*/ 939627 h 963390"/>
                <a:gd name="connsiteX568" fmla="*/ 352004 w 2290352"/>
                <a:gd name="connsiteY568" fmla="*/ 933171 h 963390"/>
                <a:gd name="connsiteX569" fmla="*/ 351245 w 2290352"/>
                <a:gd name="connsiteY569" fmla="*/ 929121 h 963390"/>
                <a:gd name="connsiteX570" fmla="*/ 325169 w 2290352"/>
                <a:gd name="connsiteY570" fmla="*/ 923044 h 963390"/>
                <a:gd name="connsiteX571" fmla="*/ 290992 w 2290352"/>
                <a:gd name="connsiteY571" fmla="*/ 928108 h 963390"/>
                <a:gd name="connsiteX572" fmla="*/ 259600 w 2290352"/>
                <a:gd name="connsiteY572" fmla="*/ 930386 h 963390"/>
                <a:gd name="connsiteX573" fmla="*/ 228714 w 2290352"/>
                <a:gd name="connsiteY573" fmla="*/ 934690 h 963390"/>
                <a:gd name="connsiteX574" fmla="*/ 211119 w 2290352"/>
                <a:gd name="connsiteY574" fmla="*/ 935576 h 963390"/>
                <a:gd name="connsiteX575" fmla="*/ 209220 w 2290352"/>
                <a:gd name="connsiteY575" fmla="*/ 939753 h 963390"/>
                <a:gd name="connsiteX576" fmla="*/ 202511 w 2290352"/>
                <a:gd name="connsiteY576" fmla="*/ 945956 h 963390"/>
                <a:gd name="connsiteX577" fmla="*/ 182891 w 2290352"/>
                <a:gd name="connsiteY577" fmla="*/ 940639 h 963390"/>
                <a:gd name="connsiteX578" fmla="*/ 150993 w 2290352"/>
                <a:gd name="connsiteY578" fmla="*/ 940513 h 963390"/>
                <a:gd name="connsiteX579" fmla="*/ 140360 w 2290352"/>
                <a:gd name="connsiteY579" fmla="*/ 940260 h 963390"/>
                <a:gd name="connsiteX580" fmla="*/ 137575 w 2290352"/>
                <a:gd name="connsiteY580" fmla="*/ 938487 h 963390"/>
                <a:gd name="connsiteX581" fmla="*/ 141499 w 2290352"/>
                <a:gd name="connsiteY581" fmla="*/ 935323 h 963390"/>
                <a:gd name="connsiteX582" fmla="*/ 144917 w 2290352"/>
                <a:gd name="connsiteY582" fmla="*/ 935196 h 963390"/>
                <a:gd name="connsiteX583" fmla="*/ 154664 w 2290352"/>
                <a:gd name="connsiteY583" fmla="*/ 932538 h 963390"/>
                <a:gd name="connsiteX584" fmla="*/ 146689 w 2290352"/>
                <a:gd name="connsiteY584" fmla="*/ 923551 h 963390"/>
                <a:gd name="connsiteX585" fmla="*/ 127828 w 2290352"/>
                <a:gd name="connsiteY585" fmla="*/ 916209 h 963390"/>
                <a:gd name="connsiteX586" fmla="*/ 111246 w 2290352"/>
                <a:gd name="connsiteY586" fmla="*/ 902665 h 963390"/>
                <a:gd name="connsiteX587" fmla="*/ 110613 w 2290352"/>
                <a:gd name="connsiteY587" fmla="*/ 898867 h 963390"/>
                <a:gd name="connsiteX588" fmla="*/ 113778 w 2290352"/>
                <a:gd name="connsiteY588" fmla="*/ 897728 h 963390"/>
                <a:gd name="connsiteX589" fmla="*/ 121119 w 2290352"/>
                <a:gd name="connsiteY589" fmla="*/ 885829 h 963390"/>
                <a:gd name="connsiteX590" fmla="*/ 111752 w 2290352"/>
                <a:gd name="connsiteY590" fmla="*/ 878994 h 963390"/>
                <a:gd name="connsiteX591" fmla="*/ 88461 w 2290352"/>
                <a:gd name="connsiteY591" fmla="*/ 873678 h 963390"/>
                <a:gd name="connsiteX592" fmla="*/ 75170 w 2290352"/>
                <a:gd name="connsiteY592" fmla="*/ 873804 h 963390"/>
                <a:gd name="connsiteX593" fmla="*/ 59727 w 2290352"/>
                <a:gd name="connsiteY593" fmla="*/ 880513 h 963390"/>
                <a:gd name="connsiteX594" fmla="*/ 40993 w 2290352"/>
                <a:gd name="connsiteY594" fmla="*/ 879247 h 963390"/>
                <a:gd name="connsiteX595" fmla="*/ 25424 w 2290352"/>
                <a:gd name="connsiteY595" fmla="*/ 882918 h 963390"/>
                <a:gd name="connsiteX596" fmla="*/ 17069 w 2290352"/>
                <a:gd name="connsiteY596" fmla="*/ 869880 h 963390"/>
                <a:gd name="connsiteX597" fmla="*/ 3272 w 2290352"/>
                <a:gd name="connsiteY597" fmla="*/ 857602 h 963390"/>
                <a:gd name="connsiteX598" fmla="*/ 4411 w 2290352"/>
                <a:gd name="connsiteY598" fmla="*/ 848361 h 963390"/>
                <a:gd name="connsiteX599" fmla="*/ 134790 w 2290352"/>
                <a:gd name="connsiteY599" fmla="*/ 231023 h 963390"/>
                <a:gd name="connsiteX600" fmla="*/ 134790 w 2290352"/>
                <a:gd name="connsiteY600" fmla="*/ 231023 h 963390"/>
                <a:gd name="connsiteX601" fmla="*/ 154664 w 2290352"/>
                <a:gd name="connsiteY601" fmla="*/ 231023 h 963390"/>
                <a:gd name="connsiteX602" fmla="*/ 154664 w 2290352"/>
                <a:gd name="connsiteY602" fmla="*/ 231023 h 963390"/>
                <a:gd name="connsiteX603" fmla="*/ 134790 w 2290352"/>
                <a:gd name="connsiteY603" fmla="*/ 231023 h 963390"/>
                <a:gd name="connsiteX604" fmla="*/ 192132 w 2290352"/>
                <a:gd name="connsiteY604" fmla="*/ 221529 h 963390"/>
                <a:gd name="connsiteX605" fmla="*/ 192132 w 2290352"/>
                <a:gd name="connsiteY605" fmla="*/ 221529 h 963390"/>
                <a:gd name="connsiteX606" fmla="*/ 197195 w 2290352"/>
                <a:gd name="connsiteY606" fmla="*/ 218744 h 963390"/>
                <a:gd name="connsiteX607" fmla="*/ 192132 w 2290352"/>
                <a:gd name="connsiteY607" fmla="*/ 221529 h 963390"/>
                <a:gd name="connsiteX608" fmla="*/ 247954 w 2290352"/>
                <a:gd name="connsiteY608" fmla="*/ 274440 h 963390"/>
                <a:gd name="connsiteX609" fmla="*/ 286562 w 2290352"/>
                <a:gd name="connsiteY609" fmla="*/ 269377 h 963390"/>
                <a:gd name="connsiteX610" fmla="*/ 289473 w 2290352"/>
                <a:gd name="connsiteY610" fmla="*/ 270896 h 963390"/>
                <a:gd name="connsiteX611" fmla="*/ 286562 w 2290352"/>
                <a:gd name="connsiteY611" fmla="*/ 269377 h 963390"/>
                <a:gd name="connsiteX612" fmla="*/ 247954 w 2290352"/>
                <a:gd name="connsiteY612" fmla="*/ 274440 h 963390"/>
                <a:gd name="connsiteX613" fmla="*/ 539219 w 2290352"/>
                <a:gd name="connsiteY613" fmla="*/ 37606 h 963390"/>
                <a:gd name="connsiteX614" fmla="*/ 539219 w 2290352"/>
                <a:gd name="connsiteY614" fmla="*/ 37606 h 963390"/>
                <a:gd name="connsiteX615" fmla="*/ 533396 w 2290352"/>
                <a:gd name="connsiteY615" fmla="*/ 35707 h 963390"/>
                <a:gd name="connsiteX616" fmla="*/ 539219 w 2290352"/>
                <a:gd name="connsiteY616" fmla="*/ 37606 h 963390"/>
                <a:gd name="connsiteX617" fmla="*/ 1853769 w 2290352"/>
                <a:gd name="connsiteY617" fmla="*/ 462287 h 963390"/>
                <a:gd name="connsiteX618" fmla="*/ 1851617 w 2290352"/>
                <a:gd name="connsiteY618" fmla="*/ 464059 h 963390"/>
                <a:gd name="connsiteX619" fmla="*/ 1852756 w 2290352"/>
                <a:gd name="connsiteY619" fmla="*/ 465705 h 963390"/>
                <a:gd name="connsiteX620" fmla="*/ 1851617 w 2290352"/>
                <a:gd name="connsiteY620" fmla="*/ 464059 h 963390"/>
                <a:gd name="connsiteX621" fmla="*/ 1853769 w 2290352"/>
                <a:gd name="connsiteY621" fmla="*/ 462287 h 963390"/>
                <a:gd name="connsiteX622" fmla="*/ 1840984 w 2290352"/>
                <a:gd name="connsiteY622" fmla="*/ 462794 h 963390"/>
                <a:gd name="connsiteX623" fmla="*/ 1841870 w 2290352"/>
                <a:gd name="connsiteY623" fmla="*/ 464439 h 963390"/>
                <a:gd name="connsiteX624" fmla="*/ 1840984 w 2290352"/>
                <a:gd name="connsiteY624" fmla="*/ 462794 h 963390"/>
                <a:gd name="connsiteX625" fmla="*/ 1838959 w 2290352"/>
                <a:gd name="connsiteY625" fmla="*/ 462794 h 963390"/>
                <a:gd name="connsiteX626" fmla="*/ 1840984 w 2290352"/>
                <a:gd name="connsiteY626" fmla="*/ 462794 h 963390"/>
                <a:gd name="connsiteX627" fmla="*/ 1897819 w 2290352"/>
                <a:gd name="connsiteY627" fmla="*/ 486591 h 963390"/>
                <a:gd name="connsiteX628" fmla="*/ 1894275 w 2290352"/>
                <a:gd name="connsiteY628" fmla="*/ 486591 h 963390"/>
                <a:gd name="connsiteX629" fmla="*/ 1893263 w 2290352"/>
                <a:gd name="connsiteY629" fmla="*/ 486844 h 963390"/>
                <a:gd name="connsiteX630" fmla="*/ 1894275 w 2290352"/>
                <a:gd name="connsiteY630" fmla="*/ 486591 h 963390"/>
                <a:gd name="connsiteX631" fmla="*/ 1897819 w 2290352"/>
                <a:gd name="connsiteY631" fmla="*/ 486591 h 963390"/>
                <a:gd name="connsiteX632" fmla="*/ 1496049 w 2290352"/>
                <a:gd name="connsiteY632" fmla="*/ 373174 h 963390"/>
                <a:gd name="connsiteX633" fmla="*/ 1496049 w 2290352"/>
                <a:gd name="connsiteY633" fmla="*/ 373174 h 963390"/>
                <a:gd name="connsiteX634" fmla="*/ 1489847 w 2290352"/>
                <a:gd name="connsiteY634" fmla="*/ 371022 h 963390"/>
                <a:gd name="connsiteX635" fmla="*/ 1496049 w 2290352"/>
                <a:gd name="connsiteY635" fmla="*/ 373174 h 963390"/>
                <a:gd name="connsiteX636" fmla="*/ 668332 w 2290352"/>
                <a:gd name="connsiteY636" fmla="*/ 394439 h 963390"/>
                <a:gd name="connsiteX637" fmla="*/ 667193 w 2290352"/>
                <a:gd name="connsiteY637" fmla="*/ 395579 h 963390"/>
                <a:gd name="connsiteX638" fmla="*/ 668459 w 2290352"/>
                <a:gd name="connsiteY638" fmla="*/ 397351 h 963390"/>
                <a:gd name="connsiteX639" fmla="*/ 667193 w 2290352"/>
                <a:gd name="connsiteY639" fmla="*/ 395579 h 963390"/>
                <a:gd name="connsiteX640" fmla="*/ 668332 w 2290352"/>
                <a:gd name="connsiteY640" fmla="*/ 394439 h 963390"/>
                <a:gd name="connsiteX641" fmla="*/ 860736 w 2290352"/>
                <a:gd name="connsiteY641" fmla="*/ 818108 h 963390"/>
                <a:gd name="connsiteX642" fmla="*/ 859344 w 2290352"/>
                <a:gd name="connsiteY642" fmla="*/ 819121 h 963390"/>
                <a:gd name="connsiteX643" fmla="*/ 861496 w 2290352"/>
                <a:gd name="connsiteY643" fmla="*/ 821020 h 963390"/>
                <a:gd name="connsiteX644" fmla="*/ 859344 w 2290352"/>
                <a:gd name="connsiteY644" fmla="*/ 819121 h 963390"/>
                <a:gd name="connsiteX645" fmla="*/ 860736 w 2290352"/>
                <a:gd name="connsiteY645" fmla="*/ 818108 h 963390"/>
                <a:gd name="connsiteX646" fmla="*/ 263018 w 2290352"/>
                <a:gd name="connsiteY646" fmla="*/ 720261 h 963390"/>
                <a:gd name="connsiteX647" fmla="*/ 265549 w 2290352"/>
                <a:gd name="connsiteY647" fmla="*/ 718742 h 963390"/>
                <a:gd name="connsiteX648" fmla="*/ 263018 w 2290352"/>
                <a:gd name="connsiteY648" fmla="*/ 720261 h 963390"/>
                <a:gd name="connsiteX649" fmla="*/ 263018 w 2290352"/>
                <a:gd name="connsiteY649" fmla="*/ 720261 h 96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Lst>
              <a:rect l="l" t="t" r="r" b="b"/>
              <a:pathLst>
                <a:path w="2290352" h="963390">
                  <a:moveTo>
                    <a:pt x="4411" y="848361"/>
                  </a:moveTo>
                  <a:cubicBezTo>
                    <a:pt x="16437" y="849374"/>
                    <a:pt x="20867" y="843171"/>
                    <a:pt x="24411" y="834944"/>
                  </a:cubicBezTo>
                  <a:cubicBezTo>
                    <a:pt x="26436" y="830260"/>
                    <a:pt x="28841" y="825577"/>
                    <a:pt x="32006" y="821526"/>
                  </a:cubicBezTo>
                  <a:cubicBezTo>
                    <a:pt x="35171" y="817349"/>
                    <a:pt x="30740" y="816336"/>
                    <a:pt x="29095" y="814311"/>
                  </a:cubicBezTo>
                  <a:cubicBezTo>
                    <a:pt x="25044" y="809374"/>
                    <a:pt x="18715" y="810514"/>
                    <a:pt x="13019" y="809627"/>
                  </a:cubicBezTo>
                  <a:cubicBezTo>
                    <a:pt x="11373" y="809374"/>
                    <a:pt x="10107" y="807475"/>
                    <a:pt x="8715" y="806336"/>
                  </a:cubicBezTo>
                  <a:cubicBezTo>
                    <a:pt x="9601" y="805703"/>
                    <a:pt x="10360" y="804691"/>
                    <a:pt x="11373" y="804311"/>
                  </a:cubicBezTo>
                  <a:cubicBezTo>
                    <a:pt x="17702" y="801906"/>
                    <a:pt x="24158" y="800007"/>
                    <a:pt x="30360" y="797349"/>
                  </a:cubicBezTo>
                  <a:cubicBezTo>
                    <a:pt x="40867" y="792919"/>
                    <a:pt x="42259" y="782412"/>
                    <a:pt x="48462" y="775070"/>
                  </a:cubicBezTo>
                  <a:cubicBezTo>
                    <a:pt x="51120" y="771906"/>
                    <a:pt x="47196" y="767476"/>
                    <a:pt x="44158" y="764185"/>
                  </a:cubicBezTo>
                  <a:cubicBezTo>
                    <a:pt x="41753" y="761526"/>
                    <a:pt x="41879" y="757349"/>
                    <a:pt x="45044" y="756210"/>
                  </a:cubicBezTo>
                  <a:cubicBezTo>
                    <a:pt x="52132" y="753678"/>
                    <a:pt x="54791" y="748995"/>
                    <a:pt x="58462" y="743552"/>
                  </a:cubicBezTo>
                  <a:cubicBezTo>
                    <a:pt x="64537" y="734565"/>
                    <a:pt x="74158" y="728109"/>
                    <a:pt x="85930" y="725451"/>
                  </a:cubicBezTo>
                  <a:cubicBezTo>
                    <a:pt x="108082" y="720387"/>
                    <a:pt x="128335" y="709501"/>
                    <a:pt x="152259" y="709754"/>
                  </a:cubicBezTo>
                  <a:cubicBezTo>
                    <a:pt x="156562" y="709754"/>
                    <a:pt x="160740" y="706969"/>
                    <a:pt x="165170" y="705830"/>
                  </a:cubicBezTo>
                  <a:cubicBezTo>
                    <a:pt x="176182" y="703045"/>
                    <a:pt x="187322" y="698235"/>
                    <a:pt x="198334" y="698362"/>
                  </a:cubicBezTo>
                  <a:cubicBezTo>
                    <a:pt x="210739" y="698489"/>
                    <a:pt x="220360" y="690767"/>
                    <a:pt x="232005" y="691780"/>
                  </a:cubicBezTo>
                  <a:cubicBezTo>
                    <a:pt x="244283" y="692792"/>
                    <a:pt x="253017" y="683046"/>
                    <a:pt x="265296" y="684185"/>
                  </a:cubicBezTo>
                  <a:cubicBezTo>
                    <a:pt x="267574" y="684438"/>
                    <a:pt x="269853" y="678362"/>
                    <a:pt x="268714" y="676463"/>
                  </a:cubicBezTo>
                  <a:cubicBezTo>
                    <a:pt x="267195" y="673805"/>
                    <a:pt x="265549" y="673425"/>
                    <a:pt x="263271" y="675451"/>
                  </a:cubicBezTo>
                  <a:cubicBezTo>
                    <a:pt x="258714" y="679628"/>
                    <a:pt x="254537" y="673932"/>
                    <a:pt x="251878" y="674565"/>
                  </a:cubicBezTo>
                  <a:cubicBezTo>
                    <a:pt x="246562" y="675704"/>
                    <a:pt x="242258" y="679375"/>
                    <a:pt x="235803" y="679248"/>
                  </a:cubicBezTo>
                  <a:cubicBezTo>
                    <a:pt x="219220" y="678742"/>
                    <a:pt x="202765" y="679122"/>
                    <a:pt x="186182" y="678995"/>
                  </a:cubicBezTo>
                  <a:cubicBezTo>
                    <a:pt x="184030" y="678995"/>
                    <a:pt x="181752" y="678109"/>
                    <a:pt x="179727" y="677349"/>
                  </a:cubicBezTo>
                  <a:cubicBezTo>
                    <a:pt x="178841" y="676970"/>
                    <a:pt x="177701" y="675957"/>
                    <a:pt x="177701" y="675198"/>
                  </a:cubicBezTo>
                  <a:cubicBezTo>
                    <a:pt x="177701" y="673172"/>
                    <a:pt x="177575" y="670134"/>
                    <a:pt x="178841" y="669501"/>
                  </a:cubicBezTo>
                  <a:cubicBezTo>
                    <a:pt x="185929" y="666210"/>
                    <a:pt x="193018" y="661653"/>
                    <a:pt x="200613" y="660894"/>
                  </a:cubicBezTo>
                  <a:cubicBezTo>
                    <a:pt x="209474" y="660135"/>
                    <a:pt x="215296" y="654692"/>
                    <a:pt x="223271" y="652793"/>
                  </a:cubicBezTo>
                  <a:cubicBezTo>
                    <a:pt x="228334" y="651527"/>
                    <a:pt x="227448" y="646084"/>
                    <a:pt x="226562" y="641907"/>
                  </a:cubicBezTo>
                  <a:cubicBezTo>
                    <a:pt x="225929" y="638489"/>
                    <a:pt x="223397" y="636084"/>
                    <a:pt x="219727" y="635957"/>
                  </a:cubicBezTo>
                  <a:cubicBezTo>
                    <a:pt x="209094" y="635578"/>
                    <a:pt x="198461" y="635324"/>
                    <a:pt x="187954" y="635957"/>
                  </a:cubicBezTo>
                  <a:cubicBezTo>
                    <a:pt x="176436" y="636590"/>
                    <a:pt x="166689" y="643299"/>
                    <a:pt x="154284" y="642793"/>
                  </a:cubicBezTo>
                  <a:cubicBezTo>
                    <a:pt x="149853" y="642539"/>
                    <a:pt x="145043" y="648489"/>
                    <a:pt x="140360" y="651527"/>
                  </a:cubicBezTo>
                  <a:cubicBezTo>
                    <a:pt x="139600" y="652033"/>
                    <a:pt x="137575" y="652540"/>
                    <a:pt x="137575" y="652413"/>
                  </a:cubicBezTo>
                  <a:cubicBezTo>
                    <a:pt x="136562" y="650641"/>
                    <a:pt x="135170" y="648869"/>
                    <a:pt x="135043" y="646970"/>
                  </a:cubicBezTo>
                  <a:cubicBezTo>
                    <a:pt x="134790" y="641780"/>
                    <a:pt x="134790" y="636084"/>
                    <a:pt x="143145" y="635831"/>
                  </a:cubicBezTo>
                  <a:cubicBezTo>
                    <a:pt x="153777" y="635451"/>
                    <a:pt x="161752" y="627476"/>
                    <a:pt x="173271" y="628742"/>
                  </a:cubicBezTo>
                  <a:cubicBezTo>
                    <a:pt x="183651" y="629881"/>
                    <a:pt x="192132" y="621654"/>
                    <a:pt x="203524" y="622540"/>
                  </a:cubicBezTo>
                  <a:cubicBezTo>
                    <a:pt x="211372" y="623173"/>
                    <a:pt x="214537" y="618362"/>
                    <a:pt x="211119" y="612793"/>
                  </a:cubicBezTo>
                  <a:cubicBezTo>
                    <a:pt x="208334" y="608109"/>
                    <a:pt x="206689" y="603553"/>
                    <a:pt x="205170" y="598489"/>
                  </a:cubicBezTo>
                  <a:cubicBezTo>
                    <a:pt x="202638" y="589502"/>
                    <a:pt x="195043" y="585325"/>
                    <a:pt x="184537" y="585451"/>
                  </a:cubicBezTo>
                  <a:cubicBezTo>
                    <a:pt x="184663" y="585578"/>
                    <a:pt x="184663" y="585704"/>
                    <a:pt x="184790" y="585831"/>
                  </a:cubicBezTo>
                  <a:cubicBezTo>
                    <a:pt x="184663" y="585831"/>
                    <a:pt x="184410" y="585831"/>
                    <a:pt x="184284" y="585831"/>
                  </a:cubicBezTo>
                  <a:cubicBezTo>
                    <a:pt x="184284" y="587730"/>
                    <a:pt x="184537" y="589755"/>
                    <a:pt x="184030" y="591527"/>
                  </a:cubicBezTo>
                  <a:cubicBezTo>
                    <a:pt x="183524" y="593299"/>
                    <a:pt x="181879" y="594945"/>
                    <a:pt x="180866" y="596590"/>
                  </a:cubicBezTo>
                  <a:cubicBezTo>
                    <a:pt x="179853" y="594818"/>
                    <a:pt x="178334" y="593299"/>
                    <a:pt x="177828" y="591401"/>
                  </a:cubicBezTo>
                  <a:cubicBezTo>
                    <a:pt x="177322" y="589628"/>
                    <a:pt x="177575" y="587730"/>
                    <a:pt x="177701" y="585831"/>
                  </a:cubicBezTo>
                  <a:cubicBezTo>
                    <a:pt x="177448" y="585831"/>
                    <a:pt x="177195" y="585831"/>
                    <a:pt x="177068" y="585831"/>
                  </a:cubicBezTo>
                  <a:cubicBezTo>
                    <a:pt x="177068" y="585578"/>
                    <a:pt x="177195" y="585451"/>
                    <a:pt x="177195" y="585198"/>
                  </a:cubicBezTo>
                  <a:cubicBezTo>
                    <a:pt x="171499" y="585072"/>
                    <a:pt x="165676" y="585072"/>
                    <a:pt x="162132" y="589881"/>
                  </a:cubicBezTo>
                  <a:cubicBezTo>
                    <a:pt x="159600" y="593173"/>
                    <a:pt x="157955" y="596970"/>
                    <a:pt x="155676" y="600388"/>
                  </a:cubicBezTo>
                  <a:cubicBezTo>
                    <a:pt x="153018" y="604185"/>
                    <a:pt x="147069" y="604945"/>
                    <a:pt x="144031" y="602034"/>
                  </a:cubicBezTo>
                  <a:cubicBezTo>
                    <a:pt x="140993" y="599122"/>
                    <a:pt x="138081" y="595958"/>
                    <a:pt x="135550" y="592666"/>
                  </a:cubicBezTo>
                  <a:cubicBezTo>
                    <a:pt x="129854" y="585198"/>
                    <a:pt x="124917" y="583299"/>
                    <a:pt x="112638" y="585831"/>
                  </a:cubicBezTo>
                  <a:cubicBezTo>
                    <a:pt x="105550" y="587350"/>
                    <a:pt x="106563" y="592793"/>
                    <a:pt x="106309" y="597476"/>
                  </a:cubicBezTo>
                  <a:cubicBezTo>
                    <a:pt x="99094" y="596084"/>
                    <a:pt x="94411" y="592287"/>
                    <a:pt x="92639" y="585957"/>
                  </a:cubicBezTo>
                  <a:cubicBezTo>
                    <a:pt x="91120" y="580768"/>
                    <a:pt x="92765" y="575958"/>
                    <a:pt x="96563" y="571527"/>
                  </a:cubicBezTo>
                  <a:cubicBezTo>
                    <a:pt x="99980" y="567477"/>
                    <a:pt x="102385" y="562793"/>
                    <a:pt x="105676" y="558616"/>
                  </a:cubicBezTo>
                  <a:cubicBezTo>
                    <a:pt x="106816" y="557224"/>
                    <a:pt x="110360" y="555578"/>
                    <a:pt x="110993" y="555958"/>
                  </a:cubicBezTo>
                  <a:cubicBezTo>
                    <a:pt x="119854" y="562920"/>
                    <a:pt x="126816" y="555072"/>
                    <a:pt x="132385" y="552413"/>
                  </a:cubicBezTo>
                  <a:cubicBezTo>
                    <a:pt x="141373" y="548110"/>
                    <a:pt x="148588" y="541528"/>
                    <a:pt x="159854" y="540135"/>
                  </a:cubicBezTo>
                  <a:cubicBezTo>
                    <a:pt x="164917" y="539502"/>
                    <a:pt x="162891" y="533299"/>
                    <a:pt x="163778" y="529502"/>
                  </a:cubicBezTo>
                  <a:cubicBezTo>
                    <a:pt x="173524" y="525072"/>
                    <a:pt x="180486" y="516844"/>
                    <a:pt x="191372" y="513553"/>
                  </a:cubicBezTo>
                  <a:cubicBezTo>
                    <a:pt x="194790" y="512540"/>
                    <a:pt x="199220" y="509376"/>
                    <a:pt x="198714" y="504566"/>
                  </a:cubicBezTo>
                  <a:cubicBezTo>
                    <a:pt x="194157" y="502667"/>
                    <a:pt x="189600" y="500768"/>
                    <a:pt x="184917" y="498869"/>
                  </a:cubicBezTo>
                  <a:cubicBezTo>
                    <a:pt x="184790" y="499755"/>
                    <a:pt x="184663" y="500642"/>
                    <a:pt x="184030" y="500895"/>
                  </a:cubicBezTo>
                  <a:cubicBezTo>
                    <a:pt x="172005" y="506338"/>
                    <a:pt x="158081" y="507983"/>
                    <a:pt x="146815" y="515072"/>
                  </a:cubicBezTo>
                  <a:cubicBezTo>
                    <a:pt x="144664" y="516338"/>
                    <a:pt x="141499" y="512540"/>
                    <a:pt x="142385" y="509123"/>
                  </a:cubicBezTo>
                  <a:cubicBezTo>
                    <a:pt x="145550" y="497224"/>
                    <a:pt x="149221" y="486338"/>
                    <a:pt x="163271" y="479376"/>
                  </a:cubicBezTo>
                  <a:cubicBezTo>
                    <a:pt x="189853" y="466211"/>
                    <a:pt x="218967" y="460895"/>
                    <a:pt x="247954" y="454945"/>
                  </a:cubicBezTo>
                  <a:cubicBezTo>
                    <a:pt x="259094" y="452667"/>
                    <a:pt x="270359" y="454060"/>
                    <a:pt x="282005" y="449502"/>
                  </a:cubicBezTo>
                  <a:cubicBezTo>
                    <a:pt x="291878" y="445578"/>
                    <a:pt x="305169" y="448237"/>
                    <a:pt x="316941" y="447857"/>
                  </a:cubicBezTo>
                  <a:cubicBezTo>
                    <a:pt x="319220" y="447731"/>
                    <a:pt x="322131" y="447731"/>
                    <a:pt x="323524" y="446591"/>
                  </a:cubicBezTo>
                  <a:cubicBezTo>
                    <a:pt x="331498" y="440262"/>
                    <a:pt x="342258" y="444566"/>
                    <a:pt x="350232" y="441148"/>
                  </a:cubicBezTo>
                  <a:cubicBezTo>
                    <a:pt x="357954" y="437857"/>
                    <a:pt x="365549" y="434439"/>
                    <a:pt x="373397" y="436338"/>
                  </a:cubicBezTo>
                  <a:cubicBezTo>
                    <a:pt x="382764" y="438743"/>
                    <a:pt x="389473" y="430135"/>
                    <a:pt x="399219" y="433553"/>
                  </a:cubicBezTo>
                  <a:cubicBezTo>
                    <a:pt x="403017" y="434819"/>
                    <a:pt x="409472" y="431275"/>
                    <a:pt x="414156" y="429123"/>
                  </a:cubicBezTo>
                  <a:cubicBezTo>
                    <a:pt x="419093" y="426971"/>
                    <a:pt x="417827" y="422161"/>
                    <a:pt x="418333" y="418237"/>
                  </a:cubicBezTo>
                  <a:cubicBezTo>
                    <a:pt x="418966" y="413174"/>
                    <a:pt x="422384" y="411275"/>
                    <a:pt x="427700" y="411148"/>
                  </a:cubicBezTo>
                  <a:cubicBezTo>
                    <a:pt x="444156" y="410895"/>
                    <a:pt x="460738" y="410895"/>
                    <a:pt x="477194" y="410515"/>
                  </a:cubicBezTo>
                  <a:cubicBezTo>
                    <a:pt x="483016" y="410389"/>
                    <a:pt x="489725" y="411022"/>
                    <a:pt x="494282" y="408617"/>
                  </a:cubicBezTo>
                  <a:cubicBezTo>
                    <a:pt x="502130" y="404566"/>
                    <a:pt x="510105" y="405452"/>
                    <a:pt x="518206" y="405199"/>
                  </a:cubicBezTo>
                  <a:cubicBezTo>
                    <a:pt x="540611" y="404819"/>
                    <a:pt x="563142" y="403300"/>
                    <a:pt x="585294" y="404946"/>
                  </a:cubicBezTo>
                  <a:cubicBezTo>
                    <a:pt x="609092" y="406591"/>
                    <a:pt x="630864" y="396844"/>
                    <a:pt x="654408" y="398490"/>
                  </a:cubicBezTo>
                  <a:cubicBezTo>
                    <a:pt x="655547" y="398617"/>
                    <a:pt x="656940" y="396212"/>
                    <a:pt x="658205" y="394946"/>
                  </a:cubicBezTo>
                  <a:cubicBezTo>
                    <a:pt x="657319" y="394313"/>
                    <a:pt x="656307" y="393174"/>
                    <a:pt x="655421" y="393174"/>
                  </a:cubicBezTo>
                  <a:cubicBezTo>
                    <a:pt x="649598" y="392794"/>
                    <a:pt x="643775" y="392541"/>
                    <a:pt x="637952" y="392541"/>
                  </a:cubicBezTo>
                  <a:cubicBezTo>
                    <a:pt x="590864" y="392541"/>
                    <a:pt x="543649" y="392161"/>
                    <a:pt x="496561" y="392667"/>
                  </a:cubicBezTo>
                  <a:cubicBezTo>
                    <a:pt x="480485" y="392794"/>
                    <a:pt x="463903" y="389630"/>
                    <a:pt x="448207" y="397224"/>
                  </a:cubicBezTo>
                  <a:cubicBezTo>
                    <a:pt x="444789" y="398870"/>
                    <a:pt x="437700" y="393554"/>
                    <a:pt x="432257" y="393427"/>
                  </a:cubicBezTo>
                  <a:cubicBezTo>
                    <a:pt x="425548" y="393300"/>
                    <a:pt x="420232" y="398364"/>
                    <a:pt x="412510" y="398237"/>
                  </a:cubicBezTo>
                  <a:cubicBezTo>
                    <a:pt x="385422" y="397731"/>
                    <a:pt x="358333" y="398110"/>
                    <a:pt x="331245" y="398364"/>
                  </a:cubicBezTo>
                  <a:cubicBezTo>
                    <a:pt x="324410" y="398364"/>
                    <a:pt x="321878" y="395579"/>
                    <a:pt x="318587" y="390389"/>
                  </a:cubicBezTo>
                  <a:cubicBezTo>
                    <a:pt x="315676" y="385832"/>
                    <a:pt x="307574" y="383933"/>
                    <a:pt x="301878" y="380895"/>
                  </a:cubicBezTo>
                  <a:cubicBezTo>
                    <a:pt x="294663" y="388996"/>
                    <a:pt x="286941" y="376592"/>
                    <a:pt x="280486" y="380895"/>
                  </a:cubicBezTo>
                  <a:cubicBezTo>
                    <a:pt x="269853" y="388110"/>
                    <a:pt x="257954" y="385199"/>
                    <a:pt x="246562" y="386085"/>
                  </a:cubicBezTo>
                  <a:cubicBezTo>
                    <a:pt x="236182" y="386845"/>
                    <a:pt x="225676" y="384440"/>
                    <a:pt x="216056" y="390642"/>
                  </a:cubicBezTo>
                  <a:cubicBezTo>
                    <a:pt x="213144" y="392541"/>
                    <a:pt x="206815" y="391781"/>
                    <a:pt x="202638" y="390515"/>
                  </a:cubicBezTo>
                  <a:cubicBezTo>
                    <a:pt x="196182" y="388490"/>
                    <a:pt x="188841" y="386212"/>
                    <a:pt x="184284" y="382035"/>
                  </a:cubicBezTo>
                  <a:cubicBezTo>
                    <a:pt x="175676" y="374060"/>
                    <a:pt x="168081" y="371655"/>
                    <a:pt x="157195" y="378870"/>
                  </a:cubicBezTo>
                  <a:cubicBezTo>
                    <a:pt x="154664" y="380516"/>
                    <a:pt x="147575" y="379123"/>
                    <a:pt x="144157" y="376971"/>
                  </a:cubicBezTo>
                  <a:cubicBezTo>
                    <a:pt x="139094" y="373807"/>
                    <a:pt x="133904" y="373174"/>
                    <a:pt x="128208" y="373047"/>
                  </a:cubicBezTo>
                  <a:cubicBezTo>
                    <a:pt x="127575" y="369883"/>
                    <a:pt x="125423" y="367224"/>
                    <a:pt x="122259" y="367478"/>
                  </a:cubicBezTo>
                  <a:cubicBezTo>
                    <a:pt x="102892" y="368364"/>
                    <a:pt x="83018" y="364187"/>
                    <a:pt x="64411" y="372541"/>
                  </a:cubicBezTo>
                  <a:cubicBezTo>
                    <a:pt x="59727" y="374693"/>
                    <a:pt x="56183" y="369883"/>
                    <a:pt x="53272" y="366845"/>
                  </a:cubicBezTo>
                  <a:cubicBezTo>
                    <a:pt x="51753" y="365326"/>
                    <a:pt x="50740" y="365452"/>
                    <a:pt x="50234" y="365705"/>
                  </a:cubicBezTo>
                  <a:cubicBezTo>
                    <a:pt x="50487" y="365579"/>
                    <a:pt x="50740" y="365326"/>
                    <a:pt x="51373" y="364566"/>
                  </a:cubicBezTo>
                  <a:cubicBezTo>
                    <a:pt x="56183" y="358997"/>
                    <a:pt x="61879" y="353807"/>
                    <a:pt x="68208" y="349756"/>
                  </a:cubicBezTo>
                  <a:cubicBezTo>
                    <a:pt x="72132" y="347225"/>
                    <a:pt x="76436" y="351528"/>
                    <a:pt x="80613" y="352794"/>
                  </a:cubicBezTo>
                  <a:cubicBezTo>
                    <a:pt x="90487" y="355832"/>
                    <a:pt x="100866" y="355579"/>
                    <a:pt x="110993" y="353174"/>
                  </a:cubicBezTo>
                  <a:cubicBezTo>
                    <a:pt x="112385" y="352794"/>
                    <a:pt x="113018" y="350516"/>
                    <a:pt x="113904" y="348870"/>
                  </a:cubicBezTo>
                  <a:cubicBezTo>
                    <a:pt x="117322" y="348744"/>
                    <a:pt x="120740" y="348617"/>
                    <a:pt x="124031" y="348491"/>
                  </a:cubicBezTo>
                  <a:cubicBezTo>
                    <a:pt x="133018" y="348111"/>
                    <a:pt x="134537" y="346718"/>
                    <a:pt x="135170" y="340136"/>
                  </a:cubicBezTo>
                  <a:cubicBezTo>
                    <a:pt x="135803" y="333174"/>
                    <a:pt x="134284" y="331149"/>
                    <a:pt x="126563" y="329883"/>
                  </a:cubicBezTo>
                  <a:cubicBezTo>
                    <a:pt x="124284" y="329503"/>
                    <a:pt x="121752" y="330009"/>
                    <a:pt x="119600" y="329503"/>
                  </a:cubicBezTo>
                  <a:cubicBezTo>
                    <a:pt x="116309" y="328617"/>
                    <a:pt x="113271" y="327351"/>
                    <a:pt x="114411" y="323301"/>
                  </a:cubicBezTo>
                  <a:cubicBezTo>
                    <a:pt x="115297" y="319883"/>
                    <a:pt x="117575" y="318111"/>
                    <a:pt x="121499" y="317858"/>
                  </a:cubicBezTo>
                  <a:cubicBezTo>
                    <a:pt x="129600" y="317225"/>
                    <a:pt x="138967" y="318744"/>
                    <a:pt x="145550" y="315706"/>
                  </a:cubicBezTo>
                  <a:cubicBezTo>
                    <a:pt x="155676" y="311022"/>
                    <a:pt x="165803" y="310642"/>
                    <a:pt x="176056" y="311402"/>
                  </a:cubicBezTo>
                  <a:cubicBezTo>
                    <a:pt x="188081" y="312288"/>
                    <a:pt x="197068" y="303428"/>
                    <a:pt x="209600" y="305073"/>
                  </a:cubicBezTo>
                  <a:cubicBezTo>
                    <a:pt x="219853" y="306339"/>
                    <a:pt x="231625" y="307352"/>
                    <a:pt x="240866" y="304187"/>
                  </a:cubicBezTo>
                  <a:cubicBezTo>
                    <a:pt x="251878" y="300389"/>
                    <a:pt x="262764" y="298997"/>
                    <a:pt x="274030" y="297225"/>
                  </a:cubicBezTo>
                  <a:cubicBezTo>
                    <a:pt x="275169" y="297098"/>
                    <a:pt x="275802" y="294567"/>
                    <a:pt x="276562" y="292921"/>
                  </a:cubicBezTo>
                  <a:cubicBezTo>
                    <a:pt x="254537" y="292794"/>
                    <a:pt x="232385" y="292668"/>
                    <a:pt x="210359" y="292541"/>
                  </a:cubicBezTo>
                  <a:cubicBezTo>
                    <a:pt x="203397" y="292541"/>
                    <a:pt x="197068" y="293807"/>
                    <a:pt x="190233" y="295959"/>
                  </a:cubicBezTo>
                  <a:cubicBezTo>
                    <a:pt x="176056" y="300389"/>
                    <a:pt x="160360" y="300389"/>
                    <a:pt x="145676" y="297225"/>
                  </a:cubicBezTo>
                  <a:cubicBezTo>
                    <a:pt x="140486" y="296086"/>
                    <a:pt x="136056" y="292162"/>
                    <a:pt x="129727" y="292668"/>
                  </a:cubicBezTo>
                  <a:cubicBezTo>
                    <a:pt x="110233" y="293934"/>
                    <a:pt x="90107" y="289503"/>
                    <a:pt x="71373" y="298364"/>
                  </a:cubicBezTo>
                  <a:cubicBezTo>
                    <a:pt x="67702" y="300136"/>
                    <a:pt x="62132" y="299123"/>
                    <a:pt x="57449" y="298870"/>
                  </a:cubicBezTo>
                  <a:cubicBezTo>
                    <a:pt x="55424" y="298744"/>
                    <a:pt x="53525" y="297098"/>
                    <a:pt x="51626" y="296086"/>
                  </a:cubicBezTo>
                  <a:cubicBezTo>
                    <a:pt x="53272" y="294946"/>
                    <a:pt x="54664" y="293427"/>
                    <a:pt x="56563" y="292668"/>
                  </a:cubicBezTo>
                  <a:cubicBezTo>
                    <a:pt x="73398" y="285833"/>
                    <a:pt x="91499" y="283301"/>
                    <a:pt x="109474" y="280390"/>
                  </a:cubicBezTo>
                  <a:cubicBezTo>
                    <a:pt x="117449" y="279124"/>
                    <a:pt x="125930" y="280263"/>
                    <a:pt x="134157" y="279630"/>
                  </a:cubicBezTo>
                  <a:cubicBezTo>
                    <a:pt x="137322" y="279377"/>
                    <a:pt x="140613" y="277605"/>
                    <a:pt x="143398" y="276086"/>
                  </a:cubicBezTo>
                  <a:cubicBezTo>
                    <a:pt x="145170" y="275073"/>
                    <a:pt x="146815" y="273048"/>
                    <a:pt x="147322" y="271276"/>
                  </a:cubicBezTo>
                  <a:cubicBezTo>
                    <a:pt x="147575" y="270643"/>
                    <a:pt x="144664" y="268364"/>
                    <a:pt x="142891" y="268237"/>
                  </a:cubicBezTo>
                  <a:cubicBezTo>
                    <a:pt x="137069" y="267605"/>
                    <a:pt x="131246" y="267605"/>
                    <a:pt x="125423" y="267098"/>
                  </a:cubicBezTo>
                  <a:cubicBezTo>
                    <a:pt x="124411" y="266972"/>
                    <a:pt x="123398" y="265959"/>
                    <a:pt x="122765" y="265200"/>
                  </a:cubicBezTo>
                  <a:cubicBezTo>
                    <a:pt x="122639" y="264947"/>
                    <a:pt x="123524" y="263807"/>
                    <a:pt x="124157" y="263428"/>
                  </a:cubicBezTo>
                  <a:cubicBezTo>
                    <a:pt x="130107" y="260010"/>
                    <a:pt x="137449" y="261908"/>
                    <a:pt x="143778" y="257984"/>
                  </a:cubicBezTo>
                  <a:cubicBezTo>
                    <a:pt x="155297" y="250770"/>
                    <a:pt x="169094" y="247478"/>
                    <a:pt x="183271" y="249377"/>
                  </a:cubicBezTo>
                  <a:cubicBezTo>
                    <a:pt x="204790" y="252162"/>
                    <a:pt x="224030" y="242795"/>
                    <a:pt x="244663" y="242035"/>
                  </a:cubicBezTo>
                  <a:cubicBezTo>
                    <a:pt x="245549" y="242035"/>
                    <a:pt x="246435" y="240769"/>
                    <a:pt x="247448" y="240137"/>
                  </a:cubicBezTo>
                  <a:cubicBezTo>
                    <a:pt x="246815" y="239504"/>
                    <a:pt x="246309" y="238491"/>
                    <a:pt x="245423" y="238238"/>
                  </a:cubicBezTo>
                  <a:cubicBezTo>
                    <a:pt x="243271" y="237605"/>
                    <a:pt x="240992" y="236592"/>
                    <a:pt x="238967" y="236719"/>
                  </a:cubicBezTo>
                  <a:cubicBezTo>
                    <a:pt x="213651" y="238364"/>
                    <a:pt x="187448" y="231656"/>
                    <a:pt x="163145" y="242541"/>
                  </a:cubicBezTo>
                  <a:cubicBezTo>
                    <a:pt x="151499" y="242541"/>
                    <a:pt x="139854" y="242541"/>
                    <a:pt x="128335" y="242668"/>
                  </a:cubicBezTo>
                  <a:cubicBezTo>
                    <a:pt x="127195" y="238997"/>
                    <a:pt x="124917" y="236339"/>
                    <a:pt x="119727" y="236466"/>
                  </a:cubicBezTo>
                  <a:cubicBezTo>
                    <a:pt x="115676" y="236592"/>
                    <a:pt x="111499" y="236466"/>
                    <a:pt x="107449" y="236339"/>
                  </a:cubicBezTo>
                  <a:cubicBezTo>
                    <a:pt x="107702" y="233428"/>
                    <a:pt x="109601" y="231403"/>
                    <a:pt x="112765" y="231023"/>
                  </a:cubicBezTo>
                  <a:cubicBezTo>
                    <a:pt x="120233" y="230390"/>
                    <a:pt x="127828" y="230390"/>
                    <a:pt x="135423" y="230137"/>
                  </a:cubicBezTo>
                  <a:cubicBezTo>
                    <a:pt x="137575" y="226719"/>
                    <a:pt x="141879" y="221782"/>
                    <a:pt x="140740" y="220643"/>
                  </a:cubicBezTo>
                  <a:cubicBezTo>
                    <a:pt x="135676" y="215326"/>
                    <a:pt x="136436" y="209124"/>
                    <a:pt x="134790" y="203301"/>
                  </a:cubicBezTo>
                  <a:cubicBezTo>
                    <a:pt x="134284" y="201656"/>
                    <a:pt x="128208" y="199377"/>
                    <a:pt x="126309" y="200263"/>
                  </a:cubicBezTo>
                  <a:cubicBezTo>
                    <a:pt x="119980" y="203175"/>
                    <a:pt x="113904" y="205960"/>
                    <a:pt x="106436" y="205200"/>
                  </a:cubicBezTo>
                  <a:cubicBezTo>
                    <a:pt x="87322" y="203428"/>
                    <a:pt x="70487" y="212036"/>
                    <a:pt x="52132" y="213808"/>
                  </a:cubicBezTo>
                  <a:cubicBezTo>
                    <a:pt x="49348" y="214061"/>
                    <a:pt x="47069" y="218491"/>
                    <a:pt x="43651" y="214187"/>
                  </a:cubicBezTo>
                  <a:cubicBezTo>
                    <a:pt x="42133" y="212162"/>
                    <a:pt x="45550" y="207478"/>
                    <a:pt x="50234" y="205200"/>
                  </a:cubicBezTo>
                  <a:cubicBezTo>
                    <a:pt x="58462" y="201149"/>
                    <a:pt x="66816" y="198365"/>
                    <a:pt x="76816" y="198871"/>
                  </a:cubicBezTo>
                  <a:cubicBezTo>
                    <a:pt x="86056" y="199377"/>
                    <a:pt x="95423" y="198491"/>
                    <a:pt x="104664" y="197225"/>
                  </a:cubicBezTo>
                  <a:cubicBezTo>
                    <a:pt x="107449" y="196846"/>
                    <a:pt x="110993" y="193554"/>
                    <a:pt x="111879" y="191023"/>
                  </a:cubicBezTo>
                  <a:cubicBezTo>
                    <a:pt x="112512" y="189251"/>
                    <a:pt x="109854" y="185706"/>
                    <a:pt x="107575" y="184061"/>
                  </a:cubicBezTo>
                  <a:cubicBezTo>
                    <a:pt x="103272" y="181023"/>
                    <a:pt x="97955" y="179124"/>
                    <a:pt x="93525" y="176213"/>
                  </a:cubicBezTo>
                  <a:cubicBezTo>
                    <a:pt x="92639" y="175580"/>
                    <a:pt x="93271" y="171150"/>
                    <a:pt x="94411" y="170770"/>
                  </a:cubicBezTo>
                  <a:cubicBezTo>
                    <a:pt x="100613" y="168491"/>
                    <a:pt x="107955" y="167858"/>
                    <a:pt x="113525" y="164820"/>
                  </a:cubicBezTo>
                  <a:cubicBezTo>
                    <a:pt x="127955" y="156972"/>
                    <a:pt x="143398" y="154567"/>
                    <a:pt x="159854" y="155453"/>
                  </a:cubicBezTo>
                  <a:cubicBezTo>
                    <a:pt x="164537" y="155707"/>
                    <a:pt x="169347" y="154947"/>
                    <a:pt x="174031" y="155200"/>
                  </a:cubicBezTo>
                  <a:cubicBezTo>
                    <a:pt x="187701" y="155960"/>
                    <a:pt x="199980" y="151783"/>
                    <a:pt x="208461" y="143175"/>
                  </a:cubicBezTo>
                  <a:cubicBezTo>
                    <a:pt x="218334" y="133048"/>
                    <a:pt x="232132" y="130896"/>
                    <a:pt x="244537" y="125960"/>
                  </a:cubicBezTo>
                  <a:cubicBezTo>
                    <a:pt x="252385" y="122922"/>
                    <a:pt x="262764" y="124821"/>
                    <a:pt x="265676" y="114061"/>
                  </a:cubicBezTo>
                  <a:cubicBezTo>
                    <a:pt x="266435" y="111276"/>
                    <a:pt x="273397" y="120770"/>
                    <a:pt x="276055" y="114694"/>
                  </a:cubicBezTo>
                  <a:cubicBezTo>
                    <a:pt x="285676" y="92669"/>
                    <a:pt x="309093" y="87985"/>
                    <a:pt x="330359" y="81403"/>
                  </a:cubicBezTo>
                  <a:cubicBezTo>
                    <a:pt x="337701" y="79125"/>
                    <a:pt x="345549" y="77859"/>
                    <a:pt x="353144" y="75327"/>
                  </a:cubicBezTo>
                  <a:cubicBezTo>
                    <a:pt x="361498" y="72542"/>
                    <a:pt x="371751" y="74568"/>
                    <a:pt x="381118" y="74441"/>
                  </a:cubicBezTo>
                  <a:cubicBezTo>
                    <a:pt x="388080" y="74314"/>
                    <a:pt x="394536" y="66720"/>
                    <a:pt x="402131" y="73175"/>
                  </a:cubicBezTo>
                  <a:cubicBezTo>
                    <a:pt x="406561" y="69758"/>
                    <a:pt x="410991" y="66466"/>
                    <a:pt x="415422" y="63049"/>
                  </a:cubicBezTo>
                  <a:cubicBezTo>
                    <a:pt x="420612" y="67732"/>
                    <a:pt x="425042" y="66213"/>
                    <a:pt x="430232" y="62669"/>
                  </a:cubicBezTo>
                  <a:cubicBezTo>
                    <a:pt x="433776" y="60264"/>
                    <a:pt x="440232" y="56720"/>
                    <a:pt x="442384" y="57986"/>
                  </a:cubicBezTo>
                  <a:cubicBezTo>
                    <a:pt x="450865" y="62669"/>
                    <a:pt x="457194" y="55834"/>
                    <a:pt x="464535" y="56213"/>
                  </a:cubicBezTo>
                  <a:cubicBezTo>
                    <a:pt x="484915" y="57353"/>
                    <a:pt x="502510" y="49125"/>
                    <a:pt x="520864" y="43176"/>
                  </a:cubicBezTo>
                  <a:cubicBezTo>
                    <a:pt x="523902" y="42163"/>
                    <a:pt x="524409" y="40391"/>
                    <a:pt x="522763" y="39125"/>
                  </a:cubicBezTo>
                  <a:cubicBezTo>
                    <a:pt x="521877" y="38365"/>
                    <a:pt x="520991" y="37353"/>
                    <a:pt x="519978" y="37353"/>
                  </a:cubicBezTo>
                  <a:cubicBezTo>
                    <a:pt x="505801" y="37353"/>
                    <a:pt x="491118" y="35328"/>
                    <a:pt x="477700" y="38239"/>
                  </a:cubicBezTo>
                  <a:cubicBezTo>
                    <a:pt x="465548" y="40897"/>
                    <a:pt x="453016" y="42922"/>
                    <a:pt x="441118" y="46214"/>
                  </a:cubicBezTo>
                  <a:cubicBezTo>
                    <a:pt x="424789" y="50770"/>
                    <a:pt x="406814" y="51656"/>
                    <a:pt x="392764" y="61783"/>
                  </a:cubicBezTo>
                  <a:cubicBezTo>
                    <a:pt x="390612" y="63428"/>
                    <a:pt x="385802" y="62796"/>
                    <a:pt x="382384" y="62416"/>
                  </a:cubicBezTo>
                  <a:cubicBezTo>
                    <a:pt x="380612" y="62163"/>
                    <a:pt x="379093" y="60264"/>
                    <a:pt x="377574" y="59125"/>
                  </a:cubicBezTo>
                  <a:cubicBezTo>
                    <a:pt x="386814" y="50138"/>
                    <a:pt x="394536" y="40137"/>
                    <a:pt x="409852" y="36846"/>
                  </a:cubicBezTo>
                  <a:cubicBezTo>
                    <a:pt x="422257" y="34188"/>
                    <a:pt x="434915" y="32669"/>
                    <a:pt x="446814" y="29758"/>
                  </a:cubicBezTo>
                  <a:cubicBezTo>
                    <a:pt x="459346" y="26720"/>
                    <a:pt x="471497" y="24695"/>
                    <a:pt x="484282" y="24695"/>
                  </a:cubicBezTo>
                  <a:cubicBezTo>
                    <a:pt x="490105" y="24695"/>
                    <a:pt x="496814" y="25074"/>
                    <a:pt x="501371" y="22796"/>
                  </a:cubicBezTo>
                  <a:cubicBezTo>
                    <a:pt x="509219" y="18745"/>
                    <a:pt x="517067" y="19378"/>
                    <a:pt x="525168" y="19125"/>
                  </a:cubicBezTo>
                  <a:cubicBezTo>
                    <a:pt x="542383" y="18492"/>
                    <a:pt x="559978" y="21024"/>
                    <a:pt x="576434" y="13176"/>
                  </a:cubicBezTo>
                  <a:cubicBezTo>
                    <a:pt x="580105" y="11404"/>
                    <a:pt x="585801" y="12416"/>
                    <a:pt x="590358" y="12796"/>
                  </a:cubicBezTo>
                  <a:cubicBezTo>
                    <a:pt x="591877" y="12923"/>
                    <a:pt x="593142" y="14948"/>
                    <a:pt x="594661" y="16087"/>
                  </a:cubicBezTo>
                  <a:cubicBezTo>
                    <a:pt x="593775" y="16720"/>
                    <a:pt x="592636" y="18112"/>
                    <a:pt x="591877" y="17986"/>
                  </a:cubicBezTo>
                  <a:cubicBezTo>
                    <a:pt x="581750" y="16467"/>
                    <a:pt x="574661" y="23176"/>
                    <a:pt x="566054" y="25454"/>
                  </a:cubicBezTo>
                  <a:cubicBezTo>
                    <a:pt x="564788" y="25834"/>
                    <a:pt x="564029" y="27859"/>
                    <a:pt x="563142" y="29125"/>
                  </a:cubicBezTo>
                  <a:cubicBezTo>
                    <a:pt x="565168" y="29758"/>
                    <a:pt x="567193" y="30897"/>
                    <a:pt x="569345" y="31150"/>
                  </a:cubicBezTo>
                  <a:cubicBezTo>
                    <a:pt x="572889" y="31530"/>
                    <a:pt x="577067" y="32289"/>
                    <a:pt x="579851" y="31024"/>
                  </a:cubicBezTo>
                  <a:cubicBezTo>
                    <a:pt x="595041" y="23682"/>
                    <a:pt x="611497" y="25074"/>
                    <a:pt x="627699" y="24821"/>
                  </a:cubicBezTo>
                  <a:cubicBezTo>
                    <a:pt x="634535" y="24695"/>
                    <a:pt x="638712" y="23302"/>
                    <a:pt x="639218" y="16593"/>
                  </a:cubicBezTo>
                  <a:cubicBezTo>
                    <a:pt x="639471" y="13935"/>
                    <a:pt x="642130" y="13302"/>
                    <a:pt x="644028" y="14948"/>
                  </a:cubicBezTo>
                  <a:cubicBezTo>
                    <a:pt x="648459" y="18872"/>
                    <a:pt x="653902" y="19378"/>
                    <a:pt x="659724" y="18745"/>
                  </a:cubicBezTo>
                  <a:cubicBezTo>
                    <a:pt x="659851" y="15707"/>
                    <a:pt x="659218" y="12290"/>
                    <a:pt x="660864" y="10138"/>
                  </a:cubicBezTo>
                  <a:cubicBezTo>
                    <a:pt x="662383" y="8112"/>
                    <a:pt x="666560" y="7226"/>
                    <a:pt x="669724" y="6720"/>
                  </a:cubicBezTo>
                  <a:cubicBezTo>
                    <a:pt x="673142" y="6087"/>
                    <a:pt x="676813" y="6593"/>
                    <a:pt x="680231" y="6467"/>
                  </a:cubicBezTo>
                  <a:cubicBezTo>
                    <a:pt x="708458" y="6214"/>
                    <a:pt x="736686" y="5328"/>
                    <a:pt x="764914" y="6214"/>
                  </a:cubicBezTo>
                  <a:cubicBezTo>
                    <a:pt x="773142" y="6467"/>
                    <a:pt x="780736" y="-1128"/>
                    <a:pt x="787319" y="3682"/>
                  </a:cubicBezTo>
                  <a:cubicBezTo>
                    <a:pt x="795673" y="9758"/>
                    <a:pt x="802002" y="-1128"/>
                    <a:pt x="809344" y="3555"/>
                  </a:cubicBezTo>
                  <a:cubicBezTo>
                    <a:pt x="816559" y="8239"/>
                    <a:pt x="825293" y="5834"/>
                    <a:pt x="833268" y="6087"/>
                  </a:cubicBezTo>
                  <a:cubicBezTo>
                    <a:pt x="848584" y="6593"/>
                    <a:pt x="863901" y="6467"/>
                    <a:pt x="879091" y="6847"/>
                  </a:cubicBezTo>
                  <a:cubicBezTo>
                    <a:pt x="883647" y="6973"/>
                    <a:pt x="889090" y="6720"/>
                    <a:pt x="892381" y="8872"/>
                  </a:cubicBezTo>
                  <a:cubicBezTo>
                    <a:pt x="897445" y="12163"/>
                    <a:pt x="899976" y="9758"/>
                    <a:pt x="904153" y="8239"/>
                  </a:cubicBezTo>
                  <a:cubicBezTo>
                    <a:pt x="907445" y="7100"/>
                    <a:pt x="911116" y="13429"/>
                    <a:pt x="915799" y="9252"/>
                  </a:cubicBezTo>
                  <a:cubicBezTo>
                    <a:pt x="920609" y="4948"/>
                    <a:pt x="925166" y="14188"/>
                    <a:pt x="930862" y="9125"/>
                  </a:cubicBezTo>
                  <a:cubicBezTo>
                    <a:pt x="936305" y="4442"/>
                    <a:pt x="944280" y="7226"/>
                    <a:pt x="951242" y="6720"/>
                  </a:cubicBezTo>
                  <a:cubicBezTo>
                    <a:pt x="957064" y="6340"/>
                    <a:pt x="963014" y="6340"/>
                    <a:pt x="968837" y="6340"/>
                  </a:cubicBezTo>
                  <a:cubicBezTo>
                    <a:pt x="984153" y="6214"/>
                    <a:pt x="999343" y="6214"/>
                    <a:pt x="1014659" y="5960"/>
                  </a:cubicBezTo>
                  <a:cubicBezTo>
                    <a:pt x="1020482" y="5834"/>
                    <a:pt x="1027824" y="7353"/>
                    <a:pt x="1031874" y="4948"/>
                  </a:cubicBezTo>
                  <a:cubicBezTo>
                    <a:pt x="1043900" y="-2394"/>
                    <a:pt x="1056811" y="644"/>
                    <a:pt x="1069343" y="518"/>
                  </a:cubicBezTo>
                  <a:cubicBezTo>
                    <a:pt x="1083266" y="391"/>
                    <a:pt x="1097317" y="1404"/>
                    <a:pt x="1111368" y="1910"/>
                  </a:cubicBezTo>
                  <a:cubicBezTo>
                    <a:pt x="1116937" y="8999"/>
                    <a:pt x="1126937" y="-2900"/>
                    <a:pt x="1132254" y="5707"/>
                  </a:cubicBezTo>
                  <a:cubicBezTo>
                    <a:pt x="1140482" y="6087"/>
                    <a:pt x="1148836" y="7353"/>
                    <a:pt x="1156810" y="6467"/>
                  </a:cubicBezTo>
                  <a:cubicBezTo>
                    <a:pt x="1165924" y="5454"/>
                    <a:pt x="1171621" y="11783"/>
                    <a:pt x="1179848" y="12290"/>
                  </a:cubicBezTo>
                  <a:cubicBezTo>
                    <a:pt x="1192380" y="13049"/>
                    <a:pt x="1204785" y="11150"/>
                    <a:pt x="1217316" y="17226"/>
                  </a:cubicBezTo>
                  <a:cubicBezTo>
                    <a:pt x="1227823" y="22289"/>
                    <a:pt x="1243013" y="15960"/>
                    <a:pt x="1253646" y="24695"/>
                  </a:cubicBezTo>
                  <a:cubicBezTo>
                    <a:pt x="1267569" y="24315"/>
                    <a:pt x="1281620" y="24188"/>
                    <a:pt x="1295544" y="23555"/>
                  </a:cubicBezTo>
                  <a:cubicBezTo>
                    <a:pt x="1296557" y="23555"/>
                    <a:pt x="1297443" y="21024"/>
                    <a:pt x="1298329" y="19252"/>
                  </a:cubicBezTo>
                  <a:cubicBezTo>
                    <a:pt x="1300607" y="19125"/>
                    <a:pt x="1303012" y="18872"/>
                    <a:pt x="1305291" y="18745"/>
                  </a:cubicBezTo>
                  <a:cubicBezTo>
                    <a:pt x="1306430" y="13935"/>
                    <a:pt x="1310987" y="11783"/>
                    <a:pt x="1315164" y="13555"/>
                  </a:cubicBezTo>
                  <a:cubicBezTo>
                    <a:pt x="1320481" y="15834"/>
                    <a:pt x="1323645" y="17100"/>
                    <a:pt x="1330101" y="14568"/>
                  </a:cubicBezTo>
                  <a:cubicBezTo>
                    <a:pt x="1335291" y="12543"/>
                    <a:pt x="1340480" y="6214"/>
                    <a:pt x="1347949" y="9884"/>
                  </a:cubicBezTo>
                  <a:cubicBezTo>
                    <a:pt x="1355291" y="13555"/>
                    <a:pt x="1359974" y="6720"/>
                    <a:pt x="1366430" y="5834"/>
                  </a:cubicBezTo>
                  <a:cubicBezTo>
                    <a:pt x="1380860" y="3809"/>
                    <a:pt x="1394531" y="-4039"/>
                    <a:pt x="1409341" y="5707"/>
                  </a:cubicBezTo>
                  <a:cubicBezTo>
                    <a:pt x="1412505" y="7733"/>
                    <a:pt x="1418455" y="6340"/>
                    <a:pt x="1423138" y="6467"/>
                  </a:cubicBezTo>
                  <a:cubicBezTo>
                    <a:pt x="1433771" y="6720"/>
                    <a:pt x="1444404" y="6720"/>
                    <a:pt x="1454910" y="7100"/>
                  </a:cubicBezTo>
                  <a:cubicBezTo>
                    <a:pt x="1458328" y="7226"/>
                    <a:pt x="1460733" y="9252"/>
                    <a:pt x="1461366" y="12543"/>
                  </a:cubicBezTo>
                  <a:cubicBezTo>
                    <a:pt x="1464657" y="12669"/>
                    <a:pt x="1468075" y="12923"/>
                    <a:pt x="1471366" y="12669"/>
                  </a:cubicBezTo>
                  <a:cubicBezTo>
                    <a:pt x="1483138" y="11783"/>
                    <a:pt x="1493518" y="15834"/>
                    <a:pt x="1504657" y="18365"/>
                  </a:cubicBezTo>
                  <a:cubicBezTo>
                    <a:pt x="1513264" y="20264"/>
                    <a:pt x="1518961" y="23809"/>
                    <a:pt x="1525416" y="28112"/>
                  </a:cubicBezTo>
                  <a:cubicBezTo>
                    <a:pt x="1532505" y="32922"/>
                    <a:pt x="1540100" y="32796"/>
                    <a:pt x="1547821" y="27986"/>
                  </a:cubicBezTo>
                  <a:cubicBezTo>
                    <a:pt x="1555416" y="23176"/>
                    <a:pt x="1561239" y="26846"/>
                    <a:pt x="1560353" y="34695"/>
                  </a:cubicBezTo>
                  <a:cubicBezTo>
                    <a:pt x="1559973" y="37732"/>
                    <a:pt x="1560479" y="40897"/>
                    <a:pt x="1560606" y="43935"/>
                  </a:cubicBezTo>
                  <a:cubicBezTo>
                    <a:pt x="1560859" y="47606"/>
                    <a:pt x="1563644" y="49378"/>
                    <a:pt x="1567188" y="49758"/>
                  </a:cubicBezTo>
                  <a:cubicBezTo>
                    <a:pt x="1573011" y="50264"/>
                    <a:pt x="1578834" y="50011"/>
                    <a:pt x="1584657" y="50138"/>
                  </a:cubicBezTo>
                  <a:cubicBezTo>
                    <a:pt x="1597568" y="50264"/>
                    <a:pt x="1610732" y="48745"/>
                    <a:pt x="1623137" y="51024"/>
                  </a:cubicBezTo>
                  <a:cubicBezTo>
                    <a:pt x="1635162" y="53302"/>
                    <a:pt x="1646428" y="59251"/>
                    <a:pt x="1657441" y="64315"/>
                  </a:cubicBezTo>
                  <a:cubicBezTo>
                    <a:pt x="1662757" y="66720"/>
                    <a:pt x="1668200" y="67606"/>
                    <a:pt x="1673517" y="69251"/>
                  </a:cubicBezTo>
                  <a:cubicBezTo>
                    <a:pt x="1687567" y="73302"/>
                    <a:pt x="1701618" y="77732"/>
                    <a:pt x="1714529" y="83808"/>
                  </a:cubicBezTo>
                  <a:cubicBezTo>
                    <a:pt x="1722251" y="87479"/>
                    <a:pt x="1729846" y="87099"/>
                    <a:pt x="1737694" y="87985"/>
                  </a:cubicBezTo>
                  <a:cubicBezTo>
                    <a:pt x="1738326" y="91023"/>
                    <a:pt x="1740478" y="92922"/>
                    <a:pt x="1743896" y="93555"/>
                  </a:cubicBezTo>
                  <a:cubicBezTo>
                    <a:pt x="1747314" y="94188"/>
                    <a:pt x="1750858" y="93935"/>
                    <a:pt x="1754276" y="94441"/>
                  </a:cubicBezTo>
                  <a:cubicBezTo>
                    <a:pt x="1755288" y="94568"/>
                    <a:pt x="1756048" y="95707"/>
                    <a:pt x="1756934" y="96340"/>
                  </a:cubicBezTo>
                  <a:cubicBezTo>
                    <a:pt x="1755668" y="97606"/>
                    <a:pt x="1754656" y="99378"/>
                    <a:pt x="1753137" y="99758"/>
                  </a:cubicBezTo>
                  <a:cubicBezTo>
                    <a:pt x="1750985" y="100390"/>
                    <a:pt x="1748453" y="99884"/>
                    <a:pt x="1746175" y="100264"/>
                  </a:cubicBezTo>
                  <a:cubicBezTo>
                    <a:pt x="1744023" y="100643"/>
                    <a:pt x="1741997" y="101656"/>
                    <a:pt x="1739846" y="102289"/>
                  </a:cubicBezTo>
                  <a:cubicBezTo>
                    <a:pt x="1740732" y="103555"/>
                    <a:pt x="1741365" y="105454"/>
                    <a:pt x="1742630" y="105960"/>
                  </a:cubicBezTo>
                  <a:cubicBezTo>
                    <a:pt x="1753137" y="110011"/>
                    <a:pt x="1763643" y="114188"/>
                    <a:pt x="1775668" y="113175"/>
                  </a:cubicBezTo>
                  <a:cubicBezTo>
                    <a:pt x="1776554" y="113049"/>
                    <a:pt x="1777567" y="114314"/>
                    <a:pt x="1778453" y="114947"/>
                  </a:cubicBezTo>
                  <a:cubicBezTo>
                    <a:pt x="1777187" y="116086"/>
                    <a:pt x="1776301" y="118112"/>
                    <a:pt x="1774782" y="118492"/>
                  </a:cubicBezTo>
                  <a:cubicBezTo>
                    <a:pt x="1763769" y="120897"/>
                    <a:pt x="1748200" y="111909"/>
                    <a:pt x="1742630" y="128492"/>
                  </a:cubicBezTo>
                  <a:cubicBezTo>
                    <a:pt x="1742250" y="129631"/>
                    <a:pt x="1738706" y="130264"/>
                    <a:pt x="1736554" y="130517"/>
                  </a:cubicBezTo>
                  <a:cubicBezTo>
                    <a:pt x="1733010" y="130896"/>
                    <a:pt x="1729466" y="130896"/>
                    <a:pt x="1726048" y="130643"/>
                  </a:cubicBezTo>
                  <a:cubicBezTo>
                    <a:pt x="1707694" y="129504"/>
                    <a:pt x="1688707" y="134567"/>
                    <a:pt x="1670859" y="126719"/>
                  </a:cubicBezTo>
                  <a:cubicBezTo>
                    <a:pt x="1669466" y="126087"/>
                    <a:pt x="1665542" y="129757"/>
                    <a:pt x="1663011" y="131656"/>
                  </a:cubicBezTo>
                  <a:cubicBezTo>
                    <a:pt x="1660352" y="133555"/>
                    <a:pt x="1660352" y="135580"/>
                    <a:pt x="1663137" y="135960"/>
                  </a:cubicBezTo>
                  <a:cubicBezTo>
                    <a:pt x="1673390" y="137352"/>
                    <a:pt x="1684909" y="136213"/>
                    <a:pt x="1693643" y="140010"/>
                  </a:cubicBezTo>
                  <a:cubicBezTo>
                    <a:pt x="1704150" y="144694"/>
                    <a:pt x="1714403" y="142036"/>
                    <a:pt x="1724403" y="144061"/>
                  </a:cubicBezTo>
                  <a:cubicBezTo>
                    <a:pt x="1727820" y="144694"/>
                    <a:pt x="1730099" y="146339"/>
                    <a:pt x="1730352" y="149504"/>
                  </a:cubicBezTo>
                  <a:cubicBezTo>
                    <a:pt x="1701618" y="148618"/>
                    <a:pt x="1672757" y="153175"/>
                    <a:pt x="1644150" y="144567"/>
                  </a:cubicBezTo>
                  <a:cubicBezTo>
                    <a:pt x="1627314" y="139504"/>
                    <a:pt x="1609973" y="147226"/>
                    <a:pt x="1593264" y="150517"/>
                  </a:cubicBezTo>
                  <a:cubicBezTo>
                    <a:pt x="1587315" y="151656"/>
                    <a:pt x="1591998" y="155074"/>
                    <a:pt x="1593644" y="156972"/>
                  </a:cubicBezTo>
                  <a:cubicBezTo>
                    <a:pt x="1595796" y="159504"/>
                    <a:pt x="1599087" y="161276"/>
                    <a:pt x="1600732" y="163808"/>
                  </a:cubicBezTo>
                  <a:cubicBezTo>
                    <a:pt x="1603770" y="168744"/>
                    <a:pt x="1598707" y="167985"/>
                    <a:pt x="1595796" y="168365"/>
                  </a:cubicBezTo>
                  <a:cubicBezTo>
                    <a:pt x="1593770" y="168618"/>
                    <a:pt x="1591745" y="168618"/>
                    <a:pt x="1589720" y="168744"/>
                  </a:cubicBezTo>
                  <a:cubicBezTo>
                    <a:pt x="1590606" y="170390"/>
                    <a:pt x="1591365" y="172922"/>
                    <a:pt x="1592378" y="173048"/>
                  </a:cubicBezTo>
                  <a:cubicBezTo>
                    <a:pt x="1600479" y="174061"/>
                    <a:pt x="1608960" y="175833"/>
                    <a:pt x="1616808" y="174567"/>
                  </a:cubicBezTo>
                  <a:cubicBezTo>
                    <a:pt x="1625162" y="173175"/>
                    <a:pt x="1630859" y="181909"/>
                    <a:pt x="1638960" y="177732"/>
                  </a:cubicBezTo>
                  <a:cubicBezTo>
                    <a:pt x="1643390" y="175453"/>
                    <a:pt x="1645163" y="177225"/>
                    <a:pt x="1645163" y="180770"/>
                  </a:cubicBezTo>
                  <a:cubicBezTo>
                    <a:pt x="1645163" y="182415"/>
                    <a:pt x="1643644" y="185200"/>
                    <a:pt x="1642125" y="185580"/>
                  </a:cubicBezTo>
                  <a:cubicBezTo>
                    <a:pt x="1637821" y="186846"/>
                    <a:pt x="1633137" y="186972"/>
                    <a:pt x="1628707" y="187858"/>
                  </a:cubicBezTo>
                  <a:cubicBezTo>
                    <a:pt x="1627694" y="187985"/>
                    <a:pt x="1626682" y="188998"/>
                    <a:pt x="1626175" y="189884"/>
                  </a:cubicBezTo>
                  <a:cubicBezTo>
                    <a:pt x="1625922" y="190137"/>
                    <a:pt x="1627061" y="191656"/>
                    <a:pt x="1627694" y="191782"/>
                  </a:cubicBezTo>
                  <a:cubicBezTo>
                    <a:pt x="1633391" y="192542"/>
                    <a:pt x="1639086" y="193048"/>
                    <a:pt x="1644783" y="193934"/>
                  </a:cubicBezTo>
                  <a:cubicBezTo>
                    <a:pt x="1646934" y="194314"/>
                    <a:pt x="1650858" y="195706"/>
                    <a:pt x="1650732" y="196086"/>
                  </a:cubicBezTo>
                  <a:cubicBezTo>
                    <a:pt x="1649973" y="199377"/>
                    <a:pt x="1646681" y="199630"/>
                    <a:pt x="1643390" y="199630"/>
                  </a:cubicBezTo>
                  <a:cubicBezTo>
                    <a:pt x="1629213" y="199757"/>
                    <a:pt x="1615163" y="199883"/>
                    <a:pt x="1600986" y="200263"/>
                  </a:cubicBezTo>
                  <a:cubicBezTo>
                    <a:pt x="1600099" y="200263"/>
                    <a:pt x="1599087" y="201529"/>
                    <a:pt x="1598201" y="202162"/>
                  </a:cubicBezTo>
                  <a:cubicBezTo>
                    <a:pt x="1599466" y="203301"/>
                    <a:pt x="1600606" y="205580"/>
                    <a:pt x="1601871" y="205580"/>
                  </a:cubicBezTo>
                  <a:cubicBezTo>
                    <a:pt x="1615922" y="205580"/>
                    <a:pt x="1627567" y="213554"/>
                    <a:pt x="1642504" y="212415"/>
                  </a:cubicBezTo>
                  <a:cubicBezTo>
                    <a:pt x="1665922" y="210643"/>
                    <a:pt x="1689719" y="212162"/>
                    <a:pt x="1713264" y="212542"/>
                  </a:cubicBezTo>
                  <a:cubicBezTo>
                    <a:pt x="1716428" y="212542"/>
                    <a:pt x="1722377" y="214314"/>
                    <a:pt x="1722377" y="215326"/>
                  </a:cubicBezTo>
                  <a:cubicBezTo>
                    <a:pt x="1722377" y="225706"/>
                    <a:pt x="1733517" y="224567"/>
                    <a:pt x="1739466" y="228364"/>
                  </a:cubicBezTo>
                  <a:cubicBezTo>
                    <a:pt x="1746555" y="232921"/>
                    <a:pt x="1755415" y="230390"/>
                    <a:pt x="1763516" y="230896"/>
                  </a:cubicBezTo>
                  <a:cubicBezTo>
                    <a:pt x="1769339" y="231276"/>
                    <a:pt x="1775288" y="231023"/>
                    <a:pt x="1781238" y="231023"/>
                  </a:cubicBezTo>
                  <a:cubicBezTo>
                    <a:pt x="1785921" y="231023"/>
                    <a:pt x="1790731" y="230896"/>
                    <a:pt x="1795415" y="231403"/>
                  </a:cubicBezTo>
                  <a:cubicBezTo>
                    <a:pt x="1797060" y="231529"/>
                    <a:pt x="1798453" y="233301"/>
                    <a:pt x="1800098" y="234440"/>
                  </a:cubicBezTo>
                  <a:cubicBezTo>
                    <a:pt x="1798579" y="236086"/>
                    <a:pt x="1797187" y="237605"/>
                    <a:pt x="1795668" y="239251"/>
                  </a:cubicBezTo>
                  <a:cubicBezTo>
                    <a:pt x="1791364" y="243934"/>
                    <a:pt x="1785288" y="243301"/>
                    <a:pt x="1779465" y="243301"/>
                  </a:cubicBezTo>
                  <a:cubicBezTo>
                    <a:pt x="1722883" y="243301"/>
                    <a:pt x="1666175" y="243681"/>
                    <a:pt x="1609593" y="243175"/>
                  </a:cubicBezTo>
                  <a:cubicBezTo>
                    <a:pt x="1588074" y="243048"/>
                    <a:pt x="1569214" y="249883"/>
                    <a:pt x="1550226" y="256845"/>
                  </a:cubicBezTo>
                  <a:cubicBezTo>
                    <a:pt x="1549213" y="257225"/>
                    <a:pt x="1548581" y="258238"/>
                    <a:pt x="1547821" y="258997"/>
                  </a:cubicBezTo>
                  <a:cubicBezTo>
                    <a:pt x="1548707" y="259630"/>
                    <a:pt x="1549467" y="260516"/>
                    <a:pt x="1550479" y="261023"/>
                  </a:cubicBezTo>
                  <a:cubicBezTo>
                    <a:pt x="1551365" y="261529"/>
                    <a:pt x="1552505" y="261908"/>
                    <a:pt x="1553644" y="262035"/>
                  </a:cubicBezTo>
                  <a:cubicBezTo>
                    <a:pt x="1557062" y="262415"/>
                    <a:pt x="1560606" y="262542"/>
                    <a:pt x="1563897" y="263048"/>
                  </a:cubicBezTo>
                  <a:cubicBezTo>
                    <a:pt x="1564910" y="263174"/>
                    <a:pt x="1565669" y="264313"/>
                    <a:pt x="1566682" y="264947"/>
                  </a:cubicBezTo>
                  <a:cubicBezTo>
                    <a:pt x="1566049" y="265579"/>
                    <a:pt x="1565416" y="266719"/>
                    <a:pt x="1564656" y="266845"/>
                  </a:cubicBezTo>
                  <a:cubicBezTo>
                    <a:pt x="1558960" y="267478"/>
                    <a:pt x="1553264" y="268364"/>
                    <a:pt x="1547441" y="268364"/>
                  </a:cubicBezTo>
                  <a:cubicBezTo>
                    <a:pt x="1538707" y="268237"/>
                    <a:pt x="1541112" y="275959"/>
                    <a:pt x="1536935" y="278871"/>
                  </a:cubicBezTo>
                  <a:cubicBezTo>
                    <a:pt x="1536176" y="279377"/>
                    <a:pt x="1533264" y="277731"/>
                    <a:pt x="1531366" y="277098"/>
                  </a:cubicBezTo>
                  <a:cubicBezTo>
                    <a:pt x="1529340" y="276339"/>
                    <a:pt x="1526302" y="274567"/>
                    <a:pt x="1525290" y="275200"/>
                  </a:cubicBezTo>
                  <a:cubicBezTo>
                    <a:pt x="1513897" y="282162"/>
                    <a:pt x="1500860" y="280896"/>
                    <a:pt x="1488201" y="281402"/>
                  </a:cubicBezTo>
                  <a:cubicBezTo>
                    <a:pt x="1487062" y="281402"/>
                    <a:pt x="1485923" y="283680"/>
                    <a:pt x="1484910" y="284820"/>
                  </a:cubicBezTo>
                  <a:cubicBezTo>
                    <a:pt x="1485796" y="285453"/>
                    <a:pt x="1486809" y="286592"/>
                    <a:pt x="1487695" y="286592"/>
                  </a:cubicBezTo>
                  <a:cubicBezTo>
                    <a:pt x="1495923" y="286972"/>
                    <a:pt x="1505796" y="284693"/>
                    <a:pt x="1512125" y="287985"/>
                  </a:cubicBezTo>
                  <a:cubicBezTo>
                    <a:pt x="1523264" y="293554"/>
                    <a:pt x="1534530" y="294060"/>
                    <a:pt x="1546049" y="293301"/>
                  </a:cubicBezTo>
                  <a:cubicBezTo>
                    <a:pt x="1562884" y="292162"/>
                    <a:pt x="1577948" y="297731"/>
                    <a:pt x="1593517" y="301402"/>
                  </a:cubicBezTo>
                  <a:cubicBezTo>
                    <a:pt x="1598960" y="302668"/>
                    <a:pt x="1604656" y="304440"/>
                    <a:pt x="1609719" y="306339"/>
                  </a:cubicBezTo>
                  <a:cubicBezTo>
                    <a:pt x="1627567" y="312921"/>
                    <a:pt x="1645036" y="315959"/>
                    <a:pt x="1663264" y="307731"/>
                  </a:cubicBezTo>
                  <a:cubicBezTo>
                    <a:pt x="1666175" y="306465"/>
                    <a:pt x="1669972" y="306339"/>
                    <a:pt x="1673390" y="306212"/>
                  </a:cubicBezTo>
                  <a:cubicBezTo>
                    <a:pt x="1685162" y="305959"/>
                    <a:pt x="1697061" y="304946"/>
                    <a:pt x="1708706" y="306086"/>
                  </a:cubicBezTo>
                  <a:cubicBezTo>
                    <a:pt x="1720985" y="307352"/>
                    <a:pt x="1730985" y="300389"/>
                    <a:pt x="1742504" y="300136"/>
                  </a:cubicBezTo>
                  <a:cubicBezTo>
                    <a:pt x="1758959" y="299757"/>
                    <a:pt x="1775541" y="300010"/>
                    <a:pt x="1791997" y="300389"/>
                  </a:cubicBezTo>
                  <a:cubicBezTo>
                    <a:pt x="1794782" y="300389"/>
                    <a:pt x="1797567" y="302288"/>
                    <a:pt x="1800225" y="303301"/>
                  </a:cubicBezTo>
                  <a:cubicBezTo>
                    <a:pt x="1798073" y="304060"/>
                    <a:pt x="1796048" y="305326"/>
                    <a:pt x="1793896" y="305453"/>
                  </a:cubicBezTo>
                  <a:cubicBezTo>
                    <a:pt x="1779719" y="305832"/>
                    <a:pt x="1765542" y="305832"/>
                    <a:pt x="1751491" y="306339"/>
                  </a:cubicBezTo>
                  <a:cubicBezTo>
                    <a:pt x="1749719" y="306339"/>
                    <a:pt x="1748073" y="308364"/>
                    <a:pt x="1746301" y="309377"/>
                  </a:cubicBezTo>
                  <a:cubicBezTo>
                    <a:pt x="1747187" y="310136"/>
                    <a:pt x="1747947" y="311149"/>
                    <a:pt x="1748959" y="311402"/>
                  </a:cubicBezTo>
                  <a:cubicBezTo>
                    <a:pt x="1758959" y="313681"/>
                    <a:pt x="1767440" y="319630"/>
                    <a:pt x="1778706" y="318617"/>
                  </a:cubicBezTo>
                  <a:cubicBezTo>
                    <a:pt x="1787820" y="317731"/>
                    <a:pt x="1796681" y="320642"/>
                    <a:pt x="1805795" y="322795"/>
                  </a:cubicBezTo>
                  <a:cubicBezTo>
                    <a:pt x="1817946" y="325579"/>
                    <a:pt x="1830352" y="330263"/>
                    <a:pt x="1842630" y="330136"/>
                  </a:cubicBezTo>
                  <a:cubicBezTo>
                    <a:pt x="1865035" y="329883"/>
                    <a:pt x="1885668" y="340262"/>
                    <a:pt x="1908199" y="337604"/>
                  </a:cubicBezTo>
                  <a:cubicBezTo>
                    <a:pt x="1918579" y="343554"/>
                    <a:pt x="1930351" y="343427"/>
                    <a:pt x="1941996" y="343554"/>
                  </a:cubicBezTo>
                  <a:cubicBezTo>
                    <a:pt x="1947313" y="343680"/>
                    <a:pt x="1950604" y="346339"/>
                    <a:pt x="1954148" y="348870"/>
                  </a:cubicBezTo>
                  <a:cubicBezTo>
                    <a:pt x="1957566" y="351275"/>
                    <a:pt x="1961110" y="353427"/>
                    <a:pt x="1964654" y="355579"/>
                  </a:cubicBezTo>
                  <a:cubicBezTo>
                    <a:pt x="1965667" y="363427"/>
                    <a:pt x="1975794" y="361275"/>
                    <a:pt x="1979971" y="366085"/>
                  </a:cubicBezTo>
                  <a:cubicBezTo>
                    <a:pt x="1983009" y="369629"/>
                    <a:pt x="1984401" y="371402"/>
                    <a:pt x="1981490" y="375959"/>
                  </a:cubicBezTo>
                  <a:cubicBezTo>
                    <a:pt x="1977439" y="382414"/>
                    <a:pt x="1980097" y="385959"/>
                    <a:pt x="1986933" y="386718"/>
                  </a:cubicBezTo>
                  <a:cubicBezTo>
                    <a:pt x="1992756" y="387225"/>
                    <a:pt x="1998578" y="387478"/>
                    <a:pt x="2004148" y="388364"/>
                  </a:cubicBezTo>
                  <a:cubicBezTo>
                    <a:pt x="2005287" y="388617"/>
                    <a:pt x="2005920" y="390895"/>
                    <a:pt x="2006806" y="392541"/>
                  </a:cubicBezTo>
                  <a:cubicBezTo>
                    <a:pt x="1994148" y="392414"/>
                    <a:pt x="1980731" y="394566"/>
                    <a:pt x="1969338" y="391149"/>
                  </a:cubicBezTo>
                  <a:cubicBezTo>
                    <a:pt x="1956680" y="387351"/>
                    <a:pt x="1943389" y="383933"/>
                    <a:pt x="1931237" y="378490"/>
                  </a:cubicBezTo>
                  <a:cubicBezTo>
                    <a:pt x="1921237" y="373933"/>
                    <a:pt x="1909845" y="369123"/>
                    <a:pt x="1899085" y="369250"/>
                  </a:cubicBezTo>
                  <a:cubicBezTo>
                    <a:pt x="1882250" y="369376"/>
                    <a:pt x="1867820" y="362414"/>
                    <a:pt x="1851490" y="361149"/>
                  </a:cubicBezTo>
                  <a:cubicBezTo>
                    <a:pt x="1834655" y="359883"/>
                    <a:pt x="1817567" y="356212"/>
                    <a:pt x="1801871" y="349756"/>
                  </a:cubicBezTo>
                  <a:cubicBezTo>
                    <a:pt x="1789845" y="351781"/>
                    <a:pt x="1778580" y="342288"/>
                    <a:pt x="1765922" y="348617"/>
                  </a:cubicBezTo>
                  <a:cubicBezTo>
                    <a:pt x="1762377" y="350389"/>
                    <a:pt x="1756428" y="349503"/>
                    <a:pt x="1751997" y="348617"/>
                  </a:cubicBezTo>
                  <a:cubicBezTo>
                    <a:pt x="1745795" y="347351"/>
                    <a:pt x="1740099" y="343047"/>
                    <a:pt x="1733517" y="347604"/>
                  </a:cubicBezTo>
                  <a:cubicBezTo>
                    <a:pt x="1725795" y="340896"/>
                    <a:pt x="1718833" y="344567"/>
                    <a:pt x="1711618" y="348617"/>
                  </a:cubicBezTo>
                  <a:cubicBezTo>
                    <a:pt x="1710225" y="349376"/>
                    <a:pt x="1706934" y="348617"/>
                    <a:pt x="1705036" y="347731"/>
                  </a:cubicBezTo>
                  <a:cubicBezTo>
                    <a:pt x="1691871" y="340516"/>
                    <a:pt x="1677694" y="344693"/>
                    <a:pt x="1664023" y="344567"/>
                  </a:cubicBezTo>
                  <a:cubicBezTo>
                    <a:pt x="1660479" y="344567"/>
                    <a:pt x="1660352" y="346339"/>
                    <a:pt x="1662884" y="348744"/>
                  </a:cubicBezTo>
                  <a:cubicBezTo>
                    <a:pt x="1665036" y="350769"/>
                    <a:pt x="1667314" y="353933"/>
                    <a:pt x="1662124" y="355199"/>
                  </a:cubicBezTo>
                  <a:cubicBezTo>
                    <a:pt x="1656175" y="356592"/>
                    <a:pt x="1647821" y="353427"/>
                    <a:pt x="1645669" y="361655"/>
                  </a:cubicBezTo>
                  <a:cubicBezTo>
                    <a:pt x="1639846" y="362288"/>
                    <a:pt x="1634403" y="361781"/>
                    <a:pt x="1629846" y="357857"/>
                  </a:cubicBezTo>
                  <a:cubicBezTo>
                    <a:pt x="1627947" y="356212"/>
                    <a:pt x="1625669" y="356845"/>
                    <a:pt x="1625036" y="359629"/>
                  </a:cubicBezTo>
                  <a:cubicBezTo>
                    <a:pt x="1624656" y="361402"/>
                    <a:pt x="1624909" y="364313"/>
                    <a:pt x="1626175" y="365326"/>
                  </a:cubicBezTo>
                  <a:cubicBezTo>
                    <a:pt x="1628707" y="367224"/>
                    <a:pt x="1632757" y="367351"/>
                    <a:pt x="1635289" y="369250"/>
                  </a:cubicBezTo>
                  <a:cubicBezTo>
                    <a:pt x="1650226" y="380642"/>
                    <a:pt x="1650099" y="380895"/>
                    <a:pt x="1655922" y="380769"/>
                  </a:cubicBezTo>
                  <a:cubicBezTo>
                    <a:pt x="1671238" y="380642"/>
                    <a:pt x="1686555" y="380389"/>
                    <a:pt x="1701998" y="380136"/>
                  </a:cubicBezTo>
                  <a:cubicBezTo>
                    <a:pt x="1708074" y="380009"/>
                    <a:pt x="1709972" y="376592"/>
                    <a:pt x="1709593" y="372035"/>
                  </a:cubicBezTo>
                  <a:cubicBezTo>
                    <a:pt x="1709213" y="365959"/>
                    <a:pt x="1711238" y="362035"/>
                    <a:pt x="1718959" y="362035"/>
                  </a:cubicBezTo>
                  <a:cubicBezTo>
                    <a:pt x="1730732" y="362035"/>
                    <a:pt x="1742504" y="361908"/>
                    <a:pt x="1754403" y="362035"/>
                  </a:cubicBezTo>
                  <a:cubicBezTo>
                    <a:pt x="1755288" y="362035"/>
                    <a:pt x="1757061" y="363680"/>
                    <a:pt x="1756934" y="363934"/>
                  </a:cubicBezTo>
                  <a:cubicBezTo>
                    <a:pt x="1756301" y="365326"/>
                    <a:pt x="1755162" y="367478"/>
                    <a:pt x="1754149" y="367478"/>
                  </a:cubicBezTo>
                  <a:cubicBezTo>
                    <a:pt x="1743516" y="367984"/>
                    <a:pt x="1732884" y="367984"/>
                    <a:pt x="1722251" y="368490"/>
                  </a:cubicBezTo>
                  <a:cubicBezTo>
                    <a:pt x="1720985" y="368617"/>
                    <a:pt x="1719593" y="370642"/>
                    <a:pt x="1718706" y="372035"/>
                  </a:cubicBezTo>
                  <a:cubicBezTo>
                    <a:pt x="1718453" y="372414"/>
                    <a:pt x="1719719" y="373807"/>
                    <a:pt x="1720478" y="374566"/>
                  </a:cubicBezTo>
                  <a:cubicBezTo>
                    <a:pt x="1723643" y="377477"/>
                    <a:pt x="1726428" y="380895"/>
                    <a:pt x="1731871" y="381148"/>
                  </a:cubicBezTo>
                  <a:cubicBezTo>
                    <a:pt x="1733263" y="381148"/>
                    <a:pt x="1734529" y="383174"/>
                    <a:pt x="1735921" y="384313"/>
                  </a:cubicBezTo>
                  <a:cubicBezTo>
                    <a:pt x="1734909" y="384946"/>
                    <a:pt x="1734023" y="385959"/>
                    <a:pt x="1733010" y="386085"/>
                  </a:cubicBezTo>
                  <a:cubicBezTo>
                    <a:pt x="1727188" y="386465"/>
                    <a:pt x="1721112" y="387351"/>
                    <a:pt x="1715415" y="386591"/>
                  </a:cubicBezTo>
                  <a:cubicBezTo>
                    <a:pt x="1705416" y="385452"/>
                    <a:pt x="1699339" y="394566"/>
                    <a:pt x="1688960" y="393300"/>
                  </a:cubicBezTo>
                  <a:cubicBezTo>
                    <a:pt x="1679719" y="392161"/>
                    <a:pt x="1669972" y="392541"/>
                    <a:pt x="1660732" y="393807"/>
                  </a:cubicBezTo>
                  <a:cubicBezTo>
                    <a:pt x="1654150" y="394693"/>
                    <a:pt x="1648074" y="398237"/>
                    <a:pt x="1641745" y="400642"/>
                  </a:cubicBezTo>
                  <a:cubicBezTo>
                    <a:pt x="1640985" y="400895"/>
                    <a:pt x="1639846" y="402288"/>
                    <a:pt x="1639973" y="402541"/>
                  </a:cubicBezTo>
                  <a:cubicBezTo>
                    <a:pt x="1640605" y="403300"/>
                    <a:pt x="1641618" y="404439"/>
                    <a:pt x="1642631" y="404439"/>
                  </a:cubicBezTo>
                  <a:cubicBezTo>
                    <a:pt x="1657568" y="405579"/>
                    <a:pt x="1670732" y="413174"/>
                    <a:pt x="1686681" y="411781"/>
                  </a:cubicBezTo>
                  <a:cubicBezTo>
                    <a:pt x="1703010" y="410262"/>
                    <a:pt x="1719719" y="411528"/>
                    <a:pt x="1736175" y="411655"/>
                  </a:cubicBezTo>
                  <a:cubicBezTo>
                    <a:pt x="1742124" y="411655"/>
                    <a:pt x="1749339" y="409882"/>
                    <a:pt x="1753643" y="412287"/>
                  </a:cubicBezTo>
                  <a:cubicBezTo>
                    <a:pt x="1767820" y="420389"/>
                    <a:pt x="1783389" y="416465"/>
                    <a:pt x="1798200" y="417984"/>
                  </a:cubicBezTo>
                  <a:cubicBezTo>
                    <a:pt x="1802883" y="418490"/>
                    <a:pt x="1809212" y="417098"/>
                    <a:pt x="1811870" y="419250"/>
                  </a:cubicBezTo>
                  <a:cubicBezTo>
                    <a:pt x="1822377" y="427857"/>
                    <a:pt x="1836934" y="421528"/>
                    <a:pt x="1848326" y="428490"/>
                  </a:cubicBezTo>
                  <a:cubicBezTo>
                    <a:pt x="1857440" y="434059"/>
                    <a:pt x="1870857" y="428617"/>
                    <a:pt x="1882123" y="434059"/>
                  </a:cubicBezTo>
                  <a:cubicBezTo>
                    <a:pt x="1893642" y="439629"/>
                    <a:pt x="1907566" y="435832"/>
                    <a:pt x="1920351" y="437098"/>
                  </a:cubicBezTo>
                  <a:cubicBezTo>
                    <a:pt x="1923642" y="437477"/>
                    <a:pt x="1927186" y="438617"/>
                    <a:pt x="1929971" y="440136"/>
                  </a:cubicBezTo>
                  <a:cubicBezTo>
                    <a:pt x="1936553" y="443933"/>
                    <a:pt x="1943769" y="441781"/>
                    <a:pt x="1950604" y="442794"/>
                  </a:cubicBezTo>
                  <a:cubicBezTo>
                    <a:pt x="1957566" y="443807"/>
                    <a:pt x="1961617" y="450262"/>
                    <a:pt x="1969844" y="449249"/>
                  </a:cubicBezTo>
                  <a:cubicBezTo>
                    <a:pt x="1984275" y="447477"/>
                    <a:pt x="1996806" y="452920"/>
                    <a:pt x="2008958" y="458996"/>
                  </a:cubicBezTo>
                  <a:cubicBezTo>
                    <a:pt x="2019085" y="463933"/>
                    <a:pt x="2029084" y="471022"/>
                    <a:pt x="2039844" y="472287"/>
                  </a:cubicBezTo>
                  <a:cubicBezTo>
                    <a:pt x="2052629" y="473806"/>
                    <a:pt x="2064274" y="479756"/>
                    <a:pt x="2076553" y="479629"/>
                  </a:cubicBezTo>
                  <a:cubicBezTo>
                    <a:pt x="2088831" y="479502"/>
                    <a:pt x="2098704" y="485072"/>
                    <a:pt x="2110097" y="486085"/>
                  </a:cubicBezTo>
                  <a:cubicBezTo>
                    <a:pt x="2119464" y="486971"/>
                    <a:pt x="2129211" y="487477"/>
                    <a:pt x="2138325" y="486085"/>
                  </a:cubicBezTo>
                  <a:cubicBezTo>
                    <a:pt x="2149970" y="484312"/>
                    <a:pt x="2157818" y="493300"/>
                    <a:pt x="2168578" y="492287"/>
                  </a:cubicBezTo>
                  <a:cubicBezTo>
                    <a:pt x="2183135" y="491021"/>
                    <a:pt x="2195413" y="498363"/>
                    <a:pt x="2209084" y="500262"/>
                  </a:cubicBezTo>
                  <a:cubicBezTo>
                    <a:pt x="2210350" y="500389"/>
                    <a:pt x="2211489" y="503300"/>
                    <a:pt x="2211995" y="505072"/>
                  </a:cubicBezTo>
                  <a:cubicBezTo>
                    <a:pt x="2213008" y="508237"/>
                    <a:pt x="2209590" y="511148"/>
                    <a:pt x="2205666" y="510388"/>
                  </a:cubicBezTo>
                  <a:cubicBezTo>
                    <a:pt x="2201489" y="509629"/>
                    <a:pt x="2196172" y="506464"/>
                    <a:pt x="2193514" y="507857"/>
                  </a:cubicBezTo>
                  <a:cubicBezTo>
                    <a:pt x="2188071" y="510515"/>
                    <a:pt x="2185413" y="508237"/>
                    <a:pt x="2181489" y="506211"/>
                  </a:cubicBezTo>
                  <a:cubicBezTo>
                    <a:pt x="2178577" y="504692"/>
                    <a:pt x="2174907" y="504186"/>
                    <a:pt x="2171995" y="506971"/>
                  </a:cubicBezTo>
                  <a:cubicBezTo>
                    <a:pt x="2168578" y="510135"/>
                    <a:pt x="2164021" y="512667"/>
                    <a:pt x="2159590" y="509629"/>
                  </a:cubicBezTo>
                  <a:cubicBezTo>
                    <a:pt x="2152375" y="504692"/>
                    <a:pt x="2144274" y="504819"/>
                    <a:pt x="2136173" y="505198"/>
                  </a:cubicBezTo>
                  <a:cubicBezTo>
                    <a:pt x="2134148" y="505325"/>
                    <a:pt x="2130224" y="506844"/>
                    <a:pt x="2130350" y="507350"/>
                  </a:cubicBezTo>
                  <a:cubicBezTo>
                    <a:pt x="2130856" y="510895"/>
                    <a:pt x="2134527" y="510768"/>
                    <a:pt x="2137565" y="511401"/>
                  </a:cubicBezTo>
                  <a:cubicBezTo>
                    <a:pt x="2138578" y="511654"/>
                    <a:pt x="2140097" y="513173"/>
                    <a:pt x="2139970" y="513426"/>
                  </a:cubicBezTo>
                  <a:cubicBezTo>
                    <a:pt x="2138958" y="514819"/>
                    <a:pt x="2137692" y="516971"/>
                    <a:pt x="2136299" y="517097"/>
                  </a:cubicBezTo>
                  <a:cubicBezTo>
                    <a:pt x="2130477" y="517603"/>
                    <a:pt x="2124527" y="517350"/>
                    <a:pt x="2118705" y="517730"/>
                  </a:cubicBezTo>
                  <a:cubicBezTo>
                    <a:pt x="2117818" y="517730"/>
                    <a:pt x="2116046" y="519376"/>
                    <a:pt x="2116173" y="519629"/>
                  </a:cubicBezTo>
                  <a:cubicBezTo>
                    <a:pt x="2116806" y="521021"/>
                    <a:pt x="2118578" y="523553"/>
                    <a:pt x="2118958" y="523426"/>
                  </a:cubicBezTo>
                  <a:cubicBezTo>
                    <a:pt x="2129464" y="520388"/>
                    <a:pt x="2135793" y="530262"/>
                    <a:pt x="2145413" y="530009"/>
                  </a:cubicBezTo>
                  <a:cubicBezTo>
                    <a:pt x="2159844" y="529502"/>
                    <a:pt x="2174274" y="528869"/>
                    <a:pt x="2179084" y="545325"/>
                  </a:cubicBezTo>
                  <a:cubicBezTo>
                    <a:pt x="2179590" y="547224"/>
                    <a:pt x="2184906" y="547983"/>
                    <a:pt x="2187945" y="549502"/>
                  </a:cubicBezTo>
                  <a:cubicBezTo>
                    <a:pt x="2199843" y="555705"/>
                    <a:pt x="2211742" y="561907"/>
                    <a:pt x="2223387" y="568363"/>
                  </a:cubicBezTo>
                  <a:cubicBezTo>
                    <a:pt x="2228704" y="571401"/>
                    <a:pt x="2223387" y="573806"/>
                    <a:pt x="2221615" y="575072"/>
                  </a:cubicBezTo>
                  <a:cubicBezTo>
                    <a:pt x="2218198" y="577477"/>
                    <a:pt x="2213767" y="578869"/>
                    <a:pt x="2209843" y="580641"/>
                  </a:cubicBezTo>
                  <a:cubicBezTo>
                    <a:pt x="2207312" y="581780"/>
                    <a:pt x="2207565" y="583173"/>
                    <a:pt x="2209970" y="585325"/>
                  </a:cubicBezTo>
                  <a:cubicBezTo>
                    <a:pt x="2214274" y="589122"/>
                    <a:pt x="2218451" y="592160"/>
                    <a:pt x="2225160" y="591907"/>
                  </a:cubicBezTo>
                  <a:cubicBezTo>
                    <a:pt x="2237058" y="591401"/>
                    <a:pt x="2236932" y="591654"/>
                    <a:pt x="2242122" y="600641"/>
                  </a:cubicBezTo>
                  <a:cubicBezTo>
                    <a:pt x="2243641" y="603299"/>
                    <a:pt x="2246425" y="605578"/>
                    <a:pt x="2248704" y="607856"/>
                  </a:cubicBezTo>
                  <a:cubicBezTo>
                    <a:pt x="2250223" y="609375"/>
                    <a:pt x="2251995" y="610894"/>
                    <a:pt x="2253387" y="612540"/>
                  </a:cubicBezTo>
                  <a:cubicBezTo>
                    <a:pt x="2253894" y="613172"/>
                    <a:pt x="2254147" y="614692"/>
                    <a:pt x="2254020" y="614818"/>
                  </a:cubicBezTo>
                  <a:cubicBezTo>
                    <a:pt x="2251868" y="615451"/>
                    <a:pt x="2249083" y="616970"/>
                    <a:pt x="2247691" y="616337"/>
                  </a:cubicBezTo>
                  <a:cubicBezTo>
                    <a:pt x="2241362" y="613426"/>
                    <a:pt x="2236425" y="613932"/>
                    <a:pt x="2229210" y="616211"/>
                  </a:cubicBezTo>
                  <a:cubicBezTo>
                    <a:pt x="2212122" y="621527"/>
                    <a:pt x="2231362" y="626590"/>
                    <a:pt x="2228451" y="632413"/>
                  </a:cubicBezTo>
                  <a:cubicBezTo>
                    <a:pt x="2226299" y="636717"/>
                    <a:pt x="2226299" y="640388"/>
                    <a:pt x="2218198" y="642033"/>
                  </a:cubicBezTo>
                  <a:cubicBezTo>
                    <a:pt x="2217058" y="642286"/>
                    <a:pt x="2215792" y="642033"/>
                    <a:pt x="2214653" y="642286"/>
                  </a:cubicBezTo>
                  <a:cubicBezTo>
                    <a:pt x="2212502" y="642919"/>
                    <a:pt x="2210476" y="643679"/>
                    <a:pt x="2208324" y="644438"/>
                  </a:cubicBezTo>
                  <a:cubicBezTo>
                    <a:pt x="2209590" y="645578"/>
                    <a:pt x="2210603" y="647603"/>
                    <a:pt x="2211995" y="647729"/>
                  </a:cubicBezTo>
                  <a:cubicBezTo>
                    <a:pt x="2217818" y="648363"/>
                    <a:pt x="2223134" y="648742"/>
                    <a:pt x="2228704" y="651653"/>
                  </a:cubicBezTo>
                  <a:cubicBezTo>
                    <a:pt x="2236932" y="656084"/>
                    <a:pt x="2246299" y="656211"/>
                    <a:pt x="2255160" y="652033"/>
                  </a:cubicBezTo>
                  <a:cubicBezTo>
                    <a:pt x="2258071" y="650641"/>
                    <a:pt x="2261868" y="648236"/>
                    <a:pt x="2262501" y="652540"/>
                  </a:cubicBezTo>
                  <a:cubicBezTo>
                    <a:pt x="2263640" y="660894"/>
                    <a:pt x="2273387" y="663552"/>
                    <a:pt x="2275792" y="670261"/>
                  </a:cubicBezTo>
                  <a:cubicBezTo>
                    <a:pt x="2277185" y="673805"/>
                    <a:pt x="2277185" y="678742"/>
                    <a:pt x="2275413" y="682160"/>
                  </a:cubicBezTo>
                  <a:cubicBezTo>
                    <a:pt x="2272881" y="686717"/>
                    <a:pt x="2268071" y="685071"/>
                    <a:pt x="2263387" y="683172"/>
                  </a:cubicBezTo>
                  <a:cubicBezTo>
                    <a:pt x="2259337" y="681400"/>
                    <a:pt x="2254653" y="679881"/>
                    <a:pt x="2250223" y="679755"/>
                  </a:cubicBezTo>
                  <a:cubicBezTo>
                    <a:pt x="2242122" y="679501"/>
                    <a:pt x="2241995" y="674185"/>
                    <a:pt x="2239717" y="669628"/>
                  </a:cubicBezTo>
                  <a:cubicBezTo>
                    <a:pt x="2239083" y="668362"/>
                    <a:pt x="2236425" y="667729"/>
                    <a:pt x="2234527" y="666843"/>
                  </a:cubicBezTo>
                  <a:cubicBezTo>
                    <a:pt x="2231869" y="658362"/>
                    <a:pt x="2224147" y="661021"/>
                    <a:pt x="2217818" y="661400"/>
                  </a:cubicBezTo>
                  <a:cubicBezTo>
                    <a:pt x="2214527" y="661653"/>
                    <a:pt x="2214400" y="663425"/>
                    <a:pt x="2216046" y="665577"/>
                  </a:cubicBezTo>
                  <a:cubicBezTo>
                    <a:pt x="2217818" y="667983"/>
                    <a:pt x="2219463" y="670894"/>
                    <a:pt x="2219590" y="673679"/>
                  </a:cubicBezTo>
                  <a:cubicBezTo>
                    <a:pt x="2219843" y="677223"/>
                    <a:pt x="2216299" y="678362"/>
                    <a:pt x="2213008" y="679628"/>
                  </a:cubicBezTo>
                  <a:cubicBezTo>
                    <a:pt x="2211109" y="680388"/>
                    <a:pt x="2204147" y="680641"/>
                    <a:pt x="2209970" y="684818"/>
                  </a:cubicBezTo>
                  <a:cubicBezTo>
                    <a:pt x="2213387" y="687223"/>
                    <a:pt x="2218071" y="688362"/>
                    <a:pt x="2221995" y="690387"/>
                  </a:cubicBezTo>
                  <a:cubicBezTo>
                    <a:pt x="2225919" y="692413"/>
                    <a:pt x="2228830" y="699375"/>
                    <a:pt x="2226679" y="700767"/>
                  </a:cubicBezTo>
                  <a:cubicBezTo>
                    <a:pt x="2224147" y="702413"/>
                    <a:pt x="2220856" y="703425"/>
                    <a:pt x="2217691" y="703932"/>
                  </a:cubicBezTo>
                  <a:cubicBezTo>
                    <a:pt x="2206173" y="706210"/>
                    <a:pt x="2205539" y="706716"/>
                    <a:pt x="2205539" y="714944"/>
                  </a:cubicBezTo>
                  <a:cubicBezTo>
                    <a:pt x="2205539" y="717982"/>
                    <a:pt x="2205413" y="721147"/>
                    <a:pt x="2206173" y="724185"/>
                  </a:cubicBezTo>
                  <a:cubicBezTo>
                    <a:pt x="2206679" y="725957"/>
                    <a:pt x="2208957" y="728995"/>
                    <a:pt x="2209970" y="728742"/>
                  </a:cubicBezTo>
                  <a:cubicBezTo>
                    <a:pt x="2225413" y="725957"/>
                    <a:pt x="2227691" y="739121"/>
                    <a:pt x="2235793" y="745071"/>
                  </a:cubicBezTo>
                  <a:cubicBezTo>
                    <a:pt x="2237818" y="746590"/>
                    <a:pt x="2239463" y="746843"/>
                    <a:pt x="2241362" y="744564"/>
                  </a:cubicBezTo>
                  <a:cubicBezTo>
                    <a:pt x="2246299" y="738489"/>
                    <a:pt x="2249590" y="750261"/>
                    <a:pt x="2255286" y="745324"/>
                  </a:cubicBezTo>
                  <a:cubicBezTo>
                    <a:pt x="2262248" y="739121"/>
                    <a:pt x="2264020" y="748109"/>
                    <a:pt x="2268197" y="749881"/>
                  </a:cubicBezTo>
                  <a:cubicBezTo>
                    <a:pt x="2271235" y="751147"/>
                    <a:pt x="2273893" y="752666"/>
                    <a:pt x="2276805" y="754185"/>
                  </a:cubicBezTo>
                  <a:cubicBezTo>
                    <a:pt x="2277944" y="758995"/>
                    <a:pt x="2283007" y="759121"/>
                    <a:pt x="2286805" y="761273"/>
                  </a:cubicBezTo>
                  <a:cubicBezTo>
                    <a:pt x="2289083" y="762539"/>
                    <a:pt x="2289969" y="766463"/>
                    <a:pt x="2290349" y="769248"/>
                  </a:cubicBezTo>
                  <a:cubicBezTo>
                    <a:pt x="2290476" y="770260"/>
                    <a:pt x="2287185" y="772665"/>
                    <a:pt x="2285539" y="772665"/>
                  </a:cubicBezTo>
                  <a:cubicBezTo>
                    <a:pt x="2274906" y="772792"/>
                    <a:pt x="2262755" y="775197"/>
                    <a:pt x="2254020" y="771526"/>
                  </a:cubicBezTo>
                  <a:cubicBezTo>
                    <a:pt x="2241362" y="766083"/>
                    <a:pt x="2228830" y="767222"/>
                    <a:pt x="2216172" y="766336"/>
                  </a:cubicBezTo>
                  <a:cubicBezTo>
                    <a:pt x="2209084" y="765830"/>
                    <a:pt x="2202122" y="766463"/>
                    <a:pt x="2196046" y="762286"/>
                  </a:cubicBezTo>
                  <a:cubicBezTo>
                    <a:pt x="2195666" y="762033"/>
                    <a:pt x="2193641" y="762666"/>
                    <a:pt x="2193514" y="763172"/>
                  </a:cubicBezTo>
                  <a:cubicBezTo>
                    <a:pt x="2192881" y="765070"/>
                    <a:pt x="2191869" y="767349"/>
                    <a:pt x="2192628" y="768868"/>
                  </a:cubicBezTo>
                  <a:cubicBezTo>
                    <a:pt x="2194147" y="771653"/>
                    <a:pt x="2196425" y="774311"/>
                    <a:pt x="2199084" y="776210"/>
                  </a:cubicBezTo>
                  <a:cubicBezTo>
                    <a:pt x="2205033" y="780260"/>
                    <a:pt x="2203641" y="783552"/>
                    <a:pt x="2199970" y="788615"/>
                  </a:cubicBezTo>
                  <a:cubicBezTo>
                    <a:pt x="2197565" y="791906"/>
                    <a:pt x="2199843" y="796463"/>
                    <a:pt x="2205793" y="797729"/>
                  </a:cubicBezTo>
                  <a:cubicBezTo>
                    <a:pt x="2207944" y="798235"/>
                    <a:pt x="2209843" y="799627"/>
                    <a:pt x="2211742" y="800767"/>
                  </a:cubicBezTo>
                  <a:cubicBezTo>
                    <a:pt x="2209843" y="801779"/>
                    <a:pt x="2207944" y="803425"/>
                    <a:pt x="2205919" y="803551"/>
                  </a:cubicBezTo>
                  <a:cubicBezTo>
                    <a:pt x="2198957" y="804184"/>
                    <a:pt x="2192375" y="803425"/>
                    <a:pt x="2191236" y="812792"/>
                  </a:cubicBezTo>
                  <a:cubicBezTo>
                    <a:pt x="2190730" y="816843"/>
                    <a:pt x="2183388" y="820134"/>
                    <a:pt x="2179590" y="824058"/>
                  </a:cubicBezTo>
                  <a:cubicBezTo>
                    <a:pt x="2175413" y="828361"/>
                    <a:pt x="2172375" y="825577"/>
                    <a:pt x="2167945" y="824184"/>
                  </a:cubicBezTo>
                  <a:cubicBezTo>
                    <a:pt x="2157185" y="820893"/>
                    <a:pt x="2146046" y="818362"/>
                    <a:pt x="2134780" y="816843"/>
                  </a:cubicBezTo>
                  <a:cubicBezTo>
                    <a:pt x="2130350" y="816210"/>
                    <a:pt x="2117818" y="813172"/>
                    <a:pt x="2125920" y="825070"/>
                  </a:cubicBezTo>
                  <a:cubicBezTo>
                    <a:pt x="2126173" y="825450"/>
                    <a:pt x="2123515" y="828235"/>
                    <a:pt x="2122122" y="828361"/>
                  </a:cubicBezTo>
                  <a:cubicBezTo>
                    <a:pt x="2117439" y="828868"/>
                    <a:pt x="2112628" y="828488"/>
                    <a:pt x="2107945" y="828868"/>
                  </a:cubicBezTo>
                  <a:cubicBezTo>
                    <a:pt x="2105920" y="828994"/>
                    <a:pt x="2102249" y="830260"/>
                    <a:pt x="2102122" y="831146"/>
                  </a:cubicBezTo>
                  <a:cubicBezTo>
                    <a:pt x="2101869" y="834944"/>
                    <a:pt x="2105920" y="834437"/>
                    <a:pt x="2108704" y="835450"/>
                  </a:cubicBezTo>
                  <a:cubicBezTo>
                    <a:pt x="2113008" y="836969"/>
                    <a:pt x="2112375" y="840260"/>
                    <a:pt x="2108451" y="840766"/>
                  </a:cubicBezTo>
                  <a:cubicBezTo>
                    <a:pt x="2103262" y="841400"/>
                    <a:pt x="2098072" y="843298"/>
                    <a:pt x="2097059" y="846842"/>
                  </a:cubicBezTo>
                  <a:cubicBezTo>
                    <a:pt x="2093768" y="858741"/>
                    <a:pt x="2081236" y="860513"/>
                    <a:pt x="2072123" y="865956"/>
                  </a:cubicBezTo>
                  <a:cubicBezTo>
                    <a:pt x="2069338" y="867728"/>
                    <a:pt x="2066173" y="868868"/>
                    <a:pt x="2063262" y="870513"/>
                  </a:cubicBezTo>
                  <a:cubicBezTo>
                    <a:pt x="2058958" y="872918"/>
                    <a:pt x="2060097" y="875070"/>
                    <a:pt x="2067186" y="879500"/>
                  </a:cubicBezTo>
                  <a:cubicBezTo>
                    <a:pt x="2073262" y="883424"/>
                    <a:pt x="2066553" y="883424"/>
                    <a:pt x="2064781" y="884564"/>
                  </a:cubicBezTo>
                  <a:cubicBezTo>
                    <a:pt x="2062375" y="885956"/>
                    <a:pt x="2056553" y="885070"/>
                    <a:pt x="2060730" y="890007"/>
                  </a:cubicBezTo>
                  <a:cubicBezTo>
                    <a:pt x="2063009" y="892665"/>
                    <a:pt x="2063894" y="894943"/>
                    <a:pt x="2060857" y="897728"/>
                  </a:cubicBezTo>
                  <a:cubicBezTo>
                    <a:pt x="2054401" y="903551"/>
                    <a:pt x="2046679" y="904943"/>
                    <a:pt x="2038325" y="901779"/>
                  </a:cubicBezTo>
                  <a:cubicBezTo>
                    <a:pt x="2034148" y="900133"/>
                    <a:pt x="2030857" y="896842"/>
                    <a:pt x="2028325" y="903677"/>
                  </a:cubicBezTo>
                  <a:cubicBezTo>
                    <a:pt x="2027059" y="907348"/>
                    <a:pt x="2023262" y="910513"/>
                    <a:pt x="2019844" y="913171"/>
                  </a:cubicBezTo>
                  <a:cubicBezTo>
                    <a:pt x="2007312" y="922918"/>
                    <a:pt x="2007186" y="922791"/>
                    <a:pt x="2015920" y="932665"/>
                  </a:cubicBezTo>
                  <a:cubicBezTo>
                    <a:pt x="2017312" y="934310"/>
                    <a:pt x="2019085" y="935703"/>
                    <a:pt x="2020477" y="937475"/>
                  </a:cubicBezTo>
                  <a:cubicBezTo>
                    <a:pt x="2023135" y="940893"/>
                    <a:pt x="2020097" y="946589"/>
                    <a:pt x="2015414" y="946842"/>
                  </a:cubicBezTo>
                  <a:cubicBezTo>
                    <a:pt x="2008452" y="947095"/>
                    <a:pt x="2000477" y="949374"/>
                    <a:pt x="1994908" y="945070"/>
                  </a:cubicBezTo>
                  <a:cubicBezTo>
                    <a:pt x="1987313" y="939120"/>
                    <a:pt x="1980984" y="950006"/>
                    <a:pt x="1976173" y="945956"/>
                  </a:cubicBezTo>
                  <a:cubicBezTo>
                    <a:pt x="1965667" y="937222"/>
                    <a:pt x="1951110" y="943424"/>
                    <a:pt x="1939718" y="936589"/>
                  </a:cubicBezTo>
                  <a:cubicBezTo>
                    <a:pt x="1933769" y="933045"/>
                    <a:pt x="1923769" y="935070"/>
                    <a:pt x="1915667" y="934057"/>
                  </a:cubicBezTo>
                  <a:cubicBezTo>
                    <a:pt x="1907819" y="933045"/>
                    <a:pt x="1901743" y="926968"/>
                    <a:pt x="1892629" y="928108"/>
                  </a:cubicBezTo>
                  <a:cubicBezTo>
                    <a:pt x="1884528" y="928994"/>
                    <a:pt x="1875794" y="926715"/>
                    <a:pt x="1867946" y="928361"/>
                  </a:cubicBezTo>
                  <a:cubicBezTo>
                    <a:pt x="1858706" y="930260"/>
                    <a:pt x="1851490" y="921905"/>
                    <a:pt x="1842630" y="925956"/>
                  </a:cubicBezTo>
                  <a:cubicBezTo>
                    <a:pt x="1840225" y="927095"/>
                    <a:pt x="1838959" y="926715"/>
                    <a:pt x="1837566" y="924057"/>
                  </a:cubicBezTo>
                  <a:cubicBezTo>
                    <a:pt x="1836174" y="921399"/>
                    <a:pt x="1834908" y="917222"/>
                    <a:pt x="1832630" y="916589"/>
                  </a:cubicBezTo>
                  <a:cubicBezTo>
                    <a:pt x="1827313" y="915070"/>
                    <a:pt x="1820984" y="916462"/>
                    <a:pt x="1815921" y="912791"/>
                  </a:cubicBezTo>
                  <a:cubicBezTo>
                    <a:pt x="1809845" y="908488"/>
                    <a:pt x="1802250" y="910766"/>
                    <a:pt x="1795542" y="909374"/>
                  </a:cubicBezTo>
                  <a:cubicBezTo>
                    <a:pt x="1790098" y="908235"/>
                    <a:pt x="1785162" y="905196"/>
                    <a:pt x="1779592" y="903930"/>
                  </a:cubicBezTo>
                  <a:cubicBezTo>
                    <a:pt x="1775035" y="902791"/>
                    <a:pt x="1770731" y="904057"/>
                    <a:pt x="1766428" y="906462"/>
                  </a:cubicBezTo>
                  <a:cubicBezTo>
                    <a:pt x="1758073" y="911272"/>
                    <a:pt x="1747440" y="912285"/>
                    <a:pt x="1740099" y="907348"/>
                  </a:cubicBezTo>
                  <a:cubicBezTo>
                    <a:pt x="1731997" y="901906"/>
                    <a:pt x="1721238" y="906336"/>
                    <a:pt x="1714149" y="899247"/>
                  </a:cubicBezTo>
                  <a:cubicBezTo>
                    <a:pt x="1710352" y="895576"/>
                    <a:pt x="1705416" y="897855"/>
                    <a:pt x="1701745" y="900513"/>
                  </a:cubicBezTo>
                  <a:cubicBezTo>
                    <a:pt x="1699213" y="902412"/>
                    <a:pt x="1696934" y="902791"/>
                    <a:pt x="1696555" y="900260"/>
                  </a:cubicBezTo>
                  <a:cubicBezTo>
                    <a:pt x="1693897" y="884690"/>
                    <a:pt x="1680352" y="884057"/>
                    <a:pt x="1667314" y="884690"/>
                  </a:cubicBezTo>
                  <a:cubicBezTo>
                    <a:pt x="1658327" y="885070"/>
                    <a:pt x="1652251" y="879121"/>
                    <a:pt x="1644150" y="878741"/>
                  </a:cubicBezTo>
                  <a:cubicBezTo>
                    <a:pt x="1634656" y="878361"/>
                    <a:pt x="1625289" y="878488"/>
                    <a:pt x="1615795" y="878361"/>
                  </a:cubicBezTo>
                  <a:cubicBezTo>
                    <a:pt x="1611492" y="878234"/>
                    <a:pt x="1609593" y="871273"/>
                    <a:pt x="1604150" y="874944"/>
                  </a:cubicBezTo>
                  <a:cubicBezTo>
                    <a:pt x="1596555" y="880133"/>
                    <a:pt x="1589087" y="879627"/>
                    <a:pt x="1581492" y="875070"/>
                  </a:cubicBezTo>
                  <a:cubicBezTo>
                    <a:pt x="1577188" y="872538"/>
                    <a:pt x="1572885" y="871526"/>
                    <a:pt x="1568834" y="874817"/>
                  </a:cubicBezTo>
                  <a:cubicBezTo>
                    <a:pt x="1563897" y="878741"/>
                    <a:pt x="1557821" y="878361"/>
                    <a:pt x="1552125" y="877981"/>
                  </a:cubicBezTo>
                  <a:cubicBezTo>
                    <a:pt x="1547695" y="877728"/>
                    <a:pt x="1542378" y="877095"/>
                    <a:pt x="1539087" y="874817"/>
                  </a:cubicBezTo>
                  <a:cubicBezTo>
                    <a:pt x="1533644" y="871020"/>
                    <a:pt x="1529720" y="880513"/>
                    <a:pt x="1524151" y="874944"/>
                  </a:cubicBezTo>
                  <a:cubicBezTo>
                    <a:pt x="1519720" y="870513"/>
                    <a:pt x="1516809" y="877981"/>
                    <a:pt x="1512379" y="877855"/>
                  </a:cubicBezTo>
                  <a:cubicBezTo>
                    <a:pt x="1511239" y="877855"/>
                    <a:pt x="1509467" y="878361"/>
                    <a:pt x="1508961" y="877855"/>
                  </a:cubicBezTo>
                  <a:cubicBezTo>
                    <a:pt x="1500606" y="870386"/>
                    <a:pt x="1487948" y="875070"/>
                    <a:pt x="1479467" y="870640"/>
                  </a:cubicBezTo>
                  <a:cubicBezTo>
                    <a:pt x="1468201" y="864690"/>
                    <a:pt x="1456682" y="866462"/>
                    <a:pt x="1445290" y="865323"/>
                  </a:cubicBezTo>
                  <a:cubicBezTo>
                    <a:pt x="1444278" y="865197"/>
                    <a:pt x="1443138" y="864437"/>
                    <a:pt x="1442379" y="863804"/>
                  </a:cubicBezTo>
                  <a:cubicBezTo>
                    <a:pt x="1433138" y="856716"/>
                    <a:pt x="1422126" y="860133"/>
                    <a:pt x="1411873" y="859754"/>
                  </a:cubicBezTo>
                  <a:cubicBezTo>
                    <a:pt x="1401366" y="867349"/>
                    <a:pt x="1387822" y="865956"/>
                    <a:pt x="1375797" y="869247"/>
                  </a:cubicBezTo>
                  <a:cubicBezTo>
                    <a:pt x="1336809" y="879880"/>
                    <a:pt x="1312886" y="886969"/>
                    <a:pt x="1284785" y="884437"/>
                  </a:cubicBezTo>
                  <a:cubicBezTo>
                    <a:pt x="1277823" y="883804"/>
                    <a:pt x="1270607" y="884690"/>
                    <a:pt x="1263519" y="884564"/>
                  </a:cubicBezTo>
                  <a:cubicBezTo>
                    <a:pt x="1257443" y="884437"/>
                    <a:pt x="1252253" y="887475"/>
                    <a:pt x="1246937" y="888234"/>
                  </a:cubicBezTo>
                  <a:cubicBezTo>
                    <a:pt x="1227696" y="891019"/>
                    <a:pt x="1209468" y="899247"/>
                    <a:pt x="1189089" y="897095"/>
                  </a:cubicBezTo>
                  <a:cubicBezTo>
                    <a:pt x="1179722" y="896082"/>
                    <a:pt x="1170228" y="896842"/>
                    <a:pt x="1160735" y="897095"/>
                  </a:cubicBezTo>
                  <a:cubicBezTo>
                    <a:pt x="1150355" y="897348"/>
                    <a:pt x="1140482" y="896969"/>
                    <a:pt x="1130102" y="901906"/>
                  </a:cubicBezTo>
                  <a:cubicBezTo>
                    <a:pt x="1122634" y="905450"/>
                    <a:pt x="1111621" y="903045"/>
                    <a:pt x="1102254" y="903677"/>
                  </a:cubicBezTo>
                  <a:cubicBezTo>
                    <a:pt x="1098963" y="903930"/>
                    <a:pt x="1095419" y="905070"/>
                    <a:pt x="1092634" y="906589"/>
                  </a:cubicBezTo>
                  <a:cubicBezTo>
                    <a:pt x="1083900" y="911525"/>
                    <a:pt x="1073900" y="907475"/>
                    <a:pt x="1065165" y="910133"/>
                  </a:cubicBezTo>
                  <a:cubicBezTo>
                    <a:pt x="1055419" y="913044"/>
                    <a:pt x="1046431" y="917981"/>
                    <a:pt x="1036811" y="921399"/>
                  </a:cubicBezTo>
                  <a:cubicBezTo>
                    <a:pt x="1033773" y="922538"/>
                    <a:pt x="1029849" y="921652"/>
                    <a:pt x="1026305" y="921779"/>
                  </a:cubicBezTo>
                  <a:cubicBezTo>
                    <a:pt x="1021621" y="921905"/>
                    <a:pt x="1016052" y="921019"/>
                    <a:pt x="1012381" y="922791"/>
                  </a:cubicBezTo>
                  <a:cubicBezTo>
                    <a:pt x="1003520" y="927095"/>
                    <a:pt x="996179" y="931905"/>
                    <a:pt x="991495" y="918741"/>
                  </a:cubicBezTo>
                  <a:cubicBezTo>
                    <a:pt x="989976" y="914690"/>
                    <a:pt x="982508" y="915576"/>
                    <a:pt x="978584" y="916715"/>
                  </a:cubicBezTo>
                  <a:cubicBezTo>
                    <a:pt x="970989" y="918994"/>
                    <a:pt x="964153" y="922791"/>
                    <a:pt x="955293" y="922032"/>
                  </a:cubicBezTo>
                  <a:cubicBezTo>
                    <a:pt x="941748" y="920893"/>
                    <a:pt x="930356" y="926336"/>
                    <a:pt x="920356" y="933677"/>
                  </a:cubicBezTo>
                  <a:cubicBezTo>
                    <a:pt x="913520" y="938614"/>
                    <a:pt x="907824" y="943551"/>
                    <a:pt x="899470" y="936462"/>
                  </a:cubicBezTo>
                  <a:cubicBezTo>
                    <a:pt x="885546" y="942791"/>
                    <a:pt x="870356" y="940513"/>
                    <a:pt x="855673" y="940766"/>
                  </a:cubicBezTo>
                  <a:cubicBezTo>
                    <a:pt x="847192" y="940893"/>
                    <a:pt x="839344" y="941525"/>
                    <a:pt x="832888" y="946715"/>
                  </a:cubicBezTo>
                  <a:cubicBezTo>
                    <a:pt x="822762" y="944184"/>
                    <a:pt x="814407" y="954943"/>
                    <a:pt x="807065" y="951905"/>
                  </a:cubicBezTo>
                  <a:cubicBezTo>
                    <a:pt x="800103" y="949120"/>
                    <a:pt x="793648" y="952918"/>
                    <a:pt x="789471" y="950386"/>
                  </a:cubicBezTo>
                  <a:cubicBezTo>
                    <a:pt x="781369" y="945576"/>
                    <a:pt x="777572" y="954310"/>
                    <a:pt x="770610" y="953171"/>
                  </a:cubicBezTo>
                  <a:cubicBezTo>
                    <a:pt x="762635" y="951905"/>
                    <a:pt x="754028" y="953551"/>
                    <a:pt x="745926" y="952918"/>
                  </a:cubicBezTo>
                  <a:cubicBezTo>
                    <a:pt x="738205" y="952411"/>
                    <a:pt x="732762" y="955703"/>
                    <a:pt x="726433" y="958614"/>
                  </a:cubicBezTo>
                  <a:cubicBezTo>
                    <a:pt x="718711" y="962285"/>
                    <a:pt x="709851" y="952665"/>
                    <a:pt x="704661" y="956082"/>
                  </a:cubicBezTo>
                  <a:cubicBezTo>
                    <a:pt x="697826" y="960513"/>
                    <a:pt x="692382" y="950133"/>
                    <a:pt x="686813" y="956968"/>
                  </a:cubicBezTo>
                  <a:cubicBezTo>
                    <a:pt x="685800" y="958234"/>
                    <a:pt x="679345" y="955196"/>
                    <a:pt x="675800" y="955703"/>
                  </a:cubicBezTo>
                  <a:cubicBezTo>
                    <a:pt x="671370" y="956462"/>
                    <a:pt x="666940" y="958361"/>
                    <a:pt x="663395" y="960639"/>
                  </a:cubicBezTo>
                  <a:cubicBezTo>
                    <a:pt x="657066" y="964817"/>
                    <a:pt x="653648" y="964690"/>
                    <a:pt x="652383" y="957095"/>
                  </a:cubicBezTo>
                  <a:cubicBezTo>
                    <a:pt x="652130" y="955703"/>
                    <a:pt x="649092" y="953551"/>
                    <a:pt x="647446" y="953551"/>
                  </a:cubicBezTo>
                  <a:cubicBezTo>
                    <a:pt x="635800" y="953424"/>
                    <a:pt x="623016" y="949880"/>
                    <a:pt x="612889" y="955323"/>
                  </a:cubicBezTo>
                  <a:cubicBezTo>
                    <a:pt x="605674" y="959247"/>
                    <a:pt x="597193" y="950006"/>
                    <a:pt x="592256" y="958741"/>
                  </a:cubicBezTo>
                  <a:cubicBezTo>
                    <a:pt x="584029" y="958867"/>
                    <a:pt x="575801" y="959120"/>
                    <a:pt x="567573" y="959120"/>
                  </a:cubicBezTo>
                  <a:cubicBezTo>
                    <a:pt x="558079" y="959247"/>
                    <a:pt x="548712" y="959247"/>
                    <a:pt x="539219" y="959247"/>
                  </a:cubicBezTo>
                  <a:cubicBezTo>
                    <a:pt x="495548" y="959373"/>
                    <a:pt x="451751" y="959500"/>
                    <a:pt x="408080" y="959500"/>
                  </a:cubicBezTo>
                  <a:cubicBezTo>
                    <a:pt x="401118" y="959500"/>
                    <a:pt x="393776" y="959627"/>
                    <a:pt x="387194" y="957728"/>
                  </a:cubicBezTo>
                  <a:cubicBezTo>
                    <a:pt x="378460" y="955323"/>
                    <a:pt x="370485" y="950513"/>
                    <a:pt x="361878" y="947728"/>
                  </a:cubicBezTo>
                  <a:cubicBezTo>
                    <a:pt x="352004" y="944437"/>
                    <a:pt x="345042" y="955070"/>
                    <a:pt x="335042" y="953044"/>
                  </a:cubicBezTo>
                  <a:cubicBezTo>
                    <a:pt x="332764" y="952538"/>
                    <a:pt x="330359" y="953171"/>
                    <a:pt x="327954" y="953171"/>
                  </a:cubicBezTo>
                  <a:cubicBezTo>
                    <a:pt x="302005" y="953044"/>
                    <a:pt x="275929" y="952918"/>
                    <a:pt x="249980" y="952665"/>
                  </a:cubicBezTo>
                  <a:cubicBezTo>
                    <a:pt x="247828" y="952665"/>
                    <a:pt x="245676" y="951399"/>
                    <a:pt x="243524" y="950766"/>
                  </a:cubicBezTo>
                  <a:cubicBezTo>
                    <a:pt x="245549" y="948487"/>
                    <a:pt x="247068" y="945703"/>
                    <a:pt x="249473" y="943930"/>
                  </a:cubicBezTo>
                  <a:cubicBezTo>
                    <a:pt x="256688" y="938487"/>
                    <a:pt x="268840" y="943930"/>
                    <a:pt x="274790" y="935070"/>
                  </a:cubicBezTo>
                  <a:cubicBezTo>
                    <a:pt x="275296" y="934437"/>
                    <a:pt x="279473" y="934943"/>
                    <a:pt x="281245" y="935956"/>
                  </a:cubicBezTo>
                  <a:cubicBezTo>
                    <a:pt x="298967" y="945323"/>
                    <a:pt x="318081" y="939247"/>
                    <a:pt x="336435" y="939627"/>
                  </a:cubicBezTo>
                  <a:cubicBezTo>
                    <a:pt x="341498" y="939753"/>
                    <a:pt x="346814" y="935450"/>
                    <a:pt x="352004" y="933171"/>
                  </a:cubicBezTo>
                  <a:cubicBezTo>
                    <a:pt x="354789" y="931905"/>
                    <a:pt x="354663" y="929880"/>
                    <a:pt x="351245" y="929121"/>
                  </a:cubicBezTo>
                  <a:cubicBezTo>
                    <a:pt x="342384" y="927348"/>
                    <a:pt x="334663" y="917981"/>
                    <a:pt x="325169" y="923044"/>
                  </a:cubicBezTo>
                  <a:cubicBezTo>
                    <a:pt x="314030" y="928867"/>
                    <a:pt x="302638" y="927602"/>
                    <a:pt x="290992" y="928108"/>
                  </a:cubicBezTo>
                  <a:cubicBezTo>
                    <a:pt x="280486" y="928614"/>
                    <a:pt x="268840" y="926968"/>
                    <a:pt x="259600" y="930386"/>
                  </a:cubicBezTo>
                  <a:cubicBezTo>
                    <a:pt x="249093" y="934310"/>
                    <a:pt x="239094" y="933931"/>
                    <a:pt x="228714" y="934690"/>
                  </a:cubicBezTo>
                  <a:cubicBezTo>
                    <a:pt x="222891" y="935070"/>
                    <a:pt x="216942" y="934943"/>
                    <a:pt x="211119" y="935576"/>
                  </a:cubicBezTo>
                  <a:cubicBezTo>
                    <a:pt x="207701" y="935956"/>
                    <a:pt x="208714" y="937475"/>
                    <a:pt x="209220" y="939753"/>
                  </a:cubicBezTo>
                  <a:cubicBezTo>
                    <a:pt x="210739" y="946589"/>
                    <a:pt x="207828" y="949120"/>
                    <a:pt x="202511" y="945956"/>
                  </a:cubicBezTo>
                  <a:cubicBezTo>
                    <a:pt x="196309" y="942285"/>
                    <a:pt x="190486" y="940260"/>
                    <a:pt x="182891" y="940639"/>
                  </a:cubicBezTo>
                  <a:cubicBezTo>
                    <a:pt x="172258" y="941146"/>
                    <a:pt x="161626" y="940639"/>
                    <a:pt x="150993" y="940513"/>
                  </a:cubicBezTo>
                  <a:cubicBezTo>
                    <a:pt x="147448" y="940513"/>
                    <a:pt x="143904" y="940513"/>
                    <a:pt x="140360" y="940260"/>
                  </a:cubicBezTo>
                  <a:cubicBezTo>
                    <a:pt x="139347" y="940133"/>
                    <a:pt x="138461" y="939120"/>
                    <a:pt x="137575" y="938487"/>
                  </a:cubicBezTo>
                  <a:cubicBezTo>
                    <a:pt x="138841" y="937348"/>
                    <a:pt x="139980" y="936082"/>
                    <a:pt x="141499" y="935323"/>
                  </a:cubicBezTo>
                  <a:cubicBezTo>
                    <a:pt x="142385" y="934816"/>
                    <a:pt x="143904" y="935450"/>
                    <a:pt x="144917" y="935196"/>
                  </a:cubicBezTo>
                  <a:cubicBezTo>
                    <a:pt x="148208" y="934437"/>
                    <a:pt x="151372" y="933424"/>
                    <a:pt x="154664" y="932538"/>
                  </a:cubicBezTo>
                  <a:cubicBezTo>
                    <a:pt x="152005" y="929500"/>
                    <a:pt x="150107" y="925450"/>
                    <a:pt x="146689" y="923551"/>
                  </a:cubicBezTo>
                  <a:cubicBezTo>
                    <a:pt x="140866" y="920386"/>
                    <a:pt x="134411" y="917349"/>
                    <a:pt x="127828" y="916209"/>
                  </a:cubicBezTo>
                  <a:cubicBezTo>
                    <a:pt x="118715" y="914564"/>
                    <a:pt x="122892" y="901652"/>
                    <a:pt x="111246" y="902665"/>
                  </a:cubicBezTo>
                  <a:cubicBezTo>
                    <a:pt x="108208" y="902918"/>
                    <a:pt x="107828" y="900133"/>
                    <a:pt x="110613" y="898867"/>
                  </a:cubicBezTo>
                  <a:cubicBezTo>
                    <a:pt x="111626" y="898361"/>
                    <a:pt x="112638" y="897855"/>
                    <a:pt x="113778" y="897728"/>
                  </a:cubicBezTo>
                  <a:cubicBezTo>
                    <a:pt x="121879" y="896462"/>
                    <a:pt x="121246" y="891019"/>
                    <a:pt x="121119" y="885829"/>
                  </a:cubicBezTo>
                  <a:cubicBezTo>
                    <a:pt x="120993" y="880386"/>
                    <a:pt x="116689" y="878994"/>
                    <a:pt x="111752" y="878994"/>
                  </a:cubicBezTo>
                  <a:cubicBezTo>
                    <a:pt x="103398" y="878994"/>
                    <a:pt x="95677" y="878741"/>
                    <a:pt x="88461" y="873678"/>
                  </a:cubicBezTo>
                  <a:cubicBezTo>
                    <a:pt x="85677" y="871779"/>
                    <a:pt x="79348" y="872665"/>
                    <a:pt x="75170" y="873804"/>
                  </a:cubicBezTo>
                  <a:cubicBezTo>
                    <a:pt x="69727" y="875197"/>
                    <a:pt x="63525" y="877095"/>
                    <a:pt x="59727" y="880513"/>
                  </a:cubicBezTo>
                  <a:cubicBezTo>
                    <a:pt x="52132" y="887348"/>
                    <a:pt x="47322" y="876716"/>
                    <a:pt x="40993" y="879247"/>
                  </a:cubicBezTo>
                  <a:cubicBezTo>
                    <a:pt x="35930" y="881273"/>
                    <a:pt x="30993" y="886842"/>
                    <a:pt x="25424" y="882918"/>
                  </a:cubicBezTo>
                  <a:cubicBezTo>
                    <a:pt x="21246" y="879880"/>
                    <a:pt x="18588" y="874564"/>
                    <a:pt x="17069" y="869880"/>
                  </a:cubicBezTo>
                  <a:cubicBezTo>
                    <a:pt x="14917" y="863171"/>
                    <a:pt x="9981" y="860260"/>
                    <a:pt x="3272" y="857602"/>
                  </a:cubicBezTo>
                  <a:cubicBezTo>
                    <a:pt x="-2171" y="855830"/>
                    <a:pt x="-146" y="847982"/>
                    <a:pt x="4411" y="848361"/>
                  </a:cubicBezTo>
                  <a:close/>
                  <a:moveTo>
                    <a:pt x="134790" y="231023"/>
                  </a:moveTo>
                  <a:lnTo>
                    <a:pt x="134790" y="231023"/>
                  </a:lnTo>
                  <a:cubicBezTo>
                    <a:pt x="141373" y="231023"/>
                    <a:pt x="148081" y="231023"/>
                    <a:pt x="154664" y="231023"/>
                  </a:cubicBezTo>
                  <a:lnTo>
                    <a:pt x="154664" y="231023"/>
                  </a:lnTo>
                  <a:cubicBezTo>
                    <a:pt x="148081" y="231023"/>
                    <a:pt x="141499" y="231023"/>
                    <a:pt x="134790" y="231023"/>
                  </a:cubicBezTo>
                  <a:close/>
                  <a:moveTo>
                    <a:pt x="192132" y="221529"/>
                  </a:moveTo>
                  <a:cubicBezTo>
                    <a:pt x="192132" y="221529"/>
                    <a:pt x="192132" y="221529"/>
                    <a:pt x="192132" y="221529"/>
                  </a:cubicBezTo>
                  <a:cubicBezTo>
                    <a:pt x="193777" y="220516"/>
                    <a:pt x="195423" y="218997"/>
                    <a:pt x="197195" y="218744"/>
                  </a:cubicBezTo>
                  <a:cubicBezTo>
                    <a:pt x="195423" y="218997"/>
                    <a:pt x="193777" y="220516"/>
                    <a:pt x="192132" y="221529"/>
                  </a:cubicBezTo>
                  <a:close/>
                  <a:moveTo>
                    <a:pt x="247954" y="274440"/>
                  </a:moveTo>
                  <a:cubicBezTo>
                    <a:pt x="260992" y="273807"/>
                    <a:pt x="274790" y="277605"/>
                    <a:pt x="286562" y="269377"/>
                  </a:cubicBezTo>
                  <a:cubicBezTo>
                    <a:pt x="287574" y="269883"/>
                    <a:pt x="288714" y="270263"/>
                    <a:pt x="289473" y="270896"/>
                  </a:cubicBezTo>
                  <a:cubicBezTo>
                    <a:pt x="288714" y="270137"/>
                    <a:pt x="287574" y="269883"/>
                    <a:pt x="286562" y="269377"/>
                  </a:cubicBezTo>
                  <a:cubicBezTo>
                    <a:pt x="274663" y="277605"/>
                    <a:pt x="260992" y="273807"/>
                    <a:pt x="247954" y="274440"/>
                  </a:cubicBezTo>
                  <a:close/>
                  <a:moveTo>
                    <a:pt x="539219" y="37606"/>
                  </a:moveTo>
                  <a:cubicBezTo>
                    <a:pt x="539219" y="37606"/>
                    <a:pt x="539219" y="37606"/>
                    <a:pt x="539219" y="37606"/>
                  </a:cubicBezTo>
                  <a:cubicBezTo>
                    <a:pt x="537320" y="36973"/>
                    <a:pt x="535421" y="36340"/>
                    <a:pt x="533396" y="35707"/>
                  </a:cubicBezTo>
                  <a:cubicBezTo>
                    <a:pt x="535421" y="36213"/>
                    <a:pt x="537320" y="36846"/>
                    <a:pt x="539219" y="37606"/>
                  </a:cubicBezTo>
                  <a:close/>
                  <a:moveTo>
                    <a:pt x="1853769" y="462287"/>
                  </a:moveTo>
                  <a:cubicBezTo>
                    <a:pt x="1853009" y="462287"/>
                    <a:pt x="1852250" y="463427"/>
                    <a:pt x="1851617" y="464059"/>
                  </a:cubicBezTo>
                  <a:cubicBezTo>
                    <a:pt x="1851997" y="464692"/>
                    <a:pt x="1852377" y="465199"/>
                    <a:pt x="1852756" y="465705"/>
                  </a:cubicBezTo>
                  <a:cubicBezTo>
                    <a:pt x="1852377" y="465199"/>
                    <a:pt x="1851997" y="464566"/>
                    <a:pt x="1851617" y="464059"/>
                  </a:cubicBezTo>
                  <a:cubicBezTo>
                    <a:pt x="1852377" y="463427"/>
                    <a:pt x="1853009" y="462287"/>
                    <a:pt x="1853769" y="462287"/>
                  </a:cubicBezTo>
                  <a:close/>
                  <a:moveTo>
                    <a:pt x="1840984" y="462794"/>
                  </a:moveTo>
                  <a:cubicBezTo>
                    <a:pt x="1841364" y="463300"/>
                    <a:pt x="1841997" y="464059"/>
                    <a:pt x="1841870" y="464439"/>
                  </a:cubicBezTo>
                  <a:cubicBezTo>
                    <a:pt x="1841997" y="464059"/>
                    <a:pt x="1841237" y="463427"/>
                    <a:pt x="1840984" y="462794"/>
                  </a:cubicBezTo>
                  <a:cubicBezTo>
                    <a:pt x="1840225" y="462794"/>
                    <a:pt x="1839339" y="462540"/>
                    <a:pt x="1838959" y="462794"/>
                  </a:cubicBezTo>
                  <a:cubicBezTo>
                    <a:pt x="1839339" y="462540"/>
                    <a:pt x="1840225" y="462794"/>
                    <a:pt x="1840984" y="462794"/>
                  </a:cubicBezTo>
                  <a:close/>
                  <a:moveTo>
                    <a:pt x="1897819" y="486591"/>
                  </a:moveTo>
                  <a:cubicBezTo>
                    <a:pt x="1896680" y="486591"/>
                    <a:pt x="1895414" y="486591"/>
                    <a:pt x="1894275" y="486591"/>
                  </a:cubicBezTo>
                  <a:cubicBezTo>
                    <a:pt x="1894022" y="486718"/>
                    <a:pt x="1893516" y="486718"/>
                    <a:pt x="1893263" y="486844"/>
                  </a:cubicBezTo>
                  <a:cubicBezTo>
                    <a:pt x="1893642" y="486718"/>
                    <a:pt x="1894022" y="486718"/>
                    <a:pt x="1894275" y="486591"/>
                  </a:cubicBezTo>
                  <a:cubicBezTo>
                    <a:pt x="1895414" y="486591"/>
                    <a:pt x="1896680" y="486591"/>
                    <a:pt x="1897819" y="486591"/>
                  </a:cubicBezTo>
                  <a:close/>
                  <a:moveTo>
                    <a:pt x="1496049" y="373174"/>
                  </a:moveTo>
                  <a:cubicBezTo>
                    <a:pt x="1496049" y="373174"/>
                    <a:pt x="1496049" y="373174"/>
                    <a:pt x="1496049" y="373174"/>
                  </a:cubicBezTo>
                  <a:cubicBezTo>
                    <a:pt x="1494024" y="372414"/>
                    <a:pt x="1491872" y="371655"/>
                    <a:pt x="1489847" y="371022"/>
                  </a:cubicBezTo>
                  <a:cubicBezTo>
                    <a:pt x="1491872" y="371655"/>
                    <a:pt x="1493897" y="372414"/>
                    <a:pt x="1496049" y="373174"/>
                  </a:cubicBezTo>
                  <a:close/>
                  <a:moveTo>
                    <a:pt x="668332" y="394439"/>
                  </a:moveTo>
                  <a:cubicBezTo>
                    <a:pt x="667952" y="394819"/>
                    <a:pt x="667572" y="395199"/>
                    <a:pt x="667193" y="395579"/>
                  </a:cubicBezTo>
                  <a:cubicBezTo>
                    <a:pt x="667572" y="396212"/>
                    <a:pt x="667952" y="396718"/>
                    <a:pt x="668459" y="397351"/>
                  </a:cubicBezTo>
                  <a:cubicBezTo>
                    <a:pt x="668079" y="396718"/>
                    <a:pt x="667699" y="396212"/>
                    <a:pt x="667193" y="395579"/>
                  </a:cubicBezTo>
                  <a:cubicBezTo>
                    <a:pt x="667572" y="395326"/>
                    <a:pt x="667952" y="394819"/>
                    <a:pt x="668332" y="394439"/>
                  </a:cubicBezTo>
                  <a:close/>
                  <a:moveTo>
                    <a:pt x="860736" y="818108"/>
                  </a:moveTo>
                  <a:cubicBezTo>
                    <a:pt x="860230" y="818488"/>
                    <a:pt x="859850" y="818868"/>
                    <a:pt x="859344" y="819121"/>
                  </a:cubicBezTo>
                  <a:cubicBezTo>
                    <a:pt x="860103" y="819627"/>
                    <a:pt x="860863" y="820387"/>
                    <a:pt x="861496" y="821020"/>
                  </a:cubicBezTo>
                  <a:cubicBezTo>
                    <a:pt x="860736" y="820387"/>
                    <a:pt x="860103" y="819627"/>
                    <a:pt x="859344" y="819121"/>
                  </a:cubicBezTo>
                  <a:cubicBezTo>
                    <a:pt x="859723" y="818868"/>
                    <a:pt x="860230" y="818362"/>
                    <a:pt x="860736" y="818108"/>
                  </a:cubicBezTo>
                  <a:close/>
                  <a:moveTo>
                    <a:pt x="263018" y="720261"/>
                  </a:moveTo>
                  <a:cubicBezTo>
                    <a:pt x="263903" y="719754"/>
                    <a:pt x="264663" y="719248"/>
                    <a:pt x="265549" y="718742"/>
                  </a:cubicBezTo>
                  <a:cubicBezTo>
                    <a:pt x="264663" y="719248"/>
                    <a:pt x="263777" y="719754"/>
                    <a:pt x="263018" y="720261"/>
                  </a:cubicBezTo>
                  <a:cubicBezTo>
                    <a:pt x="263018" y="720261"/>
                    <a:pt x="263018" y="720261"/>
                    <a:pt x="263018" y="72026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 name="任意多边形: 形状 9">
              <a:extLst>
                <a:ext uri="{FF2B5EF4-FFF2-40B4-BE49-F238E27FC236}">
                  <a16:creationId xmlns:a16="http://schemas.microsoft.com/office/drawing/2014/main" id="{E145C0C4-AE98-D2B1-5C1C-ED23524F70A7}"/>
                </a:ext>
              </a:extLst>
            </p:cNvPr>
            <p:cNvSpPr/>
            <p:nvPr/>
          </p:nvSpPr>
          <p:spPr>
            <a:xfrm>
              <a:off x="10990875" y="5148178"/>
              <a:ext cx="1457428" cy="348132"/>
            </a:xfrm>
            <a:custGeom>
              <a:avLst/>
              <a:gdLst>
                <a:gd name="connsiteX0" fmla="*/ 288426 w 289724"/>
                <a:gd name="connsiteY0" fmla="*/ 66927 h 69206"/>
                <a:gd name="connsiteX1" fmla="*/ 285388 w 289724"/>
                <a:gd name="connsiteY1" fmla="*/ 68320 h 69206"/>
                <a:gd name="connsiteX2" fmla="*/ 268047 w 289724"/>
                <a:gd name="connsiteY2" fmla="*/ 67940 h 69206"/>
                <a:gd name="connsiteX3" fmla="*/ 234249 w 289724"/>
                <a:gd name="connsiteY3" fmla="*/ 61737 h 69206"/>
                <a:gd name="connsiteX4" fmla="*/ 223996 w 289724"/>
                <a:gd name="connsiteY4" fmla="*/ 60852 h 69206"/>
                <a:gd name="connsiteX5" fmla="*/ 187034 w 289724"/>
                <a:gd name="connsiteY5" fmla="*/ 53889 h 69206"/>
                <a:gd name="connsiteX6" fmla="*/ 149186 w 289724"/>
                <a:gd name="connsiteY6" fmla="*/ 49586 h 69206"/>
                <a:gd name="connsiteX7" fmla="*/ 129819 w 289724"/>
                <a:gd name="connsiteY7" fmla="*/ 43890 h 69206"/>
                <a:gd name="connsiteX8" fmla="*/ 99946 w 289724"/>
                <a:gd name="connsiteY8" fmla="*/ 37181 h 69206"/>
                <a:gd name="connsiteX9" fmla="*/ 70073 w 289724"/>
                <a:gd name="connsiteY9" fmla="*/ 30978 h 69206"/>
                <a:gd name="connsiteX10" fmla="*/ 13744 w 289724"/>
                <a:gd name="connsiteY10" fmla="*/ 18447 h 69206"/>
                <a:gd name="connsiteX11" fmla="*/ 3491 w 289724"/>
                <a:gd name="connsiteY11" fmla="*/ 17308 h 69206"/>
                <a:gd name="connsiteX12" fmla="*/ 3238 w 289724"/>
                <a:gd name="connsiteY12" fmla="*/ 12750 h 69206"/>
                <a:gd name="connsiteX13" fmla="*/ 200 w 289724"/>
                <a:gd name="connsiteY13" fmla="*/ 219 h 69206"/>
                <a:gd name="connsiteX14" fmla="*/ 24630 w 289724"/>
                <a:gd name="connsiteY14" fmla="*/ 472 h 69206"/>
                <a:gd name="connsiteX15" fmla="*/ 47794 w 289724"/>
                <a:gd name="connsiteY15" fmla="*/ 5789 h 69206"/>
                <a:gd name="connsiteX16" fmla="*/ 72478 w 289724"/>
                <a:gd name="connsiteY16" fmla="*/ 6928 h 69206"/>
                <a:gd name="connsiteX17" fmla="*/ 84756 w 289724"/>
                <a:gd name="connsiteY17" fmla="*/ 11358 h 69206"/>
                <a:gd name="connsiteX18" fmla="*/ 112604 w 289724"/>
                <a:gd name="connsiteY18" fmla="*/ 15156 h 69206"/>
                <a:gd name="connsiteX19" fmla="*/ 129440 w 289724"/>
                <a:gd name="connsiteY19" fmla="*/ 18194 h 69206"/>
                <a:gd name="connsiteX20" fmla="*/ 173616 w 289724"/>
                <a:gd name="connsiteY20" fmla="*/ 25282 h 69206"/>
                <a:gd name="connsiteX21" fmla="*/ 196781 w 289724"/>
                <a:gd name="connsiteY21" fmla="*/ 30598 h 69206"/>
                <a:gd name="connsiteX22" fmla="*/ 250578 w 289724"/>
                <a:gd name="connsiteY22" fmla="*/ 40978 h 69206"/>
                <a:gd name="connsiteX23" fmla="*/ 280072 w 289724"/>
                <a:gd name="connsiteY23" fmla="*/ 55788 h 69206"/>
                <a:gd name="connsiteX24" fmla="*/ 287540 w 289724"/>
                <a:gd name="connsiteY24" fmla="*/ 62497 h 69206"/>
                <a:gd name="connsiteX25" fmla="*/ 288426 w 289724"/>
                <a:gd name="connsiteY25" fmla="*/ 66927 h 6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9724" h="69206">
                  <a:moveTo>
                    <a:pt x="288426" y="66927"/>
                  </a:moveTo>
                  <a:cubicBezTo>
                    <a:pt x="287414" y="67434"/>
                    <a:pt x="286401" y="68320"/>
                    <a:pt x="285388" y="68320"/>
                  </a:cubicBezTo>
                  <a:cubicBezTo>
                    <a:pt x="279566" y="68446"/>
                    <a:pt x="271844" y="70472"/>
                    <a:pt x="268047" y="67940"/>
                  </a:cubicBezTo>
                  <a:cubicBezTo>
                    <a:pt x="257414" y="60852"/>
                    <a:pt x="245768" y="62497"/>
                    <a:pt x="234249" y="61737"/>
                  </a:cubicBezTo>
                  <a:cubicBezTo>
                    <a:pt x="230832" y="61484"/>
                    <a:pt x="226148" y="62497"/>
                    <a:pt x="223996" y="60852"/>
                  </a:cubicBezTo>
                  <a:cubicBezTo>
                    <a:pt x="212857" y="52371"/>
                    <a:pt x="198173" y="59459"/>
                    <a:pt x="187034" y="53889"/>
                  </a:cubicBezTo>
                  <a:cubicBezTo>
                    <a:pt x="174756" y="47687"/>
                    <a:pt x="161844" y="50599"/>
                    <a:pt x="149186" y="49586"/>
                  </a:cubicBezTo>
                  <a:cubicBezTo>
                    <a:pt x="141845" y="48953"/>
                    <a:pt x="136148" y="46548"/>
                    <a:pt x="129819" y="43890"/>
                  </a:cubicBezTo>
                  <a:cubicBezTo>
                    <a:pt x="120579" y="39965"/>
                    <a:pt x="110959" y="35788"/>
                    <a:pt x="99946" y="37181"/>
                  </a:cubicBezTo>
                  <a:cubicBezTo>
                    <a:pt x="89187" y="38573"/>
                    <a:pt x="79566" y="35156"/>
                    <a:pt x="70073" y="30978"/>
                  </a:cubicBezTo>
                  <a:cubicBezTo>
                    <a:pt x="52351" y="23257"/>
                    <a:pt x="33997" y="17434"/>
                    <a:pt x="13744" y="18447"/>
                  </a:cubicBezTo>
                  <a:cubicBezTo>
                    <a:pt x="10326" y="18573"/>
                    <a:pt x="6782" y="18067"/>
                    <a:pt x="3491" y="17308"/>
                  </a:cubicBezTo>
                  <a:cubicBezTo>
                    <a:pt x="833" y="16674"/>
                    <a:pt x="959" y="14776"/>
                    <a:pt x="3238" y="12750"/>
                  </a:cubicBezTo>
                  <a:cubicBezTo>
                    <a:pt x="9187" y="7434"/>
                    <a:pt x="-1572" y="4902"/>
                    <a:pt x="200" y="219"/>
                  </a:cubicBezTo>
                  <a:cubicBezTo>
                    <a:pt x="8301" y="219"/>
                    <a:pt x="16529" y="-414"/>
                    <a:pt x="24630" y="472"/>
                  </a:cubicBezTo>
                  <a:cubicBezTo>
                    <a:pt x="32478" y="1358"/>
                    <a:pt x="39946" y="4776"/>
                    <a:pt x="47794" y="5789"/>
                  </a:cubicBezTo>
                  <a:cubicBezTo>
                    <a:pt x="55896" y="6928"/>
                    <a:pt x="64377" y="6042"/>
                    <a:pt x="72478" y="6928"/>
                  </a:cubicBezTo>
                  <a:cubicBezTo>
                    <a:pt x="76782" y="7434"/>
                    <a:pt x="82351" y="12497"/>
                    <a:pt x="84756" y="11358"/>
                  </a:cubicBezTo>
                  <a:cubicBezTo>
                    <a:pt x="95643" y="6295"/>
                    <a:pt x="104123" y="11358"/>
                    <a:pt x="112604" y="15156"/>
                  </a:cubicBezTo>
                  <a:cubicBezTo>
                    <a:pt x="118174" y="17687"/>
                    <a:pt x="123870" y="19080"/>
                    <a:pt x="129440" y="18194"/>
                  </a:cubicBezTo>
                  <a:cubicBezTo>
                    <a:pt x="145262" y="15789"/>
                    <a:pt x="158427" y="25156"/>
                    <a:pt x="173616" y="25282"/>
                  </a:cubicBezTo>
                  <a:cubicBezTo>
                    <a:pt x="180199" y="30725"/>
                    <a:pt x="188427" y="30852"/>
                    <a:pt x="196781" y="30598"/>
                  </a:cubicBezTo>
                  <a:cubicBezTo>
                    <a:pt x="215768" y="29966"/>
                    <a:pt x="232983" y="35915"/>
                    <a:pt x="250578" y="40978"/>
                  </a:cubicBezTo>
                  <a:cubicBezTo>
                    <a:pt x="261971" y="44270"/>
                    <a:pt x="272477" y="47434"/>
                    <a:pt x="280072" y="55788"/>
                  </a:cubicBezTo>
                  <a:cubicBezTo>
                    <a:pt x="282224" y="58193"/>
                    <a:pt x="284882" y="60345"/>
                    <a:pt x="287540" y="62497"/>
                  </a:cubicBezTo>
                  <a:cubicBezTo>
                    <a:pt x="290072" y="64269"/>
                    <a:pt x="290451" y="65662"/>
                    <a:pt x="288426" y="6692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1" name="任意多边形: 形状 10">
              <a:extLst>
                <a:ext uri="{FF2B5EF4-FFF2-40B4-BE49-F238E27FC236}">
                  <a16:creationId xmlns:a16="http://schemas.microsoft.com/office/drawing/2014/main" id="{6057AA44-6D25-03A6-99E8-C206025B4F1E}"/>
                </a:ext>
              </a:extLst>
            </p:cNvPr>
            <p:cNvSpPr/>
            <p:nvPr/>
          </p:nvSpPr>
          <p:spPr>
            <a:xfrm>
              <a:off x="10072855" y="5084190"/>
              <a:ext cx="589195" cy="59355"/>
            </a:xfrm>
            <a:custGeom>
              <a:avLst/>
              <a:gdLst>
                <a:gd name="connsiteX0" fmla="*/ 112950 w 117127"/>
                <a:gd name="connsiteY0" fmla="*/ 6610 h 11800"/>
                <a:gd name="connsiteX1" fmla="*/ 117128 w 117127"/>
                <a:gd name="connsiteY1" fmla="*/ 9775 h 11800"/>
                <a:gd name="connsiteX2" fmla="*/ 114343 w 117127"/>
                <a:gd name="connsiteY2" fmla="*/ 11547 h 11800"/>
                <a:gd name="connsiteX3" fmla="*/ 58394 w 117127"/>
                <a:gd name="connsiteY3" fmla="*/ 11674 h 11800"/>
                <a:gd name="connsiteX4" fmla="*/ 58394 w 117127"/>
                <a:gd name="connsiteY4" fmla="*/ 11800 h 11800"/>
                <a:gd name="connsiteX5" fmla="*/ 2571 w 117127"/>
                <a:gd name="connsiteY5" fmla="*/ 11674 h 11800"/>
                <a:gd name="connsiteX6" fmla="*/ 40 w 117127"/>
                <a:gd name="connsiteY6" fmla="*/ 9648 h 11800"/>
                <a:gd name="connsiteX7" fmla="*/ 1559 w 117127"/>
                <a:gd name="connsiteY7" fmla="*/ 7623 h 11800"/>
                <a:gd name="connsiteX8" fmla="*/ 27128 w 117127"/>
                <a:gd name="connsiteY8" fmla="*/ 28 h 11800"/>
                <a:gd name="connsiteX9" fmla="*/ 69153 w 117127"/>
                <a:gd name="connsiteY9" fmla="*/ 281 h 11800"/>
                <a:gd name="connsiteX10" fmla="*/ 112950 w 117127"/>
                <a:gd name="connsiteY10" fmla="*/ 6610 h 1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127" h="11800">
                  <a:moveTo>
                    <a:pt x="112950" y="6610"/>
                  </a:moveTo>
                  <a:cubicBezTo>
                    <a:pt x="114090" y="6357"/>
                    <a:pt x="115735" y="8636"/>
                    <a:pt x="117128" y="9775"/>
                  </a:cubicBezTo>
                  <a:cubicBezTo>
                    <a:pt x="116242" y="10408"/>
                    <a:pt x="115229" y="11547"/>
                    <a:pt x="114343" y="11547"/>
                  </a:cubicBezTo>
                  <a:cubicBezTo>
                    <a:pt x="95735" y="11674"/>
                    <a:pt x="77001" y="11674"/>
                    <a:pt x="58394" y="11674"/>
                  </a:cubicBezTo>
                  <a:cubicBezTo>
                    <a:pt x="58394" y="11674"/>
                    <a:pt x="58394" y="11800"/>
                    <a:pt x="58394" y="11800"/>
                  </a:cubicBezTo>
                  <a:cubicBezTo>
                    <a:pt x="39786" y="11800"/>
                    <a:pt x="21179" y="11800"/>
                    <a:pt x="2571" y="11674"/>
                  </a:cubicBezTo>
                  <a:cubicBezTo>
                    <a:pt x="1685" y="11674"/>
                    <a:pt x="546" y="10534"/>
                    <a:pt x="40" y="9648"/>
                  </a:cubicBezTo>
                  <a:cubicBezTo>
                    <a:pt x="-214" y="9268"/>
                    <a:pt x="799" y="7750"/>
                    <a:pt x="1559" y="7623"/>
                  </a:cubicBezTo>
                  <a:cubicBezTo>
                    <a:pt x="10419" y="5978"/>
                    <a:pt x="17002" y="-478"/>
                    <a:pt x="27128" y="28"/>
                  </a:cubicBezTo>
                  <a:cubicBezTo>
                    <a:pt x="41052" y="914"/>
                    <a:pt x="55229" y="-225"/>
                    <a:pt x="69153" y="281"/>
                  </a:cubicBezTo>
                  <a:cubicBezTo>
                    <a:pt x="83963" y="788"/>
                    <a:pt x="97381" y="9395"/>
                    <a:pt x="112950" y="661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2" name="任意多边形: 形状 11">
              <a:extLst>
                <a:ext uri="{FF2B5EF4-FFF2-40B4-BE49-F238E27FC236}">
                  <a16:creationId xmlns:a16="http://schemas.microsoft.com/office/drawing/2014/main" id="{16C2FA6B-78E3-0286-C37D-C51CF84B35EE}"/>
                </a:ext>
              </a:extLst>
            </p:cNvPr>
            <p:cNvSpPr/>
            <p:nvPr/>
          </p:nvSpPr>
          <p:spPr>
            <a:xfrm>
              <a:off x="2214209" y="5771398"/>
              <a:ext cx="3817" cy="3814"/>
            </a:xfrm>
            <a:custGeom>
              <a:avLst/>
              <a:gdLst>
                <a:gd name="connsiteX0" fmla="*/ 0 w 759"/>
                <a:gd name="connsiteY0" fmla="*/ 0 h 759"/>
                <a:gd name="connsiteX1" fmla="*/ 759 w 759"/>
                <a:gd name="connsiteY1" fmla="*/ 127 h 759"/>
                <a:gd name="connsiteX2" fmla="*/ 759 w 759"/>
                <a:gd name="connsiteY2" fmla="*/ 380 h 759"/>
                <a:gd name="connsiteX3" fmla="*/ 127 w 759"/>
                <a:gd name="connsiteY3" fmla="*/ 759 h 759"/>
                <a:gd name="connsiteX4" fmla="*/ 0 w 759"/>
                <a:gd name="connsiteY4" fmla="*/ 0 h 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 h="759">
                  <a:moveTo>
                    <a:pt x="0" y="0"/>
                  </a:moveTo>
                  <a:cubicBezTo>
                    <a:pt x="253" y="0"/>
                    <a:pt x="506" y="0"/>
                    <a:pt x="759" y="127"/>
                  </a:cubicBezTo>
                  <a:cubicBezTo>
                    <a:pt x="759" y="253"/>
                    <a:pt x="759" y="253"/>
                    <a:pt x="759" y="380"/>
                  </a:cubicBezTo>
                  <a:cubicBezTo>
                    <a:pt x="506" y="506"/>
                    <a:pt x="380" y="633"/>
                    <a:pt x="127" y="759"/>
                  </a:cubicBezTo>
                  <a:cubicBezTo>
                    <a:pt x="127" y="506"/>
                    <a:pt x="0" y="253"/>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3" name="任意多边形: 形状 12">
              <a:extLst>
                <a:ext uri="{FF2B5EF4-FFF2-40B4-BE49-F238E27FC236}">
                  <a16:creationId xmlns:a16="http://schemas.microsoft.com/office/drawing/2014/main" id="{D0FE7D68-064B-46B2-5D4E-990CF4AAE479}"/>
                </a:ext>
              </a:extLst>
            </p:cNvPr>
            <p:cNvSpPr/>
            <p:nvPr/>
          </p:nvSpPr>
          <p:spPr>
            <a:xfrm>
              <a:off x="1907227" y="5740018"/>
              <a:ext cx="306351" cy="124353"/>
            </a:xfrm>
            <a:custGeom>
              <a:avLst/>
              <a:gdLst>
                <a:gd name="connsiteX0" fmla="*/ 28621 w 60899"/>
                <a:gd name="connsiteY0" fmla="*/ 12564 h 24720"/>
                <a:gd name="connsiteX1" fmla="*/ 8621 w 60899"/>
                <a:gd name="connsiteY1" fmla="*/ 23830 h 24720"/>
                <a:gd name="connsiteX2" fmla="*/ 2039 w 60899"/>
                <a:gd name="connsiteY2" fmla="*/ 24717 h 24720"/>
                <a:gd name="connsiteX3" fmla="*/ 2672 w 60899"/>
                <a:gd name="connsiteY3" fmla="*/ 17881 h 24720"/>
                <a:gd name="connsiteX4" fmla="*/ 35203 w 60899"/>
                <a:gd name="connsiteY4" fmla="*/ 2565 h 24720"/>
                <a:gd name="connsiteX5" fmla="*/ 55456 w 60899"/>
                <a:gd name="connsiteY5" fmla="*/ 666 h 24720"/>
                <a:gd name="connsiteX6" fmla="*/ 60899 w 60899"/>
                <a:gd name="connsiteY6" fmla="*/ 6362 h 24720"/>
                <a:gd name="connsiteX7" fmla="*/ 28621 w 60899"/>
                <a:gd name="connsiteY7" fmla="*/ 12564 h 2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99" h="24720">
                  <a:moveTo>
                    <a:pt x="28621" y="12564"/>
                  </a:moveTo>
                  <a:cubicBezTo>
                    <a:pt x="19127" y="12944"/>
                    <a:pt x="15456" y="20159"/>
                    <a:pt x="8621" y="23830"/>
                  </a:cubicBezTo>
                  <a:cubicBezTo>
                    <a:pt x="6849" y="24717"/>
                    <a:pt x="4317" y="24590"/>
                    <a:pt x="2039" y="24717"/>
                  </a:cubicBezTo>
                  <a:cubicBezTo>
                    <a:pt x="-1505" y="24843"/>
                    <a:pt x="140" y="22185"/>
                    <a:pt x="2672" y="17881"/>
                  </a:cubicBezTo>
                  <a:cubicBezTo>
                    <a:pt x="9634" y="5856"/>
                    <a:pt x="25330" y="9020"/>
                    <a:pt x="35203" y="2565"/>
                  </a:cubicBezTo>
                  <a:cubicBezTo>
                    <a:pt x="41532" y="-1613"/>
                    <a:pt x="48748" y="539"/>
                    <a:pt x="55456" y="666"/>
                  </a:cubicBezTo>
                  <a:cubicBezTo>
                    <a:pt x="58748" y="792"/>
                    <a:pt x="60773" y="3198"/>
                    <a:pt x="60899" y="6362"/>
                  </a:cubicBezTo>
                  <a:cubicBezTo>
                    <a:pt x="49127" y="4084"/>
                    <a:pt x="39760" y="12185"/>
                    <a:pt x="28621" y="1256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4" name="任意多边形: 形状 13">
              <a:extLst>
                <a:ext uri="{FF2B5EF4-FFF2-40B4-BE49-F238E27FC236}">
                  <a16:creationId xmlns:a16="http://schemas.microsoft.com/office/drawing/2014/main" id="{F3DA53D4-64C2-7C11-FA7B-A9DB2FA1035D}"/>
                </a:ext>
              </a:extLst>
            </p:cNvPr>
            <p:cNvSpPr/>
            <p:nvPr/>
          </p:nvSpPr>
          <p:spPr>
            <a:xfrm>
              <a:off x="11309002" y="4549454"/>
              <a:ext cx="6363" cy="5085"/>
            </a:xfrm>
            <a:custGeom>
              <a:avLst/>
              <a:gdLst>
                <a:gd name="connsiteX0" fmla="*/ 0 w 1265"/>
                <a:gd name="connsiteY0" fmla="*/ 0 h 1012"/>
                <a:gd name="connsiteX1" fmla="*/ 1140 w 1265"/>
                <a:gd name="connsiteY1" fmla="*/ 0 h 1012"/>
                <a:gd name="connsiteX2" fmla="*/ 1266 w 1265"/>
                <a:gd name="connsiteY2" fmla="*/ 1013 h 1012"/>
                <a:gd name="connsiteX3" fmla="*/ 380 w 1265"/>
                <a:gd name="connsiteY3" fmla="*/ 633 h 1012"/>
                <a:gd name="connsiteX4" fmla="*/ 0 w 1265"/>
                <a:gd name="connsiteY4" fmla="*/ 0 h 1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 h="1012">
                  <a:moveTo>
                    <a:pt x="0" y="0"/>
                  </a:moveTo>
                  <a:cubicBezTo>
                    <a:pt x="380" y="0"/>
                    <a:pt x="760" y="0"/>
                    <a:pt x="1140" y="0"/>
                  </a:cubicBezTo>
                  <a:cubicBezTo>
                    <a:pt x="1140" y="380"/>
                    <a:pt x="1266" y="633"/>
                    <a:pt x="1266" y="1013"/>
                  </a:cubicBezTo>
                  <a:cubicBezTo>
                    <a:pt x="1013" y="886"/>
                    <a:pt x="633" y="759"/>
                    <a:pt x="380" y="633"/>
                  </a:cubicBezTo>
                  <a:cubicBezTo>
                    <a:pt x="253" y="380"/>
                    <a:pt x="127" y="253"/>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5" name="任意多边形: 形状 14">
              <a:extLst>
                <a:ext uri="{FF2B5EF4-FFF2-40B4-BE49-F238E27FC236}">
                  <a16:creationId xmlns:a16="http://schemas.microsoft.com/office/drawing/2014/main" id="{9325E9AC-A1FA-625D-1609-26DC618FC998}"/>
                </a:ext>
              </a:extLst>
            </p:cNvPr>
            <p:cNvSpPr/>
            <p:nvPr/>
          </p:nvSpPr>
          <p:spPr>
            <a:xfrm>
              <a:off x="11029454" y="4454240"/>
              <a:ext cx="279540" cy="98009"/>
            </a:xfrm>
            <a:custGeom>
              <a:avLst/>
              <a:gdLst>
                <a:gd name="connsiteX0" fmla="*/ 36835 w 55569"/>
                <a:gd name="connsiteY0" fmla="*/ 16522 h 19483"/>
                <a:gd name="connsiteX1" fmla="*/ 5570 w 55569"/>
                <a:gd name="connsiteY1" fmla="*/ 6395 h 19483"/>
                <a:gd name="connsiteX2" fmla="*/ 0 w 55569"/>
                <a:gd name="connsiteY2" fmla="*/ 826 h 19483"/>
                <a:gd name="connsiteX3" fmla="*/ 23544 w 55569"/>
                <a:gd name="connsiteY3" fmla="*/ 699 h 19483"/>
                <a:gd name="connsiteX4" fmla="*/ 55569 w 55569"/>
                <a:gd name="connsiteY4" fmla="*/ 18927 h 19483"/>
                <a:gd name="connsiteX5" fmla="*/ 36835 w 55569"/>
                <a:gd name="connsiteY5" fmla="*/ 16522 h 1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569" h="19483">
                  <a:moveTo>
                    <a:pt x="36835" y="16522"/>
                  </a:moveTo>
                  <a:cubicBezTo>
                    <a:pt x="28101" y="8547"/>
                    <a:pt x="17721" y="6015"/>
                    <a:pt x="5570" y="6395"/>
                  </a:cubicBezTo>
                  <a:cubicBezTo>
                    <a:pt x="2278" y="6522"/>
                    <a:pt x="0" y="4117"/>
                    <a:pt x="0" y="826"/>
                  </a:cubicBezTo>
                  <a:cubicBezTo>
                    <a:pt x="7848" y="573"/>
                    <a:pt x="16076" y="-820"/>
                    <a:pt x="23544" y="699"/>
                  </a:cubicBezTo>
                  <a:cubicBezTo>
                    <a:pt x="36329" y="3357"/>
                    <a:pt x="49873" y="6268"/>
                    <a:pt x="55569" y="18927"/>
                  </a:cubicBezTo>
                  <a:cubicBezTo>
                    <a:pt x="49114" y="19053"/>
                    <a:pt x="41898" y="21079"/>
                    <a:pt x="36835" y="1652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6" name="任意多边形: 形状 15">
              <a:extLst>
                <a:ext uri="{FF2B5EF4-FFF2-40B4-BE49-F238E27FC236}">
                  <a16:creationId xmlns:a16="http://schemas.microsoft.com/office/drawing/2014/main" id="{A40AB82E-31CD-B08A-D5AA-6046E22260A0}"/>
                </a:ext>
              </a:extLst>
            </p:cNvPr>
            <p:cNvSpPr/>
            <p:nvPr/>
          </p:nvSpPr>
          <p:spPr>
            <a:xfrm>
              <a:off x="1758515" y="7810875"/>
              <a:ext cx="272307" cy="59611"/>
            </a:xfrm>
            <a:custGeom>
              <a:avLst/>
              <a:gdLst>
                <a:gd name="connsiteX0" fmla="*/ 8690 w 54132"/>
                <a:gd name="connsiteY0" fmla="*/ 894 h 11849"/>
                <a:gd name="connsiteX1" fmla="*/ 31601 w 54132"/>
                <a:gd name="connsiteY1" fmla="*/ 6211 h 11849"/>
                <a:gd name="connsiteX2" fmla="*/ 52108 w 54132"/>
                <a:gd name="connsiteY2" fmla="*/ 7603 h 11849"/>
                <a:gd name="connsiteX3" fmla="*/ 54133 w 54132"/>
                <a:gd name="connsiteY3" fmla="*/ 9502 h 11849"/>
                <a:gd name="connsiteX4" fmla="*/ 51348 w 54132"/>
                <a:gd name="connsiteY4" fmla="*/ 11274 h 11849"/>
                <a:gd name="connsiteX5" fmla="*/ 13121 w 54132"/>
                <a:gd name="connsiteY5" fmla="*/ 11781 h 11849"/>
                <a:gd name="connsiteX6" fmla="*/ 4133 w 54132"/>
                <a:gd name="connsiteY6" fmla="*/ 7730 h 11849"/>
                <a:gd name="connsiteX7" fmla="*/ 83 w 54132"/>
                <a:gd name="connsiteY7" fmla="*/ 2920 h 11849"/>
                <a:gd name="connsiteX8" fmla="*/ 8690 w 54132"/>
                <a:gd name="connsiteY8" fmla="*/ 894 h 1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32" h="11849">
                  <a:moveTo>
                    <a:pt x="8690" y="894"/>
                  </a:moveTo>
                  <a:cubicBezTo>
                    <a:pt x="15652" y="5578"/>
                    <a:pt x="23374" y="6337"/>
                    <a:pt x="31601" y="6211"/>
                  </a:cubicBezTo>
                  <a:cubicBezTo>
                    <a:pt x="38437" y="6084"/>
                    <a:pt x="45272" y="6971"/>
                    <a:pt x="52108" y="7603"/>
                  </a:cubicBezTo>
                  <a:cubicBezTo>
                    <a:pt x="52867" y="7730"/>
                    <a:pt x="53374" y="8742"/>
                    <a:pt x="54133" y="9502"/>
                  </a:cubicBezTo>
                  <a:cubicBezTo>
                    <a:pt x="53247" y="10135"/>
                    <a:pt x="52234" y="11274"/>
                    <a:pt x="51348" y="11274"/>
                  </a:cubicBezTo>
                  <a:cubicBezTo>
                    <a:pt x="38563" y="11527"/>
                    <a:pt x="25905" y="12034"/>
                    <a:pt x="13121" y="11781"/>
                  </a:cubicBezTo>
                  <a:cubicBezTo>
                    <a:pt x="10083" y="11654"/>
                    <a:pt x="6918" y="9376"/>
                    <a:pt x="4133" y="7730"/>
                  </a:cubicBezTo>
                  <a:cubicBezTo>
                    <a:pt x="2361" y="6591"/>
                    <a:pt x="969" y="4692"/>
                    <a:pt x="83" y="2920"/>
                  </a:cubicBezTo>
                  <a:cubicBezTo>
                    <a:pt x="-803" y="894"/>
                    <a:pt x="5652" y="-1257"/>
                    <a:pt x="8690" y="89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7" name="任意多边形: 形状 16">
              <a:extLst>
                <a:ext uri="{FF2B5EF4-FFF2-40B4-BE49-F238E27FC236}">
                  <a16:creationId xmlns:a16="http://schemas.microsoft.com/office/drawing/2014/main" id="{70DD3423-CD5C-DC72-163E-C017E2782D00}"/>
                </a:ext>
              </a:extLst>
            </p:cNvPr>
            <p:cNvSpPr/>
            <p:nvPr/>
          </p:nvSpPr>
          <p:spPr>
            <a:xfrm>
              <a:off x="1181394" y="7155805"/>
              <a:ext cx="97202" cy="88489"/>
            </a:xfrm>
            <a:custGeom>
              <a:avLst/>
              <a:gdLst>
                <a:gd name="connsiteX0" fmla="*/ 2279 w 19323"/>
                <a:gd name="connsiteY0" fmla="*/ 2003 h 17590"/>
                <a:gd name="connsiteX1" fmla="*/ 11266 w 19323"/>
                <a:gd name="connsiteY1" fmla="*/ 864 h 17590"/>
                <a:gd name="connsiteX2" fmla="*/ 19240 w 19323"/>
                <a:gd name="connsiteY2" fmla="*/ 13902 h 17590"/>
                <a:gd name="connsiteX3" fmla="*/ 18861 w 19323"/>
                <a:gd name="connsiteY3" fmla="*/ 15927 h 17590"/>
                <a:gd name="connsiteX4" fmla="*/ 8987 w 19323"/>
                <a:gd name="connsiteY4" fmla="*/ 17573 h 17590"/>
                <a:gd name="connsiteX5" fmla="*/ 0 w 19323"/>
                <a:gd name="connsiteY5" fmla="*/ 9345 h 17590"/>
                <a:gd name="connsiteX6" fmla="*/ 2279 w 19323"/>
                <a:gd name="connsiteY6" fmla="*/ 2003 h 1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3" h="17590">
                  <a:moveTo>
                    <a:pt x="2279" y="2003"/>
                  </a:moveTo>
                  <a:cubicBezTo>
                    <a:pt x="3165" y="104"/>
                    <a:pt x="10127" y="-781"/>
                    <a:pt x="11266" y="864"/>
                  </a:cubicBezTo>
                  <a:cubicBezTo>
                    <a:pt x="14051" y="5168"/>
                    <a:pt x="16709" y="9472"/>
                    <a:pt x="19240" y="13902"/>
                  </a:cubicBezTo>
                  <a:cubicBezTo>
                    <a:pt x="19494" y="14408"/>
                    <a:pt x="19114" y="15801"/>
                    <a:pt x="18861" y="15927"/>
                  </a:cubicBezTo>
                  <a:cubicBezTo>
                    <a:pt x="15569" y="16560"/>
                    <a:pt x="12278" y="17320"/>
                    <a:pt x="8987" y="17573"/>
                  </a:cubicBezTo>
                  <a:cubicBezTo>
                    <a:pt x="3544" y="17826"/>
                    <a:pt x="506" y="15421"/>
                    <a:pt x="0" y="9345"/>
                  </a:cubicBezTo>
                  <a:cubicBezTo>
                    <a:pt x="380" y="7699"/>
                    <a:pt x="1139" y="4788"/>
                    <a:pt x="2279" y="200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8" name="任意多边形: 形状 17">
              <a:extLst>
                <a:ext uri="{FF2B5EF4-FFF2-40B4-BE49-F238E27FC236}">
                  <a16:creationId xmlns:a16="http://schemas.microsoft.com/office/drawing/2014/main" id="{9BAB1FAC-F1EC-B661-D3C7-7C477A847BFA}"/>
                </a:ext>
              </a:extLst>
            </p:cNvPr>
            <p:cNvSpPr/>
            <p:nvPr/>
          </p:nvSpPr>
          <p:spPr>
            <a:xfrm>
              <a:off x="11207746" y="7945611"/>
              <a:ext cx="139329" cy="51275"/>
            </a:xfrm>
            <a:custGeom>
              <a:avLst/>
              <a:gdLst>
                <a:gd name="connsiteX0" fmla="*/ 20000 w 27697"/>
                <a:gd name="connsiteY0" fmla="*/ 2084 h 10193"/>
                <a:gd name="connsiteX1" fmla="*/ 27468 w 27697"/>
                <a:gd name="connsiteY1" fmla="*/ 2591 h 10193"/>
                <a:gd name="connsiteX2" fmla="*/ 27342 w 27697"/>
                <a:gd name="connsiteY2" fmla="*/ 5629 h 10193"/>
                <a:gd name="connsiteX3" fmla="*/ 19494 w 27697"/>
                <a:gd name="connsiteY3" fmla="*/ 10186 h 10193"/>
                <a:gd name="connsiteX4" fmla="*/ 2279 w 27697"/>
                <a:gd name="connsiteY4" fmla="*/ 8920 h 10193"/>
                <a:gd name="connsiteX5" fmla="*/ 0 w 27697"/>
                <a:gd name="connsiteY5" fmla="*/ 4363 h 10193"/>
                <a:gd name="connsiteX6" fmla="*/ 20000 w 27697"/>
                <a:gd name="connsiteY6" fmla="*/ 2084 h 1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97" h="10193">
                  <a:moveTo>
                    <a:pt x="20000" y="2084"/>
                  </a:moveTo>
                  <a:cubicBezTo>
                    <a:pt x="22532" y="565"/>
                    <a:pt x="25443" y="-1966"/>
                    <a:pt x="27468" y="2591"/>
                  </a:cubicBezTo>
                  <a:cubicBezTo>
                    <a:pt x="27848" y="3477"/>
                    <a:pt x="27721" y="4743"/>
                    <a:pt x="27342" y="5629"/>
                  </a:cubicBezTo>
                  <a:cubicBezTo>
                    <a:pt x="26076" y="8793"/>
                    <a:pt x="23291" y="10313"/>
                    <a:pt x="19494" y="10186"/>
                  </a:cubicBezTo>
                  <a:cubicBezTo>
                    <a:pt x="13671" y="9933"/>
                    <a:pt x="7975" y="9806"/>
                    <a:pt x="2279" y="8920"/>
                  </a:cubicBezTo>
                  <a:cubicBezTo>
                    <a:pt x="1266" y="8793"/>
                    <a:pt x="633" y="6008"/>
                    <a:pt x="0" y="4363"/>
                  </a:cubicBezTo>
                  <a:cubicBezTo>
                    <a:pt x="6582" y="3350"/>
                    <a:pt x="13797" y="6008"/>
                    <a:pt x="20000" y="208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9" name="任意多边形: 形状 18">
              <a:extLst>
                <a:ext uri="{FF2B5EF4-FFF2-40B4-BE49-F238E27FC236}">
                  <a16:creationId xmlns:a16="http://schemas.microsoft.com/office/drawing/2014/main" id="{DEBFD4A8-58F2-61AB-F64D-B4E3FA95CAC0}"/>
                </a:ext>
              </a:extLst>
            </p:cNvPr>
            <p:cNvSpPr/>
            <p:nvPr/>
          </p:nvSpPr>
          <p:spPr>
            <a:xfrm>
              <a:off x="11205214" y="7965643"/>
              <a:ext cx="2546" cy="1909"/>
            </a:xfrm>
            <a:custGeom>
              <a:avLst/>
              <a:gdLst>
                <a:gd name="connsiteX0" fmla="*/ 506 w 506"/>
                <a:gd name="connsiteY0" fmla="*/ 380 h 379"/>
                <a:gd name="connsiteX1" fmla="*/ 0 w 506"/>
                <a:gd name="connsiteY1" fmla="*/ 380 h 379"/>
                <a:gd name="connsiteX2" fmla="*/ 0 w 506"/>
                <a:gd name="connsiteY2" fmla="*/ 126 h 379"/>
                <a:gd name="connsiteX3" fmla="*/ 380 w 506"/>
                <a:gd name="connsiteY3" fmla="*/ 0 h 379"/>
                <a:gd name="connsiteX4" fmla="*/ 506 w 506"/>
                <a:gd name="connsiteY4" fmla="*/ 380 h 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 h="379">
                  <a:moveTo>
                    <a:pt x="506" y="380"/>
                  </a:moveTo>
                  <a:cubicBezTo>
                    <a:pt x="380" y="380"/>
                    <a:pt x="126" y="380"/>
                    <a:pt x="0" y="380"/>
                  </a:cubicBezTo>
                  <a:cubicBezTo>
                    <a:pt x="0" y="253"/>
                    <a:pt x="0" y="253"/>
                    <a:pt x="0" y="126"/>
                  </a:cubicBezTo>
                  <a:cubicBezTo>
                    <a:pt x="126" y="126"/>
                    <a:pt x="253" y="126"/>
                    <a:pt x="380" y="0"/>
                  </a:cubicBezTo>
                  <a:cubicBezTo>
                    <a:pt x="380" y="126"/>
                    <a:pt x="380" y="253"/>
                    <a:pt x="506" y="38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0" name="任意多边形: 形状 19">
              <a:extLst>
                <a:ext uri="{FF2B5EF4-FFF2-40B4-BE49-F238E27FC236}">
                  <a16:creationId xmlns:a16="http://schemas.microsoft.com/office/drawing/2014/main" id="{CF6A6389-D6FA-0445-B58A-52880870C1DF}"/>
                </a:ext>
              </a:extLst>
            </p:cNvPr>
            <p:cNvSpPr/>
            <p:nvPr/>
          </p:nvSpPr>
          <p:spPr>
            <a:xfrm>
              <a:off x="11488564" y="5082418"/>
              <a:ext cx="5096" cy="3181"/>
            </a:xfrm>
            <a:custGeom>
              <a:avLst/>
              <a:gdLst>
                <a:gd name="connsiteX0" fmla="*/ 1013 w 1012"/>
                <a:gd name="connsiteY0" fmla="*/ 633 h 632"/>
                <a:gd name="connsiteX1" fmla="*/ 253 w 1012"/>
                <a:gd name="connsiteY1" fmla="*/ 633 h 632"/>
                <a:gd name="connsiteX2" fmla="*/ 0 w 1012"/>
                <a:gd name="connsiteY2" fmla="*/ 0 h 632"/>
                <a:gd name="connsiteX3" fmla="*/ 1013 w 1012"/>
                <a:gd name="connsiteY3" fmla="*/ 0 h 632"/>
                <a:gd name="connsiteX4" fmla="*/ 1013 w 1012"/>
                <a:gd name="connsiteY4" fmla="*/ 633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 h="632">
                  <a:moveTo>
                    <a:pt x="1013" y="633"/>
                  </a:moveTo>
                  <a:cubicBezTo>
                    <a:pt x="759" y="633"/>
                    <a:pt x="506" y="633"/>
                    <a:pt x="253" y="633"/>
                  </a:cubicBezTo>
                  <a:cubicBezTo>
                    <a:pt x="127" y="506"/>
                    <a:pt x="127" y="253"/>
                    <a:pt x="0" y="0"/>
                  </a:cubicBezTo>
                  <a:cubicBezTo>
                    <a:pt x="253" y="0"/>
                    <a:pt x="633" y="0"/>
                    <a:pt x="1013" y="0"/>
                  </a:cubicBezTo>
                  <a:cubicBezTo>
                    <a:pt x="886" y="253"/>
                    <a:pt x="1013" y="380"/>
                    <a:pt x="1013"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1" name="任意多边形: 形状 20">
              <a:extLst>
                <a:ext uri="{FF2B5EF4-FFF2-40B4-BE49-F238E27FC236}">
                  <a16:creationId xmlns:a16="http://schemas.microsoft.com/office/drawing/2014/main" id="{3CEF31E5-2A3B-8959-817A-25AD45FE4DA6}"/>
                </a:ext>
              </a:extLst>
            </p:cNvPr>
            <p:cNvSpPr/>
            <p:nvPr/>
          </p:nvSpPr>
          <p:spPr>
            <a:xfrm>
              <a:off x="11493656" y="5085275"/>
              <a:ext cx="173829" cy="28749"/>
            </a:xfrm>
            <a:custGeom>
              <a:avLst/>
              <a:gdLst>
                <a:gd name="connsiteX0" fmla="*/ 29114 w 34556"/>
                <a:gd name="connsiteY0" fmla="*/ 316 h 5715"/>
                <a:gd name="connsiteX1" fmla="*/ 34557 w 34556"/>
                <a:gd name="connsiteY1" fmla="*/ 5633 h 5715"/>
                <a:gd name="connsiteX2" fmla="*/ 5316 w 34556"/>
                <a:gd name="connsiteY2" fmla="*/ 5506 h 5715"/>
                <a:gd name="connsiteX3" fmla="*/ 0 w 34556"/>
                <a:gd name="connsiteY3" fmla="*/ 63 h 5715"/>
                <a:gd name="connsiteX4" fmla="*/ 29114 w 34556"/>
                <a:gd name="connsiteY4" fmla="*/ 316 h 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56" h="5715">
                  <a:moveTo>
                    <a:pt x="29114" y="316"/>
                  </a:moveTo>
                  <a:cubicBezTo>
                    <a:pt x="32278" y="443"/>
                    <a:pt x="34304" y="2721"/>
                    <a:pt x="34557" y="5633"/>
                  </a:cubicBezTo>
                  <a:cubicBezTo>
                    <a:pt x="24810" y="5633"/>
                    <a:pt x="15063" y="5886"/>
                    <a:pt x="5316" y="5506"/>
                  </a:cubicBezTo>
                  <a:cubicBezTo>
                    <a:pt x="2152" y="5380"/>
                    <a:pt x="126" y="3101"/>
                    <a:pt x="0" y="63"/>
                  </a:cubicBezTo>
                  <a:cubicBezTo>
                    <a:pt x="9747" y="63"/>
                    <a:pt x="19493" y="-190"/>
                    <a:pt x="29114" y="31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2" name="任意多边形: 形状 21">
              <a:extLst>
                <a:ext uri="{FF2B5EF4-FFF2-40B4-BE49-F238E27FC236}">
                  <a16:creationId xmlns:a16="http://schemas.microsoft.com/office/drawing/2014/main" id="{C0723724-0029-A106-78C7-AFAC6B8B2552}"/>
                </a:ext>
              </a:extLst>
            </p:cNvPr>
            <p:cNvSpPr/>
            <p:nvPr/>
          </p:nvSpPr>
          <p:spPr>
            <a:xfrm>
              <a:off x="4437099" y="3144675"/>
              <a:ext cx="95527" cy="56803"/>
            </a:xfrm>
            <a:custGeom>
              <a:avLst/>
              <a:gdLst>
                <a:gd name="connsiteX0" fmla="*/ 13295 w 18990"/>
                <a:gd name="connsiteY0" fmla="*/ 11282 h 11292"/>
                <a:gd name="connsiteX1" fmla="*/ 3 w 18990"/>
                <a:gd name="connsiteY1" fmla="*/ 2674 h 11292"/>
                <a:gd name="connsiteX2" fmla="*/ 4307 w 18990"/>
                <a:gd name="connsiteY2" fmla="*/ 16 h 11292"/>
                <a:gd name="connsiteX3" fmla="*/ 18991 w 18990"/>
                <a:gd name="connsiteY3" fmla="*/ 5459 h 11292"/>
                <a:gd name="connsiteX4" fmla="*/ 13295 w 18990"/>
                <a:gd name="connsiteY4" fmla="*/ 11282 h 11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0" h="11292">
                  <a:moveTo>
                    <a:pt x="13295" y="11282"/>
                  </a:moveTo>
                  <a:cubicBezTo>
                    <a:pt x="6459" y="11535"/>
                    <a:pt x="3168" y="7105"/>
                    <a:pt x="3" y="2674"/>
                  </a:cubicBezTo>
                  <a:cubicBezTo>
                    <a:pt x="-123" y="2548"/>
                    <a:pt x="3294" y="-237"/>
                    <a:pt x="4307" y="16"/>
                  </a:cubicBezTo>
                  <a:cubicBezTo>
                    <a:pt x="9370" y="1535"/>
                    <a:pt x="14181" y="3561"/>
                    <a:pt x="18991" y="5459"/>
                  </a:cubicBezTo>
                  <a:cubicBezTo>
                    <a:pt x="18864" y="8750"/>
                    <a:pt x="17092" y="11155"/>
                    <a:pt x="13295" y="1128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3" name="任意多边形: 形状 22">
              <a:extLst>
                <a:ext uri="{FF2B5EF4-FFF2-40B4-BE49-F238E27FC236}">
                  <a16:creationId xmlns:a16="http://schemas.microsoft.com/office/drawing/2014/main" id="{A0E5E5EC-3F18-E642-C7C9-095B80723178}"/>
                </a:ext>
              </a:extLst>
            </p:cNvPr>
            <p:cNvSpPr/>
            <p:nvPr/>
          </p:nvSpPr>
          <p:spPr>
            <a:xfrm>
              <a:off x="4533277" y="3169597"/>
              <a:ext cx="5096" cy="4452"/>
            </a:xfrm>
            <a:custGeom>
              <a:avLst/>
              <a:gdLst>
                <a:gd name="connsiteX0" fmla="*/ 0 w 1012"/>
                <a:gd name="connsiteY0" fmla="*/ 633 h 885"/>
                <a:gd name="connsiteX1" fmla="*/ 0 w 1012"/>
                <a:gd name="connsiteY1" fmla="*/ 253 h 885"/>
                <a:gd name="connsiteX2" fmla="*/ 1013 w 1012"/>
                <a:gd name="connsiteY2" fmla="*/ 0 h 885"/>
                <a:gd name="connsiteX3" fmla="*/ 759 w 1012"/>
                <a:gd name="connsiteY3" fmla="*/ 886 h 885"/>
                <a:gd name="connsiteX4" fmla="*/ 0 w 1012"/>
                <a:gd name="connsiteY4" fmla="*/ 633 h 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 h="885">
                  <a:moveTo>
                    <a:pt x="0" y="633"/>
                  </a:moveTo>
                  <a:cubicBezTo>
                    <a:pt x="0" y="506"/>
                    <a:pt x="0" y="380"/>
                    <a:pt x="0" y="253"/>
                  </a:cubicBezTo>
                  <a:cubicBezTo>
                    <a:pt x="253" y="127"/>
                    <a:pt x="633" y="127"/>
                    <a:pt x="1013" y="0"/>
                  </a:cubicBezTo>
                  <a:cubicBezTo>
                    <a:pt x="886" y="253"/>
                    <a:pt x="886" y="633"/>
                    <a:pt x="759" y="886"/>
                  </a:cubicBezTo>
                  <a:cubicBezTo>
                    <a:pt x="380" y="759"/>
                    <a:pt x="127" y="633"/>
                    <a:pt x="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4" name="任意多边形: 形状 23">
              <a:extLst>
                <a:ext uri="{FF2B5EF4-FFF2-40B4-BE49-F238E27FC236}">
                  <a16:creationId xmlns:a16="http://schemas.microsoft.com/office/drawing/2014/main" id="{AFC3B5C0-8051-7D99-DFEA-2C7BAE9F361B}"/>
                </a:ext>
              </a:extLst>
            </p:cNvPr>
            <p:cNvSpPr/>
            <p:nvPr/>
          </p:nvSpPr>
          <p:spPr>
            <a:xfrm>
              <a:off x="11104810" y="7936743"/>
              <a:ext cx="99759" cy="51492"/>
            </a:xfrm>
            <a:custGeom>
              <a:avLst/>
              <a:gdLst>
                <a:gd name="connsiteX0" fmla="*/ 3123 w 19831"/>
                <a:gd name="connsiteY0" fmla="*/ 303 h 10236"/>
                <a:gd name="connsiteX1" fmla="*/ 19705 w 19831"/>
                <a:gd name="connsiteY1" fmla="*/ 176 h 10236"/>
                <a:gd name="connsiteX2" fmla="*/ 19832 w 19831"/>
                <a:gd name="connsiteY2" fmla="*/ 5999 h 10236"/>
                <a:gd name="connsiteX3" fmla="*/ 16794 w 19831"/>
                <a:gd name="connsiteY3" fmla="*/ 6632 h 10236"/>
                <a:gd name="connsiteX4" fmla="*/ 8439 w 19831"/>
                <a:gd name="connsiteY4" fmla="*/ 10176 h 10236"/>
                <a:gd name="connsiteX5" fmla="*/ 844 w 19831"/>
                <a:gd name="connsiteY5" fmla="*/ 4227 h 10236"/>
                <a:gd name="connsiteX6" fmla="*/ 3123 w 19831"/>
                <a:gd name="connsiteY6" fmla="*/ 303 h 1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31" h="10236">
                  <a:moveTo>
                    <a:pt x="3123" y="303"/>
                  </a:moveTo>
                  <a:cubicBezTo>
                    <a:pt x="8566" y="-203"/>
                    <a:pt x="14135" y="50"/>
                    <a:pt x="19705" y="176"/>
                  </a:cubicBezTo>
                  <a:cubicBezTo>
                    <a:pt x="19705" y="2075"/>
                    <a:pt x="19832" y="4100"/>
                    <a:pt x="19832" y="5999"/>
                  </a:cubicBezTo>
                  <a:cubicBezTo>
                    <a:pt x="18819" y="6126"/>
                    <a:pt x="17680" y="6252"/>
                    <a:pt x="16794" y="6632"/>
                  </a:cubicBezTo>
                  <a:cubicBezTo>
                    <a:pt x="13882" y="7898"/>
                    <a:pt x="10845" y="10683"/>
                    <a:pt x="8439" y="10176"/>
                  </a:cubicBezTo>
                  <a:cubicBezTo>
                    <a:pt x="5528" y="9670"/>
                    <a:pt x="3250" y="6379"/>
                    <a:pt x="844" y="4227"/>
                  </a:cubicBezTo>
                  <a:cubicBezTo>
                    <a:pt x="-801" y="2581"/>
                    <a:pt x="-42" y="556"/>
                    <a:pt x="3123" y="30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5" name="任意多边形: 形状 24">
              <a:extLst>
                <a:ext uri="{FF2B5EF4-FFF2-40B4-BE49-F238E27FC236}">
                  <a16:creationId xmlns:a16="http://schemas.microsoft.com/office/drawing/2014/main" id="{9B3D2BD2-BE36-856D-5F4C-0A33F546FDC4}"/>
                </a:ext>
              </a:extLst>
            </p:cNvPr>
            <p:cNvSpPr/>
            <p:nvPr/>
          </p:nvSpPr>
          <p:spPr>
            <a:xfrm>
              <a:off x="12632889" y="6598127"/>
              <a:ext cx="69386" cy="76883"/>
            </a:xfrm>
            <a:custGeom>
              <a:avLst/>
              <a:gdLst>
                <a:gd name="connsiteX0" fmla="*/ 6695 w 13794"/>
                <a:gd name="connsiteY0" fmla="*/ 13751 h 15282"/>
                <a:gd name="connsiteX1" fmla="*/ 3784 w 13794"/>
                <a:gd name="connsiteY1" fmla="*/ 15270 h 15282"/>
                <a:gd name="connsiteX2" fmla="*/ 366 w 13794"/>
                <a:gd name="connsiteY2" fmla="*/ 10840 h 15282"/>
                <a:gd name="connsiteX3" fmla="*/ 113 w 13794"/>
                <a:gd name="connsiteY3" fmla="*/ 4764 h 15282"/>
                <a:gd name="connsiteX4" fmla="*/ 8341 w 13794"/>
                <a:gd name="connsiteY4" fmla="*/ 2232 h 15282"/>
                <a:gd name="connsiteX5" fmla="*/ 13784 w 13794"/>
                <a:gd name="connsiteY5" fmla="*/ 4384 h 15282"/>
                <a:gd name="connsiteX6" fmla="*/ 6695 w 13794"/>
                <a:gd name="connsiteY6" fmla="*/ 13751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4" h="15282">
                  <a:moveTo>
                    <a:pt x="6695" y="13751"/>
                  </a:moveTo>
                  <a:cubicBezTo>
                    <a:pt x="5936" y="14511"/>
                    <a:pt x="4037" y="15397"/>
                    <a:pt x="3784" y="15270"/>
                  </a:cubicBezTo>
                  <a:cubicBezTo>
                    <a:pt x="2391" y="14004"/>
                    <a:pt x="872" y="12485"/>
                    <a:pt x="366" y="10840"/>
                  </a:cubicBezTo>
                  <a:cubicBezTo>
                    <a:pt x="-267" y="8941"/>
                    <a:pt x="113" y="6790"/>
                    <a:pt x="113" y="4764"/>
                  </a:cubicBezTo>
                  <a:cubicBezTo>
                    <a:pt x="240" y="-932"/>
                    <a:pt x="1379" y="-1185"/>
                    <a:pt x="8341" y="2232"/>
                  </a:cubicBezTo>
                  <a:cubicBezTo>
                    <a:pt x="10113" y="3119"/>
                    <a:pt x="12012" y="3751"/>
                    <a:pt x="13784" y="4384"/>
                  </a:cubicBezTo>
                  <a:cubicBezTo>
                    <a:pt x="14037" y="8941"/>
                    <a:pt x="9607" y="10967"/>
                    <a:pt x="6695" y="1375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6" name="任意多边形: 形状 25">
              <a:extLst>
                <a:ext uri="{FF2B5EF4-FFF2-40B4-BE49-F238E27FC236}">
                  <a16:creationId xmlns:a16="http://schemas.microsoft.com/office/drawing/2014/main" id="{58E3570D-264A-57C2-F715-2CD6E9979DA8}"/>
                </a:ext>
              </a:extLst>
            </p:cNvPr>
            <p:cNvSpPr/>
            <p:nvPr/>
          </p:nvSpPr>
          <p:spPr>
            <a:xfrm>
              <a:off x="12702224" y="6617645"/>
              <a:ext cx="3183" cy="3181"/>
            </a:xfrm>
            <a:custGeom>
              <a:avLst/>
              <a:gdLst>
                <a:gd name="connsiteX0" fmla="*/ 0 w 633"/>
                <a:gd name="connsiteY0" fmla="*/ 380 h 632"/>
                <a:gd name="connsiteX1" fmla="*/ 0 w 633"/>
                <a:gd name="connsiteY1" fmla="*/ 0 h 632"/>
                <a:gd name="connsiteX2" fmla="*/ 633 w 633"/>
                <a:gd name="connsiteY2" fmla="*/ 0 h 632"/>
                <a:gd name="connsiteX3" fmla="*/ 633 w 633"/>
                <a:gd name="connsiteY3" fmla="*/ 633 h 632"/>
                <a:gd name="connsiteX4" fmla="*/ 0 w 633"/>
                <a:gd name="connsiteY4" fmla="*/ 380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 h="632">
                  <a:moveTo>
                    <a:pt x="0" y="380"/>
                  </a:moveTo>
                  <a:cubicBezTo>
                    <a:pt x="0" y="253"/>
                    <a:pt x="127" y="127"/>
                    <a:pt x="0" y="0"/>
                  </a:cubicBezTo>
                  <a:cubicBezTo>
                    <a:pt x="253" y="0"/>
                    <a:pt x="506" y="0"/>
                    <a:pt x="633" y="0"/>
                  </a:cubicBezTo>
                  <a:cubicBezTo>
                    <a:pt x="633" y="253"/>
                    <a:pt x="633" y="380"/>
                    <a:pt x="633" y="633"/>
                  </a:cubicBezTo>
                  <a:cubicBezTo>
                    <a:pt x="506" y="633"/>
                    <a:pt x="253" y="506"/>
                    <a:pt x="0" y="38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7" name="任意多边形: 形状 26">
              <a:extLst>
                <a:ext uri="{FF2B5EF4-FFF2-40B4-BE49-F238E27FC236}">
                  <a16:creationId xmlns:a16="http://schemas.microsoft.com/office/drawing/2014/main" id="{01563583-BD03-6895-8928-F9CC660A4320}"/>
                </a:ext>
              </a:extLst>
            </p:cNvPr>
            <p:cNvSpPr/>
            <p:nvPr/>
          </p:nvSpPr>
          <p:spPr>
            <a:xfrm>
              <a:off x="3292869" y="3048965"/>
              <a:ext cx="95512" cy="26388"/>
            </a:xfrm>
            <a:custGeom>
              <a:avLst/>
              <a:gdLst>
                <a:gd name="connsiteX0" fmla="*/ 2911 w 18987"/>
                <a:gd name="connsiteY0" fmla="*/ 4488 h 5247"/>
                <a:gd name="connsiteX1" fmla="*/ 0 w 18987"/>
                <a:gd name="connsiteY1" fmla="*/ 2842 h 5247"/>
                <a:gd name="connsiteX2" fmla="*/ 2785 w 18987"/>
                <a:gd name="connsiteY2" fmla="*/ 944 h 5247"/>
                <a:gd name="connsiteX3" fmla="*/ 9367 w 18987"/>
                <a:gd name="connsiteY3" fmla="*/ 58 h 5247"/>
                <a:gd name="connsiteX4" fmla="*/ 18987 w 18987"/>
                <a:gd name="connsiteY4" fmla="*/ 2463 h 5247"/>
                <a:gd name="connsiteX5" fmla="*/ 11139 w 18987"/>
                <a:gd name="connsiteY5" fmla="*/ 5247 h 5247"/>
                <a:gd name="connsiteX6" fmla="*/ 2911 w 18987"/>
                <a:gd name="connsiteY6" fmla="*/ 4488 h 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7" h="5247">
                  <a:moveTo>
                    <a:pt x="2911" y="4488"/>
                  </a:moveTo>
                  <a:cubicBezTo>
                    <a:pt x="1899" y="4235"/>
                    <a:pt x="1013" y="3475"/>
                    <a:pt x="0" y="2842"/>
                  </a:cubicBezTo>
                  <a:cubicBezTo>
                    <a:pt x="886" y="2210"/>
                    <a:pt x="1772" y="1197"/>
                    <a:pt x="2785" y="944"/>
                  </a:cubicBezTo>
                  <a:cubicBezTo>
                    <a:pt x="4937" y="437"/>
                    <a:pt x="7342" y="-196"/>
                    <a:pt x="9367" y="58"/>
                  </a:cubicBezTo>
                  <a:cubicBezTo>
                    <a:pt x="12658" y="437"/>
                    <a:pt x="15696" y="1703"/>
                    <a:pt x="18987" y="2463"/>
                  </a:cubicBezTo>
                  <a:cubicBezTo>
                    <a:pt x="15949" y="3602"/>
                    <a:pt x="12911" y="4615"/>
                    <a:pt x="11139" y="5247"/>
                  </a:cubicBezTo>
                  <a:cubicBezTo>
                    <a:pt x="7342" y="4994"/>
                    <a:pt x="5063" y="4994"/>
                    <a:pt x="2911" y="448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8" name="任意多边形: 形状 27">
              <a:extLst>
                <a:ext uri="{FF2B5EF4-FFF2-40B4-BE49-F238E27FC236}">
                  <a16:creationId xmlns:a16="http://schemas.microsoft.com/office/drawing/2014/main" id="{CE5B6C75-4E52-5F41-05A7-A71D9A8A3814}"/>
                </a:ext>
              </a:extLst>
            </p:cNvPr>
            <p:cNvSpPr/>
            <p:nvPr/>
          </p:nvSpPr>
          <p:spPr>
            <a:xfrm>
              <a:off x="1586310" y="4803523"/>
              <a:ext cx="83719" cy="29285"/>
            </a:xfrm>
            <a:custGeom>
              <a:avLst/>
              <a:gdLst>
                <a:gd name="connsiteX0" fmla="*/ 16340 w 16643"/>
                <a:gd name="connsiteY0" fmla="*/ 1899 h 5822"/>
                <a:gd name="connsiteX1" fmla="*/ 16467 w 16643"/>
                <a:gd name="connsiteY1" fmla="*/ 3544 h 5822"/>
                <a:gd name="connsiteX2" fmla="*/ 8999 w 16643"/>
                <a:gd name="connsiteY2" fmla="*/ 5823 h 5822"/>
                <a:gd name="connsiteX3" fmla="*/ 265 w 16643"/>
                <a:gd name="connsiteY3" fmla="*/ 3671 h 5822"/>
                <a:gd name="connsiteX4" fmla="*/ 138 w 16643"/>
                <a:gd name="connsiteY4" fmla="*/ 1899 h 5822"/>
                <a:gd name="connsiteX5" fmla="*/ 16340 w 16643"/>
                <a:gd name="connsiteY5" fmla="*/ 1899 h 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43" h="5822">
                  <a:moveTo>
                    <a:pt x="16340" y="1899"/>
                  </a:moveTo>
                  <a:cubicBezTo>
                    <a:pt x="16720" y="2279"/>
                    <a:pt x="16720" y="3544"/>
                    <a:pt x="16467" y="3544"/>
                  </a:cubicBezTo>
                  <a:cubicBezTo>
                    <a:pt x="14442" y="4304"/>
                    <a:pt x="12290" y="4810"/>
                    <a:pt x="8999" y="5823"/>
                  </a:cubicBezTo>
                  <a:cubicBezTo>
                    <a:pt x="6720" y="5316"/>
                    <a:pt x="3429" y="4557"/>
                    <a:pt x="265" y="3671"/>
                  </a:cubicBezTo>
                  <a:cubicBezTo>
                    <a:pt x="11" y="3671"/>
                    <a:pt x="-115" y="2279"/>
                    <a:pt x="138" y="1899"/>
                  </a:cubicBezTo>
                  <a:cubicBezTo>
                    <a:pt x="2670" y="-633"/>
                    <a:pt x="13556" y="-633"/>
                    <a:pt x="16340" y="189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29" name="任意多边形: 形状 28">
              <a:extLst>
                <a:ext uri="{FF2B5EF4-FFF2-40B4-BE49-F238E27FC236}">
                  <a16:creationId xmlns:a16="http://schemas.microsoft.com/office/drawing/2014/main" id="{D355465B-DBA3-8718-F73D-5280AE31CB35}"/>
                </a:ext>
              </a:extLst>
            </p:cNvPr>
            <p:cNvSpPr/>
            <p:nvPr/>
          </p:nvSpPr>
          <p:spPr>
            <a:xfrm>
              <a:off x="10097255" y="3860486"/>
              <a:ext cx="5729" cy="3181"/>
            </a:xfrm>
            <a:custGeom>
              <a:avLst/>
              <a:gdLst>
                <a:gd name="connsiteX0" fmla="*/ 1140 w 1139"/>
                <a:gd name="connsiteY0" fmla="*/ 633 h 632"/>
                <a:gd name="connsiteX1" fmla="*/ 127 w 1139"/>
                <a:gd name="connsiteY1" fmla="*/ 633 h 632"/>
                <a:gd name="connsiteX2" fmla="*/ 0 w 1139"/>
                <a:gd name="connsiteY2" fmla="*/ 0 h 632"/>
                <a:gd name="connsiteX3" fmla="*/ 886 w 1139"/>
                <a:gd name="connsiteY3" fmla="*/ 0 h 632"/>
                <a:gd name="connsiteX4" fmla="*/ 1140 w 1139"/>
                <a:gd name="connsiteY4" fmla="*/ 633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 h="632">
                  <a:moveTo>
                    <a:pt x="1140" y="633"/>
                  </a:moveTo>
                  <a:cubicBezTo>
                    <a:pt x="759" y="633"/>
                    <a:pt x="506" y="633"/>
                    <a:pt x="127" y="633"/>
                  </a:cubicBezTo>
                  <a:cubicBezTo>
                    <a:pt x="127" y="380"/>
                    <a:pt x="0" y="127"/>
                    <a:pt x="0" y="0"/>
                  </a:cubicBezTo>
                  <a:cubicBezTo>
                    <a:pt x="253" y="0"/>
                    <a:pt x="506" y="0"/>
                    <a:pt x="886" y="0"/>
                  </a:cubicBezTo>
                  <a:cubicBezTo>
                    <a:pt x="1013" y="253"/>
                    <a:pt x="1140" y="380"/>
                    <a:pt x="114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0" name="任意多边形: 形状 29">
              <a:extLst>
                <a:ext uri="{FF2B5EF4-FFF2-40B4-BE49-F238E27FC236}">
                  <a16:creationId xmlns:a16="http://schemas.microsoft.com/office/drawing/2014/main" id="{7BAC1E58-4A04-5285-5E73-B21ED769A0B3}"/>
                </a:ext>
              </a:extLst>
            </p:cNvPr>
            <p:cNvSpPr/>
            <p:nvPr/>
          </p:nvSpPr>
          <p:spPr>
            <a:xfrm>
              <a:off x="10102981" y="3863654"/>
              <a:ext cx="91724" cy="28386"/>
            </a:xfrm>
            <a:custGeom>
              <a:avLst/>
              <a:gdLst>
                <a:gd name="connsiteX0" fmla="*/ 18227 w 18233"/>
                <a:gd name="connsiteY0" fmla="*/ 3797 h 5642"/>
                <a:gd name="connsiteX1" fmla="*/ 15696 w 18233"/>
                <a:gd name="connsiteY1" fmla="*/ 5443 h 5642"/>
                <a:gd name="connsiteX2" fmla="*/ 0 w 18233"/>
                <a:gd name="connsiteY2" fmla="*/ 0 h 5642"/>
                <a:gd name="connsiteX3" fmla="*/ 15949 w 18233"/>
                <a:gd name="connsiteY3" fmla="*/ 380 h 5642"/>
                <a:gd name="connsiteX4" fmla="*/ 18227 w 18233"/>
                <a:gd name="connsiteY4" fmla="*/ 3797 h 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3" h="5642">
                  <a:moveTo>
                    <a:pt x="18227" y="3797"/>
                  </a:moveTo>
                  <a:cubicBezTo>
                    <a:pt x="18354" y="4177"/>
                    <a:pt x="16455" y="5570"/>
                    <a:pt x="15696" y="5443"/>
                  </a:cubicBezTo>
                  <a:cubicBezTo>
                    <a:pt x="9873" y="4937"/>
                    <a:pt x="2025" y="8101"/>
                    <a:pt x="0" y="0"/>
                  </a:cubicBezTo>
                  <a:cubicBezTo>
                    <a:pt x="5316" y="0"/>
                    <a:pt x="10633" y="0"/>
                    <a:pt x="15949" y="380"/>
                  </a:cubicBezTo>
                  <a:cubicBezTo>
                    <a:pt x="16835" y="380"/>
                    <a:pt x="17848" y="2532"/>
                    <a:pt x="18227" y="379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1" name="任意多边形: 形状 30">
              <a:extLst>
                <a:ext uri="{FF2B5EF4-FFF2-40B4-BE49-F238E27FC236}">
                  <a16:creationId xmlns:a16="http://schemas.microsoft.com/office/drawing/2014/main" id="{C02FE346-93E0-BECE-12E9-0CB2596FAA46}"/>
                </a:ext>
              </a:extLst>
            </p:cNvPr>
            <p:cNvSpPr/>
            <p:nvPr/>
          </p:nvSpPr>
          <p:spPr>
            <a:xfrm>
              <a:off x="9360517" y="7598118"/>
              <a:ext cx="59031" cy="52387"/>
            </a:xfrm>
            <a:custGeom>
              <a:avLst/>
              <a:gdLst>
                <a:gd name="connsiteX0" fmla="*/ 6962 w 11735"/>
                <a:gd name="connsiteY0" fmla="*/ 784 h 10415"/>
                <a:gd name="connsiteX1" fmla="*/ 9494 w 11735"/>
                <a:gd name="connsiteY1" fmla="*/ 24 h 10415"/>
                <a:gd name="connsiteX2" fmla="*/ 11645 w 11735"/>
                <a:gd name="connsiteY2" fmla="*/ 4455 h 10415"/>
                <a:gd name="connsiteX3" fmla="*/ 6076 w 11735"/>
                <a:gd name="connsiteY3" fmla="*/ 10404 h 10415"/>
                <a:gd name="connsiteX4" fmla="*/ 0 w 11735"/>
                <a:gd name="connsiteY4" fmla="*/ 9012 h 10415"/>
                <a:gd name="connsiteX5" fmla="*/ 1899 w 11735"/>
                <a:gd name="connsiteY5" fmla="*/ 4455 h 10415"/>
                <a:gd name="connsiteX6" fmla="*/ 6962 w 11735"/>
                <a:gd name="connsiteY6" fmla="*/ 784 h 10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5" h="10415">
                  <a:moveTo>
                    <a:pt x="6962" y="784"/>
                  </a:moveTo>
                  <a:cubicBezTo>
                    <a:pt x="7721" y="278"/>
                    <a:pt x="9494" y="-102"/>
                    <a:pt x="9494" y="24"/>
                  </a:cubicBezTo>
                  <a:cubicBezTo>
                    <a:pt x="10379" y="1670"/>
                    <a:pt x="11139" y="3316"/>
                    <a:pt x="11645" y="4455"/>
                  </a:cubicBezTo>
                  <a:cubicBezTo>
                    <a:pt x="12278" y="8885"/>
                    <a:pt x="9494" y="10151"/>
                    <a:pt x="6076" y="10404"/>
                  </a:cubicBezTo>
                  <a:cubicBezTo>
                    <a:pt x="4177" y="10531"/>
                    <a:pt x="2025" y="9518"/>
                    <a:pt x="0" y="9012"/>
                  </a:cubicBezTo>
                  <a:cubicBezTo>
                    <a:pt x="633" y="7493"/>
                    <a:pt x="759" y="5721"/>
                    <a:pt x="1899" y="4455"/>
                  </a:cubicBezTo>
                  <a:cubicBezTo>
                    <a:pt x="3291" y="3063"/>
                    <a:pt x="5190" y="1923"/>
                    <a:pt x="6962" y="78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2" name="任意多边形: 形状 31">
              <a:extLst>
                <a:ext uri="{FF2B5EF4-FFF2-40B4-BE49-F238E27FC236}">
                  <a16:creationId xmlns:a16="http://schemas.microsoft.com/office/drawing/2014/main" id="{772FE212-48B5-6386-D2A4-E3263D431611}"/>
                </a:ext>
              </a:extLst>
            </p:cNvPr>
            <p:cNvSpPr/>
            <p:nvPr/>
          </p:nvSpPr>
          <p:spPr>
            <a:xfrm>
              <a:off x="4545334" y="7936433"/>
              <a:ext cx="90450" cy="30836"/>
            </a:xfrm>
            <a:custGeom>
              <a:avLst/>
              <a:gdLst>
                <a:gd name="connsiteX0" fmla="*/ 2413 w 17981"/>
                <a:gd name="connsiteY0" fmla="*/ 492 h 6130"/>
                <a:gd name="connsiteX1" fmla="*/ 9881 w 17981"/>
                <a:gd name="connsiteY1" fmla="*/ 112 h 6130"/>
                <a:gd name="connsiteX2" fmla="*/ 12286 w 17981"/>
                <a:gd name="connsiteY2" fmla="*/ 112 h 6130"/>
                <a:gd name="connsiteX3" fmla="*/ 17982 w 17981"/>
                <a:gd name="connsiteY3" fmla="*/ 2644 h 6130"/>
                <a:gd name="connsiteX4" fmla="*/ 13299 w 17981"/>
                <a:gd name="connsiteY4" fmla="*/ 5682 h 6130"/>
                <a:gd name="connsiteX5" fmla="*/ 3298 w 17981"/>
                <a:gd name="connsiteY5" fmla="*/ 5809 h 6130"/>
                <a:gd name="connsiteX6" fmla="*/ 7 w 17981"/>
                <a:gd name="connsiteY6" fmla="*/ 2138 h 6130"/>
                <a:gd name="connsiteX7" fmla="*/ 2413 w 17981"/>
                <a:gd name="connsiteY7" fmla="*/ 492 h 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81" h="6130">
                  <a:moveTo>
                    <a:pt x="2413" y="492"/>
                  </a:moveTo>
                  <a:cubicBezTo>
                    <a:pt x="4564" y="112"/>
                    <a:pt x="6716" y="239"/>
                    <a:pt x="9881" y="112"/>
                  </a:cubicBezTo>
                  <a:cubicBezTo>
                    <a:pt x="10007" y="112"/>
                    <a:pt x="11273" y="-141"/>
                    <a:pt x="12286" y="112"/>
                  </a:cubicBezTo>
                  <a:cubicBezTo>
                    <a:pt x="14311" y="745"/>
                    <a:pt x="16083" y="1758"/>
                    <a:pt x="17982" y="2644"/>
                  </a:cubicBezTo>
                  <a:cubicBezTo>
                    <a:pt x="16463" y="3657"/>
                    <a:pt x="14944" y="5429"/>
                    <a:pt x="13299" y="5682"/>
                  </a:cubicBezTo>
                  <a:cubicBezTo>
                    <a:pt x="10007" y="6189"/>
                    <a:pt x="6590" y="6315"/>
                    <a:pt x="3298" y="5809"/>
                  </a:cubicBezTo>
                  <a:cubicBezTo>
                    <a:pt x="1906" y="5555"/>
                    <a:pt x="893" y="3530"/>
                    <a:pt x="7" y="2138"/>
                  </a:cubicBezTo>
                  <a:cubicBezTo>
                    <a:pt x="-119" y="2138"/>
                    <a:pt x="1400" y="619"/>
                    <a:pt x="2413" y="49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3" name="任意多边形: 形状 32">
              <a:extLst>
                <a:ext uri="{FF2B5EF4-FFF2-40B4-BE49-F238E27FC236}">
                  <a16:creationId xmlns:a16="http://schemas.microsoft.com/office/drawing/2014/main" id="{54C5FCF4-8223-E8D4-3344-88D88AC09486}"/>
                </a:ext>
              </a:extLst>
            </p:cNvPr>
            <p:cNvSpPr/>
            <p:nvPr/>
          </p:nvSpPr>
          <p:spPr>
            <a:xfrm>
              <a:off x="2189372" y="5055888"/>
              <a:ext cx="89783" cy="26623"/>
            </a:xfrm>
            <a:custGeom>
              <a:avLst/>
              <a:gdLst>
                <a:gd name="connsiteX0" fmla="*/ 4177 w 17848"/>
                <a:gd name="connsiteY0" fmla="*/ 5020 h 5292"/>
                <a:gd name="connsiteX1" fmla="*/ 0 w 17848"/>
                <a:gd name="connsiteY1" fmla="*/ 1982 h 5292"/>
                <a:gd name="connsiteX2" fmla="*/ 2532 w 17848"/>
                <a:gd name="connsiteY2" fmla="*/ 210 h 5292"/>
                <a:gd name="connsiteX3" fmla="*/ 15316 w 17848"/>
                <a:gd name="connsiteY3" fmla="*/ 83 h 5292"/>
                <a:gd name="connsiteX4" fmla="*/ 17848 w 17848"/>
                <a:gd name="connsiteY4" fmla="*/ 1855 h 5292"/>
                <a:gd name="connsiteX5" fmla="*/ 14051 w 17848"/>
                <a:gd name="connsiteY5" fmla="*/ 5020 h 5292"/>
                <a:gd name="connsiteX6" fmla="*/ 7468 w 17848"/>
                <a:gd name="connsiteY6" fmla="*/ 5146 h 5292"/>
                <a:gd name="connsiteX7" fmla="*/ 7468 w 17848"/>
                <a:gd name="connsiteY7" fmla="*/ 5273 h 5292"/>
                <a:gd name="connsiteX8" fmla="*/ 4177 w 17848"/>
                <a:gd name="connsiteY8" fmla="*/ 5020 h 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8" h="5292">
                  <a:moveTo>
                    <a:pt x="4177" y="5020"/>
                  </a:moveTo>
                  <a:cubicBezTo>
                    <a:pt x="2658" y="4260"/>
                    <a:pt x="1392" y="2994"/>
                    <a:pt x="0" y="1982"/>
                  </a:cubicBezTo>
                  <a:cubicBezTo>
                    <a:pt x="886" y="1349"/>
                    <a:pt x="1646" y="210"/>
                    <a:pt x="2532" y="210"/>
                  </a:cubicBezTo>
                  <a:cubicBezTo>
                    <a:pt x="6835" y="-43"/>
                    <a:pt x="11013" y="-43"/>
                    <a:pt x="15316" y="83"/>
                  </a:cubicBezTo>
                  <a:cubicBezTo>
                    <a:pt x="16202" y="83"/>
                    <a:pt x="16962" y="1222"/>
                    <a:pt x="17848" y="1855"/>
                  </a:cubicBezTo>
                  <a:cubicBezTo>
                    <a:pt x="16582" y="2994"/>
                    <a:pt x="15569" y="4640"/>
                    <a:pt x="14051" y="5020"/>
                  </a:cubicBezTo>
                  <a:cubicBezTo>
                    <a:pt x="12025" y="5526"/>
                    <a:pt x="9620" y="5146"/>
                    <a:pt x="7468" y="5146"/>
                  </a:cubicBezTo>
                  <a:cubicBezTo>
                    <a:pt x="7468" y="5146"/>
                    <a:pt x="7468" y="5146"/>
                    <a:pt x="7468" y="5273"/>
                  </a:cubicBezTo>
                  <a:cubicBezTo>
                    <a:pt x="6456" y="5146"/>
                    <a:pt x="5063" y="5526"/>
                    <a:pt x="4177" y="502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4" name="任意多边形: 形状 33">
              <a:extLst>
                <a:ext uri="{FF2B5EF4-FFF2-40B4-BE49-F238E27FC236}">
                  <a16:creationId xmlns:a16="http://schemas.microsoft.com/office/drawing/2014/main" id="{6161C305-DBC2-315D-BB8E-24EFF501BF05}"/>
                </a:ext>
              </a:extLst>
            </p:cNvPr>
            <p:cNvSpPr/>
            <p:nvPr/>
          </p:nvSpPr>
          <p:spPr>
            <a:xfrm>
              <a:off x="12813023" y="6627186"/>
              <a:ext cx="35953" cy="80228"/>
            </a:xfrm>
            <a:custGeom>
              <a:avLst/>
              <a:gdLst>
                <a:gd name="connsiteX0" fmla="*/ 3418 w 7147"/>
                <a:gd name="connsiteY0" fmla="*/ 15949 h 15949"/>
                <a:gd name="connsiteX1" fmla="*/ 1139 w 7147"/>
                <a:gd name="connsiteY1" fmla="*/ 13797 h 15949"/>
                <a:gd name="connsiteX2" fmla="*/ 0 w 7147"/>
                <a:gd name="connsiteY2" fmla="*/ 2532 h 15949"/>
                <a:gd name="connsiteX3" fmla="*/ 4177 w 7147"/>
                <a:gd name="connsiteY3" fmla="*/ 0 h 15949"/>
                <a:gd name="connsiteX4" fmla="*/ 5443 w 7147"/>
                <a:gd name="connsiteY4" fmla="*/ 13671 h 15949"/>
                <a:gd name="connsiteX5" fmla="*/ 3418 w 7147"/>
                <a:gd name="connsiteY5" fmla="*/ 15949 h 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7" h="15949">
                  <a:moveTo>
                    <a:pt x="3418" y="15949"/>
                  </a:moveTo>
                  <a:cubicBezTo>
                    <a:pt x="2658" y="15190"/>
                    <a:pt x="1266" y="14684"/>
                    <a:pt x="1139" y="13797"/>
                  </a:cubicBezTo>
                  <a:cubicBezTo>
                    <a:pt x="506" y="10127"/>
                    <a:pt x="0" y="6329"/>
                    <a:pt x="0" y="2532"/>
                  </a:cubicBezTo>
                  <a:cubicBezTo>
                    <a:pt x="0" y="1646"/>
                    <a:pt x="2658" y="886"/>
                    <a:pt x="4177" y="0"/>
                  </a:cubicBezTo>
                  <a:cubicBezTo>
                    <a:pt x="8101" y="4430"/>
                    <a:pt x="7721" y="8988"/>
                    <a:pt x="5443" y="13671"/>
                  </a:cubicBezTo>
                  <a:cubicBezTo>
                    <a:pt x="5190" y="14684"/>
                    <a:pt x="4177" y="15317"/>
                    <a:pt x="3418" y="1594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5" name="任意多边形: 形状 34">
              <a:extLst>
                <a:ext uri="{FF2B5EF4-FFF2-40B4-BE49-F238E27FC236}">
                  <a16:creationId xmlns:a16="http://schemas.microsoft.com/office/drawing/2014/main" id="{18DAC626-B1F6-111F-72A7-03DAD42EAB8B}"/>
                </a:ext>
              </a:extLst>
            </p:cNvPr>
            <p:cNvSpPr/>
            <p:nvPr/>
          </p:nvSpPr>
          <p:spPr>
            <a:xfrm>
              <a:off x="9112898" y="3173340"/>
              <a:ext cx="83282" cy="31274"/>
            </a:xfrm>
            <a:custGeom>
              <a:avLst/>
              <a:gdLst>
                <a:gd name="connsiteX0" fmla="*/ 8974 w 16555"/>
                <a:gd name="connsiteY0" fmla="*/ 6218 h 6218"/>
                <a:gd name="connsiteX1" fmla="*/ 240 w 16555"/>
                <a:gd name="connsiteY1" fmla="*/ 3814 h 6218"/>
                <a:gd name="connsiteX2" fmla="*/ 240 w 16555"/>
                <a:gd name="connsiteY2" fmla="*/ 2041 h 6218"/>
                <a:gd name="connsiteX3" fmla="*/ 16316 w 16555"/>
                <a:gd name="connsiteY3" fmla="*/ 2041 h 6218"/>
                <a:gd name="connsiteX4" fmla="*/ 16316 w 16555"/>
                <a:gd name="connsiteY4" fmla="*/ 3940 h 6218"/>
                <a:gd name="connsiteX5" fmla="*/ 8974 w 16555"/>
                <a:gd name="connsiteY5" fmla="*/ 6218 h 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55" h="6218">
                  <a:moveTo>
                    <a:pt x="8974" y="6218"/>
                  </a:moveTo>
                  <a:cubicBezTo>
                    <a:pt x="6695" y="5586"/>
                    <a:pt x="3404" y="4826"/>
                    <a:pt x="240" y="3814"/>
                  </a:cubicBezTo>
                  <a:cubicBezTo>
                    <a:pt x="-13" y="3687"/>
                    <a:pt x="-140" y="2294"/>
                    <a:pt x="240" y="2041"/>
                  </a:cubicBezTo>
                  <a:cubicBezTo>
                    <a:pt x="3151" y="-743"/>
                    <a:pt x="13404" y="-617"/>
                    <a:pt x="16316" y="2041"/>
                  </a:cubicBezTo>
                  <a:cubicBezTo>
                    <a:pt x="16695" y="2421"/>
                    <a:pt x="16569" y="3814"/>
                    <a:pt x="16316" y="3940"/>
                  </a:cubicBezTo>
                  <a:cubicBezTo>
                    <a:pt x="14290" y="4700"/>
                    <a:pt x="12138" y="5206"/>
                    <a:pt x="8974" y="621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6" name="任意多边形: 形状 35">
              <a:extLst>
                <a:ext uri="{FF2B5EF4-FFF2-40B4-BE49-F238E27FC236}">
                  <a16:creationId xmlns:a16="http://schemas.microsoft.com/office/drawing/2014/main" id="{E40F970C-770A-0645-97B9-354405C517F6}"/>
                </a:ext>
              </a:extLst>
            </p:cNvPr>
            <p:cNvSpPr/>
            <p:nvPr/>
          </p:nvSpPr>
          <p:spPr>
            <a:xfrm>
              <a:off x="10990620" y="5145462"/>
              <a:ext cx="2546" cy="1909"/>
            </a:xfrm>
            <a:custGeom>
              <a:avLst/>
              <a:gdLst>
                <a:gd name="connsiteX0" fmla="*/ 0 w 506"/>
                <a:gd name="connsiteY0" fmla="*/ 0 h 379"/>
                <a:gd name="connsiteX1" fmla="*/ 506 w 506"/>
                <a:gd name="connsiteY1" fmla="*/ 0 h 379"/>
                <a:gd name="connsiteX2" fmla="*/ 380 w 506"/>
                <a:gd name="connsiteY2" fmla="*/ 380 h 379"/>
                <a:gd name="connsiteX3" fmla="*/ 0 w 506"/>
                <a:gd name="connsiteY3" fmla="*/ 380 h 379"/>
                <a:gd name="connsiteX4" fmla="*/ 0 w 506"/>
                <a:gd name="connsiteY4" fmla="*/ 0 h 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 h="379">
                  <a:moveTo>
                    <a:pt x="0" y="0"/>
                  </a:moveTo>
                  <a:cubicBezTo>
                    <a:pt x="127" y="0"/>
                    <a:pt x="380" y="0"/>
                    <a:pt x="506" y="0"/>
                  </a:cubicBezTo>
                  <a:cubicBezTo>
                    <a:pt x="380" y="127"/>
                    <a:pt x="506" y="253"/>
                    <a:pt x="380" y="380"/>
                  </a:cubicBezTo>
                  <a:cubicBezTo>
                    <a:pt x="253" y="380"/>
                    <a:pt x="127" y="380"/>
                    <a:pt x="0" y="380"/>
                  </a:cubicBezTo>
                  <a:cubicBezTo>
                    <a:pt x="127" y="253"/>
                    <a:pt x="0" y="127"/>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7" name="任意多边形: 形状 36">
              <a:extLst>
                <a:ext uri="{FF2B5EF4-FFF2-40B4-BE49-F238E27FC236}">
                  <a16:creationId xmlns:a16="http://schemas.microsoft.com/office/drawing/2014/main" id="{30D231EC-416D-DFD1-8CFC-AF4237F31145}"/>
                </a:ext>
              </a:extLst>
            </p:cNvPr>
            <p:cNvSpPr/>
            <p:nvPr/>
          </p:nvSpPr>
          <p:spPr>
            <a:xfrm>
              <a:off x="10895221" y="5117107"/>
              <a:ext cx="95389" cy="27722"/>
            </a:xfrm>
            <a:custGeom>
              <a:avLst/>
              <a:gdLst>
                <a:gd name="connsiteX0" fmla="*/ 102 w 18962"/>
                <a:gd name="connsiteY0" fmla="*/ 3485 h 5510"/>
                <a:gd name="connsiteX1" fmla="*/ 482 w 18962"/>
                <a:gd name="connsiteY1" fmla="*/ 1840 h 5510"/>
                <a:gd name="connsiteX2" fmla="*/ 9975 w 18962"/>
                <a:gd name="connsiteY2" fmla="*/ 68 h 5510"/>
                <a:gd name="connsiteX3" fmla="*/ 18962 w 18962"/>
                <a:gd name="connsiteY3" fmla="*/ 5511 h 5510"/>
                <a:gd name="connsiteX4" fmla="*/ 2760 w 18962"/>
                <a:gd name="connsiteY4" fmla="*/ 5131 h 5510"/>
                <a:gd name="connsiteX5" fmla="*/ 102 w 18962"/>
                <a:gd name="connsiteY5" fmla="*/ 3485 h 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62" h="5510">
                  <a:moveTo>
                    <a:pt x="102" y="3485"/>
                  </a:moveTo>
                  <a:cubicBezTo>
                    <a:pt x="-151" y="3232"/>
                    <a:pt x="102" y="1840"/>
                    <a:pt x="482" y="1840"/>
                  </a:cubicBezTo>
                  <a:cubicBezTo>
                    <a:pt x="3646" y="1207"/>
                    <a:pt x="6811" y="321"/>
                    <a:pt x="9975" y="68"/>
                  </a:cubicBezTo>
                  <a:cubicBezTo>
                    <a:pt x="14659" y="-312"/>
                    <a:pt x="18330" y="827"/>
                    <a:pt x="18962" y="5511"/>
                  </a:cubicBezTo>
                  <a:cubicBezTo>
                    <a:pt x="13519" y="5384"/>
                    <a:pt x="8203" y="5384"/>
                    <a:pt x="2760" y="5131"/>
                  </a:cubicBezTo>
                  <a:cubicBezTo>
                    <a:pt x="1747" y="5258"/>
                    <a:pt x="861" y="4245"/>
                    <a:pt x="102" y="348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8" name="任意多边形: 形状 37">
              <a:extLst>
                <a:ext uri="{FF2B5EF4-FFF2-40B4-BE49-F238E27FC236}">
                  <a16:creationId xmlns:a16="http://schemas.microsoft.com/office/drawing/2014/main" id="{F84A4861-CDE4-1816-7505-0FBFB9318394}"/>
                </a:ext>
              </a:extLst>
            </p:cNvPr>
            <p:cNvSpPr/>
            <p:nvPr/>
          </p:nvSpPr>
          <p:spPr>
            <a:xfrm>
              <a:off x="12921895" y="6846225"/>
              <a:ext cx="61122" cy="54610"/>
            </a:xfrm>
            <a:custGeom>
              <a:avLst/>
              <a:gdLst>
                <a:gd name="connsiteX0" fmla="*/ 12152 w 12151"/>
                <a:gd name="connsiteY0" fmla="*/ 8228 h 10856"/>
                <a:gd name="connsiteX1" fmla="*/ 9620 w 12151"/>
                <a:gd name="connsiteY1" fmla="*/ 10253 h 10856"/>
                <a:gd name="connsiteX2" fmla="*/ 0 w 12151"/>
                <a:gd name="connsiteY2" fmla="*/ 5317 h 10856"/>
                <a:gd name="connsiteX3" fmla="*/ 2405 w 12151"/>
                <a:gd name="connsiteY3" fmla="*/ 0 h 10856"/>
                <a:gd name="connsiteX4" fmla="*/ 12152 w 12151"/>
                <a:gd name="connsiteY4" fmla="*/ 8228 h 10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1" h="10856">
                  <a:moveTo>
                    <a:pt x="12152" y="8228"/>
                  </a:moveTo>
                  <a:cubicBezTo>
                    <a:pt x="11266" y="8987"/>
                    <a:pt x="10633" y="9873"/>
                    <a:pt x="9620" y="10253"/>
                  </a:cubicBezTo>
                  <a:cubicBezTo>
                    <a:pt x="5063" y="12025"/>
                    <a:pt x="759" y="9747"/>
                    <a:pt x="0" y="5317"/>
                  </a:cubicBezTo>
                  <a:cubicBezTo>
                    <a:pt x="759" y="3544"/>
                    <a:pt x="1646" y="1772"/>
                    <a:pt x="2405" y="0"/>
                  </a:cubicBezTo>
                  <a:cubicBezTo>
                    <a:pt x="5570" y="2658"/>
                    <a:pt x="8860" y="5443"/>
                    <a:pt x="12152" y="822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39" name="任意多边形: 形状 38">
              <a:extLst>
                <a:ext uri="{FF2B5EF4-FFF2-40B4-BE49-F238E27FC236}">
                  <a16:creationId xmlns:a16="http://schemas.microsoft.com/office/drawing/2014/main" id="{BDB37DC4-D391-8E10-183C-76EBDD9727E8}"/>
                </a:ext>
              </a:extLst>
            </p:cNvPr>
            <p:cNvSpPr/>
            <p:nvPr/>
          </p:nvSpPr>
          <p:spPr>
            <a:xfrm>
              <a:off x="10146506" y="7748243"/>
              <a:ext cx="93378" cy="28918"/>
            </a:xfrm>
            <a:custGeom>
              <a:avLst/>
              <a:gdLst>
                <a:gd name="connsiteX0" fmla="*/ 9955 w 18563"/>
                <a:gd name="connsiteY0" fmla="*/ 53 h 5748"/>
                <a:gd name="connsiteX1" fmla="*/ 18563 w 18563"/>
                <a:gd name="connsiteY1" fmla="*/ 5749 h 5748"/>
                <a:gd name="connsiteX2" fmla="*/ 2614 w 18563"/>
                <a:gd name="connsiteY2" fmla="*/ 5369 h 5748"/>
                <a:gd name="connsiteX3" fmla="*/ 82 w 18563"/>
                <a:gd name="connsiteY3" fmla="*/ 3597 h 5748"/>
                <a:gd name="connsiteX4" fmla="*/ 588 w 18563"/>
                <a:gd name="connsiteY4" fmla="*/ 1825 h 5748"/>
                <a:gd name="connsiteX5" fmla="*/ 9955 w 18563"/>
                <a:gd name="connsiteY5" fmla="*/ 53 h 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3" h="5748">
                  <a:moveTo>
                    <a:pt x="9955" y="53"/>
                  </a:moveTo>
                  <a:cubicBezTo>
                    <a:pt x="14639" y="-327"/>
                    <a:pt x="18057" y="1319"/>
                    <a:pt x="18563" y="5749"/>
                  </a:cubicBezTo>
                  <a:cubicBezTo>
                    <a:pt x="13246" y="5622"/>
                    <a:pt x="7930" y="5622"/>
                    <a:pt x="2614" y="5369"/>
                  </a:cubicBezTo>
                  <a:cubicBezTo>
                    <a:pt x="1728" y="5369"/>
                    <a:pt x="715" y="4357"/>
                    <a:pt x="82" y="3597"/>
                  </a:cubicBezTo>
                  <a:cubicBezTo>
                    <a:pt x="-171" y="3217"/>
                    <a:pt x="209" y="1951"/>
                    <a:pt x="588" y="1825"/>
                  </a:cubicBezTo>
                  <a:cubicBezTo>
                    <a:pt x="3753" y="1192"/>
                    <a:pt x="6791" y="306"/>
                    <a:pt x="9955" y="5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0" name="任意多边形: 形状 39">
              <a:extLst>
                <a:ext uri="{FF2B5EF4-FFF2-40B4-BE49-F238E27FC236}">
                  <a16:creationId xmlns:a16="http://schemas.microsoft.com/office/drawing/2014/main" id="{EBD53729-B138-10CD-A900-99CF00A3ACC5}"/>
                </a:ext>
              </a:extLst>
            </p:cNvPr>
            <p:cNvSpPr/>
            <p:nvPr/>
          </p:nvSpPr>
          <p:spPr>
            <a:xfrm>
              <a:off x="9825994" y="7623084"/>
              <a:ext cx="54751" cy="26769"/>
            </a:xfrm>
            <a:custGeom>
              <a:avLst/>
              <a:gdLst>
                <a:gd name="connsiteX0" fmla="*/ 10886 w 10885"/>
                <a:gd name="connsiteY0" fmla="*/ 2785 h 5321"/>
                <a:gd name="connsiteX1" fmla="*/ 2405 w 10885"/>
                <a:gd name="connsiteY1" fmla="*/ 5316 h 5321"/>
                <a:gd name="connsiteX2" fmla="*/ 0 w 10885"/>
                <a:gd name="connsiteY2" fmla="*/ 1899 h 5321"/>
                <a:gd name="connsiteX3" fmla="*/ 5696 w 10885"/>
                <a:gd name="connsiteY3" fmla="*/ 0 h 5321"/>
                <a:gd name="connsiteX4" fmla="*/ 10886 w 10885"/>
                <a:gd name="connsiteY4" fmla="*/ 2785 h 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85" h="5321">
                  <a:moveTo>
                    <a:pt x="10886" y="2785"/>
                  </a:moveTo>
                  <a:cubicBezTo>
                    <a:pt x="8101" y="3671"/>
                    <a:pt x="5316" y="4810"/>
                    <a:pt x="2405" y="5316"/>
                  </a:cubicBezTo>
                  <a:cubicBezTo>
                    <a:pt x="1899" y="5443"/>
                    <a:pt x="886" y="3165"/>
                    <a:pt x="0" y="1899"/>
                  </a:cubicBezTo>
                  <a:cubicBezTo>
                    <a:pt x="1899" y="1266"/>
                    <a:pt x="3797" y="633"/>
                    <a:pt x="5696" y="0"/>
                  </a:cubicBezTo>
                  <a:cubicBezTo>
                    <a:pt x="7468" y="1012"/>
                    <a:pt x="9240" y="1899"/>
                    <a:pt x="10886" y="278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1" name="任意多边形: 形状 40">
              <a:extLst>
                <a:ext uri="{FF2B5EF4-FFF2-40B4-BE49-F238E27FC236}">
                  <a16:creationId xmlns:a16="http://schemas.microsoft.com/office/drawing/2014/main" id="{6AFC5D2D-0BC3-AF68-354E-FAA4F7F37D61}"/>
                </a:ext>
              </a:extLst>
            </p:cNvPr>
            <p:cNvSpPr/>
            <p:nvPr/>
          </p:nvSpPr>
          <p:spPr>
            <a:xfrm>
              <a:off x="1727093" y="7718590"/>
              <a:ext cx="56033" cy="28014"/>
            </a:xfrm>
            <a:custGeom>
              <a:avLst/>
              <a:gdLst>
                <a:gd name="connsiteX0" fmla="*/ 2278 w 11139"/>
                <a:gd name="connsiteY0" fmla="*/ 0 h 5569"/>
                <a:gd name="connsiteX1" fmla="*/ 11139 w 11139"/>
                <a:gd name="connsiteY1" fmla="*/ 2531 h 5569"/>
                <a:gd name="connsiteX2" fmla="*/ 5949 w 11139"/>
                <a:gd name="connsiteY2" fmla="*/ 5570 h 5569"/>
                <a:gd name="connsiteX3" fmla="*/ 0 w 11139"/>
                <a:gd name="connsiteY3" fmla="*/ 3671 h 5569"/>
                <a:gd name="connsiteX4" fmla="*/ 2278 w 11139"/>
                <a:gd name="connsiteY4" fmla="*/ 0 h 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39" h="5569">
                  <a:moveTo>
                    <a:pt x="2278" y="0"/>
                  </a:moveTo>
                  <a:cubicBezTo>
                    <a:pt x="5316" y="506"/>
                    <a:pt x="8228" y="1646"/>
                    <a:pt x="11139" y="2531"/>
                  </a:cubicBezTo>
                  <a:cubicBezTo>
                    <a:pt x="9367" y="3544"/>
                    <a:pt x="7721" y="4557"/>
                    <a:pt x="5949" y="5570"/>
                  </a:cubicBezTo>
                  <a:cubicBezTo>
                    <a:pt x="3924" y="4936"/>
                    <a:pt x="2025" y="4304"/>
                    <a:pt x="0" y="3671"/>
                  </a:cubicBezTo>
                  <a:cubicBezTo>
                    <a:pt x="886" y="2405"/>
                    <a:pt x="1899" y="0"/>
                    <a:pt x="2278"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2" name="任意多边形: 形状 41">
              <a:extLst>
                <a:ext uri="{FF2B5EF4-FFF2-40B4-BE49-F238E27FC236}">
                  <a16:creationId xmlns:a16="http://schemas.microsoft.com/office/drawing/2014/main" id="{3640A839-ED61-7388-7DA2-79A4B799AEE1}"/>
                </a:ext>
              </a:extLst>
            </p:cNvPr>
            <p:cNvSpPr/>
            <p:nvPr/>
          </p:nvSpPr>
          <p:spPr>
            <a:xfrm>
              <a:off x="2513490" y="7876471"/>
              <a:ext cx="58576" cy="23770"/>
            </a:xfrm>
            <a:custGeom>
              <a:avLst/>
              <a:gdLst>
                <a:gd name="connsiteX0" fmla="*/ 2152 w 11645"/>
                <a:gd name="connsiteY0" fmla="*/ 5 h 4725"/>
                <a:gd name="connsiteX1" fmla="*/ 11645 w 11645"/>
                <a:gd name="connsiteY1" fmla="*/ 1651 h 4725"/>
                <a:gd name="connsiteX2" fmla="*/ 5696 w 11645"/>
                <a:gd name="connsiteY2" fmla="*/ 4689 h 4725"/>
                <a:gd name="connsiteX3" fmla="*/ 0 w 11645"/>
                <a:gd name="connsiteY3" fmla="*/ 3297 h 4725"/>
                <a:gd name="connsiteX4" fmla="*/ 2152 w 11645"/>
                <a:gd name="connsiteY4" fmla="*/ 5 h 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5" h="4725">
                  <a:moveTo>
                    <a:pt x="2152" y="5"/>
                  </a:moveTo>
                  <a:cubicBezTo>
                    <a:pt x="5063" y="132"/>
                    <a:pt x="7975" y="891"/>
                    <a:pt x="11645" y="1651"/>
                  </a:cubicBezTo>
                  <a:cubicBezTo>
                    <a:pt x="9114" y="3044"/>
                    <a:pt x="7468" y="4562"/>
                    <a:pt x="5696" y="4689"/>
                  </a:cubicBezTo>
                  <a:cubicBezTo>
                    <a:pt x="3924" y="4942"/>
                    <a:pt x="1899" y="3803"/>
                    <a:pt x="0" y="3297"/>
                  </a:cubicBezTo>
                  <a:cubicBezTo>
                    <a:pt x="633" y="2031"/>
                    <a:pt x="1519" y="-121"/>
                    <a:pt x="2152" y="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3" name="任意多边形: 形状 42">
              <a:extLst>
                <a:ext uri="{FF2B5EF4-FFF2-40B4-BE49-F238E27FC236}">
                  <a16:creationId xmlns:a16="http://schemas.microsoft.com/office/drawing/2014/main" id="{97F2494C-959D-C762-C987-868EAE7D5726}"/>
                </a:ext>
              </a:extLst>
            </p:cNvPr>
            <p:cNvSpPr/>
            <p:nvPr/>
          </p:nvSpPr>
          <p:spPr>
            <a:xfrm>
              <a:off x="7921449" y="3202076"/>
              <a:ext cx="4458" cy="3181"/>
            </a:xfrm>
            <a:custGeom>
              <a:avLst/>
              <a:gdLst>
                <a:gd name="connsiteX0" fmla="*/ 0 w 886"/>
                <a:gd name="connsiteY0" fmla="*/ 0 h 632"/>
                <a:gd name="connsiteX1" fmla="*/ 886 w 886"/>
                <a:gd name="connsiteY1" fmla="*/ 0 h 632"/>
                <a:gd name="connsiteX2" fmla="*/ 506 w 886"/>
                <a:gd name="connsiteY2" fmla="*/ 633 h 632"/>
                <a:gd name="connsiteX3" fmla="*/ 127 w 886"/>
                <a:gd name="connsiteY3" fmla="*/ 633 h 632"/>
                <a:gd name="connsiteX4" fmla="*/ 0 w 886"/>
                <a:gd name="connsiteY4" fmla="*/ 0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 h="632">
                  <a:moveTo>
                    <a:pt x="0" y="0"/>
                  </a:moveTo>
                  <a:cubicBezTo>
                    <a:pt x="253" y="0"/>
                    <a:pt x="633" y="0"/>
                    <a:pt x="886" y="0"/>
                  </a:cubicBezTo>
                  <a:cubicBezTo>
                    <a:pt x="759" y="127"/>
                    <a:pt x="633" y="380"/>
                    <a:pt x="506" y="633"/>
                  </a:cubicBezTo>
                  <a:cubicBezTo>
                    <a:pt x="380" y="633"/>
                    <a:pt x="253" y="633"/>
                    <a:pt x="127" y="633"/>
                  </a:cubicBezTo>
                  <a:cubicBezTo>
                    <a:pt x="127" y="380"/>
                    <a:pt x="0" y="253"/>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4" name="任意多边形: 形状 43">
              <a:extLst>
                <a:ext uri="{FF2B5EF4-FFF2-40B4-BE49-F238E27FC236}">
                  <a16:creationId xmlns:a16="http://schemas.microsoft.com/office/drawing/2014/main" id="{653DEAD2-676C-6C13-222C-AD6BB38A2AAB}"/>
                </a:ext>
              </a:extLst>
            </p:cNvPr>
            <p:cNvSpPr/>
            <p:nvPr/>
          </p:nvSpPr>
          <p:spPr>
            <a:xfrm>
              <a:off x="7866032" y="3174647"/>
              <a:ext cx="55425" cy="26867"/>
            </a:xfrm>
            <a:custGeom>
              <a:avLst/>
              <a:gdLst>
                <a:gd name="connsiteX0" fmla="*/ 6 w 11018"/>
                <a:gd name="connsiteY0" fmla="*/ 1530 h 5341"/>
                <a:gd name="connsiteX1" fmla="*/ 2665 w 11018"/>
                <a:gd name="connsiteY1" fmla="*/ 138 h 5341"/>
                <a:gd name="connsiteX2" fmla="*/ 11019 w 11018"/>
                <a:gd name="connsiteY2" fmla="*/ 5328 h 5341"/>
                <a:gd name="connsiteX3" fmla="*/ 2032 w 11018"/>
                <a:gd name="connsiteY3" fmla="*/ 4948 h 5341"/>
                <a:gd name="connsiteX4" fmla="*/ 6 w 11018"/>
                <a:gd name="connsiteY4" fmla="*/ 1530 h 5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 h="5341">
                  <a:moveTo>
                    <a:pt x="6" y="1530"/>
                  </a:moveTo>
                  <a:cubicBezTo>
                    <a:pt x="-120" y="1277"/>
                    <a:pt x="1652" y="264"/>
                    <a:pt x="2665" y="138"/>
                  </a:cubicBezTo>
                  <a:cubicBezTo>
                    <a:pt x="7601" y="-495"/>
                    <a:pt x="10513" y="1024"/>
                    <a:pt x="11019" y="5328"/>
                  </a:cubicBezTo>
                  <a:cubicBezTo>
                    <a:pt x="7981" y="5328"/>
                    <a:pt x="4943" y="5454"/>
                    <a:pt x="2032" y="4948"/>
                  </a:cubicBezTo>
                  <a:cubicBezTo>
                    <a:pt x="1146" y="4948"/>
                    <a:pt x="386" y="2796"/>
                    <a:pt x="6" y="153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5" name="任意多边形: 形状 44">
              <a:extLst>
                <a:ext uri="{FF2B5EF4-FFF2-40B4-BE49-F238E27FC236}">
                  <a16:creationId xmlns:a16="http://schemas.microsoft.com/office/drawing/2014/main" id="{99094DA4-DDCC-8DB3-9861-385EB3284794}"/>
                </a:ext>
              </a:extLst>
            </p:cNvPr>
            <p:cNvSpPr/>
            <p:nvPr/>
          </p:nvSpPr>
          <p:spPr>
            <a:xfrm>
              <a:off x="9749589" y="4021580"/>
              <a:ext cx="58576" cy="24829"/>
            </a:xfrm>
            <a:custGeom>
              <a:avLst/>
              <a:gdLst>
                <a:gd name="connsiteX0" fmla="*/ 5696 w 11645"/>
                <a:gd name="connsiteY0" fmla="*/ 0 h 4936"/>
                <a:gd name="connsiteX1" fmla="*/ 11646 w 11645"/>
                <a:gd name="connsiteY1" fmla="*/ 2279 h 4936"/>
                <a:gd name="connsiteX2" fmla="*/ 6076 w 11645"/>
                <a:gd name="connsiteY2" fmla="*/ 4937 h 4936"/>
                <a:gd name="connsiteX3" fmla="*/ 0 w 11645"/>
                <a:gd name="connsiteY3" fmla="*/ 2532 h 4936"/>
                <a:gd name="connsiteX4" fmla="*/ 5696 w 11645"/>
                <a:gd name="connsiteY4" fmla="*/ 0 h 4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5" h="4936">
                  <a:moveTo>
                    <a:pt x="5696" y="0"/>
                  </a:moveTo>
                  <a:cubicBezTo>
                    <a:pt x="7595" y="0"/>
                    <a:pt x="9620" y="1519"/>
                    <a:pt x="11646" y="2279"/>
                  </a:cubicBezTo>
                  <a:cubicBezTo>
                    <a:pt x="9747" y="3165"/>
                    <a:pt x="7848" y="4051"/>
                    <a:pt x="6076" y="4937"/>
                  </a:cubicBezTo>
                  <a:cubicBezTo>
                    <a:pt x="4051" y="4177"/>
                    <a:pt x="2025" y="3291"/>
                    <a:pt x="0" y="2532"/>
                  </a:cubicBezTo>
                  <a:cubicBezTo>
                    <a:pt x="1772" y="1646"/>
                    <a:pt x="3671" y="0"/>
                    <a:pt x="5696"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6" name="任意多边形: 形状 45">
              <a:extLst>
                <a:ext uri="{FF2B5EF4-FFF2-40B4-BE49-F238E27FC236}">
                  <a16:creationId xmlns:a16="http://schemas.microsoft.com/office/drawing/2014/main" id="{24FCF1E3-EC09-8474-3DD4-4E694D4AAC28}"/>
                </a:ext>
              </a:extLst>
            </p:cNvPr>
            <p:cNvSpPr/>
            <p:nvPr/>
          </p:nvSpPr>
          <p:spPr>
            <a:xfrm>
              <a:off x="1981126" y="4333524"/>
              <a:ext cx="54791" cy="27438"/>
            </a:xfrm>
            <a:custGeom>
              <a:avLst/>
              <a:gdLst>
                <a:gd name="connsiteX0" fmla="*/ 2538 w 10892"/>
                <a:gd name="connsiteY0" fmla="*/ 5330 h 5455"/>
                <a:gd name="connsiteX1" fmla="*/ 6 w 10892"/>
                <a:gd name="connsiteY1" fmla="*/ 3938 h 5455"/>
                <a:gd name="connsiteX2" fmla="*/ 1905 w 10892"/>
                <a:gd name="connsiteY2" fmla="*/ 394 h 5455"/>
                <a:gd name="connsiteX3" fmla="*/ 10892 w 10892"/>
                <a:gd name="connsiteY3" fmla="*/ 14 h 5455"/>
                <a:gd name="connsiteX4" fmla="*/ 2538 w 10892"/>
                <a:gd name="connsiteY4" fmla="*/ 5330 h 5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2" h="5455">
                  <a:moveTo>
                    <a:pt x="2538" y="5330"/>
                  </a:moveTo>
                  <a:cubicBezTo>
                    <a:pt x="1652" y="5204"/>
                    <a:pt x="-120" y="4191"/>
                    <a:pt x="6" y="3938"/>
                  </a:cubicBezTo>
                  <a:cubicBezTo>
                    <a:pt x="386" y="2672"/>
                    <a:pt x="1019" y="521"/>
                    <a:pt x="1905" y="394"/>
                  </a:cubicBezTo>
                  <a:cubicBezTo>
                    <a:pt x="4817" y="-113"/>
                    <a:pt x="7855" y="14"/>
                    <a:pt x="10892" y="14"/>
                  </a:cubicBezTo>
                  <a:cubicBezTo>
                    <a:pt x="10260" y="4191"/>
                    <a:pt x="7475" y="5963"/>
                    <a:pt x="2538" y="533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7" name="任意多边形: 形状 46">
              <a:extLst>
                <a:ext uri="{FF2B5EF4-FFF2-40B4-BE49-F238E27FC236}">
                  <a16:creationId xmlns:a16="http://schemas.microsoft.com/office/drawing/2014/main" id="{EDA4DBDC-7995-9AC5-6989-314EBD329629}"/>
                </a:ext>
              </a:extLst>
            </p:cNvPr>
            <p:cNvSpPr/>
            <p:nvPr/>
          </p:nvSpPr>
          <p:spPr>
            <a:xfrm>
              <a:off x="2035910" y="4330415"/>
              <a:ext cx="3817" cy="3185"/>
            </a:xfrm>
            <a:custGeom>
              <a:avLst/>
              <a:gdLst>
                <a:gd name="connsiteX0" fmla="*/ 0 w 759"/>
                <a:gd name="connsiteY0" fmla="*/ 633 h 633"/>
                <a:gd name="connsiteX1" fmla="*/ 127 w 759"/>
                <a:gd name="connsiteY1" fmla="*/ 0 h 633"/>
                <a:gd name="connsiteX2" fmla="*/ 506 w 759"/>
                <a:gd name="connsiteY2" fmla="*/ 0 h 633"/>
                <a:gd name="connsiteX3" fmla="*/ 759 w 759"/>
                <a:gd name="connsiteY3" fmla="*/ 506 h 633"/>
                <a:gd name="connsiteX4" fmla="*/ 0 w 759"/>
                <a:gd name="connsiteY4" fmla="*/ 633 h 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 h="633">
                  <a:moveTo>
                    <a:pt x="0" y="633"/>
                  </a:moveTo>
                  <a:cubicBezTo>
                    <a:pt x="0" y="380"/>
                    <a:pt x="127" y="253"/>
                    <a:pt x="127" y="0"/>
                  </a:cubicBezTo>
                  <a:cubicBezTo>
                    <a:pt x="253" y="0"/>
                    <a:pt x="380" y="0"/>
                    <a:pt x="506" y="0"/>
                  </a:cubicBezTo>
                  <a:cubicBezTo>
                    <a:pt x="633" y="253"/>
                    <a:pt x="633" y="380"/>
                    <a:pt x="759" y="506"/>
                  </a:cubicBezTo>
                  <a:cubicBezTo>
                    <a:pt x="506" y="633"/>
                    <a:pt x="253" y="633"/>
                    <a:pt x="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8" name="任意多边形: 形状 47">
              <a:extLst>
                <a:ext uri="{FF2B5EF4-FFF2-40B4-BE49-F238E27FC236}">
                  <a16:creationId xmlns:a16="http://schemas.microsoft.com/office/drawing/2014/main" id="{D02FE1AE-4728-8A46-27B3-AACFE4C133D4}"/>
                </a:ext>
              </a:extLst>
            </p:cNvPr>
            <p:cNvSpPr/>
            <p:nvPr/>
          </p:nvSpPr>
          <p:spPr>
            <a:xfrm>
              <a:off x="1507407" y="4554504"/>
              <a:ext cx="53728" cy="26521"/>
            </a:xfrm>
            <a:custGeom>
              <a:avLst/>
              <a:gdLst>
                <a:gd name="connsiteX0" fmla="*/ 4937 w 10681"/>
                <a:gd name="connsiteY0" fmla="*/ 5201 h 5272"/>
                <a:gd name="connsiteX1" fmla="*/ 0 w 10681"/>
                <a:gd name="connsiteY1" fmla="*/ 2669 h 5272"/>
                <a:gd name="connsiteX2" fmla="*/ 5190 w 10681"/>
                <a:gd name="connsiteY2" fmla="*/ 11 h 5272"/>
                <a:gd name="connsiteX3" fmla="*/ 10633 w 10681"/>
                <a:gd name="connsiteY3" fmla="*/ 1656 h 5272"/>
                <a:gd name="connsiteX4" fmla="*/ 4937 w 10681"/>
                <a:gd name="connsiteY4" fmla="*/ 5201 h 5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1" h="5272">
                  <a:moveTo>
                    <a:pt x="4937" y="5201"/>
                  </a:moveTo>
                  <a:cubicBezTo>
                    <a:pt x="3291" y="5074"/>
                    <a:pt x="1646" y="3555"/>
                    <a:pt x="0" y="2669"/>
                  </a:cubicBezTo>
                  <a:cubicBezTo>
                    <a:pt x="1646" y="1656"/>
                    <a:pt x="3291" y="138"/>
                    <a:pt x="5190" y="11"/>
                  </a:cubicBezTo>
                  <a:cubicBezTo>
                    <a:pt x="6962" y="-116"/>
                    <a:pt x="10506" y="897"/>
                    <a:pt x="10633" y="1656"/>
                  </a:cubicBezTo>
                  <a:cubicBezTo>
                    <a:pt x="11139" y="5201"/>
                    <a:pt x="7595" y="5454"/>
                    <a:pt x="4937" y="520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49" name="任意多边形: 形状 48">
              <a:extLst>
                <a:ext uri="{FF2B5EF4-FFF2-40B4-BE49-F238E27FC236}">
                  <a16:creationId xmlns:a16="http://schemas.microsoft.com/office/drawing/2014/main" id="{28E1EEE1-6BCC-E978-2563-02B3ECB840EF}"/>
                </a:ext>
              </a:extLst>
            </p:cNvPr>
            <p:cNvSpPr/>
            <p:nvPr/>
          </p:nvSpPr>
          <p:spPr>
            <a:xfrm>
              <a:off x="1721994" y="4774012"/>
              <a:ext cx="54802" cy="25595"/>
            </a:xfrm>
            <a:custGeom>
              <a:avLst/>
              <a:gdLst>
                <a:gd name="connsiteX0" fmla="*/ 10759 w 10894"/>
                <a:gd name="connsiteY0" fmla="*/ 1563 h 5089"/>
                <a:gd name="connsiteX1" fmla="*/ 5316 w 10894"/>
                <a:gd name="connsiteY1" fmla="*/ 4981 h 5089"/>
                <a:gd name="connsiteX2" fmla="*/ 0 w 10894"/>
                <a:gd name="connsiteY2" fmla="*/ 2702 h 5089"/>
                <a:gd name="connsiteX3" fmla="*/ 5190 w 10894"/>
                <a:gd name="connsiteY3" fmla="*/ 44 h 5089"/>
                <a:gd name="connsiteX4" fmla="*/ 10759 w 10894"/>
                <a:gd name="connsiteY4" fmla="*/ 1563 h 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4" h="5089">
                  <a:moveTo>
                    <a:pt x="10759" y="1563"/>
                  </a:moveTo>
                  <a:cubicBezTo>
                    <a:pt x="11645" y="5360"/>
                    <a:pt x="7975" y="5234"/>
                    <a:pt x="5316" y="4981"/>
                  </a:cubicBezTo>
                  <a:cubicBezTo>
                    <a:pt x="3418" y="4728"/>
                    <a:pt x="1772" y="3462"/>
                    <a:pt x="0" y="2702"/>
                  </a:cubicBezTo>
                  <a:cubicBezTo>
                    <a:pt x="1772" y="1689"/>
                    <a:pt x="3418" y="171"/>
                    <a:pt x="5190" y="44"/>
                  </a:cubicBezTo>
                  <a:cubicBezTo>
                    <a:pt x="7089" y="-209"/>
                    <a:pt x="10506" y="677"/>
                    <a:pt x="10759" y="156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0" name="任意多边形: 形状 49">
              <a:extLst>
                <a:ext uri="{FF2B5EF4-FFF2-40B4-BE49-F238E27FC236}">
                  <a16:creationId xmlns:a16="http://schemas.microsoft.com/office/drawing/2014/main" id="{4B9DC816-773F-17A4-2B25-D93FEB013F7C}"/>
                </a:ext>
              </a:extLst>
            </p:cNvPr>
            <p:cNvSpPr/>
            <p:nvPr/>
          </p:nvSpPr>
          <p:spPr>
            <a:xfrm>
              <a:off x="1908538" y="4836104"/>
              <a:ext cx="56066" cy="27199"/>
            </a:xfrm>
            <a:custGeom>
              <a:avLst/>
              <a:gdLst>
                <a:gd name="connsiteX0" fmla="*/ 2032 w 11145"/>
                <a:gd name="connsiteY0" fmla="*/ 5042 h 5407"/>
                <a:gd name="connsiteX1" fmla="*/ 6 w 11145"/>
                <a:gd name="connsiteY1" fmla="*/ 1497 h 5407"/>
                <a:gd name="connsiteX2" fmla="*/ 2665 w 11145"/>
                <a:gd name="connsiteY2" fmla="*/ 105 h 5407"/>
                <a:gd name="connsiteX3" fmla="*/ 11146 w 11145"/>
                <a:gd name="connsiteY3" fmla="*/ 5295 h 5407"/>
                <a:gd name="connsiteX4" fmla="*/ 2032 w 11145"/>
                <a:gd name="connsiteY4" fmla="*/ 5042 h 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 h="5407">
                  <a:moveTo>
                    <a:pt x="2032" y="5042"/>
                  </a:moveTo>
                  <a:cubicBezTo>
                    <a:pt x="1146" y="4915"/>
                    <a:pt x="386" y="2763"/>
                    <a:pt x="6" y="1497"/>
                  </a:cubicBezTo>
                  <a:cubicBezTo>
                    <a:pt x="-120" y="1244"/>
                    <a:pt x="1652" y="231"/>
                    <a:pt x="2665" y="105"/>
                  </a:cubicBezTo>
                  <a:cubicBezTo>
                    <a:pt x="7348" y="-402"/>
                    <a:pt x="10639" y="864"/>
                    <a:pt x="11146" y="5295"/>
                  </a:cubicBezTo>
                  <a:cubicBezTo>
                    <a:pt x="8108" y="5421"/>
                    <a:pt x="4943" y="5548"/>
                    <a:pt x="2032" y="504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1" name="任意多边形: 形状 50">
              <a:extLst>
                <a:ext uri="{FF2B5EF4-FFF2-40B4-BE49-F238E27FC236}">
                  <a16:creationId xmlns:a16="http://schemas.microsoft.com/office/drawing/2014/main" id="{BA810399-B1A6-11B6-6CEB-5A1F6CF2FDE1}"/>
                </a:ext>
              </a:extLst>
            </p:cNvPr>
            <p:cNvSpPr/>
            <p:nvPr/>
          </p:nvSpPr>
          <p:spPr>
            <a:xfrm>
              <a:off x="1964594" y="4863374"/>
              <a:ext cx="3817" cy="2547"/>
            </a:xfrm>
            <a:custGeom>
              <a:avLst/>
              <a:gdLst>
                <a:gd name="connsiteX0" fmla="*/ 0 w 759"/>
                <a:gd name="connsiteY0" fmla="*/ 0 h 506"/>
                <a:gd name="connsiteX1" fmla="*/ 759 w 759"/>
                <a:gd name="connsiteY1" fmla="*/ 0 h 506"/>
                <a:gd name="connsiteX2" fmla="*/ 506 w 759"/>
                <a:gd name="connsiteY2" fmla="*/ 506 h 506"/>
                <a:gd name="connsiteX3" fmla="*/ 127 w 759"/>
                <a:gd name="connsiteY3" fmla="*/ 506 h 506"/>
                <a:gd name="connsiteX4" fmla="*/ 0 w 759"/>
                <a:gd name="connsiteY4" fmla="*/ 0 h 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 h="506">
                  <a:moveTo>
                    <a:pt x="0" y="0"/>
                  </a:moveTo>
                  <a:cubicBezTo>
                    <a:pt x="253" y="0"/>
                    <a:pt x="506" y="0"/>
                    <a:pt x="759" y="0"/>
                  </a:cubicBezTo>
                  <a:cubicBezTo>
                    <a:pt x="633" y="126"/>
                    <a:pt x="506" y="380"/>
                    <a:pt x="506" y="506"/>
                  </a:cubicBezTo>
                  <a:cubicBezTo>
                    <a:pt x="380" y="506"/>
                    <a:pt x="253" y="506"/>
                    <a:pt x="127" y="506"/>
                  </a:cubicBezTo>
                  <a:cubicBezTo>
                    <a:pt x="127" y="253"/>
                    <a:pt x="0" y="126"/>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2" name="任意多边形: 形状 51">
              <a:extLst>
                <a:ext uri="{FF2B5EF4-FFF2-40B4-BE49-F238E27FC236}">
                  <a16:creationId xmlns:a16="http://schemas.microsoft.com/office/drawing/2014/main" id="{9ED9933A-90FE-0BE0-6F0C-954223102162}"/>
                </a:ext>
              </a:extLst>
            </p:cNvPr>
            <p:cNvSpPr/>
            <p:nvPr/>
          </p:nvSpPr>
          <p:spPr>
            <a:xfrm>
              <a:off x="9675074" y="4928647"/>
              <a:ext cx="60047" cy="28169"/>
            </a:xfrm>
            <a:custGeom>
              <a:avLst/>
              <a:gdLst>
                <a:gd name="connsiteX0" fmla="*/ 9114 w 11937"/>
                <a:gd name="connsiteY0" fmla="*/ 316 h 5599"/>
                <a:gd name="connsiteX1" fmla="*/ 11139 w 11937"/>
                <a:gd name="connsiteY1" fmla="*/ 3987 h 5599"/>
                <a:gd name="connsiteX2" fmla="*/ 8481 w 11937"/>
                <a:gd name="connsiteY2" fmla="*/ 5506 h 5599"/>
                <a:gd name="connsiteX3" fmla="*/ 0 w 11937"/>
                <a:gd name="connsiteY3" fmla="*/ 63 h 5599"/>
                <a:gd name="connsiteX4" fmla="*/ 9114 w 11937"/>
                <a:gd name="connsiteY4" fmla="*/ 316 h 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7" h="5599">
                  <a:moveTo>
                    <a:pt x="9114" y="316"/>
                  </a:moveTo>
                  <a:cubicBezTo>
                    <a:pt x="12025" y="823"/>
                    <a:pt x="12658" y="2722"/>
                    <a:pt x="11139" y="3987"/>
                  </a:cubicBezTo>
                  <a:cubicBezTo>
                    <a:pt x="10379" y="4620"/>
                    <a:pt x="9367" y="5380"/>
                    <a:pt x="8481" y="5506"/>
                  </a:cubicBezTo>
                  <a:cubicBezTo>
                    <a:pt x="3544" y="6013"/>
                    <a:pt x="506" y="4493"/>
                    <a:pt x="0" y="63"/>
                  </a:cubicBezTo>
                  <a:cubicBezTo>
                    <a:pt x="2911" y="63"/>
                    <a:pt x="6076" y="-190"/>
                    <a:pt x="9114" y="31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3" name="任意多边形: 形状 52">
              <a:extLst>
                <a:ext uri="{FF2B5EF4-FFF2-40B4-BE49-F238E27FC236}">
                  <a16:creationId xmlns:a16="http://schemas.microsoft.com/office/drawing/2014/main" id="{A1B3C31B-E16D-AE34-B906-E5B3845A8AFD}"/>
                </a:ext>
              </a:extLst>
            </p:cNvPr>
            <p:cNvSpPr/>
            <p:nvPr/>
          </p:nvSpPr>
          <p:spPr>
            <a:xfrm>
              <a:off x="9669982" y="4925781"/>
              <a:ext cx="4458" cy="3185"/>
            </a:xfrm>
            <a:custGeom>
              <a:avLst/>
              <a:gdLst>
                <a:gd name="connsiteX0" fmla="*/ 886 w 886"/>
                <a:gd name="connsiteY0" fmla="*/ 633 h 633"/>
                <a:gd name="connsiteX1" fmla="*/ 0 w 886"/>
                <a:gd name="connsiteY1" fmla="*/ 633 h 633"/>
                <a:gd name="connsiteX2" fmla="*/ 253 w 886"/>
                <a:gd name="connsiteY2" fmla="*/ 0 h 633"/>
                <a:gd name="connsiteX3" fmla="*/ 759 w 886"/>
                <a:gd name="connsiteY3" fmla="*/ 0 h 633"/>
                <a:gd name="connsiteX4" fmla="*/ 886 w 886"/>
                <a:gd name="connsiteY4" fmla="*/ 633 h 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 h="633">
                  <a:moveTo>
                    <a:pt x="886" y="633"/>
                  </a:moveTo>
                  <a:cubicBezTo>
                    <a:pt x="633" y="633"/>
                    <a:pt x="380" y="633"/>
                    <a:pt x="0" y="633"/>
                  </a:cubicBezTo>
                  <a:cubicBezTo>
                    <a:pt x="0" y="380"/>
                    <a:pt x="127" y="253"/>
                    <a:pt x="253" y="0"/>
                  </a:cubicBezTo>
                  <a:cubicBezTo>
                    <a:pt x="380" y="0"/>
                    <a:pt x="633" y="0"/>
                    <a:pt x="759" y="0"/>
                  </a:cubicBezTo>
                  <a:cubicBezTo>
                    <a:pt x="759" y="253"/>
                    <a:pt x="886" y="380"/>
                    <a:pt x="886"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4" name="任意多边形: 形状 53">
              <a:extLst>
                <a:ext uri="{FF2B5EF4-FFF2-40B4-BE49-F238E27FC236}">
                  <a16:creationId xmlns:a16="http://schemas.microsoft.com/office/drawing/2014/main" id="{80845FB4-4883-3FE0-6B29-5E3A035E3A53}"/>
                </a:ext>
              </a:extLst>
            </p:cNvPr>
            <p:cNvSpPr/>
            <p:nvPr/>
          </p:nvSpPr>
          <p:spPr>
            <a:xfrm>
              <a:off x="12740479" y="6285252"/>
              <a:ext cx="32449" cy="48395"/>
            </a:xfrm>
            <a:custGeom>
              <a:avLst/>
              <a:gdLst>
                <a:gd name="connsiteX0" fmla="*/ 1380 w 6450"/>
                <a:gd name="connsiteY0" fmla="*/ 7468 h 9620"/>
                <a:gd name="connsiteX1" fmla="*/ 2139 w 6450"/>
                <a:gd name="connsiteY1" fmla="*/ 253 h 9620"/>
                <a:gd name="connsiteX2" fmla="*/ 4417 w 6450"/>
                <a:gd name="connsiteY2" fmla="*/ 0 h 9620"/>
                <a:gd name="connsiteX3" fmla="*/ 6443 w 6450"/>
                <a:gd name="connsiteY3" fmla="*/ 4937 h 9620"/>
                <a:gd name="connsiteX4" fmla="*/ 3658 w 6450"/>
                <a:gd name="connsiteY4" fmla="*/ 9620 h 9620"/>
                <a:gd name="connsiteX5" fmla="*/ 1380 w 6450"/>
                <a:gd name="connsiteY5" fmla="*/ 7468 h 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0" h="9620">
                  <a:moveTo>
                    <a:pt x="1380" y="7468"/>
                  </a:moveTo>
                  <a:cubicBezTo>
                    <a:pt x="-13" y="4937"/>
                    <a:pt x="-1152" y="2278"/>
                    <a:pt x="2139" y="253"/>
                  </a:cubicBezTo>
                  <a:cubicBezTo>
                    <a:pt x="2645" y="-127"/>
                    <a:pt x="3658" y="127"/>
                    <a:pt x="4417" y="0"/>
                  </a:cubicBezTo>
                  <a:cubicBezTo>
                    <a:pt x="5177" y="1646"/>
                    <a:pt x="6569" y="3291"/>
                    <a:pt x="6443" y="4937"/>
                  </a:cubicBezTo>
                  <a:cubicBezTo>
                    <a:pt x="6316" y="6582"/>
                    <a:pt x="4670" y="8101"/>
                    <a:pt x="3658" y="9620"/>
                  </a:cubicBezTo>
                  <a:cubicBezTo>
                    <a:pt x="2772" y="8734"/>
                    <a:pt x="1886" y="8228"/>
                    <a:pt x="1380" y="746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5" name="任意多边形: 形状 54">
              <a:extLst>
                <a:ext uri="{FF2B5EF4-FFF2-40B4-BE49-F238E27FC236}">
                  <a16:creationId xmlns:a16="http://schemas.microsoft.com/office/drawing/2014/main" id="{DBCE98FC-1F63-5C24-DB01-738F9B9C98FB}"/>
                </a:ext>
              </a:extLst>
            </p:cNvPr>
            <p:cNvSpPr/>
            <p:nvPr/>
          </p:nvSpPr>
          <p:spPr>
            <a:xfrm>
              <a:off x="12671013" y="6281434"/>
              <a:ext cx="29925" cy="49667"/>
            </a:xfrm>
            <a:custGeom>
              <a:avLst/>
              <a:gdLst>
                <a:gd name="connsiteX0" fmla="*/ 2912 w 5949"/>
                <a:gd name="connsiteY0" fmla="*/ 0 h 9873"/>
                <a:gd name="connsiteX1" fmla="*/ 5949 w 5949"/>
                <a:gd name="connsiteY1" fmla="*/ 4810 h 9873"/>
                <a:gd name="connsiteX2" fmla="*/ 3165 w 5949"/>
                <a:gd name="connsiteY2" fmla="*/ 9873 h 9873"/>
                <a:gd name="connsiteX3" fmla="*/ 0 w 5949"/>
                <a:gd name="connsiteY3" fmla="*/ 5190 h 9873"/>
                <a:gd name="connsiteX4" fmla="*/ 2912 w 5949"/>
                <a:gd name="connsiteY4" fmla="*/ 0 h 9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 h="9873">
                  <a:moveTo>
                    <a:pt x="2912" y="0"/>
                  </a:moveTo>
                  <a:cubicBezTo>
                    <a:pt x="4051" y="1646"/>
                    <a:pt x="5949" y="3165"/>
                    <a:pt x="5949" y="4810"/>
                  </a:cubicBezTo>
                  <a:cubicBezTo>
                    <a:pt x="5949" y="6456"/>
                    <a:pt x="4177" y="8101"/>
                    <a:pt x="3165" y="9873"/>
                  </a:cubicBezTo>
                  <a:cubicBezTo>
                    <a:pt x="2152" y="8354"/>
                    <a:pt x="1012" y="6709"/>
                    <a:pt x="0" y="5190"/>
                  </a:cubicBezTo>
                  <a:cubicBezTo>
                    <a:pt x="1012" y="3418"/>
                    <a:pt x="1899" y="1772"/>
                    <a:pt x="2912"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6" name="任意多边形: 形状 55">
              <a:extLst>
                <a:ext uri="{FF2B5EF4-FFF2-40B4-BE49-F238E27FC236}">
                  <a16:creationId xmlns:a16="http://schemas.microsoft.com/office/drawing/2014/main" id="{124107D7-28FC-49BC-F989-468C4B5E84E4}"/>
                </a:ext>
              </a:extLst>
            </p:cNvPr>
            <p:cNvSpPr/>
            <p:nvPr/>
          </p:nvSpPr>
          <p:spPr>
            <a:xfrm>
              <a:off x="1833641" y="6369440"/>
              <a:ext cx="58357" cy="30672"/>
            </a:xfrm>
            <a:custGeom>
              <a:avLst/>
              <a:gdLst>
                <a:gd name="connsiteX0" fmla="*/ 8943 w 11601"/>
                <a:gd name="connsiteY0" fmla="*/ 986 h 6097"/>
                <a:gd name="connsiteX1" fmla="*/ 11602 w 11601"/>
                <a:gd name="connsiteY1" fmla="*/ 2885 h 6097"/>
                <a:gd name="connsiteX2" fmla="*/ 9070 w 11601"/>
                <a:gd name="connsiteY2" fmla="*/ 4910 h 6097"/>
                <a:gd name="connsiteX3" fmla="*/ 209 w 11601"/>
                <a:gd name="connsiteY3" fmla="*/ 4150 h 6097"/>
                <a:gd name="connsiteX4" fmla="*/ 83 w 11601"/>
                <a:gd name="connsiteY4" fmla="*/ 2632 h 6097"/>
                <a:gd name="connsiteX5" fmla="*/ 8943 w 11601"/>
                <a:gd name="connsiteY5" fmla="*/ 986 h 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01" h="6097">
                  <a:moveTo>
                    <a:pt x="8943" y="986"/>
                  </a:moveTo>
                  <a:cubicBezTo>
                    <a:pt x="9956" y="1366"/>
                    <a:pt x="10716" y="2252"/>
                    <a:pt x="11602" y="2885"/>
                  </a:cubicBezTo>
                  <a:cubicBezTo>
                    <a:pt x="10716" y="3518"/>
                    <a:pt x="10083" y="4530"/>
                    <a:pt x="9070" y="4910"/>
                  </a:cubicBezTo>
                  <a:cubicBezTo>
                    <a:pt x="6032" y="6176"/>
                    <a:pt x="2741" y="7062"/>
                    <a:pt x="209" y="4150"/>
                  </a:cubicBezTo>
                  <a:cubicBezTo>
                    <a:pt x="-171" y="3644"/>
                    <a:pt x="83" y="2885"/>
                    <a:pt x="83" y="2632"/>
                  </a:cubicBezTo>
                  <a:cubicBezTo>
                    <a:pt x="2488" y="-1166"/>
                    <a:pt x="5779" y="-27"/>
                    <a:pt x="8943" y="98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7" name="任意多边形: 形状 56">
              <a:extLst>
                <a:ext uri="{FF2B5EF4-FFF2-40B4-BE49-F238E27FC236}">
                  <a16:creationId xmlns:a16="http://schemas.microsoft.com/office/drawing/2014/main" id="{A91A4844-EC87-258E-B289-5115F64F19AC}"/>
                </a:ext>
              </a:extLst>
            </p:cNvPr>
            <p:cNvSpPr/>
            <p:nvPr/>
          </p:nvSpPr>
          <p:spPr>
            <a:xfrm>
              <a:off x="12631534" y="6461624"/>
              <a:ext cx="3183" cy="3185"/>
            </a:xfrm>
            <a:custGeom>
              <a:avLst/>
              <a:gdLst>
                <a:gd name="connsiteX0" fmla="*/ 0 w 632"/>
                <a:gd name="connsiteY0" fmla="*/ 633 h 633"/>
                <a:gd name="connsiteX1" fmla="*/ 0 w 632"/>
                <a:gd name="connsiteY1" fmla="*/ 0 h 633"/>
                <a:gd name="connsiteX2" fmla="*/ 506 w 632"/>
                <a:gd name="connsiteY2" fmla="*/ 253 h 633"/>
                <a:gd name="connsiteX3" fmla="*/ 633 w 632"/>
                <a:gd name="connsiteY3" fmla="*/ 633 h 633"/>
                <a:gd name="connsiteX4" fmla="*/ 0 w 632"/>
                <a:gd name="connsiteY4" fmla="*/ 633 h 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 h="633">
                  <a:moveTo>
                    <a:pt x="0" y="633"/>
                  </a:moveTo>
                  <a:cubicBezTo>
                    <a:pt x="0" y="380"/>
                    <a:pt x="0" y="253"/>
                    <a:pt x="0" y="0"/>
                  </a:cubicBezTo>
                  <a:cubicBezTo>
                    <a:pt x="126" y="127"/>
                    <a:pt x="380" y="127"/>
                    <a:pt x="506" y="253"/>
                  </a:cubicBezTo>
                  <a:cubicBezTo>
                    <a:pt x="506" y="380"/>
                    <a:pt x="633" y="506"/>
                    <a:pt x="633" y="633"/>
                  </a:cubicBezTo>
                  <a:cubicBezTo>
                    <a:pt x="380" y="506"/>
                    <a:pt x="253" y="633"/>
                    <a:pt x="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8" name="任意多边形: 形状 57">
              <a:extLst>
                <a:ext uri="{FF2B5EF4-FFF2-40B4-BE49-F238E27FC236}">
                  <a16:creationId xmlns:a16="http://schemas.microsoft.com/office/drawing/2014/main" id="{54E1828F-B644-A7F4-CC9D-BFFB8ED9A2D0}"/>
                </a:ext>
              </a:extLst>
            </p:cNvPr>
            <p:cNvSpPr/>
            <p:nvPr/>
          </p:nvSpPr>
          <p:spPr>
            <a:xfrm>
              <a:off x="12597915" y="6464809"/>
              <a:ext cx="33269" cy="50978"/>
            </a:xfrm>
            <a:custGeom>
              <a:avLst/>
              <a:gdLst>
                <a:gd name="connsiteX0" fmla="*/ 4405 w 6613"/>
                <a:gd name="connsiteY0" fmla="*/ 10126 h 10134"/>
                <a:gd name="connsiteX1" fmla="*/ 228 w 6613"/>
                <a:gd name="connsiteY1" fmla="*/ 7342 h 10134"/>
                <a:gd name="connsiteX2" fmla="*/ 6557 w 6613"/>
                <a:gd name="connsiteY2" fmla="*/ 0 h 10134"/>
                <a:gd name="connsiteX3" fmla="*/ 6557 w 6613"/>
                <a:gd name="connsiteY3" fmla="*/ 8228 h 10134"/>
                <a:gd name="connsiteX4" fmla="*/ 4405 w 6613"/>
                <a:gd name="connsiteY4" fmla="*/ 10126 h 10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 h="10134">
                  <a:moveTo>
                    <a:pt x="4405" y="10126"/>
                  </a:moveTo>
                  <a:cubicBezTo>
                    <a:pt x="2886" y="9367"/>
                    <a:pt x="481" y="8481"/>
                    <a:pt x="228" y="7342"/>
                  </a:cubicBezTo>
                  <a:cubicBezTo>
                    <a:pt x="-785" y="2911"/>
                    <a:pt x="1621" y="380"/>
                    <a:pt x="6557" y="0"/>
                  </a:cubicBezTo>
                  <a:cubicBezTo>
                    <a:pt x="6557" y="2785"/>
                    <a:pt x="6684" y="5443"/>
                    <a:pt x="6557" y="8228"/>
                  </a:cubicBezTo>
                  <a:cubicBezTo>
                    <a:pt x="6557" y="8860"/>
                    <a:pt x="4785" y="10253"/>
                    <a:pt x="4405" y="1012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59" name="任意多边形: 形状 58">
              <a:extLst>
                <a:ext uri="{FF2B5EF4-FFF2-40B4-BE49-F238E27FC236}">
                  <a16:creationId xmlns:a16="http://schemas.microsoft.com/office/drawing/2014/main" id="{2E14E27F-B87F-9D25-4D75-0880414B01DA}"/>
                </a:ext>
              </a:extLst>
            </p:cNvPr>
            <p:cNvSpPr/>
            <p:nvPr/>
          </p:nvSpPr>
          <p:spPr>
            <a:xfrm>
              <a:off x="12740253" y="6620178"/>
              <a:ext cx="34165" cy="52936"/>
            </a:xfrm>
            <a:custGeom>
              <a:avLst/>
              <a:gdLst>
                <a:gd name="connsiteX0" fmla="*/ 6744 w 6792"/>
                <a:gd name="connsiteY0" fmla="*/ 4810 h 10524"/>
                <a:gd name="connsiteX1" fmla="*/ 4972 w 6792"/>
                <a:gd name="connsiteY1" fmla="*/ 10000 h 10524"/>
                <a:gd name="connsiteX2" fmla="*/ 35 w 6792"/>
                <a:gd name="connsiteY2" fmla="*/ 5570 h 10524"/>
                <a:gd name="connsiteX3" fmla="*/ 162 w 6792"/>
                <a:gd name="connsiteY3" fmla="*/ 0 h 10524"/>
                <a:gd name="connsiteX4" fmla="*/ 6744 w 6792"/>
                <a:gd name="connsiteY4" fmla="*/ 4810 h 10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2" h="10524">
                  <a:moveTo>
                    <a:pt x="6744" y="4810"/>
                  </a:moveTo>
                  <a:cubicBezTo>
                    <a:pt x="6997" y="6455"/>
                    <a:pt x="6238" y="9494"/>
                    <a:pt x="4972" y="10000"/>
                  </a:cubicBezTo>
                  <a:cubicBezTo>
                    <a:pt x="162" y="11899"/>
                    <a:pt x="289" y="8228"/>
                    <a:pt x="35" y="5570"/>
                  </a:cubicBezTo>
                  <a:cubicBezTo>
                    <a:pt x="-91" y="3797"/>
                    <a:pt x="162" y="1899"/>
                    <a:pt x="162" y="0"/>
                  </a:cubicBezTo>
                  <a:cubicBezTo>
                    <a:pt x="3706" y="253"/>
                    <a:pt x="6365" y="1772"/>
                    <a:pt x="6744" y="481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0" name="任意多边形: 形状 59">
              <a:extLst>
                <a:ext uri="{FF2B5EF4-FFF2-40B4-BE49-F238E27FC236}">
                  <a16:creationId xmlns:a16="http://schemas.microsoft.com/office/drawing/2014/main" id="{EB713603-DD8B-0B50-BE4A-A8F8E2C4B366}"/>
                </a:ext>
              </a:extLst>
            </p:cNvPr>
            <p:cNvSpPr/>
            <p:nvPr/>
          </p:nvSpPr>
          <p:spPr>
            <a:xfrm>
              <a:off x="11031374" y="7942094"/>
              <a:ext cx="23558" cy="17825"/>
            </a:xfrm>
            <a:custGeom>
              <a:avLst/>
              <a:gdLst>
                <a:gd name="connsiteX0" fmla="*/ 4683 w 4683"/>
                <a:gd name="connsiteY0" fmla="*/ 2658 h 3544"/>
                <a:gd name="connsiteX1" fmla="*/ 2405 w 4683"/>
                <a:gd name="connsiteY1" fmla="*/ 3544 h 3544"/>
                <a:gd name="connsiteX2" fmla="*/ 0 w 4683"/>
                <a:gd name="connsiteY2" fmla="*/ 1899 h 3544"/>
                <a:gd name="connsiteX3" fmla="*/ 2278 w 4683"/>
                <a:gd name="connsiteY3" fmla="*/ 0 h 3544"/>
                <a:gd name="connsiteX4" fmla="*/ 4683 w 4683"/>
                <a:gd name="connsiteY4" fmla="*/ 2658 h 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 h="3544">
                  <a:moveTo>
                    <a:pt x="4683" y="2658"/>
                  </a:moveTo>
                  <a:cubicBezTo>
                    <a:pt x="3924" y="2912"/>
                    <a:pt x="3165" y="3291"/>
                    <a:pt x="2405" y="3544"/>
                  </a:cubicBezTo>
                  <a:cubicBezTo>
                    <a:pt x="1646" y="3038"/>
                    <a:pt x="759" y="2405"/>
                    <a:pt x="0" y="1899"/>
                  </a:cubicBezTo>
                  <a:cubicBezTo>
                    <a:pt x="759" y="1266"/>
                    <a:pt x="1519" y="633"/>
                    <a:pt x="2278" y="0"/>
                  </a:cubicBezTo>
                  <a:cubicBezTo>
                    <a:pt x="3038" y="886"/>
                    <a:pt x="3797" y="1772"/>
                    <a:pt x="4683" y="265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1" name="任意多边形: 形状 60">
              <a:extLst>
                <a:ext uri="{FF2B5EF4-FFF2-40B4-BE49-F238E27FC236}">
                  <a16:creationId xmlns:a16="http://schemas.microsoft.com/office/drawing/2014/main" id="{8256C048-FAE2-B9F8-6DB4-0DE692C8EBCF}"/>
                </a:ext>
              </a:extLst>
            </p:cNvPr>
            <p:cNvSpPr/>
            <p:nvPr/>
          </p:nvSpPr>
          <p:spPr>
            <a:xfrm>
              <a:off x="3438686" y="3054272"/>
              <a:ext cx="22917" cy="12820"/>
            </a:xfrm>
            <a:custGeom>
              <a:avLst/>
              <a:gdLst>
                <a:gd name="connsiteX0" fmla="*/ 0 w 4556"/>
                <a:gd name="connsiteY0" fmla="*/ 776 h 2548"/>
                <a:gd name="connsiteX1" fmla="*/ 2152 w 4556"/>
                <a:gd name="connsiteY1" fmla="*/ 17 h 2548"/>
                <a:gd name="connsiteX2" fmla="*/ 4557 w 4556"/>
                <a:gd name="connsiteY2" fmla="*/ 1536 h 2548"/>
                <a:gd name="connsiteX3" fmla="*/ 127 w 4556"/>
                <a:gd name="connsiteY3" fmla="*/ 2548 h 2548"/>
                <a:gd name="connsiteX4" fmla="*/ 0 w 4556"/>
                <a:gd name="connsiteY4" fmla="*/ 776 h 2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6" h="2548">
                  <a:moveTo>
                    <a:pt x="0" y="776"/>
                  </a:moveTo>
                  <a:cubicBezTo>
                    <a:pt x="633" y="523"/>
                    <a:pt x="1519" y="-110"/>
                    <a:pt x="2152" y="17"/>
                  </a:cubicBezTo>
                  <a:cubicBezTo>
                    <a:pt x="3038" y="270"/>
                    <a:pt x="3797" y="1029"/>
                    <a:pt x="4557" y="1536"/>
                  </a:cubicBezTo>
                  <a:cubicBezTo>
                    <a:pt x="3038" y="1915"/>
                    <a:pt x="1519" y="2168"/>
                    <a:pt x="127" y="2548"/>
                  </a:cubicBezTo>
                  <a:cubicBezTo>
                    <a:pt x="0" y="1915"/>
                    <a:pt x="0" y="1409"/>
                    <a:pt x="0" y="77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2" name="任意多边形: 形状 61">
              <a:extLst>
                <a:ext uri="{FF2B5EF4-FFF2-40B4-BE49-F238E27FC236}">
                  <a16:creationId xmlns:a16="http://schemas.microsoft.com/office/drawing/2014/main" id="{385CBC48-82CC-2876-69C4-78AD8038806F}"/>
                </a:ext>
              </a:extLst>
            </p:cNvPr>
            <p:cNvSpPr/>
            <p:nvPr/>
          </p:nvSpPr>
          <p:spPr>
            <a:xfrm>
              <a:off x="6396423" y="3087247"/>
              <a:ext cx="21909" cy="18716"/>
            </a:xfrm>
            <a:custGeom>
              <a:avLst/>
              <a:gdLst>
                <a:gd name="connsiteX0" fmla="*/ 2406 w 4355"/>
                <a:gd name="connsiteY0" fmla="*/ 3713 h 3721"/>
                <a:gd name="connsiteX1" fmla="*/ 1140 w 4355"/>
                <a:gd name="connsiteY1" fmla="*/ 169 h 3721"/>
                <a:gd name="connsiteX2" fmla="*/ 3419 w 4355"/>
                <a:gd name="connsiteY2" fmla="*/ 169 h 3721"/>
                <a:gd name="connsiteX3" fmla="*/ 4305 w 4355"/>
                <a:gd name="connsiteY3" fmla="*/ 1941 h 3721"/>
                <a:gd name="connsiteX4" fmla="*/ 2406 w 4355"/>
                <a:gd name="connsiteY4" fmla="*/ 3713 h 3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 h="3721">
                  <a:moveTo>
                    <a:pt x="2406" y="3713"/>
                  </a:moveTo>
                  <a:cubicBezTo>
                    <a:pt x="-252" y="2700"/>
                    <a:pt x="-758" y="1308"/>
                    <a:pt x="1140" y="169"/>
                  </a:cubicBezTo>
                  <a:cubicBezTo>
                    <a:pt x="1647" y="-211"/>
                    <a:pt x="2660" y="169"/>
                    <a:pt x="3419" y="169"/>
                  </a:cubicBezTo>
                  <a:cubicBezTo>
                    <a:pt x="3799" y="675"/>
                    <a:pt x="4558" y="1434"/>
                    <a:pt x="4305" y="1941"/>
                  </a:cubicBezTo>
                  <a:cubicBezTo>
                    <a:pt x="4052" y="2574"/>
                    <a:pt x="2786" y="3840"/>
                    <a:pt x="2406" y="371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3" name="任意多边形: 形状 62">
              <a:extLst>
                <a:ext uri="{FF2B5EF4-FFF2-40B4-BE49-F238E27FC236}">
                  <a16:creationId xmlns:a16="http://schemas.microsoft.com/office/drawing/2014/main" id="{AB874436-2953-F9B7-4794-B713DD150DE2}"/>
                </a:ext>
              </a:extLst>
            </p:cNvPr>
            <p:cNvSpPr/>
            <p:nvPr/>
          </p:nvSpPr>
          <p:spPr>
            <a:xfrm>
              <a:off x="8036707" y="3116107"/>
              <a:ext cx="24830" cy="19788"/>
            </a:xfrm>
            <a:custGeom>
              <a:avLst/>
              <a:gdLst>
                <a:gd name="connsiteX0" fmla="*/ 2532 w 4936"/>
                <a:gd name="connsiteY0" fmla="*/ 3924 h 3933"/>
                <a:gd name="connsiteX1" fmla="*/ 0 w 4936"/>
                <a:gd name="connsiteY1" fmla="*/ 2152 h 3933"/>
                <a:gd name="connsiteX2" fmla="*/ 2278 w 4936"/>
                <a:gd name="connsiteY2" fmla="*/ 0 h 3933"/>
                <a:gd name="connsiteX3" fmla="*/ 4936 w 4936"/>
                <a:gd name="connsiteY3" fmla="*/ 1899 h 3933"/>
                <a:gd name="connsiteX4" fmla="*/ 2532 w 4936"/>
                <a:gd name="connsiteY4" fmla="*/ 3924 h 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6" h="3933">
                  <a:moveTo>
                    <a:pt x="2532" y="3924"/>
                  </a:moveTo>
                  <a:cubicBezTo>
                    <a:pt x="1772" y="4051"/>
                    <a:pt x="886" y="2785"/>
                    <a:pt x="0" y="2152"/>
                  </a:cubicBezTo>
                  <a:cubicBezTo>
                    <a:pt x="759" y="1392"/>
                    <a:pt x="1519" y="127"/>
                    <a:pt x="2278" y="0"/>
                  </a:cubicBezTo>
                  <a:cubicBezTo>
                    <a:pt x="3038" y="0"/>
                    <a:pt x="4051" y="1139"/>
                    <a:pt x="4936" y="1899"/>
                  </a:cubicBezTo>
                  <a:cubicBezTo>
                    <a:pt x="4177" y="2532"/>
                    <a:pt x="3418" y="3797"/>
                    <a:pt x="2532" y="392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4" name="任意多边形: 形状 63">
              <a:extLst>
                <a:ext uri="{FF2B5EF4-FFF2-40B4-BE49-F238E27FC236}">
                  <a16:creationId xmlns:a16="http://schemas.microsoft.com/office/drawing/2014/main" id="{B22F3834-69A5-4E6F-D56D-9C7686E131C7}"/>
                </a:ext>
              </a:extLst>
            </p:cNvPr>
            <p:cNvSpPr/>
            <p:nvPr/>
          </p:nvSpPr>
          <p:spPr>
            <a:xfrm>
              <a:off x="4538366" y="3147953"/>
              <a:ext cx="24429" cy="21635"/>
            </a:xfrm>
            <a:custGeom>
              <a:avLst/>
              <a:gdLst>
                <a:gd name="connsiteX0" fmla="*/ 0 w 4857"/>
                <a:gd name="connsiteY0" fmla="*/ 4302 h 4302"/>
                <a:gd name="connsiteX1" fmla="*/ 2025 w 4857"/>
                <a:gd name="connsiteY1" fmla="*/ 378 h 4302"/>
                <a:gd name="connsiteX2" fmla="*/ 4430 w 4857"/>
                <a:gd name="connsiteY2" fmla="*/ 2530 h 4302"/>
                <a:gd name="connsiteX3" fmla="*/ 0 w 4857"/>
                <a:gd name="connsiteY3" fmla="*/ 4302 h 4302"/>
              </a:gdLst>
              <a:ahLst/>
              <a:cxnLst>
                <a:cxn ang="0">
                  <a:pos x="connsiteX0" y="connsiteY0"/>
                </a:cxn>
                <a:cxn ang="0">
                  <a:pos x="connsiteX1" y="connsiteY1"/>
                </a:cxn>
                <a:cxn ang="0">
                  <a:pos x="connsiteX2" y="connsiteY2"/>
                </a:cxn>
                <a:cxn ang="0">
                  <a:pos x="connsiteX3" y="connsiteY3"/>
                </a:cxn>
              </a:cxnLst>
              <a:rect l="l" t="t" r="r" b="b"/>
              <a:pathLst>
                <a:path w="4857" h="4302">
                  <a:moveTo>
                    <a:pt x="0" y="4302"/>
                  </a:moveTo>
                  <a:cubicBezTo>
                    <a:pt x="506" y="2783"/>
                    <a:pt x="886" y="1138"/>
                    <a:pt x="2025" y="378"/>
                  </a:cubicBezTo>
                  <a:cubicBezTo>
                    <a:pt x="3924" y="-761"/>
                    <a:pt x="5696" y="884"/>
                    <a:pt x="4430" y="2530"/>
                  </a:cubicBezTo>
                  <a:cubicBezTo>
                    <a:pt x="3544" y="3543"/>
                    <a:pt x="1646" y="3796"/>
                    <a:pt x="0" y="430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5" name="任意多边形: 形状 64">
              <a:extLst>
                <a:ext uri="{FF2B5EF4-FFF2-40B4-BE49-F238E27FC236}">
                  <a16:creationId xmlns:a16="http://schemas.microsoft.com/office/drawing/2014/main" id="{6C6939FB-24D6-671C-2869-14C474E800E8}"/>
                </a:ext>
              </a:extLst>
            </p:cNvPr>
            <p:cNvSpPr/>
            <p:nvPr/>
          </p:nvSpPr>
          <p:spPr>
            <a:xfrm>
              <a:off x="3220274" y="3428765"/>
              <a:ext cx="24830" cy="20417"/>
            </a:xfrm>
            <a:custGeom>
              <a:avLst/>
              <a:gdLst>
                <a:gd name="connsiteX0" fmla="*/ 2532 w 4936"/>
                <a:gd name="connsiteY0" fmla="*/ 4051 h 4059"/>
                <a:gd name="connsiteX1" fmla="*/ 0 w 4936"/>
                <a:gd name="connsiteY1" fmla="*/ 2279 h 4059"/>
                <a:gd name="connsiteX2" fmla="*/ 2278 w 4936"/>
                <a:gd name="connsiteY2" fmla="*/ 0 h 4059"/>
                <a:gd name="connsiteX3" fmla="*/ 4937 w 4936"/>
                <a:gd name="connsiteY3" fmla="*/ 2025 h 4059"/>
                <a:gd name="connsiteX4" fmla="*/ 2532 w 4936"/>
                <a:gd name="connsiteY4" fmla="*/ 4051 h 4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6" h="4059">
                  <a:moveTo>
                    <a:pt x="2532" y="4051"/>
                  </a:moveTo>
                  <a:cubicBezTo>
                    <a:pt x="1772" y="4177"/>
                    <a:pt x="886" y="2911"/>
                    <a:pt x="0" y="2279"/>
                  </a:cubicBezTo>
                  <a:cubicBezTo>
                    <a:pt x="759" y="1519"/>
                    <a:pt x="1519" y="759"/>
                    <a:pt x="2278" y="0"/>
                  </a:cubicBezTo>
                  <a:cubicBezTo>
                    <a:pt x="3165" y="633"/>
                    <a:pt x="4051" y="1392"/>
                    <a:pt x="4937" y="2025"/>
                  </a:cubicBezTo>
                  <a:cubicBezTo>
                    <a:pt x="4177" y="2785"/>
                    <a:pt x="3418" y="4051"/>
                    <a:pt x="2532" y="405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6" name="任意多边形: 形状 65">
              <a:extLst>
                <a:ext uri="{FF2B5EF4-FFF2-40B4-BE49-F238E27FC236}">
                  <a16:creationId xmlns:a16="http://schemas.microsoft.com/office/drawing/2014/main" id="{F0B1FCC3-006C-EE0C-D6B1-6D99BC467A4F}"/>
                </a:ext>
              </a:extLst>
            </p:cNvPr>
            <p:cNvSpPr/>
            <p:nvPr/>
          </p:nvSpPr>
          <p:spPr>
            <a:xfrm>
              <a:off x="10138650" y="3524834"/>
              <a:ext cx="24790" cy="21095"/>
            </a:xfrm>
            <a:custGeom>
              <a:avLst/>
              <a:gdLst>
                <a:gd name="connsiteX0" fmla="*/ 4430 w 4928"/>
                <a:gd name="connsiteY0" fmla="*/ 2421 h 4193"/>
                <a:gd name="connsiteX1" fmla="*/ 0 w 4928"/>
                <a:gd name="connsiteY1" fmla="*/ 4193 h 4193"/>
                <a:gd name="connsiteX2" fmla="*/ 2152 w 4928"/>
                <a:gd name="connsiteY2" fmla="*/ 396 h 4193"/>
                <a:gd name="connsiteX3" fmla="*/ 4430 w 4928"/>
                <a:gd name="connsiteY3" fmla="*/ 2421 h 4193"/>
              </a:gdLst>
              <a:ahLst/>
              <a:cxnLst>
                <a:cxn ang="0">
                  <a:pos x="connsiteX0" y="connsiteY0"/>
                </a:cxn>
                <a:cxn ang="0">
                  <a:pos x="connsiteX1" y="connsiteY1"/>
                </a:cxn>
                <a:cxn ang="0">
                  <a:pos x="connsiteX2" y="connsiteY2"/>
                </a:cxn>
                <a:cxn ang="0">
                  <a:pos x="connsiteX3" y="connsiteY3"/>
                </a:cxn>
              </a:cxnLst>
              <a:rect l="l" t="t" r="r" b="b"/>
              <a:pathLst>
                <a:path w="4928" h="4193">
                  <a:moveTo>
                    <a:pt x="4430" y="2421"/>
                  </a:moveTo>
                  <a:cubicBezTo>
                    <a:pt x="3544" y="3434"/>
                    <a:pt x="1772" y="3687"/>
                    <a:pt x="0" y="4193"/>
                  </a:cubicBezTo>
                  <a:cubicBezTo>
                    <a:pt x="506" y="2674"/>
                    <a:pt x="1012" y="1029"/>
                    <a:pt x="2152" y="396"/>
                  </a:cubicBezTo>
                  <a:cubicBezTo>
                    <a:pt x="4050" y="-743"/>
                    <a:pt x="5823" y="776"/>
                    <a:pt x="4430" y="242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7" name="任意多边形: 形状 66">
              <a:extLst>
                <a:ext uri="{FF2B5EF4-FFF2-40B4-BE49-F238E27FC236}">
                  <a16:creationId xmlns:a16="http://schemas.microsoft.com/office/drawing/2014/main" id="{32F2B7E7-BEFF-E12B-7824-A552B8EF598B}"/>
                </a:ext>
              </a:extLst>
            </p:cNvPr>
            <p:cNvSpPr/>
            <p:nvPr/>
          </p:nvSpPr>
          <p:spPr>
            <a:xfrm>
              <a:off x="10134184" y="3545290"/>
              <a:ext cx="5096" cy="4456"/>
            </a:xfrm>
            <a:custGeom>
              <a:avLst/>
              <a:gdLst>
                <a:gd name="connsiteX0" fmla="*/ 1012 w 1012"/>
                <a:gd name="connsiteY0" fmla="*/ 0 h 886"/>
                <a:gd name="connsiteX1" fmla="*/ 633 w 1012"/>
                <a:gd name="connsiteY1" fmla="*/ 886 h 886"/>
                <a:gd name="connsiteX2" fmla="*/ 253 w 1012"/>
                <a:gd name="connsiteY2" fmla="*/ 886 h 886"/>
                <a:gd name="connsiteX3" fmla="*/ 0 w 1012"/>
                <a:gd name="connsiteY3" fmla="*/ 253 h 886"/>
                <a:gd name="connsiteX4" fmla="*/ 1012 w 1012"/>
                <a:gd name="connsiteY4" fmla="*/ 0 h 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 h="886">
                  <a:moveTo>
                    <a:pt x="1012" y="0"/>
                  </a:moveTo>
                  <a:cubicBezTo>
                    <a:pt x="886" y="253"/>
                    <a:pt x="759" y="633"/>
                    <a:pt x="633" y="886"/>
                  </a:cubicBezTo>
                  <a:cubicBezTo>
                    <a:pt x="506" y="886"/>
                    <a:pt x="380" y="886"/>
                    <a:pt x="253" y="886"/>
                  </a:cubicBezTo>
                  <a:cubicBezTo>
                    <a:pt x="253" y="633"/>
                    <a:pt x="0" y="506"/>
                    <a:pt x="0" y="253"/>
                  </a:cubicBezTo>
                  <a:cubicBezTo>
                    <a:pt x="253" y="253"/>
                    <a:pt x="633" y="127"/>
                    <a:pt x="1012"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8" name="任意多边形: 形状 67">
              <a:extLst>
                <a:ext uri="{FF2B5EF4-FFF2-40B4-BE49-F238E27FC236}">
                  <a16:creationId xmlns:a16="http://schemas.microsoft.com/office/drawing/2014/main" id="{7A2E7C6A-D2C8-BBCB-E4EC-ABCD5ABEAA3A}"/>
                </a:ext>
              </a:extLst>
            </p:cNvPr>
            <p:cNvSpPr/>
            <p:nvPr/>
          </p:nvSpPr>
          <p:spPr>
            <a:xfrm>
              <a:off x="1906754" y="4303034"/>
              <a:ext cx="20277" cy="19199"/>
            </a:xfrm>
            <a:custGeom>
              <a:avLst/>
              <a:gdLst>
                <a:gd name="connsiteX0" fmla="*/ 107 w 4031"/>
                <a:gd name="connsiteY0" fmla="*/ 3671 h 3817"/>
                <a:gd name="connsiteX1" fmla="*/ 4031 w 4031"/>
                <a:gd name="connsiteY1" fmla="*/ 0 h 3817"/>
                <a:gd name="connsiteX2" fmla="*/ 2259 w 4031"/>
                <a:gd name="connsiteY2" fmla="*/ 3671 h 3817"/>
                <a:gd name="connsiteX3" fmla="*/ 107 w 4031"/>
                <a:gd name="connsiteY3" fmla="*/ 3671 h 3817"/>
              </a:gdLst>
              <a:ahLst/>
              <a:cxnLst>
                <a:cxn ang="0">
                  <a:pos x="connsiteX0" y="connsiteY0"/>
                </a:cxn>
                <a:cxn ang="0">
                  <a:pos x="connsiteX1" y="connsiteY1"/>
                </a:cxn>
                <a:cxn ang="0">
                  <a:pos x="connsiteX2" y="connsiteY2"/>
                </a:cxn>
                <a:cxn ang="0">
                  <a:pos x="connsiteX3" y="connsiteY3"/>
                </a:cxn>
              </a:cxnLst>
              <a:rect l="l" t="t" r="r" b="b"/>
              <a:pathLst>
                <a:path w="4031" h="3817">
                  <a:moveTo>
                    <a:pt x="107" y="3671"/>
                  </a:moveTo>
                  <a:cubicBezTo>
                    <a:pt x="-526" y="506"/>
                    <a:pt x="1753" y="253"/>
                    <a:pt x="4031" y="0"/>
                  </a:cubicBezTo>
                  <a:cubicBezTo>
                    <a:pt x="3525" y="1266"/>
                    <a:pt x="3019" y="2532"/>
                    <a:pt x="2259" y="3671"/>
                  </a:cubicBezTo>
                  <a:cubicBezTo>
                    <a:pt x="2133" y="3924"/>
                    <a:pt x="107" y="3798"/>
                    <a:pt x="107" y="367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69" name="任意多边形: 形状 68">
              <a:extLst>
                <a:ext uri="{FF2B5EF4-FFF2-40B4-BE49-F238E27FC236}">
                  <a16:creationId xmlns:a16="http://schemas.microsoft.com/office/drawing/2014/main" id="{B91605EE-FD93-6C81-937B-3D13CDF803C8}"/>
                </a:ext>
              </a:extLst>
            </p:cNvPr>
            <p:cNvSpPr/>
            <p:nvPr/>
          </p:nvSpPr>
          <p:spPr>
            <a:xfrm>
              <a:off x="1927030" y="4298569"/>
              <a:ext cx="5729" cy="4456"/>
            </a:xfrm>
            <a:custGeom>
              <a:avLst/>
              <a:gdLst>
                <a:gd name="connsiteX0" fmla="*/ 380 w 1139"/>
                <a:gd name="connsiteY0" fmla="*/ 0 h 886"/>
                <a:gd name="connsiteX1" fmla="*/ 1139 w 1139"/>
                <a:gd name="connsiteY1" fmla="*/ 760 h 886"/>
                <a:gd name="connsiteX2" fmla="*/ 0 w 1139"/>
                <a:gd name="connsiteY2" fmla="*/ 886 h 886"/>
                <a:gd name="connsiteX3" fmla="*/ 380 w 1139"/>
                <a:gd name="connsiteY3" fmla="*/ 0 h 886"/>
              </a:gdLst>
              <a:ahLst/>
              <a:cxnLst>
                <a:cxn ang="0">
                  <a:pos x="connsiteX0" y="connsiteY0"/>
                </a:cxn>
                <a:cxn ang="0">
                  <a:pos x="connsiteX1" y="connsiteY1"/>
                </a:cxn>
                <a:cxn ang="0">
                  <a:pos x="connsiteX2" y="connsiteY2"/>
                </a:cxn>
                <a:cxn ang="0">
                  <a:pos x="connsiteX3" y="connsiteY3"/>
                </a:cxn>
              </a:cxnLst>
              <a:rect l="l" t="t" r="r" b="b"/>
              <a:pathLst>
                <a:path w="1139" h="886">
                  <a:moveTo>
                    <a:pt x="380" y="0"/>
                  </a:moveTo>
                  <a:cubicBezTo>
                    <a:pt x="380" y="0"/>
                    <a:pt x="1139" y="760"/>
                    <a:pt x="1139" y="760"/>
                  </a:cubicBezTo>
                  <a:cubicBezTo>
                    <a:pt x="759" y="760"/>
                    <a:pt x="380" y="886"/>
                    <a:pt x="0" y="886"/>
                  </a:cubicBezTo>
                  <a:cubicBezTo>
                    <a:pt x="127" y="633"/>
                    <a:pt x="253" y="253"/>
                    <a:pt x="38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0" name="任意多边形: 形状 69">
              <a:extLst>
                <a:ext uri="{FF2B5EF4-FFF2-40B4-BE49-F238E27FC236}">
                  <a16:creationId xmlns:a16="http://schemas.microsoft.com/office/drawing/2014/main" id="{C6F0F764-7491-641D-5343-C181C9DE3C2D}"/>
                </a:ext>
              </a:extLst>
            </p:cNvPr>
            <p:cNvSpPr/>
            <p:nvPr/>
          </p:nvSpPr>
          <p:spPr>
            <a:xfrm>
              <a:off x="11002829" y="4434948"/>
              <a:ext cx="22163" cy="20266"/>
            </a:xfrm>
            <a:custGeom>
              <a:avLst/>
              <a:gdLst>
                <a:gd name="connsiteX0" fmla="*/ 102 w 4406"/>
                <a:gd name="connsiteY0" fmla="*/ 358 h 4028"/>
                <a:gd name="connsiteX1" fmla="*/ 2381 w 4406"/>
                <a:gd name="connsiteY1" fmla="*/ 105 h 4028"/>
                <a:gd name="connsiteX2" fmla="*/ 4406 w 4406"/>
                <a:gd name="connsiteY2" fmla="*/ 4029 h 4028"/>
                <a:gd name="connsiteX3" fmla="*/ 102 w 4406"/>
                <a:gd name="connsiteY3" fmla="*/ 358 h 4028"/>
              </a:gdLst>
              <a:ahLst/>
              <a:cxnLst>
                <a:cxn ang="0">
                  <a:pos x="connsiteX0" y="connsiteY0"/>
                </a:cxn>
                <a:cxn ang="0">
                  <a:pos x="connsiteX1" y="connsiteY1"/>
                </a:cxn>
                <a:cxn ang="0">
                  <a:pos x="connsiteX2" y="connsiteY2"/>
                </a:cxn>
                <a:cxn ang="0">
                  <a:pos x="connsiteX3" y="connsiteY3"/>
                </a:cxn>
              </a:cxnLst>
              <a:rect l="l" t="t" r="r" b="b"/>
              <a:pathLst>
                <a:path w="4406" h="4028">
                  <a:moveTo>
                    <a:pt x="102" y="358"/>
                  </a:moveTo>
                  <a:cubicBezTo>
                    <a:pt x="102" y="105"/>
                    <a:pt x="2128" y="-148"/>
                    <a:pt x="2381" y="105"/>
                  </a:cubicBezTo>
                  <a:cubicBezTo>
                    <a:pt x="3140" y="1370"/>
                    <a:pt x="3773" y="2763"/>
                    <a:pt x="4406" y="4029"/>
                  </a:cubicBezTo>
                  <a:cubicBezTo>
                    <a:pt x="1875" y="3902"/>
                    <a:pt x="-530" y="3649"/>
                    <a:pt x="102" y="35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1" name="任意多边形: 形状 70">
              <a:extLst>
                <a:ext uri="{FF2B5EF4-FFF2-40B4-BE49-F238E27FC236}">
                  <a16:creationId xmlns:a16="http://schemas.microsoft.com/office/drawing/2014/main" id="{61FA2EC4-071D-BDB5-666F-A2A1AF45E2E6}"/>
                </a:ext>
              </a:extLst>
            </p:cNvPr>
            <p:cNvSpPr/>
            <p:nvPr/>
          </p:nvSpPr>
          <p:spPr>
            <a:xfrm>
              <a:off x="11024370" y="4455215"/>
              <a:ext cx="4458" cy="3181"/>
            </a:xfrm>
            <a:custGeom>
              <a:avLst/>
              <a:gdLst>
                <a:gd name="connsiteX0" fmla="*/ 0 w 886"/>
                <a:gd name="connsiteY0" fmla="*/ 0 h 632"/>
                <a:gd name="connsiteX1" fmla="*/ 886 w 886"/>
                <a:gd name="connsiteY1" fmla="*/ 126 h 632"/>
                <a:gd name="connsiteX2" fmla="*/ 886 w 886"/>
                <a:gd name="connsiteY2" fmla="*/ 633 h 632"/>
                <a:gd name="connsiteX3" fmla="*/ 253 w 886"/>
                <a:gd name="connsiteY3" fmla="*/ 633 h 632"/>
                <a:gd name="connsiteX4" fmla="*/ 0 w 886"/>
                <a:gd name="connsiteY4" fmla="*/ 0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 h="632">
                  <a:moveTo>
                    <a:pt x="0" y="0"/>
                  </a:moveTo>
                  <a:cubicBezTo>
                    <a:pt x="380" y="0"/>
                    <a:pt x="633" y="0"/>
                    <a:pt x="886" y="126"/>
                  </a:cubicBezTo>
                  <a:cubicBezTo>
                    <a:pt x="886" y="253"/>
                    <a:pt x="886" y="506"/>
                    <a:pt x="886" y="633"/>
                  </a:cubicBezTo>
                  <a:cubicBezTo>
                    <a:pt x="633" y="633"/>
                    <a:pt x="380" y="633"/>
                    <a:pt x="253" y="633"/>
                  </a:cubicBezTo>
                  <a:cubicBezTo>
                    <a:pt x="253" y="506"/>
                    <a:pt x="127" y="253"/>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2" name="任意多边形: 形状 71">
              <a:extLst>
                <a:ext uri="{FF2B5EF4-FFF2-40B4-BE49-F238E27FC236}">
                  <a16:creationId xmlns:a16="http://schemas.microsoft.com/office/drawing/2014/main" id="{CE30D47B-3134-4F3B-38CC-205F629EAB02}"/>
                </a:ext>
              </a:extLst>
            </p:cNvPr>
            <p:cNvSpPr/>
            <p:nvPr/>
          </p:nvSpPr>
          <p:spPr>
            <a:xfrm>
              <a:off x="10925667" y="4432920"/>
              <a:ext cx="25471" cy="18512"/>
            </a:xfrm>
            <a:custGeom>
              <a:avLst/>
              <a:gdLst>
                <a:gd name="connsiteX0" fmla="*/ 2532 w 5063"/>
                <a:gd name="connsiteY0" fmla="*/ 3671 h 3680"/>
                <a:gd name="connsiteX1" fmla="*/ 0 w 5063"/>
                <a:gd name="connsiteY1" fmla="*/ 2025 h 3680"/>
                <a:gd name="connsiteX2" fmla="*/ 2405 w 5063"/>
                <a:gd name="connsiteY2" fmla="*/ 0 h 3680"/>
                <a:gd name="connsiteX3" fmla="*/ 5063 w 5063"/>
                <a:gd name="connsiteY3" fmla="*/ 1772 h 3680"/>
                <a:gd name="connsiteX4" fmla="*/ 2532 w 5063"/>
                <a:gd name="connsiteY4" fmla="*/ 3671 h 3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3" h="3680">
                  <a:moveTo>
                    <a:pt x="2532" y="3671"/>
                  </a:moveTo>
                  <a:cubicBezTo>
                    <a:pt x="1772" y="3797"/>
                    <a:pt x="759" y="2658"/>
                    <a:pt x="0" y="2025"/>
                  </a:cubicBezTo>
                  <a:cubicBezTo>
                    <a:pt x="759" y="1266"/>
                    <a:pt x="1519" y="0"/>
                    <a:pt x="2405" y="0"/>
                  </a:cubicBezTo>
                  <a:cubicBezTo>
                    <a:pt x="3291" y="0"/>
                    <a:pt x="4177" y="1139"/>
                    <a:pt x="5063" y="1772"/>
                  </a:cubicBezTo>
                  <a:cubicBezTo>
                    <a:pt x="4177" y="2405"/>
                    <a:pt x="3418" y="3544"/>
                    <a:pt x="2532" y="367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3" name="任意多边形: 形状 72">
              <a:extLst>
                <a:ext uri="{FF2B5EF4-FFF2-40B4-BE49-F238E27FC236}">
                  <a16:creationId xmlns:a16="http://schemas.microsoft.com/office/drawing/2014/main" id="{B0A27698-3175-C4C6-BA7A-579F3EF69549}"/>
                </a:ext>
              </a:extLst>
            </p:cNvPr>
            <p:cNvSpPr/>
            <p:nvPr/>
          </p:nvSpPr>
          <p:spPr>
            <a:xfrm>
              <a:off x="1902193" y="4464092"/>
              <a:ext cx="24604" cy="19190"/>
            </a:xfrm>
            <a:custGeom>
              <a:avLst/>
              <a:gdLst>
                <a:gd name="connsiteX0" fmla="*/ 2152 w 4891"/>
                <a:gd name="connsiteY0" fmla="*/ 8 h 3814"/>
                <a:gd name="connsiteX1" fmla="*/ 2405 w 4891"/>
                <a:gd name="connsiteY1" fmla="*/ 3806 h 3814"/>
                <a:gd name="connsiteX2" fmla="*/ 0 w 4891"/>
                <a:gd name="connsiteY2" fmla="*/ 2033 h 3814"/>
                <a:gd name="connsiteX3" fmla="*/ 2152 w 4891"/>
                <a:gd name="connsiteY3" fmla="*/ 8 h 3814"/>
              </a:gdLst>
              <a:ahLst/>
              <a:cxnLst>
                <a:cxn ang="0">
                  <a:pos x="connsiteX0" y="connsiteY0"/>
                </a:cxn>
                <a:cxn ang="0">
                  <a:pos x="connsiteX1" y="connsiteY1"/>
                </a:cxn>
                <a:cxn ang="0">
                  <a:pos x="connsiteX2" y="connsiteY2"/>
                </a:cxn>
                <a:cxn ang="0">
                  <a:pos x="connsiteX3" y="connsiteY3"/>
                </a:cxn>
              </a:cxnLst>
              <a:rect l="l" t="t" r="r" b="b"/>
              <a:pathLst>
                <a:path w="4891" h="3814">
                  <a:moveTo>
                    <a:pt x="2152" y="8"/>
                  </a:moveTo>
                  <a:cubicBezTo>
                    <a:pt x="5696" y="1021"/>
                    <a:pt x="5823" y="2540"/>
                    <a:pt x="2405" y="3806"/>
                  </a:cubicBezTo>
                  <a:cubicBezTo>
                    <a:pt x="2025" y="3932"/>
                    <a:pt x="886" y="2667"/>
                    <a:pt x="0" y="2033"/>
                  </a:cubicBezTo>
                  <a:cubicBezTo>
                    <a:pt x="759" y="1274"/>
                    <a:pt x="1645" y="-118"/>
                    <a:pt x="2152" y="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4" name="任意多边形: 形状 73">
              <a:extLst>
                <a:ext uri="{FF2B5EF4-FFF2-40B4-BE49-F238E27FC236}">
                  <a16:creationId xmlns:a16="http://schemas.microsoft.com/office/drawing/2014/main" id="{87AC1732-BC2B-0439-3D99-B84BE4A4DA4C}"/>
                </a:ext>
              </a:extLst>
            </p:cNvPr>
            <p:cNvSpPr/>
            <p:nvPr/>
          </p:nvSpPr>
          <p:spPr>
            <a:xfrm>
              <a:off x="11315362" y="4554539"/>
              <a:ext cx="22178" cy="18574"/>
            </a:xfrm>
            <a:custGeom>
              <a:avLst/>
              <a:gdLst>
                <a:gd name="connsiteX0" fmla="*/ 0 w 4408"/>
                <a:gd name="connsiteY0" fmla="*/ 0 h 3693"/>
                <a:gd name="connsiteX1" fmla="*/ 4304 w 4408"/>
                <a:gd name="connsiteY1" fmla="*/ 1772 h 3693"/>
                <a:gd name="connsiteX2" fmla="*/ 4051 w 4408"/>
                <a:gd name="connsiteY2" fmla="*/ 3671 h 3693"/>
                <a:gd name="connsiteX3" fmla="*/ 0 w 4408"/>
                <a:gd name="connsiteY3" fmla="*/ 0 h 3693"/>
              </a:gdLst>
              <a:ahLst/>
              <a:cxnLst>
                <a:cxn ang="0">
                  <a:pos x="connsiteX0" y="connsiteY0"/>
                </a:cxn>
                <a:cxn ang="0">
                  <a:pos x="connsiteX1" y="connsiteY1"/>
                </a:cxn>
                <a:cxn ang="0">
                  <a:pos x="connsiteX2" y="connsiteY2"/>
                </a:cxn>
                <a:cxn ang="0">
                  <a:pos x="connsiteX3" y="connsiteY3"/>
                </a:cxn>
              </a:cxnLst>
              <a:rect l="l" t="t" r="r" b="b"/>
              <a:pathLst>
                <a:path w="4408" h="3693">
                  <a:moveTo>
                    <a:pt x="0" y="0"/>
                  </a:moveTo>
                  <a:cubicBezTo>
                    <a:pt x="1393" y="506"/>
                    <a:pt x="2912" y="1012"/>
                    <a:pt x="4304" y="1772"/>
                  </a:cubicBezTo>
                  <a:cubicBezTo>
                    <a:pt x="4557" y="1899"/>
                    <a:pt x="4304" y="3544"/>
                    <a:pt x="4051" y="3671"/>
                  </a:cubicBezTo>
                  <a:cubicBezTo>
                    <a:pt x="633" y="3924"/>
                    <a:pt x="253" y="2025"/>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5" name="任意多边形: 形状 74">
              <a:extLst>
                <a:ext uri="{FF2B5EF4-FFF2-40B4-BE49-F238E27FC236}">
                  <a16:creationId xmlns:a16="http://schemas.microsoft.com/office/drawing/2014/main" id="{5CFA005A-0D9B-CED5-15C8-23E2BF52BBE2}"/>
                </a:ext>
              </a:extLst>
            </p:cNvPr>
            <p:cNvSpPr/>
            <p:nvPr/>
          </p:nvSpPr>
          <p:spPr>
            <a:xfrm>
              <a:off x="10498376" y="4620117"/>
              <a:ext cx="24258" cy="18711"/>
            </a:xfrm>
            <a:custGeom>
              <a:avLst/>
              <a:gdLst>
                <a:gd name="connsiteX0" fmla="*/ 7 w 4823"/>
                <a:gd name="connsiteY0" fmla="*/ 1899 h 3720"/>
                <a:gd name="connsiteX1" fmla="*/ 2285 w 4823"/>
                <a:gd name="connsiteY1" fmla="*/ 0 h 3720"/>
                <a:gd name="connsiteX2" fmla="*/ 4817 w 4823"/>
                <a:gd name="connsiteY2" fmla="*/ 1646 h 3720"/>
                <a:gd name="connsiteX3" fmla="*/ 7 w 4823"/>
                <a:gd name="connsiteY3" fmla="*/ 1899 h 3720"/>
              </a:gdLst>
              <a:ahLst/>
              <a:cxnLst>
                <a:cxn ang="0">
                  <a:pos x="connsiteX0" y="connsiteY0"/>
                </a:cxn>
                <a:cxn ang="0">
                  <a:pos x="connsiteX1" y="connsiteY1"/>
                </a:cxn>
                <a:cxn ang="0">
                  <a:pos x="connsiteX2" y="connsiteY2"/>
                </a:cxn>
                <a:cxn ang="0">
                  <a:pos x="connsiteX3" y="connsiteY3"/>
                </a:cxn>
              </a:cxnLst>
              <a:rect l="l" t="t" r="r" b="b"/>
              <a:pathLst>
                <a:path w="4823" h="3720">
                  <a:moveTo>
                    <a:pt x="7" y="1899"/>
                  </a:moveTo>
                  <a:cubicBezTo>
                    <a:pt x="-120" y="1772"/>
                    <a:pt x="1526" y="633"/>
                    <a:pt x="2285" y="0"/>
                  </a:cubicBezTo>
                  <a:cubicBezTo>
                    <a:pt x="3171" y="506"/>
                    <a:pt x="4943" y="1392"/>
                    <a:pt x="4817" y="1646"/>
                  </a:cubicBezTo>
                  <a:cubicBezTo>
                    <a:pt x="3551" y="4304"/>
                    <a:pt x="1653" y="4430"/>
                    <a:pt x="7" y="189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6" name="任意多边形: 形状 75">
              <a:extLst>
                <a:ext uri="{FF2B5EF4-FFF2-40B4-BE49-F238E27FC236}">
                  <a16:creationId xmlns:a16="http://schemas.microsoft.com/office/drawing/2014/main" id="{E5CA4DFE-9DDD-9A81-2290-EF9197007499}"/>
                </a:ext>
              </a:extLst>
            </p:cNvPr>
            <p:cNvSpPr/>
            <p:nvPr/>
          </p:nvSpPr>
          <p:spPr>
            <a:xfrm>
              <a:off x="11275252" y="4893297"/>
              <a:ext cx="3817" cy="4452"/>
            </a:xfrm>
            <a:custGeom>
              <a:avLst/>
              <a:gdLst>
                <a:gd name="connsiteX0" fmla="*/ 759 w 759"/>
                <a:gd name="connsiteY0" fmla="*/ 0 h 885"/>
                <a:gd name="connsiteX1" fmla="*/ 633 w 759"/>
                <a:gd name="connsiteY1" fmla="*/ 886 h 885"/>
                <a:gd name="connsiteX2" fmla="*/ 0 w 759"/>
                <a:gd name="connsiteY2" fmla="*/ 506 h 885"/>
                <a:gd name="connsiteX3" fmla="*/ 0 w 759"/>
                <a:gd name="connsiteY3" fmla="*/ 253 h 885"/>
                <a:gd name="connsiteX4" fmla="*/ 759 w 759"/>
                <a:gd name="connsiteY4" fmla="*/ 0 h 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 h="885">
                  <a:moveTo>
                    <a:pt x="759" y="0"/>
                  </a:moveTo>
                  <a:cubicBezTo>
                    <a:pt x="759" y="253"/>
                    <a:pt x="633" y="633"/>
                    <a:pt x="633" y="886"/>
                  </a:cubicBezTo>
                  <a:cubicBezTo>
                    <a:pt x="380" y="759"/>
                    <a:pt x="253" y="633"/>
                    <a:pt x="0" y="506"/>
                  </a:cubicBezTo>
                  <a:cubicBezTo>
                    <a:pt x="0" y="380"/>
                    <a:pt x="0" y="380"/>
                    <a:pt x="0" y="253"/>
                  </a:cubicBezTo>
                  <a:cubicBezTo>
                    <a:pt x="380" y="126"/>
                    <a:pt x="506" y="0"/>
                    <a:pt x="759"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7" name="任意多边形: 形状 76">
              <a:extLst>
                <a:ext uri="{FF2B5EF4-FFF2-40B4-BE49-F238E27FC236}">
                  <a16:creationId xmlns:a16="http://schemas.microsoft.com/office/drawing/2014/main" id="{AC280138-376B-6B4A-BF10-96C5411C071E}"/>
                </a:ext>
              </a:extLst>
            </p:cNvPr>
            <p:cNvSpPr/>
            <p:nvPr/>
          </p:nvSpPr>
          <p:spPr>
            <a:xfrm>
              <a:off x="11278432" y="4874236"/>
              <a:ext cx="24531" cy="19052"/>
            </a:xfrm>
            <a:custGeom>
              <a:avLst/>
              <a:gdLst>
                <a:gd name="connsiteX0" fmla="*/ 4557 w 4877"/>
                <a:gd name="connsiteY0" fmla="*/ 118 h 3788"/>
                <a:gd name="connsiteX1" fmla="*/ 4683 w 4877"/>
                <a:gd name="connsiteY1" fmla="*/ 2016 h 3788"/>
                <a:gd name="connsiteX2" fmla="*/ 0 w 4877"/>
                <a:gd name="connsiteY2" fmla="*/ 3788 h 3788"/>
                <a:gd name="connsiteX3" fmla="*/ 4557 w 4877"/>
                <a:gd name="connsiteY3" fmla="*/ 118 h 3788"/>
              </a:gdLst>
              <a:ahLst/>
              <a:cxnLst>
                <a:cxn ang="0">
                  <a:pos x="connsiteX0" y="connsiteY0"/>
                </a:cxn>
                <a:cxn ang="0">
                  <a:pos x="connsiteX1" y="connsiteY1"/>
                </a:cxn>
                <a:cxn ang="0">
                  <a:pos x="connsiteX2" y="connsiteY2"/>
                </a:cxn>
                <a:cxn ang="0">
                  <a:pos x="connsiteX3" y="connsiteY3"/>
                </a:cxn>
              </a:cxnLst>
              <a:rect l="l" t="t" r="r" b="b"/>
              <a:pathLst>
                <a:path w="4877" h="3788">
                  <a:moveTo>
                    <a:pt x="4557" y="118"/>
                  </a:moveTo>
                  <a:cubicBezTo>
                    <a:pt x="4810" y="118"/>
                    <a:pt x="5063" y="1889"/>
                    <a:pt x="4683" y="2016"/>
                  </a:cubicBezTo>
                  <a:cubicBezTo>
                    <a:pt x="3165" y="2649"/>
                    <a:pt x="1646" y="3155"/>
                    <a:pt x="0" y="3788"/>
                  </a:cubicBezTo>
                  <a:cubicBezTo>
                    <a:pt x="380" y="1510"/>
                    <a:pt x="886" y="-516"/>
                    <a:pt x="4557" y="11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8" name="任意多边形: 形状 77">
              <a:extLst>
                <a:ext uri="{FF2B5EF4-FFF2-40B4-BE49-F238E27FC236}">
                  <a16:creationId xmlns:a16="http://schemas.microsoft.com/office/drawing/2014/main" id="{5FCDBC26-DD04-4114-79D1-2ED5C060F603}"/>
                </a:ext>
              </a:extLst>
            </p:cNvPr>
            <p:cNvSpPr/>
            <p:nvPr/>
          </p:nvSpPr>
          <p:spPr>
            <a:xfrm>
              <a:off x="10355736" y="4963974"/>
              <a:ext cx="23628" cy="19832"/>
            </a:xfrm>
            <a:custGeom>
              <a:avLst/>
              <a:gdLst>
                <a:gd name="connsiteX0" fmla="*/ 7 w 4697"/>
                <a:gd name="connsiteY0" fmla="*/ 2025 h 3942"/>
                <a:gd name="connsiteX1" fmla="*/ 2159 w 4697"/>
                <a:gd name="connsiteY1" fmla="*/ 0 h 3942"/>
                <a:gd name="connsiteX2" fmla="*/ 4691 w 4697"/>
                <a:gd name="connsiteY2" fmla="*/ 1772 h 3942"/>
                <a:gd name="connsiteX3" fmla="*/ 7 w 4697"/>
                <a:gd name="connsiteY3" fmla="*/ 2025 h 3942"/>
              </a:gdLst>
              <a:ahLst/>
              <a:cxnLst>
                <a:cxn ang="0">
                  <a:pos x="connsiteX0" y="connsiteY0"/>
                </a:cxn>
                <a:cxn ang="0">
                  <a:pos x="connsiteX1" y="connsiteY1"/>
                </a:cxn>
                <a:cxn ang="0">
                  <a:pos x="connsiteX2" y="connsiteY2"/>
                </a:cxn>
                <a:cxn ang="0">
                  <a:pos x="connsiteX3" y="connsiteY3"/>
                </a:cxn>
              </a:cxnLst>
              <a:rect l="l" t="t" r="r" b="b"/>
              <a:pathLst>
                <a:path w="4697" h="3942">
                  <a:moveTo>
                    <a:pt x="7" y="2025"/>
                  </a:moveTo>
                  <a:cubicBezTo>
                    <a:pt x="-119" y="1772"/>
                    <a:pt x="1400" y="633"/>
                    <a:pt x="2159" y="0"/>
                  </a:cubicBezTo>
                  <a:cubicBezTo>
                    <a:pt x="3046" y="633"/>
                    <a:pt x="4818" y="1519"/>
                    <a:pt x="4691" y="1772"/>
                  </a:cubicBezTo>
                  <a:cubicBezTo>
                    <a:pt x="3552" y="4557"/>
                    <a:pt x="1653" y="4683"/>
                    <a:pt x="7" y="202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79" name="任意多边形: 形状 78">
              <a:extLst>
                <a:ext uri="{FF2B5EF4-FFF2-40B4-BE49-F238E27FC236}">
                  <a16:creationId xmlns:a16="http://schemas.microsoft.com/office/drawing/2014/main" id="{2706B167-F84D-EE90-0955-25AC973ADADB}"/>
                </a:ext>
              </a:extLst>
            </p:cNvPr>
            <p:cNvSpPr/>
            <p:nvPr/>
          </p:nvSpPr>
          <p:spPr>
            <a:xfrm>
              <a:off x="2034646" y="4988816"/>
              <a:ext cx="5096" cy="3181"/>
            </a:xfrm>
            <a:custGeom>
              <a:avLst/>
              <a:gdLst>
                <a:gd name="connsiteX0" fmla="*/ 0 w 1012"/>
                <a:gd name="connsiteY0" fmla="*/ 633 h 632"/>
                <a:gd name="connsiteX1" fmla="*/ 380 w 1012"/>
                <a:gd name="connsiteY1" fmla="*/ 0 h 632"/>
                <a:gd name="connsiteX2" fmla="*/ 886 w 1012"/>
                <a:gd name="connsiteY2" fmla="*/ 0 h 632"/>
                <a:gd name="connsiteX3" fmla="*/ 1013 w 1012"/>
                <a:gd name="connsiteY3" fmla="*/ 633 h 632"/>
                <a:gd name="connsiteX4" fmla="*/ 0 w 1012"/>
                <a:gd name="connsiteY4" fmla="*/ 633 h 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 h="632">
                  <a:moveTo>
                    <a:pt x="0" y="633"/>
                  </a:moveTo>
                  <a:cubicBezTo>
                    <a:pt x="127" y="380"/>
                    <a:pt x="253" y="126"/>
                    <a:pt x="380" y="0"/>
                  </a:cubicBezTo>
                  <a:cubicBezTo>
                    <a:pt x="506" y="0"/>
                    <a:pt x="760" y="0"/>
                    <a:pt x="886" y="0"/>
                  </a:cubicBezTo>
                  <a:cubicBezTo>
                    <a:pt x="886" y="253"/>
                    <a:pt x="1013" y="380"/>
                    <a:pt x="1013" y="633"/>
                  </a:cubicBezTo>
                  <a:cubicBezTo>
                    <a:pt x="633" y="506"/>
                    <a:pt x="380" y="506"/>
                    <a:pt x="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0" name="任意多边形: 形状 79">
              <a:extLst>
                <a:ext uri="{FF2B5EF4-FFF2-40B4-BE49-F238E27FC236}">
                  <a16:creationId xmlns:a16="http://schemas.microsoft.com/office/drawing/2014/main" id="{A64AD7DC-570B-DC6F-2CA1-35B190283F05}"/>
                </a:ext>
              </a:extLst>
            </p:cNvPr>
            <p:cNvSpPr/>
            <p:nvPr/>
          </p:nvSpPr>
          <p:spPr>
            <a:xfrm>
              <a:off x="2012494" y="4992010"/>
              <a:ext cx="22145" cy="20266"/>
            </a:xfrm>
            <a:custGeom>
              <a:avLst/>
              <a:gdLst>
                <a:gd name="connsiteX0" fmla="*/ 99 w 4402"/>
                <a:gd name="connsiteY0" fmla="*/ 3671 h 4028"/>
                <a:gd name="connsiteX1" fmla="*/ 4402 w 4402"/>
                <a:gd name="connsiteY1" fmla="*/ 0 h 4028"/>
                <a:gd name="connsiteX2" fmla="*/ 2377 w 4402"/>
                <a:gd name="connsiteY2" fmla="*/ 3924 h 4028"/>
                <a:gd name="connsiteX3" fmla="*/ 99 w 4402"/>
                <a:gd name="connsiteY3" fmla="*/ 3671 h 4028"/>
              </a:gdLst>
              <a:ahLst/>
              <a:cxnLst>
                <a:cxn ang="0">
                  <a:pos x="connsiteX0" y="connsiteY0"/>
                </a:cxn>
                <a:cxn ang="0">
                  <a:pos x="connsiteX1" y="connsiteY1"/>
                </a:cxn>
                <a:cxn ang="0">
                  <a:pos x="connsiteX2" y="connsiteY2"/>
                </a:cxn>
                <a:cxn ang="0">
                  <a:pos x="connsiteX3" y="connsiteY3"/>
                </a:cxn>
              </a:cxnLst>
              <a:rect l="l" t="t" r="r" b="b"/>
              <a:pathLst>
                <a:path w="4402" h="4028">
                  <a:moveTo>
                    <a:pt x="99" y="3671"/>
                  </a:moveTo>
                  <a:cubicBezTo>
                    <a:pt x="-534" y="253"/>
                    <a:pt x="1997" y="127"/>
                    <a:pt x="4402" y="0"/>
                  </a:cubicBezTo>
                  <a:cubicBezTo>
                    <a:pt x="3769" y="1392"/>
                    <a:pt x="3263" y="2658"/>
                    <a:pt x="2377" y="3924"/>
                  </a:cubicBezTo>
                  <a:cubicBezTo>
                    <a:pt x="2250" y="4177"/>
                    <a:pt x="99" y="3924"/>
                    <a:pt x="99" y="367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1" name="任意多边形: 形状 80">
              <a:extLst>
                <a:ext uri="{FF2B5EF4-FFF2-40B4-BE49-F238E27FC236}">
                  <a16:creationId xmlns:a16="http://schemas.microsoft.com/office/drawing/2014/main" id="{E0966BD2-B81C-BC60-6C53-6093B42DAC7B}"/>
                </a:ext>
              </a:extLst>
            </p:cNvPr>
            <p:cNvSpPr/>
            <p:nvPr/>
          </p:nvSpPr>
          <p:spPr>
            <a:xfrm>
              <a:off x="11666856" y="5113621"/>
              <a:ext cx="6363" cy="3814"/>
            </a:xfrm>
            <a:custGeom>
              <a:avLst/>
              <a:gdLst>
                <a:gd name="connsiteX0" fmla="*/ 1266 w 1265"/>
                <a:gd name="connsiteY0" fmla="*/ 759 h 759"/>
                <a:gd name="connsiteX1" fmla="*/ 126 w 1265"/>
                <a:gd name="connsiteY1" fmla="*/ 633 h 759"/>
                <a:gd name="connsiteX2" fmla="*/ 0 w 1265"/>
                <a:gd name="connsiteY2" fmla="*/ 0 h 759"/>
                <a:gd name="connsiteX3" fmla="*/ 886 w 1265"/>
                <a:gd name="connsiteY3" fmla="*/ 0 h 759"/>
                <a:gd name="connsiteX4" fmla="*/ 1266 w 1265"/>
                <a:gd name="connsiteY4" fmla="*/ 759 h 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 h="759">
                  <a:moveTo>
                    <a:pt x="1266" y="759"/>
                  </a:moveTo>
                  <a:cubicBezTo>
                    <a:pt x="886" y="759"/>
                    <a:pt x="506" y="759"/>
                    <a:pt x="126" y="633"/>
                  </a:cubicBezTo>
                  <a:cubicBezTo>
                    <a:pt x="126" y="380"/>
                    <a:pt x="0" y="253"/>
                    <a:pt x="0" y="0"/>
                  </a:cubicBezTo>
                  <a:cubicBezTo>
                    <a:pt x="253" y="0"/>
                    <a:pt x="633" y="0"/>
                    <a:pt x="886" y="0"/>
                  </a:cubicBezTo>
                  <a:cubicBezTo>
                    <a:pt x="1012" y="253"/>
                    <a:pt x="1266" y="506"/>
                    <a:pt x="1266" y="75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2" name="任意多边形: 形状 81">
              <a:extLst>
                <a:ext uri="{FF2B5EF4-FFF2-40B4-BE49-F238E27FC236}">
                  <a16:creationId xmlns:a16="http://schemas.microsoft.com/office/drawing/2014/main" id="{DF675057-E18D-E086-6C90-4D2CF6F0C3AC}"/>
                </a:ext>
              </a:extLst>
            </p:cNvPr>
            <p:cNvSpPr/>
            <p:nvPr/>
          </p:nvSpPr>
          <p:spPr>
            <a:xfrm>
              <a:off x="11673215" y="5117435"/>
              <a:ext cx="22163" cy="20900"/>
            </a:xfrm>
            <a:custGeom>
              <a:avLst/>
              <a:gdLst>
                <a:gd name="connsiteX0" fmla="*/ 4304 w 4406"/>
                <a:gd name="connsiteY0" fmla="*/ 3797 h 4155"/>
                <a:gd name="connsiteX1" fmla="*/ 2025 w 4406"/>
                <a:gd name="connsiteY1" fmla="*/ 4051 h 4155"/>
                <a:gd name="connsiteX2" fmla="*/ 0 w 4406"/>
                <a:gd name="connsiteY2" fmla="*/ 0 h 4155"/>
                <a:gd name="connsiteX3" fmla="*/ 4304 w 4406"/>
                <a:gd name="connsiteY3" fmla="*/ 3797 h 4155"/>
              </a:gdLst>
              <a:ahLst/>
              <a:cxnLst>
                <a:cxn ang="0">
                  <a:pos x="connsiteX0" y="connsiteY0"/>
                </a:cxn>
                <a:cxn ang="0">
                  <a:pos x="connsiteX1" y="connsiteY1"/>
                </a:cxn>
                <a:cxn ang="0">
                  <a:pos x="connsiteX2" y="connsiteY2"/>
                </a:cxn>
                <a:cxn ang="0">
                  <a:pos x="connsiteX3" y="connsiteY3"/>
                </a:cxn>
              </a:cxnLst>
              <a:rect l="l" t="t" r="r" b="b"/>
              <a:pathLst>
                <a:path w="4406" h="4155">
                  <a:moveTo>
                    <a:pt x="4304" y="3797"/>
                  </a:moveTo>
                  <a:cubicBezTo>
                    <a:pt x="4304" y="4051"/>
                    <a:pt x="2152" y="4304"/>
                    <a:pt x="2025" y="4051"/>
                  </a:cubicBezTo>
                  <a:cubicBezTo>
                    <a:pt x="1266" y="2785"/>
                    <a:pt x="633" y="1392"/>
                    <a:pt x="0" y="0"/>
                  </a:cubicBezTo>
                  <a:cubicBezTo>
                    <a:pt x="2532" y="127"/>
                    <a:pt x="4937" y="380"/>
                    <a:pt x="4304" y="379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3" name="任意多边形: 形状 82">
              <a:extLst>
                <a:ext uri="{FF2B5EF4-FFF2-40B4-BE49-F238E27FC236}">
                  <a16:creationId xmlns:a16="http://schemas.microsoft.com/office/drawing/2014/main" id="{B316F013-590E-2779-5969-6810853C428C}"/>
                </a:ext>
              </a:extLst>
            </p:cNvPr>
            <p:cNvSpPr/>
            <p:nvPr/>
          </p:nvSpPr>
          <p:spPr>
            <a:xfrm>
              <a:off x="2257508" y="5435781"/>
              <a:ext cx="24196" cy="18512"/>
            </a:xfrm>
            <a:custGeom>
              <a:avLst/>
              <a:gdLst>
                <a:gd name="connsiteX0" fmla="*/ 2405 w 4810"/>
                <a:gd name="connsiteY0" fmla="*/ 9 h 3679"/>
                <a:gd name="connsiteX1" fmla="*/ 4810 w 4810"/>
                <a:gd name="connsiteY1" fmla="*/ 1781 h 3679"/>
                <a:gd name="connsiteX2" fmla="*/ 2405 w 4810"/>
                <a:gd name="connsiteY2" fmla="*/ 3680 h 3679"/>
                <a:gd name="connsiteX3" fmla="*/ 0 w 4810"/>
                <a:gd name="connsiteY3" fmla="*/ 2034 h 3679"/>
                <a:gd name="connsiteX4" fmla="*/ 2405 w 4810"/>
                <a:gd name="connsiteY4" fmla="*/ 9 h 3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 h="3679">
                  <a:moveTo>
                    <a:pt x="2405" y="9"/>
                  </a:moveTo>
                  <a:cubicBezTo>
                    <a:pt x="3165" y="-118"/>
                    <a:pt x="3924" y="1148"/>
                    <a:pt x="4810" y="1781"/>
                  </a:cubicBezTo>
                  <a:cubicBezTo>
                    <a:pt x="4051" y="2414"/>
                    <a:pt x="3291" y="3047"/>
                    <a:pt x="2405" y="3680"/>
                  </a:cubicBezTo>
                  <a:cubicBezTo>
                    <a:pt x="1772" y="3173"/>
                    <a:pt x="886" y="2541"/>
                    <a:pt x="0" y="2034"/>
                  </a:cubicBezTo>
                  <a:cubicBezTo>
                    <a:pt x="760" y="1275"/>
                    <a:pt x="1519" y="136"/>
                    <a:pt x="2405" y="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4" name="任意多边形: 形状 83">
              <a:extLst>
                <a:ext uri="{FF2B5EF4-FFF2-40B4-BE49-F238E27FC236}">
                  <a16:creationId xmlns:a16="http://schemas.microsoft.com/office/drawing/2014/main" id="{F5C8E98C-CB5F-8190-76FF-F74BC61C7B42}"/>
                </a:ext>
              </a:extLst>
            </p:cNvPr>
            <p:cNvSpPr/>
            <p:nvPr/>
          </p:nvSpPr>
          <p:spPr>
            <a:xfrm>
              <a:off x="12531570" y="5496912"/>
              <a:ext cx="24604" cy="20457"/>
            </a:xfrm>
            <a:custGeom>
              <a:avLst/>
              <a:gdLst>
                <a:gd name="connsiteX0" fmla="*/ 2405 w 4891"/>
                <a:gd name="connsiteY0" fmla="*/ 4058 h 4066"/>
                <a:gd name="connsiteX1" fmla="*/ 0 w 4891"/>
                <a:gd name="connsiteY1" fmla="*/ 2159 h 4066"/>
                <a:gd name="connsiteX2" fmla="*/ 2152 w 4891"/>
                <a:gd name="connsiteY2" fmla="*/ 7 h 4066"/>
                <a:gd name="connsiteX3" fmla="*/ 2405 w 4891"/>
                <a:gd name="connsiteY3" fmla="*/ 4058 h 4066"/>
              </a:gdLst>
              <a:ahLst/>
              <a:cxnLst>
                <a:cxn ang="0">
                  <a:pos x="connsiteX0" y="connsiteY0"/>
                </a:cxn>
                <a:cxn ang="0">
                  <a:pos x="connsiteX1" y="connsiteY1"/>
                </a:cxn>
                <a:cxn ang="0">
                  <a:pos x="connsiteX2" y="connsiteY2"/>
                </a:cxn>
                <a:cxn ang="0">
                  <a:pos x="connsiteX3" y="connsiteY3"/>
                </a:cxn>
              </a:cxnLst>
              <a:rect l="l" t="t" r="r" b="b"/>
              <a:pathLst>
                <a:path w="4891" h="4066">
                  <a:moveTo>
                    <a:pt x="2405" y="4058"/>
                  </a:moveTo>
                  <a:cubicBezTo>
                    <a:pt x="2025" y="4185"/>
                    <a:pt x="759" y="2792"/>
                    <a:pt x="0" y="2159"/>
                  </a:cubicBezTo>
                  <a:cubicBezTo>
                    <a:pt x="759" y="1400"/>
                    <a:pt x="1772" y="-119"/>
                    <a:pt x="2152" y="7"/>
                  </a:cubicBezTo>
                  <a:cubicBezTo>
                    <a:pt x="5696" y="1020"/>
                    <a:pt x="5823" y="2666"/>
                    <a:pt x="2405" y="405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5" name="任意多边形: 形状 84">
              <a:extLst>
                <a:ext uri="{FF2B5EF4-FFF2-40B4-BE49-F238E27FC236}">
                  <a16:creationId xmlns:a16="http://schemas.microsoft.com/office/drawing/2014/main" id="{F9C10E32-EBDC-1C28-19C9-1604791C9554}"/>
                </a:ext>
              </a:extLst>
            </p:cNvPr>
            <p:cNvSpPr/>
            <p:nvPr/>
          </p:nvSpPr>
          <p:spPr>
            <a:xfrm>
              <a:off x="12638549" y="5561214"/>
              <a:ext cx="24830" cy="17918"/>
            </a:xfrm>
            <a:custGeom>
              <a:avLst/>
              <a:gdLst>
                <a:gd name="connsiteX0" fmla="*/ 2405 w 4937"/>
                <a:gd name="connsiteY0" fmla="*/ 3552 h 3561"/>
                <a:gd name="connsiteX1" fmla="*/ 0 w 4937"/>
                <a:gd name="connsiteY1" fmla="*/ 1907 h 3561"/>
                <a:gd name="connsiteX2" fmla="*/ 2152 w 4937"/>
                <a:gd name="connsiteY2" fmla="*/ 8 h 3561"/>
                <a:gd name="connsiteX3" fmla="*/ 2405 w 4937"/>
                <a:gd name="connsiteY3" fmla="*/ 3552 h 3561"/>
              </a:gdLst>
              <a:ahLst/>
              <a:cxnLst>
                <a:cxn ang="0">
                  <a:pos x="connsiteX0" y="connsiteY0"/>
                </a:cxn>
                <a:cxn ang="0">
                  <a:pos x="connsiteX1" y="connsiteY1"/>
                </a:cxn>
                <a:cxn ang="0">
                  <a:pos x="connsiteX2" y="connsiteY2"/>
                </a:cxn>
                <a:cxn ang="0">
                  <a:pos x="connsiteX3" y="connsiteY3"/>
                </a:cxn>
              </a:cxnLst>
              <a:rect l="l" t="t" r="r" b="b"/>
              <a:pathLst>
                <a:path w="4937" h="3561">
                  <a:moveTo>
                    <a:pt x="2405" y="3552"/>
                  </a:moveTo>
                  <a:cubicBezTo>
                    <a:pt x="1899" y="3679"/>
                    <a:pt x="759" y="2413"/>
                    <a:pt x="0" y="1907"/>
                  </a:cubicBezTo>
                  <a:cubicBezTo>
                    <a:pt x="759" y="1274"/>
                    <a:pt x="1772" y="-119"/>
                    <a:pt x="2152" y="8"/>
                  </a:cubicBezTo>
                  <a:cubicBezTo>
                    <a:pt x="5823" y="768"/>
                    <a:pt x="5823" y="2286"/>
                    <a:pt x="2405" y="355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6" name="任意多边形: 形状 85">
              <a:extLst>
                <a:ext uri="{FF2B5EF4-FFF2-40B4-BE49-F238E27FC236}">
                  <a16:creationId xmlns:a16="http://schemas.microsoft.com/office/drawing/2014/main" id="{1470473F-F49D-ACE2-CD73-A100146A70FF}"/>
                </a:ext>
              </a:extLst>
            </p:cNvPr>
            <p:cNvSpPr/>
            <p:nvPr/>
          </p:nvSpPr>
          <p:spPr>
            <a:xfrm>
              <a:off x="1928939" y="6115233"/>
              <a:ext cx="4451" cy="6366"/>
            </a:xfrm>
            <a:custGeom>
              <a:avLst/>
              <a:gdLst>
                <a:gd name="connsiteX0" fmla="*/ 886 w 885"/>
                <a:gd name="connsiteY0" fmla="*/ 1266 h 1265"/>
                <a:gd name="connsiteX1" fmla="*/ 0 w 885"/>
                <a:gd name="connsiteY1" fmla="*/ 886 h 1265"/>
                <a:gd name="connsiteX2" fmla="*/ 0 w 885"/>
                <a:gd name="connsiteY2" fmla="*/ 0 h 1265"/>
                <a:gd name="connsiteX3" fmla="*/ 759 w 885"/>
                <a:gd name="connsiteY3" fmla="*/ 253 h 1265"/>
                <a:gd name="connsiteX4" fmla="*/ 886 w 885"/>
                <a:gd name="connsiteY4" fmla="*/ 1266 h 1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 h="1265">
                  <a:moveTo>
                    <a:pt x="886" y="1266"/>
                  </a:moveTo>
                  <a:cubicBezTo>
                    <a:pt x="633" y="1139"/>
                    <a:pt x="253" y="1012"/>
                    <a:pt x="0" y="886"/>
                  </a:cubicBezTo>
                  <a:cubicBezTo>
                    <a:pt x="0" y="633"/>
                    <a:pt x="0" y="253"/>
                    <a:pt x="0" y="0"/>
                  </a:cubicBezTo>
                  <a:cubicBezTo>
                    <a:pt x="253" y="0"/>
                    <a:pt x="506" y="126"/>
                    <a:pt x="759" y="253"/>
                  </a:cubicBezTo>
                  <a:cubicBezTo>
                    <a:pt x="886" y="506"/>
                    <a:pt x="886" y="886"/>
                    <a:pt x="886" y="126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7" name="任意多边形: 形状 86">
              <a:extLst>
                <a:ext uri="{FF2B5EF4-FFF2-40B4-BE49-F238E27FC236}">
                  <a16:creationId xmlns:a16="http://schemas.microsoft.com/office/drawing/2014/main" id="{91A7F260-BC27-46D5-7441-1BB3C4AA9B76}"/>
                </a:ext>
              </a:extLst>
            </p:cNvPr>
            <p:cNvSpPr/>
            <p:nvPr/>
          </p:nvSpPr>
          <p:spPr>
            <a:xfrm>
              <a:off x="1934035" y="6121607"/>
              <a:ext cx="23049" cy="19478"/>
            </a:xfrm>
            <a:custGeom>
              <a:avLst/>
              <a:gdLst>
                <a:gd name="connsiteX0" fmla="*/ 4177 w 4582"/>
                <a:gd name="connsiteY0" fmla="*/ 3798 h 3872"/>
                <a:gd name="connsiteX1" fmla="*/ 0 w 4582"/>
                <a:gd name="connsiteY1" fmla="*/ 0 h 3872"/>
                <a:gd name="connsiteX2" fmla="*/ 4557 w 4582"/>
                <a:gd name="connsiteY2" fmla="*/ 1772 h 3872"/>
                <a:gd name="connsiteX3" fmla="*/ 4177 w 4582"/>
                <a:gd name="connsiteY3" fmla="*/ 3798 h 3872"/>
              </a:gdLst>
              <a:ahLst/>
              <a:cxnLst>
                <a:cxn ang="0">
                  <a:pos x="connsiteX0" y="connsiteY0"/>
                </a:cxn>
                <a:cxn ang="0">
                  <a:pos x="connsiteX1" y="connsiteY1"/>
                </a:cxn>
                <a:cxn ang="0">
                  <a:pos x="connsiteX2" y="connsiteY2"/>
                </a:cxn>
                <a:cxn ang="0">
                  <a:pos x="connsiteX3" y="connsiteY3"/>
                </a:cxn>
              </a:cxnLst>
              <a:rect l="l" t="t" r="r" b="b"/>
              <a:pathLst>
                <a:path w="4582" h="3872">
                  <a:moveTo>
                    <a:pt x="4177" y="3798"/>
                  </a:moveTo>
                  <a:cubicBezTo>
                    <a:pt x="380" y="4304"/>
                    <a:pt x="127" y="2152"/>
                    <a:pt x="0" y="0"/>
                  </a:cubicBezTo>
                  <a:cubicBezTo>
                    <a:pt x="1519" y="506"/>
                    <a:pt x="3038" y="1013"/>
                    <a:pt x="4557" y="1772"/>
                  </a:cubicBezTo>
                  <a:cubicBezTo>
                    <a:pt x="4683" y="1899"/>
                    <a:pt x="4304" y="3798"/>
                    <a:pt x="4177" y="379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8" name="任意多边形: 形状 87">
              <a:extLst>
                <a:ext uri="{FF2B5EF4-FFF2-40B4-BE49-F238E27FC236}">
                  <a16:creationId xmlns:a16="http://schemas.microsoft.com/office/drawing/2014/main" id="{275D1096-A47C-3B22-A96C-3D5008340F95}"/>
                </a:ext>
              </a:extLst>
            </p:cNvPr>
            <p:cNvSpPr/>
            <p:nvPr/>
          </p:nvSpPr>
          <p:spPr>
            <a:xfrm>
              <a:off x="12706041" y="6596559"/>
              <a:ext cx="31837" cy="21706"/>
            </a:xfrm>
            <a:custGeom>
              <a:avLst/>
              <a:gdLst>
                <a:gd name="connsiteX0" fmla="*/ 4304 w 6329"/>
                <a:gd name="connsiteY0" fmla="*/ 137 h 4314"/>
                <a:gd name="connsiteX1" fmla="*/ 6329 w 6329"/>
                <a:gd name="connsiteY1" fmla="*/ 4315 h 4314"/>
                <a:gd name="connsiteX2" fmla="*/ 0 w 6329"/>
                <a:gd name="connsiteY2" fmla="*/ 4315 h 4314"/>
                <a:gd name="connsiteX3" fmla="*/ 4304 w 6329"/>
                <a:gd name="connsiteY3" fmla="*/ 137 h 4314"/>
              </a:gdLst>
              <a:ahLst/>
              <a:cxnLst>
                <a:cxn ang="0">
                  <a:pos x="connsiteX0" y="connsiteY0"/>
                </a:cxn>
                <a:cxn ang="0">
                  <a:pos x="connsiteX1" y="connsiteY1"/>
                </a:cxn>
                <a:cxn ang="0">
                  <a:pos x="connsiteX2" y="connsiteY2"/>
                </a:cxn>
                <a:cxn ang="0">
                  <a:pos x="connsiteX3" y="connsiteY3"/>
                </a:cxn>
              </a:cxnLst>
              <a:rect l="l" t="t" r="r" b="b"/>
              <a:pathLst>
                <a:path w="6329" h="4314">
                  <a:moveTo>
                    <a:pt x="4304" y="137"/>
                  </a:moveTo>
                  <a:cubicBezTo>
                    <a:pt x="5317" y="391"/>
                    <a:pt x="5696" y="2669"/>
                    <a:pt x="6329" y="4315"/>
                  </a:cubicBezTo>
                  <a:cubicBezTo>
                    <a:pt x="4177" y="4315"/>
                    <a:pt x="2152" y="4315"/>
                    <a:pt x="0" y="4315"/>
                  </a:cubicBezTo>
                  <a:cubicBezTo>
                    <a:pt x="253" y="1910"/>
                    <a:pt x="506" y="-622"/>
                    <a:pt x="4304" y="13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89" name="任意多边形: 形状 88">
              <a:extLst>
                <a:ext uri="{FF2B5EF4-FFF2-40B4-BE49-F238E27FC236}">
                  <a16:creationId xmlns:a16="http://schemas.microsoft.com/office/drawing/2014/main" id="{5E56F37C-E751-E69E-66C7-54EBE5F579A1}"/>
                </a:ext>
              </a:extLst>
            </p:cNvPr>
            <p:cNvSpPr/>
            <p:nvPr/>
          </p:nvSpPr>
          <p:spPr>
            <a:xfrm>
              <a:off x="12737886" y="6618283"/>
              <a:ext cx="3183" cy="2547"/>
            </a:xfrm>
            <a:custGeom>
              <a:avLst/>
              <a:gdLst>
                <a:gd name="connsiteX0" fmla="*/ 0 w 633"/>
                <a:gd name="connsiteY0" fmla="*/ 0 h 506"/>
                <a:gd name="connsiteX1" fmla="*/ 633 w 633"/>
                <a:gd name="connsiteY1" fmla="*/ 0 h 506"/>
                <a:gd name="connsiteX2" fmla="*/ 633 w 633"/>
                <a:gd name="connsiteY2" fmla="*/ 506 h 506"/>
                <a:gd name="connsiteX3" fmla="*/ 127 w 633"/>
                <a:gd name="connsiteY3" fmla="*/ 506 h 506"/>
                <a:gd name="connsiteX4" fmla="*/ 0 w 633"/>
                <a:gd name="connsiteY4" fmla="*/ 0 h 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 h="506">
                  <a:moveTo>
                    <a:pt x="0" y="0"/>
                  </a:moveTo>
                  <a:cubicBezTo>
                    <a:pt x="253" y="0"/>
                    <a:pt x="380" y="0"/>
                    <a:pt x="633" y="0"/>
                  </a:cubicBezTo>
                  <a:cubicBezTo>
                    <a:pt x="633" y="126"/>
                    <a:pt x="633" y="380"/>
                    <a:pt x="633" y="506"/>
                  </a:cubicBezTo>
                  <a:cubicBezTo>
                    <a:pt x="506" y="506"/>
                    <a:pt x="380" y="506"/>
                    <a:pt x="127" y="506"/>
                  </a:cubicBezTo>
                  <a:cubicBezTo>
                    <a:pt x="127" y="380"/>
                    <a:pt x="127" y="126"/>
                    <a:pt x="0"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0" name="任意多边形: 形状 89">
              <a:extLst>
                <a:ext uri="{FF2B5EF4-FFF2-40B4-BE49-F238E27FC236}">
                  <a16:creationId xmlns:a16="http://schemas.microsoft.com/office/drawing/2014/main" id="{68942384-EF2B-FA32-7E31-7FA54EF1F152}"/>
                </a:ext>
              </a:extLst>
            </p:cNvPr>
            <p:cNvSpPr/>
            <p:nvPr/>
          </p:nvSpPr>
          <p:spPr>
            <a:xfrm>
              <a:off x="12845494" y="6899724"/>
              <a:ext cx="3817" cy="3185"/>
            </a:xfrm>
            <a:custGeom>
              <a:avLst/>
              <a:gdLst>
                <a:gd name="connsiteX0" fmla="*/ 759 w 759"/>
                <a:gd name="connsiteY0" fmla="*/ 0 h 633"/>
                <a:gd name="connsiteX1" fmla="*/ 506 w 759"/>
                <a:gd name="connsiteY1" fmla="*/ 633 h 633"/>
                <a:gd name="connsiteX2" fmla="*/ 127 w 759"/>
                <a:gd name="connsiteY2" fmla="*/ 506 h 633"/>
                <a:gd name="connsiteX3" fmla="*/ 0 w 759"/>
                <a:gd name="connsiteY3" fmla="*/ 253 h 633"/>
                <a:gd name="connsiteX4" fmla="*/ 759 w 759"/>
                <a:gd name="connsiteY4" fmla="*/ 0 h 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 h="633">
                  <a:moveTo>
                    <a:pt x="759" y="0"/>
                  </a:moveTo>
                  <a:cubicBezTo>
                    <a:pt x="633" y="253"/>
                    <a:pt x="633" y="380"/>
                    <a:pt x="506" y="633"/>
                  </a:cubicBezTo>
                  <a:cubicBezTo>
                    <a:pt x="380" y="633"/>
                    <a:pt x="253" y="506"/>
                    <a:pt x="127" y="506"/>
                  </a:cubicBezTo>
                  <a:cubicBezTo>
                    <a:pt x="127" y="380"/>
                    <a:pt x="0" y="380"/>
                    <a:pt x="0" y="253"/>
                  </a:cubicBezTo>
                  <a:cubicBezTo>
                    <a:pt x="253" y="127"/>
                    <a:pt x="506" y="0"/>
                    <a:pt x="759"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1" name="任意多边形: 形状 90">
              <a:extLst>
                <a:ext uri="{FF2B5EF4-FFF2-40B4-BE49-F238E27FC236}">
                  <a16:creationId xmlns:a16="http://schemas.microsoft.com/office/drawing/2014/main" id="{74B61F0D-BA49-0177-E842-D8F43506C7F0}"/>
                </a:ext>
              </a:extLst>
            </p:cNvPr>
            <p:cNvSpPr/>
            <p:nvPr/>
          </p:nvSpPr>
          <p:spPr>
            <a:xfrm>
              <a:off x="12849322" y="6877083"/>
              <a:ext cx="25372" cy="22645"/>
            </a:xfrm>
            <a:custGeom>
              <a:avLst/>
              <a:gdLst>
                <a:gd name="connsiteX0" fmla="*/ 4684 w 5043"/>
                <a:gd name="connsiteY0" fmla="*/ 2604 h 4502"/>
                <a:gd name="connsiteX1" fmla="*/ 0 w 5043"/>
                <a:gd name="connsiteY1" fmla="*/ 4502 h 4502"/>
                <a:gd name="connsiteX2" fmla="*/ 2279 w 5043"/>
                <a:gd name="connsiteY2" fmla="*/ 325 h 4502"/>
                <a:gd name="connsiteX3" fmla="*/ 4684 w 5043"/>
                <a:gd name="connsiteY3" fmla="*/ 2604 h 4502"/>
              </a:gdLst>
              <a:ahLst/>
              <a:cxnLst>
                <a:cxn ang="0">
                  <a:pos x="connsiteX0" y="connsiteY0"/>
                </a:cxn>
                <a:cxn ang="0">
                  <a:pos x="connsiteX1" y="connsiteY1"/>
                </a:cxn>
                <a:cxn ang="0">
                  <a:pos x="connsiteX2" y="connsiteY2"/>
                </a:cxn>
                <a:cxn ang="0">
                  <a:pos x="connsiteX3" y="connsiteY3"/>
                </a:cxn>
              </a:cxnLst>
              <a:rect l="l" t="t" r="r" b="b"/>
              <a:pathLst>
                <a:path w="5043" h="4502">
                  <a:moveTo>
                    <a:pt x="4684" y="2604"/>
                  </a:moveTo>
                  <a:cubicBezTo>
                    <a:pt x="3924" y="3616"/>
                    <a:pt x="1772" y="3996"/>
                    <a:pt x="0" y="4502"/>
                  </a:cubicBezTo>
                  <a:cubicBezTo>
                    <a:pt x="633" y="2983"/>
                    <a:pt x="1013" y="1085"/>
                    <a:pt x="2279" y="325"/>
                  </a:cubicBezTo>
                  <a:cubicBezTo>
                    <a:pt x="4051" y="-688"/>
                    <a:pt x="5823" y="832"/>
                    <a:pt x="4684" y="2604"/>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2" name="任意多边形: 形状 91">
              <a:extLst>
                <a:ext uri="{FF2B5EF4-FFF2-40B4-BE49-F238E27FC236}">
                  <a16:creationId xmlns:a16="http://schemas.microsoft.com/office/drawing/2014/main" id="{2A0E4D13-3273-155C-1D31-E1ED6EC20A0F}"/>
                </a:ext>
              </a:extLst>
            </p:cNvPr>
            <p:cNvSpPr/>
            <p:nvPr/>
          </p:nvSpPr>
          <p:spPr>
            <a:xfrm>
              <a:off x="1547527" y="6939756"/>
              <a:ext cx="22284" cy="12820"/>
            </a:xfrm>
            <a:custGeom>
              <a:avLst/>
              <a:gdLst>
                <a:gd name="connsiteX0" fmla="*/ 127 w 4430"/>
                <a:gd name="connsiteY0" fmla="*/ 776 h 2548"/>
                <a:gd name="connsiteX1" fmla="*/ 2152 w 4430"/>
                <a:gd name="connsiteY1" fmla="*/ 17 h 2548"/>
                <a:gd name="connsiteX2" fmla="*/ 4430 w 4430"/>
                <a:gd name="connsiteY2" fmla="*/ 1535 h 2548"/>
                <a:gd name="connsiteX3" fmla="*/ 0 w 4430"/>
                <a:gd name="connsiteY3" fmla="*/ 2548 h 2548"/>
                <a:gd name="connsiteX4" fmla="*/ 127 w 4430"/>
                <a:gd name="connsiteY4" fmla="*/ 776 h 2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0" h="2548">
                  <a:moveTo>
                    <a:pt x="127" y="776"/>
                  </a:moveTo>
                  <a:cubicBezTo>
                    <a:pt x="759" y="523"/>
                    <a:pt x="1646" y="-110"/>
                    <a:pt x="2152" y="17"/>
                  </a:cubicBezTo>
                  <a:cubicBezTo>
                    <a:pt x="3038" y="270"/>
                    <a:pt x="3671" y="1029"/>
                    <a:pt x="4430" y="1535"/>
                  </a:cubicBezTo>
                  <a:cubicBezTo>
                    <a:pt x="2911" y="1915"/>
                    <a:pt x="1519" y="2169"/>
                    <a:pt x="0" y="2548"/>
                  </a:cubicBezTo>
                  <a:cubicBezTo>
                    <a:pt x="127" y="2042"/>
                    <a:pt x="127" y="1409"/>
                    <a:pt x="127" y="776"/>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3" name="任意多边形: 形状 92">
              <a:extLst>
                <a:ext uri="{FF2B5EF4-FFF2-40B4-BE49-F238E27FC236}">
                  <a16:creationId xmlns:a16="http://schemas.microsoft.com/office/drawing/2014/main" id="{4EA5CC2F-4323-9E32-82A4-248926FDF035}"/>
                </a:ext>
              </a:extLst>
            </p:cNvPr>
            <p:cNvSpPr/>
            <p:nvPr/>
          </p:nvSpPr>
          <p:spPr>
            <a:xfrm>
              <a:off x="1294094" y="6971034"/>
              <a:ext cx="25471" cy="18454"/>
            </a:xfrm>
            <a:custGeom>
              <a:avLst/>
              <a:gdLst>
                <a:gd name="connsiteX0" fmla="*/ 2405 w 5063"/>
                <a:gd name="connsiteY0" fmla="*/ 0 h 3670"/>
                <a:gd name="connsiteX1" fmla="*/ 5063 w 5063"/>
                <a:gd name="connsiteY1" fmla="*/ 1772 h 3670"/>
                <a:gd name="connsiteX2" fmla="*/ 2658 w 5063"/>
                <a:gd name="connsiteY2" fmla="*/ 3671 h 3670"/>
                <a:gd name="connsiteX3" fmla="*/ 0 w 5063"/>
                <a:gd name="connsiteY3" fmla="*/ 2152 h 3670"/>
                <a:gd name="connsiteX4" fmla="*/ 2405 w 5063"/>
                <a:gd name="connsiteY4" fmla="*/ 0 h 3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3" h="3670">
                  <a:moveTo>
                    <a:pt x="2405" y="0"/>
                  </a:moveTo>
                  <a:cubicBezTo>
                    <a:pt x="3291" y="0"/>
                    <a:pt x="4177" y="1140"/>
                    <a:pt x="5063" y="1772"/>
                  </a:cubicBezTo>
                  <a:cubicBezTo>
                    <a:pt x="4304" y="2405"/>
                    <a:pt x="3544" y="3671"/>
                    <a:pt x="2658" y="3671"/>
                  </a:cubicBezTo>
                  <a:cubicBezTo>
                    <a:pt x="1772" y="3671"/>
                    <a:pt x="886" y="2658"/>
                    <a:pt x="0" y="2152"/>
                  </a:cubicBezTo>
                  <a:cubicBezTo>
                    <a:pt x="759" y="1266"/>
                    <a:pt x="1519" y="0"/>
                    <a:pt x="2405"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4" name="任意多边形: 形状 93">
              <a:extLst>
                <a:ext uri="{FF2B5EF4-FFF2-40B4-BE49-F238E27FC236}">
                  <a16:creationId xmlns:a16="http://schemas.microsoft.com/office/drawing/2014/main" id="{DD8CD633-0436-150B-3D07-0D0702BB1A84}"/>
                </a:ext>
              </a:extLst>
            </p:cNvPr>
            <p:cNvSpPr/>
            <p:nvPr/>
          </p:nvSpPr>
          <p:spPr>
            <a:xfrm>
              <a:off x="1331024" y="7374746"/>
              <a:ext cx="23558" cy="21015"/>
            </a:xfrm>
            <a:custGeom>
              <a:avLst/>
              <a:gdLst>
                <a:gd name="connsiteX0" fmla="*/ 4683 w 4683"/>
                <a:gd name="connsiteY0" fmla="*/ 2025 h 4177"/>
                <a:gd name="connsiteX1" fmla="*/ 1266 w 4683"/>
                <a:gd name="connsiteY1" fmla="*/ 4177 h 4177"/>
                <a:gd name="connsiteX2" fmla="*/ 0 w 4683"/>
                <a:gd name="connsiteY2" fmla="*/ 2152 h 4177"/>
                <a:gd name="connsiteX3" fmla="*/ 2278 w 4683"/>
                <a:gd name="connsiteY3" fmla="*/ 0 h 4177"/>
                <a:gd name="connsiteX4" fmla="*/ 4683 w 4683"/>
                <a:gd name="connsiteY4" fmla="*/ 2025 h 4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 h="4177">
                  <a:moveTo>
                    <a:pt x="4683" y="2025"/>
                  </a:moveTo>
                  <a:cubicBezTo>
                    <a:pt x="3544" y="2785"/>
                    <a:pt x="2405" y="3544"/>
                    <a:pt x="1266" y="4177"/>
                  </a:cubicBezTo>
                  <a:cubicBezTo>
                    <a:pt x="886" y="3544"/>
                    <a:pt x="380" y="2785"/>
                    <a:pt x="0" y="2152"/>
                  </a:cubicBezTo>
                  <a:cubicBezTo>
                    <a:pt x="759" y="1392"/>
                    <a:pt x="1519" y="759"/>
                    <a:pt x="2278" y="0"/>
                  </a:cubicBezTo>
                  <a:cubicBezTo>
                    <a:pt x="3038" y="633"/>
                    <a:pt x="3797" y="1266"/>
                    <a:pt x="4683" y="202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5" name="任意多边形: 形状 94">
              <a:extLst>
                <a:ext uri="{FF2B5EF4-FFF2-40B4-BE49-F238E27FC236}">
                  <a16:creationId xmlns:a16="http://schemas.microsoft.com/office/drawing/2014/main" id="{D08B71AB-4EC8-7D7F-F95C-4413AD214EBC}"/>
                </a:ext>
              </a:extLst>
            </p:cNvPr>
            <p:cNvSpPr/>
            <p:nvPr/>
          </p:nvSpPr>
          <p:spPr>
            <a:xfrm>
              <a:off x="11890355" y="7565767"/>
              <a:ext cx="23558" cy="18454"/>
            </a:xfrm>
            <a:custGeom>
              <a:avLst/>
              <a:gdLst>
                <a:gd name="connsiteX0" fmla="*/ 2152 w 4683"/>
                <a:gd name="connsiteY0" fmla="*/ 0 h 3670"/>
                <a:gd name="connsiteX1" fmla="*/ 4683 w 4683"/>
                <a:gd name="connsiteY1" fmla="*/ 1772 h 3670"/>
                <a:gd name="connsiteX2" fmla="*/ 2405 w 4683"/>
                <a:gd name="connsiteY2" fmla="*/ 3671 h 3670"/>
                <a:gd name="connsiteX3" fmla="*/ 0 w 4683"/>
                <a:gd name="connsiteY3" fmla="*/ 2152 h 3670"/>
                <a:gd name="connsiteX4" fmla="*/ 2152 w 4683"/>
                <a:gd name="connsiteY4" fmla="*/ 0 h 3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 h="3670">
                  <a:moveTo>
                    <a:pt x="2152" y="0"/>
                  </a:moveTo>
                  <a:cubicBezTo>
                    <a:pt x="2912" y="0"/>
                    <a:pt x="3798" y="1139"/>
                    <a:pt x="4683" y="1772"/>
                  </a:cubicBezTo>
                  <a:cubicBezTo>
                    <a:pt x="3924" y="2405"/>
                    <a:pt x="3291" y="3544"/>
                    <a:pt x="2405" y="3671"/>
                  </a:cubicBezTo>
                  <a:cubicBezTo>
                    <a:pt x="1646" y="3671"/>
                    <a:pt x="759" y="2658"/>
                    <a:pt x="0" y="2152"/>
                  </a:cubicBezTo>
                  <a:cubicBezTo>
                    <a:pt x="633" y="1392"/>
                    <a:pt x="1393" y="126"/>
                    <a:pt x="2152"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6" name="任意多边形: 形状 95">
              <a:extLst>
                <a:ext uri="{FF2B5EF4-FFF2-40B4-BE49-F238E27FC236}">
                  <a16:creationId xmlns:a16="http://schemas.microsoft.com/office/drawing/2014/main" id="{7E19E109-D7F3-0028-4795-C31495B3200A}"/>
                </a:ext>
              </a:extLst>
            </p:cNvPr>
            <p:cNvSpPr/>
            <p:nvPr/>
          </p:nvSpPr>
          <p:spPr>
            <a:xfrm>
              <a:off x="8964320" y="7563845"/>
              <a:ext cx="23722" cy="21422"/>
            </a:xfrm>
            <a:custGeom>
              <a:avLst/>
              <a:gdLst>
                <a:gd name="connsiteX0" fmla="*/ 2178 w 4716"/>
                <a:gd name="connsiteY0" fmla="*/ 0 h 4258"/>
                <a:gd name="connsiteX1" fmla="*/ 4710 w 4716"/>
                <a:gd name="connsiteY1" fmla="*/ 1899 h 4258"/>
                <a:gd name="connsiteX2" fmla="*/ 26 w 4716"/>
                <a:gd name="connsiteY2" fmla="*/ 2152 h 4258"/>
                <a:gd name="connsiteX3" fmla="*/ 2178 w 4716"/>
                <a:gd name="connsiteY3" fmla="*/ 0 h 4258"/>
              </a:gdLst>
              <a:ahLst/>
              <a:cxnLst>
                <a:cxn ang="0">
                  <a:pos x="connsiteX0" y="connsiteY0"/>
                </a:cxn>
                <a:cxn ang="0">
                  <a:pos x="connsiteX1" y="connsiteY1"/>
                </a:cxn>
                <a:cxn ang="0">
                  <a:pos x="connsiteX2" y="connsiteY2"/>
                </a:cxn>
                <a:cxn ang="0">
                  <a:pos x="connsiteX3" y="connsiteY3"/>
                </a:cxn>
              </a:cxnLst>
              <a:rect l="l" t="t" r="r" b="b"/>
              <a:pathLst>
                <a:path w="4716" h="4258">
                  <a:moveTo>
                    <a:pt x="2178" y="0"/>
                  </a:moveTo>
                  <a:cubicBezTo>
                    <a:pt x="3064" y="633"/>
                    <a:pt x="4836" y="1519"/>
                    <a:pt x="4710" y="1899"/>
                  </a:cubicBezTo>
                  <a:cubicBezTo>
                    <a:pt x="3444" y="4936"/>
                    <a:pt x="1672" y="5063"/>
                    <a:pt x="26" y="2152"/>
                  </a:cubicBezTo>
                  <a:cubicBezTo>
                    <a:pt x="-227" y="1772"/>
                    <a:pt x="1418" y="759"/>
                    <a:pt x="2178"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7" name="任意多边形: 形状 96">
              <a:extLst>
                <a:ext uri="{FF2B5EF4-FFF2-40B4-BE49-F238E27FC236}">
                  <a16:creationId xmlns:a16="http://schemas.microsoft.com/office/drawing/2014/main" id="{E4C09B48-CA42-BF79-C99B-5AB540D6F275}"/>
                </a:ext>
              </a:extLst>
            </p:cNvPr>
            <p:cNvSpPr/>
            <p:nvPr/>
          </p:nvSpPr>
          <p:spPr>
            <a:xfrm>
              <a:off x="9750219" y="7626898"/>
              <a:ext cx="22917" cy="19739"/>
            </a:xfrm>
            <a:custGeom>
              <a:avLst/>
              <a:gdLst>
                <a:gd name="connsiteX0" fmla="*/ 4557 w 4556"/>
                <a:gd name="connsiteY0" fmla="*/ 2025 h 3923"/>
                <a:gd name="connsiteX1" fmla="*/ 2405 w 4556"/>
                <a:gd name="connsiteY1" fmla="*/ 3924 h 3923"/>
                <a:gd name="connsiteX2" fmla="*/ 0 w 4556"/>
                <a:gd name="connsiteY2" fmla="*/ 2278 h 3923"/>
                <a:gd name="connsiteX3" fmla="*/ 2152 w 4556"/>
                <a:gd name="connsiteY3" fmla="*/ 0 h 3923"/>
                <a:gd name="connsiteX4" fmla="*/ 4557 w 4556"/>
                <a:gd name="connsiteY4" fmla="*/ 2025 h 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6" h="3923">
                  <a:moveTo>
                    <a:pt x="4557" y="2025"/>
                  </a:moveTo>
                  <a:cubicBezTo>
                    <a:pt x="3797" y="2658"/>
                    <a:pt x="3165" y="3924"/>
                    <a:pt x="2405" y="3924"/>
                  </a:cubicBezTo>
                  <a:cubicBezTo>
                    <a:pt x="1646" y="3924"/>
                    <a:pt x="759" y="2911"/>
                    <a:pt x="0" y="2278"/>
                  </a:cubicBezTo>
                  <a:cubicBezTo>
                    <a:pt x="759" y="1519"/>
                    <a:pt x="1392" y="759"/>
                    <a:pt x="2152" y="0"/>
                  </a:cubicBezTo>
                  <a:cubicBezTo>
                    <a:pt x="2911" y="759"/>
                    <a:pt x="3797" y="1392"/>
                    <a:pt x="4557" y="2025"/>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8" name="任意多边形: 形状 97">
              <a:extLst>
                <a:ext uri="{FF2B5EF4-FFF2-40B4-BE49-F238E27FC236}">
                  <a16:creationId xmlns:a16="http://schemas.microsoft.com/office/drawing/2014/main" id="{5B8AEE75-AB0E-0296-0ADD-B78C82821CAA}"/>
                </a:ext>
              </a:extLst>
            </p:cNvPr>
            <p:cNvSpPr/>
            <p:nvPr/>
          </p:nvSpPr>
          <p:spPr>
            <a:xfrm>
              <a:off x="9465048" y="7630548"/>
              <a:ext cx="20350" cy="17396"/>
            </a:xfrm>
            <a:custGeom>
              <a:avLst/>
              <a:gdLst>
                <a:gd name="connsiteX0" fmla="*/ 3019 w 4046"/>
                <a:gd name="connsiteY0" fmla="*/ 32 h 3458"/>
                <a:gd name="connsiteX1" fmla="*/ 4032 w 4046"/>
                <a:gd name="connsiteY1" fmla="*/ 1677 h 3458"/>
                <a:gd name="connsiteX2" fmla="*/ 2260 w 4046"/>
                <a:gd name="connsiteY2" fmla="*/ 3449 h 3458"/>
                <a:gd name="connsiteX3" fmla="*/ 995 w 4046"/>
                <a:gd name="connsiteY3" fmla="*/ 158 h 3458"/>
                <a:gd name="connsiteX4" fmla="*/ 3019 w 4046"/>
                <a:gd name="connsiteY4" fmla="*/ 32 h 3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 h="3458">
                  <a:moveTo>
                    <a:pt x="3019" y="32"/>
                  </a:moveTo>
                  <a:cubicBezTo>
                    <a:pt x="3400" y="538"/>
                    <a:pt x="4159" y="1298"/>
                    <a:pt x="4032" y="1677"/>
                  </a:cubicBezTo>
                  <a:cubicBezTo>
                    <a:pt x="3779" y="2437"/>
                    <a:pt x="2513" y="3576"/>
                    <a:pt x="2260" y="3449"/>
                  </a:cubicBezTo>
                  <a:cubicBezTo>
                    <a:pt x="-271" y="2563"/>
                    <a:pt x="-651" y="1298"/>
                    <a:pt x="995" y="158"/>
                  </a:cubicBezTo>
                  <a:cubicBezTo>
                    <a:pt x="1374" y="-95"/>
                    <a:pt x="2260" y="32"/>
                    <a:pt x="3019" y="3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99" name="任意多边形: 形状 98">
              <a:extLst>
                <a:ext uri="{FF2B5EF4-FFF2-40B4-BE49-F238E27FC236}">
                  <a16:creationId xmlns:a16="http://schemas.microsoft.com/office/drawing/2014/main" id="{0634B91C-96B9-BF85-F635-FEDA24C60975}"/>
                </a:ext>
              </a:extLst>
            </p:cNvPr>
            <p:cNvSpPr/>
            <p:nvPr/>
          </p:nvSpPr>
          <p:spPr>
            <a:xfrm>
              <a:off x="9284119" y="7628807"/>
              <a:ext cx="21646" cy="17825"/>
            </a:xfrm>
            <a:custGeom>
              <a:avLst/>
              <a:gdLst>
                <a:gd name="connsiteX0" fmla="*/ 4304 w 4303"/>
                <a:gd name="connsiteY0" fmla="*/ 2531 h 3544"/>
                <a:gd name="connsiteX1" fmla="*/ 2278 w 4303"/>
                <a:gd name="connsiteY1" fmla="*/ 3544 h 3544"/>
                <a:gd name="connsiteX2" fmla="*/ 0 w 4303"/>
                <a:gd name="connsiteY2" fmla="*/ 1899 h 3544"/>
                <a:gd name="connsiteX3" fmla="*/ 2025 w 4303"/>
                <a:gd name="connsiteY3" fmla="*/ 0 h 3544"/>
                <a:gd name="connsiteX4" fmla="*/ 4304 w 4303"/>
                <a:gd name="connsiteY4" fmla="*/ 2531 h 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3" h="3544">
                  <a:moveTo>
                    <a:pt x="4304" y="2531"/>
                  </a:moveTo>
                  <a:cubicBezTo>
                    <a:pt x="3671" y="2912"/>
                    <a:pt x="2912" y="3165"/>
                    <a:pt x="2278" y="3544"/>
                  </a:cubicBezTo>
                  <a:cubicBezTo>
                    <a:pt x="1519" y="3038"/>
                    <a:pt x="759" y="2405"/>
                    <a:pt x="0" y="1899"/>
                  </a:cubicBezTo>
                  <a:cubicBezTo>
                    <a:pt x="633" y="1266"/>
                    <a:pt x="1393" y="633"/>
                    <a:pt x="2025" y="0"/>
                  </a:cubicBezTo>
                  <a:cubicBezTo>
                    <a:pt x="2785" y="759"/>
                    <a:pt x="3544" y="1646"/>
                    <a:pt x="4304" y="2531"/>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0" name="任意多边形: 形状 99">
              <a:extLst>
                <a:ext uri="{FF2B5EF4-FFF2-40B4-BE49-F238E27FC236}">
                  <a16:creationId xmlns:a16="http://schemas.microsoft.com/office/drawing/2014/main" id="{9134E070-61B4-C68D-AE4F-E27CC7C9FE41}"/>
                </a:ext>
              </a:extLst>
            </p:cNvPr>
            <p:cNvSpPr/>
            <p:nvPr/>
          </p:nvSpPr>
          <p:spPr>
            <a:xfrm>
              <a:off x="7430480" y="7690572"/>
              <a:ext cx="23628" cy="21422"/>
            </a:xfrm>
            <a:custGeom>
              <a:avLst/>
              <a:gdLst>
                <a:gd name="connsiteX0" fmla="*/ 2285 w 4697"/>
                <a:gd name="connsiteY0" fmla="*/ 0 h 4258"/>
                <a:gd name="connsiteX1" fmla="*/ 4690 w 4697"/>
                <a:gd name="connsiteY1" fmla="*/ 1899 h 4258"/>
                <a:gd name="connsiteX2" fmla="*/ 7 w 4697"/>
                <a:gd name="connsiteY2" fmla="*/ 2152 h 4258"/>
                <a:gd name="connsiteX3" fmla="*/ 2285 w 4697"/>
                <a:gd name="connsiteY3" fmla="*/ 0 h 4258"/>
              </a:gdLst>
              <a:ahLst/>
              <a:cxnLst>
                <a:cxn ang="0">
                  <a:pos x="connsiteX0" y="connsiteY0"/>
                </a:cxn>
                <a:cxn ang="0">
                  <a:pos x="connsiteX1" y="connsiteY1"/>
                </a:cxn>
                <a:cxn ang="0">
                  <a:pos x="connsiteX2" y="connsiteY2"/>
                </a:cxn>
                <a:cxn ang="0">
                  <a:pos x="connsiteX3" y="connsiteY3"/>
                </a:cxn>
              </a:cxnLst>
              <a:rect l="l" t="t" r="r" b="b"/>
              <a:pathLst>
                <a:path w="4697" h="4258">
                  <a:moveTo>
                    <a:pt x="2285" y="0"/>
                  </a:moveTo>
                  <a:cubicBezTo>
                    <a:pt x="3171" y="633"/>
                    <a:pt x="4817" y="1519"/>
                    <a:pt x="4690" y="1899"/>
                  </a:cubicBezTo>
                  <a:cubicBezTo>
                    <a:pt x="3424" y="4936"/>
                    <a:pt x="1652" y="5063"/>
                    <a:pt x="7" y="2152"/>
                  </a:cubicBezTo>
                  <a:cubicBezTo>
                    <a:pt x="-120" y="1772"/>
                    <a:pt x="1526" y="759"/>
                    <a:pt x="2285"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1" name="任意多边形: 形状 100">
              <a:extLst>
                <a:ext uri="{FF2B5EF4-FFF2-40B4-BE49-F238E27FC236}">
                  <a16:creationId xmlns:a16="http://schemas.microsoft.com/office/drawing/2014/main" id="{E3CEB963-048B-E3D7-B7FB-1245BF5C83DC}"/>
                </a:ext>
              </a:extLst>
            </p:cNvPr>
            <p:cNvSpPr/>
            <p:nvPr/>
          </p:nvSpPr>
          <p:spPr>
            <a:xfrm>
              <a:off x="10034818" y="7720495"/>
              <a:ext cx="24258" cy="21165"/>
            </a:xfrm>
            <a:custGeom>
              <a:avLst/>
              <a:gdLst>
                <a:gd name="connsiteX0" fmla="*/ 2285 w 4823"/>
                <a:gd name="connsiteY0" fmla="*/ 0 h 4209"/>
                <a:gd name="connsiteX1" fmla="*/ 4817 w 4823"/>
                <a:gd name="connsiteY1" fmla="*/ 1899 h 4209"/>
                <a:gd name="connsiteX2" fmla="*/ 7 w 4823"/>
                <a:gd name="connsiteY2" fmla="*/ 2152 h 4209"/>
                <a:gd name="connsiteX3" fmla="*/ 2285 w 4823"/>
                <a:gd name="connsiteY3" fmla="*/ 0 h 4209"/>
              </a:gdLst>
              <a:ahLst/>
              <a:cxnLst>
                <a:cxn ang="0">
                  <a:pos x="connsiteX0" y="connsiteY0"/>
                </a:cxn>
                <a:cxn ang="0">
                  <a:pos x="connsiteX1" y="connsiteY1"/>
                </a:cxn>
                <a:cxn ang="0">
                  <a:pos x="connsiteX2" y="connsiteY2"/>
                </a:cxn>
                <a:cxn ang="0">
                  <a:pos x="connsiteX3" y="connsiteY3"/>
                </a:cxn>
              </a:cxnLst>
              <a:rect l="l" t="t" r="r" b="b"/>
              <a:pathLst>
                <a:path w="4823" h="4209">
                  <a:moveTo>
                    <a:pt x="2285" y="0"/>
                  </a:moveTo>
                  <a:cubicBezTo>
                    <a:pt x="3298" y="759"/>
                    <a:pt x="4943" y="1646"/>
                    <a:pt x="4817" y="1899"/>
                  </a:cubicBezTo>
                  <a:cubicBezTo>
                    <a:pt x="3551" y="4936"/>
                    <a:pt x="1653" y="4936"/>
                    <a:pt x="7" y="2152"/>
                  </a:cubicBezTo>
                  <a:cubicBezTo>
                    <a:pt x="-120" y="1899"/>
                    <a:pt x="1526" y="759"/>
                    <a:pt x="2285"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2" name="任意多边形: 形状 101">
              <a:extLst>
                <a:ext uri="{FF2B5EF4-FFF2-40B4-BE49-F238E27FC236}">
                  <a16:creationId xmlns:a16="http://schemas.microsoft.com/office/drawing/2014/main" id="{0AC319D2-DD62-1E9C-5BDF-5B7E2B102795}"/>
                </a:ext>
              </a:extLst>
            </p:cNvPr>
            <p:cNvSpPr/>
            <p:nvPr/>
          </p:nvSpPr>
          <p:spPr>
            <a:xfrm>
              <a:off x="1868451" y="7724867"/>
              <a:ext cx="22284" cy="12815"/>
            </a:xfrm>
            <a:custGeom>
              <a:avLst/>
              <a:gdLst>
                <a:gd name="connsiteX0" fmla="*/ 2152 w 4430"/>
                <a:gd name="connsiteY0" fmla="*/ 17 h 2547"/>
                <a:gd name="connsiteX1" fmla="*/ 4430 w 4430"/>
                <a:gd name="connsiteY1" fmla="*/ 1409 h 2547"/>
                <a:gd name="connsiteX2" fmla="*/ 253 w 4430"/>
                <a:gd name="connsiteY2" fmla="*/ 2548 h 2547"/>
                <a:gd name="connsiteX3" fmla="*/ 0 w 4430"/>
                <a:gd name="connsiteY3" fmla="*/ 776 h 2547"/>
                <a:gd name="connsiteX4" fmla="*/ 2152 w 4430"/>
                <a:gd name="connsiteY4" fmla="*/ 17 h 2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0" h="2547">
                  <a:moveTo>
                    <a:pt x="2152" y="17"/>
                  </a:moveTo>
                  <a:cubicBezTo>
                    <a:pt x="3038" y="270"/>
                    <a:pt x="3671" y="902"/>
                    <a:pt x="4430" y="1409"/>
                  </a:cubicBezTo>
                  <a:cubicBezTo>
                    <a:pt x="3038" y="1789"/>
                    <a:pt x="1645" y="2168"/>
                    <a:pt x="253" y="2548"/>
                  </a:cubicBezTo>
                  <a:cubicBezTo>
                    <a:pt x="127" y="1915"/>
                    <a:pt x="127" y="1409"/>
                    <a:pt x="0" y="776"/>
                  </a:cubicBezTo>
                  <a:cubicBezTo>
                    <a:pt x="759" y="523"/>
                    <a:pt x="1519" y="-110"/>
                    <a:pt x="2152" y="1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3" name="任意多边形: 形状 102">
              <a:extLst>
                <a:ext uri="{FF2B5EF4-FFF2-40B4-BE49-F238E27FC236}">
                  <a16:creationId xmlns:a16="http://schemas.microsoft.com/office/drawing/2014/main" id="{46915B88-819D-C307-E2F7-FFCE6F60BE99}"/>
                </a:ext>
              </a:extLst>
            </p:cNvPr>
            <p:cNvSpPr/>
            <p:nvPr/>
          </p:nvSpPr>
          <p:spPr>
            <a:xfrm>
              <a:off x="6325384" y="7755587"/>
              <a:ext cx="21610" cy="17165"/>
            </a:xfrm>
            <a:custGeom>
              <a:avLst/>
              <a:gdLst>
                <a:gd name="connsiteX0" fmla="*/ 3364 w 4295"/>
                <a:gd name="connsiteY0" fmla="*/ 112 h 3413"/>
                <a:gd name="connsiteX1" fmla="*/ 4250 w 4295"/>
                <a:gd name="connsiteY1" fmla="*/ 1631 h 3413"/>
                <a:gd name="connsiteX2" fmla="*/ 2352 w 4295"/>
                <a:gd name="connsiteY2" fmla="*/ 3404 h 3413"/>
                <a:gd name="connsiteX3" fmla="*/ 1086 w 4295"/>
                <a:gd name="connsiteY3" fmla="*/ 112 h 3413"/>
                <a:gd name="connsiteX4" fmla="*/ 3364 w 4295"/>
                <a:gd name="connsiteY4" fmla="*/ 112 h 3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5" h="3413">
                  <a:moveTo>
                    <a:pt x="3364" y="112"/>
                  </a:moveTo>
                  <a:cubicBezTo>
                    <a:pt x="3618" y="619"/>
                    <a:pt x="4504" y="1252"/>
                    <a:pt x="4250" y="1631"/>
                  </a:cubicBezTo>
                  <a:cubicBezTo>
                    <a:pt x="3871" y="2391"/>
                    <a:pt x="2731" y="3530"/>
                    <a:pt x="2352" y="3404"/>
                  </a:cubicBezTo>
                  <a:cubicBezTo>
                    <a:pt x="-306" y="2518"/>
                    <a:pt x="-686" y="1252"/>
                    <a:pt x="1086" y="112"/>
                  </a:cubicBezTo>
                  <a:cubicBezTo>
                    <a:pt x="1719" y="-141"/>
                    <a:pt x="2605" y="112"/>
                    <a:pt x="3364" y="112"/>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4" name="任意多边形: 形状 103">
              <a:extLst>
                <a:ext uri="{FF2B5EF4-FFF2-40B4-BE49-F238E27FC236}">
                  <a16:creationId xmlns:a16="http://schemas.microsoft.com/office/drawing/2014/main" id="{3006D032-7D29-2F84-F0D5-8E85F4DA0013}"/>
                </a:ext>
              </a:extLst>
            </p:cNvPr>
            <p:cNvSpPr/>
            <p:nvPr/>
          </p:nvSpPr>
          <p:spPr>
            <a:xfrm>
              <a:off x="10460193" y="7786720"/>
              <a:ext cx="23795" cy="20373"/>
            </a:xfrm>
            <a:custGeom>
              <a:avLst/>
              <a:gdLst>
                <a:gd name="connsiteX0" fmla="*/ 4304 w 4730"/>
                <a:gd name="connsiteY0" fmla="*/ 2280 h 4051"/>
                <a:gd name="connsiteX1" fmla="*/ 0 w 4730"/>
                <a:gd name="connsiteY1" fmla="*/ 4052 h 4051"/>
                <a:gd name="connsiteX2" fmla="*/ 1899 w 4730"/>
                <a:gd name="connsiteY2" fmla="*/ 381 h 4051"/>
                <a:gd name="connsiteX3" fmla="*/ 4304 w 4730"/>
                <a:gd name="connsiteY3" fmla="*/ 2280 h 4051"/>
              </a:gdLst>
              <a:ahLst/>
              <a:cxnLst>
                <a:cxn ang="0">
                  <a:pos x="connsiteX0" y="connsiteY0"/>
                </a:cxn>
                <a:cxn ang="0">
                  <a:pos x="connsiteX1" y="connsiteY1"/>
                </a:cxn>
                <a:cxn ang="0">
                  <a:pos x="connsiteX2" y="connsiteY2"/>
                </a:cxn>
                <a:cxn ang="0">
                  <a:pos x="connsiteX3" y="connsiteY3"/>
                </a:cxn>
              </a:cxnLst>
              <a:rect l="l" t="t" r="r" b="b"/>
              <a:pathLst>
                <a:path w="4730" h="4051">
                  <a:moveTo>
                    <a:pt x="4304" y="2280"/>
                  </a:moveTo>
                  <a:cubicBezTo>
                    <a:pt x="3544" y="3293"/>
                    <a:pt x="1646" y="3546"/>
                    <a:pt x="0" y="4052"/>
                  </a:cubicBezTo>
                  <a:cubicBezTo>
                    <a:pt x="506" y="2660"/>
                    <a:pt x="759" y="1014"/>
                    <a:pt x="1899" y="381"/>
                  </a:cubicBezTo>
                  <a:cubicBezTo>
                    <a:pt x="3797" y="-758"/>
                    <a:pt x="5570" y="887"/>
                    <a:pt x="4304" y="228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5" name="任意多边形: 形状 104">
              <a:extLst>
                <a:ext uri="{FF2B5EF4-FFF2-40B4-BE49-F238E27FC236}">
                  <a16:creationId xmlns:a16="http://schemas.microsoft.com/office/drawing/2014/main" id="{AA2FB5E0-EB3B-2483-8902-5C710B1DC48F}"/>
                </a:ext>
              </a:extLst>
            </p:cNvPr>
            <p:cNvSpPr/>
            <p:nvPr/>
          </p:nvSpPr>
          <p:spPr>
            <a:xfrm>
              <a:off x="10453838" y="7807097"/>
              <a:ext cx="6363" cy="4456"/>
            </a:xfrm>
            <a:custGeom>
              <a:avLst/>
              <a:gdLst>
                <a:gd name="connsiteX0" fmla="*/ 1266 w 1265"/>
                <a:gd name="connsiteY0" fmla="*/ 0 h 886"/>
                <a:gd name="connsiteX1" fmla="*/ 1013 w 1265"/>
                <a:gd name="connsiteY1" fmla="*/ 886 h 886"/>
                <a:gd name="connsiteX2" fmla="*/ 0 w 1265"/>
                <a:gd name="connsiteY2" fmla="*/ 886 h 886"/>
                <a:gd name="connsiteX3" fmla="*/ 380 w 1265"/>
                <a:gd name="connsiteY3" fmla="*/ 127 h 886"/>
                <a:gd name="connsiteX4" fmla="*/ 1266 w 1265"/>
                <a:gd name="connsiteY4" fmla="*/ 0 h 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 h="886">
                  <a:moveTo>
                    <a:pt x="1266" y="0"/>
                  </a:moveTo>
                  <a:cubicBezTo>
                    <a:pt x="1139" y="253"/>
                    <a:pt x="1139" y="633"/>
                    <a:pt x="1013" y="886"/>
                  </a:cubicBezTo>
                  <a:cubicBezTo>
                    <a:pt x="633" y="886"/>
                    <a:pt x="380" y="886"/>
                    <a:pt x="0" y="886"/>
                  </a:cubicBezTo>
                  <a:cubicBezTo>
                    <a:pt x="127" y="633"/>
                    <a:pt x="253" y="380"/>
                    <a:pt x="380" y="127"/>
                  </a:cubicBezTo>
                  <a:cubicBezTo>
                    <a:pt x="633" y="253"/>
                    <a:pt x="1013" y="127"/>
                    <a:pt x="1266"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6" name="任意多边形: 形状 105">
              <a:extLst>
                <a:ext uri="{FF2B5EF4-FFF2-40B4-BE49-F238E27FC236}">
                  <a16:creationId xmlns:a16="http://schemas.microsoft.com/office/drawing/2014/main" id="{5684B2DA-431B-BFA9-836A-6927B93548E4}"/>
                </a:ext>
              </a:extLst>
            </p:cNvPr>
            <p:cNvSpPr/>
            <p:nvPr/>
          </p:nvSpPr>
          <p:spPr>
            <a:xfrm>
              <a:off x="10322507" y="7786343"/>
              <a:ext cx="24349" cy="21378"/>
            </a:xfrm>
            <a:custGeom>
              <a:avLst/>
              <a:gdLst>
                <a:gd name="connsiteX0" fmla="*/ 2816 w 4841"/>
                <a:gd name="connsiteY0" fmla="*/ 327 h 4250"/>
                <a:gd name="connsiteX1" fmla="*/ 4842 w 4841"/>
                <a:gd name="connsiteY1" fmla="*/ 4251 h 4250"/>
                <a:gd name="connsiteX2" fmla="*/ 411 w 4841"/>
                <a:gd name="connsiteY2" fmla="*/ 2478 h 4250"/>
                <a:gd name="connsiteX3" fmla="*/ 2816 w 4841"/>
                <a:gd name="connsiteY3" fmla="*/ 327 h 4250"/>
              </a:gdLst>
              <a:ahLst/>
              <a:cxnLst>
                <a:cxn ang="0">
                  <a:pos x="connsiteX0" y="connsiteY0"/>
                </a:cxn>
                <a:cxn ang="0">
                  <a:pos x="connsiteX1" y="connsiteY1"/>
                </a:cxn>
                <a:cxn ang="0">
                  <a:pos x="connsiteX2" y="connsiteY2"/>
                </a:cxn>
                <a:cxn ang="0">
                  <a:pos x="connsiteX3" y="connsiteY3"/>
                </a:cxn>
              </a:cxnLst>
              <a:rect l="l" t="t" r="r" b="b"/>
              <a:pathLst>
                <a:path w="4841" h="4250">
                  <a:moveTo>
                    <a:pt x="2816" y="327"/>
                  </a:moveTo>
                  <a:cubicBezTo>
                    <a:pt x="3956" y="959"/>
                    <a:pt x="4335" y="2732"/>
                    <a:pt x="4842" y="4251"/>
                  </a:cubicBezTo>
                  <a:cubicBezTo>
                    <a:pt x="3196" y="3744"/>
                    <a:pt x="1171" y="3491"/>
                    <a:pt x="411" y="2478"/>
                  </a:cubicBezTo>
                  <a:cubicBezTo>
                    <a:pt x="-855" y="833"/>
                    <a:pt x="1044" y="-686"/>
                    <a:pt x="2816" y="32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7" name="任意多边形: 形状 106">
              <a:extLst>
                <a:ext uri="{FF2B5EF4-FFF2-40B4-BE49-F238E27FC236}">
                  <a16:creationId xmlns:a16="http://schemas.microsoft.com/office/drawing/2014/main" id="{AB058D09-6B2B-EB54-E842-CFC47DFF64F8}"/>
                </a:ext>
              </a:extLst>
            </p:cNvPr>
            <p:cNvSpPr/>
            <p:nvPr/>
          </p:nvSpPr>
          <p:spPr>
            <a:xfrm>
              <a:off x="10246244" y="7780992"/>
              <a:ext cx="22797" cy="21183"/>
            </a:xfrm>
            <a:custGeom>
              <a:avLst/>
              <a:gdLst>
                <a:gd name="connsiteX0" fmla="*/ 4430 w 4532"/>
                <a:gd name="connsiteY0" fmla="*/ 3798 h 4211"/>
                <a:gd name="connsiteX1" fmla="*/ 2025 w 4532"/>
                <a:gd name="connsiteY1" fmla="*/ 4177 h 4211"/>
                <a:gd name="connsiteX2" fmla="*/ 0 w 4532"/>
                <a:gd name="connsiteY2" fmla="*/ 0 h 4211"/>
                <a:gd name="connsiteX3" fmla="*/ 4430 w 4532"/>
                <a:gd name="connsiteY3" fmla="*/ 3798 h 4211"/>
              </a:gdLst>
              <a:ahLst/>
              <a:cxnLst>
                <a:cxn ang="0">
                  <a:pos x="connsiteX0" y="connsiteY0"/>
                </a:cxn>
                <a:cxn ang="0">
                  <a:pos x="connsiteX1" y="connsiteY1"/>
                </a:cxn>
                <a:cxn ang="0">
                  <a:pos x="connsiteX2" y="connsiteY2"/>
                </a:cxn>
                <a:cxn ang="0">
                  <a:pos x="connsiteX3" y="connsiteY3"/>
                </a:cxn>
              </a:cxnLst>
              <a:rect l="l" t="t" r="r" b="b"/>
              <a:pathLst>
                <a:path w="4532" h="4211">
                  <a:moveTo>
                    <a:pt x="4430" y="3798"/>
                  </a:moveTo>
                  <a:cubicBezTo>
                    <a:pt x="4430" y="4051"/>
                    <a:pt x="2152" y="4304"/>
                    <a:pt x="2025" y="4177"/>
                  </a:cubicBezTo>
                  <a:cubicBezTo>
                    <a:pt x="1139" y="2785"/>
                    <a:pt x="633" y="1393"/>
                    <a:pt x="0" y="0"/>
                  </a:cubicBezTo>
                  <a:cubicBezTo>
                    <a:pt x="2658" y="0"/>
                    <a:pt x="5063" y="253"/>
                    <a:pt x="4430" y="3798"/>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8" name="任意多边形: 形状 107">
              <a:extLst>
                <a:ext uri="{FF2B5EF4-FFF2-40B4-BE49-F238E27FC236}">
                  <a16:creationId xmlns:a16="http://schemas.microsoft.com/office/drawing/2014/main" id="{7A5E781E-44B3-D428-78F9-A4FAEDE1F67A}"/>
                </a:ext>
              </a:extLst>
            </p:cNvPr>
            <p:cNvSpPr/>
            <p:nvPr/>
          </p:nvSpPr>
          <p:spPr>
            <a:xfrm>
              <a:off x="10240518" y="7777178"/>
              <a:ext cx="5729" cy="3185"/>
            </a:xfrm>
            <a:custGeom>
              <a:avLst/>
              <a:gdLst>
                <a:gd name="connsiteX0" fmla="*/ 1140 w 1139"/>
                <a:gd name="connsiteY0" fmla="*/ 633 h 633"/>
                <a:gd name="connsiteX1" fmla="*/ 127 w 1139"/>
                <a:gd name="connsiteY1" fmla="*/ 633 h 633"/>
                <a:gd name="connsiteX2" fmla="*/ 0 w 1139"/>
                <a:gd name="connsiteY2" fmla="*/ 0 h 633"/>
                <a:gd name="connsiteX3" fmla="*/ 886 w 1139"/>
                <a:gd name="connsiteY3" fmla="*/ 0 h 633"/>
                <a:gd name="connsiteX4" fmla="*/ 1140 w 1139"/>
                <a:gd name="connsiteY4" fmla="*/ 633 h 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 h="633">
                  <a:moveTo>
                    <a:pt x="1140" y="633"/>
                  </a:moveTo>
                  <a:cubicBezTo>
                    <a:pt x="759" y="633"/>
                    <a:pt x="506" y="633"/>
                    <a:pt x="127" y="633"/>
                  </a:cubicBezTo>
                  <a:cubicBezTo>
                    <a:pt x="127" y="380"/>
                    <a:pt x="0" y="253"/>
                    <a:pt x="0" y="0"/>
                  </a:cubicBezTo>
                  <a:cubicBezTo>
                    <a:pt x="253" y="0"/>
                    <a:pt x="506" y="0"/>
                    <a:pt x="886" y="0"/>
                  </a:cubicBezTo>
                  <a:cubicBezTo>
                    <a:pt x="886" y="253"/>
                    <a:pt x="1013" y="506"/>
                    <a:pt x="1140" y="633"/>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09" name="任意多边形: 形状 108">
              <a:extLst>
                <a:ext uri="{FF2B5EF4-FFF2-40B4-BE49-F238E27FC236}">
                  <a16:creationId xmlns:a16="http://schemas.microsoft.com/office/drawing/2014/main" id="{6F7464F0-E3FC-1540-98E2-3C255D6A3093}"/>
                </a:ext>
              </a:extLst>
            </p:cNvPr>
            <p:cNvSpPr/>
            <p:nvPr/>
          </p:nvSpPr>
          <p:spPr>
            <a:xfrm>
              <a:off x="10431033" y="7812195"/>
              <a:ext cx="22797" cy="21533"/>
            </a:xfrm>
            <a:custGeom>
              <a:avLst/>
              <a:gdLst>
                <a:gd name="connsiteX0" fmla="*/ 4533 w 4532"/>
                <a:gd name="connsiteY0" fmla="*/ 0 h 4281"/>
                <a:gd name="connsiteX1" fmla="*/ 2381 w 4532"/>
                <a:gd name="connsiteY1" fmla="*/ 4177 h 4281"/>
                <a:gd name="connsiteX2" fmla="*/ 102 w 4532"/>
                <a:gd name="connsiteY2" fmla="*/ 3924 h 4281"/>
                <a:gd name="connsiteX3" fmla="*/ 4533 w 4532"/>
                <a:gd name="connsiteY3" fmla="*/ 0 h 4281"/>
              </a:gdLst>
              <a:ahLst/>
              <a:cxnLst>
                <a:cxn ang="0">
                  <a:pos x="connsiteX0" y="connsiteY0"/>
                </a:cxn>
                <a:cxn ang="0">
                  <a:pos x="connsiteX1" y="connsiteY1"/>
                </a:cxn>
                <a:cxn ang="0">
                  <a:pos x="connsiteX2" y="connsiteY2"/>
                </a:cxn>
                <a:cxn ang="0">
                  <a:pos x="connsiteX3" y="connsiteY3"/>
                </a:cxn>
              </a:cxnLst>
              <a:rect l="l" t="t" r="r" b="b"/>
              <a:pathLst>
                <a:path w="4532" h="4281">
                  <a:moveTo>
                    <a:pt x="4533" y="0"/>
                  </a:moveTo>
                  <a:cubicBezTo>
                    <a:pt x="3900" y="1392"/>
                    <a:pt x="3267" y="2785"/>
                    <a:pt x="2381" y="4177"/>
                  </a:cubicBezTo>
                  <a:cubicBezTo>
                    <a:pt x="2254" y="4430"/>
                    <a:pt x="102" y="4177"/>
                    <a:pt x="102" y="3924"/>
                  </a:cubicBezTo>
                  <a:cubicBezTo>
                    <a:pt x="-531" y="380"/>
                    <a:pt x="1875" y="126"/>
                    <a:pt x="4533"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10" name="任意多边形: 形状 109">
              <a:extLst>
                <a:ext uri="{FF2B5EF4-FFF2-40B4-BE49-F238E27FC236}">
                  <a16:creationId xmlns:a16="http://schemas.microsoft.com/office/drawing/2014/main" id="{C04DBAB7-93DB-F9AA-7401-A3B044BB8E9F}"/>
                </a:ext>
              </a:extLst>
            </p:cNvPr>
            <p:cNvSpPr/>
            <p:nvPr/>
          </p:nvSpPr>
          <p:spPr>
            <a:xfrm>
              <a:off x="10353219" y="7812204"/>
              <a:ext cx="23398" cy="21427"/>
            </a:xfrm>
            <a:custGeom>
              <a:avLst/>
              <a:gdLst>
                <a:gd name="connsiteX0" fmla="*/ 4557 w 4651"/>
                <a:gd name="connsiteY0" fmla="*/ 3797 h 4260"/>
                <a:gd name="connsiteX1" fmla="*/ 2152 w 4651"/>
                <a:gd name="connsiteY1" fmla="*/ 4177 h 4260"/>
                <a:gd name="connsiteX2" fmla="*/ 0 w 4651"/>
                <a:gd name="connsiteY2" fmla="*/ 0 h 4260"/>
                <a:gd name="connsiteX3" fmla="*/ 4557 w 4651"/>
                <a:gd name="connsiteY3" fmla="*/ 3797 h 4260"/>
              </a:gdLst>
              <a:ahLst/>
              <a:cxnLst>
                <a:cxn ang="0">
                  <a:pos x="connsiteX0" y="connsiteY0"/>
                </a:cxn>
                <a:cxn ang="0">
                  <a:pos x="connsiteX1" y="connsiteY1"/>
                </a:cxn>
                <a:cxn ang="0">
                  <a:pos x="connsiteX2" y="connsiteY2"/>
                </a:cxn>
                <a:cxn ang="0">
                  <a:pos x="connsiteX3" y="connsiteY3"/>
                </a:cxn>
              </a:cxnLst>
              <a:rect l="l" t="t" r="r" b="b"/>
              <a:pathLst>
                <a:path w="4651" h="4260">
                  <a:moveTo>
                    <a:pt x="4557" y="3797"/>
                  </a:moveTo>
                  <a:cubicBezTo>
                    <a:pt x="4557" y="4050"/>
                    <a:pt x="2278" y="4430"/>
                    <a:pt x="2152" y="4177"/>
                  </a:cubicBezTo>
                  <a:cubicBezTo>
                    <a:pt x="1266" y="2785"/>
                    <a:pt x="633" y="1392"/>
                    <a:pt x="0" y="0"/>
                  </a:cubicBezTo>
                  <a:cubicBezTo>
                    <a:pt x="2531" y="0"/>
                    <a:pt x="5190" y="253"/>
                    <a:pt x="4557" y="3797"/>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11" name="任意多边形: 形状 110">
              <a:extLst>
                <a:ext uri="{FF2B5EF4-FFF2-40B4-BE49-F238E27FC236}">
                  <a16:creationId xmlns:a16="http://schemas.microsoft.com/office/drawing/2014/main" id="{71AEBD8F-E203-3386-73CB-74B5700746B2}"/>
                </a:ext>
              </a:extLst>
            </p:cNvPr>
            <p:cNvSpPr/>
            <p:nvPr/>
          </p:nvSpPr>
          <p:spPr>
            <a:xfrm>
              <a:off x="10347500" y="7808381"/>
              <a:ext cx="5729" cy="3814"/>
            </a:xfrm>
            <a:custGeom>
              <a:avLst/>
              <a:gdLst>
                <a:gd name="connsiteX0" fmla="*/ 1139 w 1139"/>
                <a:gd name="connsiteY0" fmla="*/ 759 h 759"/>
                <a:gd name="connsiteX1" fmla="*/ 253 w 1139"/>
                <a:gd name="connsiteY1" fmla="*/ 759 h 759"/>
                <a:gd name="connsiteX2" fmla="*/ 0 w 1139"/>
                <a:gd name="connsiteY2" fmla="*/ 0 h 759"/>
                <a:gd name="connsiteX3" fmla="*/ 886 w 1139"/>
                <a:gd name="connsiteY3" fmla="*/ 253 h 759"/>
                <a:gd name="connsiteX4" fmla="*/ 1139 w 1139"/>
                <a:gd name="connsiteY4" fmla="*/ 759 h 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 h="759">
                  <a:moveTo>
                    <a:pt x="1139" y="759"/>
                  </a:moveTo>
                  <a:cubicBezTo>
                    <a:pt x="886" y="759"/>
                    <a:pt x="506" y="759"/>
                    <a:pt x="253" y="759"/>
                  </a:cubicBezTo>
                  <a:cubicBezTo>
                    <a:pt x="126" y="506"/>
                    <a:pt x="126" y="253"/>
                    <a:pt x="0" y="0"/>
                  </a:cubicBezTo>
                  <a:cubicBezTo>
                    <a:pt x="253" y="126"/>
                    <a:pt x="633" y="126"/>
                    <a:pt x="886" y="253"/>
                  </a:cubicBezTo>
                  <a:cubicBezTo>
                    <a:pt x="886" y="253"/>
                    <a:pt x="1012" y="506"/>
                    <a:pt x="1139" y="759"/>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12" name="任意多边形: 形状 111">
              <a:extLst>
                <a:ext uri="{FF2B5EF4-FFF2-40B4-BE49-F238E27FC236}">
                  <a16:creationId xmlns:a16="http://schemas.microsoft.com/office/drawing/2014/main" id="{95B4F139-6702-DA30-5E37-7158478F4055}"/>
                </a:ext>
              </a:extLst>
            </p:cNvPr>
            <p:cNvSpPr/>
            <p:nvPr/>
          </p:nvSpPr>
          <p:spPr>
            <a:xfrm>
              <a:off x="11204566" y="7933815"/>
              <a:ext cx="5096" cy="3814"/>
            </a:xfrm>
            <a:custGeom>
              <a:avLst/>
              <a:gdLst>
                <a:gd name="connsiteX0" fmla="*/ 1012 w 1012"/>
                <a:gd name="connsiteY0" fmla="*/ 0 h 759"/>
                <a:gd name="connsiteX1" fmla="*/ 633 w 1012"/>
                <a:gd name="connsiteY1" fmla="*/ 759 h 759"/>
                <a:gd name="connsiteX2" fmla="*/ 0 w 1012"/>
                <a:gd name="connsiteY2" fmla="*/ 759 h 759"/>
                <a:gd name="connsiteX3" fmla="*/ 0 w 1012"/>
                <a:gd name="connsiteY3" fmla="*/ 126 h 759"/>
                <a:gd name="connsiteX4" fmla="*/ 1012 w 1012"/>
                <a:gd name="connsiteY4" fmla="*/ 0 h 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 h="759">
                  <a:moveTo>
                    <a:pt x="1012" y="0"/>
                  </a:moveTo>
                  <a:cubicBezTo>
                    <a:pt x="886" y="253"/>
                    <a:pt x="759" y="506"/>
                    <a:pt x="633" y="759"/>
                  </a:cubicBezTo>
                  <a:cubicBezTo>
                    <a:pt x="380" y="759"/>
                    <a:pt x="253" y="759"/>
                    <a:pt x="0" y="759"/>
                  </a:cubicBezTo>
                  <a:cubicBezTo>
                    <a:pt x="0" y="506"/>
                    <a:pt x="0" y="380"/>
                    <a:pt x="0" y="126"/>
                  </a:cubicBezTo>
                  <a:cubicBezTo>
                    <a:pt x="253" y="0"/>
                    <a:pt x="633" y="0"/>
                    <a:pt x="1012" y="0"/>
                  </a:cubicBezTo>
                  <a:close/>
                </a:path>
              </a:pathLst>
            </a:custGeom>
            <a:grpFill/>
            <a:ln w="12649" cap="flat">
              <a:noFill/>
              <a:prstDash val="solid"/>
              <a:miter/>
            </a:ln>
            <a:effectLst/>
          </p:spPr>
          <p:txBody>
            <a:bodyPr lIns="459979" tIns="229990" rIns="459979" bIns="229990" rtlCol="0" anchor="ctr"/>
            <a:lstStyle/>
            <a:p>
              <a:endParaRPr lang="zh-CN" altLang="en-US" sz="9055"/>
            </a:p>
          </p:txBody>
        </p:sp>
        <p:sp>
          <p:nvSpPr>
            <p:cNvPr id="113" name="任意多边形: 形状 112">
              <a:extLst>
                <a:ext uri="{FF2B5EF4-FFF2-40B4-BE49-F238E27FC236}">
                  <a16:creationId xmlns:a16="http://schemas.microsoft.com/office/drawing/2014/main" id="{3404A9CE-F8A6-8914-3F9D-D66007843720}"/>
                </a:ext>
              </a:extLst>
            </p:cNvPr>
            <p:cNvSpPr/>
            <p:nvPr/>
          </p:nvSpPr>
          <p:spPr>
            <a:xfrm>
              <a:off x="11209028" y="7912800"/>
              <a:ext cx="22630" cy="20373"/>
            </a:xfrm>
            <a:custGeom>
              <a:avLst/>
              <a:gdLst>
                <a:gd name="connsiteX0" fmla="*/ 4430 w 4498"/>
                <a:gd name="connsiteY0" fmla="*/ 380 h 4050"/>
                <a:gd name="connsiteX1" fmla="*/ 0 w 4498"/>
                <a:gd name="connsiteY1" fmla="*/ 4051 h 4050"/>
                <a:gd name="connsiteX2" fmla="*/ 2025 w 4498"/>
                <a:gd name="connsiteY2" fmla="*/ 0 h 4050"/>
                <a:gd name="connsiteX3" fmla="*/ 4430 w 4498"/>
                <a:gd name="connsiteY3" fmla="*/ 380 h 4050"/>
              </a:gdLst>
              <a:ahLst/>
              <a:cxnLst>
                <a:cxn ang="0">
                  <a:pos x="connsiteX0" y="connsiteY0"/>
                </a:cxn>
                <a:cxn ang="0">
                  <a:pos x="connsiteX1" y="connsiteY1"/>
                </a:cxn>
                <a:cxn ang="0">
                  <a:pos x="connsiteX2" y="connsiteY2"/>
                </a:cxn>
                <a:cxn ang="0">
                  <a:pos x="connsiteX3" y="connsiteY3"/>
                </a:cxn>
              </a:cxnLst>
              <a:rect l="l" t="t" r="r" b="b"/>
              <a:pathLst>
                <a:path w="4498" h="4050">
                  <a:moveTo>
                    <a:pt x="4430" y="380"/>
                  </a:moveTo>
                  <a:cubicBezTo>
                    <a:pt x="4936" y="3671"/>
                    <a:pt x="2531" y="3924"/>
                    <a:pt x="0" y="4051"/>
                  </a:cubicBezTo>
                  <a:cubicBezTo>
                    <a:pt x="633" y="2658"/>
                    <a:pt x="1266" y="1266"/>
                    <a:pt x="2025" y="0"/>
                  </a:cubicBezTo>
                  <a:cubicBezTo>
                    <a:pt x="2278" y="0"/>
                    <a:pt x="4430" y="253"/>
                    <a:pt x="4430" y="380"/>
                  </a:cubicBezTo>
                  <a:close/>
                </a:path>
              </a:pathLst>
            </a:custGeom>
            <a:grpFill/>
            <a:ln w="12649" cap="flat">
              <a:noFill/>
              <a:prstDash val="solid"/>
              <a:miter/>
            </a:ln>
            <a:effectLst/>
          </p:spPr>
          <p:txBody>
            <a:bodyPr lIns="459979" tIns="229990" rIns="459979" bIns="229990" rtlCol="0" anchor="ctr"/>
            <a:lstStyle/>
            <a:p>
              <a:endParaRPr lang="zh-CN" altLang="en-US" sz="9055"/>
            </a:p>
          </p:txBody>
        </p:sp>
      </p:grpSp>
    </p:spTree>
    <p:extLst>
      <p:ext uri="{BB962C8B-B14F-4D97-AF65-F5344CB8AC3E}">
        <p14:creationId xmlns:p14="http://schemas.microsoft.com/office/powerpoint/2010/main" val="1965700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gradFill flip="none" rotWithShape="1">
          <a:gsLst>
            <a:gs pos="0">
              <a:schemeClr val="bg1"/>
            </a:gs>
            <a:gs pos="97203">
              <a:schemeClr val="accent1">
                <a:lumMod val="40000"/>
                <a:lumOff val="60000"/>
                <a:alpha val="72000"/>
              </a:schemeClr>
            </a:gs>
            <a:gs pos="43000">
              <a:srgbClr val="F5F6F5"/>
            </a:gs>
          </a:gsLst>
          <a:lin ang="2700000" scaled="1"/>
          <a:tileRect/>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4E0271B-F73E-85B0-C408-E3332BED9828}"/>
              </a:ext>
            </a:extLst>
          </p:cNvPr>
          <p:cNvPicPr>
            <a:picLocks noChangeAspect="1"/>
          </p:cNvPicPr>
          <p:nvPr userDrawn="1"/>
        </p:nvPicPr>
        <p:blipFill>
          <a:blip r:embed="rId2">
            <a:alphaModFix amt="15000"/>
          </a:blip>
          <a:stretch>
            <a:fillRect/>
          </a:stretch>
        </p:blipFill>
        <p:spPr>
          <a:xfrm>
            <a:off x="0" y="0"/>
            <a:ext cx="12192000" cy="6614809"/>
          </a:xfrm>
          <a:prstGeom prst="rect">
            <a:avLst/>
          </a:prstGeom>
          <a:gradFill flip="none" rotWithShape="1">
            <a:gsLst>
              <a:gs pos="0">
                <a:schemeClr val="bg1"/>
              </a:gs>
              <a:gs pos="36000">
                <a:schemeClr val="bg1">
                  <a:alpha val="0"/>
                </a:schemeClr>
              </a:gs>
            </a:gsLst>
            <a:lin ang="5400000" scaled="1"/>
            <a:tileRect/>
          </a:gradFill>
        </p:spPr>
      </p:pic>
    </p:spTree>
    <p:extLst>
      <p:ext uri="{BB962C8B-B14F-4D97-AF65-F5344CB8AC3E}">
        <p14:creationId xmlns:p14="http://schemas.microsoft.com/office/powerpoint/2010/main" val="50384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9964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B2C4896-A652-0BCD-80D0-009CA2C9408E}"/>
              </a:ext>
            </a:extLst>
          </p:cNvPr>
          <p:cNvPicPr>
            <a:picLocks noChangeAspect="1"/>
          </p:cNvPicPr>
          <p:nvPr userDrawn="1"/>
        </p:nvPicPr>
        <p:blipFill>
          <a:blip r:embed="rId2"/>
          <a:stretch>
            <a:fillRect/>
          </a:stretch>
        </p:blipFill>
        <p:spPr>
          <a:xfrm flipH="1">
            <a:off x="-1" y="116632"/>
            <a:ext cx="12192000" cy="6741368"/>
          </a:xfrm>
          <a:prstGeom prst="rect">
            <a:avLst/>
          </a:prstGeom>
        </p:spPr>
      </p:pic>
      <p:pic>
        <p:nvPicPr>
          <p:cNvPr id="3" name="图片 2" descr="水中的树&#10;&#10;描述已自动生成">
            <a:extLst>
              <a:ext uri="{FF2B5EF4-FFF2-40B4-BE49-F238E27FC236}">
                <a16:creationId xmlns:a16="http://schemas.microsoft.com/office/drawing/2014/main" id="{1E5E2CB8-5E3C-FC3B-F2FF-6D38682E3BB9}"/>
              </a:ext>
            </a:extLst>
          </p:cNvPr>
          <p:cNvPicPr>
            <a:picLocks noChangeAspect="1"/>
          </p:cNvPicPr>
          <p:nvPr userDrawn="1"/>
        </p:nvPicPr>
        <p:blipFill>
          <a:blip r:embed="rId3" cstate="screen">
            <a:alphaModFix amt="43000"/>
            <a:extLst>
              <a:ext uri="{28A0092B-C50C-407E-A947-70E740481C1C}">
                <a14:useLocalDpi xmlns:a14="http://schemas.microsoft.com/office/drawing/2010/main"/>
              </a:ext>
            </a:extLst>
          </a:blip>
          <a:stretch>
            <a:fillRect/>
          </a:stretch>
        </p:blipFill>
        <p:spPr>
          <a:xfrm flipH="1">
            <a:off x="0" y="0"/>
            <a:ext cx="12192000" cy="6845440"/>
          </a:xfrm>
          <a:prstGeom prst="rect">
            <a:avLst/>
          </a:prstGeom>
          <a:gradFill flip="none" rotWithShape="1">
            <a:gsLst>
              <a:gs pos="0">
                <a:schemeClr val="bg1"/>
              </a:gs>
              <a:gs pos="48000">
                <a:schemeClr val="bg1">
                  <a:alpha val="0"/>
                </a:schemeClr>
              </a:gs>
            </a:gsLst>
            <a:lin ang="0" scaled="1"/>
            <a:tileRect/>
          </a:gradFill>
        </p:spPr>
      </p:pic>
      <p:sp>
        <p:nvSpPr>
          <p:cNvPr id="4" name="椭圆 3">
            <a:extLst>
              <a:ext uri="{FF2B5EF4-FFF2-40B4-BE49-F238E27FC236}">
                <a16:creationId xmlns:a16="http://schemas.microsoft.com/office/drawing/2014/main" id="{E05C2F8C-A26B-22C3-A6E5-0321D91B543F}"/>
              </a:ext>
            </a:extLst>
          </p:cNvPr>
          <p:cNvSpPr/>
          <p:nvPr userDrawn="1"/>
        </p:nvSpPr>
        <p:spPr>
          <a:xfrm>
            <a:off x="3135850" y="238891"/>
            <a:ext cx="5920300" cy="5920300"/>
          </a:xfrm>
          <a:prstGeom prst="ellipse">
            <a:avLst/>
          </a:prstGeom>
          <a:gradFill flip="none" rotWithShape="1">
            <a:gsLst>
              <a:gs pos="0">
                <a:schemeClr val="bg1"/>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A4B568A-CA7B-E2F5-2AD1-9B59A1988E59}"/>
              </a:ext>
            </a:extLst>
          </p:cNvPr>
          <p:cNvSpPr txBox="1"/>
          <p:nvPr userDrawn="1"/>
        </p:nvSpPr>
        <p:spPr>
          <a:xfrm>
            <a:off x="3838973" y="1927989"/>
            <a:ext cx="4514057" cy="1354217"/>
          </a:xfrm>
          <a:prstGeom prst="rect">
            <a:avLst/>
          </a:prstGeom>
          <a:noFill/>
        </p:spPr>
        <p:txBody>
          <a:bodyPr wrap="none" lIns="0" tIns="0" rIns="0" bIns="0" rtlCol="0">
            <a:spAutoFit/>
          </a:bodyPr>
          <a:lstStyle/>
          <a:p>
            <a:pPr algn="ctr"/>
            <a:r>
              <a:rPr lang="zh-CN" altLang="en-US" sz="8800" dirty="0">
                <a:solidFill>
                  <a:schemeClr val="accent1"/>
                </a:solidFill>
                <a:latin typeface="Alimama DongFangDaKai" pitchFamily="2" charset="-122"/>
                <a:ea typeface="Alimama DongFangDaKai" pitchFamily="2" charset="-122"/>
              </a:rPr>
              <a:t>感谢观看</a:t>
            </a:r>
          </a:p>
        </p:txBody>
      </p:sp>
      <p:pic>
        <p:nvPicPr>
          <p:cNvPr id="8" name="图片 7" descr="aa16f58cd586b1de35c6c9135c0c1e75fbbef660d2d3-jNYiII">
            <a:extLst>
              <a:ext uri="{FF2B5EF4-FFF2-40B4-BE49-F238E27FC236}">
                <a16:creationId xmlns:a16="http://schemas.microsoft.com/office/drawing/2014/main" id="{998665DA-77D5-4776-7362-A2559055EAF1}"/>
              </a:ext>
            </a:extLst>
          </p:cNvPr>
          <p:cNvPicPr>
            <a:picLocks noGrp="1" noChangeAspect="1"/>
          </p:cNvPicPr>
          <p:nvPr isPhoto="1" userDrawn="1"/>
        </p:nvPicPr>
        <p:blipFill>
          <a:blip r:embed="rId4" cstate="screen">
            <a:lum/>
            <a:extLst>
              <a:ext uri="{28A0092B-C50C-407E-A947-70E740481C1C}">
                <a14:useLocalDpi xmlns:a14="http://schemas.microsoft.com/office/drawing/2010/main"/>
              </a:ext>
            </a:extLst>
          </a:blip>
          <a:stretch>
            <a:fillRect/>
          </a:stretch>
        </p:blipFill>
        <p:spPr>
          <a:xfrm>
            <a:off x="5303911" y="499259"/>
            <a:ext cx="1254909" cy="1168363"/>
          </a:xfrm>
          <a:prstGeom prst="rect">
            <a:avLst/>
          </a:prstGeom>
        </p:spPr>
      </p:pic>
      <p:sp>
        <p:nvSpPr>
          <p:cNvPr id="6" name="任意多边形: 形状 5">
            <a:extLst>
              <a:ext uri="{FF2B5EF4-FFF2-40B4-BE49-F238E27FC236}">
                <a16:creationId xmlns:a16="http://schemas.microsoft.com/office/drawing/2014/main" id="{E0A0387B-F256-5E72-6312-B3D181A50C4C}"/>
              </a:ext>
            </a:extLst>
          </p:cNvPr>
          <p:cNvSpPr/>
          <p:nvPr userDrawn="1"/>
        </p:nvSpPr>
        <p:spPr>
          <a:xfrm>
            <a:off x="4583830" y="4077072"/>
            <a:ext cx="3024340" cy="514672"/>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noFill/>
          <a:ln w="25400" cap="rnd">
            <a:gradFill flip="none" rotWithShape="1">
              <a:gsLst>
                <a:gs pos="0">
                  <a:schemeClr val="accent3"/>
                </a:gs>
                <a:gs pos="35000">
                  <a:schemeClr val="accent3">
                    <a:lumMod val="75000"/>
                  </a:schemeClr>
                </a:gs>
                <a:gs pos="15000">
                  <a:schemeClr val="accent3">
                    <a:lumMod val="75000"/>
                  </a:schemeClr>
                </a:gs>
                <a:gs pos="50000">
                  <a:schemeClr val="accent3"/>
                </a:gs>
                <a:gs pos="100000">
                  <a:schemeClr val="accent3"/>
                </a:gs>
                <a:gs pos="85000">
                  <a:schemeClr val="accent3">
                    <a:lumMod val="75000"/>
                  </a:schemeClr>
                </a:gs>
                <a:gs pos="65000">
                  <a:schemeClr val="accent3">
                    <a:lumMod val="75000"/>
                  </a:schemeClr>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838280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74391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2224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840">
          <p15:clr>
            <a:srgbClr val="F26B43"/>
          </p15:clr>
        </p15:guide>
        <p15:guide id="4" orient="horz" pos="3974">
          <p15:clr>
            <a:srgbClr val="F26B43"/>
          </p15:clr>
        </p15:guide>
        <p15:guide id="5" pos="347">
          <p15:clr>
            <a:srgbClr val="F26B43"/>
          </p15:clr>
        </p15:guide>
        <p15:guide id="6" pos="7333">
          <p15:clr>
            <a:srgbClr val="F26B43"/>
          </p15:clr>
        </p15:guide>
        <p15:guide id="7"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9.sv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sv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sv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microsoft.com/office/2007/relationships/hdphoto" Target="../media/hdphoto3.wdp"/><Relationship Id="rId5" Type="http://schemas.openxmlformats.org/officeDocument/2006/relationships/tags" Target="../tags/tag7.xml"/><Relationship Id="rId10" Type="http://schemas.openxmlformats.org/officeDocument/2006/relationships/image" Target="../media/image24.png"/><Relationship Id="rId4" Type="http://schemas.openxmlformats.org/officeDocument/2006/relationships/tags" Target="../tags/tag6.xml"/><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29.sv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file:///C:\Users\kyd35\AppData\Local\Temp\FocoSlide\cache\img\PicChange\transparent_1691933611.png"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7.png"/><Relationship Id="rId4" Type="http://schemas.openxmlformats.org/officeDocument/2006/relationships/image" Target="../media/image14.sv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F6CDB4BE-3F83-7B0F-028F-817A15C1474D}"/>
              </a:ext>
            </a:extLst>
          </p:cNvPr>
          <p:cNvSpPr txBox="1"/>
          <p:nvPr/>
        </p:nvSpPr>
        <p:spPr>
          <a:xfrm>
            <a:off x="3556843" y="1775550"/>
            <a:ext cx="5078313" cy="1846659"/>
          </a:xfrm>
          <a:prstGeom prst="rect">
            <a:avLst/>
          </a:prstGeom>
          <a:noFill/>
        </p:spPr>
        <p:txBody>
          <a:bodyPr wrap="none" lIns="0" tIns="0" rIns="0" bIns="0" rtlCol="0">
            <a:spAutoFit/>
          </a:bodyPr>
          <a:lstStyle/>
          <a:p>
            <a:pPr algn="ctr"/>
            <a:r>
              <a:rPr lang="zh-CN" altLang="en-US" sz="6600" dirty="0">
                <a:solidFill>
                  <a:schemeClr val="accent1"/>
                </a:solidFill>
                <a:latin typeface="Alimama DongFangDaKai" pitchFamily="2" charset="-122"/>
                <a:ea typeface="Alimama DongFangDaKai" pitchFamily="2" charset="-122"/>
              </a:rPr>
              <a:t>中国风古诗词</a:t>
            </a:r>
            <a:endParaRPr lang="en-US" altLang="zh-CN" sz="6600" dirty="0">
              <a:solidFill>
                <a:schemeClr val="accent1"/>
              </a:solidFill>
              <a:latin typeface="Alimama DongFangDaKai" pitchFamily="2" charset="-122"/>
              <a:ea typeface="Alimama DongFangDaKai" pitchFamily="2" charset="-122"/>
            </a:endParaRPr>
          </a:p>
          <a:p>
            <a:pPr algn="ctr"/>
            <a:r>
              <a:rPr lang="zh-CN" altLang="en-US" sz="5400" dirty="0">
                <a:solidFill>
                  <a:schemeClr val="accent1"/>
                </a:solidFill>
                <a:latin typeface="Alimama DongFangDaKai" pitchFamily="2" charset="-122"/>
                <a:ea typeface="Alimama DongFangDaKai" pitchFamily="2" charset="-122"/>
              </a:rPr>
              <a:t>鉴赏</a:t>
            </a:r>
            <a:r>
              <a:rPr lang="en-US" altLang="zh-CN" sz="5400" dirty="0">
                <a:solidFill>
                  <a:schemeClr val="accent1"/>
                </a:solidFill>
                <a:latin typeface="Alimama DongFangDaKai" pitchFamily="2" charset="-122"/>
                <a:ea typeface="Alimama DongFangDaKai" pitchFamily="2" charset="-122"/>
              </a:rPr>
              <a:t>PPT</a:t>
            </a:r>
            <a:r>
              <a:rPr lang="zh-CN" altLang="en-US" sz="5400" dirty="0">
                <a:solidFill>
                  <a:schemeClr val="accent1"/>
                </a:solidFill>
                <a:latin typeface="Alimama DongFangDaKai" pitchFamily="2" charset="-122"/>
                <a:ea typeface="Alimama DongFangDaKai" pitchFamily="2" charset="-122"/>
              </a:rPr>
              <a:t>模板</a:t>
            </a:r>
          </a:p>
        </p:txBody>
      </p:sp>
      <p:sp>
        <p:nvSpPr>
          <p:cNvPr id="17" name="文本框 16">
            <a:extLst>
              <a:ext uri="{FF2B5EF4-FFF2-40B4-BE49-F238E27FC236}">
                <a16:creationId xmlns:a16="http://schemas.microsoft.com/office/drawing/2014/main" id="{EF3637BB-86C6-F21B-6DD3-1E792E2DBC23}"/>
              </a:ext>
            </a:extLst>
          </p:cNvPr>
          <p:cNvSpPr txBox="1"/>
          <p:nvPr/>
        </p:nvSpPr>
        <p:spPr>
          <a:xfrm>
            <a:off x="5175073" y="4162502"/>
            <a:ext cx="1841851" cy="343812"/>
          </a:xfrm>
          <a:prstGeom prst="rect">
            <a:avLst/>
          </a:prstGeom>
          <a:noFill/>
        </p:spPr>
        <p:txBody>
          <a:bodyPr wrap="none" lIns="0" tIns="0" rIns="0" bIns="0" rtlCol="0">
            <a:spAutoFit/>
          </a:bodyPr>
          <a:lstStyle/>
          <a:p>
            <a:pPr algn="ctr">
              <a:lnSpc>
                <a:spcPct val="120000"/>
              </a:lnSpc>
            </a:pPr>
            <a:r>
              <a:rPr lang="zh-CN" altLang="en-US" sz="2000" dirty="0">
                <a:solidFill>
                  <a:schemeClr val="tx1">
                    <a:lumMod val="65000"/>
                    <a:lumOff val="35000"/>
                  </a:schemeClr>
                </a:solidFill>
                <a:latin typeface="+mj-ea"/>
                <a:ea typeface="+mj-ea"/>
              </a:rPr>
              <a:t>汇报人：</a:t>
            </a:r>
            <a:r>
              <a:rPr lang="en-US" altLang="zh-CN" sz="2000" dirty="0">
                <a:solidFill>
                  <a:schemeClr val="tx1">
                    <a:lumMod val="65000"/>
                    <a:lumOff val="35000"/>
                  </a:schemeClr>
                </a:solidFill>
                <a:latin typeface="+mj-ea"/>
                <a:ea typeface="+mj-ea"/>
              </a:rPr>
              <a:t>Cc</a:t>
            </a:r>
            <a:r>
              <a:rPr lang="zh-CN" altLang="en-US" sz="2000" dirty="0">
                <a:solidFill>
                  <a:schemeClr val="tx1">
                    <a:lumMod val="65000"/>
                    <a:lumOff val="35000"/>
                  </a:schemeClr>
                </a:solidFill>
                <a:latin typeface="+mj-ea"/>
                <a:ea typeface="+mj-ea"/>
              </a:rPr>
              <a:t>先生</a:t>
            </a:r>
          </a:p>
        </p:txBody>
      </p:sp>
    </p:spTree>
    <p:extLst>
      <p:ext uri="{BB962C8B-B14F-4D97-AF65-F5344CB8AC3E}">
        <p14:creationId xmlns:p14="http://schemas.microsoft.com/office/powerpoint/2010/main" val="262300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id="{DF923784-A959-0F63-44D8-428634A29ECC}"/>
              </a:ext>
            </a:extLst>
          </p:cNvPr>
          <p:cNvGraphicFramePr/>
          <p:nvPr>
            <p:extLst>
              <p:ext uri="{D42A27DB-BD31-4B8C-83A1-F6EECF244321}">
                <p14:modId xmlns:p14="http://schemas.microsoft.com/office/powerpoint/2010/main" val="3985056319"/>
              </p:ext>
            </p:extLst>
          </p:nvPr>
        </p:nvGraphicFramePr>
        <p:xfrm>
          <a:off x="4223792" y="1080902"/>
          <a:ext cx="8128000" cy="54186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表格 4">
            <a:extLst>
              <a:ext uri="{FF2B5EF4-FFF2-40B4-BE49-F238E27FC236}">
                <a16:creationId xmlns:a16="http://schemas.microsoft.com/office/drawing/2014/main" id="{7A58E73E-C945-13B3-C765-3D2B2EA65AAB}"/>
              </a:ext>
            </a:extLst>
          </p:cNvPr>
          <p:cNvGraphicFramePr>
            <a:graphicFrameLocks noGrp="1"/>
          </p:cNvGraphicFramePr>
          <p:nvPr>
            <p:extLst>
              <p:ext uri="{D42A27DB-BD31-4B8C-83A1-F6EECF244321}">
                <p14:modId xmlns:p14="http://schemas.microsoft.com/office/powerpoint/2010/main" val="991916768"/>
              </p:ext>
            </p:extLst>
          </p:nvPr>
        </p:nvGraphicFramePr>
        <p:xfrm>
          <a:off x="911424" y="1890422"/>
          <a:ext cx="4158624" cy="3847320"/>
        </p:xfrm>
        <a:graphic>
          <a:graphicData uri="http://schemas.openxmlformats.org/drawingml/2006/table">
            <a:tbl>
              <a:tblPr firstRow="1" bandRow="1">
                <a:tableStyleId>{93296810-A885-4BE3-A3E7-6D5BEEA58F35}</a:tableStyleId>
              </a:tblPr>
              <a:tblGrid>
                <a:gridCol w="1640417">
                  <a:extLst>
                    <a:ext uri="{9D8B030D-6E8A-4147-A177-3AD203B41FA5}">
                      <a16:colId xmlns:a16="http://schemas.microsoft.com/office/drawing/2014/main" val="102823817"/>
                    </a:ext>
                  </a:extLst>
                </a:gridCol>
                <a:gridCol w="854755">
                  <a:extLst>
                    <a:ext uri="{9D8B030D-6E8A-4147-A177-3AD203B41FA5}">
                      <a16:colId xmlns:a16="http://schemas.microsoft.com/office/drawing/2014/main" val="2755313194"/>
                    </a:ext>
                  </a:extLst>
                </a:gridCol>
                <a:gridCol w="831726">
                  <a:extLst>
                    <a:ext uri="{9D8B030D-6E8A-4147-A177-3AD203B41FA5}">
                      <a16:colId xmlns:a16="http://schemas.microsoft.com/office/drawing/2014/main" val="1360994898"/>
                    </a:ext>
                  </a:extLst>
                </a:gridCol>
                <a:gridCol w="831726">
                  <a:extLst>
                    <a:ext uri="{9D8B030D-6E8A-4147-A177-3AD203B41FA5}">
                      <a16:colId xmlns:a16="http://schemas.microsoft.com/office/drawing/2014/main" val="3963200877"/>
                    </a:ext>
                  </a:extLst>
                </a:gridCol>
              </a:tblGrid>
              <a:tr h="60960">
                <a:tc>
                  <a:txBody>
                    <a:bodyPr/>
                    <a:lstStyle/>
                    <a:p>
                      <a:pPr marL="0" algn="ctr" defTabSz="914400" rtl="0" eaLnBrk="1" latinLnBrk="0" hangingPunct="1"/>
                      <a:endParaRPr lang="en-US" sz="400" kern="1200">
                        <a:solidFill>
                          <a:schemeClr val="dk1"/>
                        </a:solidFill>
                        <a:latin typeface="+mn-lt"/>
                        <a:ea typeface="+mn-ea"/>
                        <a:cs typeface="+mn-cs"/>
                      </a:endParaRPr>
                    </a:p>
                  </a:txBody>
                  <a:tcPr marL="137160" marR="13716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14400" rtl="0" eaLnBrk="1" latinLnBrk="0" hangingPunct="1"/>
                      <a:endParaRPr lang="en-US" sz="400" kern="1200">
                        <a:solidFill>
                          <a:schemeClr val="dk1"/>
                        </a:solidFill>
                        <a:latin typeface="+mn-lt"/>
                        <a:ea typeface="+mn-ea"/>
                        <a:cs typeface="+mn-cs"/>
                      </a:endParaRPr>
                    </a:p>
                  </a:txBody>
                  <a:tcPr marL="137160" marR="13716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14400" rtl="0" eaLnBrk="1" latinLnBrk="0" hangingPunct="1"/>
                      <a:endParaRPr lang="en-US" sz="400" kern="1200">
                        <a:solidFill>
                          <a:schemeClr val="dk1"/>
                        </a:solidFill>
                        <a:latin typeface="+mn-lt"/>
                        <a:ea typeface="+mn-ea"/>
                        <a:cs typeface="+mn-cs"/>
                      </a:endParaRPr>
                    </a:p>
                  </a:txBody>
                  <a:tcPr marL="137160" marR="13716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14400" rtl="0" eaLnBrk="1" latinLnBrk="0" hangingPunct="1"/>
                      <a:endParaRPr lang="en-US" sz="400" kern="1200">
                        <a:solidFill>
                          <a:schemeClr val="dk1"/>
                        </a:solidFill>
                        <a:latin typeface="+mn-lt"/>
                        <a:ea typeface="+mn-ea"/>
                        <a:cs typeface="+mn-cs"/>
                      </a:endParaRPr>
                    </a:p>
                  </a:txBody>
                  <a:tcPr marL="137160" marR="13716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1763670"/>
                  </a:ext>
                </a:extLst>
              </a:tr>
              <a:tr h="448800">
                <a:tc>
                  <a:txBody>
                    <a:bodyPr/>
                    <a:lstStyle/>
                    <a:p>
                      <a:pPr algn="ctr"/>
                      <a:endParaRPr lang="en-US"/>
                    </a:p>
                  </a:txBody>
                  <a:tcPr marL="137160" marR="137160" marT="72000" marB="72000" anchor="ctr">
                    <a:lnL w="12700" cmpd="sng">
                      <a:noFill/>
                    </a:lnL>
                    <a:lnR w="12700" cmpd="sng">
                      <a:noFill/>
                    </a:lnR>
                    <a:lnT w="12700" cmpd="sng">
                      <a:noFill/>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dirty="0">
                          <a:solidFill>
                            <a:schemeClr val="accent1"/>
                          </a:solidFill>
                        </a:rPr>
                        <a:t>1</a:t>
                      </a:r>
                      <a:r>
                        <a:rPr lang="zh-CN" altLang="en-US" sz="2000" dirty="0">
                          <a:solidFill>
                            <a:schemeClr val="accent1"/>
                          </a:solidFill>
                        </a:rPr>
                        <a:t>月</a:t>
                      </a:r>
                      <a:endParaRPr lang="en-US" sz="2000" dirty="0">
                        <a:solidFill>
                          <a:schemeClr val="accent1"/>
                        </a:solidFill>
                      </a:endParaRPr>
                    </a:p>
                  </a:txBody>
                  <a:tcPr marL="137160" marR="137160" marT="72000" marB="72000" anchor="ctr">
                    <a:lnL w="12700" cmpd="sng">
                      <a:noFill/>
                    </a:lnL>
                    <a:lnR w="12700" cmpd="sng">
                      <a:noFill/>
                    </a:lnR>
                    <a:lnT w="12700" cmpd="sng">
                      <a:noFill/>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kern="1200" dirty="0">
                          <a:solidFill>
                            <a:schemeClr val="accent1"/>
                          </a:solidFill>
                          <a:latin typeface="+mn-lt"/>
                          <a:ea typeface="+mn-ea"/>
                          <a:cs typeface="+mn-cs"/>
                        </a:rPr>
                        <a:t>2</a:t>
                      </a:r>
                      <a:r>
                        <a:rPr lang="zh-CN" altLang="en-US" sz="2000" kern="1200" dirty="0">
                          <a:solidFill>
                            <a:schemeClr val="accent1"/>
                          </a:solidFill>
                          <a:latin typeface="+mn-lt"/>
                          <a:ea typeface="+mn-ea"/>
                          <a:cs typeface="+mn-cs"/>
                        </a:rPr>
                        <a:t>月</a:t>
                      </a:r>
                      <a:endParaRPr lang="en-US" sz="2000" kern="1200" dirty="0">
                        <a:solidFill>
                          <a:schemeClr val="accent1"/>
                        </a:solidFill>
                        <a:latin typeface="+mn-lt"/>
                        <a:ea typeface="+mn-ea"/>
                        <a:cs typeface="+mn-cs"/>
                      </a:endParaRPr>
                    </a:p>
                  </a:txBody>
                  <a:tcPr marL="137160" marR="137160" marT="72000" marB="72000" anchor="ctr">
                    <a:lnL w="12700" cmpd="sng">
                      <a:noFill/>
                    </a:lnL>
                    <a:lnR w="12700" cmpd="sng">
                      <a:noFill/>
                    </a:lnR>
                    <a:lnT w="12700" cmpd="sng">
                      <a:noFill/>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kern="1200" dirty="0">
                          <a:solidFill>
                            <a:schemeClr val="accent1"/>
                          </a:solidFill>
                          <a:latin typeface="+mn-lt"/>
                          <a:ea typeface="+mn-ea"/>
                          <a:cs typeface="+mn-cs"/>
                        </a:rPr>
                        <a:t>3</a:t>
                      </a:r>
                      <a:r>
                        <a:rPr lang="zh-CN" altLang="en-US" sz="2000" kern="1200" dirty="0">
                          <a:solidFill>
                            <a:schemeClr val="accent1"/>
                          </a:solidFill>
                          <a:latin typeface="+mn-lt"/>
                          <a:ea typeface="+mn-ea"/>
                          <a:cs typeface="+mn-cs"/>
                        </a:rPr>
                        <a:t>月</a:t>
                      </a:r>
                      <a:endParaRPr lang="en-US" sz="2000" kern="1200" dirty="0">
                        <a:solidFill>
                          <a:schemeClr val="accent1"/>
                        </a:solidFill>
                        <a:latin typeface="+mn-lt"/>
                        <a:ea typeface="+mn-ea"/>
                        <a:cs typeface="+mn-cs"/>
                      </a:endParaRPr>
                    </a:p>
                  </a:txBody>
                  <a:tcPr marL="137160" marR="137160" marT="72000" marB="72000" anchor="ctr">
                    <a:lnL w="12700" cmpd="sng">
                      <a:noFill/>
                    </a:lnL>
                    <a:lnR w="12700" cmpd="sng">
                      <a:noFill/>
                    </a:lnR>
                    <a:lnT w="12700" cmpd="sng">
                      <a:noFill/>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2752790"/>
                  </a:ext>
                </a:extLst>
              </a:tr>
              <a:tr h="45720">
                <a:tc>
                  <a:txBody>
                    <a:bodyPr/>
                    <a:lstStyle/>
                    <a:p>
                      <a:pPr algn="ctr"/>
                      <a:endParaRPr lang="en-US" sz="300"/>
                    </a:p>
                  </a:txBody>
                  <a:tcPr marL="0" marR="0" marT="0" marB="0" anchor="ctr">
                    <a:lnL w="12700" cmpd="sng">
                      <a:noFill/>
                    </a:lnL>
                    <a:lnR w="12700" cmpd="sng">
                      <a:noFill/>
                    </a:lnR>
                    <a:lnT w="12700" cap="flat" cmpd="sng" algn="ctr">
                      <a:solidFill>
                        <a:schemeClr val="accent5"/>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endParaRPr lang="en-US" sz="300">
                        <a:solidFill>
                          <a:schemeClr val="bg1"/>
                        </a:solidFill>
                      </a:endParaRPr>
                    </a:p>
                  </a:txBody>
                  <a:tcPr marL="0" marR="0" marT="0" marB="0" anchor="ctr">
                    <a:lnL w="12700" cmpd="sng">
                      <a:noFill/>
                    </a:lnL>
                    <a:lnR w="12700" cmpd="sng">
                      <a:noFill/>
                    </a:lnR>
                    <a:lnT w="12700" cap="flat" cmpd="sng" algn="ctr">
                      <a:solidFill>
                        <a:schemeClr val="accent5"/>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endParaRPr lang="en-US" sz="300">
                        <a:solidFill>
                          <a:schemeClr val="tx1">
                            <a:lumMod val="75000"/>
                            <a:lumOff val="25000"/>
                          </a:schemeClr>
                        </a:solidFill>
                      </a:endParaRPr>
                    </a:p>
                  </a:txBody>
                  <a:tcPr marL="0" marR="0" marT="0" marB="0" anchor="ctr">
                    <a:lnL w="12700" cmpd="sng">
                      <a:noFill/>
                    </a:lnL>
                    <a:lnR w="12700" cmpd="sng">
                      <a:noFill/>
                    </a:lnR>
                    <a:lnT w="12700" cap="flat" cmpd="sng" algn="ctr">
                      <a:solidFill>
                        <a:schemeClr val="accent5"/>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endParaRPr lang="en-US" sz="300">
                        <a:solidFill>
                          <a:schemeClr val="tx1">
                            <a:lumMod val="75000"/>
                            <a:lumOff val="25000"/>
                          </a:schemeClr>
                        </a:solidFill>
                      </a:endParaRPr>
                    </a:p>
                  </a:txBody>
                  <a:tcPr marL="0" marR="0" marT="0" marB="0" anchor="ctr">
                    <a:lnL w="12700" cmpd="sng">
                      <a:noFill/>
                    </a:lnL>
                    <a:lnR w="12700" cmpd="sng">
                      <a:noFill/>
                    </a:lnR>
                    <a:lnT w="12700" cap="flat" cmpd="sng" algn="ctr">
                      <a:solidFill>
                        <a:schemeClr val="accent5"/>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52907214"/>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38100" cmpd="sng">
                      <a:noFill/>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t>78</a:t>
                      </a:r>
                    </a:p>
                  </a:txBody>
                  <a:tcPr marL="137160" marR="137160" marT="137160" marB="137160" anchor="ctr">
                    <a:lnL w="12700" cmpd="sng">
                      <a:noFill/>
                    </a:lnL>
                    <a:lnR w="12700" cmpd="sng">
                      <a:noFill/>
                    </a:lnR>
                    <a:lnT w="38100" cmpd="sng">
                      <a:noFill/>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t>63</a:t>
                      </a:r>
                    </a:p>
                  </a:txBody>
                  <a:tcPr marL="137160" marR="137160" marT="137160" marB="137160" anchor="ctr">
                    <a:lnL w="12700" cmpd="sng">
                      <a:noFill/>
                    </a:lnL>
                    <a:lnR w="12700" cmpd="sng">
                      <a:noFill/>
                    </a:lnR>
                    <a:lnT w="38100" cmpd="sng">
                      <a:noFill/>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t>41</a:t>
                      </a:r>
                    </a:p>
                  </a:txBody>
                  <a:tcPr marL="137160" marR="137160" marT="137160" marB="137160" anchor="ctr">
                    <a:lnL w="12700" cmpd="sng">
                      <a:noFill/>
                    </a:lnL>
                    <a:lnR w="12700" cmpd="sng">
                      <a:noFill/>
                    </a:lnR>
                    <a:lnT w="38100" cmpd="sng">
                      <a:noFill/>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1623081"/>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accent3"/>
                          </a:solidFill>
                        </a:rPr>
                        <a:t>82</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t>63</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t>50</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6531037"/>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t>69</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t>57</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t>43</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052412"/>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t>56</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accent3"/>
                          </a:solidFill>
                        </a:rPr>
                        <a:t>82</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t>31</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7217910"/>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t>52</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t>57</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chemeClr val="accent3"/>
                          </a:solidFill>
                        </a:rPr>
                        <a:t>81</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9525" cap="flat" cmpd="sng" algn="ctr">
                      <a:solidFill>
                        <a:schemeClr val="accent5">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01140245"/>
                  </a:ext>
                </a:extLst>
              </a:tr>
              <a:tr h="548640">
                <a:tc>
                  <a:txBody>
                    <a:bodyPr/>
                    <a:lstStyle/>
                    <a:p>
                      <a:r>
                        <a:rPr lang="zh-CN" altLang="en-US" dirty="0">
                          <a:solidFill>
                            <a:schemeClr val="accent1"/>
                          </a:solidFill>
                        </a:rPr>
                        <a:t>输入内容</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t>71</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t>57</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dirty="0"/>
                        <a:t>58</a:t>
                      </a:r>
                    </a:p>
                  </a:txBody>
                  <a:tcPr marL="137160" marR="137160" marT="137160" marB="137160" anchor="ctr">
                    <a:lnL w="12700" cmpd="sng">
                      <a:noFill/>
                    </a:lnL>
                    <a:lnR w="12700" cmpd="sng">
                      <a:noFill/>
                    </a:lnR>
                    <a:lnT w="9525" cap="flat" cmpd="sng" algn="ctr">
                      <a:solidFill>
                        <a:schemeClr val="accent5">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60601438"/>
                  </a:ext>
                </a:extLst>
              </a:tr>
            </a:tbl>
          </a:graphicData>
        </a:graphic>
      </p:graphicFrame>
      <p:grpSp>
        <p:nvGrpSpPr>
          <p:cNvPr id="26" name="组合 25">
            <a:extLst>
              <a:ext uri="{FF2B5EF4-FFF2-40B4-BE49-F238E27FC236}">
                <a16:creationId xmlns:a16="http://schemas.microsoft.com/office/drawing/2014/main" id="{EA2EAC5E-EE59-60B7-396D-13AFCFCFA3A8}"/>
              </a:ext>
            </a:extLst>
          </p:cNvPr>
          <p:cNvGrpSpPr/>
          <p:nvPr/>
        </p:nvGrpSpPr>
        <p:grpSpPr>
          <a:xfrm>
            <a:off x="4392485" y="618148"/>
            <a:ext cx="3407030" cy="697896"/>
            <a:chOff x="4367808" y="2406408"/>
            <a:chExt cx="3407030" cy="697896"/>
          </a:xfrm>
        </p:grpSpPr>
        <p:sp>
          <p:nvSpPr>
            <p:cNvPr id="27" name="任意多边形: 形状 26">
              <a:extLst>
                <a:ext uri="{FF2B5EF4-FFF2-40B4-BE49-F238E27FC236}">
                  <a16:creationId xmlns:a16="http://schemas.microsoft.com/office/drawing/2014/main" id="{7AE140FD-5690-1CE8-7EAB-326FF7632DCD}"/>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8" name="图片 27">
              <a:extLst>
                <a:ext uri="{FF2B5EF4-FFF2-40B4-BE49-F238E27FC236}">
                  <a16:creationId xmlns:a16="http://schemas.microsoft.com/office/drawing/2014/main" id="{29BD6EF9-6AC7-A9A2-236E-7FB83C92FE09}"/>
                </a:ext>
              </a:extLst>
            </p:cNvPr>
            <p:cNvPicPr>
              <a:picLocks noChangeAspect="1"/>
            </p:cNvPicPr>
            <p:nvPr/>
          </p:nvPicPr>
          <p:blipFill>
            <a:blip r:embed="rId3"/>
            <a:stretch>
              <a:fillRect/>
            </a:stretch>
          </p:blipFill>
          <p:spPr>
            <a:xfrm>
              <a:off x="4417163" y="2406408"/>
              <a:ext cx="3357675" cy="697896"/>
            </a:xfrm>
            <a:prstGeom prst="rect">
              <a:avLst/>
            </a:prstGeom>
          </p:spPr>
        </p:pic>
        <p:sp>
          <p:nvSpPr>
            <p:cNvPr id="29" name="文本框 28">
              <a:extLst>
                <a:ext uri="{FF2B5EF4-FFF2-40B4-BE49-F238E27FC236}">
                  <a16:creationId xmlns:a16="http://schemas.microsoft.com/office/drawing/2014/main" id="{2F3DE185-74E9-02E5-63F6-63458B901710}"/>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9" name="组合 8">
            <a:extLst>
              <a:ext uri="{FF2B5EF4-FFF2-40B4-BE49-F238E27FC236}">
                <a16:creationId xmlns:a16="http://schemas.microsoft.com/office/drawing/2014/main" id="{70EADECA-014C-C3E2-357C-D57C8B33753F}"/>
              </a:ext>
            </a:extLst>
          </p:cNvPr>
          <p:cNvGrpSpPr/>
          <p:nvPr/>
        </p:nvGrpSpPr>
        <p:grpSpPr>
          <a:xfrm>
            <a:off x="2804555" y="723581"/>
            <a:ext cx="6582889" cy="324011"/>
            <a:chOff x="2804555" y="723581"/>
            <a:chExt cx="6582889" cy="324011"/>
          </a:xfrm>
        </p:grpSpPr>
        <p:grpSp>
          <p:nvGrpSpPr>
            <p:cNvPr id="10" name="组合 9">
              <a:extLst>
                <a:ext uri="{FF2B5EF4-FFF2-40B4-BE49-F238E27FC236}">
                  <a16:creationId xmlns:a16="http://schemas.microsoft.com/office/drawing/2014/main" id="{2B1D897A-7143-F604-359C-E4F83D164A0E}"/>
                </a:ext>
              </a:extLst>
            </p:cNvPr>
            <p:cNvGrpSpPr/>
            <p:nvPr/>
          </p:nvGrpSpPr>
          <p:grpSpPr>
            <a:xfrm flipH="1">
              <a:off x="2804555" y="723581"/>
              <a:ext cx="1628505" cy="324011"/>
              <a:chOff x="8988164" y="2998449"/>
              <a:chExt cx="2050177" cy="407908"/>
            </a:xfrm>
          </p:grpSpPr>
          <p:cxnSp>
            <p:nvCxnSpPr>
              <p:cNvPr id="19" name="直接连接符 18">
                <a:extLst>
                  <a:ext uri="{FF2B5EF4-FFF2-40B4-BE49-F238E27FC236}">
                    <a16:creationId xmlns:a16="http://schemas.microsoft.com/office/drawing/2014/main" id="{4CC2BB07-24FF-1E6C-20F6-67AB10FA0783}"/>
                  </a:ext>
                </a:extLst>
              </p:cNvPr>
              <p:cNvCxnSpPr>
                <a:cxnSpLocks/>
                <a:stCxn id="24"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CEFE2113-1CDF-AFF1-AE9B-B23C91B7BC1B}"/>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43D8D61-BA62-CF89-EA0B-D8A2B95FEF4C}"/>
                  </a:ext>
                </a:extLst>
              </p:cNvPr>
              <p:cNvCxnSpPr>
                <a:cxnSpLocks/>
                <a:stCxn id="24" idx="0"/>
                <a:endCxn id="23"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2" name="椭圆 8">
                <a:extLst>
                  <a:ext uri="{FF2B5EF4-FFF2-40B4-BE49-F238E27FC236}">
                    <a16:creationId xmlns:a16="http://schemas.microsoft.com/office/drawing/2014/main" id="{84EA0F69-88F9-F4B3-F936-4FD96AC23E25}"/>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3" name="椭圆 8">
                <a:extLst>
                  <a:ext uri="{FF2B5EF4-FFF2-40B4-BE49-F238E27FC236}">
                    <a16:creationId xmlns:a16="http://schemas.microsoft.com/office/drawing/2014/main" id="{06C87F57-EA35-0B37-7C29-647D248EB795}"/>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4" name="弧形 23">
                <a:extLst>
                  <a:ext uri="{FF2B5EF4-FFF2-40B4-BE49-F238E27FC236}">
                    <a16:creationId xmlns:a16="http://schemas.microsoft.com/office/drawing/2014/main" id="{3DE62CED-D8CA-228F-B552-DB85DB3E7951}"/>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5" name="弧形 24">
                <a:extLst>
                  <a:ext uri="{FF2B5EF4-FFF2-40B4-BE49-F238E27FC236}">
                    <a16:creationId xmlns:a16="http://schemas.microsoft.com/office/drawing/2014/main" id="{309C4DE2-BB14-4746-9259-CCB51A077D6E}"/>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11" name="组合 10">
              <a:extLst>
                <a:ext uri="{FF2B5EF4-FFF2-40B4-BE49-F238E27FC236}">
                  <a16:creationId xmlns:a16="http://schemas.microsoft.com/office/drawing/2014/main" id="{E6FA4FA8-2A80-EB04-39BD-8E738B9100ED}"/>
                </a:ext>
              </a:extLst>
            </p:cNvPr>
            <p:cNvGrpSpPr/>
            <p:nvPr/>
          </p:nvGrpSpPr>
          <p:grpSpPr>
            <a:xfrm>
              <a:off x="7758939" y="723581"/>
              <a:ext cx="1628505" cy="324011"/>
              <a:chOff x="8988164" y="2998449"/>
              <a:chExt cx="2050177" cy="407908"/>
            </a:xfrm>
          </p:grpSpPr>
          <p:cxnSp>
            <p:nvCxnSpPr>
              <p:cNvPr id="12" name="直接连接符 11">
                <a:extLst>
                  <a:ext uri="{FF2B5EF4-FFF2-40B4-BE49-F238E27FC236}">
                    <a16:creationId xmlns:a16="http://schemas.microsoft.com/office/drawing/2014/main" id="{926504B0-2473-75BF-48AF-2002A07FA3CE}"/>
                  </a:ext>
                </a:extLst>
              </p:cNvPr>
              <p:cNvCxnSpPr>
                <a:cxnSpLocks/>
                <a:stCxn id="17"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2BA5AF0-01BB-BA16-7976-B0421757EF03}"/>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F5D893E-6301-4F87-DE83-6090964062B2}"/>
                  </a:ext>
                </a:extLst>
              </p:cNvPr>
              <p:cNvCxnSpPr>
                <a:cxnSpLocks/>
                <a:stCxn id="17" idx="0"/>
                <a:endCxn id="16"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5" name="椭圆 8">
                <a:extLst>
                  <a:ext uri="{FF2B5EF4-FFF2-40B4-BE49-F238E27FC236}">
                    <a16:creationId xmlns:a16="http://schemas.microsoft.com/office/drawing/2014/main" id="{AE24FDFB-2BD6-476A-551F-0FE8BD0774F5}"/>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6" name="椭圆 8">
                <a:extLst>
                  <a:ext uri="{FF2B5EF4-FFF2-40B4-BE49-F238E27FC236}">
                    <a16:creationId xmlns:a16="http://schemas.microsoft.com/office/drawing/2014/main" id="{E0D0ACC0-BB7D-CB16-17C8-8CAD33DFBB62}"/>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7" name="弧形 16">
                <a:extLst>
                  <a:ext uri="{FF2B5EF4-FFF2-40B4-BE49-F238E27FC236}">
                    <a16:creationId xmlns:a16="http://schemas.microsoft.com/office/drawing/2014/main" id="{998BCD2D-D8D2-A7B2-280F-47E3785F33AD}"/>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8" name="弧形 17">
                <a:extLst>
                  <a:ext uri="{FF2B5EF4-FFF2-40B4-BE49-F238E27FC236}">
                    <a16:creationId xmlns:a16="http://schemas.microsoft.com/office/drawing/2014/main" id="{7DF79E98-CCC8-390B-C89D-D234A1C0A974}"/>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spTree>
    <p:extLst>
      <p:ext uri="{BB962C8B-B14F-4D97-AF65-F5344CB8AC3E}">
        <p14:creationId xmlns:p14="http://schemas.microsoft.com/office/powerpoint/2010/main" val="1895077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文本框 227">
            <a:extLst>
              <a:ext uri="{FF2B5EF4-FFF2-40B4-BE49-F238E27FC236}">
                <a16:creationId xmlns:a16="http://schemas.microsoft.com/office/drawing/2014/main" id="{1D8012DC-16A2-7C84-7703-7145F86E9480}"/>
              </a:ext>
            </a:extLst>
          </p:cNvPr>
          <p:cNvSpPr txBox="1"/>
          <p:nvPr/>
        </p:nvSpPr>
        <p:spPr>
          <a:xfrm>
            <a:off x="1273535" y="3413003"/>
            <a:ext cx="3775393" cy="781368"/>
          </a:xfrm>
          <a:prstGeom prst="rect">
            <a:avLst/>
          </a:prstGeom>
          <a:noFill/>
        </p:spPr>
        <p:txBody>
          <a:bodyPr wrap="none">
            <a:spAutoFit/>
          </a:bodyPr>
          <a:lstStyle/>
          <a:p>
            <a:pPr algn="ctr">
              <a:lnSpc>
                <a:spcPct val="120000"/>
              </a:lnSpc>
            </a:pPr>
            <a:r>
              <a:rPr lang="zh-CN" altLang="en-US" sz="4000" dirty="0">
                <a:latin typeface="+mn-ea"/>
              </a:rPr>
              <a:t>请输入章节标题</a:t>
            </a:r>
          </a:p>
        </p:txBody>
      </p:sp>
      <p:sp>
        <p:nvSpPr>
          <p:cNvPr id="2" name="文本框 1">
            <a:extLst>
              <a:ext uri="{FF2B5EF4-FFF2-40B4-BE49-F238E27FC236}">
                <a16:creationId xmlns:a16="http://schemas.microsoft.com/office/drawing/2014/main" id="{10CABF5C-0949-8498-7E59-2E67313988F5}"/>
              </a:ext>
            </a:extLst>
          </p:cNvPr>
          <p:cNvSpPr txBox="1"/>
          <p:nvPr/>
        </p:nvSpPr>
        <p:spPr>
          <a:xfrm>
            <a:off x="2160649" y="1080152"/>
            <a:ext cx="1858147" cy="2230392"/>
          </a:xfrm>
          <a:prstGeom prst="rect">
            <a:avLst/>
          </a:prstGeom>
          <a:noFill/>
          <a:effectLst/>
        </p:spPr>
        <p:txBody>
          <a:bodyPr wrap="none" lIns="153326" tIns="76663" rIns="153326" bIns="76663">
            <a:spAutoFit/>
          </a:bodyPr>
          <a:lstStyle/>
          <a:p>
            <a:pPr>
              <a:lnSpc>
                <a:spcPct val="120000"/>
              </a:lnSpc>
            </a:pPr>
            <a:r>
              <a:rPr lang="zh-CN" altLang="en-US" sz="12073" dirty="0">
                <a:solidFill>
                  <a:schemeClr val="accent1"/>
                </a:solidFill>
                <a:latin typeface="+mj-ea"/>
                <a:ea typeface="+mj-ea"/>
              </a:rPr>
              <a:t>叁</a:t>
            </a:r>
          </a:p>
        </p:txBody>
      </p:sp>
    </p:spTree>
    <p:extLst>
      <p:ext uri="{BB962C8B-B14F-4D97-AF65-F5344CB8AC3E}">
        <p14:creationId xmlns:p14="http://schemas.microsoft.com/office/powerpoint/2010/main" val="938953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0AB3161-21F8-F1CF-F690-817C82DE86F3}"/>
              </a:ext>
            </a:extLst>
          </p:cNvPr>
          <p:cNvGrpSpPr/>
          <p:nvPr/>
        </p:nvGrpSpPr>
        <p:grpSpPr>
          <a:xfrm>
            <a:off x="4392485" y="618148"/>
            <a:ext cx="3407030" cy="697896"/>
            <a:chOff x="4367808" y="2406408"/>
            <a:chExt cx="3407030" cy="697896"/>
          </a:xfrm>
        </p:grpSpPr>
        <p:sp>
          <p:nvSpPr>
            <p:cNvPr id="4" name="任意多边形: 形状 3">
              <a:extLst>
                <a:ext uri="{FF2B5EF4-FFF2-40B4-BE49-F238E27FC236}">
                  <a16:creationId xmlns:a16="http://schemas.microsoft.com/office/drawing/2014/main" id="{D8E29441-8F7C-90D7-5120-05B785BC5E8C}"/>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0" name="图片 9">
              <a:extLst>
                <a:ext uri="{FF2B5EF4-FFF2-40B4-BE49-F238E27FC236}">
                  <a16:creationId xmlns:a16="http://schemas.microsoft.com/office/drawing/2014/main" id="{60627655-8A85-F05E-DD17-EACA9087F75C}"/>
                </a:ext>
              </a:extLst>
            </p:cNvPr>
            <p:cNvPicPr>
              <a:picLocks noChangeAspect="1"/>
            </p:cNvPicPr>
            <p:nvPr/>
          </p:nvPicPr>
          <p:blipFill>
            <a:blip r:embed="rId3"/>
            <a:stretch>
              <a:fillRect/>
            </a:stretch>
          </p:blipFill>
          <p:spPr>
            <a:xfrm>
              <a:off x="4417163" y="2406408"/>
              <a:ext cx="3357675" cy="697896"/>
            </a:xfrm>
            <a:prstGeom prst="rect">
              <a:avLst/>
            </a:prstGeom>
          </p:spPr>
        </p:pic>
        <p:sp>
          <p:nvSpPr>
            <p:cNvPr id="11" name="文本框 10">
              <a:extLst>
                <a:ext uri="{FF2B5EF4-FFF2-40B4-BE49-F238E27FC236}">
                  <a16:creationId xmlns:a16="http://schemas.microsoft.com/office/drawing/2014/main" id="{CE1DD39F-4DA5-0CCF-C966-DB99206BDA31}"/>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87" name="组合 86">
            <a:extLst>
              <a:ext uri="{FF2B5EF4-FFF2-40B4-BE49-F238E27FC236}">
                <a16:creationId xmlns:a16="http://schemas.microsoft.com/office/drawing/2014/main" id="{457D2888-B6DD-12FD-EDE2-D1FAE7D6C877}"/>
              </a:ext>
            </a:extLst>
          </p:cNvPr>
          <p:cNvGrpSpPr/>
          <p:nvPr/>
        </p:nvGrpSpPr>
        <p:grpSpPr>
          <a:xfrm>
            <a:off x="2804555" y="723581"/>
            <a:ext cx="6582889" cy="324011"/>
            <a:chOff x="2804555" y="723581"/>
            <a:chExt cx="6582889" cy="324011"/>
          </a:xfrm>
        </p:grpSpPr>
        <p:grpSp>
          <p:nvGrpSpPr>
            <p:cNvPr id="88" name="组合 87">
              <a:extLst>
                <a:ext uri="{FF2B5EF4-FFF2-40B4-BE49-F238E27FC236}">
                  <a16:creationId xmlns:a16="http://schemas.microsoft.com/office/drawing/2014/main" id="{F8170CDF-235A-A0A4-107A-7AA10A2F28D1}"/>
                </a:ext>
              </a:extLst>
            </p:cNvPr>
            <p:cNvGrpSpPr/>
            <p:nvPr/>
          </p:nvGrpSpPr>
          <p:grpSpPr>
            <a:xfrm flipH="1">
              <a:off x="2804555" y="723581"/>
              <a:ext cx="1628505" cy="324011"/>
              <a:chOff x="8988164" y="2998449"/>
              <a:chExt cx="2050177" cy="407908"/>
            </a:xfrm>
          </p:grpSpPr>
          <p:cxnSp>
            <p:nvCxnSpPr>
              <p:cNvPr id="97" name="直接连接符 96">
                <a:extLst>
                  <a:ext uri="{FF2B5EF4-FFF2-40B4-BE49-F238E27FC236}">
                    <a16:creationId xmlns:a16="http://schemas.microsoft.com/office/drawing/2014/main" id="{07106CF2-ADD3-ECCB-8F9D-634A5F207747}"/>
                  </a:ext>
                </a:extLst>
              </p:cNvPr>
              <p:cNvCxnSpPr>
                <a:cxnSpLocks/>
                <a:stCxn id="102"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C35BC1AE-5C8B-34BB-8D68-7CC7B6C02BE2}"/>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E2BF29E1-FAEB-9FAD-311F-1EF65F91004C}"/>
                  </a:ext>
                </a:extLst>
              </p:cNvPr>
              <p:cNvCxnSpPr>
                <a:cxnSpLocks/>
                <a:stCxn id="102" idx="0"/>
                <a:endCxn id="101"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00" name="椭圆 8">
                <a:extLst>
                  <a:ext uri="{FF2B5EF4-FFF2-40B4-BE49-F238E27FC236}">
                    <a16:creationId xmlns:a16="http://schemas.microsoft.com/office/drawing/2014/main" id="{249CEE02-656C-77CB-72A1-7BF835CE85E0}"/>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01" name="椭圆 8">
                <a:extLst>
                  <a:ext uri="{FF2B5EF4-FFF2-40B4-BE49-F238E27FC236}">
                    <a16:creationId xmlns:a16="http://schemas.microsoft.com/office/drawing/2014/main" id="{2C00F5B2-579D-78D9-B26B-A9A29BC0AF40}"/>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02" name="弧形 101">
                <a:extLst>
                  <a:ext uri="{FF2B5EF4-FFF2-40B4-BE49-F238E27FC236}">
                    <a16:creationId xmlns:a16="http://schemas.microsoft.com/office/drawing/2014/main" id="{9ED3E9DC-3D36-DB99-0934-A7B37FD804DF}"/>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03" name="弧形 102">
                <a:extLst>
                  <a:ext uri="{FF2B5EF4-FFF2-40B4-BE49-F238E27FC236}">
                    <a16:creationId xmlns:a16="http://schemas.microsoft.com/office/drawing/2014/main" id="{8A7791B4-45BD-61AB-ABA9-E4FB9ABC243C}"/>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89" name="组合 88">
              <a:extLst>
                <a:ext uri="{FF2B5EF4-FFF2-40B4-BE49-F238E27FC236}">
                  <a16:creationId xmlns:a16="http://schemas.microsoft.com/office/drawing/2014/main" id="{F80ECAE0-7568-6C34-0647-8A7874BFB49F}"/>
                </a:ext>
              </a:extLst>
            </p:cNvPr>
            <p:cNvGrpSpPr/>
            <p:nvPr/>
          </p:nvGrpSpPr>
          <p:grpSpPr>
            <a:xfrm>
              <a:off x="7758939" y="723581"/>
              <a:ext cx="1628505" cy="324011"/>
              <a:chOff x="8988164" y="2998449"/>
              <a:chExt cx="2050177" cy="407908"/>
            </a:xfrm>
          </p:grpSpPr>
          <p:cxnSp>
            <p:nvCxnSpPr>
              <p:cNvPr id="90" name="直接连接符 89">
                <a:extLst>
                  <a:ext uri="{FF2B5EF4-FFF2-40B4-BE49-F238E27FC236}">
                    <a16:creationId xmlns:a16="http://schemas.microsoft.com/office/drawing/2014/main" id="{A1A4C2E7-C6CC-69E2-BFDF-4931DAC599D4}"/>
                  </a:ext>
                </a:extLst>
              </p:cNvPr>
              <p:cNvCxnSpPr>
                <a:cxnSpLocks/>
                <a:stCxn id="95"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595EC336-B482-E563-06B3-3C4FDA176400}"/>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9D893C89-31E0-C78C-F012-CD51A8070B69}"/>
                  </a:ext>
                </a:extLst>
              </p:cNvPr>
              <p:cNvCxnSpPr>
                <a:cxnSpLocks/>
                <a:stCxn id="95" idx="0"/>
                <a:endCxn id="94"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93" name="椭圆 8">
                <a:extLst>
                  <a:ext uri="{FF2B5EF4-FFF2-40B4-BE49-F238E27FC236}">
                    <a16:creationId xmlns:a16="http://schemas.microsoft.com/office/drawing/2014/main" id="{E59C1E29-3423-F3E5-95B7-A78591B90B77}"/>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94" name="椭圆 8">
                <a:extLst>
                  <a:ext uri="{FF2B5EF4-FFF2-40B4-BE49-F238E27FC236}">
                    <a16:creationId xmlns:a16="http://schemas.microsoft.com/office/drawing/2014/main" id="{17D43691-5CD3-054B-E944-709E57F1C6EF}"/>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95" name="弧形 94">
                <a:extLst>
                  <a:ext uri="{FF2B5EF4-FFF2-40B4-BE49-F238E27FC236}">
                    <a16:creationId xmlns:a16="http://schemas.microsoft.com/office/drawing/2014/main" id="{17BDADD0-7A42-DC1D-1B38-D61180DEC133}"/>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96" name="弧形 95">
                <a:extLst>
                  <a:ext uri="{FF2B5EF4-FFF2-40B4-BE49-F238E27FC236}">
                    <a16:creationId xmlns:a16="http://schemas.microsoft.com/office/drawing/2014/main" id="{BEFF285F-3ED8-3C0D-EC6D-74B696C6B5A2}"/>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sp>
        <p:nvSpPr>
          <p:cNvPr id="105" name="文本框 104">
            <a:extLst>
              <a:ext uri="{FF2B5EF4-FFF2-40B4-BE49-F238E27FC236}">
                <a16:creationId xmlns:a16="http://schemas.microsoft.com/office/drawing/2014/main" id="{C34A464F-28CA-9EA9-3836-95635682E4BC}"/>
              </a:ext>
            </a:extLst>
          </p:cNvPr>
          <p:cNvSpPr txBox="1"/>
          <p:nvPr/>
        </p:nvSpPr>
        <p:spPr>
          <a:xfrm>
            <a:off x="1248426" y="1355718"/>
            <a:ext cx="1005403" cy="908454"/>
          </a:xfrm>
          <a:prstGeom prst="rect">
            <a:avLst/>
          </a:prstGeom>
          <a:noFill/>
        </p:spPr>
        <p:txBody>
          <a:bodyPr wrap="none" rtlCol="0" anchor="t">
            <a:spAutoFit/>
          </a:bodyPr>
          <a:lstStyle/>
          <a:p>
            <a:pPr>
              <a:lnSpc>
                <a:spcPct val="120000"/>
              </a:lnSpc>
            </a:pPr>
            <a:r>
              <a:rPr lang="zh-CN" altLang="en-US" sz="1600" dirty="0">
                <a:latin typeface="+mn-ea"/>
                <a:cs typeface="宋体" pitchFamily="2" charset="-122"/>
                <a:sym typeface="+mn-ea"/>
              </a:rPr>
              <a:t>输入内容</a:t>
            </a:r>
          </a:p>
          <a:p>
            <a:pPr>
              <a:lnSpc>
                <a:spcPct val="120000"/>
              </a:lnSpc>
            </a:pPr>
            <a:r>
              <a:rPr lang="en-US" altLang="zh-CN" sz="3200" dirty="0">
                <a:solidFill>
                  <a:schemeClr val="accent1"/>
                </a:solidFill>
                <a:latin typeface="+mj-lt"/>
                <a:sym typeface="+mn-ea"/>
              </a:rPr>
              <a:t>6</a:t>
            </a:r>
            <a:r>
              <a:rPr lang="zh-CN" altLang="en-US" sz="1600" dirty="0">
                <a:latin typeface="+mn-ea"/>
                <a:cs typeface="宋体" pitchFamily="2" charset="-122"/>
                <a:sym typeface="+mn-ea"/>
              </a:rPr>
              <a:t>个</a:t>
            </a:r>
            <a:endParaRPr lang="en-US" altLang="zh-CN" b="0" dirty="0">
              <a:latin typeface="+mn-ea"/>
              <a:cs typeface="宋体" pitchFamily="2" charset="-122"/>
              <a:sym typeface="+mn-ea"/>
            </a:endParaRPr>
          </a:p>
        </p:txBody>
      </p:sp>
      <p:sp>
        <p:nvSpPr>
          <p:cNvPr id="106" name="文本框 105">
            <a:extLst>
              <a:ext uri="{FF2B5EF4-FFF2-40B4-BE49-F238E27FC236}">
                <a16:creationId xmlns:a16="http://schemas.microsoft.com/office/drawing/2014/main" id="{631ABCD3-13E7-D128-4699-97DE42E834EF}"/>
              </a:ext>
            </a:extLst>
          </p:cNvPr>
          <p:cNvSpPr txBox="1"/>
          <p:nvPr/>
        </p:nvSpPr>
        <p:spPr>
          <a:xfrm>
            <a:off x="4566873" y="1355718"/>
            <a:ext cx="1035861" cy="908454"/>
          </a:xfrm>
          <a:prstGeom prst="rect">
            <a:avLst/>
          </a:prstGeom>
          <a:noFill/>
        </p:spPr>
        <p:txBody>
          <a:bodyPr wrap="none" rtlCol="0" anchor="t">
            <a:spAutoFit/>
          </a:bodyPr>
          <a:lstStyle/>
          <a:p>
            <a:pPr marL="0" indent="0" algn="l">
              <a:lnSpc>
                <a:spcPct val="120000"/>
              </a:lnSpc>
            </a:pPr>
            <a:r>
              <a:rPr lang="zh-CN" altLang="en-US" sz="1600" b="0" dirty="0">
                <a:latin typeface="+mn-ea"/>
                <a:cs typeface="宋体" pitchFamily="2" charset="-122"/>
                <a:sym typeface="+mn-ea"/>
              </a:rPr>
              <a:t>输入内容</a:t>
            </a:r>
          </a:p>
          <a:p>
            <a:pPr marL="0" indent="0" algn="l">
              <a:lnSpc>
                <a:spcPct val="120000"/>
              </a:lnSpc>
            </a:pPr>
            <a:r>
              <a:rPr lang="en-US" altLang="zh-CN" sz="3200" dirty="0">
                <a:solidFill>
                  <a:schemeClr val="accent1"/>
                </a:solidFill>
                <a:latin typeface="+mj-lt"/>
                <a:sym typeface="+mn-ea"/>
              </a:rPr>
              <a:t>110</a:t>
            </a:r>
            <a:r>
              <a:rPr lang="zh-CN" altLang="en-US" b="0" dirty="0">
                <a:latin typeface="+mn-ea"/>
                <a:cs typeface="宋体" pitchFamily="2" charset="-122"/>
                <a:sym typeface="+mn-ea"/>
              </a:rPr>
              <a:t>个</a:t>
            </a:r>
            <a:endParaRPr lang="en-US" altLang="zh-CN" b="0" dirty="0">
              <a:latin typeface="+mn-ea"/>
              <a:cs typeface="宋体" pitchFamily="2" charset="-122"/>
              <a:sym typeface="+mn-ea"/>
            </a:endParaRPr>
          </a:p>
        </p:txBody>
      </p:sp>
      <p:sp>
        <p:nvSpPr>
          <p:cNvPr id="107" name="文本框 106">
            <a:extLst>
              <a:ext uri="{FF2B5EF4-FFF2-40B4-BE49-F238E27FC236}">
                <a16:creationId xmlns:a16="http://schemas.microsoft.com/office/drawing/2014/main" id="{C4B502C3-2397-C599-5433-A69E13AB6E68}"/>
              </a:ext>
            </a:extLst>
          </p:cNvPr>
          <p:cNvSpPr txBox="1"/>
          <p:nvPr/>
        </p:nvSpPr>
        <p:spPr>
          <a:xfrm>
            <a:off x="7903317" y="1355718"/>
            <a:ext cx="1465016" cy="908454"/>
          </a:xfrm>
          <a:prstGeom prst="rect">
            <a:avLst/>
          </a:prstGeom>
          <a:noFill/>
        </p:spPr>
        <p:txBody>
          <a:bodyPr wrap="none" rtlCol="0" anchor="t">
            <a:spAutoFit/>
          </a:bodyPr>
          <a:lstStyle/>
          <a:p>
            <a:pPr marL="0" indent="0" algn="l">
              <a:lnSpc>
                <a:spcPct val="120000"/>
              </a:lnSpc>
            </a:pPr>
            <a:r>
              <a:rPr lang="zh-CN" altLang="en-US" sz="1600" dirty="0">
                <a:latin typeface="+mn-ea"/>
                <a:cs typeface="宋体" pitchFamily="2" charset="-122"/>
                <a:sym typeface="+mn-ea"/>
              </a:rPr>
              <a:t>输入内容</a:t>
            </a:r>
          </a:p>
          <a:p>
            <a:pPr marL="0" indent="0" algn="l">
              <a:lnSpc>
                <a:spcPct val="120000"/>
              </a:lnSpc>
            </a:pPr>
            <a:r>
              <a:rPr lang="en-US" altLang="zh-CN" sz="3200" dirty="0">
                <a:solidFill>
                  <a:schemeClr val="accent1"/>
                </a:solidFill>
                <a:latin typeface="+mj-lt"/>
                <a:sym typeface="+mn-ea"/>
              </a:rPr>
              <a:t>95%</a:t>
            </a:r>
            <a:r>
              <a:rPr lang="zh-CN" altLang="en-US" sz="1600" dirty="0">
                <a:latin typeface="+mn-ea"/>
                <a:cs typeface="宋体" pitchFamily="2" charset="-122"/>
                <a:sym typeface="+mn-ea"/>
              </a:rPr>
              <a:t>以上</a:t>
            </a:r>
            <a:endParaRPr lang="zh-CN" b="0" dirty="0">
              <a:latin typeface="+mn-ea"/>
              <a:cs typeface="宋体" pitchFamily="2" charset="-122"/>
            </a:endParaRPr>
          </a:p>
        </p:txBody>
      </p:sp>
      <p:pic>
        <p:nvPicPr>
          <p:cNvPr id="108" name="图形 107">
            <a:extLst>
              <a:ext uri="{FF2B5EF4-FFF2-40B4-BE49-F238E27FC236}">
                <a16:creationId xmlns:a16="http://schemas.microsoft.com/office/drawing/2014/main" id="{3473F6CE-32D4-9ED5-A900-DD823ABBCBB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809222" y="1419459"/>
            <a:ext cx="720000" cy="720000"/>
          </a:xfrm>
          <a:prstGeom prst="rect">
            <a:avLst/>
          </a:prstGeom>
        </p:spPr>
      </p:pic>
      <p:pic>
        <p:nvPicPr>
          <p:cNvPr id="109" name="图形 108">
            <a:extLst>
              <a:ext uri="{FF2B5EF4-FFF2-40B4-BE49-F238E27FC236}">
                <a16:creationId xmlns:a16="http://schemas.microsoft.com/office/drawing/2014/main" id="{B9599969-F6F9-4357-D983-889C962D535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157611" y="1419459"/>
            <a:ext cx="720000" cy="720000"/>
          </a:xfrm>
          <a:prstGeom prst="rect">
            <a:avLst/>
          </a:prstGeom>
        </p:spPr>
      </p:pic>
      <p:pic>
        <p:nvPicPr>
          <p:cNvPr id="110" name="图形 109">
            <a:extLst>
              <a:ext uri="{FF2B5EF4-FFF2-40B4-BE49-F238E27FC236}">
                <a16:creationId xmlns:a16="http://schemas.microsoft.com/office/drawing/2014/main" id="{07DB7D26-A180-FB96-51D9-7D47FA00E78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674039" y="1420101"/>
            <a:ext cx="720000" cy="720000"/>
          </a:xfrm>
          <a:prstGeom prst="rect">
            <a:avLst/>
          </a:prstGeom>
        </p:spPr>
      </p:pic>
      <p:sp>
        <p:nvSpPr>
          <p:cNvPr id="111" name="任意多边形: 形状 110">
            <a:extLst>
              <a:ext uri="{FF2B5EF4-FFF2-40B4-BE49-F238E27FC236}">
                <a16:creationId xmlns:a16="http://schemas.microsoft.com/office/drawing/2014/main" id="{1C9E3F12-EAC8-E0D5-E419-EBAE3A5943FC}"/>
              </a:ext>
            </a:extLst>
          </p:cNvPr>
          <p:cNvSpPr/>
          <p:nvPr/>
        </p:nvSpPr>
        <p:spPr>
          <a:xfrm>
            <a:off x="1319535" y="2240995"/>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39+">
            <a:extLst>
              <a:ext uri="{FF2B5EF4-FFF2-40B4-BE49-F238E27FC236}">
                <a16:creationId xmlns:a16="http://schemas.microsoft.com/office/drawing/2014/main" id="{D3FF1178-4275-7C88-7160-B93EC8357FF6}"/>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1370939" y="2318200"/>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13" name="任意多边形: 形状 112">
            <a:extLst>
              <a:ext uri="{FF2B5EF4-FFF2-40B4-BE49-F238E27FC236}">
                <a16:creationId xmlns:a16="http://schemas.microsoft.com/office/drawing/2014/main" id="{EFA303B4-028A-26A9-3F1D-D9C2BFEB99EC}"/>
              </a:ext>
            </a:extLst>
          </p:cNvPr>
          <p:cNvSpPr/>
          <p:nvPr/>
        </p:nvSpPr>
        <p:spPr>
          <a:xfrm>
            <a:off x="1370939" y="3822844"/>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4" name="文本框 113">
            <a:extLst>
              <a:ext uri="{FF2B5EF4-FFF2-40B4-BE49-F238E27FC236}">
                <a16:creationId xmlns:a16="http://schemas.microsoft.com/office/drawing/2014/main" id="{93B23F28-E32D-7280-F959-4A50D3ACDCE9}"/>
              </a:ext>
            </a:extLst>
          </p:cNvPr>
          <p:cNvSpPr txBox="1"/>
          <p:nvPr/>
        </p:nvSpPr>
        <p:spPr>
          <a:xfrm>
            <a:off x="1545078" y="3824284"/>
            <a:ext cx="1022530"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cs typeface="宋体" pitchFamily="2" charset="-122"/>
                <a:sym typeface="+mn-ea"/>
              </a:rPr>
              <a:t>输入内容</a:t>
            </a:r>
            <a:endParaRPr lang="en-US" altLang="zh-CN" sz="1600" dirty="0">
              <a:solidFill>
                <a:schemeClr val="bg1"/>
              </a:solidFill>
              <a:effectLst/>
              <a:latin typeface="+mn-ea"/>
              <a:cs typeface="宋体" pitchFamily="2" charset="-122"/>
              <a:sym typeface="+mn-ea"/>
            </a:endParaRPr>
          </a:p>
        </p:txBody>
      </p:sp>
      <p:sp>
        <p:nvSpPr>
          <p:cNvPr id="115" name="任意多边形: 形状 114">
            <a:extLst>
              <a:ext uri="{FF2B5EF4-FFF2-40B4-BE49-F238E27FC236}">
                <a16:creationId xmlns:a16="http://schemas.microsoft.com/office/drawing/2014/main" id="{413ABE95-7DAF-7E5C-5501-F1A1F4D0E0C1}"/>
              </a:ext>
            </a:extLst>
          </p:cNvPr>
          <p:cNvSpPr/>
          <p:nvPr/>
        </p:nvSpPr>
        <p:spPr>
          <a:xfrm>
            <a:off x="4639141" y="2240995"/>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39+++++">
            <a:extLst>
              <a:ext uri="{FF2B5EF4-FFF2-40B4-BE49-F238E27FC236}">
                <a16:creationId xmlns:a16="http://schemas.microsoft.com/office/drawing/2014/main" id="{0C75F576-1775-71BC-F32F-0C28335C23BD}"/>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4690545" y="2318201"/>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17" name="任意多边形: 形状 116">
            <a:extLst>
              <a:ext uri="{FF2B5EF4-FFF2-40B4-BE49-F238E27FC236}">
                <a16:creationId xmlns:a16="http://schemas.microsoft.com/office/drawing/2014/main" id="{BB761B02-8874-8462-6F4C-F527897DB6D9}"/>
              </a:ext>
            </a:extLst>
          </p:cNvPr>
          <p:cNvSpPr/>
          <p:nvPr/>
        </p:nvSpPr>
        <p:spPr>
          <a:xfrm>
            <a:off x="4690545" y="3822844"/>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 name="文本框 117">
            <a:extLst>
              <a:ext uri="{FF2B5EF4-FFF2-40B4-BE49-F238E27FC236}">
                <a16:creationId xmlns:a16="http://schemas.microsoft.com/office/drawing/2014/main" id="{3BE2A606-D5D1-8E53-EE68-C97001CBE1B5}"/>
              </a:ext>
            </a:extLst>
          </p:cNvPr>
          <p:cNvSpPr txBox="1"/>
          <p:nvPr/>
        </p:nvSpPr>
        <p:spPr>
          <a:xfrm>
            <a:off x="4864683" y="3824284"/>
            <a:ext cx="1052311"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sym typeface="+mn-ea"/>
              </a:rPr>
              <a:t>输入内容</a:t>
            </a:r>
          </a:p>
        </p:txBody>
      </p:sp>
      <p:sp>
        <p:nvSpPr>
          <p:cNvPr id="119" name="任意多边形: 形状 118">
            <a:extLst>
              <a:ext uri="{FF2B5EF4-FFF2-40B4-BE49-F238E27FC236}">
                <a16:creationId xmlns:a16="http://schemas.microsoft.com/office/drawing/2014/main" id="{4BF94FA4-66D2-99C8-AEC8-508DE61D4E42}"/>
              </a:ext>
            </a:extLst>
          </p:cNvPr>
          <p:cNvSpPr/>
          <p:nvPr/>
        </p:nvSpPr>
        <p:spPr>
          <a:xfrm>
            <a:off x="7958747" y="2240995"/>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39++++">
            <a:extLst>
              <a:ext uri="{FF2B5EF4-FFF2-40B4-BE49-F238E27FC236}">
                <a16:creationId xmlns:a16="http://schemas.microsoft.com/office/drawing/2014/main" id="{B6BEDA83-8140-E436-8D06-57DEA59F2C43}"/>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8010151" y="2318201"/>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21" name="任意多边形: 形状 120">
            <a:extLst>
              <a:ext uri="{FF2B5EF4-FFF2-40B4-BE49-F238E27FC236}">
                <a16:creationId xmlns:a16="http://schemas.microsoft.com/office/drawing/2014/main" id="{DF8B92AF-3C40-4488-2F90-ED463D34AE82}"/>
              </a:ext>
            </a:extLst>
          </p:cNvPr>
          <p:cNvSpPr/>
          <p:nvPr/>
        </p:nvSpPr>
        <p:spPr>
          <a:xfrm>
            <a:off x="8010151" y="3822844"/>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2" name="文本框 121">
            <a:extLst>
              <a:ext uri="{FF2B5EF4-FFF2-40B4-BE49-F238E27FC236}">
                <a16:creationId xmlns:a16="http://schemas.microsoft.com/office/drawing/2014/main" id="{2FD1CED1-44A2-D906-9FBD-1F180D755197}"/>
              </a:ext>
            </a:extLst>
          </p:cNvPr>
          <p:cNvSpPr txBox="1"/>
          <p:nvPr/>
        </p:nvSpPr>
        <p:spPr>
          <a:xfrm>
            <a:off x="8184290" y="3824284"/>
            <a:ext cx="1008054"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sym typeface="+mn-ea"/>
              </a:rPr>
              <a:t>输入内容</a:t>
            </a:r>
            <a:endParaRPr lang="en-US" altLang="zh-CN" sz="1600" dirty="0">
              <a:solidFill>
                <a:schemeClr val="bg1"/>
              </a:solidFill>
              <a:latin typeface="+mn-ea"/>
              <a:sym typeface="+mn-ea"/>
            </a:endParaRPr>
          </a:p>
        </p:txBody>
      </p:sp>
      <p:sp>
        <p:nvSpPr>
          <p:cNvPr id="123" name="任意多边形: 形状 122">
            <a:extLst>
              <a:ext uri="{FF2B5EF4-FFF2-40B4-BE49-F238E27FC236}">
                <a16:creationId xmlns:a16="http://schemas.microsoft.com/office/drawing/2014/main" id="{DAD2E4C1-2467-F935-9D7D-0FB5EB59811D}"/>
              </a:ext>
            </a:extLst>
          </p:cNvPr>
          <p:cNvSpPr/>
          <p:nvPr/>
        </p:nvSpPr>
        <p:spPr>
          <a:xfrm>
            <a:off x="1319535" y="4449630"/>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39++++++">
            <a:extLst>
              <a:ext uri="{FF2B5EF4-FFF2-40B4-BE49-F238E27FC236}">
                <a16:creationId xmlns:a16="http://schemas.microsoft.com/office/drawing/2014/main" id="{C56C6FC7-3EFD-078B-30D6-8BEAB440C117}"/>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1370939" y="4526836"/>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25" name="任意多边形: 形状 124">
            <a:extLst>
              <a:ext uri="{FF2B5EF4-FFF2-40B4-BE49-F238E27FC236}">
                <a16:creationId xmlns:a16="http://schemas.microsoft.com/office/drawing/2014/main" id="{8CD8BAEF-73A0-1D23-E4D6-6E8FE40F5602}"/>
              </a:ext>
            </a:extLst>
          </p:cNvPr>
          <p:cNvSpPr/>
          <p:nvPr/>
        </p:nvSpPr>
        <p:spPr>
          <a:xfrm>
            <a:off x="1370939" y="6031479"/>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文本框 125">
            <a:extLst>
              <a:ext uri="{FF2B5EF4-FFF2-40B4-BE49-F238E27FC236}">
                <a16:creationId xmlns:a16="http://schemas.microsoft.com/office/drawing/2014/main" id="{4ADEB62C-F7FF-B050-E493-45D5F339A287}"/>
              </a:ext>
            </a:extLst>
          </p:cNvPr>
          <p:cNvSpPr txBox="1"/>
          <p:nvPr/>
        </p:nvSpPr>
        <p:spPr>
          <a:xfrm>
            <a:off x="1545078" y="6032919"/>
            <a:ext cx="1022530"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sym typeface="+mn-ea"/>
              </a:rPr>
              <a:t>输入内容</a:t>
            </a:r>
          </a:p>
        </p:txBody>
      </p:sp>
      <p:sp>
        <p:nvSpPr>
          <p:cNvPr id="127" name="任意多边形: 形状 126">
            <a:extLst>
              <a:ext uri="{FF2B5EF4-FFF2-40B4-BE49-F238E27FC236}">
                <a16:creationId xmlns:a16="http://schemas.microsoft.com/office/drawing/2014/main" id="{73B8D610-6211-CE2F-D460-3078541B60DA}"/>
              </a:ext>
            </a:extLst>
          </p:cNvPr>
          <p:cNvSpPr/>
          <p:nvPr/>
        </p:nvSpPr>
        <p:spPr>
          <a:xfrm>
            <a:off x="4639141" y="4449630"/>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39++">
            <a:extLst>
              <a:ext uri="{FF2B5EF4-FFF2-40B4-BE49-F238E27FC236}">
                <a16:creationId xmlns:a16="http://schemas.microsoft.com/office/drawing/2014/main" id="{87A8B967-5806-D515-2E4E-56DA785F29E0}"/>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4690545" y="4526836"/>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29" name="任意多边形: 形状 128">
            <a:extLst>
              <a:ext uri="{FF2B5EF4-FFF2-40B4-BE49-F238E27FC236}">
                <a16:creationId xmlns:a16="http://schemas.microsoft.com/office/drawing/2014/main" id="{AD7E6567-A04D-3590-E2C4-F04E6B37484D}"/>
              </a:ext>
            </a:extLst>
          </p:cNvPr>
          <p:cNvSpPr/>
          <p:nvPr/>
        </p:nvSpPr>
        <p:spPr>
          <a:xfrm>
            <a:off x="4690545" y="6031479"/>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文本框 129">
            <a:extLst>
              <a:ext uri="{FF2B5EF4-FFF2-40B4-BE49-F238E27FC236}">
                <a16:creationId xmlns:a16="http://schemas.microsoft.com/office/drawing/2014/main" id="{4CD9C08E-5491-4A31-29C6-FDCE151416CC}"/>
              </a:ext>
            </a:extLst>
          </p:cNvPr>
          <p:cNvSpPr txBox="1"/>
          <p:nvPr/>
        </p:nvSpPr>
        <p:spPr>
          <a:xfrm>
            <a:off x="4864684" y="6032919"/>
            <a:ext cx="1052310"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sym typeface="+mn-ea"/>
              </a:rPr>
              <a:t>输入内容</a:t>
            </a:r>
          </a:p>
        </p:txBody>
      </p:sp>
      <p:sp>
        <p:nvSpPr>
          <p:cNvPr id="131" name="任意多边形: 形状 130">
            <a:extLst>
              <a:ext uri="{FF2B5EF4-FFF2-40B4-BE49-F238E27FC236}">
                <a16:creationId xmlns:a16="http://schemas.microsoft.com/office/drawing/2014/main" id="{B4AE4D71-C105-1962-C38F-C4FE6C46CB5B}"/>
              </a:ext>
            </a:extLst>
          </p:cNvPr>
          <p:cNvSpPr/>
          <p:nvPr/>
        </p:nvSpPr>
        <p:spPr>
          <a:xfrm>
            <a:off x="7958747" y="4449630"/>
            <a:ext cx="2913714" cy="2026978"/>
          </a:xfrm>
          <a:custGeom>
            <a:avLst/>
            <a:gdLst>
              <a:gd name="connsiteX0" fmla="*/ 133294 w 2913714"/>
              <a:gd name="connsiteY0" fmla="*/ 0 h 2026978"/>
              <a:gd name="connsiteX1" fmla="*/ 2780280 w 2913714"/>
              <a:gd name="connsiteY1" fmla="*/ 0 h 2026978"/>
              <a:gd name="connsiteX2" fmla="*/ 2787086 w 2913714"/>
              <a:gd name="connsiteY2" fmla="*/ 38861 h 2026978"/>
              <a:gd name="connsiteX3" fmla="*/ 2892531 w 2913714"/>
              <a:gd name="connsiteY3" fmla="*/ 130434 h 2026978"/>
              <a:gd name="connsiteX4" fmla="*/ 2913714 w 2913714"/>
              <a:gd name="connsiteY4" fmla="*/ 132585 h 2026978"/>
              <a:gd name="connsiteX5" fmla="*/ 2913714 w 2913714"/>
              <a:gd name="connsiteY5" fmla="*/ 1893344 h 2026978"/>
              <a:gd name="connsiteX6" fmla="*/ 2873721 w 2913714"/>
              <a:gd name="connsiteY6" fmla="*/ 1900348 h 2026978"/>
              <a:gd name="connsiteX7" fmla="*/ 2782148 w 2913714"/>
              <a:gd name="connsiteY7" fmla="*/ 2005793 h 2026978"/>
              <a:gd name="connsiteX8" fmla="*/ 2779996 w 2913714"/>
              <a:gd name="connsiteY8" fmla="*/ 2026978 h 2026978"/>
              <a:gd name="connsiteX9" fmla="*/ 131107 w 2913714"/>
              <a:gd name="connsiteY9" fmla="*/ 2026978 h 2026978"/>
              <a:gd name="connsiteX10" fmla="*/ 124724 w 2913714"/>
              <a:gd name="connsiteY10" fmla="*/ 1990532 h 2026978"/>
              <a:gd name="connsiteX11" fmla="*/ 19279 w 2913714"/>
              <a:gd name="connsiteY11" fmla="*/ 1898960 h 2026978"/>
              <a:gd name="connsiteX12" fmla="*/ 0 w 2913714"/>
              <a:gd name="connsiteY12" fmla="*/ 1897001 h 2026978"/>
              <a:gd name="connsiteX13" fmla="*/ 0 w 2913714"/>
              <a:gd name="connsiteY13" fmla="*/ 131782 h 2026978"/>
              <a:gd name="connsiteX14" fmla="*/ 21184 w 2913714"/>
              <a:gd name="connsiteY14" fmla="*/ 129631 h 2026978"/>
              <a:gd name="connsiteX15" fmla="*/ 126629 w 2913714"/>
              <a:gd name="connsiteY15" fmla="*/ 38058 h 202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3714" h="2026978">
                <a:moveTo>
                  <a:pt x="133294" y="0"/>
                </a:moveTo>
                <a:lnTo>
                  <a:pt x="2780280" y="0"/>
                </a:lnTo>
                <a:lnTo>
                  <a:pt x="2787086" y="38861"/>
                </a:lnTo>
                <a:cubicBezTo>
                  <a:pt x="2803917" y="85182"/>
                  <a:pt x="2843686" y="120362"/>
                  <a:pt x="2892531" y="130434"/>
                </a:cubicBezTo>
                <a:lnTo>
                  <a:pt x="2913714" y="132585"/>
                </a:lnTo>
                <a:lnTo>
                  <a:pt x="2913714" y="1893344"/>
                </a:lnTo>
                <a:lnTo>
                  <a:pt x="2873721" y="1900348"/>
                </a:lnTo>
                <a:cubicBezTo>
                  <a:pt x="2827400" y="1917180"/>
                  <a:pt x="2792220" y="1956948"/>
                  <a:pt x="2782148" y="2005793"/>
                </a:cubicBezTo>
                <a:lnTo>
                  <a:pt x="2779996" y="2026978"/>
                </a:lnTo>
                <a:lnTo>
                  <a:pt x="131107" y="2026978"/>
                </a:lnTo>
                <a:lnTo>
                  <a:pt x="124724" y="1990532"/>
                </a:lnTo>
                <a:cubicBezTo>
                  <a:pt x="107892" y="1944211"/>
                  <a:pt x="68124" y="1909032"/>
                  <a:pt x="19279" y="1898960"/>
                </a:cubicBezTo>
                <a:lnTo>
                  <a:pt x="0" y="1897001"/>
                </a:lnTo>
                <a:lnTo>
                  <a:pt x="0" y="131782"/>
                </a:lnTo>
                <a:lnTo>
                  <a:pt x="21184" y="129631"/>
                </a:lnTo>
                <a:cubicBezTo>
                  <a:pt x="70029" y="119559"/>
                  <a:pt x="109797" y="84379"/>
                  <a:pt x="126629" y="38058"/>
                </a:cubicBezTo>
                <a:close/>
              </a:path>
            </a:pathLst>
          </a:cu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39+++">
            <a:extLst>
              <a:ext uri="{FF2B5EF4-FFF2-40B4-BE49-F238E27FC236}">
                <a16:creationId xmlns:a16="http://schemas.microsoft.com/office/drawing/2014/main" id="{07F06503-0BD5-CCB0-CEFA-187E61C52125}"/>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8010151" y="4526836"/>
            <a:ext cx="2810907" cy="1872567"/>
          </a:xfrm>
          <a:custGeom>
            <a:avLst/>
            <a:gdLst>
              <a:gd name="connsiteX0" fmla="*/ 2667985 w 2810907"/>
              <a:gd name="connsiteY0" fmla="*/ 180 h 1872567"/>
              <a:gd name="connsiteX1" fmla="*/ 2782103 w 2810907"/>
              <a:gd name="connsiteY1" fmla="*/ 141271 h 1872567"/>
              <a:gd name="connsiteX2" fmla="*/ 2810903 w 2810907"/>
              <a:gd name="connsiteY2" fmla="*/ 144196 h 1872567"/>
              <a:gd name="connsiteX3" fmla="*/ 2810906 w 2810907"/>
              <a:gd name="connsiteY3" fmla="*/ 144196 h 1872567"/>
              <a:gd name="connsiteX4" fmla="*/ 2810906 w 2810907"/>
              <a:gd name="connsiteY4" fmla="*/ 180 h 1872567"/>
              <a:gd name="connsiteX5" fmla="*/ 142921 w 2810907"/>
              <a:gd name="connsiteY5" fmla="*/ 0 h 1872567"/>
              <a:gd name="connsiteX6" fmla="*/ 2810907 w 2810907"/>
              <a:gd name="connsiteY6" fmla="*/ 0 h 1872567"/>
              <a:gd name="connsiteX7" fmla="*/ 2810907 w 2810907"/>
              <a:gd name="connsiteY7" fmla="*/ 1729195 h 1872567"/>
              <a:gd name="connsiteX8" fmla="*/ 2761937 w 2810907"/>
              <a:gd name="connsiteY8" fmla="*/ 1737772 h 1872567"/>
              <a:gd name="connsiteX9" fmla="*/ 2670364 w 2810907"/>
              <a:gd name="connsiteY9" fmla="*/ 1843216 h 1872567"/>
              <a:gd name="connsiteX10" fmla="*/ 2667439 w 2810907"/>
              <a:gd name="connsiteY10" fmla="*/ 1872017 h 1872567"/>
              <a:gd name="connsiteX11" fmla="*/ 2667439 w 2810907"/>
              <a:gd name="connsiteY11" fmla="*/ 1872020 h 1872567"/>
              <a:gd name="connsiteX12" fmla="*/ 2810907 w 2810907"/>
              <a:gd name="connsiteY12" fmla="*/ 1872020 h 1872567"/>
              <a:gd name="connsiteX13" fmla="*/ 2810907 w 2810907"/>
              <a:gd name="connsiteY13" fmla="*/ 1872567 h 1872567"/>
              <a:gd name="connsiteX14" fmla="*/ 142921 w 2810907"/>
              <a:gd name="connsiteY14" fmla="*/ 1872567 h 1872567"/>
              <a:gd name="connsiteX15" fmla="*/ 28804 w 2810907"/>
              <a:gd name="connsiteY15" fmla="*/ 1731477 h 1872567"/>
              <a:gd name="connsiteX16" fmla="*/ 3 w 2810907"/>
              <a:gd name="connsiteY16" fmla="*/ 1728551 h 1872567"/>
              <a:gd name="connsiteX17" fmla="*/ 0 w 2810907"/>
              <a:gd name="connsiteY17" fmla="*/ 1728551 h 1872567"/>
              <a:gd name="connsiteX18" fmla="*/ 0 w 2810907"/>
              <a:gd name="connsiteY18" fmla="*/ 144016 h 1872567"/>
              <a:gd name="connsiteX19" fmla="*/ 3 w 2810907"/>
              <a:gd name="connsiteY19" fmla="*/ 144016 h 1872567"/>
              <a:gd name="connsiteX20" fmla="*/ 28804 w 2810907"/>
              <a:gd name="connsiteY20" fmla="*/ 141091 h 1872567"/>
              <a:gd name="connsiteX21" fmla="*/ 142921 w 2810907"/>
              <a:gd name="connsiteY21" fmla="*/ 0 h 187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10907" h="1872567">
                <a:moveTo>
                  <a:pt x="2667985" y="180"/>
                </a:moveTo>
                <a:cubicBezTo>
                  <a:pt x="2667985" y="69776"/>
                  <a:pt x="2716976" y="127841"/>
                  <a:pt x="2782103" y="141271"/>
                </a:cubicBezTo>
                <a:lnTo>
                  <a:pt x="2810903" y="144196"/>
                </a:lnTo>
                <a:lnTo>
                  <a:pt x="2810906" y="144196"/>
                </a:lnTo>
                <a:lnTo>
                  <a:pt x="2810906" y="180"/>
                </a:lnTo>
                <a:close/>
                <a:moveTo>
                  <a:pt x="142921" y="0"/>
                </a:moveTo>
                <a:lnTo>
                  <a:pt x="2810907" y="0"/>
                </a:lnTo>
                <a:lnTo>
                  <a:pt x="2810907" y="1729195"/>
                </a:lnTo>
                <a:lnTo>
                  <a:pt x="2761937" y="1737772"/>
                </a:lnTo>
                <a:cubicBezTo>
                  <a:pt x="2715616" y="1754603"/>
                  <a:pt x="2680436" y="1794372"/>
                  <a:pt x="2670364" y="1843216"/>
                </a:cubicBezTo>
                <a:lnTo>
                  <a:pt x="2667439" y="1872017"/>
                </a:lnTo>
                <a:lnTo>
                  <a:pt x="2667439" y="1872020"/>
                </a:lnTo>
                <a:lnTo>
                  <a:pt x="2810907" y="1872020"/>
                </a:lnTo>
                <a:lnTo>
                  <a:pt x="2810907" y="1872567"/>
                </a:lnTo>
                <a:lnTo>
                  <a:pt x="142921" y="1872567"/>
                </a:lnTo>
                <a:cubicBezTo>
                  <a:pt x="142921" y="1802971"/>
                  <a:pt x="93930" y="1744906"/>
                  <a:pt x="28804" y="1731477"/>
                </a:cubicBezTo>
                <a:lnTo>
                  <a:pt x="3" y="1728551"/>
                </a:lnTo>
                <a:lnTo>
                  <a:pt x="0" y="1728551"/>
                </a:lnTo>
                <a:lnTo>
                  <a:pt x="0" y="144016"/>
                </a:lnTo>
                <a:lnTo>
                  <a:pt x="3" y="144016"/>
                </a:lnTo>
                <a:lnTo>
                  <a:pt x="28804" y="141091"/>
                </a:lnTo>
                <a:cubicBezTo>
                  <a:pt x="93930" y="127661"/>
                  <a:pt x="142921" y="69596"/>
                  <a:pt x="142921" y="0"/>
                </a:cubicBezTo>
                <a:close/>
              </a:path>
            </a:pathLst>
          </a:custGeom>
        </p:spPr>
      </p:pic>
      <p:sp>
        <p:nvSpPr>
          <p:cNvPr id="133" name="任意多边形: 形状 132">
            <a:extLst>
              <a:ext uri="{FF2B5EF4-FFF2-40B4-BE49-F238E27FC236}">
                <a16:creationId xmlns:a16="http://schemas.microsoft.com/office/drawing/2014/main" id="{2B2354DF-8DCD-5DD0-4469-E06C1D4D0342}"/>
              </a:ext>
            </a:extLst>
          </p:cNvPr>
          <p:cNvSpPr/>
          <p:nvPr/>
        </p:nvSpPr>
        <p:spPr>
          <a:xfrm>
            <a:off x="8010151" y="6031479"/>
            <a:ext cx="2810907" cy="367921"/>
          </a:xfrm>
          <a:custGeom>
            <a:avLst/>
            <a:gdLst>
              <a:gd name="connsiteX0" fmla="*/ 0 w 2810907"/>
              <a:gd name="connsiteY0" fmla="*/ 0 h 367921"/>
              <a:gd name="connsiteX1" fmla="*/ 2810907 w 2810907"/>
              <a:gd name="connsiteY1" fmla="*/ 0 h 367921"/>
              <a:gd name="connsiteX2" fmla="*/ 2810907 w 2810907"/>
              <a:gd name="connsiteY2" fmla="*/ 224551 h 367921"/>
              <a:gd name="connsiteX3" fmla="*/ 2761937 w 2810907"/>
              <a:gd name="connsiteY3" fmla="*/ 233128 h 367921"/>
              <a:gd name="connsiteX4" fmla="*/ 2670364 w 2810907"/>
              <a:gd name="connsiteY4" fmla="*/ 338572 h 367921"/>
              <a:gd name="connsiteX5" fmla="*/ 2667439 w 2810907"/>
              <a:gd name="connsiteY5" fmla="*/ 367373 h 367921"/>
              <a:gd name="connsiteX6" fmla="*/ 2667439 w 2810907"/>
              <a:gd name="connsiteY6" fmla="*/ 367376 h 367921"/>
              <a:gd name="connsiteX7" fmla="*/ 2810907 w 2810907"/>
              <a:gd name="connsiteY7" fmla="*/ 367376 h 367921"/>
              <a:gd name="connsiteX8" fmla="*/ 2810907 w 2810907"/>
              <a:gd name="connsiteY8" fmla="*/ 367921 h 367921"/>
              <a:gd name="connsiteX9" fmla="*/ 142921 w 2810907"/>
              <a:gd name="connsiteY9" fmla="*/ 367921 h 367921"/>
              <a:gd name="connsiteX10" fmla="*/ 134249 w 2810907"/>
              <a:gd name="connsiteY10" fmla="*/ 318405 h 367921"/>
              <a:gd name="connsiteX11" fmla="*/ 28804 w 2810907"/>
              <a:gd name="connsiteY11" fmla="*/ 226833 h 367921"/>
              <a:gd name="connsiteX12" fmla="*/ 3 w 2810907"/>
              <a:gd name="connsiteY12" fmla="*/ 223907 h 367921"/>
              <a:gd name="connsiteX13" fmla="*/ 0 w 2810907"/>
              <a:gd name="connsiteY13" fmla="*/ 223907 h 367921"/>
              <a:gd name="connsiteX14" fmla="*/ 0 w 2810907"/>
              <a:gd name="connsiteY14" fmla="*/ 0 h 36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0907" h="367921">
                <a:moveTo>
                  <a:pt x="0" y="0"/>
                </a:moveTo>
                <a:lnTo>
                  <a:pt x="2810907" y="0"/>
                </a:lnTo>
                <a:lnTo>
                  <a:pt x="2810907" y="224551"/>
                </a:lnTo>
                <a:lnTo>
                  <a:pt x="2761937" y="233128"/>
                </a:lnTo>
                <a:cubicBezTo>
                  <a:pt x="2715616" y="249959"/>
                  <a:pt x="2680436" y="289728"/>
                  <a:pt x="2670364" y="338572"/>
                </a:cubicBezTo>
                <a:lnTo>
                  <a:pt x="2667439" y="367373"/>
                </a:lnTo>
                <a:lnTo>
                  <a:pt x="2667439" y="367376"/>
                </a:lnTo>
                <a:lnTo>
                  <a:pt x="2810907" y="367376"/>
                </a:lnTo>
                <a:lnTo>
                  <a:pt x="2810907" y="367921"/>
                </a:lnTo>
                <a:lnTo>
                  <a:pt x="142921" y="367921"/>
                </a:lnTo>
                <a:lnTo>
                  <a:pt x="134249" y="318405"/>
                </a:lnTo>
                <a:cubicBezTo>
                  <a:pt x="117417" y="272084"/>
                  <a:pt x="77649" y="236905"/>
                  <a:pt x="28804" y="226833"/>
                </a:cubicBezTo>
                <a:lnTo>
                  <a:pt x="3" y="223907"/>
                </a:lnTo>
                <a:lnTo>
                  <a:pt x="0" y="223907"/>
                </a:lnTo>
                <a:lnTo>
                  <a:pt x="0" y="0"/>
                </a:lnTo>
                <a:close/>
              </a:path>
            </a:pathLst>
          </a:custGeom>
          <a:gradFill flip="none" rotWithShape="1">
            <a:gsLst>
              <a:gs pos="100000">
                <a:schemeClr val="accent1">
                  <a:alpha val="0"/>
                </a:schemeClr>
              </a:gs>
              <a:gs pos="0">
                <a:schemeClr val="accent1"/>
              </a:gs>
              <a:gs pos="53000">
                <a:schemeClr val="accent1">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文本框 133">
            <a:extLst>
              <a:ext uri="{FF2B5EF4-FFF2-40B4-BE49-F238E27FC236}">
                <a16:creationId xmlns:a16="http://schemas.microsoft.com/office/drawing/2014/main" id="{99C40952-2095-292A-8B87-BD65D1D48D32}"/>
              </a:ext>
            </a:extLst>
          </p:cNvPr>
          <p:cNvSpPr txBox="1"/>
          <p:nvPr/>
        </p:nvSpPr>
        <p:spPr>
          <a:xfrm>
            <a:off x="8184289" y="6032919"/>
            <a:ext cx="1227433" cy="367921"/>
          </a:xfrm>
          <a:prstGeom prst="rect">
            <a:avLst/>
          </a:prstGeom>
          <a:noFill/>
        </p:spPr>
        <p:txBody>
          <a:bodyPr wrap="square" rtlCol="0" anchor="t">
            <a:spAutoFit/>
          </a:bodyPr>
          <a:lstStyle/>
          <a:p>
            <a:pPr>
              <a:lnSpc>
                <a:spcPct val="120000"/>
              </a:lnSpc>
            </a:pPr>
            <a:r>
              <a:rPr lang="zh-CN" altLang="en-US" sz="1600" dirty="0">
                <a:solidFill>
                  <a:schemeClr val="bg1"/>
                </a:solidFill>
                <a:latin typeface="+mn-ea"/>
                <a:sym typeface="+mn-ea"/>
              </a:rPr>
              <a:t>输入内容</a:t>
            </a:r>
          </a:p>
        </p:txBody>
      </p:sp>
    </p:spTree>
    <p:extLst>
      <p:ext uri="{BB962C8B-B14F-4D97-AF65-F5344CB8AC3E}">
        <p14:creationId xmlns:p14="http://schemas.microsoft.com/office/powerpoint/2010/main" val="3256991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37944EC-9C59-3436-9D3C-B356BACD9B3E}"/>
              </a:ext>
            </a:extLst>
          </p:cNvPr>
          <p:cNvGrpSpPr/>
          <p:nvPr/>
        </p:nvGrpSpPr>
        <p:grpSpPr>
          <a:xfrm>
            <a:off x="4392485" y="618148"/>
            <a:ext cx="3407030" cy="697896"/>
            <a:chOff x="4367808" y="2406408"/>
            <a:chExt cx="3407030" cy="697896"/>
          </a:xfrm>
        </p:grpSpPr>
        <p:sp>
          <p:nvSpPr>
            <p:cNvPr id="49" name="任意多边形: 形状 48">
              <a:extLst>
                <a:ext uri="{FF2B5EF4-FFF2-40B4-BE49-F238E27FC236}">
                  <a16:creationId xmlns:a16="http://schemas.microsoft.com/office/drawing/2014/main" id="{CEE0FBCB-792C-9145-9253-DBBAF73BAE1A}"/>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61" name="图片 60">
              <a:extLst>
                <a:ext uri="{FF2B5EF4-FFF2-40B4-BE49-F238E27FC236}">
                  <a16:creationId xmlns:a16="http://schemas.microsoft.com/office/drawing/2014/main" id="{2484B842-F51A-228F-7864-BFDE2A4F3EEA}"/>
                </a:ext>
              </a:extLst>
            </p:cNvPr>
            <p:cNvPicPr>
              <a:picLocks noChangeAspect="1"/>
            </p:cNvPicPr>
            <p:nvPr/>
          </p:nvPicPr>
          <p:blipFill>
            <a:blip r:embed="rId2"/>
            <a:stretch>
              <a:fillRect/>
            </a:stretch>
          </p:blipFill>
          <p:spPr>
            <a:xfrm>
              <a:off x="4417163" y="2406408"/>
              <a:ext cx="3357675" cy="697896"/>
            </a:xfrm>
            <a:prstGeom prst="rect">
              <a:avLst/>
            </a:prstGeom>
          </p:spPr>
        </p:pic>
        <p:sp>
          <p:nvSpPr>
            <p:cNvPr id="64" name="文本框 63">
              <a:extLst>
                <a:ext uri="{FF2B5EF4-FFF2-40B4-BE49-F238E27FC236}">
                  <a16:creationId xmlns:a16="http://schemas.microsoft.com/office/drawing/2014/main" id="{DD6CA9FE-7AF1-2F2F-0899-C62DFB07BC2B}"/>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10" name="组合 9">
            <a:extLst>
              <a:ext uri="{FF2B5EF4-FFF2-40B4-BE49-F238E27FC236}">
                <a16:creationId xmlns:a16="http://schemas.microsoft.com/office/drawing/2014/main" id="{9F801ACC-0ACC-6459-4DAB-298A1D8C0284}"/>
              </a:ext>
            </a:extLst>
          </p:cNvPr>
          <p:cNvGrpSpPr/>
          <p:nvPr/>
        </p:nvGrpSpPr>
        <p:grpSpPr>
          <a:xfrm>
            <a:off x="2804555" y="723581"/>
            <a:ext cx="6582889" cy="324011"/>
            <a:chOff x="2804555" y="723581"/>
            <a:chExt cx="6582889" cy="324011"/>
          </a:xfrm>
        </p:grpSpPr>
        <p:grpSp>
          <p:nvGrpSpPr>
            <p:cNvPr id="11" name="组合 10">
              <a:extLst>
                <a:ext uri="{FF2B5EF4-FFF2-40B4-BE49-F238E27FC236}">
                  <a16:creationId xmlns:a16="http://schemas.microsoft.com/office/drawing/2014/main" id="{19A8DCD3-BCA8-928D-691C-C2FC400A5DAD}"/>
                </a:ext>
              </a:extLst>
            </p:cNvPr>
            <p:cNvGrpSpPr/>
            <p:nvPr/>
          </p:nvGrpSpPr>
          <p:grpSpPr>
            <a:xfrm flipH="1">
              <a:off x="2804555" y="723581"/>
              <a:ext cx="1628505" cy="324011"/>
              <a:chOff x="8988164" y="2998449"/>
              <a:chExt cx="2050177" cy="407908"/>
            </a:xfrm>
          </p:grpSpPr>
          <p:cxnSp>
            <p:nvCxnSpPr>
              <p:cNvPr id="20" name="直接连接符 19">
                <a:extLst>
                  <a:ext uri="{FF2B5EF4-FFF2-40B4-BE49-F238E27FC236}">
                    <a16:creationId xmlns:a16="http://schemas.microsoft.com/office/drawing/2014/main" id="{1F3648E8-80DA-B0F1-2264-C9A3A12DD206}"/>
                  </a:ext>
                </a:extLst>
              </p:cNvPr>
              <p:cNvCxnSpPr>
                <a:cxnSpLocks/>
                <a:stCxn id="25"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4C8AAD6-E193-D6DC-4E43-EB1B23346014}"/>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AC9AA43-95DD-DFA9-2D5D-D20F0D1B831C}"/>
                  </a:ext>
                </a:extLst>
              </p:cNvPr>
              <p:cNvCxnSpPr>
                <a:cxnSpLocks/>
                <a:stCxn id="25" idx="0"/>
                <a:endCxn id="24"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3" name="椭圆 8">
                <a:extLst>
                  <a:ext uri="{FF2B5EF4-FFF2-40B4-BE49-F238E27FC236}">
                    <a16:creationId xmlns:a16="http://schemas.microsoft.com/office/drawing/2014/main" id="{82B7ED93-A6D2-9978-958A-9EACE7A133D4}"/>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4" name="椭圆 8">
                <a:extLst>
                  <a:ext uri="{FF2B5EF4-FFF2-40B4-BE49-F238E27FC236}">
                    <a16:creationId xmlns:a16="http://schemas.microsoft.com/office/drawing/2014/main" id="{C18AC775-DC0B-BBF6-9DA3-FDA6D8407329}"/>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5" name="弧形 24">
                <a:extLst>
                  <a:ext uri="{FF2B5EF4-FFF2-40B4-BE49-F238E27FC236}">
                    <a16:creationId xmlns:a16="http://schemas.microsoft.com/office/drawing/2014/main" id="{FA739416-60F5-A017-B56E-A81026FA8C3C}"/>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6" name="弧形 25">
                <a:extLst>
                  <a:ext uri="{FF2B5EF4-FFF2-40B4-BE49-F238E27FC236}">
                    <a16:creationId xmlns:a16="http://schemas.microsoft.com/office/drawing/2014/main" id="{CFB11C66-147E-0F59-E94C-251DF9FC9DB7}"/>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12" name="组合 11">
              <a:extLst>
                <a:ext uri="{FF2B5EF4-FFF2-40B4-BE49-F238E27FC236}">
                  <a16:creationId xmlns:a16="http://schemas.microsoft.com/office/drawing/2014/main" id="{788A6A55-7ED8-7EB6-43AA-4EB6C2936726}"/>
                </a:ext>
              </a:extLst>
            </p:cNvPr>
            <p:cNvGrpSpPr/>
            <p:nvPr/>
          </p:nvGrpSpPr>
          <p:grpSpPr>
            <a:xfrm>
              <a:off x="7758939" y="723581"/>
              <a:ext cx="1628505" cy="324011"/>
              <a:chOff x="8988164" y="2998449"/>
              <a:chExt cx="2050177" cy="407908"/>
            </a:xfrm>
          </p:grpSpPr>
          <p:cxnSp>
            <p:nvCxnSpPr>
              <p:cNvPr id="13" name="直接连接符 12">
                <a:extLst>
                  <a:ext uri="{FF2B5EF4-FFF2-40B4-BE49-F238E27FC236}">
                    <a16:creationId xmlns:a16="http://schemas.microsoft.com/office/drawing/2014/main" id="{9AEDF5D9-D521-360D-CE50-3B9AA5AD6A02}"/>
                  </a:ext>
                </a:extLst>
              </p:cNvPr>
              <p:cNvCxnSpPr>
                <a:cxnSpLocks/>
                <a:stCxn id="18"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C4240B1-5B28-7502-0E4F-37C551B110B5}"/>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1FB7518-E18D-6511-5F78-0F622E0164E8}"/>
                  </a:ext>
                </a:extLst>
              </p:cNvPr>
              <p:cNvCxnSpPr>
                <a:cxnSpLocks/>
                <a:stCxn id="18" idx="0"/>
                <a:endCxn id="17"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椭圆 8">
                <a:extLst>
                  <a:ext uri="{FF2B5EF4-FFF2-40B4-BE49-F238E27FC236}">
                    <a16:creationId xmlns:a16="http://schemas.microsoft.com/office/drawing/2014/main" id="{53FCAF2D-2975-9A95-46F1-03C043B8E51C}"/>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7" name="椭圆 8">
                <a:extLst>
                  <a:ext uri="{FF2B5EF4-FFF2-40B4-BE49-F238E27FC236}">
                    <a16:creationId xmlns:a16="http://schemas.microsoft.com/office/drawing/2014/main" id="{3B6CEACE-C68A-90D4-61CE-BC14A44FE743}"/>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8" name="弧形 17">
                <a:extLst>
                  <a:ext uri="{FF2B5EF4-FFF2-40B4-BE49-F238E27FC236}">
                    <a16:creationId xmlns:a16="http://schemas.microsoft.com/office/drawing/2014/main" id="{4DFFADC1-8030-3015-4575-5C5AEBB0A154}"/>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9" name="弧形 18">
                <a:extLst>
                  <a:ext uri="{FF2B5EF4-FFF2-40B4-BE49-F238E27FC236}">
                    <a16:creationId xmlns:a16="http://schemas.microsoft.com/office/drawing/2014/main" id="{69FACA5E-8CFA-2B9C-B6FF-14EACC3D6661}"/>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grpSp>
        <p:nvGrpSpPr>
          <p:cNvPr id="27" name="组合 26">
            <a:extLst>
              <a:ext uri="{FF2B5EF4-FFF2-40B4-BE49-F238E27FC236}">
                <a16:creationId xmlns:a16="http://schemas.microsoft.com/office/drawing/2014/main" id="{0B8C6124-16C0-D8CE-FE36-D3018A72FC6B}"/>
              </a:ext>
            </a:extLst>
          </p:cNvPr>
          <p:cNvGrpSpPr/>
          <p:nvPr/>
        </p:nvGrpSpPr>
        <p:grpSpPr>
          <a:xfrm flipH="1">
            <a:off x="2831651" y="723581"/>
            <a:ext cx="1628505" cy="324011"/>
            <a:chOff x="8988164" y="2998449"/>
            <a:chExt cx="2050177" cy="407908"/>
          </a:xfrm>
        </p:grpSpPr>
        <p:cxnSp>
          <p:nvCxnSpPr>
            <p:cNvPr id="28" name="直接连接符 27">
              <a:extLst>
                <a:ext uri="{FF2B5EF4-FFF2-40B4-BE49-F238E27FC236}">
                  <a16:creationId xmlns:a16="http://schemas.microsoft.com/office/drawing/2014/main" id="{77487ECE-42B1-5D2A-B615-518D5DC1FE25}"/>
                </a:ext>
              </a:extLst>
            </p:cNvPr>
            <p:cNvCxnSpPr>
              <a:cxnSpLocks/>
              <a:stCxn id="33"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F384C45-051B-0AAE-BF56-657E1D6D23E6}"/>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A83E16A-1C5E-4462-0FA4-345CBD2F46CE}"/>
                </a:ext>
              </a:extLst>
            </p:cNvPr>
            <p:cNvCxnSpPr>
              <a:cxnSpLocks/>
              <a:stCxn id="33" idx="0"/>
              <a:endCxn id="32"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1" name="椭圆 8">
              <a:extLst>
                <a:ext uri="{FF2B5EF4-FFF2-40B4-BE49-F238E27FC236}">
                  <a16:creationId xmlns:a16="http://schemas.microsoft.com/office/drawing/2014/main" id="{B916B6CE-8616-C4F1-C4C8-0533798419E2}"/>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2" name="椭圆 8">
              <a:extLst>
                <a:ext uri="{FF2B5EF4-FFF2-40B4-BE49-F238E27FC236}">
                  <a16:creationId xmlns:a16="http://schemas.microsoft.com/office/drawing/2014/main" id="{D7361B46-7D9B-49F3-EF96-347C283C014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3" name="弧形 32">
              <a:extLst>
                <a:ext uri="{FF2B5EF4-FFF2-40B4-BE49-F238E27FC236}">
                  <a16:creationId xmlns:a16="http://schemas.microsoft.com/office/drawing/2014/main" id="{CF32E38F-91E9-E55E-AAA8-564E851A7D4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4" name="弧形 33">
              <a:extLst>
                <a:ext uri="{FF2B5EF4-FFF2-40B4-BE49-F238E27FC236}">
                  <a16:creationId xmlns:a16="http://schemas.microsoft.com/office/drawing/2014/main" id="{E8095C15-64F6-9BB8-BF53-448ADD506853}"/>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35" name="组合 34">
            <a:extLst>
              <a:ext uri="{FF2B5EF4-FFF2-40B4-BE49-F238E27FC236}">
                <a16:creationId xmlns:a16="http://schemas.microsoft.com/office/drawing/2014/main" id="{A3FE4289-4B03-0A54-F76C-2D54F3EED5ED}"/>
              </a:ext>
            </a:extLst>
          </p:cNvPr>
          <p:cNvGrpSpPr/>
          <p:nvPr/>
        </p:nvGrpSpPr>
        <p:grpSpPr>
          <a:xfrm>
            <a:off x="7786035" y="723581"/>
            <a:ext cx="1628505" cy="324011"/>
            <a:chOff x="8988164" y="2998449"/>
            <a:chExt cx="2050177" cy="407908"/>
          </a:xfrm>
        </p:grpSpPr>
        <p:cxnSp>
          <p:nvCxnSpPr>
            <p:cNvPr id="36" name="直接连接符 35">
              <a:extLst>
                <a:ext uri="{FF2B5EF4-FFF2-40B4-BE49-F238E27FC236}">
                  <a16:creationId xmlns:a16="http://schemas.microsoft.com/office/drawing/2014/main" id="{C56AB0F4-686E-01FC-C60E-9A2CD84D6B9B}"/>
                </a:ext>
              </a:extLst>
            </p:cNvPr>
            <p:cNvCxnSpPr>
              <a:cxnSpLocks/>
              <a:stCxn id="41"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EBFBE9E-7713-6FDB-6FC9-FE8AB49FF62A}"/>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EC1958C-6DE6-40DC-0C5F-2AB9FCA49ED6}"/>
                </a:ext>
              </a:extLst>
            </p:cNvPr>
            <p:cNvCxnSpPr>
              <a:cxnSpLocks/>
              <a:stCxn id="41" idx="0"/>
              <a:endCxn id="40"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9" name="椭圆 8">
              <a:extLst>
                <a:ext uri="{FF2B5EF4-FFF2-40B4-BE49-F238E27FC236}">
                  <a16:creationId xmlns:a16="http://schemas.microsoft.com/office/drawing/2014/main" id="{6F96FC5D-86F2-9CDC-658D-E89362CDA16D}"/>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0" name="椭圆 8">
              <a:extLst>
                <a:ext uri="{FF2B5EF4-FFF2-40B4-BE49-F238E27FC236}">
                  <a16:creationId xmlns:a16="http://schemas.microsoft.com/office/drawing/2014/main" id="{437910FA-03C0-782C-E43A-81633AF0FF2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1" name="弧形 40">
              <a:extLst>
                <a:ext uri="{FF2B5EF4-FFF2-40B4-BE49-F238E27FC236}">
                  <a16:creationId xmlns:a16="http://schemas.microsoft.com/office/drawing/2014/main" id="{42174FC9-8657-FF26-A656-7AC2211F5FD0}"/>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42" name="弧形 41">
              <a:extLst>
                <a:ext uri="{FF2B5EF4-FFF2-40B4-BE49-F238E27FC236}">
                  <a16:creationId xmlns:a16="http://schemas.microsoft.com/office/drawing/2014/main" id="{782CA5E7-A130-CB84-E9F8-BF85A71D29FD}"/>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sp>
        <p:nvSpPr>
          <p:cNvPr id="3" name="矩形 2">
            <a:extLst>
              <a:ext uri="{FF2B5EF4-FFF2-40B4-BE49-F238E27FC236}">
                <a16:creationId xmlns:a16="http://schemas.microsoft.com/office/drawing/2014/main" id="{DF6F2861-714F-D0E5-EEE2-268A17B6D364}"/>
              </a:ext>
            </a:extLst>
          </p:cNvPr>
          <p:cNvSpPr/>
          <p:nvPr/>
        </p:nvSpPr>
        <p:spPr>
          <a:xfrm>
            <a:off x="0" y="2218778"/>
            <a:ext cx="12192000" cy="341632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矩形 3">
            <a:extLst>
              <a:ext uri="{FF2B5EF4-FFF2-40B4-BE49-F238E27FC236}">
                <a16:creationId xmlns:a16="http://schemas.microsoft.com/office/drawing/2014/main" id="{9D01851D-68B1-6324-6859-AE457F5590FB}"/>
              </a:ext>
            </a:extLst>
          </p:cNvPr>
          <p:cNvSpPr/>
          <p:nvPr/>
        </p:nvSpPr>
        <p:spPr>
          <a:xfrm>
            <a:off x="3807298" y="1835573"/>
            <a:ext cx="4577404" cy="4365152"/>
          </a:xfrm>
          <a:prstGeom prst="rect">
            <a:avLst/>
          </a:prstGeom>
          <a:gradFill>
            <a:gsLst>
              <a:gs pos="77000">
                <a:schemeClr val="bg1"/>
              </a:gs>
              <a:gs pos="97000">
                <a:schemeClr val="bg1">
                  <a:alpha val="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a:extLst>
              <a:ext uri="{FF2B5EF4-FFF2-40B4-BE49-F238E27FC236}">
                <a16:creationId xmlns:a16="http://schemas.microsoft.com/office/drawing/2014/main" id="{71DCFE02-0476-0DCD-D78A-3FB06BD11165}"/>
              </a:ext>
            </a:extLst>
          </p:cNvPr>
          <p:cNvSpPr/>
          <p:nvPr/>
        </p:nvSpPr>
        <p:spPr>
          <a:xfrm>
            <a:off x="3805715" y="1834051"/>
            <a:ext cx="4572000" cy="108000"/>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EED368A2-BEF2-29B5-38A3-7562689585A9}"/>
              </a:ext>
            </a:extLst>
          </p:cNvPr>
          <p:cNvSpPr/>
          <p:nvPr/>
        </p:nvSpPr>
        <p:spPr>
          <a:xfrm>
            <a:off x="736257" y="2493543"/>
            <a:ext cx="2491710" cy="743778"/>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45" name="文本框 44">
            <a:extLst>
              <a:ext uri="{FF2B5EF4-FFF2-40B4-BE49-F238E27FC236}">
                <a16:creationId xmlns:a16="http://schemas.microsoft.com/office/drawing/2014/main" id="{D308AAE4-9C9E-6CFB-5B3B-FDC8966D1CBB}"/>
              </a:ext>
            </a:extLst>
          </p:cNvPr>
          <p:cNvSpPr txBox="1"/>
          <p:nvPr/>
        </p:nvSpPr>
        <p:spPr>
          <a:xfrm>
            <a:off x="839022" y="2595811"/>
            <a:ext cx="2286180" cy="492443"/>
          </a:xfrm>
          <a:prstGeom prst="rect">
            <a:avLst/>
          </a:prstGeom>
          <a:noFill/>
        </p:spPr>
        <p:txBody>
          <a:bodyPr wrap="square" lIns="0" tIns="0" rIns="0" bIns="0" rtlCol="0" anchor="t">
            <a:noAutofit/>
          </a:bodyPr>
          <a:lstStyle/>
          <a:p>
            <a:pPr algn="ctr"/>
            <a:r>
              <a:rPr lang="zh-CN" altLang="en-US" sz="3200" dirty="0">
                <a:solidFill>
                  <a:schemeClr val="bg1"/>
                </a:solidFill>
                <a:latin typeface="+mj-ea"/>
                <a:ea typeface="+mj-ea"/>
              </a:rPr>
              <a:t>输入内容</a:t>
            </a:r>
          </a:p>
        </p:txBody>
      </p:sp>
      <p:sp>
        <p:nvSpPr>
          <p:cNvPr id="46" name="任意多边形: 形状 45">
            <a:extLst>
              <a:ext uri="{FF2B5EF4-FFF2-40B4-BE49-F238E27FC236}">
                <a16:creationId xmlns:a16="http://schemas.microsoft.com/office/drawing/2014/main" id="{7BFB656A-FE9B-BE43-0BCC-EE3DF8270B38}"/>
              </a:ext>
            </a:extLst>
          </p:cNvPr>
          <p:cNvSpPr/>
          <p:nvPr/>
        </p:nvSpPr>
        <p:spPr>
          <a:xfrm>
            <a:off x="8964033" y="2493543"/>
            <a:ext cx="2491710" cy="743778"/>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48" name="文本框 47">
            <a:extLst>
              <a:ext uri="{FF2B5EF4-FFF2-40B4-BE49-F238E27FC236}">
                <a16:creationId xmlns:a16="http://schemas.microsoft.com/office/drawing/2014/main" id="{CFCFD90D-DE1D-C225-FE0B-4378B43CD6F6}"/>
              </a:ext>
            </a:extLst>
          </p:cNvPr>
          <p:cNvSpPr txBox="1"/>
          <p:nvPr/>
        </p:nvSpPr>
        <p:spPr>
          <a:xfrm>
            <a:off x="313084" y="3373209"/>
            <a:ext cx="3338050" cy="594650"/>
          </a:xfrm>
          <a:prstGeom prst="rect">
            <a:avLst/>
          </a:prstGeom>
          <a:noFill/>
        </p:spPr>
        <p:txBody>
          <a:bodyPr wrap="square" lIns="0" tIns="0" rIns="0" bIns="0" rtlCol="0" anchor="t">
            <a:spAutoFit/>
          </a:bodyPr>
          <a:lstStyle/>
          <a:p>
            <a:endParaRPr lang="zh-CN" altLang="en-US" sz="1800" dirty="0">
              <a:solidFill>
                <a:schemeClr val="bg1"/>
              </a:solidFill>
              <a:latin typeface="+mj-ea"/>
              <a:ea typeface="+mj-ea"/>
            </a:endParaRPr>
          </a:p>
          <a:p>
            <a:pPr marL="0" marR="0">
              <a:lnSpc>
                <a:spcPct val="130000"/>
              </a:lnSpc>
              <a:spcBef>
                <a:spcPts val="0"/>
              </a:spcBef>
              <a:spcAft>
                <a:spcPts val="0"/>
              </a:spcAft>
            </a:pPr>
            <a:endParaRPr lang="zh-CN" altLang="en-US" dirty="0">
              <a:solidFill>
                <a:schemeClr val="bg1"/>
              </a:solidFill>
              <a:effectLst/>
            </a:endParaRPr>
          </a:p>
        </p:txBody>
      </p:sp>
      <p:sp>
        <p:nvSpPr>
          <p:cNvPr id="50" name="缺角矩形 49">
            <a:extLst>
              <a:ext uri="{FF2B5EF4-FFF2-40B4-BE49-F238E27FC236}">
                <a16:creationId xmlns:a16="http://schemas.microsoft.com/office/drawing/2014/main" id="{D1640D84-C567-34BB-772A-9898CD261D7A}"/>
              </a:ext>
            </a:extLst>
          </p:cNvPr>
          <p:cNvSpPr/>
          <p:nvPr/>
        </p:nvSpPr>
        <p:spPr>
          <a:xfrm>
            <a:off x="4037080" y="4521857"/>
            <a:ext cx="1238491" cy="527139"/>
          </a:xfrm>
          <a:prstGeom prst="plaque">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缺角矩形 50">
            <a:extLst>
              <a:ext uri="{FF2B5EF4-FFF2-40B4-BE49-F238E27FC236}">
                <a16:creationId xmlns:a16="http://schemas.microsoft.com/office/drawing/2014/main" id="{D48F5CE6-B243-A427-DAAE-650FEF84FA5D}"/>
              </a:ext>
            </a:extLst>
          </p:cNvPr>
          <p:cNvSpPr/>
          <p:nvPr/>
        </p:nvSpPr>
        <p:spPr>
          <a:xfrm>
            <a:off x="5476754" y="4510220"/>
            <a:ext cx="1238491" cy="527139"/>
          </a:xfrm>
          <a:prstGeom prst="plaque">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缺角矩形 51">
            <a:extLst>
              <a:ext uri="{FF2B5EF4-FFF2-40B4-BE49-F238E27FC236}">
                <a16:creationId xmlns:a16="http://schemas.microsoft.com/office/drawing/2014/main" id="{0D25140E-B7CA-19E0-D368-396C440D9B27}"/>
              </a:ext>
            </a:extLst>
          </p:cNvPr>
          <p:cNvSpPr/>
          <p:nvPr/>
        </p:nvSpPr>
        <p:spPr>
          <a:xfrm>
            <a:off x="6916429" y="4510220"/>
            <a:ext cx="1238491" cy="527139"/>
          </a:xfrm>
          <a:prstGeom prst="plaque">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3" name="文本框 52">
            <a:extLst>
              <a:ext uri="{FF2B5EF4-FFF2-40B4-BE49-F238E27FC236}">
                <a16:creationId xmlns:a16="http://schemas.microsoft.com/office/drawing/2014/main" id="{F0A7FB2F-01B6-9A4D-8D48-5949D9583186}"/>
              </a:ext>
            </a:extLst>
          </p:cNvPr>
          <p:cNvSpPr txBox="1"/>
          <p:nvPr/>
        </p:nvSpPr>
        <p:spPr>
          <a:xfrm>
            <a:off x="4095047" y="4654297"/>
            <a:ext cx="1122555" cy="430887"/>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rPr>
              <a:t>输入内容</a:t>
            </a:r>
          </a:p>
        </p:txBody>
      </p:sp>
      <p:pic>
        <p:nvPicPr>
          <p:cNvPr id="54" name="Picture 39+">
            <a:extLst>
              <a:ext uri="{FF2B5EF4-FFF2-40B4-BE49-F238E27FC236}">
                <a16:creationId xmlns:a16="http://schemas.microsoft.com/office/drawing/2014/main" id="{4C6FB1FA-06FD-7A3E-83D5-B95DD280DE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55803" y="2356317"/>
            <a:ext cx="4080396" cy="1936937"/>
          </a:xfrm>
          <a:prstGeom prst="rect">
            <a:avLst/>
          </a:prstGeom>
        </p:spPr>
      </p:pic>
      <p:grpSp>
        <p:nvGrpSpPr>
          <p:cNvPr id="55" name="图形 2">
            <a:extLst>
              <a:ext uri="{FF2B5EF4-FFF2-40B4-BE49-F238E27FC236}">
                <a16:creationId xmlns:a16="http://schemas.microsoft.com/office/drawing/2014/main" id="{7D76709A-83ED-4698-1962-AC6FCE17D18C}"/>
              </a:ext>
            </a:extLst>
          </p:cNvPr>
          <p:cNvGrpSpPr/>
          <p:nvPr/>
        </p:nvGrpSpPr>
        <p:grpSpPr>
          <a:xfrm>
            <a:off x="233218" y="2673418"/>
            <a:ext cx="3420528" cy="1329063"/>
            <a:chOff x="3284126" y="4971301"/>
            <a:chExt cx="3420528" cy="1329063"/>
          </a:xfrm>
          <a:solidFill>
            <a:schemeClr val="bg1">
              <a:alpha val="5000"/>
            </a:schemeClr>
          </a:solidFill>
        </p:grpSpPr>
        <p:sp>
          <p:nvSpPr>
            <p:cNvPr id="56" name="任意多边形: 形状 55">
              <a:extLst>
                <a:ext uri="{FF2B5EF4-FFF2-40B4-BE49-F238E27FC236}">
                  <a16:creationId xmlns:a16="http://schemas.microsoft.com/office/drawing/2014/main" id="{596A4A59-99BC-EBBB-009F-550168F73163}"/>
                </a:ext>
              </a:extLst>
            </p:cNvPr>
            <p:cNvSpPr/>
            <p:nvPr/>
          </p:nvSpPr>
          <p:spPr>
            <a:xfrm>
              <a:off x="4358832" y="4971301"/>
              <a:ext cx="2345822" cy="1315570"/>
            </a:xfrm>
            <a:custGeom>
              <a:avLst/>
              <a:gdLst>
                <a:gd name="connsiteX0" fmla="*/ 2237520 w 2345822"/>
                <a:gd name="connsiteY0" fmla="*/ 655194 h 1315570"/>
                <a:gd name="connsiteX1" fmla="*/ 2345823 w 2345822"/>
                <a:gd name="connsiteY1" fmla="*/ 649035 h 1315570"/>
                <a:gd name="connsiteX2" fmla="*/ 2308866 w 2345822"/>
                <a:gd name="connsiteY2" fmla="*/ 632610 h 1315570"/>
                <a:gd name="connsiteX3" fmla="*/ 2292955 w 2345822"/>
                <a:gd name="connsiteY3" fmla="*/ 625424 h 1315570"/>
                <a:gd name="connsiteX4" fmla="*/ 2151801 w 2345822"/>
                <a:gd name="connsiteY4" fmla="*/ 602839 h 1315570"/>
                <a:gd name="connsiteX5" fmla="*/ 2010134 w 2345822"/>
                <a:gd name="connsiteY5" fmla="*/ 706523 h 1315570"/>
                <a:gd name="connsiteX6" fmla="*/ 2006541 w 2345822"/>
                <a:gd name="connsiteY6" fmla="*/ 711142 h 1315570"/>
                <a:gd name="connsiteX7" fmla="*/ 1997816 w 2345822"/>
                <a:gd name="connsiteY7" fmla="*/ 721408 h 1315570"/>
                <a:gd name="connsiteX8" fmla="*/ 1694978 w 2345822"/>
                <a:gd name="connsiteY8" fmla="*/ 778896 h 1315570"/>
                <a:gd name="connsiteX9" fmla="*/ 1622605 w 2345822"/>
                <a:gd name="connsiteY9" fmla="*/ 694204 h 1315570"/>
                <a:gd name="connsiteX10" fmla="*/ 1394706 w 2345822"/>
                <a:gd name="connsiteY10" fmla="*/ 565883 h 1315570"/>
                <a:gd name="connsiteX11" fmla="*/ 1386494 w 2345822"/>
                <a:gd name="connsiteY11" fmla="*/ 569476 h 1315570"/>
                <a:gd name="connsiteX12" fmla="*/ 1375715 w 2345822"/>
                <a:gd name="connsiteY12" fmla="*/ 574095 h 1315570"/>
                <a:gd name="connsiteX13" fmla="*/ 1370069 w 2345822"/>
                <a:gd name="connsiteY13" fmla="*/ 576149 h 1315570"/>
                <a:gd name="connsiteX14" fmla="*/ 1337732 w 2345822"/>
                <a:gd name="connsiteY14" fmla="*/ 583848 h 1315570"/>
                <a:gd name="connsiteX15" fmla="*/ 1324386 w 2345822"/>
                <a:gd name="connsiteY15" fmla="*/ 573582 h 1315570"/>
                <a:gd name="connsiteX16" fmla="*/ 1341325 w 2345822"/>
                <a:gd name="connsiteY16" fmla="*/ 534572 h 1315570"/>
                <a:gd name="connsiteX17" fmla="*/ 1344918 w 2345822"/>
                <a:gd name="connsiteY17" fmla="*/ 531493 h 1315570"/>
                <a:gd name="connsiteX18" fmla="*/ 1361343 w 2345822"/>
                <a:gd name="connsiteY18" fmla="*/ 517121 h 1315570"/>
                <a:gd name="connsiteX19" fmla="*/ 1377255 w 2345822"/>
                <a:gd name="connsiteY19" fmla="*/ 502235 h 1315570"/>
                <a:gd name="connsiteX20" fmla="*/ 1379821 w 2345822"/>
                <a:gd name="connsiteY20" fmla="*/ 338498 h 1315570"/>
                <a:gd name="connsiteX21" fmla="*/ 1095461 w 2345822"/>
                <a:gd name="connsiteY21" fmla="*/ 240460 h 1315570"/>
                <a:gd name="connsiteX22" fmla="*/ 971760 w 2345822"/>
                <a:gd name="connsiteY22" fmla="*/ 370321 h 1315570"/>
                <a:gd name="connsiteX23" fmla="*/ 961494 w 2345822"/>
                <a:gd name="connsiteY23" fmla="*/ 433969 h 1315570"/>
                <a:gd name="connsiteX24" fmla="*/ 942503 w 2345822"/>
                <a:gd name="connsiteY24" fmla="*/ 447827 h 1315570"/>
                <a:gd name="connsiteX25" fmla="*/ 928644 w 2345822"/>
                <a:gd name="connsiteY25" fmla="*/ 428836 h 1315570"/>
                <a:gd name="connsiteX26" fmla="*/ 927617 w 2345822"/>
                <a:gd name="connsiteY26" fmla="*/ 257912 h 1315570"/>
                <a:gd name="connsiteX27" fmla="*/ 854731 w 2345822"/>
                <a:gd name="connsiteY27" fmla="*/ 152689 h 1315570"/>
                <a:gd name="connsiteX28" fmla="*/ 335800 w 2345822"/>
                <a:gd name="connsiteY28" fmla="*/ 16668 h 1315570"/>
                <a:gd name="connsiteX29" fmla="*/ 116628 w 2345822"/>
                <a:gd name="connsiteY29" fmla="*/ 158848 h 1315570"/>
                <a:gd name="connsiteX30" fmla="*/ 7298 w 2345822"/>
                <a:gd name="connsiteY30" fmla="*/ 348250 h 1315570"/>
                <a:gd name="connsiteX31" fmla="*/ 121247 w 2345822"/>
                <a:gd name="connsiteY31" fmla="*/ 659301 h 1315570"/>
                <a:gd name="connsiteX32" fmla="*/ 455909 w 2345822"/>
                <a:gd name="connsiteY32" fmla="*/ 729620 h 1315570"/>
                <a:gd name="connsiteX33" fmla="*/ 548300 w 2345822"/>
                <a:gd name="connsiteY33" fmla="*/ 695744 h 1315570"/>
                <a:gd name="connsiteX34" fmla="*/ 599115 w 2345822"/>
                <a:gd name="connsiteY34" fmla="*/ 660327 h 1315570"/>
                <a:gd name="connsiteX35" fmla="*/ 609894 w 2345822"/>
                <a:gd name="connsiteY35" fmla="*/ 649548 h 1315570"/>
                <a:gd name="connsiteX36" fmla="*/ 621187 w 2345822"/>
                <a:gd name="connsiteY36" fmla="*/ 367755 h 1315570"/>
                <a:gd name="connsiteX37" fmla="*/ 425112 w 2345822"/>
                <a:gd name="connsiteY37" fmla="*/ 329258 h 1315570"/>
                <a:gd name="connsiteX38" fmla="*/ 368650 w 2345822"/>
                <a:gd name="connsiteY38" fmla="*/ 397012 h 1315570"/>
                <a:gd name="connsiteX39" fmla="*/ 381996 w 2345822"/>
                <a:gd name="connsiteY39" fmla="*/ 437562 h 1315570"/>
                <a:gd name="connsiteX40" fmla="*/ 380969 w 2345822"/>
                <a:gd name="connsiteY40" fmla="*/ 461173 h 1315570"/>
                <a:gd name="connsiteX41" fmla="*/ 357358 w 2345822"/>
                <a:gd name="connsiteY41" fmla="*/ 460146 h 1315570"/>
                <a:gd name="connsiteX42" fmla="*/ 335800 w 2345822"/>
                <a:gd name="connsiteY42" fmla="*/ 390853 h 1315570"/>
                <a:gd name="connsiteX43" fmla="*/ 410227 w 2345822"/>
                <a:gd name="connsiteY43" fmla="*/ 298975 h 1315570"/>
                <a:gd name="connsiteX44" fmla="*/ 648391 w 2345822"/>
                <a:gd name="connsiteY44" fmla="*/ 347223 h 1315570"/>
                <a:gd name="connsiteX45" fmla="*/ 665329 w 2345822"/>
                <a:gd name="connsiteY45" fmla="*/ 631583 h 1315570"/>
                <a:gd name="connsiteX46" fmla="*/ 850111 w 2345822"/>
                <a:gd name="connsiteY46" fmla="*/ 618751 h 1315570"/>
                <a:gd name="connsiteX47" fmla="*/ 1056965 w 2345822"/>
                <a:gd name="connsiteY47" fmla="*/ 765037 h 1315570"/>
                <a:gd name="connsiteX48" fmla="*/ 958928 w 2345822"/>
                <a:gd name="connsiteY48" fmla="*/ 1016547 h 1315570"/>
                <a:gd name="connsiteX49" fmla="*/ 789031 w 2345822"/>
                <a:gd name="connsiteY49" fmla="*/ 1034512 h 1315570"/>
                <a:gd name="connsiteX50" fmla="*/ 716144 w 2345822"/>
                <a:gd name="connsiteY50" fmla="*/ 948280 h 1315570"/>
                <a:gd name="connsiteX51" fmla="*/ 797756 w 2345822"/>
                <a:gd name="connsiteY51" fmla="*/ 806100 h 1315570"/>
                <a:gd name="connsiteX52" fmla="*/ 879369 w 2345822"/>
                <a:gd name="connsiteY52" fmla="*/ 818419 h 1315570"/>
                <a:gd name="connsiteX53" fmla="*/ 899387 w 2345822"/>
                <a:gd name="connsiteY53" fmla="*/ 868721 h 1315570"/>
                <a:gd name="connsiteX54" fmla="*/ 874749 w 2345822"/>
                <a:gd name="connsiteY54" fmla="*/ 911323 h 1315570"/>
                <a:gd name="connsiteX55" fmla="*/ 831633 w 2345822"/>
                <a:gd name="connsiteY55" fmla="*/ 917996 h 1315570"/>
                <a:gd name="connsiteX56" fmla="*/ 821368 w 2345822"/>
                <a:gd name="connsiteY56" fmla="*/ 896438 h 1315570"/>
                <a:gd name="connsiteX57" fmla="*/ 842925 w 2345822"/>
                <a:gd name="connsiteY57" fmla="*/ 886172 h 1315570"/>
                <a:gd name="connsiteX58" fmla="*/ 855758 w 2345822"/>
                <a:gd name="connsiteY58" fmla="*/ 883606 h 1315570"/>
                <a:gd name="connsiteX59" fmla="*/ 865510 w 2345822"/>
                <a:gd name="connsiteY59" fmla="*/ 867181 h 1315570"/>
                <a:gd name="connsiteX60" fmla="*/ 857297 w 2345822"/>
                <a:gd name="connsiteY60" fmla="*/ 844596 h 1315570"/>
                <a:gd name="connsiteX61" fmla="*/ 804942 w 2345822"/>
                <a:gd name="connsiteY61" fmla="*/ 838950 h 1315570"/>
                <a:gd name="connsiteX62" fmla="*/ 747968 w 2345822"/>
                <a:gd name="connsiteY62" fmla="*/ 941094 h 1315570"/>
                <a:gd name="connsiteX63" fmla="*/ 800836 w 2345822"/>
                <a:gd name="connsiteY63" fmla="*/ 1003715 h 1315570"/>
                <a:gd name="connsiteX64" fmla="*/ 940449 w 2345822"/>
                <a:gd name="connsiteY64" fmla="*/ 988316 h 1315570"/>
                <a:gd name="connsiteX65" fmla="*/ 1025141 w 2345822"/>
                <a:gd name="connsiteY65" fmla="*/ 776843 h 1315570"/>
                <a:gd name="connsiteX66" fmla="*/ 845492 w 2345822"/>
                <a:gd name="connsiteY66" fmla="*/ 652115 h 1315570"/>
                <a:gd name="connsiteX67" fmla="*/ 618620 w 2345822"/>
                <a:gd name="connsiteY67" fmla="*/ 688045 h 1315570"/>
                <a:gd name="connsiteX68" fmla="*/ 568831 w 2345822"/>
                <a:gd name="connsiteY68" fmla="*/ 722948 h 1315570"/>
                <a:gd name="connsiteX69" fmla="*/ 497998 w 2345822"/>
                <a:gd name="connsiteY69" fmla="*/ 819445 h 1315570"/>
                <a:gd name="connsiteX70" fmla="*/ 555486 w 2345822"/>
                <a:gd name="connsiteY70" fmla="*/ 1173612 h 1315570"/>
                <a:gd name="connsiteX71" fmla="*/ 559592 w 2345822"/>
                <a:gd name="connsiteY71" fmla="*/ 1175665 h 1315570"/>
                <a:gd name="connsiteX72" fmla="*/ 566778 w 2345822"/>
                <a:gd name="connsiteY72" fmla="*/ 1188497 h 1315570"/>
                <a:gd name="connsiteX73" fmla="*/ 628886 w 2345822"/>
                <a:gd name="connsiteY73" fmla="*/ 1248038 h 1315570"/>
                <a:gd name="connsiteX74" fmla="*/ 994858 w 2345822"/>
                <a:gd name="connsiteY74" fmla="*/ 1285508 h 1315570"/>
                <a:gd name="connsiteX75" fmla="*/ 1164242 w 2345822"/>
                <a:gd name="connsiteY75" fmla="*/ 1098672 h 1315570"/>
                <a:gd name="connsiteX76" fmla="*/ 1114966 w 2345822"/>
                <a:gd name="connsiteY76" fmla="*/ 1075061 h 1315570"/>
                <a:gd name="connsiteX77" fmla="*/ 1056965 w 2345822"/>
                <a:gd name="connsiteY77" fmla="*/ 970864 h 1315570"/>
                <a:gd name="connsiteX78" fmla="*/ 1073903 w 2345822"/>
                <a:gd name="connsiteY78" fmla="*/ 953926 h 1315570"/>
                <a:gd name="connsiteX79" fmla="*/ 1073903 w 2345822"/>
                <a:gd name="connsiteY79" fmla="*/ 953926 h 1315570"/>
                <a:gd name="connsiteX80" fmla="*/ 1090842 w 2345822"/>
                <a:gd name="connsiteY80" fmla="*/ 970864 h 1315570"/>
                <a:gd name="connsiteX81" fmla="*/ 1134471 w 2345822"/>
                <a:gd name="connsiteY81" fmla="*/ 1047344 h 1315570"/>
                <a:gd name="connsiteX82" fmla="*/ 1227376 w 2345822"/>
                <a:gd name="connsiteY82" fmla="*/ 1075061 h 1315570"/>
                <a:gd name="connsiteX83" fmla="*/ 1458867 w 2345822"/>
                <a:gd name="connsiteY83" fmla="*/ 969838 h 1315570"/>
                <a:gd name="connsiteX84" fmla="*/ 1482478 w 2345822"/>
                <a:gd name="connsiteY84" fmla="*/ 970351 h 1315570"/>
                <a:gd name="connsiteX85" fmla="*/ 1481965 w 2345822"/>
                <a:gd name="connsiteY85" fmla="*/ 993962 h 1315570"/>
                <a:gd name="connsiteX86" fmla="*/ 1236615 w 2345822"/>
                <a:gd name="connsiteY86" fmla="*/ 1108425 h 1315570"/>
                <a:gd name="connsiteX87" fmla="*/ 1225836 w 2345822"/>
                <a:gd name="connsiteY87" fmla="*/ 1108425 h 1315570"/>
                <a:gd name="connsiteX88" fmla="*/ 1199145 w 2345822"/>
                <a:gd name="connsiteY88" fmla="*/ 1105858 h 1315570"/>
                <a:gd name="connsiteX89" fmla="*/ 1280244 w 2345822"/>
                <a:gd name="connsiteY89" fmla="*/ 1238799 h 1315570"/>
                <a:gd name="connsiteX90" fmla="*/ 1502496 w 2345822"/>
                <a:gd name="connsiteY90" fmla="*/ 1256250 h 1315570"/>
                <a:gd name="connsiteX91" fmla="*/ 1673420 w 2345822"/>
                <a:gd name="connsiteY91" fmla="*/ 1081734 h 1315570"/>
                <a:gd name="connsiteX92" fmla="*/ 1641596 w 2345822"/>
                <a:gd name="connsiteY92" fmla="*/ 981643 h 1315570"/>
                <a:gd name="connsiteX93" fmla="*/ 1748873 w 2345822"/>
                <a:gd name="connsiteY93" fmla="*/ 890792 h 1315570"/>
                <a:gd name="connsiteX94" fmla="*/ 1812007 w 2345822"/>
                <a:gd name="connsiteY94" fmla="*/ 917483 h 1315570"/>
                <a:gd name="connsiteX95" fmla="*/ 1836131 w 2345822"/>
                <a:gd name="connsiteY95" fmla="*/ 1006281 h 1315570"/>
                <a:gd name="connsiteX96" fmla="*/ 1818166 w 2345822"/>
                <a:gd name="connsiteY96" fmla="*/ 1021166 h 1315570"/>
                <a:gd name="connsiteX97" fmla="*/ 1803281 w 2345822"/>
                <a:gd name="connsiteY97" fmla="*/ 1003201 h 1315570"/>
                <a:gd name="connsiteX98" fmla="*/ 1787882 w 2345822"/>
                <a:gd name="connsiteY98" fmla="*/ 940067 h 1315570"/>
                <a:gd name="connsiteX99" fmla="*/ 1749899 w 2345822"/>
                <a:gd name="connsiteY99" fmla="*/ 924155 h 1315570"/>
                <a:gd name="connsiteX100" fmla="*/ 1674960 w 2345822"/>
                <a:gd name="connsiteY100" fmla="*/ 985750 h 1315570"/>
                <a:gd name="connsiteX101" fmla="*/ 1744766 w 2345822"/>
                <a:gd name="connsiteY101" fmla="*/ 1087893 h 1315570"/>
                <a:gd name="connsiteX102" fmla="*/ 1956240 w 2345822"/>
                <a:gd name="connsiteY102" fmla="*/ 1022193 h 1315570"/>
                <a:gd name="connsiteX103" fmla="*/ 1962399 w 2345822"/>
                <a:gd name="connsiteY103" fmla="*/ 979590 h 1315570"/>
                <a:gd name="connsiteX104" fmla="*/ 1962399 w 2345822"/>
                <a:gd name="connsiteY104" fmla="*/ 931855 h 1315570"/>
                <a:gd name="connsiteX105" fmla="*/ 2038365 w 2345822"/>
                <a:gd name="connsiteY105" fmla="*/ 890792 h 1315570"/>
                <a:gd name="connsiteX106" fmla="*/ 2061976 w 2345822"/>
                <a:gd name="connsiteY106" fmla="*/ 891819 h 1315570"/>
                <a:gd name="connsiteX107" fmla="*/ 2078401 w 2345822"/>
                <a:gd name="connsiteY107" fmla="*/ 891305 h 1315570"/>
                <a:gd name="connsiteX108" fmla="*/ 2128703 w 2345822"/>
                <a:gd name="connsiteY108" fmla="*/ 801480 h 1315570"/>
                <a:gd name="connsiteX109" fmla="*/ 2136403 w 2345822"/>
                <a:gd name="connsiteY109" fmla="*/ 765550 h 1315570"/>
                <a:gd name="connsiteX110" fmla="*/ 2237520 w 2345822"/>
                <a:gd name="connsiteY110" fmla="*/ 655194 h 13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345822" h="1315570">
                  <a:moveTo>
                    <a:pt x="2237520" y="655194"/>
                  </a:moveTo>
                  <a:cubicBezTo>
                    <a:pt x="2271910" y="640822"/>
                    <a:pt x="2309379" y="644415"/>
                    <a:pt x="2345823" y="649035"/>
                  </a:cubicBezTo>
                  <a:cubicBezTo>
                    <a:pt x="2332991" y="643902"/>
                    <a:pt x="2320672" y="638256"/>
                    <a:pt x="2308866" y="632610"/>
                  </a:cubicBezTo>
                  <a:cubicBezTo>
                    <a:pt x="2303733" y="630043"/>
                    <a:pt x="2298087" y="627477"/>
                    <a:pt x="2292955" y="625424"/>
                  </a:cubicBezTo>
                  <a:cubicBezTo>
                    <a:pt x="2245732" y="603866"/>
                    <a:pt x="2199537" y="586414"/>
                    <a:pt x="2151801" y="602839"/>
                  </a:cubicBezTo>
                  <a:cubicBezTo>
                    <a:pt x="2095853" y="622344"/>
                    <a:pt x="2046578" y="668540"/>
                    <a:pt x="2010134" y="706523"/>
                  </a:cubicBezTo>
                  <a:cubicBezTo>
                    <a:pt x="2008595" y="708063"/>
                    <a:pt x="2007568" y="709603"/>
                    <a:pt x="2006541" y="711142"/>
                  </a:cubicBezTo>
                  <a:cubicBezTo>
                    <a:pt x="2004488" y="714222"/>
                    <a:pt x="2001922" y="718328"/>
                    <a:pt x="1997816" y="721408"/>
                  </a:cubicBezTo>
                  <a:cubicBezTo>
                    <a:pt x="1929036" y="784542"/>
                    <a:pt x="1791475" y="851782"/>
                    <a:pt x="1694978" y="778896"/>
                  </a:cubicBezTo>
                  <a:cubicBezTo>
                    <a:pt x="1663667" y="755285"/>
                    <a:pt x="1641083" y="722948"/>
                    <a:pt x="1622605" y="694204"/>
                  </a:cubicBezTo>
                  <a:cubicBezTo>
                    <a:pt x="1566143" y="607972"/>
                    <a:pt x="1499930" y="532519"/>
                    <a:pt x="1394706" y="565883"/>
                  </a:cubicBezTo>
                  <a:cubicBezTo>
                    <a:pt x="1392140" y="566909"/>
                    <a:pt x="1389573" y="567936"/>
                    <a:pt x="1386494" y="569476"/>
                  </a:cubicBezTo>
                  <a:cubicBezTo>
                    <a:pt x="1382901" y="571016"/>
                    <a:pt x="1379821" y="572556"/>
                    <a:pt x="1375715" y="574095"/>
                  </a:cubicBezTo>
                  <a:cubicBezTo>
                    <a:pt x="1374175" y="574609"/>
                    <a:pt x="1372122" y="575635"/>
                    <a:pt x="1370069" y="576149"/>
                  </a:cubicBezTo>
                  <a:cubicBezTo>
                    <a:pt x="1356723" y="581281"/>
                    <a:pt x="1346458" y="585388"/>
                    <a:pt x="1337732" y="583848"/>
                  </a:cubicBezTo>
                  <a:cubicBezTo>
                    <a:pt x="1332086" y="582821"/>
                    <a:pt x="1326953" y="579228"/>
                    <a:pt x="1324386" y="573582"/>
                  </a:cubicBezTo>
                  <a:cubicBezTo>
                    <a:pt x="1317200" y="556130"/>
                    <a:pt x="1332599" y="542272"/>
                    <a:pt x="1341325" y="534572"/>
                  </a:cubicBezTo>
                  <a:cubicBezTo>
                    <a:pt x="1342865" y="533546"/>
                    <a:pt x="1343891" y="532519"/>
                    <a:pt x="1344918" y="531493"/>
                  </a:cubicBezTo>
                  <a:cubicBezTo>
                    <a:pt x="1350051" y="525847"/>
                    <a:pt x="1355697" y="521740"/>
                    <a:pt x="1361343" y="517121"/>
                  </a:cubicBezTo>
                  <a:cubicBezTo>
                    <a:pt x="1367502" y="511988"/>
                    <a:pt x="1373662" y="507368"/>
                    <a:pt x="1377255" y="502235"/>
                  </a:cubicBezTo>
                  <a:cubicBezTo>
                    <a:pt x="1414211" y="444748"/>
                    <a:pt x="1414724" y="388286"/>
                    <a:pt x="1379821" y="338498"/>
                  </a:cubicBezTo>
                  <a:cubicBezTo>
                    <a:pt x="1325926" y="262018"/>
                    <a:pt x="1195552" y="216849"/>
                    <a:pt x="1095461" y="240460"/>
                  </a:cubicBezTo>
                  <a:cubicBezTo>
                    <a:pt x="1046699" y="251753"/>
                    <a:pt x="985619" y="283576"/>
                    <a:pt x="971760" y="370321"/>
                  </a:cubicBezTo>
                  <a:lnTo>
                    <a:pt x="961494" y="433969"/>
                  </a:lnTo>
                  <a:cubicBezTo>
                    <a:pt x="959954" y="443208"/>
                    <a:pt x="951742" y="449367"/>
                    <a:pt x="942503" y="447827"/>
                  </a:cubicBezTo>
                  <a:cubicBezTo>
                    <a:pt x="933264" y="446288"/>
                    <a:pt x="927104" y="438075"/>
                    <a:pt x="928644" y="428836"/>
                  </a:cubicBezTo>
                  <a:cubicBezTo>
                    <a:pt x="936857" y="374428"/>
                    <a:pt x="946096" y="312320"/>
                    <a:pt x="927617" y="257912"/>
                  </a:cubicBezTo>
                  <a:cubicBezTo>
                    <a:pt x="915812" y="223009"/>
                    <a:pt x="892201" y="189132"/>
                    <a:pt x="854731" y="152689"/>
                  </a:cubicBezTo>
                  <a:cubicBezTo>
                    <a:pt x="720250" y="23341"/>
                    <a:pt x="516476" y="-30041"/>
                    <a:pt x="335800" y="16668"/>
                  </a:cubicBezTo>
                  <a:cubicBezTo>
                    <a:pt x="250595" y="38740"/>
                    <a:pt x="181302" y="83909"/>
                    <a:pt x="116628" y="158848"/>
                  </a:cubicBezTo>
                  <a:cubicBezTo>
                    <a:pt x="75052" y="207097"/>
                    <a:pt x="25263" y="272284"/>
                    <a:pt x="7298" y="348250"/>
                  </a:cubicBezTo>
                  <a:cubicBezTo>
                    <a:pt x="-18879" y="458606"/>
                    <a:pt x="26803" y="583334"/>
                    <a:pt x="121247" y="659301"/>
                  </a:cubicBezTo>
                  <a:cubicBezTo>
                    <a:pt x="210046" y="730134"/>
                    <a:pt x="334774" y="756311"/>
                    <a:pt x="455909" y="729620"/>
                  </a:cubicBezTo>
                  <a:cubicBezTo>
                    <a:pt x="490299" y="721921"/>
                    <a:pt x="521609" y="710629"/>
                    <a:pt x="548300" y="695744"/>
                  </a:cubicBezTo>
                  <a:cubicBezTo>
                    <a:pt x="563699" y="682912"/>
                    <a:pt x="580124" y="670593"/>
                    <a:pt x="599115" y="660327"/>
                  </a:cubicBezTo>
                  <a:cubicBezTo>
                    <a:pt x="602708" y="656734"/>
                    <a:pt x="606815" y="653654"/>
                    <a:pt x="609894" y="649548"/>
                  </a:cubicBezTo>
                  <a:cubicBezTo>
                    <a:pt x="686887" y="568962"/>
                    <a:pt x="675595" y="440641"/>
                    <a:pt x="621187" y="367755"/>
                  </a:cubicBezTo>
                  <a:cubicBezTo>
                    <a:pt x="572938" y="303594"/>
                    <a:pt x="501591" y="289222"/>
                    <a:pt x="425112" y="329258"/>
                  </a:cubicBezTo>
                  <a:cubicBezTo>
                    <a:pt x="401501" y="341577"/>
                    <a:pt x="373270" y="368268"/>
                    <a:pt x="368650" y="397012"/>
                  </a:cubicBezTo>
                  <a:cubicBezTo>
                    <a:pt x="366084" y="412411"/>
                    <a:pt x="370190" y="425243"/>
                    <a:pt x="381996" y="437562"/>
                  </a:cubicBezTo>
                  <a:cubicBezTo>
                    <a:pt x="388155" y="444234"/>
                    <a:pt x="388155" y="455013"/>
                    <a:pt x="380969" y="461173"/>
                  </a:cubicBezTo>
                  <a:cubicBezTo>
                    <a:pt x="374297" y="467332"/>
                    <a:pt x="363518" y="467332"/>
                    <a:pt x="357358" y="460146"/>
                  </a:cubicBezTo>
                  <a:cubicBezTo>
                    <a:pt x="338880" y="440128"/>
                    <a:pt x="331181" y="416517"/>
                    <a:pt x="335800" y="390853"/>
                  </a:cubicBezTo>
                  <a:cubicBezTo>
                    <a:pt x="342986" y="350303"/>
                    <a:pt x="377890" y="315400"/>
                    <a:pt x="410227" y="298975"/>
                  </a:cubicBezTo>
                  <a:cubicBezTo>
                    <a:pt x="501078" y="251753"/>
                    <a:pt x="590389" y="269718"/>
                    <a:pt x="648391" y="347223"/>
                  </a:cubicBezTo>
                  <a:cubicBezTo>
                    <a:pt x="702799" y="419597"/>
                    <a:pt x="719224" y="539705"/>
                    <a:pt x="665329" y="631583"/>
                  </a:cubicBezTo>
                  <a:cubicBezTo>
                    <a:pt x="717171" y="615672"/>
                    <a:pt x="778765" y="609512"/>
                    <a:pt x="850111" y="618751"/>
                  </a:cubicBezTo>
                  <a:cubicBezTo>
                    <a:pt x="924024" y="627990"/>
                    <a:pt x="1022575" y="672133"/>
                    <a:pt x="1056965" y="765037"/>
                  </a:cubicBezTo>
                  <a:cubicBezTo>
                    <a:pt x="1093922" y="864615"/>
                    <a:pt x="1033867" y="968811"/>
                    <a:pt x="958928" y="1016547"/>
                  </a:cubicBezTo>
                  <a:cubicBezTo>
                    <a:pt x="909139" y="1047857"/>
                    <a:pt x="839333" y="1055556"/>
                    <a:pt x="789031" y="1034512"/>
                  </a:cubicBezTo>
                  <a:cubicBezTo>
                    <a:pt x="750534" y="1018600"/>
                    <a:pt x="725383" y="988829"/>
                    <a:pt x="716144" y="948280"/>
                  </a:cubicBezTo>
                  <a:cubicBezTo>
                    <a:pt x="701772" y="885146"/>
                    <a:pt x="739242" y="819959"/>
                    <a:pt x="797756" y="806100"/>
                  </a:cubicBezTo>
                  <a:cubicBezTo>
                    <a:pt x="830093" y="798401"/>
                    <a:pt x="860890" y="803020"/>
                    <a:pt x="879369" y="818419"/>
                  </a:cubicBezTo>
                  <a:cubicBezTo>
                    <a:pt x="889121" y="826631"/>
                    <a:pt x="900927" y="842030"/>
                    <a:pt x="899387" y="868721"/>
                  </a:cubicBezTo>
                  <a:cubicBezTo>
                    <a:pt x="898873" y="885146"/>
                    <a:pt x="889121" y="901571"/>
                    <a:pt x="874749" y="911323"/>
                  </a:cubicBezTo>
                  <a:cubicBezTo>
                    <a:pt x="861404" y="920562"/>
                    <a:pt x="846005" y="922616"/>
                    <a:pt x="831633" y="917996"/>
                  </a:cubicBezTo>
                  <a:cubicBezTo>
                    <a:pt x="822907" y="914916"/>
                    <a:pt x="818288" y="905164"/>
                    <a:pt x="821368" y="896438"/>
                  </a:cubicBezTo>
                  <a:cubicBezTo>
                    <a:pt x="824447" y="887712"/>
                    <a:pt x="834200" y="883093"/>
                    <a:pt x="842925" y="886172"/>
                  </a:cubicBezTo>
                  <a:cubicBezTo>
                    <a:pt x="848572" y="888225"/>
                    <a:pt x="853704" y="885146"/>
                    <a:pt x="855758" y="883606"/>
                  </a:cubicBezTo>
                  <a:cubicBezTo>
                    <a:pt x="861404" y="879500"/>
                    <a:pt x="865510" y="873340"/>
                    <a:pt x="865510" y="867181"/>
                  </a:cubicBezTo>
                  <a:cubicBezTo>
                    <a:pt x="866023" y="856915"/>
                    <a:pt x="863457" y="849216"/>
                    <a:pt x="857297" y="844596"/>
                  </a:cubicBezTo>
                  <a:cubicBezTo>
                    <a:pt x="847032" y="835870"/>
                    <a:pt x="826500" y="833817"/>
                    <a:pt x="804942" y="838950"/>
                  </a:cubicBezTo>
                  <a:cubicBezTo>
                    <a:pt x="759260" y="849729"/>
                    <a:pt x="738729" y="900031"/>
                    <a:pt x="747968" y="941094"/>
                  </a:cubicBezTo>
                  <a:cubicBezTo>
                    <a:pt x="754641" y="970864"/>
                    <a:pt x="772606" y="992422"/>
                    <a:pt x="800836" y="1003715"/>
                  </a:cubicBezTo>
                  <a:cubicBezTo>
                    <a:pt x="841899" y="1020653"/>
                    <a:pt x="899387" y="1014493"/>
                    <a:pt x="940449" y="988316"/>
                  </a:cubicBezTo>
                  <a:cubicBezTo>
                    <a:pt x="1004610" y="947766"/>
                    <a:pt x="1056452" y="859482"/>
                    <a:pt x="1025141" y="776843"/>
                  </a:cubicBezTo>
                  <a:cubicBezTo>
                    <a:pt x="995884" y="697797"/>
                    <a:pt x="910166" y="660327"/>
                    <a:pt x="845492" y="652115"/>
                  </a:cubicBezTo>
                  <a:cubicBezTo>
                    <a:pt x="751047" y="639796"/>
                    <a:pt x="675595" y="656734"/>
                    <a:pt x="618620" y="688045"/>
                  </a:cubicBezTo>
                  <a:cubicBezTo>
                    <a:pt x="603735" y="700877"/>
                    <a:pt x="586796" y="712682"/>
                    <a:pt x="568831" y="722948"/>
                  </a:cubicBezTo>
                  <a:cubicBezTo>
                    <a:pt x="535981" y="751692"/>
                    <a:pt x="512883" y="785569"/>
                    <a:pt x="497998" y="819445"/>
                  </a:cubicBezTo>
                  <a:cubicBezTo>
                    <a:pt x="452829" y="925695"/>
                    <a:pt x="480546" y="1070955"/>
                    <a:pt x="555486" y="1173612"/>
                  </a:cubicBezTo>
                  <a:cubicBezTo>
                    <a:pt x="557026" y="1174125"/>
                    <a:pt x="558566" y="1174639"/>
                    <a:pt x="559592" y="1175665"/>
                  </a:cubicBezTo>
                  <a:cubicBezTo>
                    <a:pt x="564212" y="1178744"/>
                    <a:pt x="566778" y="1183364"/>
                    <a:pt x="566778" y="1188497"/>
                  </a:cubicBezTo>
                  <a:cubicBezTo>
                    <a:pt x="585257" y="1211082"/>
                    <a:pt x="605788" y="1231613"/>
                    <a:pt x="628886" y="1248038"/>
                  </a:cubicBezTo>
                  <a:cubicBezTo>
                    <a:pt x="728463" y="1320411"/>
                    <a:pt x="892714" y="1337350"/>
                    <a:pt x="994858" y="1285508"/>
                  </a:cubicBezTo>
                  <a:cubicBezTo>
                    <a:pt x="1066718" y="1249065"/>
                    <a:pt x="1126259" y="1183364"/>
                    <a:pt x="1164242" y="1098672"/>
                  </a:cubicBezTo>
                  <a:cubicBezTo>
                    <a:pt x="1145763" y="1093026"/>
                    <a:pt x="1129338" y="1085327"/>
                    <a:pt x="1114966" y="1075061"/>
                  </a:cubicBezTo>
                  <a:cubicBezTo>
                    <a:pt x="1079036" y="1049910"/>
                    <a:pt x="1056965" y="1010387"/>
                    <a:pt x="1056965" y="970864"/>
                  </a:cubicBezTo>
                  <a:cubicBezTo>
                    <a:pt x="1056965" y="961625"/>
                    <a:pt x="1064151" y="953926"/>
                    <a:pt x="1073903" y="953926"/>
                  </a:cubicBezTo>
                  <a:cubicBezTo>
                    <a:pt x="1073903" y="953926"/>
                    <a:pt x="1073903" y="953926"/>
                    <a:pt x="1073903" y="953926"/>
                  </a:cubicBezTo>
                  <a:cubicBezTo>
                    <a:pt x="1083143" y="953926"/>
                    <a:pt x="1090842" y="961625"/>
                    <a:pt x="1090842" y="970864"/>
                  </a:cubicBezTo>
                  <a:cubicBezTo>
                    <a:pt x="1090842" y="999095"/>
                    <a:pt x="1107780" y="1028866"/>
                    <a:pt x="1134471" y="1047344"/>
                  </a:cubicBezTo>
                  <a:cubicBezTo>
                    <a:pt x="1158082" y="1064282"/>
                    <a:pt x="1190419" y="1073521"/>
                    <a:pt x="1227376" y="1075061"/>
                  </a:cubicBezTo>
                  <a:cubicBezTo>
                    <a:pt x="1306935" y="1078141"/>
                    <a:pt x="1380334" y="1044777"/>
                    <a:pt x="1458867" y="969838"/>
                  </a:cubicBezTo>
                  <a:cubicBezTo>
                    <a:pt x="1465540" y="963678"/>
                    <a:pt x="1476319" y="963678"/>
                    <a:pt x="1482478" y="970351"/>
                  </a:cubicBezTo>
                  <a:cubicBezTo>
                    <a:pt x="1488637" y="977024"/>
                    <a:pt x="1488637" y="987803"/>
                    <a:pt x="1481965" y="993962"/>
                  </a:cubicBezTo>
                  <a:cubicBezTo>
                    <a:pt x="1400866" y="1070955"/>
                    <a:pt x="1320280" y="1108425"/>
                    <a:pt x="1236615" y="1108425"/>
                  </a:cubicBezTo>
                  <a:cubicBezTo>
                    <a:pt x="1233022" y="1108425"/>
                    <a:pt x="1229429" y="1108425"/>
                    <a:pt x="1225836" y="1108425"/>
                  </a:cubicBezTo>
                  <a:cubicBezTo>
                    <a:pt x="1216597" y="1107912"/>
                    <a:pt x="1207871" y="1107398"/>
                    <a:pt x="1199145" y="1105858"/>
                  </a:cubicBezTo>
                  <a:cubicBezTo>
                    <a:pt x="1186826" y="1161293"/>
                    <a:pt x="1242774" y="1214674"/>
                    <a:pt x="1280244" y="1238799"/>
                  </a:cubicBezTo>
                  <a:cubicBezTo>
                    <a:pt x="1341838" y="1278835"/>
                    <a:pt x="1427043" y="1285508"/>
                    <a:pt x="1502496" y="1256250"/>
                  </a:cubicBezTo>
                  <a:cubicBezTo>
                    <a:pt x="1572303" y="1229560"/>
                    <a:pt x="1632870" y="1167452"/>
                    <a:pt x="1673420" y="1081734"/>
                  </a:cubicBezTo>
                  <a:cubicBezTo>
                    <a:pt x="1647756" y="1052990"/>
                    <a:pt x="1637490" y="1014493"/>
                    <a:pt x="1641596" y="981643"/>
                  </a:cubicBezTo>
                  <a:cubicBezTo>
                    <a:pt x="1646729" y="938527"/>
                    <a:pt x="1677526" y="892332"/>
                    <a:pt x="1748873" y="890792"/>
                  </a:cubicBezTo>
                  <a:cubicBezTo>
                    <a:pt x="1757598" y="890792"/>
                    <a:pt x="1788395" y="891819"/>
                    <a:pt x="1812007" y="917483"/>
                  </a:cubicBezTo>
                  <a:cubicBezTo>
                    <a:pt x="1831512" y="938527"/>
                    <a:pt x="1839724" y="968298"/>
                    <a:pt x="1836131" y="1006281"/>
                  </a:cubicBezTo>
                  <a:cubicBezTo>
                    <a:pt x="1835105" y="1015520"/>
                    <a:pt x="1826892" y="1022193"/>
                    <a:pt x="1818166" y="1021166"/>
                  </a:cubicBezTo>
                  <a:cubicBezTo>
                    <a:pt x="1808927" y="1020140"/>
                    <a:pt x="1802254" y="1011927"/>
                    <a:pt x="1803281" y="1003201"/>
                  </a:cubicBezTo>
                  <a:cubicBezTo>
                    <a:pt x="1805847" y="974971"/>
                    <a:pt x="1800714" y="953926"/>
                    <a:pt x="1787882" y="940067"/>
                  </a:cubicBezTo>
                  <a:cubicBezTo>
                    <a:pt x="1776590" y="927748"/>
                    <a:pt x="1760678" y="924155"/>
                    <a:pt x="1749899" y="924155"/>
                  </a:cubicBezTo>
                  <a:cubicBezTo>
                    <a:pt x="1688818" y="925695"/>
                    <a:pt x="1677013" y="967785"/>
                    <a:pt x="1674960" y="985750"/>
                  </a:cubicBezTo>
                  <a:cubicBezTo>
                    <a:pt x="1670340" y="1025273"/>
                    <a:pt x="1694978" y="1074548"/>
                    <a:pt x="1744766" y="1087893"/>
                  </a:cubicBezTo>
                  <a:cubicBezTo>
                    <a:pt x="1809440" y="1104831"/>
                    <a:pt x="1912097" y="1082247"/>
                    <a:pt x="1956240" y="1022193"/>
                  </a:cubicBezTo>
                  <a:cubicBezTo>
                    <a:pt x="1966505" y="1007821"/>
                    <a:pt x="1964965" y="997042"/>
                    <a:pt x="1962399" y="979590"/>
                  </a:cubicBezTo>
                  <a:cubicBezTo>
                    <a:pt x="1960346" y="965731"/>
                    <a:pt x="1957779" y="950333"/>
                    <a:pt x="1962399" y="931855"/>
                  </a:cubicBezTo>
                  <a:cubicBezTo>
                    <a:pt x="1974205" y="887199"/>
                    <a:pt x="2014241" y="889252"/>
                    <a:pt x="2038365" y="890792"/>
                  </a:cubicBezTo>
                  <a:cubicBezTo>
                    <a:pt x="2046064" y="891305"/>
                    <a:pt x="2053764" y="891305"/>
                    <a:pt x="2061976" y="891819"/>
                  </a:cubicBezTo>
                  <a:cubicBezTo>
                    <a:pt x="2068136" y="892332"/>
                    <a:pt x="2074809" y="892332"/>
                    <a:pt x="2078401" y="891305"/>
                  </a:cubicBezTo>
                  <a:cubicBezTo>
                    <a:pt x="2111765" y="881553"/>
                    <a:pt x="2119978" y="849216"/>
                    <a:pt x="2128703" y="801480"/>
                  </a:cubicBezTo>
                  <a:cubicBezTo>
                    <a:pt x="2131270" y="788648"/>
                    <a:pt x="2133323" y="776843"/>
                    <a:pt x="2136403" y="765550"/>
                  </a:cubicBezTo>
                  <a:cubicBezTo>
                    <a:pt x="2149235" y="714735"/>
                    <a:pt x="2183625" y="677779"/>
                    <a:pt x="2237520" y="655194"/>
                  </a:cubicBezTo>
                  <a:close/>
                </a:path>
              </a:pathLst>
            </a:custGeom>
            <a:grpFill/>
            <a:ln w="5130" cap="flat">
              <a:noFill/>
              <a:prstDash val="solid"/>
              <a:miter/>
            </a:ln>
          </p:spPr>
          <p:txBody>
            <a:bodyPr rtlCol="0" anchor="ctr">
              <a:noAutofit/>
            </a:bodyPr>
            <a:lstStyle/>
            <a:p>
              <a:endParaRPr lang="zh-CN" altLang="en-US" dirty="0"/>
            </a:p>
          </p:txBody>
        </p:sp>
        <p:sp>
          <p:nvSpPr>
            <p:cNvPr id="57" name="任意多边形: 形状 56">
              <a:extLst>
                <a:ext uri="{FF2B5EF4-FFF2-40B4-BE49-F238E27FC236}">
                  <a16:creationId xmlns:a16="http://schemas.microsoft.com/office/drawing/2014/main" id="{AF64B65D-58D8-38D9-BBE5-D1E68012F7D7}"/>
                </a:ext>
              </a:extLst>
            </p:cNvPr>
            <p:cNvSpPr/>
            <p:nvPr/>
          </p:nvSpPr>
          <p:spPr>
            <a:xfrm>
              <a:off x="3284126" y="5497148"/>
              <a:ext cx="1601447" cy="803216"/>
            </a:xfrm>
            <a:custGeom>
              <a:avLst/>
              <a:gdLst>
                <a:gd name="connsiteX0" fmla="*/ 1541907 w 1601447"/>
                <a:gd name="connsiteY0" fmla="*/ 280766 h 803216"/>
                <a:gd name="connsiteX1" fmla="*/ 1571164 w 1601447"/>
                <a:gd name="connsiteY1" fmla="*/ 227898 h 803216"/>
                <a:gd name="connsiteX2" fmla="*/ 1537801 w 1601447"/>
                <a:gd name="connsiteY2" fmla="*/ 236624 h 803216"/>
                <a:gd name="connsiteX3" fmla="*/ 1174908 w 1601447"/>
                <a:gd name="connsiteY3" fmla="*/ 159631 h 803216"/>
                <a:gd name="connsiteX4" fmla="*/ 1061473 w 1601447"/>
                <a:gd name="connsiteY4" fmla="*/ 0 h 803216"/>
                <a:gd name="connsiteX5" fmla="*/ 850513 w 1601447"/>
                <a:gd name="connsiteY5" fmla="*/ 66214 h 803216"/>
                <a:gd name="connsiteX6" fmla="*/ 739643 w 1601447"/>
                <a:gd name="connsiteY6" fmla="*/ 315670 h 803216"/>
                <a:gd name="connsiteX7" fmla="*/ 804317 w 1601447"/>
                <a:gd name="connsiteY7" fmla="*/ 427566 h 803216"/>
                <a:gd name="connsiteX8" fmla="*/ 1010144 w 1601447"/>
                <a:gd name="connsiteY8" fmla="*/ 451177 h 803216"/>
                <a:gd name="connsiteX9" fmla="*/ 1074818 w 1601447"/>
                <a:gd name="connsiteY9" fmla="*/ 368538 h 803216"/>
                <a:gd name="connsiteX10" fmla="*/ 1008604 w 1601447"/>
                <a:gd name="connsiteY10" fmla="*/ 274094 h 803216"/>
                <a:gd name="connsiteX11" fmla="*/ 915186 w 1601447"/>
                <a:gd name="connsiteY11" fmla="*/ 314643 h 803216"/>
                <a:gd name="connsiteX12" fmla="*/ 892602 w 1601447"/>
                <a:gd name="connsiteY12" fmla="*/ 321829 h 803216"/>
                <a:gd name="connsiteX13" fmla="*/ 885416 w 1601447"/>
                <a:gd name="connsiteY13" fmla="*/ 299245 h 803216"/>
                <a:gd name="connsiteX14" fmla="*/ 1017843 w 1601447"/>
                <a:gd name="connsiteY14" fmla="*/ 241757 h 803216"/>
                <a:gd name="connsiteX15" fmla="*/ 1107668 w 1601447"/>
                <a:gd name="connsiteY15" fmla="*/ 371618 h 803216"/>
                <a:gd name="connsiteX16" fmla="*/ 1022463 w 1601447"/>
                <a:gd name="connsiteY16" fmla="*/ 481461 h 803216"/>
                <a:gd name="connsiteX17" fmla="*/ 930585 w 1601447"/>
                <a:gd name="connsiteY17" fmla="*/ 498399 h 803216"/>
                <a:gd name="connsiteX18" fmla="*/ 782246 w 1601447"/>
                <a:gd name="connsiteY18" fmla="*/ 453230 h 803216"/>
                <a:gd name="connsiteX19" fmla="*/ 705253 w 1601447"/>
                <a:gd name="connsiteY19" fmla="*/ 320289 h 803216"/>
                <a:gd name="connsiteX20" fmla="*/ 704226 w 1601447"/>
                <a:gd name="connsiteY20" fmla="*/ 262288 h 803216"/>
                <a:gd name="connsiteX21" fmla="*/ 469655 w 1601447"/>
                <a:gd name="connsiteY21" fmla="*/ 265881 h 803216"/>
                <a:gd name="connsiteX22" fmla="*/ 398822 w 1601447"/>
                <a:gd name="connsiteY22" fmla="*/ 349034 h 803216"/>
                <a:gd name="connsiteX23" fmla="*/ 295652 w 1601447"/>
                <a:gd name="connsiteY23" fmla="*/ 455283 h 803216"/>
                <a:gd name="connsiteX24" fmla="*/ 221739 w 1601447"/>
                <a:gd name="connsiteY24" fmla="*/ 471708 h 803216"/>
                <a:gd name="connsiteX25" fmla="*/ 128321 w 1601447"/>
                <a:gd name="connsiteY25" fmla="*/ 451177 h 803216"/>
                <a:gd name="connsiteX26" fmla="*/ 94444 w 1601447"/>
                <a:gd name="connsiteY26" fmla="*/ 437318 h 803216"/>
                <a:gd name="connsiteX27" fmla="*/ 80586 w 1601447"/>
                <a:gd name="connsiteY27" fmla="*/ 432185 h 803216"/>
                <a:gd name="connsiteX28" fmla="*/ 50302 w 1601447"/>
                <a:gd name="connsiteY28" fmla="*/ 423973 h 803216"/>
                <a:gd name="connsiteX29" fmla="*/ 3080 w 1601447"/>
                <a:gd name="connsiteY29" fmla="*/ 429106 h 803216"/>
                <a:gd name="connsiteX30" fmla="*/ 0 w 1601447"/>
                <a:gd name="connsiteY30" fmla="*/ 430132 h 803216"/>
                <a:gd name="connsiteX31" fmla="*/ 83665 w 1601447"/>
                <a:gd name="connsiteY31" fmla="*/ 528170 h 803216"/>
                <a:gd name="connsiteX32" fmla="*/ 222252 w 1601447"/>
                <a:gd name="connsiteY32" fmla="*/ 646225 h 803216"/>
                <a:gd name="connsiteX33" fmla="*/ 395229 w 1601447"/>
                <a:gd name="connsiteY33" fmla="*/ 580525 h 803216"/>
                <a:gd name="connsiteX34" fmla="*/ 487620 w 1601447"/>
                <a:gd name="connsiteY34" fmla="*/ 527656 h 803216"/>
                <a:gd name="connsiteX35" fmla="*/ 514311 w 1601447"/>
                <a:gd name="connsiteY35" fmla="*/ 518417 h 803216"/>
                <a:gd name="connsiteX36" fmla="*/ 522524 w 1601447"/>
                <a:gd name="connsiteY36" fmla="*/ 514311 h 803216"/>
                <a:gd name="connsiteX37" fmla="*/ 559993 w 1601447"/>
                <a:gd name="connsiteY37" fmla="*/ 510718 h 803216"/>
                <a:gd name="connsiteX38" fmla="*/ 771980 w 1601447"/>
                <a:gd name="connsiteY38" fmla="*/ 581038 h 803216"/>
                <a:gd name="connsiteX39" fmla="*/ 931098 w 1601447"/>
                <a:gd name="connsiteY39" fmla="*/ 646225 h 803216"/>
                <a:gd name="connsiteX40" fmla="*/ 1150784 w 1601447"/>
                <a:gd name="connsiteY40" fmla="*/ 587711 h 803216"/>
                <a:gd name="connsiteX41" fmla="*/ 1174395 w 1601447"/>
                <a:gd name="connsiteY41" fmla="*/ 588737 h 803216"/>
                <a:gd name="connsiteX42" fmla="*/ 1173369 w 1601447"/>
                <a:gd name="connsiteY42" fmla="*/ 612348 h 803216"/>
                <a:gd name="connsiteX43" fmla="*/ 976781 w 1601447"/>
                <a:gd name="connsiteY43" fmla="*/ 682668 h 803216"/>
                <a:gd name="connsiteX44" fmla="*/ 926992 w 1601447"/>
                <a:gd name="connsiteY44" fmla="*/ 679075 h 803216"/>
                <a:gd name="connsiteX45" fmla="*/ 758121 w 1601447"/>
                <a:gd name="connsiteY45" fmla="*/ 610809 h 803216"/>
                <a:gd name="connsiteX46" fmla="*/ 788405 w 1601447"/>
                <a:gd name="connsiteY46" fmla="*/ 641093 h 803216"/>
                <a:gd name="connsiteX47" fmla="*/ 830494 w 1601447"/>
                <a:gd name="connsiteY47" fmla="*/ 681642 h 803216"/>
                <a:gd name="connsiteX48" fmla="*/ 852052 w 1601447"/>
                <a:gd name="connsiteY48" fmla="*/ 700633 h 803216"/>
                <a:gd name="connsiteX49" fmla="*/ 1023489 w 1601447"/>
                <a:gd name="connsiteY49" fmla="*/ 799184 h 803216"/>
                <a:gd name="connsiteX50" fmla="*/ 1169262 w 1601447"/>
                <a:gd name="connsiteY50" fmla="*/ 784298 h 803216"/>
                <a:gd name="connsiteX51" fmla="*/ 1272432 w 1601447"/>
                <a:gd name="connsiteY51" fmla="*/ 698580 h 803216"/>
                <a:gd name="connsiteX52" fmla="*/ 1288858 w 1601447"/>
                <a:gd name="connsiteY52" fmla="*/ 679075 h 803216"/>
                <a:gd name="connsiteX53" fmla="*/ 1288858 w 1601447"/>
                <a:gd name="connsiteY53" fmla="*/ 679075 h 803216"/>
                <a:gd name="connsiteX54" fmla="*/ 1312469 w 1601447"/>
                <a:gd name="connsiteY54" fmla="*/ 677536 h 803216"/>
                <a:gd name="connsiteX55" fmla="*/ 1318115 w 1601447"/>
                <a:gd name="connsiteY55" fmla="*/ 692934 h 803216"/>
                <a:gd name="connsiteX56" fmla="*/ 1365850 w 1601447"/>
                <a:gd name="connsiteY56" fmla="*/ 732457 h 803216"/>
                <a:gd name="connsiteX57" fmla="*/ 1601448 w 1601447"/>
                <a:gd name="connsiteY57" fmla="*/ 665730 h 803216"/>
                <a:gd name="connsiteX58" fmla="*/ 1541907 w 1601447"/>
                <a:gd name="connsiteY58" fmla="*/ 280766 h 803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601447" h="803216">
                  <a:moveTo>
                    <a:pt x="1541907" y="280766"/>
                  </a:moveTo>
                  <a:cubicBezTo>
                    <a:pt x="1549606" y="262801"/>
                    <a:pt x="1559359" y="244836"/>
                    <a:pt x="1571164" y="227898"/>
                  </a:cubicBezTo>
                  <a:cubicBezTo>
                    <a:pt x="1560385" y="230978"/>
                    <a:pt x="1549093" y="234571"/>
                    <a:pt x="1537801" y="236624"/>
                  </a:cubicBezTo>
                  <a:cubicBezTo>
                    <a:pt x="1406913" y="265368"/>
                    <a:pt x="1271406" y="236624"/>
                    <a:pt x="1174908" y="159631"/>
                  </a:cubicBezTo>
                  <a:cubicBezTo>
                    <a:pt x="1122040" y="117542"/>
                    <a:pt x="1083030" y="61081"/>
                    <a:pt x="1061473" y="0"/>
                  </a:cubicBezTo>
                  <a:cubicBezTo>
                    <a:pt x="976781" y="1540"/>
                    <a:pt x="902354" y="24638"/>
                    <a:pt x="850513" y="66214"/>
                  </a:cubicBezTo>
                  <a:cubicBezTo>
                    <a:pt x="784812" y="118569"/>
                    <a:pt x="725784" y="221226"/>
                    <a:pt x="739643" y="315670"/>
                  </a:cubicBezTo>
                  <a:cubicBezTo>
                    <a:pt x="746316" y="359299"/>
                    <a:pt x="769927" y="400362"/>
                    <a:pt x="804317" y="427566"/>
                  </a:cubicBezTo>
                  <a:cubicBezTo>
                    <a:pt x="853592" y="466575"/>
                    <a:pt x="947523" y="477355"/>
                    <a:pt x="1010144" y="451177"/>
                  </a:cubicBezTo>
                  <a:cubicBezTo>
                    <a:pt x="1049154" y="434752"/>
                    <a:pt x="1070712" y="407035"/>
                    <a:pt x="1074818" y="368538"/>
                  </a:cubicBezTo>
                  <a:cubicBezTo>
                    <a:pt x="1079951" y="318750"/>
                    <a:pt x="1044021" y="284359"/>
                    <a:pt x="1008604" y="274094"/>
                  </a:cubicBezTo>
                  <a:cubicBezTo>
                    <a:pt x="977807" y="264855"/>
                    <a:pt x="937258" y="271014"/>
                    <a:pt x="915186" y="314643"/>
                  </a:cubicBezTo>
                  <a:cubicBezTo>
                    <a:pt x="911080" y="322856"/>
                    <a:pt x="900814" y="325936"/>
                    <a:pt x="892602" y="321829"/>
                  </a:cubicBezTo>
                  <a:cubicBezTo>
                    <a:pt x="884389" y="317723"/>
                    <a:pt x="880796" y="307457"/>
                    <a:pt x="885416" y="299245"/>
                  </a:cubicBezTo>
                  <a:cubicBezTo>
                    <a:pt x="911080" y="248430"/>
                    <a:pt x="963435" y="225845"/>
                    <a:pt x="1017843" y="241757"/>
                  </a:cubicBezTo>
                  <a:cubicBezTo>
                    <a:pt x="1066092" y="256129"/>
                    <a:pt x="1114854" y="302324"/>
                    <a:pt x="1107668" y="371618"/>
                  </a:cubicBezTo>
                  <a:cubicBezTo>
                    <a:pt x="1102535" y="421407"/>
                    <a:pt x="1072251" y="460416"/>
                    <a:pt x="1022463" y="481461"/>
                  </a:cubicBezTo>
                  <a:cubicBezTo>
                    <a:pt x="995259" y="492753"/>
                    <a:pt x="963435" y="498399"/>
                    <a:pt x="930585" y="498399"/>
                  </a:cubicBezTo>
                  <a:cubicBezTo>
                    <a:pt x="875663" y="498399"/>
                    <a:pt x="819202" y="482487"/>
                    <a:pt x="782246" y="453230"/>
                  </a:cubicBezTo>
                  <a:cubicBezTo>
                    <a:pt x="741183" y="420380"/>
                    <a:pt x="712952" y="372131"/>
                    <a:pt x="705253" y="320289"/>
                  </a:cubicBezTo>
                  <a:cubicBezTo>
                    <a:pt x="702173" y="301298"/>
                    <a:pt x="702173" y="281793"/>
                    <a:pt x="704226" y="262288"/>
                  </a:cubicBezTo>
                  <a:cubicBezTo>
                    <a:pt x="636473" y="214553"/>
                    <a:pt x="537922" y="216093"/>
                    <a:pt x="469655" y="265881"/>
                  </a:cubicBezTo>
                  <a:cubicBezTo>
                    <a:pt x="440911" y="286926"/>
                    <a:pt x="420380" y="317210"/>
                    <a:pt x="398822" y="349034"/>
                  </a:cubicBezTo>
                  <a:cubicBezTo>
                    <a:pt x="371618" y="389583"/>
                    <a:pt x="342874" y="431159"/>
                    <a:pt x="295652" y="455283"/>
                  </a:cubicBezTo>
                  <a:cubicBezTo>
                    <a:pt x="272554" y="467089"/>
                    <a:pt x="246377" y="469655"/>
                    <a:pt x="221739" y="471708"/>
                  </a:cubicBezTo>
                  <a:cubicBezTo>
                    <a:pt x="181189" y="474788"/>
                    <a:pt x="155525" y="463496"/>
                    <a:pt x="128321" y="451177"/>
                  </a:cubicBezTo>
                  <a:cubicBezTo>
                    <a:pt x="117542" y="446558"/>
                    <a:pt x="106763" y="441425"/>
                    <a:pt x="94444" y="437318"/>
                  </a:cubicBezTo>
                  <a:cubicBezTo>
                    <a:pt x="89825" y="435778"/>
                    <a:pt x="85205" y="433725"/>
                    <a:pt x="80586" y="432185"/>
                  </a:cubicBezTo>
                  <a:cubicBezTo>
                    <a:pt x="69807" y="428079"/>
                    <a:pt x="60568" y="423973"/>
                    <a:pt x="50302" y="423973"/>
                  </a:cubicBezTo>
                  <a:cubicBezTo>
                    <a:pt x="31824" y="423460"/>
                    <a:pt x="17452" y="425000"/>
                    <a:pt x="3080" y="429106"/>
                  </a:cubicBezTo>
                  <a:cubicBezTo>
                    <a:pt x="2053" y="429619"/>
                    <a:pt x="1027" y="429619"/>
                    <a:pt x="0" y="430132"/>
                  </a:cubicBezTo>
                  <a:cubicBezTo>
                    <a:pt x="46709" y="447071"/>
                    <a:pt x="70320" y="498912"/>
                    <a:pt x="83665" y="528170"/>
                  </a:cubicBezTo>
                  <a:cubicBezTo>
                    <a:pt x="114976" y="597977"/>
                    <a:pt x="149366" y="642119"/>
                    <a:pt x="222252" y="646225"/>
                  </a:cubicBezTo>
                  <a:cubicBezTo>
                    <a:pt x="288979" y="649818"/>
                    <a:pt x="340821" y="616455"/>
                    <a:pt x="395229" y="580525"/>
                  </a:cubicBezTo>
                  <a:cubicBezTo>
                    <a:pt x="424486" y="561533"/>
                    <a:pt x="454770" y="541515"/>
                    <a:pt x="487620" y="527656"/>
                  </a:cubicBezTo>
                  <a:cubicBezTo>
                    <a:pt x="496346" y="524063"/>
                    <a:pt x="505585" y="520984"/>
                    <a:pt x="514311" y="518417"/>
                  </a:cubicBezTo>
                  <a:cubicBezTo>
                    <a:pt x="516364" y="516364"/>
                    <a:pt x="519444" y="514824"/>
                    <a:pt x="522524" y="514311"/>
                  </a:cubicBezTo>
                  <a:cubicBezTo>
                    <a:pt x="535356" y="511744"/>
                    <a:pt x="548188" y="510718"/>
                    <a:pt x="559993" y="510718"/>
                  </a:cubicBezTo>
                  <a:cubicBezTo>
                    <a:pt x="635446" y="506612"/>
                    <a:pt x="704740" y="544082"/>
                    <a:pt x="771980" y="581038"/>
                  </a:cubicBezTo>
                  <a:cubicBezTo>
                    <a:pt x="823822" y="609269"/>
                    <a:pt x="877203" y="638526"/>
                    <a:pt x="931098" y="646225"/>
                  </a:cubicBezTo>
                  <a:cubicBezTo>
                    <a:pt x="1014764" y="658544"/>
                    <a:pt x="1096376" y="636473"/>
                    <a:pt x="1150784" y="587711"/>
                  </a:cubicBezTo>
                  <a:cubicBezTo>
                    <a:pt x="1157457" y="581551"/>
                    <a:pt x="1168236" y="582065"/>
                    <a:pt x="1174395" y="588737"/>
                  </a:cubicBezTo>
                  <a:cubicBezTo>
                    <a:pt x="1180555" y="595410"/>
                    <a:pt x="1180041" y="606189"/>
                    <a:pt x="1173369" y="612348"/>
                  </a:cubicBezTo>
                  <a:cubicBezTo>
                    <a:pt x="1123067" y="658031"/>
                    <a:pt x="1051720" y="682668"/>
                    <a:pt x="976781" y="682668"/>
                  </a:cubicBezTo>
                  <a:cubicBezTo>
                    <a:pt x="960355" y="682668"/>
                    <a:pt x="943417" y="681642"/>
                    <a:pt x="926992" y="679075"/>
                  </a:cubicBezTo>
                  <a:cubicBezTo>
                    <a:pt x="867451" y="670350"/>
                    <a:pt x="812016" y="640066"/>
                    <a:pt x="758121" y="610809"/>
                  </a:cubicBezTo>
                  <a:cubicBezTo>
                    <a:pt x="768900" y="621074"/>
                    <a:pt x="779166" y="631340"/>
                    <a:pt x="788405" y="641093"/>
                  </a:cubicBezTo>
                  <a:cubicBezTo>
                    <a:pt x="803290" y="656491"/>
                    <a:pt x="817662" y="670863"/>
                    <a:pt x="830494" y="681642"/>
                  </a:cubicBezTo>
                  <a:cubicBezTo>
                    <a:pt x="838194" y="688314"/>
                    <a:pt x="845380" y="694474"/>
                    <a:pt x="852052" y="700633"/>
                  </a:cubicBezTo>
                  <a:cubicBezTo>
                    <a:pt x="908514" y="749909"/>
                    <a:pt x="949063" y="785839"/>
                    <a:pt x="1023489" y="799184"/>
                  </a:cubicBezTo>
                  <a:cubicBezTo>
                    <a:pt x="1071225" y="807910"/>
                    <a:pt x="1124606" y="802263"/>
                    <a:pt x="1169262" y="784298"/>
                  </a:cubicBezTo>
                  <a:cubicBezTo>
                    <a:pt x="1215458" y="765307"/>
                    <a:pt x="1242149" y="734510"/>
                    <a:pt x="1272432" y="698580"/>
                  </a:cubicBezTo>
                  <a:cubicBezTo>
                    <a:pt x="1277565" y="692421"/>
                    <a:pt x="1283211" y="685748"/>
                    <a:pt x="1288858" y="679075"/>
                  </a:cubicBezTo>
                  <a:cubicBezTo>
                    <a:pt x="1288858" y="679075"/>
                    <a:pt x="1288858" y="679075"/>
                    <a:pt x="1288858" y="679075"/>
                  </a:cubicBezTo>
                  <a:cubicBezTo>
                    <a:pt x="1295017" y="671890"/>
                    <a:pt x="1305283" y="671376"/>
                    <a:pt x="1312469" y="677536"/>
                  </a:cubicBezTo>
                  <a:cubicBezTo>
                    <a:pt x="1317088" y="681642"/>
                    <a:pt x="1319141" y="687801"/>
                    <a:pt x="1318115" y="692934"/>
                  </a:cubicBezTo>
                  <a:cubicBezTo>
                    <a:pt x="1324274" y="701147"/>
                    <a:pt x="1344806" y="718598"/>
                    <a:pt x="1365850" y="732457"/>
                  </a:cubicBezTo>
                  <a:cubicBezTo>
                    <a:pt x="1451569" y="788918"/>
                    <a:pt x="1545500" y="739130"/>
                    <a:pt x="1601448" y="665730"/>
                  </a:cubicBezTo>
                  <a:cubicBezTo>
                    <a:pt x="1519836" y="554860"/>
                    <a:pt x="1491605" y="398822"/>
                    <a:pt x="1541907" y="280766"/>
                  </a:cubicBezTo>
                  <a:close/>
                </a:path>
              </a:pathLst>
            </a:custGeom>
            <a:grpFill/>
            <a:ln w="5130" cap="flat">
              <a:noFill/>
              <a:prstDash val="solid"/>
              <a:miter/>
            </a:ln>
          </p:spPr>
          <p:txBody>
            <a:bodyPr rtlCol="0" anchor="ctr">
              <a:noAutofit/>
            </a:bodyPr>
            <a:lstStyle/>
            <a:p>
              <a:endParaRPr lang="zh-CN" altLang="en-US"/>
            </a:p>
          </p:txBody>
        </p:sp>
      </p:grpSp>
      <p:sp>
        <p:nvSpPr>
          <p:cNvPr id="58" name="任意多边形: 形状 57">
            <a:extLst>
              <a:ext uri="{FF2B5EF4-FFF2-40B4-BE49-F238E27FC236}">
                <a16:creationId xmlns:a16="http://schemas.microsoft.com/office/drawing/2014/main" id="{5C1FCB4C-22EA-235D-181F-1179ADA1DB50}"/>
              </a:ext>
            </a:extLst>
          </p:cNvPr>
          <p:cNvSpPr/>
          <p:nvPr/>
        </p:nvSpPr>
        <p:spPr>
          <a:xfrm>
            <a:off x="8873506" y="2751759"/>
            <a:ext cx="2829689" cy="1376103"/>
          </a:xfrm>
          <a:custGeom>
            <a:avLst/>
            <a:gdLst>
              <a:gd name="connsiteX0" fmla="*/ 2009005 w 2009005"/>
              <a:gd name="connsiteY0" fmla="*/ 760391 h 976997"/>
              <a:gd name="connsiteX1" fmla="*/ 1954084 w 2009005"/>
              <a:gd name="connsiteY1" fmla="*/ 714196 h 976997"/>
              <a:gd name="connsiteX2" fmla="*/ 1938172 w 2009005"/>
              <a:gd name="connsiteY2" fmla="*/ 682372 h 976997"/>
              <a:gd name="connsiteX3" fmla="*/ 1902755 w 2009005"/>
              <a:gd name="connsiteY3" fmla="*/ 637716 h 976997"/>
              <a:gd name="connsiteX4" fmla="*/ 1786753 w 2009005"/>
              <a:gd name="connsiteY4" fmla="*/ 644902 h 976997"/>
              <a:gd name="connsiteX5" fmla="*/ 1668698 w 2009005"/>
              <a:gd name="connsiteY5" fmla="*/ 626424 h 976997"/>
              <a:gd name="connsiteX6" fmla="*/ 1656892 w 2009005"/>
              <a:gd name="connsiteY6" fmla="*/ 640796 h 976997"/>
              <a:gd name="connsiteX7" fmla="*/ 1624555 w 2009005"/>
              <a:gd name="connsiteY7" fmla="*/ 698284 h 976997"/>
              <a:gd name="connsiteX8" fmla="*/ 1627121 w 2009005"/>
              <a:gd name="connsiteY8" fmla="*/ 706496 h 976997"/>
              <a:gd name="connsiteX9" fmla="*/ 1630201 w 2009005"/>
              <a:gd name="connsiteY9" fmla="*/ 721895 h 976997"/>
              <a:gd name="connsiteX10" fmla="*/ 1620962 w 2009005"/>
              <a:gd name="connsiteY10" fmla="*/ 726514 h 976997"/>
              <a:gd name="connsiteX11" fmla="*/ 1614803 w 2009005"/>
              <a:gd name="connsiteY11" fmla="*/ 724461 h 976997"/>
              <a:gd name="connsiteX12" fmla="*/ 1602997 w 2009005"/>
              <a:gd name="connsiteY12" fmla="*/ 696231 h 976997"/>
              <a:gd name="connsiteX13" fmla="*/ 1640467 w 2009005"/>
              <a:gd name="connsiteY13" fmla="*/ 626937 h 976997"/>
              <a:gd name="connsiteX14" fmla="*/ 1670751 w 2009005"/>
              <a:gd name="connsiteY14" fmla="*/ 580742 h 976997"/>
              <a:gd name="connsiteX15" fmla="*/ 1653299 w 2009005"/>
              <a:gd name="connsiteY15" fmla="*/ 505289 h 976997"/>
              <a:gd name="connsiteX16" fmla="*/ 1489048 w 2009005"/>
              <a:gd name="connsiteY16" fmla="*/ 466792 h 976997"/>
              <a:gd name="connsiteX17" fmla="*/ 1452605 w 2009005"/>
              <a:gd name="connsiteY17" fmla="*/ 500156 h 976997"/>
              <a:gd name="connsiteX18" fmla="*/ 1355081 w 2009005"/>
              <a:gd name="connsiteY18" fmla="*/ 565343 h 976997"/>
              <a:gd name="connsiteX19" fmla="*/ 1342762 w 2009005"/>
              <a:gd name="connsiteY19" fmla="*/ 564317 h 976997"/>
              <a:gd name="connsiteX20" fmla="*/ 1327877 w 2009005"/>
              <a:gd name="connsiteY20" fmla="*/ 564317 h 976997"/>
              <a:gd name="connsiteX21" fmla="*/ 1327877 w 2009005"/>
              <a:gd name="connsiteY21" fmla="*/ 566370 h 976997"/>
              <a:gd name="connsiteX22" fmla="*/ 1328903 w 2009005"/>
              <a:gd name="connsiteY22" fmla="*/ 589467 h 976997"/>
              <a:gd name="connsiteX23" fmla="*/ 1317611 w 2009005"/>
              <a:gd name="connsiteY23" fmla="*/ 667487 h 976997"/>
              <a:gd name="connsiteX24" fmla="*/ 1126669 w 2009005"/>
              <a:gd name="connsiteY24" fmla="*/ 768604 h 976997"/>
              <a:gd name="connsiteX25" fmla="*/ 1117430 w 2009005"/>
              <a:gd name="connsiteY25" fmla="*/ 768604 h 976997"/>
              <a:gd name="connsiteX26" fmla="*/ 906983 w 2009005"/>
              <a:gd name="connsiteY26" fmla="*/ 653115 h 976997"/>
              <a:gd name="connsiteX27" fmla="*/ 911603 w 2009005"/>
              <a:gd name="connsiteY27" fmla="*/ 638229 h 976997"/>
              <a:gd name="connsiteX28" fmla="*/ 926488 w 2009005"/>
              <a:gd name="connsiteY28" fmla="*/ 642849 h 976997"/>
              <a:gd name="connsiteX29" fmla="*/ 1125642 w 2009005"/>
              <a:gd name="connsiteY29" fmla="*/ 746019 h 976997"/>
              <a:gd name="connsiteX30" fmla="*/ 1298106 w 2009005"/>
              <a:gd name="connsiteY30" fmla="*/ 655681 h 976997"/>
              <a:gd name="connsiteX31" fmla="*/ 1306832 w 2009005"/>
              <a:gd name="connsiteY31" fmla="*/ 590494 h 976997"/>
              <a:gd name="connsiteX32" fmla="*/ 1305292 w 2009005"/>
              <a:gd name="connsiteY32" fmla="*/ 566370 h 976997"/>
              <a:gd name="connsiteX33" fmla="*/ 1312478 w 2009005"/>
              <a:gd name="connsiteY33" fmla="*/ 547378 h 976997"/>
              <a:gd name="connsiteX34" fmla="*/ 1344302 w 2009005"/>
              <a:gd name="connsiteY34" fmla="*/ 542245 h 976997"/>
              <a:gd name="connsiteX35" fmla="*/ 1353541 w 2009005"/>
              <a:gd name="connsiteY35" fmla="*/ 542759 h 976997"/>
              <a:gd name="connsiteX36" fmla="*/ 1430534 w 2009005"/>
              <a:gd name="connsiteY36" fmla="*/ 492970 h 976997"/>
              <a:gd name="connsiteX37" fmla="*/ 1431560 w 2009005"/>
              <a:gd name="connsiteY37" fmla="*/ 490917 h 976997"/>
              <a:gd name="connsiteX38" fmla="*/ 1432587 w 2009005"/>
              <a:gd name="connsiteY38" fmla="*/ 488864 h 976997"/>
              <a:gd name="connsiteX39" fmla="*/ 1432587 w 2009005"/>
              <a:gd name="connsiteY39" fmla="*/ 488350 h 976997"/>
              <a:gd name="connsiteX40" fmla="*/ 1403843 w 2009005"/>
              <a:gd name="connsiteY40" fmla="*/ 286116 h 976997"/>
              <a:gd name="connsiteX41" fmla="*/ 1247291 w 2009005"/>
              <a:gd name="connsiteY41" fmla="*/ 234788 h 976997"/>
              <a:gd name="connsiteX42" fmla="*/ 1199042 w 2009005"/>
              <a:gd name="connsiteY42" fmla="*/ 217849 h 976997"/>
              <a:gd name="connsiteX43" fmla="*/ 1188263 w 2009005"/>
              <a:gd name="connsiteY43" fmla="*/ 209637 h 976997"/>
              <a:gd name="connsiteX44" fmla="*/ 1093306 w 2009005"/>
              <a:gd name="connsiteY44" fmla="*/ 197831 h 976997"/>
              <a:gd name="connsiteX45" fmla="*/ 1010667 w 2009005"/>
              <a:gd name="connsiteY45" fmla="*/ 264045 h 976997"/>
              <a:gd name="connsiteX46" fmla="*/ 1017339 w 2009005"/>
              <a:gd name="connsiteY46" fmla="*/ 392366 h 976997"/>
              <a:gd name="connsiteX47" fmla="*/ 1017339 w 2009005"/>
              <a:gd name="connsiteY47" fmla="*/ 395446 h 976997"/>
              <a:gd name="connsiteX48" fmla="*/ 1099978 w 2009005"/>
              <a:gd name="connsiteY48" fmla="*/ 508369 h 976997"/>
              <a:gd name="connsiteX49" fmla="*/ 1235999 w 2009005"/>
              <a:gd name="connsiteY49" fmla="*/ 457553 h 976997"/>
              <a:gd name="connsiteX50" fmla="*/ 1234972 w 2009005"/>
              <a:gd name="connsiteY50" fmla="*/ 401092 h 976997"/>
              <a:gd name="connsiteX51" fmla="*/ 1173378 w 2009005"/>
              <a:gd name="connsiteY51" fmla="*/ 345144 h 976997"/>
              <a:gd name="connsiteX52" fmla="*/ 1115377 w 2009005"/>
              <a:gd name="connsiteY52" fmla="*/ 342578 h 976997"/>
              <a:gd name="connsiteX53" fmla="*/ 1106138 w 2009005"/>
              <a:gd name="connsiteY53" fmla="*/ 353870 h 976997"/>
              <a:gd name="connsiteX54" fmla="*/ 1108191 w 2009005"/>
              <a:gd name="connsiteY54" fmla="*/ 366702 h 976997"/>
              <a:gd name="connsiteX55" fmla="*/ 1135395 w 2009005"/>
              <a:gd name="connsiteY55" fmla="*/ 383127 h 976997"/>
              <a:gd name="connsiteX56" fmla="*/ 1143607 w 2009005"/>
              <a:gd name="connsiteY56" fmla="*/ 396473 h 976997"/>
              <a:gd name="connsiteX57" fmla="*/ 1130262 w 2009005"/>
              <a:gd name="connsiteY57" fmla="*/ 404685 h 976997"/>
              <a:gd name="connsiteX58" fmla="*/ 1089199 w 2009005"/>
              <a:gd name="connsiteY58" fmla="*/ 377994 h 976997"/>
              <a:gd name="connsiteX59" fmla="*/ 1084580 w 2009005"/>
              <a:gd name="connsiteY59" fmla="*/ 348224 h 976997"/>
              <a:gd name="connsiteX60" fmla="*/ 1105111 w 2009005"/>
              <a:gd name="connsiteY60" fmla="*/ 322559 h 976997"/>
              <a:gd name="connsiteX61" fmla="*/ 1181077 w 2009005"/>
              <a:gd name="connsiteY61" fmla="*/ 324613 h 976997"/>
              <a:gd name="connsiteX62" fmla="*/ 1254990 w 2009005"/>
              <a:gd name="connsiteY62" fmla="*/ 392366 h 976997"/>
              <a:gd name="connsiteX63" fmla="*/ 1256017 w 2009005"/>
              <a:gd name="connsiteY63" fmla="*/ 465766 h 976997"/>
              <a:gd name="connsiteX64" fmla="*/ 1135908 w 2009005"/>
              <a:gd name="connsiteY64" fmla="*/ 535573 h 976997"/>
              <a:gd name="connsiteX65" fmla="*/ 1093819 w 2009005"/>
              <a:gd name="connsiteY65" fmla="*/ 529413 h 976997"/>
              <a:gd name="connsiteX66" fmla="*/ 999375 w 2009005"/>
              <a:gd name="connsiteY66" fmla="*/ 432402 h 976997"/>
              <a:gd name="connsiteX67" fmla="*/ 854628 w 2009005"/>
              <a:gd name="connsiteY67" fmla="*/ 542245 h 976997"/>
              <a:gd name="connsiteX68" fmla="*/ 680111 w 2009005"/>
              <a:gd name="connsiteY68" fmla="*/ 503749 h 976997"/>
              <a:gd name="connsiteX69" fmla="*/ 670872 w 2009005"/>
              <a:gd name="connsiteY69" fmla="*/ 470386 h 976997"/>
              <a:gd name="connsiteX70" fmla="*/ 666766 w 2009005"/>
              <a:gd name="connsiteY70" fmla="*/ 450881 h 976997"/>
              <a:gd name="connsiteX71" fmla="*/ 651368 w 2009005"/>
              <a:gd name="connsiteY71" fmla="*/ 443181 h 976997"/>
              <a:gd name="connsiteX72" fmla="*/ 644695 w 2009005"/>
              <a:gd name="connsiteY72" fmla="*/ 442668 h 976997"/>
              <a:gd name="connsiteX73" fmla="*/ 572835 w 2009005"/>
              <a:gd name="connsiteY73" fmla="*/ 387233 h 976997"/>
              <a:gd name="connsiteX74" fmla="*/ 586180 w 2009005"/>
              <a:gd name="connsiteY74" fmla="*/ 278930 h 976997"/>
              <a:gd name="connsiteX75" fmla="*/ 697563 w 2009005"/>
              <a:gd name="connsiteY75" fmla="*/ 231195 h 976997"/>
              <a:gd name="connsiteX76" fmla="*/ 799707 w 2009005"/>
              <a:gd name="connsiteY76" fmla="*/ 287656 h 976997"/>
              <a:gd name="connsiteX77" fmla="*/ 796114 w 2009005"/>
              <a:gd name="connsiteY77" fmla="*/ 302541 h 976997"/>
              <a:gd name="connsiteX78" fmla="*/ 781229 w 2009005"/>
              <a:gd name="connsiteY78" fmla="*/ 298948 h 976997"/>
              <a:gd name="connsiteX79" fmla="*/ 696537 w 2009005"/>
              <a:gd name="connsiteY79" fmla="*/ 252753 h 976997"/>
              <a:gd name="connsiteX80" fmla="*/ 604145 w 2009005"/>
              <a:gd name="connsiteY80" fmla="*/ 291762 h 976997"/>
              <a:gd name="connsiteX81" fmla="*/ 593367 w 2009005"/>
              <a:gd name="connsiteY81" fmla="*/ 378508 h 976997"/>
              <a:gd name="connsiteX82" fmla="*/ 647775 w 2009005"/>
              <a:gd name="connsiteY82" fmla="*/ 420597 h 976997"/>
              <a:gd name="connsiteX83" fmla="*/ 653934 w 2009005"/>
              <a:gd name="connsiteY83" fmla="*/ 421110 h 976997"/>
              <a:gd name="connsiteX84" fmla="*/ 686784 w 2009005"/>
              <a:gd name="connsiteY84" fmla="*/ 441128 h 976997"/>
              <a:gd name="connsiteX85" fmla="*/ 692944 w 2009005"/>
              <a:gd name="connsiteY85" fmla="*/ 467819 h 976997"/>
              <a:gd name="connsiteX86" fmla="*/ 699103 w 2009005"/>
              <a:gd name="connsiteY86" fmla="*/ 491430 h 976997"/>
              <a:gd name="connsiteX87" fmla="*/ 848982 w 2009005"/>
              <a:gd name="connsiteY87" fmla="*/ 520687 h 976997"/>
              <a:gd name="connsiteX88" fmla="*/ 995781 w 2009005"/>
              <a:gd name="connsiteY88" fmla="*/ 390826 h 976997"/>
              <a:gd name="connsiteX89" fmla="*/ 988596 w 2009005"/>
              <a:gd name="connsiteY89" fmla="*/ 268151 h 976997"/>
              <a:gd name="connsiteX90" fmla="*/ 895691 w 2009005"/>
              <a:gd name="connsiteY90" fmla="*/ 211177 h 976997"/>
              <a:gd name="connsiteX91" fmla="*/ 895691 w 2009005"/>
              <a:gd name="connsiteY91" fmla="*/ 211177 h 976997"/>
              <a:gd name="connsiteX92" fmla="*/ 882346 w 2009005"/>
              <a:gd name="connsiteY92" fmla="*/ 202964 h 976997"/>
              <a:gd name="connsiteX93" fmla="*/ 883885 w 2009005"/>
              <a:gd name="connsiteY93" fmla="*/ 194238 h 976997"/>
              <a:gd name="connsiteX94" fmla="*/ 876186 w 2009005"/>
              <a:gd name="connsiteY94" fmla="*/ 136237 h 976997"/>
              <a:gd name="connsiteX95" fmla="*/ 684218 w 2009005"/>
              <a:gd name="connsiteY95" fmla="*/ 2270 h 976997"/>
              <a:gd name="connsiteX96" fmla="*/ 446567 w 2009005"/>
              <a:gd name="connsiteY96" fmla="*/ 101334 h 976997"/>
              <a:gd name="connsiteX97" fmla="*/ 427062 w 2009005"/>
              <a:gd name="connsiteY97" fmla="*/ 130078 h 976997"/>
              <a:gd name="connsiteX98" fmla="*/ 396778 w 2009005"/>
              <a:gd name="connsiteY98" fmla="*/ 232222 h 976997"/>
              <a:gd name="connsiteX99" fmla="*/ 417310 w 2009005"/>
              <a:gd name="connsiteY99" fmla="*/ 315887 h 976997"/>
              <a:gd name="connsiteX100" fmla="*/ 424496 w 2009005"/>
              <a:gd name="connsiteY100" fmla="*/ 333338 h 976997"/>
              <a:gd name="connsiteX101" fmla="*/ 428089 w 2009005"/>
              <a:gd name="connsiteY101" fmla="*/ 342064 h 976997"/>
              <a:gd name="connsiteX102" fmla="*/ 421416 w 2009005"/>
              <a:gd name="connsiteY102" fmla="*/ 355923 h 976997"/>
              <a:gd name="connsiteX103" fmla="*/ 407557 w 2009005"/>
              <a:gd name="connsiteY103" fmla="*/ 349250 h 976997"/>
              <a:gd name="connsiteX104" fmla="*/ 404478 w 2009005"/>
              <a:gd name="connsiteY104" fmla="*/ 342064 h 976997"/>
              <a:gd name="connsiteX105" fmla="*/ 365468 w 2009005"/>
              <a:gd name="connsiteY105" fmla="*/ 308701 h 976997"/>
              <a:gd name="connsiteX106" fmla="*/ 228934 w 2009005"/>
              <a:gd name="connsiteY106" fmla="*/ 315374 h 976997"/>
              <a:gd name="connsiteX107" fmla="*/ 128331 w 2009005"/>
              <a:gd name="connsiteY107" fmla="*/ 465766 h 976997"/>
              <a:gd name="connsiteX108" fmla="*/ 146295 w 2009005"/>
              <a:gd name="connsiteY108" fmla="*/ 516068 h 976997"/>
              <a:gd name="connsiteX109" fmla="*/ 160154 w 2009005"/>
              <a:gd name="connsiteY109" fmla="*/ 537626 h 976997"/>
              <a:gd name="connsiteX110" fmla="*/ 160154 w 2009005"/>
              <a:gd name="connsiteY110" fmla="*/ 537626 h 976997"/>
              <a:gd name="connsiteX111" fmla="*/ 156048 w 2009005"/>
              <a:gd name="connsiteY111" fmla="*/ 552511 h 976997"/>
              <a:gd name="connsiteX112" fmla="*/ 144243 w 2009005"/>
              <a:gd name="connsiteY112" fmla="*/ 551998 h 976997"/>
              <a:gd name="connsiteX113" fmla="*/ 103693 w 2009005"/>
              <a:gd name="connsiteY113" fmla="*/ 565343 h 976997"/>
              <a:gd name="connsiteX114" fmla="*/ 9 w 2009005"/>
              <a:gd name="connsiteY114" fmla="*/ 734214 h 976997"/>
              <a:gd name="connsiteX115" fmla="*/ 59037 w 2009005"/>
              <a:gd name="connsiteY115" fmla="*/ 837384 h 976997"/>
              <a:gd name="connsiteX116" fmla="*/ 177606 w 2009005"/>
              <a:gd name="connsiteY116" fmla="*/ 870747 h 976997"/>
              <a:gd name="connsiteX117" fmla="*/ 230987 w 2009005"/>
              <a:gd name="connsiteY117" fmla="*/ 862535 h 976997"/>
              <a:gd name="connsiteX118" fmla="*/ 307980 w 2009005"/>
              <a:gd name="connsiteY118" fmla="*/ 855349 h 976997"/>
              <a:gd name="connsiteX119" fmla="*/ 422956 w 2009005"/>
              <a:gd name="connsiteY119" fmla="*/ 891279 h 976997"/>
              <a:gd name="connsiteX120" fmla="*/ 530746 w 2009005"/>
              <a:gd name="connsiteY120" fmla="*/ 925669 h 976997"/>
              <a:gd name="connsiteX121" fmla="*/ 673439 w 2009005"/>
              <a:gd name="connsiteY121" fmla="*/ 895385 h 976997"/>
              <a:gd name="connsiteX122" fmla="*/ 697050 w 2009005"/>
              <a:gd name="connsiteY122" fmla="*/ 671593 h 976997"/>
              <a:gd name="connsiteX123" fmla="*/ 553844 w 2009005"/>
              <a:gd name="connsiteY123" fmla="*/ 592547 h 976997"/>
              <a:gd name="connsiteX124" fmla="*/ 444001 w 2009005"/>
              <a:gd name="connsiteY124" fmla="*/ 620265 h 976997"/>
              <a:gd name="connsiteX125" fmla="*/ 430142 w 2009005"/>
              <a:gd name="connsiteY125" fmla="*/ 726514 h 976997"/>
              <a:gd name="connsiteX126" fmla="*/ 459399 w 2009005"/>
              <a:gd name="connsiteY126" fmla="*/ 747046 h 976997"/>
              <a:gd name="connsiteX127" fmla="*/ 529719 w 2009005"/>
              <a:gd name="connsiteY127" fmla="*/ 741400 h 976997"/>
              <a:gd name="connsiteX128" fmla="*/ 543064 w 2009005"/>
              <a:gd name="connsiteY128" fmla="*/ 749099 h 976997"/>
              <a:gd name="connsiteX129" fmla="*/ 535365 w 2009005"/>
              <a:gd name="connsiteY129" fmla="*/ 762444 h 976997"/>
              <a:gd name="connsiteX130" fmla="*/ 452726 w 2009005"/>
              <a:gd name="connsiteY130" fmla="*/ 768090 h 976997"/>
              <a:gd name="connsiteX131" fmla="*/ 413203 w 2009005"/>
              <a:gd name="connsiteY131" fmla="*/ 740886 h 976997"/>
              <a:gd name="connsiteX132" fmla="*/ 430142 w 2009005"/>
              <a:gd name="connsiteY132" fmla="*/ 603840 h 976997"/>
              <a:gd name="connsiteX133" fmla="*/ 556923 w 2009005"/>
              <a:gd name="connsiteY133" fmla="*/ 570989 h 976997"/>
              <a:gd name="connsiteX134" fmla="*/ 715015 w 2009005"/>
              <a:gd name="connsiteY134" fmla="*/ 657734 h 976997"/>
              <a:gd name="connsiteX135" fmla="*/ 737086 w 2009005"/>
              <a:gd name="connsiteY135" fmla="*/ 843543 h 976997"/>
              <a:gd name="connsiteX136" fmla="*/ 875160 w 2009005"/>
              <a:gd name="connsiteY136" fmla="*/ 882553 h 976997"/>
              <a:gd name="connsiteX137" fmla="*/ 1046597 w 2009005"/>
              <a:gd name="connsiteY137" fmla="*/ 976997 h 976997"/>
              <a:gd name="connsiteX138" fmla="*/ 1048650 w 2009005"/>
              <a:gd name="connsiteY138" fmla="*/ 976997 h 976997"/>
              <a:gd name="connsiteX139" fmla="*/ 1181077 w 2009005"/>
              <a:gd name="connsiteY139" fmla="*/ 914376 h 976997"/>
              <a:gd name="connsiteX140" fmla="*/ 1192883 w 2009005"/>
              <a:gd name="connsiteY140" fmla="*/ 905651 h 976997"/>
              <a:gd name="connsiteX141" fmla="*/ 1326337 w 2009005"/>
              <a:gd name="connsiteY141" fmla="*/ 866128 h 976997"/>
              <a:gd name="connsiteX142" fmla="*/ 1373559 w 2009005"/>
              <a:gd name="connsiteY142" fmla="*/ 907191 h 976997"/>
              <a:gd name="connsiteX143" fmla="*/ 1367913 w 2009005"/>
              <a:gd name="connsiteY143" fmla="*/ 921563 h 976997"/>
              <a:gd name="connsiteX144" fmla="*/ 1353541 w 2009005"/>
              <a:gd name="connsiteY144" fmla="*/ 915917 h 976997"/>
              <a:gd name="connsiteX145" fmla="*/ 1320691 w 2009005"/>
              <a:gd name="connsiteY145" fmla="*/ 887172 h 976997"/>
              <a:gd name="connsiteX146" fmla="*/ 1247804 w 2009005"/>
              <a:gd name="connsiteY146" fmla="*/ 898978 h 976997"/>
              <a:gd name="connsiteX147" fmla="*/ 1247804 w 2009005"/>
              <a:gd name="connsiteY147" fmla="*/ 901544 h 976997"/>
              <a:gd name="connsiteX148" fmla="*/ 1296566 w 2009005"/>
              <a:gd name="connsiteY148" fmla="*/ 945174 h 976997"/>
              <a:gd name="connsiteX149" fmla="*/ 1383825 w 2009005"/>
              <a:gd name="connsiteY149" fmla="*/ 953899 h 976997"/>
              <a:gd name="connsiteX150" fmla="*/ 1479809 w 2009005"/>
              <a:gd name="connsiteY150" fmla="*/ 878447 h 976997"/>
              <a:gd name="connsiteX151" fmla="*/ 1468517 w 2009005"/>
              <a:gd name="connsiteY151" fmla="*/ 873827 h 976997"/>
              <a:gd name="connsiteX152" fmla="*/ 1395117 w 2009005"/>
              <a:gd name="connsiteY152" fmla="*/ 794781 h 976997"/>
              <a:gd name="connsiteX153" fmla="*/ 1402303 w 2009005"/>
              <a:gd name="connsiteY153" fmla="*/ 708036 h 976997"/>
              <a:gd name="connsiteX154" fmla="*/ 1459791 w 2009005"/>
              <a:gd name="connsiteY154" fmla="*/ 666973 h 976997"/>
              <a:gd name="connsiteX155" fmla="*/ 1517279 w 2009005"/>
              <a:gd name="connsiteY155" fmla="*/ 688531 h 976997"/>
              <a:gd name="connsiteX156" fmla="*/ 1515739 w 2009005"/>
              <a:gd name="connsiteY156" fmla="*/ 703930 h 976997"/>
              <a:gd name="connsiteX157" fmla="*/ 1500340 w 2009005"/>
              <a:gd name="connsiteY157" fmla="*/ 702390 h 976997"/>
              <a:gd name="connsiteX158" fmla="*/ 1461844 w 2009005"/>
              <a:gd name="connsiteY158" fmla="*/ 688531 h 976997"/>
              <a:gd name="connsiteX159" fmla="*/ 1421295 w 2009005"/>
              <a:gd name="connsiteY159" fmla="*/ 717789 h 976997"/>
              <a:gd name="connsiteX160" fmla="*/ 1415648 w 2009005"/>
              <a:gd name="connsiteY160" fmla="*/ 787595 h 976997"/>
              <a:gd name="connsiteX161" fmla="*/ 1477756 w 2009005"/>
              <a:gd name="connsiteY161" fmla="*/ 854322 h 976997"/>
              <a:gd name="connsiteX162" fmla="*/ 1628148 w 2009005"/>
              <a:gd name="connsiteY162" fmla="*/ 849190 h 976997"/>
              <a:gd name="connsiteX163" fmla="*/ 1705141 w 2009005"/>
              <a:gd name="connsiteY163" fmla="*/ 784516 h 976997"/>
              <a:gd name="connsiteX164" fmla="*/ 1753390 w 2009005"/>
              <a:gd name="connsiteY164" fmla="*/ 737807 h 976997"/>
              <a:gd name="connsiteX165" fmla="*/ 1833975 w 2009005"/>
              <a:gd name="connsiteY165" fmla="*/ 702903 h 976997"/>
              <a:gd name="connsiteX166" fmla="*/ 1917641 w 2009005"/>
              <a:gd name="connsiteY166" fmla="*/ 735754 h 976997"/>
              <a:gd name="connsiteX167" fmla="*/ 1990527 w 2009005"/>
              <a:gd name="connsiteY167" fmla="*/ 764498 h 976997"/>
              <a:gd name="connsiteX168" fmla="*/ 2009005 w 2009005"/>
              <a:gd name="connsiteY168" fmla="*/ 760391 h 97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2009005" h="976997">
                <a:moveTo>
                  <a:pt x="2009005" y="760391"/>
                </a:moveTo>
                <a:cubicBezTo>
                  <a:pt x="1980261" y="748586"/>
                  <a:pt x="1964350" y="729594"/>
                  <a:pt x="1954084" y="714196"/>
                </a:cubicBezTo>
                <a:cubicBezTo>
                  <a:pt x="1946898" y="703930"/>
                  <a:pt x="1942278" y="693151"/>
                  <a:pt x="1938172" y="682372"/>
                </a:cubicBezTo>
                <a:cubicBezTo>
                  <a:pt x="1929959" y="662354"/>
                  <a:pt x="1922774" y="645416"/>
                  <a:pt x="1902755" y="637716"/>
                </a:cubicBezTo>
                <a:cubicBezTo>
                  <a:pt x="1865799" y="622831"/>
                  <a:pt x="1818577" y="636176"/>
                  <a:pt x="1786753" y="644902"/>
                </a:cubicBezTo>
                <a:cubicBezTo>
                  <a:pt x="1735938" y="658761"/>
                  <a:pt x="1694875" y="652602"/>
                  <a:pt x="1668698" y="626424"/>
                </a:cubicBezTo>
                <a:cubicBezTo>
                  <a:pt x="1664591" y="631557"/>
                  <a:pt x="1660485" y="636176"/>
                  <a:pt x="1656892" y="640796"/>
                </a:cubicBezTo>
                <a:cubicBezTo>
                  <a:pt x="1641493" y="658761"/>
                  <a:pt x="1626608" y="675699"/>
                  <a:pt x="1624555" y="698284"/>
                </a:cubicBezTo>
                <a:cubicBezTo>
                  <a:pt x="1624042" y="701877"/>
                  <a:pt x="1625069" y="704956"/>
                  <a:pt x="1627121" y="706496"/>
                </a:cubicBezTo>
                <a:cubicBezTo>
                  <a:pt x="1632254" y="710089"/>
                  <a:pt x="1633281" y="716762"/>
                  <a:pt x="1630201" y="721895"/>
                </a:cubicBezTo>
                <a:cubicBezTo>
                  <a:pt x="1628148" y="724975"/>
                  <a:pt x="1624555" y="726514"/>
                  <a:pt x="1620962" y="726514"/>
                </a:cubicBezTo>
                <a:cubicBezTo>
                  <a:pt x="1618909" y="726514"/>
                  <a:pt x="1616856" y="726001"/>
                  <a:pt x="1614803" y="724461"/>
                </a:cubicBezTo>
                <a:cubicBezTo>
                  <a:pt x="1606077" y="718815"/>
                  <a:pt x="1601971" y="708036"/>
                  <a:pt x="1602997" y="696231"/>
                </a:cubicBezTo>
                <a:cubicBezTo>
                  <a:pt x="1606077" y="666973"/>
                  <a:pt x="1623528" y="646442"/>
                  <a:pt x="1640467" y="626937"/>
                </a:cubicBezTo>
                <a:cubicBezTo>
                  <a:pt x="1653299" y="612052"/>
                  <a:pt x="1665105" y="598193"/>
                  <a:pt x="1670751" y="580742"/>
                </a:cubicBezTo>
                <a:cubicBezTo>
                  <a:pt x="1678450" y="556104"/>
                  <a:pt x="1672290" y="528900"/>
                  <a:pt x="1653299" y="505289"/>
                </a:cubicBezTo>
                <a:cubicBezTo>
                  <a:pt x="1617369" y="460633"/>
                  <a:pt x="1542943" y="434456"/>
                  <a:pt x="1489048" y="466792"/>
                </a:cubicBezTo>
                <a:cubicBezTo>
                  <a:pt x="1477242" y="473978"/>
                  <a:pt x="1460817" y="486811"/>
                  <a:pt x="1452605" y="500156"/>
                </a:cubicBezTo>
                <a:cubicBezTo>
                  <a:pt x="1433613" y="541219"/>
                  <a:pt x="1400250" y="563290"/>
                  <a:pt x="1355081" y="565343"/>
                </a:cubicBezTo>
                <a:cubicBezTo>
                  <a:pt x="1350974" y="565343"/>
                  <a:pt x="1346868" y="564830"/>
                  <a:pt x="1342762" y="564317"/>
                </a:cubicBezTo>
                <a:cubicBezTo>
                  <a:pt x="1338656" y="563803"/>
                  <a:pt x="1330443" y="562777"/>
                  <a:pt x="1327877" y="564317"/>
                </a:cubicBezTo>
                <a:cubicBezTo>
                  <a:pt x="1327877" y="564317"/>
                  <a:pt x="1327877" y="565343"/>
                  <a:pt x="1327877" y="566370"/>
                </a:cubicBezTo>
                <a:cubicBezTo>
                  <a:pt x="1327877" y="574069"/>
                  <a:pt x="1328390" y="581768"/>
                  <a:pt x="1328903" y="589467"/>
                </a:cubicBezTo>
                <a:cubicBezTo>
                  <a:pt x="1330956" y="615132"/>
                  <a:pt x="1333010" y="641309"/>
                  <a:pt x="1317611" y="667487"/>
                </a:cubicBezTo>
                <a:cubicBezTo>
                  <a:pt x="1276548" y="737807"/>
                  <a:pt x="1189290" y="766037"/>
                  <a:pt x="1126669" y="768604"/>
                </a:cubicBezTo>
                <a:cubicBezTo>
                  <a:pt x="1123589" y="768604"/>
                  <a:pt x="1120510" y="768604"/>
                  <a:pt x="1117430" y="768604"/>
                </a:cubicBezTo>
                <a:cubicBezTo>
                  <a:pt x="1041464" y="768604"/>
                  <a:pt x="947019" y="730108"/>
                  <a:pt x="906983" y="653115"/>
                </a:cubicBezTo>
                <a:cubicBezTo>
                  <a:pt x="904417" y="647982"/>
                  <a:pt x="906470" y="641309"/>
                  <a:pt x="911603" y="638229"/>
                </a:cubicBezTo>
                <a:cubicBezTo>
                  <a:pt x="916736" y="635663"/>
                  <a:pt x="923408" y="637716"/>
                  <a:pt x="926488" y="642849"/>
                </a:cubicBezTo>
                <a:cubicBezTo>
                  <a:pt x="963958" y="714709"/>
                  <a:pt x="1054809" y="749099"/>
                  <a:pt x="1125642" y="746019"/>
                </a:cubicBezTo>
                <a:cubicBezTo>
                  <a:pt x="1182617" y="743453"/>
                  <a:pt x="1261663" y="718815"/>
                  <a:pt x="1298106" y="655681"/>
                </a:cubicBezTo>
                <a:cubicBezTo>
                  <a:pt x="1309912" y="635150"/>
                  <a:pt x="1308372" y="614619"/>
                  <a:pt x="1306832" y="590494"/>
                </a:cubicBezTo>
                <a:cubicBezTo>
                  <a:pt x="1306319" y="582795"/>
                  <a:pt x="1305805" y="574582"/>
                  <a:pt x="1305292" y="566370"/>
                </a:cubicBezTo>
                <a:cubicBezTo>
                  <a:pt x="1305292" y="558157"/>
                  <a:pt x="1307345" y="551998"/>
                  <a:pt x="1312478" y="547378"/>
                </a:cubicBezTo>
                <a:cubicBezTo>
                  <a:pt x="1321204" y="539679"/>
                  <a:pt x="1334036" y="540705"/>
                  <a:pt x="1344302" y="542245"/>
                </a:cubicBezTo>
                <a:cubicBezTo>
                  <a:pt x="1347895" y="542759"/>
                  <a:pt x="1350974" y="542759"/>
                  <a:pt x="1353541" y="542759"/>
                </a:cubicBezTo>
                <a:cubicBezTo>
                  <a:pt x="1389471" y="541219"/>
                  <a:pt x="1415135" y="524794"/>
                  <a:pt x="1430534" y="492970"/>
                </a:cubicBezTo>
                <a:cubicBezTo>
                  <a:pt x="1430534" y="492457"/>
                  <a:pt x="1431047" y="491430"/>
                  <a:pt x="1431560" y="490917"/>
                </a:cubicBezTo>
                <a:cubicBezTo>
                  <a:pt x="1432073" y="490404"/>
                  <a:pt x="1432587" y="489377"/>
                  <a:pt x="1432587" y="488864"/>
                </a:cubicBezTo>
                <a:cubicBezTo>
                  <a:pt x="1432587" y="488864"/>
                  <a:pt x="1432587" y="488350"/>
                  <a:pt x="1432587" y="488350"/>
                </a:cubicBezTo>
                <a:cubicBezTo>
                  <a:pt x="1460304" y="424703"/>
                  <a:pt x="1440286" y="329232"/>
                  <a:pt x="1403843" y="286116"/>
                </a:cubicBezTo>
                <a:cubicBezTo>
                  <a:pt x="1369966" y="246593"/>
                  <a:pt x="1299133" y="216310"/>
                  <a:pt x="1247291" y="234788"/>
                </a:cubicBezTo>
                <a:cubicBezTo>
                  <a:pt x="1227786" y="241461"/>
                  <a:pt x="1211874" y="228628"/>
                  <a:pt x="1199042" y="217849"/>
                </a:cubicBezTo>
                <a:cubicBezTo>
                  <a:pt x="1195449" y="214770"/>
                  <a:pt x="1191856" y="211690"/>
                  <a:pt x="1188263" y="209637"/>
                </a:cubicBezTo>
                <a:cubicBezTo>
                  <a:pt x="1164139" y="193725"/>
                  <a:pt x="1127183" y="189105"/>
                  <a:pt x="1093306" y="197831"/>
                </a:cubicBezTo>
                <a:cubicBezTo>
                  <a:pt x="1067641" y="204504"/>
                  <a:pt x="1032738" y="221442"/>
                  <a:pt x="1010667" y="264045"/>
                </a:cubicBezTo>
                <a:cubicBezTo>
                  <a:pt x="1032738" y="304595"/>
                  <a:pt x="1029145" y="354896"/>
                  <a:pt x="1017339" y="392366"/>
                </a:cubicBezTo>
                <a:cubicBezTo>
                  <a:pt x="1017339" y="393393"/>
                  <a:pt x="1017339" y="394419"/>
                  <a:pt x="1017339" y="395446"/>
                </a:cubicBezTo>
                <a:cubicBezTo>
                  <a:pt x="1012720" y="441128"/>
                  <a:pt x="1051216" y="493997"/>
                  <a:pt x="1099978" y="508369"/>
                </a:cubicBezTo>
                <a:cubicBezTo>
                  <a:pt x="1148740" y="522740"/>
                  <a:pt x="1216494" y="505802"/>
                  <a:pt x="1235999" y="457553"/>
                </a:cubicBezTo>
                <a:cubicBezTo>
                  <a:pt x="1243185" y="439075"/>
                  <a:pt x="1243185" y="419570"/>
                  <a:pt x="1234972" y="401092"/>
                </a:cubicBezTo>
                <a:cubicBezTo>
                  <a:pt x="1224193" y="376454"/>
                  <a:pt x="1201095" y="355923"/>
                  <a:pt x="1173378" y="345144"/>
                </a:cubicBezTo>
                <a:cubicBezTo>
                  <a:pt x="1159519" y="340011"/>
                  <a:pt x="1131289" y="334365"/>
                  <a:pt x="1115377" y="342578"/>
                </a:cubicBezTo>
                <a:cubicBezTo>
                  <a:pt x="1110244" y="345144"/>
                  <a:pt x="1107677" y="348737"/>
                  <a:pt x="1106138" y="353870"/>
                </a:cubicBezTo>
                <a:cubicBezTo>
                  <a:pt x="1105111" y="358489"/>
                  <a:pt x="1105625" y="362596"/>
                  <a:pt x="1108191" y="366702"/>
                </a:cubicBezTo>
                <a:cubicBezTo>
                  <a:pt x="1112810" y="373888"/>
                  <a:pt x="1123076" y="380561"/>
                  <a:pt x="1135395" y="383127"/>
                </a:cubicBezTo>
                <a:cubicBezTo>
                  <a:pt x="1141554" y="384667"/>
                  <a:pt x="1145147" y="390313"/>
                  <a:pt x="1143607" y="396473"/>
                </a:cubicBezTo>
                <a:cubicBezTo>
                  <a:pt x="1142068" y="402119"/>
                  <a:pt x="1136422" y="406225"/>
                  <a:pt x="1130262" y="404685"/>
                </a:cubicBezTo>
                <a:cubicBezTo>
                  <a:pt x="1116403" y="401605"/>
                  <a:pt x="1098438" y="392880"/>
                  <a:pt x="1089199" y="377994"/>
                </a:cubicBezTo>
                <a:cubicBezTo>
                  <a:pt x="1083553" y="368755"/>
                  <a:pt x="1082013" y="359003"/>
                  <a:pt x="1084580" y="348224"/>
                </a:cubicBezTo>
                <a:cubicBezTo>
                  <a:pt x="1087660" y="336932"/>
                  <a:pt x="1094332" y="328206"/>
                  <a:pt x="1105111" y="322559"/>
                </a:cubicBezTo>
                <a:cubicBezTo>
                  <a:pt x="1129235" y="310241"/>
                  <a:pt x="1165165" y="318453"/>
                  <a:pt x="1181077" y="324613"/>
                </a:cubicBezTo>
                <a:cubicBezTo>
                  <a:pt x="1214441" y="337445"/>
                  <a:pt x="1242158" y="362596"/>
                  <a:pt x="1254990" y="392366"/>
                </a:cubicBezTo>
                <a:cubicBezTo>
                  <a:pt x="1265256" y="416491"/>
                  <a:pt x="1265769" y="441642"/>
                  <a:pt x="1256017" y="465766"/>
                </a:cubicBezTo>
                <a:cubicBezTo>
                  <a:pt x="1237539" y="511962"/>
                  <a:pt x="1185697" y="535573"/>
                  <a:pt x="1135908" y="535573"/>
                </a:cubicBezTo>
                <a:cubicBezTo>
                  <a:pt x="1121536" y="535573"/>
                  <a:pt x="1107164" y="533519"/>
                  <a:pt x="1093819" y="529413"/>
                </a:cubicBezTo>
                <a:cubicBezTo>
                  <a:pt x="1048137" y="516068"/>
                  <a:pt x="1011180" y="475518"/>
                  <a:pt x="999375" y="432402"/>
                </a:cubicBezTo>
                <a:cubicBezTo>
                  <a:pt x="969604" y="482704"/>
                  <a:pt x="915709" y="523767"/>
                  <a:pt x="854628" y="542245"/>
                </a:cubicBezTo>
                <a:cubicBezTo>
                  <a:pt x="805866" y="557131"/>
                  <a:pt x="715528" y="559697"/>
                  <a:pt x="680111" y="503749"/>
                </a:cubicBezTo>
                <a:cubicBezTo>
                  <a:pt x="672926" y="492457"/>
                  <a:pt x="671899" y="481165"/>
                  <a:pt x="670872" y="470386"/>
                </a:cubicBezTo>
                <a:cubicBezTo>
                  <a:pt x="670359" y="463200"/>
                  <a:pt x="669333" y="456013"/>
                  <a:pt x="666766" y="450881"/>
                </a:cubicBezTo>
                <a:cubicBezTo>
                  <a:pt x="663686" y="444721"/>
                  <a:pt x="661633" y="444208"/>
                  <a:pt x="651368" y="443181"/>
                </a:cubicBezTo>
                <a:cubicBezTo>
                  <a:pt x="649314" y="443181"/>
                  <a:pt x="646748" y="442668"/>
                  <a:pt x="644695" y="442668"/>
                </a:cubicBezTo>
                <a:cubicBezTo>
                  <a:pt x="611845" y="438048"/>
                  <a:pt x="585667" y="418030"/>
                  <a:pt x="572835" y="387233"/>
                </a:cubicBezTo>
                <a:cubicBezTo>
                  <a:pt x="557950" y="351817"/>
                  <a:pt x="563083" y="309727"/>
                  <a:pt x="586180" y="278930"/>
                </a:cubicBezTo>
                <a:cubicBezTo>
                  <a:pt x="610305" y="246593"/>
                  <a:pt x="651881" y="229142"/>
                  <a:pt x="697563" y="231195"/>
                </a:cubicBezTo>
                <a:cubicBezTo>
                  <a:pt x="741706" y="233248"/>
                  <a:pt x="779689" y="254806"/>
                  <a:pt x="799707" y="287656"/>
                </a:cubicBezTo>
                <a:cubicBezTo>
                  <a:pt x="802787" y="292789"/>
                  <a:pt x="801247" y="299462"/>
                  <a:pt x="796114" y="302541"/>
                </a:cubicBezTo>
                <a:cubicBezTo>
                  <a:pt x="790981" y="305621"/>
                  <a:pt x="784308" y="304081"/>
                  <a:pt x="781229" y="298948"/>
                </a:cubicBezTo>
                <a:cubicBezTo>
                  <a:pt x="764803" y="272258"/>
                  <a:pt x="733493" y="254806"/>
                  <a:pt x="696537" y="252753"/>
                </a:cubicBezTo>
                <a:cubicBezTo>
                  <a:pt x="659067" y="250700"/>
                  <a:pt x="623137" y="265585"/>
                  <a:pt x="604145" y="291762"/>
                </a:cubicBezTo>
                <a:cubicBezTo>
                  <a:pt x="585667" y="315887"/>
                  <a:pt x="581561" y="350277"/>
                  <a:pt x="593367" y="378508"/>
                </a:cubicBezTo>
                <a:cubicBezTo>
                  <a:pt x="603119" y="402119"/>
                  <a:pt x="622624" y="417517"/>
                  <a:pt x="647775" y="420597"/>
                </a:cubicBezTo>
                <a:cubicBezTo>
                  <a:pt x="649828" y="421110"/>
                  <a:pt x="651881" y="421110"/>
                  <a:pt x="653934" y="421110"/>
                </a:cubicBezTo>
                <a:cubicBezTo>
                  <a:pt x="665226" y="422137"/>
                  <a:pt x="678572" y="423677"/>
                  <a:pt x="686784" y="441128"/>
                </a:cubicBezTo>
                <a:cubicBezTo>
                  <a:pt x="690891" y="450367"/>
                  <a:pt x="691917" y="459093"/>
                  <a:pt x="692944" y="467819"/>
                </a:cubicBezTo>
                <a:cubicBezTo>
                  <a:pt x="693970" y="477058"/>
                  <a:pt x="694483" y="484757"/>
                  <a:pt x="699103" y="491430"/>
                </a:cubicBezTo>
                <a:cubicBezTo>
                  <a:pt x="726307" y="534546"/>
                  <a:pt x="803300" y="534546"/>
                  <a:pt x="848982" y="520687"/>
                </a:cubicBezTo>
                <a:cubicBezTo>
                  <a:pt x="917249" y="500156"/>
                  <a:pt x="974737" y="449341"/>
                  <a:pt x="995781" y="390826"/>
                </a:cubicBezTo>
                <a:cubicBezTo>
                  <a:pt x="1007587" y="357463"/>
                  <a:pt x="1012720" y="305108"/>
                  <a:pt x="988596" y="268151"/>
                </a:cubicBezTo>
                <a:cubicBezTo>
                  <a:pt x="972170" y="242487"/>
                  <a:pt x="937780" y="201424"/>
                  <a:pt x="895691" y="211177"/>
                </a:cubicBezTo>
                <a:cubicBezTo>
                  <a:pt x="895691" y="211177"/>
                  <a:pt x="895691" y="211177"/>
                  <a:pt x="895691" y="211177"/>
                </a:cubicBezTo>
                <a:cubicBezTo>
                  <a:pt x="890045" y="212717"/>
                  <a:pt x="883885" y="208610"/>
                  <a:pt x="882346" y="202964"/>
                </a:cubicBezTo>
                <a:cubicBezTo>
                  <a:pt x="881832" y="199884"/>
                  <a:pt x="882346" y="196805"/>
                  <a:pt x="883885" y="194238"/>
                </a:cubicBezTo>
                <a:cubicBezTo>
                  <a:pt x="884912" y="183973"/>
                  <a:pt x="878239" y="143423"/>
                  <a:pt x="876186" y="136237"/>
                </a:cubicBezTo>
                <a:cubicBezTo>
                  <a:pt x="851549" y="54625"/>
                  <a:pt x="760697" y="13562"/>
                  <a:pt x="684218" y="2270"/>
                </a:cubicBezTo>
                <a:cubicBezTo>
                  <a:pt x="596959" y="-10049"/>
                  <a:pt x="504055" y="28447"/>
                  <a:pt x="446567" y="101334"/>
                </a:cubicBezTo>
                <a:cubicBezTo>
                  <a:pt x="439381" y="110573"/>
                  <a:pt x="432708" y="120325"/>
                  <a:pt x="427062" y="130078"/>
                </a:cubicBezTo>
                <a:cubicBezTo>
                  <a:pt x="408071" y="162415"/>
                  <a:pt x="397292" y="197831"/>
                  <a:pt x="396778" y="232222"/>
                </a:cubicBezTo>
                <a:cubicBezTo>
                  <a:pt x="395752" y="264558"/>
                  <a:pt x="406018" y="288169"/>
                  <a:pt x="417310" y="315887"/>
                </a:cubicBezTo>
                <a:cubicBezTo>
                  <a:pt x="419876" y="321533"/>
                  <a:pt x="421929" y="327179"/>
                  <a:pt x="424496" y="333338"/>
                </a:cubicBezTo>
                <a:cubicBezTo>
                  <a:pt x="426036" y="336418"/>
                  <a:pt x="427062" y="338985"/>
                  <a:pt x="428089" y="342064"/>
                </a:cubicBezTo>
                <a:cubicBezTo>
                  <a:pt x="429629" y="347711"/>
                  <a:pt x="427062" y="353870"/>
                  <a:pt x="421416" y="355923"/>
                </a:cubicBezTo>
                <a:cubicBezTo>
                  <a:pt x="415770" y="357976"/>
                  <a:pt x="409610" y="354896"/>
                  <a:pt x="407557" y="349250"/>
                </a:cubicBezTo>
                <a:cubicBezTo>
                  <a:pt x="406531" y="346684"/>
                  <a:pt x="405504" y="344117"/>
                  <a:pt x="404478" y="342064"/>
                </a:cubicBezTo>
                <a:cubicBezTo>
                  <a:pt x="397805" y="327692"/>
                  <a:pt x="384460" y="316400"/>
                  <a:pt x="365468" y="308701"/>
                </a:cubicBezTo>
                <a:cubicBezTo>
                  <a:pt x="321839" y="291249"/>
                  <a:pt x="259732" y="298435"/>
                  <a:pt x="228934" y="315374"/>
                </a:cubicBezTo>
                <a:cubicBezTo>
                  <a:pt x="174526" y="345657"/>
                  <a:pt x="131924" y="408791"/>
                  <a:pt x="128331" y="465766"/>
                </a:cubicBezTo>
                <a:cubicBezTo>
                  <a:pt x="126791" y="487837"/>
                  <a:pt x="135003" y="499643"/>
                  <a:pt x="146295" y="516068"/>
                </a:cubicBezTo>
                <a:cubicBezTo>
                  <a:pt x="150915" y="522740"/>
                  <a:pt x="155535" y="529413"/>
                  <a:pt x="160154" y="537626"/>
                </a:cubicBezTo>
                <a:cubicBezTo>
                  <a:pt x="160154" y="537626"/>
                  <a:pt x="160154" y="537626"/>
                  <a:pt x="160154" y="537626"/>
                </a:cubicBezTo>
                <a:cubicBezTo>
                  <a:pt x="163234" y="542759"/>
                  <a:pt x="161181" y="549431"/>
                  <a:pt x="156048" y="552511"/>
                </a:cubicBezTo>
                <a:cubicBezTo>
                  <a:pt x="151942" y="554564"/>
                  <a:pt x="147835" y="554051"/>
                  <a:pt x="144243" y="551998"/>
                </a:cubicBezTo>
                <a:cubicBezTo>
                  <a:pt x="135517" y="551998"/>
                  <a:pt x="108826" y="562263"/>
                  <a:pt x="103693" y="565343"/>
                </a:cubicBezTo>
                <a:cubicBezTo>
                  <a:pt x="44152" y="601786"/>
                  <a:pt x="523" y="672620"/>
                  <a:pt x="9" y="734214"/>
                </a:cubicBezTo>
                <a:cubicBezTo>
                  <a:pt x="-504" y="777330"/>
                  <a:pt x="20028" y="813260"/>
                  <a:pt x="59037" y="837384"/>
                </a:cubicBezTo>
                <a:cubicBezTo>
                  <a:pt x="94454" y="859455"/>
                  <a:pt x="137056" y="871774"/>
                  <a:pt x="177606" y="870747"/>
                </a:cubicBezTo>
                <a:cubicBezTo>
                  <a:pt x="195571" y="870234"/>
                  <a:pt x="212509" y="866641"/>
                  <a:pt x="230987" y="862535"/>
                </a:cubicBezTo>
                <a:cubicBezTo>
                  <a:pt x="255625" y="857402"/>
                  <a:pt x="281289" y="851756"/>
                  <a:pt x="307980" y="855349"/>
                </a:cubicBezTo>
                <a:cubicBezTo>
                  <a:pt x="348530" y="860482"/>
                  <a:pt x="386513" y="876394"/>
                  <a:pt x="422956" y="891279"/>
                </a:cubicBezTo>
                <a:cubicBezTo>
                  <a:pt x="457859" y="905651"/>
                  <a:pt x="493276" y="920536"/>
                  <a:pt x="530746" y="925669"/>
                </a:cubicBezTo>
                <a:cubicBezTo>
                  <a:pt x="552817" y="928749"/>
                  <a:pt x="628270" y="935935"/>
                  <a:pt x="673439" y="895385"/>
                </a:cubicBezTo>
                <a:cubicBezTo>
                  <a:pt x="737086" y="837897"/>
                  <a:pt x="747865" y="735754"/>
                  <a:pt x="697050" y="671593"/>
                </a:cubicBezTo>
                <a:cubicBezTo>
                  <a:pt x="662660" y="628990"/>
                  <a:pt x="609278" y="599220"/>
                  <a:pt x="553844" y="592547"/>
                </a:cubicBezTo>
                <a:cubicBezTo>
                  <a:pt x="511754" y="587414"/>
                  <a:pt x="470691" y="598193"/>
                  <a:pt x="444001" y="620265"/>
                </a:cubicBezTo>
                <a:cubicBezTo>
                  <a:pt x="410637" y="647982"/>
                  <a:pt x="404478" y="695717"/>
                  <a:pt x="430142" y="726514"/>
                </a:cubicBezTo>
                <a:cubicBezTo>
                  <a:pt x="437841" y="736267"/>
                  <a:pt x="448620" y="743453"/>
                  <a:pt x="459399" y="747046"/>
                </a:cubicBezTo>
                <a:cubicBezTo>
                  <a:pt x="481984" y="754232"/>
                  <a:pt x="508161" y="747046"/>
                  <a:pt x="529719" y="741400"/>
                </a:cubicBezTo>
                <a:cubicBezTo>
                  <a:pt x="535365" y="739860"/>
                  <a:pt x="541525" y="743453"/>
                  <a:pt x="543064" y="749099"/>
                </a:cubicBezTo>
                <a:cubicBezTo>
                  <a:pt x="544605" y="754745"/>
                  <a:pt x="541011" y="760905"/>
                  <a:pt x="535365" y="762444"/>
                </a:cubicBezTo>
                <a:cubicBezTo>
                  <a:pt x="511241" y="769117"/>
                  <a:pt x="481470" y="776816"/>
                  <a:pt x="452726" y="768090"/>
                </a:cubicBezTo>
                <a:cubicBezTo>
                  <a:pt x="437328" y="763471"/>
                  <a:pt x="423983" y="753718"/>
                  <a:pt x="413203" y="740886"/>
                </a:cubicBezTo>
                <a:cubicBezTo>
                  <a:pt x="379840" y="700337"/>
                  <a:pt x="387539" y="639256"/>
                  <a:pt x="430142" y="603840"/>
                </a:cubicBezTo>
                <a:cubicBezTo>
                  <a:pt x="461452" y="577662"/>
                  <a:pt x="508675" y="565343"/>
                  <a:pt x="556923" y="570989"/>
                </a:cubicBezTo>
                <a:cubicBezTo>
                  <a:pt x="618004" y="578175"/>
                  <a:pt x="677032" y="610512"/>
                  <a:pt x="715015" y="657734"/>
                </a:cubicBezTo>
                <a:cubicBezTo>
                  <a:pt x="757104" y="710089"/>
                  <a:pt x="763264" y="782463"/>
                  <a:pt x="737086" y="843543"/>
                </a:cubicBezTo>
                <a:cubicBezTo>
                  <a:pt x="785335" y="830198"/>
                  <a:pt x="846416" y="853809"/>
                  <a:pt x="875160" y="882553"/>
                </a:cubicBezTo>
                <a:cubicBezTo>
                  <a:pt x="921355" y="929775"/>
                  <a:pt x="973197" y="975457"/>
                  <a:pt x="1046597" y="976997"/>
                </a:cubicBezTo>
                <a:cubicBezTo>
                  <a:pt x="1047110" y="976997"/>
                  <a:pt x="1048137" y="976997"/>
                  <a:pt x="1048650" y="976997"/>
                </a:cubicBezTo>
                <a:cubicBezTo>
                  <a:pt x="1099465" y="976997"/>
                  <a:pt x="1141041" y="945174"/>
                  <a:pt x="1181077" y="914376"/>
                </a:cubicBezTo>
                <a:cubicBezTo>
                  <a:pt x="1185184" y="911297"/>
                  <a:pt x="1188777" y="908217"/>
                  <a:pt x="1192883" y="905651"/>
                </a:cubicBezTo>
                <a:cubicBezTo>
                  <a:pt x="1220087" y="885120"/>
                  <a:pt x="1278601" y="853809"/>
                  <a:pt x="1326337" y="866128"/>
                </a:cubicBezTo>
                <a:cubicBezTo>
                  <a:pt x="1347895" y="871774"/>
                  <a:pt x="1363807" y="885633"/>
                  <a:pt x="1373559" y="907191"/>
                </a:cubicBezTo>
                <a:cubicBezTo>
                  <a:pt x="1376126" y="912837"/>
                  <a:pt x="1373559" y="918996"/>
                  <a:pt x="1367913" y="921563"/>
                </a:cubicBezTo>
                <a:cubicBezTo>
                  <a:pt x="1362267" y="924129"/>
                  <a:pt x="1356107" y="921563"/>
                  <a:pt x="1353541" y="915917"/>
                </a:cubicBezTo>
                <a:cubicBezTo>
                  <a:pt x="1346868" y="900518"/>
                  <a:pt x="1336089" y="891279"/>
                  <a:pt x="1320691" y="887172"/>
                </a:cubicBezTo>
                <a:cubicBezTo>
                  <a:pt x="1300159" y="882040"/>
                  <a:pt x="1272955" y="887686"/>
                  <a:pt x="1247804" y="898978"/>
                </a:cubicBezTo>
                <a:cubicBezTo>
                  <a:pt x="1247804" y="900005"/>
                  <a:pt x="1247804" y="900518"/>
                  <a:pt x="1247804" y="901544"/>
                </a:cubicBezTo>
                <a:cubicBezTo>
                  <a:pt x="1245238" y="914890"/>
                  <a:pt x="1275522" y="936961"/>
                  <a:pt x="1296566" y="945174"/>
                </a:cubicBezTo>
                <a:cubicBezTo>
                  <a:pt x="1321204" y="954926"/>
                  <a:pt x="1352001" y="958006"/>
                  <a:pt x="1383825" y="953899"/>
                </a:cubicBezTo>
                <a:cubicBezTo>
                  <a:pt x="1425914" y="948253"/>
                  <a:pt x="1472623" y="925669"/>
                  <a:pt x="1479809" y="878447"/>
                </a:cubicBezTo>
                <a:cubicBezTo>
                  <a:pt x="1476216" y="876907"/>
                  <a:pt x="1472109" y="875367"/>
                  <a:pt x="1468517" y="873827"/>
                </a:cubicBezTo>
                <a:cubicBezTo>
                  <a:pt x="1433100" y="856889"/>
                  <a:pt x="1406409" y="828145"/>
                  <a:pt x="1395117" y="794781"/>
                </a:cubicBezTo>
                <a:cubicBezTo>
                  <a:pt x="1385365" y="766037"/>
                  <a:pt x="1387931" y="735754"/>
                  <a:pt x="1402303" y="708036"/>
                </a:cubicBezTo>
                <a:cubicBezTo>
                  <a:pt x="1414108" y="684425"/>
                  <a:pt x="1435153" y="669540"/>
                  <a:pt x="1459791" y="666973"/>
                </a:cubicBezTo>
                <a:cubicBezTo>
                  <a:pt x="1482375" y="664407"/>
                  <a:pt x="1504447" y="672620"/>
                  <a:pt x="1517279" y="688531"/>
                </a:cubicBezTo>
                <a:cubicBezTo>
                  <a:pt x="1520872" y="693151"/>
                  <a:pt x="1520358" y="700337"/>
                  <a:pt x="1515739" y="703930"/>
                </a:cubicBezTo>
                <a:cubicBezTo>
                  <a:pt x="1511119" y="707523"/>
                  <a:pt x="1503933" y="707010"/>
                  <a:pt x="1500340" y="702390"/>
                </a:cubicBezTo>
                <a:cubicBezTo>
                  <a:pt x="1492128" y="692638"/>
                  <a:pt x="1477242" y="686992"/>
                  <a:pt x="1461844" y="688531"/>
                </a:cubicBezTo>
                <a:cubicBezTo>
                  <a:pt x="1451578" y="689558"/>
                  <a:pt x="1433100" y="694691"/>
                  <a:pt x="1421295" y="717789"/>
                </a:cubicBezTo>
                <a:cubicBezTo>
                  <a:pt x="1409489" y="740373"/>
                  <a:pt x="1407949" y="764498"/>
                  <a:pt x="1415648" y="787595"/>
                </a:cubicBezTo>
                <a:cubicBezTo>
                  <a:pt x="1424888" y="815313"/>
                  <a:pt x="1447472" y="839950"/>
                  <a:pt x="1477756" y="854322"/>
                </a:cubicBezTo>
                <a:cubicBezTo>
                  <a:pt x="1522412" y="875880"/>
                  <a:pt x="1577333" y="873827"/>
                  <a:pt x="1628148" y="849190"/>
                </a:cubicBezTo>
                <a:cubicBezTo>
                  <a:pt x="1657919" y="834817"/>
                  <a:pt x="1681016" y="810180"/>
                  <a:pt x="1705141" y="784516"/>
                </a:cubicBezTo>
                <a:cubicBezTo>
                  <a:pt x="1720539" y="768604"/>
                  <a:pt x="1735938" y="751665"/>
                  <a:pt x="1753390" y="737807"/>
                </a:cubicBezTo>
                <a:cubicBezTo>
                  <a:pt x="1771355" y="723435"/>
                  <a:pt x="1799585" y="703930"/>
                  <a:pt x="1833975" y="702903"/>
                </a:cubicBezTo>
                <a:cubicBezTo>
                  <a:pt x="1867339" y="701877"/>
                  <a:pt x="1893003" y="718815"/>
                  <a:pt x="1917641" y="735754"/>
                </a:cubicBezTo>
                <a:cubicBezTo>
                  <a:pt x="1941252" y="751665"/>
                  <a:pt x="1963323" y="766551"/>
                  <a:pt x="1990527" y="764498"/>
                </a:cubicBezTo>
                <a:cubicBezTo>
                  <a:pt x="1994633" y="763984"/>
                  <a:pt x="2001819" y="762444"/>
                  <a:pt x="2009005" y="760391"/>
                </a:cubicBezTo>
                <a:close/>
              </a:path>
            </a:pathLst>
          </a:custGeom>
          <a:solidFill>
            <a:schemeClr val="bg1">
              <a:alpha val="5000"/>
            </a:schemeClr>
          </a:solidFill>
          <a:ln w="5130" cap="flat">
            <a:noFill/>
            <a:prstDash val="solid"/>
            <a:miter/>
          </a:ln>
        </p:spPr>
        <p:txBody>
          <a:bodyPr rtlCol="0" anchor="ctr">
            <a:noAutofit/>
          </a:bodyPr>
          <a:lstStyle/>
          <a:p>
            <a:endParaRPr lang="zh-CN" altLang="en-US"/>
          </a:p>
        </p:txBody>
      </p:sp>
      <p:sp>
        <p:nvSpPr>
          <p:cNvPr id="59" name="文本框 58">
            <a:extLst>
              <a:ext uri="{FF2B5EF4-FFF2-40B4-BE49-F238E27FC236}">
                <a16:creationId xmlns:a16="http://schemas.microsoft.com/office/drawing/2014/main" id="{CB5A9084-1A8A-1E3B-BD7D-56400378333B}"/>
              </a:ext>
            </a:extLst>
          </p:cNvPr>
          <p:cNvSpPr txBox="1"/>
          <p:nvPr/>
        </p:nvSpPr>
        <p:spPr>
          <a:xfrm>
            <a:off x="5532840" y="4654297"/>
            <a:ext cx="1122555" cy="430887"/>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rPr>
              <a:t>输入内容</a:t>
            </a:r>
          </a:p>
        </p:txBody>
      </p:sp>
      <p:sp>
        <p:nvSpPr>
          <p:cNvPr id="60" name="文本框 59">
            <a:extLst>
              <a:ext uri="{FF2B5EF4-FFF2-40B4-BE49-F238E27FC236}">
                <a16:creationId xmlns:a16="http://schemas.microsoft.com/office/drawing/2014/main" id="{4B82B947-A1A5-809A-0593-27B3F283BD50}"/>
              </a:ext>
            </a:extLst>
          </p:cNvPr>
          <p:cNvSpPr txBox="1"/>
          <p:nvPr/>
        </p:nvSpPr>
        <p:spPr>
          <a:xfrm>
            <a:off x="7001113" y="4654297"/>
            <a:ext cx="1122555" cy="430887"/>
          </a:xfrm>
          <a:prstGeom prst="rect">
            <a:avLst/>
          </a:prstGeom>
          <a:noFill/>
        </p:spPr>
        <p:txBody>
          <a:bodyPr wrap="square" lIns="0" tIns="0" rIns="0" bIns="0" rtlCol="0" anchor="t">
            <a:noAutofit/>
          </a:bodyPr>
          <a:lstStyle/>
          <a:p>
            <a:pPr algn="ctr"/>
            <a:r>
              <a:rPr lang="zh-CN" altLang="en-US" sz="2000" dirty="0">
                <a:solidFill>
                  <a:schemeClr val="accent1"/>
                </a:solidFill>
                <a:latin typeface="+mj-ea"/>
                <a:ea typeface="+mj-ea"/>
              </a:rPr>
              <a:t>输入内容</a:t>
            </a:r>
          </a:p>
        </p:txBody>
      </p:sp>
      <p:sp>
        <p:nvSpPr>
          <p:cNvPr id="47" name="文本框 46">
            <a:extLst>
              <a:ext uri="{FF2B5EF4-FFF2-40B4-BE49-F238E27FC236}">
                <a16:creationId xmlns:a16="http://schemas.microsoft.com/office/drawing/2014/main" id="{79B232D1-BDDA-D7A4-E8EF-2A8E85805754}"/>
              </a:ext>
            </a:extLst>
          </p:cNvPr>
          <p:cNvSpPr txBox="1"/>
          <p:nvPr/>
        </p:nvSpPr>
        <p:spPr>
          <a:xfrm>
            <a:off x="9066798" y="2595811"/>
            <a:ext cx="2286180" cy="492443"/>
          </a:xfrm>
          <a:prstGeom prst="rect">
            <a:avLst/>
          </a:prstGeom>
          <a:noFill/>
        </p:spPr>
        <p:txBody>
          <a:bodyPr wrap="square" lIns="0" tIns="0" rIns="0" bIns="0" rtlCol="0" anchor="t">
            <a:noAutofit/>
          </a:bodyPr>
          <a:lstStyle/>
          <a:p>
            <a:pPr algn="ctr"/>
            <a:r>
              <a:rPr lang="zh-CN" altLang="en-US" sz="3200" dirty="0">
                <a:solidFill>
                  <a:schemeClr val="bg1"/>
                </a:solidFill>
                <a:latin typeface="+mj-ea"/>
                <a:ea typeface="+mj-ea"/>
              </a:rPr>
              <a:t>输入内容</a:t>
            </a:r>
          </a:p>
        </p:txBody>
      </p:sp>
      <p:sp>
        <p:nvSpPr>
          <p:cNvPr id="62" name="文本框 61">
            <a:extLst>
              <a:ext uri="{FF2B5EF4-FFF2-40B4-BE49-F238E27FC236}">
                <a16:creationId xmlns:a16="http://schemas.microsoft.com/office/drawing/2014/main" id="{7D58FFC9-276C-AC65-B5F0-85F6CAC9B3FB}"/>
              </a:ext>
            </a:extLst>
          </p:cNvPr>
          <p:cNvSpPr txBox="1"/>
          <p:nvPr/>
        </p:nvSpPr>
        <p:spPr>
          <a:xfrm>
            <a:off x="527532" y="3414612"/>
            <a:ext cx="3048000" cy="1729191"/>
          </a:xfrm>
          <a:prstGeom prst="rect">
            <a:avLst/>
          </a:prstGeom>
          <a:noFill/>
        </p:spPr>
        <p:txBody>
          <a:bodyPr wrap="square">
            <a:spAutoFit/>
          </a:bodyPr>
          <a:lstStyle/>
          <a:p>
            <a:pPr>
              <a:lnSpc>
                <a:spcPct val="120000"/>
              </a:lnSpc>
            </a:pPr>
            <a:r>
              <a:rPr lang="zh-CN" altLang="en-US" dirty="0">
                <a:solidFill>
                  <a:schemeClr val="bg1"/>
                </a:solidFill>
                <a:latin typeface="+mn-ea"/>
              </a:rPr>
              <a:t>请在此输入内容请在此输入内容请在此输入内容请在此输入内容请在此输入内容请在此输入内容请在此输入内容请在此输入内容</a:t>
            </a:r>
          </a:p>
        </p:txBody>
      </p:sp>
      <p:sp>
        <p:nvSpPr>
          <p:cNvPr id="63" name="文本框 62">
            <a:extLst>
              <a:ext uri="{FF2B5EF4-FFF2-40B4-BE49-F238E27FC236}">
                <a16:creationId xmlns:a16="http://schemas.microsoft.com/office/drawing/2014/main" id="{A5653A03-462E-592E-A3A3-15424A1B51D7}"/>
              </a:ext>
            </a:extLst>
          </p:cNvPr>
          <p:cNvSpPr txBox="1"/>
          <p:nvPr/>
        </p:nvSpPr>
        <p:spPr>
          <a:xfrm>
            <a:off x="8697141" y="3414612"/>
            <a:ext cx="3048000" cy="1729191"/>
          </a:xfrm>
          <a:prstGeom prst="rect">
            <a:avLst/>
          </a:prstGeom>
          <a:noFill/>
        </p:spPr>
        <p:txBody>
          <a:bodyPr wrap="square">
            <a:spAutoFit/>
          </a:bodyPr>
          <a:lstStyle/>
          <a:p>
            <a:pPr>
              <a:lnSpc>
                <a:spcPct val="120000"/>
              </a:lnSpc>
            </a:pPr>
            <a:r>
              <a:rPr lang="zh-CN" altLang="en-US" sz="1800" dirty="0">
                <a:solidFill>
                  <a:schemeClr val="bg1"/>
                </a:solidFill>
                <a:latin typeface="+mn-ea"/>
              </a:rPr>
              <a:t>请在此输入内容请在此输入内容请在此输入内容请在此输入内容</a:t>
            </a:r>
            <a:r>
              <a:rPr lang="zh-CN" altLang="en-US" sz="1800" dirty="0">
                <a:solidFill>
                  <a:schemeClr val="bg1"/>
                </a:solidFill>
                <a:effectLst/>
                <a:latin typeface="+mn-ea"/>
              </a:rPr>
              <a:t>请在此输入内容请在此输入内容请在此输入内容请在此输入内容</a:t>
            </a:r>
          </a:p>
        </p:txBody>
      </p:sp>
    </p:spTree>
    <p:extLst>
      <p:ext uri="{BB962C8B-B14F-4D97-AF65-F5344CB8AC3E}">
        <p14:creationId xmlns:p14="http://schemas.microsoft.com/office/powerpoint/2010/main" val="26941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4D9EB7D-31D1-8E35-68B3-B51B23E4A6A3}"/>
              </a:ext>
            </a:extLst>
          </p:cNvPr>
          <p:cNvGrpSpPr/>
          <p:nvPr/>
        </p:nvGrpSpPr>
        <p:grpSpPr>
          <a:xfrm>
            <a:off x="4392485" y="618148"/>
            <a:ext cx="3407030" cy="697896"/>
            <a:chOff x="4367808" y="2406408"/>
            <a:chExt cx="3407030" cy="697896"/>
          </a:xfrm>
        </p:grpSpPr>
        <p:sp>
          <p:nvSpPr>
            <p:cNvPr id="3" name="任意多边形: 形状 2">
              <a:extLst>
                <a:ext uri="{FF2B5EF4-FFF2-40B4-BE49-F238E27FC236}">
                  <a16:creationId xmlns:a16="http://schemas.microsoft.com/office/drawing/2014/main" id="{4B55D38C-E533-ABA9-31D4-041BC721D8E2}"/>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4" name="图片 3">
              <a:extLst>
                <a:ext uri="{FF2B5EF4-FFF2-40B4-BE49-F238E27FC236}">
                  <a16:creationId xmlns:a16="http://schemas.microsoft.com/office/drawing/2014/main" id="{D07BA5F5-15D3-E0D2-B9C7-237A31DBCE7F}"/>
                </a:ext>
              </a:extLst>
            </p:cNvPr>
            <p:cNvPicPr>
              <a:picLocks noChangeAspect="1"/>
            </p:cNvPicPr>
            <p:nvPr/>
          </p:nvPicPr>
          <p:blipFill>
            <a:blip r:embed="rId9"/>
            <a:stretch>
              <a:fillRect/>
            </a:stretch>
          </p:blipFill>
          <p:spPr>
            <a:xfrm>
              <a:off x="4417163" y="2406408"/>
              <a:ext cx="3357675" cy="697896"/>
            </a:xfrm>
            <a:prstGeom prst="rect">
              <a:avLst/>
            </a:prstGeom>
          </p:spPr>
        </p:pic>
        <p:sp>
          <p:nvSpPr>
            <p:cNvPr id="43" name="文本框 42">
              <a:extLst>
                <a:ext uri="{FF2B5EF4-FFF2-40B4-BE49-F238E27FC236}">
                  <a16:creationId xmlns:a16="http://schemas.microsoft.com/office/drawing/2014/main" id="{4128962A-49CD-05D7-08D0-330120D1F9E5}"/>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10" name="组合 9">
            <a:extLst>
              <a:ext uri="{FF2B5EF4-FFF2-40B4-BE49-F238E27FC236}">
                <a16:creationId xmlns:a16="http://schemas.microsoft.com/office/drawing/2014/main" id="{9F801ACC-0ACC-6459-4DAB-298A1D8C0284}"/>
              </a:ext>
            </a:extLst>
          </p:cNvPr>
          <p:cNvGrpSpPr/>
          <p:nvPr/>
        </p:nvGrpSpPr>
        <p:grpSpPr>
          <a:xfrm>
            <a:off x="2804555" y="723581"/>
            <a:ext cx="6582889" cy="324011"/>
            <a:chOff x="2804555" y="723581"/>
            <a:chExt cx="6582889" cy="324011"/>
          </a:xfrm>
        </p:grpSpPr>
        <p:grpSp>
          <p:nvGrpSpPr>
            <p:cNvPr id="11" name="组合 10">
              <a:extLst>
                <a:ext uri="{FF2B5EF4-FFF2-40B4-BE49-F238E27FC236}">
                  <a16:creationId xmlns:a16="http://schemas.microsoft.com/office/drawing/2014/main" id="{19A8DCD3-BCA8-928D-691C-C2FC400A5DAD}"/>
                </a:ext>
              </a:extLst>
            </p:cNvPr>
            <p:cNvGrpSpPr/>
            <p:nvPr/>
          </p:nvGrpSpPr>
          <p:grpSpPr>
            <a:xfrm flipH="1">
              <a:off x="2804555" y="723581"/>
              <a:ext cx="1628505" cy="324011"/>
              <a:chOff x="8988164" y="2998449"/>
              <a:chExt cx="2050177" cy="407908"/>
            </a:xfrm>
          </p:grpSpPr>
          <p:cxnSp>
            <p:nvCxnSpPr>
              <p:cNvPr id="20" name="直接连接符 19">
                <a:extLst>
                  <a:ext uri="{FF2B5EF4-FFF2-40B4-BE49-F238E27FC236}">
                    <a16:creationId xmlns:a16="http://schemas.microsoft.com/office/drawing/2014/main" id="{1F3648E8-80DA-B0F1-2264-C9A3A12DD206}"/>
                  </a:ext>
                </a:extLst>
              </p:cNvPr>
              <p:cNvCxnSpPr>
                <a:cxnSpLocks/>
                <a:stCxn id="25"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4C8AAD6-E193-D6DC-4E43-EB1B23346014}"/>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AC9AA43-95DD-DFA9-2D5D-D20F0D1B831C}"/>
                  </a:ext>
                </a:extLst>
              </p:cNvPr>
              <p:cNvCxnSpPr>
                <a:cxnSpLocks/>
                <a:stCxn id="25" idx="0"/>
                <a:endCxn id="24"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3" name="椭圆 8">
                <a:extLst>
                  <a:ext uri="{FF2B5EF4-FFF2-40B4-BE49-F238E27FC236}">
                    <a16:creationId xmlns:a16="http://schemas.microsoft.com/office/drawing/2014/main" id="{82B7ED93-A6D2-9978-958A-9EACE7A133D4}"/>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4" name="椭圆 8">
                <a:extLst>
                  <a:ext uri="{FF2B5EF4-FFF2-40B4-BE49-F238E27FC236}">
                    <a16:creationId xmlns:a16="http://schemas.microsoft.com/office/drawing/2014/main" id="{C18AC775-DC0B-BBF6-9DA3-FDA6D8407329}"/>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5" name="弧形 24">
                <a:extLst>
                  <a:ext uri="{FF2B5EF4-FFF2-40B4-BE49-F238E27FC236}">
                    <a16:creationId xmlns:a16="http://schemas.microsoft.com/office/drawing/2014/main" id="{FA739416-60F5-A017-B56E-A81026FA8C3C}"/>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6" name="弧形 25">
                <a:extLst>
                  <a:ext uri="{FF2B5EF4-FFF2-40B4-BE49-F238E27FC236}">
                    <a16:creationId xmlns:a16="http://schemas.microsoft.com/office/drawing/2014/main" id="{CFB11C66-147E-0F59-E94C-251DF9FC9DB7}"/>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12" name="组合 11">
              <a:extLst>
                <a:ext uri="{FF2B5EF4-FFF2-40B4-BE49-F238E27FC236}">
                  <a16:creationId xmlns:a16="http://schemas.microsoft.com/office/drawing/2014/main" id="{788A6A55-7ED8-7EB6-43AA-4EB6C2936726}"/>
                </a:ext>
              </a:extLst>
            </p:cNvPr>
            <p:cNvGrpSpPr/>
            <p:nvPr/>
          </p:nvGrpSpPr>
          <p:grpSpPr>
            <a:xfrm>
              <a:off x="7758939" y="723581"/>
              <a:ext cx="1628505" cy="324011"/>
              <a:chOff x="8988164" y="2998449"/>
              <a:chExt cx="2050177" cy="407908"/>
            </a:xfrm>
          </p:grpSpPr>
          <p:cxnSp>
            <p:nvCxnSpPr>
              <p:cNvPr id="13" name="直接连接符 12">
                <a:extLst>
                  <a:ext uri="{FF2B5EF4-FFF2-40B4-BE49-F238E27FC236}">
                    <a16:creationId xmlns:a16="http://schemas.microsoft.com/office/drawing/2014/main" id="{9AEDF5D9-D521-360D-CE50-3B9AA5AD6A02}"/>
                  </a:ext>
                </a:extLst>
              </p:cNvPr>
              <p:cNvCxnSpPr>
                <a:cxnSpLocks/>
                <a:stCxn id="18"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C4240B1-5B28-7502-0E4F-37C551B110B5}"/>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1FB7518-E18D-6511-5F78-0F622E0164E8}"/>
                  </a:ext>
                </a:extLst>
              </p:cNvPr>
              <p:cNvCxnSpPr>
                <a:cxnSpLocks/>
                <a:stCxn id="18" idx="0"/>
                <a:endCxn id="17"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椭圆 8">
                <a:extLst>
                  <a:ext uri="{FF2B5EF4-FFF2-40B4-BE49-F238E27FC236}">
                    <a16:creationId xmlns:a16="http://schemas.microsoft.com/office/drawing/2014/main" id="{53FCAF2D-2975-9A95-46F1-03C043B8E51C}"/>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7" name="椭圆 8">
                <a:extLst>
                  <a:ext uri="{FF2B5EF4-FFF2-40B4-BE49-F238E27FC236}">
                    <a16:creationId xmlns:a16="http://schemas.microsoft.com/office/drawing/2014/main" id="{3B6CEACE-C68A-90D4-61CE-BC14A44FE743}"/>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8" name="弧形 17">
                <a:extLst>
                  <a:ext uri="{FF2B5EF4-FFF2-40B4-BE49-F238E27FC236}">
                    <a16:creationId xmlns:a16="http://schemas.microsoft.com/office/drawing/2014/main" id="{4DFFADC1-8030-3015-4575-5C5AEBB0A154}"/>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9" name="弧形 18">
                <a:extLst>
                  <a:ext uri="{FF2B5EF4-FFF2-40B4-BE49-F238E27FC236}">
                    <a16:creationId xmlns:a16="http://schemas.microsoft.com/office/drawing/2014/main" id="{69FACA5E-8CFA-2B9C-B6FF-14EACC3D6661}"/>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grpSp>
        <p:nvGrpSpPr>
          <p:cNvPr id="27" name="组合 26">
            <a:extLst>
              <a:ext uri="{FF2B5EF4-FFF2-40B4-BE49-F238E27FC236}">
                <a16:creationId xmlns:a16="http://schemas.microsoft.com/office/drawing/2014/main" id="{0B8C6124-16C0-D8CE-FE36-D3018A72FC6B}"/>
              </a:ext>
            </a:extLst>
          </p:cNvPr>
          <p:cNvGrpSpPr/>
          <p:nvPr/>
        </p:nvGrpSpPr>
        <p:grpSpPr>
          <a:xfrm flipH="1">
            <a:off x="2831651" y="723581"/>
            <a:ext cx="1628505" cy="324011"/>
            <a:chOff x="8988164" y="2998449"/>
            <a:chExt cx="2050177" cy="407908"/>
          </a:xfrm>
        </p:grpSpPr>
        <p:cxnSp>
          <p:nvCxnSpPr>
            <p:cNvPr id="28" name="直接连接符 27">
              <a:extLst>
                <a:ext uri="{FF2B5EF4-FFF2-40B4-BE49-F238E27FC236}">
                  <a16:creationId xmlns:a16="http://schemas.microsoft.com/office/drawing/2014/main" id="{77487ECE-42B1-5D2A-B615-518D5DC1FE25}"/>
                </a:ext>
              </a:extLst>
            </p:cNvPr>
            <p:cNvCxnSpPr>
              <a:cxnSpLocks/>
              <a:stCxn id="33"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F384C45-051B-0AAE-BF56-657E1D6D23E6}"/>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A83E16A-1C5E-4462-0FA4-345CBD2F46CE}"/>
                </a:ext>
              </a:extLst>
            </p:cNvPr>
            <p:cNvCxnSpPr>
              <a:cxnSpLocks/>
              <a:stCxn id="33" idx="0"/>
              <a:endCxn id="32"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1" name="椭圆 8">
              <a:extLst>
                <a:ext uri="{FF2B5EF4-FFF2-40B4-BE49-F238E27FC236}">
                  <a16:creationId xmlns:a16="http://schemas.microsoft.com/office/drawing/2014/main" id="{B916B6CE-8616-C4F1-C4C8-0533798419E2}"/>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2" name="椭圆 8">
              <a:extLst>
                <a:ext uri="{FF2B5EF4-FFF2-40B4-BE49-F238E27FC236}">
                  <a16:creationId xmlns:a16="http://schemas.microsoft.com/office/drawing/2014/main" id="{D7361B46-7D9B-49F3-EF96-347C283C014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3" name="弧形 32">
              <a:extLst>
                <a:ext uri="{FF2B5EF4-FFF2-40B4-BE49-F238E27FC236}">
                  <a16:creationId xmlns:a16="http://schemas.microsoft.com/office/drawing/2014/main" id="{CF32E38F-91E9-E55E-AAA8-564E851A7D4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4" name="弧形 33">
              <a:extLst>
                <a:ext uri="{FF2B5EF4-FFF2-40B4-BE49-F238E27FC236}">
                  <a16:creationId xmlns:a16="http://schemas.microsoft.com/office/drawing/2014/main" id="{E8095C15-64F6-9BB8-BF53-448ADD506853}"/>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35" name="组合 34">
            <a:extLst>
              <a:ext uri="{FF2B5EF4-FFF2-40B4-BE49-F238E27FC236}">
                <a16:creationId xmlns:a16="http://schemas.microsoft.com/office/drawing/2014/main" id="{A3FE4289-4B03-0A54-F76C-2D54F3EED5ED}"/>
              </a:ext>
            </a:extLst>
          </p:cNvPr>
          <p:cNvGrpSpPr/>
          <p:nvPr/>
        </p:nvGrpSpPr>
        <p:grpSpPr>
          <a:xfrm>
            <a:off x="7786035" y="723581"/>
            <a:ext cx="1628505" cy="324011"/>
            <a:chOff x="8988164" y="2998449"/>
            <a:chExt cx="2050177" cy="407908"/>
          </a:xfrm>
        </p:grpSpPr>
        <p:cxnSp>
          <p:nvCxnSpPr>
            <p:cNvPr id="36" name="直接连接符 35">
              <a:extLst>
                <a:ext uri="{FF2B5EF4-FFF2-40B4-BE49-F238E27FC236}">
                  <a16:creationId xmlns:a16="http://schemas.microsoft.com/office/drawing/2014/main" id="{C56AB0F4-686E-01FC-C60E-9A2CD84D6B9B}"/>
                </a:ext>
              </a:extLst>
            </p:cNvPr>
            <p:cNvCxnSpPr>
              <a:cxnSpLocks/>
              <a:stCxn id="41"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EBFBE9E-7713-6FDB-6FC9-FE8AB49FF62A}"/>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EC1958C-6DE6-40DC-0C5F-2AB9FCA49ED6}"/>
                </a:ext>
              </a:extLst>
            </p:cNvPr>
            <p:cNvCxnSpPr>
              <a:cxnSpLocks/>
              <a:stCxn id="41" idx="0"/>
              <a:endCxn id="40"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9" name="椭圆 8">
              <a:extLst>
                <a:ext uri="{FF2B5EF4-FFF2-40B4-BE49-F238E27FC236}">
                  <a16:creationId xmlns:a16="http://schemas.microsoft.com/office/drawing/2014/main" id="{6F96FC5D-86F2-9CDC-658D-E89362CDA16D}"/>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0" name="椭圆 8">
              <a:extLst>
                <a:ext uri="{FF2B5EF4-FFF2-40B4-BE49-F238E27FC236}">
                  <a16:creationId xmlns:a16="http://schemas.microsoft.com/office/drawing/2014/main" id="{437910FA-03C0-782C-E43A-81633AF0FF2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1" name="弧形 40">
              <a:extLst>
                <a:ext uri="{FF2B5EF4-FFF2-40B4-BE49-F238E27FC236}">
                  <a16:creationId xmlns:a16="http://schemas.microsoft.com/office/drawing/2014/main" id="{42174FC9-8657-FF26-A656-7AC2211F5FD0}"/>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42" name="弧形 41">
              <a:extLst>
                <a:ext uri="{FF2B5EF4-FFF2-40B4-BE49-F238E27FC236}">
                  <a16:creationId xmlns:a16="http://schemas.microsoft.com/office/drawing/2014/main" id="{782CA5E7-A130-CB84-E9F8-BF85A71D29FD}"/>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sp>
        <p:nvSpPr>
          <p:cNvPr id="106" name="椭圆 105">
            <a:extLst>
              <a:ext uri="{FF2B5EF4-FFF2-40B4-BE49-F238E27FC236}">
                <a16:creationId xmlns:a16="http://schemas.microsoft.com/office/drawing/2014/main" id="{7D57E0E8-0D5B-4E89-1184-793B3625B195}"/>
              </a:ext>
            </a:extLst>
          </p:cNvPr>
          <p:cNvSpPr/>
          <p:nvPr/>
        </p:nvSpPr>
        <p:spPr>
          <a:xfrm>
            <a:off x="3682296" y="1493349"/>
            <a:ext cx="4832096" cy="4832096"/>
          </a:xfrm>
          <a:prstGeom prst="ellipse">
            <a:avLst/>
          </a:prstGeom>
          <a:gradFill flip="none" rotWithShape="1">
            <a:gsLst>
              <a:gs pos="36000">
                <a:schemeClr val="accent2">
                  <a:lumMod val="20000"/>
                  <a:lumOff val="80000"/>
                  <a:alpha val="18000"/>
                </a:schemeClr>
              </a:gs>
              <a:gs pos="100000">
                <a:schemeClr val="bg1"/>
              </a:gs>
            </a:gsLst>
            <a:path path="circle">
              <a:fillToRect l="50000" t="50000" r="50000" b="50000"/>
            </a:path>
            <a:tileRect/>
          </a:gradFill>
          <a:ln w="10414" cap="flat" cmpd="sng" algn="ctr">
            <a:solidFill>
              <a:schemeClr val="accent2">
                <a:lumMod val="20000"/>
                <a:lumOff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07" name="椭圆 106">
            <a:extLst>
              <a:ext uri="{FF2B5EF4-FFF2-40B4-BE49-F238E27FC236}">
                <a16:creationId xmlns:a16="http://schemas.microsoft.com/office/drawing/2014/main" id="{989D5B9B-BAA6-D7BC-AFF2-F0CE0CADA434}"/>
              </a:ext>
            </a:extLst>
          </p:cNvPr>
          <p:cNvSpPr/>
          <p:nvPr/>
        </p:nvSpPr>
        <p:spPr>
          <a:xfrm>
            <a:off x="4795261" y="2606315"/>
            <a:ext cx="2606165" cy="2606165"/>
          </a:xfrm>
          <a:prstGeom prst="ellipse">
            <a:avLst/>
          </a:prstGeom>
          <a:gradFill flip="none" rotWithShape="1">
            <a:gsLst>
              <a:gs pos="36000">
                <a:schemeClr val="accent2">
                  <a:lumMod val="20000"/>
                  <a:lumOff val="80000"/>
                  <a:alpha val="0"/>
                </a:schemeClr>
              </a:gs>
              <a:gs pos="100000">
                <a:schemeClr val="accent2">
                  <a:lumMod val="20000"/>
                  <a:lumOff val="80000"/>
                </a:schemeClr>
              </a:gs>
            </a:gsLst>
            <a:path path="circle">
              <a:fillToRect l="50000" t="50000" r="50000" b="50000"/>
            </a:path>
            <a:tileRect/>
          </a:gradFill>
          <a:ln w="10414" cap="flat" cmpd="sng" algn="ctr">
            <a:solidFill>
              <a:schemeClr val="accent2">
                <a:lumMod val="20000"/>
                <a:lumOff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08" name="菱形 107">
            <a:extLst>
              <a:ext uri="{FF2B5EF4-FFF2-40B4-BE49-F238E27FC236}">
                <a16:creationId xmlns:a16="http://schemas.microsoft.com/office/drawing/2014/main" id="{62EA593B-40B5-A5B2-FD3A-D1A8E840E741}"/>
              </a:ext>
            </a:extLst>
          </p:cNvPr>
          <p:cNvSpPr/>
          <p:nvPr/>
        </p:nvSpPr>
        <p:spPr>
          <a:xfrm>
            <a:off x="4624985" y="2331864"/>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09" name="菱形 108">
            <a:extLst>
              <a:ext uri="{FF2B5EF4-FFF2-40B4-BE49-F238E27FC236}">
                <a16:creationId xmlns:a16="http://schemas.microsoft.com/office/drawing/2014/main" id="{11083637-27E3-57A0-1D78-3D76E69B0491}"/>
              </a:ext>
            </a:extLst>
          </p:cNvPr>
          <p:cNvSpPr/>
          <p:nvPr/>
        </p:nvSpPr>
        <p:spPr>
          <a:xfrm>
            <a:off x="4710530" y="2417410"/>
            <a:ext cx="201287" cy="201287"/>
          </a:xfrm>
          <a:prstGeom prst="diamond">
            <a:avLst/>
          </a:prstGeom>
          <a:gradFill flip="none" rotWithShape="1">
            <a:gsLst>
              <a:gs pos="94000">
                <a:schemeClr val="accent2">
                  <a:lumMod val="87000"/>
                  <a:lumOff val="13000"/>
                </a:schemeClr>
              </a:gs>
              <a:gs pos="6000">
                <a:schemeClr val="accent2">
                  <a:lumMod val="7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10" name="任意多边形: 形状 109">
            <a:extLst>
              <a:ext uri="{FF2B5EF4-FFF2-40B4-BE49-F238E27FC236}">
                <a16:creationId xmlns:a16="http://schemas.microsoft.com/office/drawing/2014/main" id="{9A816BB7-0A99-674F-AD1E-BBD49D49A3E4}"/>
              </a:ext>
            </a:extLst>
          </p:cNvPr>
          <p:cNvSpPr/>
          <p:nvPr/>
        </p:nvSpPr>
        <p:spPr>
          <a:xfrm>
            <a:off x="1669790" y="1989264"/>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dirty="0">
              <a:solidFill>
                <a:prstClr val="white"/>
              </a:solidFill>
              <a:latin typeface="+mn-ea"/>
            </a:endParaRPr>
          </a:p>
        </p:txBody>
      </p:sp>
      <p:sp>
        <p:nvSpPr>
          <p:cNvPr id="111" name="任意多边形: 形状 110">
            <a:extLst>
              <a:ext uri="{FF2B5EF4-FFF2-40B4-BE49-F238E27FC236}">
                <a16:creationId xmlns:a16="http://schemas.microsoft.com/office/drawing/2014/main" id="{40752185-14C9-6E91-255C-B50F066A2BDD}"/>
              </a:ext>
            </a:extLst>
          </p:cNvPr>
          <p:cNvSpPr/>
          <p:nvPr/>
        </p:nvSpPr>
        <p:spPr>
          <a:xfrm>
            <a:off x="1733837" y="2060843"/>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12" name="菱形 111">
            <a:extLst>
              <a:ext uri="{FF2B5EF4-FFF2-40B4-BE49-F238E27FC236}">
                <a16:creationId xmlns:a16="http://schemas.microsoft.com/office/drawing/2014/main" id="{3ED84D52-4DE6-0911-94D3-0A8D29DEB215}"/>
              </a:ext>
            </a:extLst>
          </p:cNvPr>
          <p:cNvSpPr/>
          <p:nvPr/>
        </p:nvSpPr>
        <p:spPr>
          <a:xfrm>
            <a:off x="4656150" y="2429791"/>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13" name="文本框 112">
            <a:extLst>
              <a:ext uri="{FF2B5EF4-FFF2-40B4-BE49-F238E27FC236}">
                <a16:creationId xmlns:a16="http://schemas.microsoft.com/office/drawing/2014/main" id="{9F6A5651-3D64-52A5-F4F9-FC9F960764FE}"/>
              </a:ext>
            </a:extLst>
          </p:cNvPr>
          <p:cNvSpPr txBox="1"/>
          <p:nvPr/>
        </p:nvSpPr>
        <p:spPr>
          <a:xfrm>
            <a:off x="2597716" y="2287506"/>
            <a:ext cx="1956234" cy="385733"/>
          </a:xfrm>
          <a:prstGeom prst="rect">
            <a:avLst/>
          </a:prstGeom>
          <a:noFill/>
          <a:effectLst/>
        </p:spPr>
        <p:txBody>
          <a:bodyPr wrap="square" lIns="74981" tIns="37490" rIns="74981" bIns="37490" rtlCol="0">
            <a:spAutoFit/>
          </a:bodyPr>
          <a:lstStyle/>
          <a:p>
            <a:pPr>
              <a:lnSpc>
                <a:spcPct val="120000"/>
              </a:lnSpc>
            </a:pPr>
            <a:r>
              <a:rPr lang="zh-CN" altLang="en-US" dirty="0">
                <a:solidFill>
                  <a:schemeClr val="bg1"/>
                </a:solidFill>
                <a:latin typeface="+mn-ea"/>
              </a:rPr>
              <a:t>请输入内容</a:t>
            </a:r>
          </a:p>
        </p:txBody>
      </p:sp>
      <p:sp>
        <p:nvSpPr>
          <p:cNvPr id="114" name="椭圆 113">
            <a:extLst>
              <a:ext uri="{FF2B5EF4-FFF2-40B4-BE49-F238E27FC236}">
                <a16:creationId xmlns:a16="http://schemas.microsoft.com/office/drawing/2014/main" id="{33EA1A01-2059-4B66-0DD7-1FDF6B39269F}"/>
              </a:ext>
            </a:extLst>
          </p:cNvPr>
          <p:cNvSpPr/>
          <p:nvPr>
            <p:custDataLst>
              <p:tags r:id="rId1"/>
            </p:custDataLst>
          </p:nvPr>
        </p:nvSpPr>
        <p:spPr>
          <a:xfrm>
            <a:off x="1886028" y="2158954"/>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15" name="文本框 114">
            <a:extLst>
              <a:ext uri="{FF2B5EF4-FFF2-40B4-BE49-F238E27FC236}">
                <a16:creationId xmlns:a16="http://schemas.microsoft.com/office/drawing/2014/main" id="{9A65DE9E-6DD5-0AEA-27F6-E799359DC83C}"/>
              </a:ext>
            </a:extLst>
          </p:cNvPr>
          <p:cNvSpPr txBox="1"/>
          <p:nvPr/>
        </p:nvSpPr>
        <p:spPr>
          <a:xfrm>
            <a:off x="1886028" y="2216447"/>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1</a:t>
            </a:r>
            <a:endParaRPr lang="zh-CN" altLang="en-US" sz="3200" dirty="0">
              <a:latin typeface="+mj-lt"/>
              <a:ea typeface="+mn-ea"/>
            </a:endParaRPr>
          </a:p>
        </p:txBody>
      </p:sp>
      <p:sp>
        <p:nvSpPr>
          <p:cNvPr id="116" name="菱形 115">
            <a:extLst>
              <a:ext uri="{FF2B5EF4-FFF2-40B4-BE49-F238E27FC236}">
                <a16:creationId xmlns:a16="http://schemas.microsoft.com/office/drawing/2014/main" id="{C13EC2DE-B1BE-74A5-EF40-2D1694FB6C69}"/>
              </a:ext>
            </a:extLst>
          </p:cNvPr>
          <p:cNvSpPr/>
          <p:nvPr/>
        </p:nvSpPr>
        <p:spPr>
          <a:xfrm>
            <a:off x="4624985" y="3716461"/>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18" name="菱形 117">
            <a:extLst>
              <a:ext uri="{FF2B5EF4-FFF2-40B4-BE49-F238E27FC236}">
                <a16:creationId xmlns:a16="http://schemas.microsoft.com/office/drawing/2014/main" id="{1A7610DC-F07B-3556-6BB5-03EF679FCEFA}"/>
              </a:ext>
            </a:extLst>
          </p:cNvPr>
          <p:cNvSpPr/>
          <p:nvPr/>
        </p:nvSpPr>
        <p:spPr>
          <a:xfrm>
            <a:off x="4710530" y="3802006"/>
            <a:ext cx="201287" cy="201287"/>
          </a:xfrm>
          <a:prstGeom prst="diamond">
            <a:avLst/>
          </a:prstGeom>
          <a:gradFill flip="none" rotWithShape="1">
            <a:gsLst>
              <a:gs pos="94000">
                <a:schemeClr val="accent2">
                  <a:lumMod val="87000"/>
                  <a:lumOff val="13000"/>
                </a:schemeClr>
              </a:gs>
              <a:gs pos="6000">
                <a:schemeClr val="accent2">
                  <a:lumMod val="7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19" name="任意多边形: 形状 118">
            <a:extLst>
              <a:ext uri="{FF2B5EF4-FFF2-40B4-BE49-F238E27FC236}">
                <a16:creationId xmlns:a16="http://schemas.microsoft.com/office/drawing/2014/main" id="{6ABE2B75-7F9D-4181-34CC-3BE753B05877}"/>
              </a:ext>
            </a:extLst>
          </p:cNvPr>
          <p:cNvSpPr/>
          <p:nvPr/>
        </p:nvSpPr>
        <p:spPr>
          <a:xfrm>
            <a:off x="1669790" y="3373862"/>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solidFill>
                <a:prstClr val="white"/>
              </a:solidFill>
              <a:latin typeface="+mn-ea"/>
            </a:endParaRPr>
          </a:p>
        </p:txBody>
      </p:sp>
      <p:sp>
        <p:nvSpPr>
          <p:cNvPr id="120" name="任意多边形: 形状 119">
            <a:extLst>
              <a:ext uri="{FF2B5EF4-FFF2-40B4-BE49-F238E27FC236}">
                <a16:creationId xmlns:a16="http://schemas.microsoft.com/office/drawing/2014/main" id="{BE82982D-07D1-6E9C-674F-0613AE419E56}"/>
              </a:ext>
            </a:extLst>
          </p:cNvPr>
          <p:cNvSpPr/>
          <p:nvPr/>
        </p:nvSpPr>
        <p:spPr>
          <a:xfrm>
            <a:off x="1733837" y="3445440"/>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21" name="菱形 120">
            <a:extLst>
              <a:ext uri="{FF2B5EF4-FFF2-40B4-BE49-F238E27FC236}">
                <a16:creationId xmlns:a16="http://schemas.microsoft.com/office/drawing/2014/main" id="{7C295A95-9FB3-7017-D319-49F8A8099103}"/>
              </a:ext>
            </a:extLst>
          </p:cNvPr>
          <p:cNvSpPr/>
          <p:nvPr/>
        </p:nvSpPr>
        <p:spPr>
          <a:xfrm>
            <a:off x="4656150" y="3814388"/>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22" name="椭圆 121">
            <a:extLst>
              <a:ext uri="{FF2B5EF4-FFF2-40B4-BE49-F238E27FC236}">
                <a16:creationId xmlns:a16="http://schemas.microsoft.com/office/drawing/2014/main" id="{4E9DB17F-C6D7-33D4-8953-6C0482ACE411}"/>
              </a:ext>
            </a:extLst>
          </p:cNvPr>
          <p:cNvSpPr/>
          <p:nvPr>
            <p:custDataLst>
              <p:tags r:id="rId2"/>
            </p:custDataLst>
          </p:nvPr>
        </p:nvSpPr>
        <p:spPr>
          <a:xfrm>
            <a:off x="1886028" y="3543551"/>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23" name="菱形 122">
            <a:extLst>
              <a:ext uri="{FF2B5EF4-FFF2-40B4-BE49-F238E27FC236}">
                <a16:creationId xmlns:a16="http://schemas.microsoft.com/office/drawing/2014/main" id="{58066DC3-D5B6-BC78-6A95-489CDFF41C03}"/>
              </a:ext>
            </a:extLst>
          </p:cNvPr>
          <p:cNvSpPr/>
          <p:nvPr/>
        </p:nvSpPr>
        <p:spPr>
          <a:xfrm>
            <a:off x="4624985" y="5101058"/>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25" name="菱形 124">
            <a:extLst>
              <a:ext uri="{FF2B5EF4-FFF2-40B4-BE49-F238E27FC236}">
                <a16:creationId xmlns:a16="http://schemas.microsoft.com/office/drawing/2014/main" id="{5680B4C8-7108-2DB6-D555-7E1AA66794BE}"/>
              </a:ext>
            </a:extLst>
          </p:cNvPr>
          <p:cNvSpPr/>
          <p:nvPr/>
        </p:nvSpPr>
        <p:spPr>
          <a:xfrm>
            <a:off x="4710530" y="5186604"/>
            <a:ext cx="201287" cy="201287"/>
          </a:xfrm>
          <a:prstGeom prst="diamond">
            <a:avLst/>
          </a:prstGeom>
          <a:gradFill flip="none" rotWithShape="1">
            <a:gsLst>
              <a:gs pos="94000">
                <a:schemeClr val="accent2">
                  <a:lumMod val="87000"/>
                  <a:lumOff val="13000"/>
                </a:schemeClr>
              </a:gs>
              <a:gs pos="6000">
                <a:schemeClr val="accent2">
                  <a:lumMod val="7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26" name="任意多边形: 形状 125">
            <a:extLst>
              <a:ext uri="{FF2B5EF4-FFF2-40B4-BE49-F238E27FC236}">
                <a16:creationId xmlns:a16="http://schemas.microsoft.com/office/drawing/2014/main" id="{1334BC11-35C0-5C50-BE48-03EBA639C428}"/>
              </a:ext>
            </a:extLst>
          </p:cNvPr>
          <p:cNvSpPr/>
          <p:nvPr/>
        </p:nvSpPr>
        <p:spPr>
          <a:xfrm>
            <a:off x="1669790" y="4758460"/>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solidFill>
                <a:prstClr val="white"/>
              </a:solidFill>
              <a:latin typeface="+mn-ea"/>
            </a:endParaRPr>
          </a:p>
        </p:txBody>
      </p:sp>
      <p:sp>
        <p:nvSpPr>
          <p:cNvPr id="127" name="任意多边形: 形状 126">
            <a:extLst>
              <a:ext uri="{FF2B5EF4-FFF2-40B4-BE49-F238E27FC236}">
                <a16:creationId xmlns:a16="http://schemas.microsoft.com/office/drawing/2014/main" id="{91BDD9CE-76D6-F6C9-90FF-E5376BB51BAF}"/>
              </a:ext>
            </a:extLst>
          </p:cNvPr>
          <p:cNvSpPr/>
          <p:nvPr/>
        </p:nvSpPr>
        <p:spPr>
          <a:xfrm>
            <a:off x="1733837" y="4830038"/>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28" name="菱形 127">
            <a:extLst>
              <a:ext uri="{FF2B5EF4-FFF2-40B4-BE49-F238E27FC236}">
                <a16:creationId xmlns:a16="http://schemas.microsoft.com/office/drawing/2014/main" id="{211F31DA-250E-6B00-BC48-A64A7B126DAA}"/>
              </a:ext>
            </a:extLst>
          </p:cNvPr>
          <p:cNvSpPr/>
          <p:nvPr/>
        </p:nvSpPr>
        <p:spPr>
          <a:xfrm>
            <a:off x="4656150" y="5198986"/>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29" name="椭圆 128">
            <a:extLst>
              <a:ext uri="{FF2B5EF4-FFF2-40B4-BE49-F238E27FC236}">
                <a16:creationId xmlns:a16="http://schemas.microsoft.com/office/drawing/2014/main" id="{BB5129DC-12E8-EE50-9690-8859017E9F0B}"/>
              </a:ext>
            </a:extLst>
          </p:cNvPr>
          <p:cNvSpPr/>
          <p:nvPr>
            <p:custDataLst>
              <p:tags r:id="rId3"/>
            </p:custDataLst>
          </p:nvPr>
        </p:nvSpPr>
        <p:spPr>
          <a:xfrm>
            <a:off x="1886028" y="4928148"/>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30" name="菱形 129">
            <a:extLst>
              <a:ext uri="{FF2B5EF4-FFF2-40B4-BE49-F238E27FC236}">
                <a16:creationId xmlns:a16="http://schemas.microsoft.com/office/drawing/2014/main" id="{71EAD9C9-0BF3-7E89-9A12-2A672A7606A2}"/>
              </a:ext>
            </a:extLst>
          </p:cNvPr>
          <p:cNvSpPr/>
          <p:nvPr/>
        </p:nvSpPr>
        <p:spPr>
          <a:xfrm flipH="1">
            <a:off x="7220679" y="2331864"/>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32" name="菱形 131">
            <a:extLst>
              <a:ext uri="{FF2B5EF4-FFF2-40B4-BE49-F238E27FC236}">
                <a16:creationId xmlns:a16="http://schemas.microsoft.com/office/drawing/2014/main" id="{F4C0E2FE-D4ED-EFBF-C808-8BF96D86DA8C}"/>
              </a:ext>
            </a:extLst>
          </p:cNvPr>
          <p:cNvSpPr/>
          <p:nvPr/>
        </p:nvSpPr>
        <p:spPr>
          <a:xfrm flipH="1">
            <a:off x="7306225" y="2417410"/>
            <a:ext cx="201287" cy="201287"/>
          </a:xfrm>
          <a:prstGeom prst="diamond">
            <a:avLst/>
          </a:prstGeom>
          <a:gradFill flip="none" rotWithShape="1">
            <a:gsLst>
              <a:gs pos="94000">
                <a:schemeClr val="accent2">
                  <a:lumMod val="87000"/>
                  <a:lumOff val="13000"/>
                </a:schemeClr>
              </a:gs>
              <a:gs pos="6000">
                <a:schemeClr val="accent1">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33" name="任意多边形: 形状 132">
            <a:extLst>
              <a:ext uri="{FF2B5EF4-FFF2-40B4-BE49-F238E27FC236}">
                <a16:creationId xmlns:a16="http://schemas.microsoft.com/office/drawing/2014/main" id="{DFEDDE43-9527-2E26-7BEF-A34621F641BA}"/>
              </a:ext>
            </a:extLst>
          </p:cNvPr>
          <p:cNvSpPr/>
          <p:nvPr/>
        </p:nvSpPr>
        <p:spPr>
          <a:xfrm flipH="1">
            <a:off x="7406869" y="1989264"/>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dirty="0">
              <a:solidFill>
                <a:prstClr val="white"/>
              </a:solidFill>
              <a:latin typeface="+mn-ea"/>
            </a:endParaRPr>
          </a:p>
        </p:txBody>
      </p:sp>
      <p:sp>
        <p:nvSpPr>
          <p:cNvPr id="134" name="任意多边形: 形状 133">
            <a:extLst>
              <a:ext uri="{FF2B5EF4-FFF2-40B4-BE49-F238E27FC236}">
                <a16:creationId xmlns:a16="http://schemas.microsoft.com/office/drawing/2014/main" id="{01EA26C5-C25B-8C81-8BE9-1D05EC88DF87}"/>
              </a:ext>
            </a:extLst>
          </p:cNvPr>
          <p:cNvSpPr/>
          <p:nvPr/>
        </p:nvSpPr>
        <p:spPr>
          <a:xfrm flipH="1">
            <a:off x="7470915" y="2060843"/>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35" name="菱形 134">
            <a:extLst>
              <a:ext uri="{FF2B5EF4-FFF2-40B4-BE49-F238E27FC236}">
                <a16:creationId xmlns:a16="http://schemas.microsoft.com/office/drawing/2014/main" id="{B5A6EC61-4C93-9286-8EDD-7AE0B06D16B3}"/>
              </a:ext>
            </a:extLst>
          </p:cNvPr>
          <p:cNvSpPr/>
          <p:nvPr/>
        </p:nvSpPr>
        <p:spPr>
          <a:xfrm flipH="1">
            <a:off x="7385369" y="2429791"/>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36" name="椭圆 135">
            <a:extLst>
              <a:ext uri="{FF2B5EF4-FFF2-40B4-BE49-F238E27FC236}">
                <a16:creationId xmlns:a16="http://schemas.microsoft.com/office/drawing/2014/main" id="{41861F03-6866-90E0-CDAE-58ECB1D65C33}"/>
              </a:ext>
            </a:extLst>
          </p:cNvPr>
          <p:cNvSpPr/>
          <p:nvPr>
            <p:custDataLst>
              <p:tags r:id="rId4"/>
            </p:custDataLst>
          </p:nvPr>
        </p:nvSpPr>
        <p:spPr>
          <a:xfrm flipH="1">
            <a:off x="9613816" y="2158954"/>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37" name="菱形 136">
            <a:extLst>
              <a:ext uri="{FF2B5EF4-FFF2-40B4-BE49-F238E27FC236}">
                <a16:creationId xmlns:a16="http://schemas.microsoft.com/office/drawing/2014/main" id="{1AC02EAE-E1A8-D46E-B0CE-B737BFC267BA}"/>
              </a:ext>
            </a:extLst>
          </p:cNvPr>
          <p:cNvSpPr/>
          <p:nvPr/>
        </p:nvSpPr>
        <p:spPr>
          <a:xfrm flipH="1">
            <a:off x="7220679" y="3716461"/>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39" name="菱形 138">
            <a:extLst>
              <a:ext uri="{FF2B5EF4-FFF2-40B4-BE49-F238E27FC236}">
                <a16:creationId xmlns:a16="http://schemas.microsoft.com/office/drawing/2014/main" id="{FA6BCAA0-75DD-F009-A183-1BC350C39C92}"/>
              </a:ext>
            </a:extLst>
          </p:cNvPr>
          <p:cNvSpPr/>
          <p:nvPr/>
        </p:nvSpPr>
        <p:spPr>
          <a:xfrm flipH="1">
            <a:off x="7306225" y="3802006"/>
            <a:ext cx="201287" cy="201287"/>
          </a:xfrm>
          <a:prstGeom prst="diamond">
            <a:avLst/>
          </a:prstGeom>
          <a:gradFill flip="none" rotWithShape="1">
            <a:gsLst>
              <a:gs pos="94000">
                <a:schemeClr val="accent2">
                  <a:lumMod val="87000"/>
                  <a:lumOff val="13000"/>
                </a:schemeClr>
              </a:gs>
              <a:gs pos="6000">
                <a:schemeClr val="accent2">
                  <a:lumMod val="7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40" name="任意多边形: 形状 139">
            <a:extLst>
              <a:ext uri="{FF2B5EF4-FFF2-40B4-BE49-F238E27FC236}">
                <a16:creationId xmlns:a16="http://schemas.microsoft.com/office/drawing/2014/main" id="{0380B95C-3323-A743-11FA-B98E8E8DDB8F}"/>
              </a:ext>
            </a:extLst>
          </p:cNvPr>
          <p:cNvSpPr/>
          <p:nvPr/>
        </p:nvSpPr>
        <p:spPr>
          <a:xfrm flipH="1">
            <a:off x="7406869" y="3373862"/>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solidFill>
                <a:prstClr val="white"/>
              </a:solidFill>
              <a:latin typeface="+mn-ea"/>
            </a:endParaRPr>
          </a:p>
        </p:txBody>
      </p:sp>
      <p:sp>
        <p:nvSpPr>
          <p:cNvPr id="141" name="任意多边形: 形状 140">
            <a:extLst>
              <a:ext uri="{FF2B5EF4-FFF2-40B4-BE49-F238E27FC236}">
                <a16:creationId xmlns:a16="http://schemas.microsoft.com/office/drawing/2014/main" id="{12987B2A-3BDA-DF84-1C31-253E2B36DEE4}"/>
              </a:ext>
            </a:extLst>
          </p:cNvPr>
          <p:cNvSpPr/>
          <p:nvPr/>
        </p:nvSpPr>
        <p:spPr>
          <a:xfrm flipH="1">
            <a:off x="7470915" y="3445440"/>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42" name="菱形 141">
            <a:extLst>
              <a:ext uri="{FF2B5EF4-FFF2-40B4-BE49-F238E27FC236}">
                <a16:creationId xmlns:a16="http://schemas.microsoft.com/office/drawing/2014/main" id="{91CA0B10-2F84-FA93-876B-755E866793C8}"/>
              </a:ext>
            </a:extLst>
          </p:cNvPr>
          <p:cNvSpPr/>
          <p:nvPr/>
        </p:nvSpPr>
        <p:spPr>
          <a:xfrm flipH="1">
            <a:off x="7385369" y="3814388"/>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43" name="椭圆 142">
            <a:extLst>
              <a:ext uri="{FF2B5EF4-FFF2-40B4-BE49-F238E27FC236}">
                <a16:creationId xmlns:a16="http://schemas.microsoft.com/office/drawing/2014/main" id="{365C0138-F094-D813-7547-A7305E06CECA}"/>
              </a:ext>
            </a:extLst>
          </p:cNvPr>
          <p:cNvSpPr/>
          <p:nvPr>
            <p:custDataLst>
              <p:tags r:id="rId5"/>
            </p:custDataLst>
          </p:nvPr>
        </p:nvSpPr>
        <p:spPr>
          <a:xfrm flipH="1">
            <a:off x="9613816" y="3543551"/>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44" name="菱形 143">
            <a:extLst>
              <a:ext uri="{FF2B5EF4-FFF2-40B4-BE49-F238E27FC236}">
                <a16:creationId xmlns:a16="http://schemas.microsoft.com/office/drawing/2014/main" id="{9982DA61-783B-7C88-770E-F8DE7A969E9E}"/>
              </a:ext>
            </a:extLst>
          </p:cNvPr>
          <p:cNvSpPr/>
          <p:nvPr/>
        </p:nvSpPr>
        <p:spPr>
          <a:xfrm flipH="1">
            <a:off x="7220679" y="5101058"/>
            <a:ext cx="372378" cy="372378"/>
          </a:xfrm>
          <a:prstGeom prst="diamond">
            <a:avLst/>
          </a:prstGeom>
          <a:noFill/>
          <a:ln w="10414">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46" name="菱形 145">
            <a:extLst>
              <a:ext uri="{FF2B5EF4-FFF2-40B4-BE49-F238E27FC236}">
                <a16:creationId xmlns:a16="http://schemas.microsoft.com/office/drawing/2014/main" id="{20575384-0230-7BC5-2C9F-6136BCDC1102}"/>
              </a:ext>
            </a:extLst>
          </p:cNvPr>
          <p:cNvSpPr/>
          <p:nvPr/>
        </p:nvSpPr>
        <p:spPr>
          <a:xfrm flipH="1">
            <a:off x="7306225" y="5186604"/>
            <a:ext cx="201287" cy="201287"/>
          </a:xfrm>
          <a:prstGeom prst="diamond">
            <a:avLst/>
          </a:prstGeom>
          <a:gradFill flip="none" rotWithShape="1">
            <a:gsLst>
              <a:gs pos="94000">
                <a:schemeClr val="accent2">
                  <a:lumMod val="87000"/>
                  <a:lumOff val="13000"/>
                </a:schemeClr>
              </a:gs>
              <a:gs pos="6000">
                <a:schemeClr val="accent2">
                  <a:lumMod val="7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47" name="任意多边形: 形状 146">
            <a:extLst>
              <a:ext uri="{FF2B5EF4-FFF2-40B4-BE49-F238E27FC236}">
                <a16:creationId xmlns:a16="http://schemas.microsoft.com/office/drawing/2014/main" id="{40DDB358-779E-79F7-998D-41B556BA2B60}"/>
              </a:ext>
            </a:extLst>
          </p:cNvPr>
          <p:cNvSpPr/>
          <p:nvPr/>
        </p:nvSpPr>
        <p:spPr>
          <a:xfrm flipH="1">
            <a:off x="7406869" y="4758460"/>
            <a:ext cx="3141383" cy="1057576"/>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gradFill flip="none" rotWithShape="1">
            <a:gsLst>
              <a:gs pos="94000">
                <a:schemeClr val="accent2">
                  <a:lumMod val="87000"/>
                  <a:lumOff val="13000"/>
                </a:schemeClr>
              </a:gs>
              <a:gs pos="6000">
                <a:schemeClr val="accent1">
                  <a:lumMod val="60000"/>
                  <a:lumOff val="40000"/>
                </a:schemeClr>
              </a:gs>
            </a:gsLst>
            <a:lin ang="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solidFill>
                <a:prstClr val="white"/>
              </a:solidFill>
              <a:latin typeface="+mn-ea"/>
            </a:endParaRPr>
          </a:p>
        </p:txBody>
      </p:sp>
      <p:sp>
        <p:nvSpPr>
          <p:cNvPr id="148" name="任意多边形: 形状 147">
            <a:extLst>
              <a:ext uri="{FF2B5EF4-FFF2-40B4-BE49-F238E27FC236}">
                <a16:creationId xmlns:a16="http://schemas.microsoft.com/office/drawing/2014/main" id="{4F2BAA8A-6F21-EEDC-A4EA-A54C788F0BDE}"/>
              </a:ext>
            </a:extLst>
          </p:cNvPr>
          <p:cNvSpPr/>
          <p:nvPr/>
        </p:nvSpPr>
        <p:spPr>
          <a:xfrm flipH="1">
            <a:off x="7470915" y="4830038"/>
            <a:ext cx="3013290" cy="914420"/>
          </a:xfrm>
          <a:custGeom>
            <a:avLst/>
            <a:gdLst>
              <a:gd name="connsiteX0" fmla="*/ 297675 w 3830955"/>
              <a:gd name="connsiteY0" fmla="*/ 0 h 1222144"/>
              <a:gd name="connsiteX1" fmla="*/ 3533281 w 3830955"/>
              <a:gd name="connsiteY1" fmla="*/ 0 h 1222144"/>
              <a:gd name="connsiteX2" fmla="*/ 3720969 w 3830955"/>
              <a:gd name="connsiteY2" fmla="*/ 124408 h 1222144"/>
              <a:gd name="connsiteX3" fmla="*/ 3731216 w 3830955"/>
              <a:gd name="connsiteY3" fmla="*/ 175165 h 1222144"/>
              <a:gd name="connsiteX4" fmla="*/ 3740201 w 3830955"/>
              <a:gd name="connsiteY4" fmla="*/ 176979 h 1222144"/>
              <a:gd name="connsiteX5" fmla="*/ 3830955 w 3830955"/>
              <a:gd name="connsiteY5" fmla="*/ 313895 h 1222144"/>
              <a:gd name="connsiteX6" fmla="*/ 3830955 w 3830955"/>
              <a:gd name="connsiteY6" fmla="*/ 908249 h 1222144"/>
              <a:gd name="connsiteX7" fmla="*/ 3740201 w 3830955"/>
              <a:gd name="connsiteY7" fmla="*/ 1045165 h 1222144"/>
              <a:gd name="connsiteX8" fmla="*/ 3731216 w 3830955"/>
              <a:gd name="connsiteY8" fmla="*/ 1046979 h 1222144"/>
              <a:gd name="connsiteX9" fmla="*/ 3720969 w 3830955"/>
              <a:gd name="connsiteY9" fmla="*/ 1097737 h 1222144"/>
              <a:gd name="connsiteX10" fmla="*/ 3533281 w 3830955"/>
              <a:gd name="connsiteY10" fmla="*/ 1222144 h 1222144"/>
              <a:gd name="connsiteX11" fmla="*/ 297675 w 3830955"/>
              <a:gd name="connsiteY11" fmla="*/ 1222144 h 1222144"/>
              <a:gd name="connsiteX12" fmla="*/ 109987 w 3830955"/>
              <a:gd name="connsiteY12" fmla="*/ 1097737 h 1222144"/>
              <a:gd name="connsiteX13" fmla="*/ 99740 w 3830955"/>
              <a:gd name="connsiteY13" fmla="*/ 1046979 h 1222144"/>
              <a:gd name="connsiteX14" fmla="*/ 90754 w 3830955"/>
              <a:gd name="connsiteY14" fmla="*/ 1045165 h 1222144"/>
              <a:gd name="connsiteX15" fmla="*/ 0 w 3830955"/>
              <a:gd name="connsiteY15" fmla="*/ 908249 h 1222144"/>
              <a:gd name="connsiteX16" fmla="*/ 0 w 3830955"/>
              <a:gd name="connsiteY16" fmla="*/ 313895 h 1222144"/>
              <a:gd name="connsiteX17" fmla="*/ 90754 w 3830955"/>
              <a:gd name="connsiteY17" fmla="*/ 176979 h 1222144"/>
              <a:gd name="connsiteX18" fmla="*/ 99740 w 3830955"/>
              <a:gd name="connsiteY18" fmla="*/ 175165 h 1222144"/>
              <a:gd name="connsiteX19" fmla="*/ 109987 w 3830955"/>
              <a:gd name="connsiteY19" fmla="*/ 124408 h 1222144"/>
              <a:gd name="connsiteX20" fmla="*/ 297675 w 3830955"/>
              <a:gd name="connsiteY20" fmla="*/ 0 h 122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0955" h="1222144">
                <a:moveTo>
                  <a:pt x="297675" y="0"/>
                </a:moveTo>
                <a:lnTo>
                  <a:pt x="3533281" y="0"/>
                </a:lnTo>
                <a:cubicBezTo>
                  <a:pt x="3617655" y="0"/>
                  <a:pt x="3690046" y="51298"/>
                  <a:pt x="3720969" y="124408"/>
                </a:cubicBezTo>
                <a:lnTo>
                  <a:pt x="3731216" y="175165"/>
                </a:lnTo>
                <a:lnTo>
                  <a:pt x="3740201" y="176979"/>
                </a:lnTo>
                <a:cubicBezTo>
                  <a:pt x="3793534" y="199537"/>
                  <a:pt x="3830955" y="252346"/>
                  <a:pt x="3830955" y="313895"/>
                </a:cubicBezTo>
                <a:lnTo>
                  <a:pt x="3830955" y="908249"/>
                </a:lnTo>
                <a:cubicBezTo>
                  <a:pt x="3830955" y="969799"/>
                  <a:pt x="3793534" y="1022607"/>
                  <a:pt x="3740201" y="1045165"/>
                </a:cubicBezTo>
                <a:lnTo>
                  <a:pt x="3731216" y="1046979"/>
                </a:lnTo>
                <a:lnTo>
                  <a:pt x="3720969" y="1097737"/>
                </a:lnTo>
                <a:cubicBezTo>
                  <a:pt x="3690046" y="1170846"/>
                  <a:pt x="3617655" y="1222144"/>
                  <a:pt x="3533281" y="1222144"/>
                </a:cubicBezTo>
                <a:lnTo>
                  <a:pt x="297675" y="1222144"/>
                </a:lnTo>
                <a:cubicBezTo>
                  <a:pt x="213302" y="1222144"/>
                  <a:pt x="140910" y="1170846"/>
                  <a:pt x="109987" y="1097737"/>
                </a:cubicBezTo>
                <a:lnTo>
                  <a:pt x="99740" y="1046979"/>
                </a:lnTo>
                <a:lnTo>
                  <a:pt x="90754" y="1045165"/>
                </a:lnTo>
                <a:cubicBezTo>
                  <a:pt x="37421" y="1022607"/>
                  <a:pt x="0" y="969799"/>
                  <a:pt x="0" y="908249"/>
                </a:cubicBezTo>
                <a:lnTo>
                  <a:pt x="0" y="313895"/>
                </a:lnTo>
                <a:cubicBezTo>
                  <a:pt x="0" y="252346"/>
                  <a:pt x="37421" y="199537"/>
                  <a:pt x="90754" y="176979"/>
                </a:cubicBezTo>
                <a:lnTo>
                  <a:pt x="99740" y="175165"/>
                </a:lnTo>
                <a:lnTo>
                  <a:pt x="109987" y="124408"/>
                </a:lnTo>
                <a:cubicBezTo>
                  <a:pt x="140910" y="51298"/>
                  <a:pt x="213302" y="0"/>
                  <a:pt x="297675" y="0"/>
                </a:cubicBezTo>
                <a:close/>
              </a:path>
            </a:pathLst>
          </a:custGeom>
          <a:noFill/>
          <a:ln w="19050">
            <a:solidFill>
              <a:schemeClr val="accent3">
                <a:alpha val="5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4981" tIns="37490" rIns="74981" bIns="37490" rtlCol="0" anchor="ctr">
            <a:noAutofit/>
          </a:bodyPr>
          <a:lstStyle/>
          <a:p>
            <a:pPr algn="ctr"/>
            <a:endParaRPr lang="zh-CN" altLang="en-US" sz="1476">
              <a:latin typeface="+mn-ea"/>
            </a:endParaRPr>
          </a:p>
        </p:txBody>
      </p:sp>
      <p:sp>
        <p:nvSpPr>
          <p:cNvPr id="149" name="菱形 148">
            <a:extLst>
              <a:ext uri="{FF2B5EF4-FFF2-40B4-BE49-F238E27FC236}">
                <a16:creationId xmlns:a16="http://schemas.microsoft.com/office/drawing/2014/main" id="{04507B0E-3DBF-A42B-CBA7-FAACA6544C2B}"/>
              </a:ext>
            </a:extLst>
          </p:cNvPr>
          <p:cNvSpPr/>
          <p:nvPr/>
        </p:nvSpPr>
        <p:spPr>
          <a:xfrm flipH="1">
            <a:off x="7385369" y="5198986"/>
            <a:ext cx="176523" cy="176523"/>
          </a:xfrm>
          <a:prstGeom prst="diamond">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50" name="椭圆 149">
            <a:extLst>
              <a:ext uri="{FF2B5EF4-FFF2-40B4-BE49-F238E27FC236}">
                <a16:creationId xmlns:a16="http://schemas.microsoft.com/office/drawing/2014/main" id="{1598D761-403B-4719-0F39-FC10621EAAC2}"/>
              </a:ext>
            </a:extLst>
          </p:cNvPr>
          <p:cNvSpPr/>
          <p:nvPr>
            <p:custDataLst>
              <p:tags r:id="rId6"/>
            </p:custDataLst>
          </p:nvPr>
        </p:nvSpPr>
        <p:spPr>
          <a:xfrm flipH="1">
            <a:off x="9613816" y="4928148"/>
            <a:ext cx="718197" cy="718197"/>
          </a:xfrm>
          <a:prstGeom prst="ellipse">
            <a:avLst/>
          </a:prstGeom>
          <a:gradFill flip="none" rotWithShape="1">
            <a:gsLst>
              <a:gs pos="100000">
                <a:schemeClr val="accent2">
                  <a:lumMod val="40000"/>
                  <a:lumOff val="60000"/>
                </a:schemeClr>
              </a:gs>
              <a:gs pos="19000">
                <a:schemeClr val="accent2">
                  <a:lumMod val="10000"/>
                  <a:lumOff val="90000"/>
                </a:schemeClr>
              </a:gs>
            </a:gsLst>
            <a:lin ang="2700000" scaled="1"/>
            <a:tileRect/>
          </a:gradFill>
          <a:ln w="6350">
            <a:noFill/>
          </a:ln>
          <a:effectLst>
            <a:outerShdw blurRad="312420" dist="229108" dir="5400000" sx="96000" sy="96000" algn="t" rotWithShape="0">
              <a:schemeClr val="accent2">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7490" rIns="0" bIns="37490" rtlCol="0" anchor="ctr"/>
          <a:lstStyle/>
          <a:p>
            <a:pPr algn="ctr"/>
            <a:endParaRPr lang="zh-CN" altLang="en-US" sz="1476">
              <a:gradFill flip="none" rotWithShape="1">
                <a:gsLst>
                  <a:gs pos="0">
                    <a:schemeClr val="accent1">
                      <a:lumMod val="82000"/>
                      <a:lumOff val="18000"/>
                    </a:schemeClr>
                  </a:gs>
                  <a:gs pos="100000">
                    <a:schemeClr val="accent1"/>
                  </a:gs>
                </a:gsLst>
                <a:lin ang="2700000" scaled="1"/>
                <a:tileRect/>
              </a:gradFill>
              <a:latin typeface="+mn-ea"/>
            </a:endParaRPr>
          </a:p>
        </p:txBody>
      </p:sp>
      <p:sp>
        <p:nvSpPr>
          <p:cNvPr id="151" name="任意多边形: 形状 150">
            <a:extLst>
              <a:ext uri="{FF2B5EF4-FFF2-40B4-BE49-F238E27FC236}">
                <a16:creationId xmlns:a16="http://schemas.microsoft.com/office/drawing/2014/main" id="{F45A4A56-E619-1BE0-DB56-8C98A98812E2}"/>
              </a:ext>
            </a:extLst>
          </p:cNvPr>
          <p:cNvSpPr/>
          <p:nvPr/>
        </p:nvSpPr>
        <p:spPr>
          <a:xfrm>
            <a:off x="4989253" y="2515727"/>
            <a:ext cx="898207" cy="827913"/>
          </a:xfrm>
          <a:custGeom>
            <a:avLst/>
            <a:gdLst>
              <a:gd name="connsiteX0" fmla="*/ 0 w 1095375"/>
              <a:gd name="connsiteY0" fmla="*/ 0 h 1009650"/>
              <a:gd name="connsiteX1" fmla="*/ 1095375 w 1095375"/>
              <a:gd name="connsiteY1" fmla="*/ 0 h 1009650"/>
              <a:gd name="connsiteX2" fmla="*/ 1095375 w 1095375"/>
              <a:gd name="connsiteY2" fmla="*/ 1009650 h 1009650"/>
            </a:gdLst>
            <a:ahLst/>
            <a:cxnLst>
              <a:cxn ang="0">
                <a:pos x="connsiteX0" y="connsiteY0"/>
              </a:cxn>
              <a:cxn ang="0">
                <a:pos x="connsiteX1" y="connsiteY1"/>
              </a:cxn>
              <a:cxn ang="0">
                <a:pos x="connsiteX2" y="connsiteY2"/>
              </a:cxn>
            </a:cxnLst>
            <a:rect l="l" t="t" r="r" b="b"/>
            <a:pathLst>
              <a:path w="1095375" h="1009650">
                <a:moveTo>
                  <a:pt x="0" y="0"/>
                </a:moveTo>
                <a:lnTo>
                  <a:pt x="1095375" y="0"/>
                </a:lnTo>
                <a:lnTo>
                  <a:pt x="1095375" y="1009650"/>
                </a:lnTo>
              </a:path>
            </a:pathLst>
          </a:cu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52" name="任意多边形: 形状 151">
            <a:extLst>
              <a:ext uri="{FF2B5EF4-FFF2-40B4-BE49-F238E27FC236}">
                <a16:creationId xmlns:a16="http://schemas.microsoft.com/office/drawing/2014/main" id="{4AEEFB20-2C05-0411-2F21-A08068986E80}"/>
              </a:ext>
            </a:extLst>
          </p:cNvPr>
          <p:cNvSpPr/>
          <p:nvPr/>
        </p:nvSpPr>
        <p:spPr>
          <a:xfrm flipH="1">
            <a:off x="6318086" y="2515727"/>
            <a:ext cx="898207" cy="827913"/>
          </a:xfrm>
          <a:custGeom>
            <a:avLst/>
            <a:gdLst>
              <a:gd name="connsiteX0" fmla="*/ 0 w 1095375"/>
              <a:gd name="connsiteY0" fmla="*/ 0 h 1009650"/>
              <a:gd name="connsiteX1" fmla="*/ 1095375 w 1095375"/>
              <a:gd name="connsiteY1" fmla="*/ 0 h 1009650"/>
              <a:gd name="connsiteX2" fmla="*/ 1095375 w 1095375"/>
              <a:gd name="connsiteY2" fmla="*/ 1009650 h 1009650"/>
            </a:gdLst>
            <a:ahLst/>
            <a:cxnLst>
              <a:cxn ang="0">
                <a:pos x="connsiteX0" y="connsiteY0"/>
              </a:cxn>
              <a:cxn ang="0">
                <a:pos x="connsiteX1" y="connsiteY1"/>
              </a:cxn>
              <a:cxn ang="0">
                <a:pos x="connsiteX2" y="connsiteY2"/>
              </a:cxn>
            </a:cxnLst>
            <a:rect l="l" t="t" r="r" b="b"/>
            <a:pathLst>
              <a:path w="1095375" h="1009650">
                <a:moveTo>
                  <a:pt x="0" y="0"/>
                </a:moveTo>
                <a:lnTo>
                  <a:pt x="1095375" y="0"/>
                </a:lnTo>
                <a:lnTo>
                  <a:pt x="1095375" y="1009650"/>
                </a:lnTo>
              </a:path>
            </a:pathLst>
          </a:cu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cxnSp>
        <p:nvCxnSpPr>
          <p:cNvPr id="153" name="直接连接符 152">
            <a:extLst>
              <a:ext uri="{FF2B5EF4-FFF2-40B4-BE49-F238E27FC236}">
                <a16:creationId xmlns:a16="http://schemas.microsoft.com/office/drawing/2014/main" id="{12C1F949-CF15-BA17-3FC4-59515A1BF0AC}"/>
              </a:ext>
            </a:extLst>
          </p:cNvPr>
          <p:cNvCxnSpPr>
            <a:cxnSpLocks/>
          </p:cNvCxnSpPr>
          <p:nvPr/>
        </p:nvCxnSpPr>
        <p:spPr>
          <a:xfrm flipV="1">
            <a:off x="4997362" y="3902649"/>
            <a:ext cx="440994" cy="1"/>
          </a:xfrm>
          <a:prstGeom prst="line">
            <a:avLst/>
          </a:pr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154" name="直接连接符 153">
            <a:extLst>
              <a:ext uri="{FF2B5EF4-FFF2-40B4-BE49-F238E27FC236}">
                <a16:creationId xmlns:a16="http://schemas.microsoft.com/office/drawing/2014/main" id="{8A6F3B6C-2C00-ED12-8D26-E50AB7F11713}"/>
              </a:ext>
            </a:extLst>
          </p:cNvPr>
          <p:cNvCxnSpPr/>
          <p:nvPr/>
        </p:nvCxnSpPr>
        <p:spPr>
          <a:xfrm flipV="1">
            <a:off x="6792565" y="3902649"/>
            <a:ext cx="440994" cy="1"/>
          </a:xfrm>
          <a:prstGeom prst="line">
            <a:avLst/>
          </a:pr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155" name="任意多边形: 形状 154">
            <a:extLst>
              <a:ext uri="{FF2B5EF4-FFF2-40B4-BE49-F238E27FC236}">
                <a16:creationId xmlns:a16="http://schemas.microsoft.com/office/drawing/2014/main" id="{676B123E-8FD7-786F-2B71-3ACF701C196D}"/>
              </a:ext>
            </a:extLst>
          </p:cNvPr>
          <p:cNvSpPr/>
          <p:nvPr/>
        </p:nvSpPr>
        <p:spPr>
          <a:xfrm flipV="1">
            <a:off x="4989253" y="4466082"/>
            <a:ext cx="898207" cy="827913"/>
          </a:xfrm>
          <a:custGeom>
            <a:avLst/>
            <a:gdLst>
              <a:gd name="connsiteX0" fmla="*/ 0 w 1095375"/>
              <a:gd name="connsiteY0" fmla="*/ 0 h 1009650"/>
              <a:gd name="connsiteX1" fmla="*/ 1095375 w 1095375"/>
              <a:gd name="connsiteY1" fmla="*/ 0 h 1009650"/>
              <a:gd name="connsiteX2" fmla="*/ 1095375 w 1095375"/>
              <a:gd name="connsiteY2" fmla="*/ 1009650 h 1009650"/>
            </a:gdLst>
            <a:ahLst/>
            <a:cxnLst>
              <a:cxn ang="0">
                <a:pos x="connsiteX0" y="connsiteY0"/>
              </a:cxn>
              <a:cxn ang="0">
                <a:pos x="connsiteX1" y="connsiteY1"/>
              </a:cxn>
              <a:cxn ang="0">
                <a:pos x="connsiteX2" y="connsiteY2"/>
              </a:cxn>
            </a:cxnLst>
            <a:rect l="l" t="t" r="r" b="b"/>
            <a:pathLst>
              <a:path w="1095375" h="1009650">
                <a:moveTo>
                  <a:pt x="0" y="0"/>
                </a:moveTo>
                <a:lnTo>
                  <a:pt x="1095375" y="0"/>
                </a:lnTo>
                <a:lnTo>
                  <a:pt x="1095375" y="1009650"/>
                </a:lnTo>
              </a:path>
            </a:pathLst>
          </a:cu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56" name="任意多边形: 形状 155">
            <a:extLst>
              <a:ext uri="{FF2B5EF4-FFF2-40B4-BE49-F238E27FC236}">
                <a16:creationId xmlns:a16="http://schemas.microsoft.com/office/drawing/2014/main" id="{0480590B-3533-13C2-597B-35526CDEC8C6}"/>
              </a:ext>
            </a:extLst>
          </p:cNvPr>
          <p:cNvSpPr/>
          <p:nvPr/>
        </p:nvSpPr>
        <p:spPr>
          <a:xfrm flipH="1" flipV="1">
            <a:off x="6318086" y="4466082"/>
            <a:ext cx="898207" cy="827913"/>
          </a:xfrm>
          <a:custGeom>
            <a:avLst/>
            <a:gdLst>
              <a:gd name="connsiteX0" fmla="*/ 0 w 1095375"/>
              <a:gd name="connsiteY0" fmla="*/ 0 h 1009650"/>
              <a:gd name="connsiteX1" fmla="*/ 1095375 w 1095375"/>
              <a:gd name="connsiteY1" fmla="*/ 0 h 1009650"/>
              <a:gd name="connsiteX2" fmla="*/ 1095375 w 1095375"/>
              <a:gd name="connsiteY2" fmla="*/ 1009650 h 1009650"/>
            </a:gdLst>
            <a:ahLst/>
            <a:cxnLst>
              <a:cxn ang="0">
                <a:pos x="connsiteX0" y="connsiteY0"/>
              </a:cxn>
              <a:cxn ang="0">
                <a:pos x="connsiteX1" y="connsiteY1"/>
              </a:cxn>
              <a:cxn ang="0">
                <a:pos x="connsiteX2" y="connsiteY2"/>
              </a:cxn>
            </a:cxnLst>
            <a:rect l="l" t="t" r="r" b="b"/>
            <a:pathLst>
              <a:path w="1095375" h="1009650">
                <a:moveTo>
                  <a:pt x="0" y="0"/>
                </a:moveTo>
                <a:lnTo>
                  <a:pt x="1095375" y="0"/>
                </a:lnTo>
                <a:lnTo>
                  <a:pt x="1095375" y="1009650"/>
                </a:lnTo>
              </a:path>
            </a:pathLst>
          </a:custGeom>
          <a:noFill/>
          <a:ln w="7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sp>
        <p:nvSpPr>
          <p:cNvPr id="158" name="椭圆 157">
            <a:extLst>
              <a:ext uri="{FF2B5EF4-FFF2-40B4-BE49-F238E27FC236}">
                <a16:creationId xmlns:a16="http://schemas.microsoft.com/office/drawing/2014/main" id="{9B024DE1-FC30-1D6A-3FCF-B46F284B049A}"/>
              </a:ext>
            </a:extLst>
          </p:cNvPr>
          <p:cNvSpPr/>
          <p:nvPr>
            <p:custDataLst>
              <p:tags r:id="rId7"/>
            </p:custDataLst>
          </p:nvPr>
        </p:nvSpPr>
        <p:spPr>
          <a:xfrm rot="60000">
            <a:off x="5306660" y="3117711"/>
            <a:ext cx="1583368" cy="1583368"/>
          </a:xfrm>
          <a:prstGeom prst="ellipse">
            <a:avLst/>
          </a:prstGeom>
          <a:gradFill flip="none" rotWithShape="1">
            <a:gsLst>
              <a:gs pos="0">
                <a:schemeClr val="accent1">
                  <a:lumMod val="81000"/>
                  <a:lumOff val="19000"/>
                </a:schemeClr>
              </a:gs>
              <a:gs pos="100000">
                <a:schemeClr val="accent1"/>
              </a:gs>
            </a:gsLst>
            <a:lin ang="2700000" scaled="1"/>
            <a:tileRect/>
          </a:gradFill>
          <a:ln>
            <a:noFill/>
          </a:ln>
          <a:effectLst>
            <a:outerShdw blurRad="312420" dist="135382" dir="2700001" sx="98000" sy="98000" algn="tl"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4981" tIns="37490" rIns="74981" bIns="37490" rtlCol="0" anchor="ctr"/>
          <a:lstStyle/>
          <a:p>
            <a:pPr algn="ctr"/>
            <a:endParaRPr lang="zh-CN" altLang="en-US" sz="1476">
              <a:latin typeface="+mn-ea"/>
            </a:endParaRPr>
          </a:p>
        </p:txBody>
      </p:sp>
      <p:pic>
        <p:nvPicPr>
          <p:cNvPr id="159" name="图片 158" descr="查看图片">
            <a:extLst>
              <a:ext uri="{FF2B5EF4-FFF2-40B4-BE49-F238E27FC236}">
                <a16:creationId xmlns:a16="http://schemas.microsoft.com/office/drawing/2014/main" id="{DB871694-4A49-E092-78CA-244E4BF57CD7}"/>
              </a:ext>
            </a:extLst>
          </p:cNvPr>
          <p:cNvPicPr>
            <a:picLocks noChangeAspect="1" noChangeArrowheads="1"/>
          </p:cNvPicPr>
          <p:nvPr/>
        </p:nvPicPr>
        <p:blipFill>
          <a:blip r:embed="rId10" cstate="screen">
            <a:duotone>
              <a:schemeClr val="accent2">
                <a:shade val="45000"/>
                <a:satMod val="135000"/>
              </a:schemeClr>
              <a:prstClr val="white"/>
            </a:duotone>
            <a:alphaModFix amt="2800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5306659" y="3117711"/>
            <a:ext cx="1583371" cy="1583371"/>
          </a:xfrm>
          <a:custGeom>
            <a:avLst/>
            <a:gdLst>
              <a:gd name="connsiteX0" fmla="*/ 590552 w 1181103"/>
              <a:gd name="connsiteY0" fmla="*/ 187054 h 1181103"/>
              <a:gd name="connsiteX1" fmla="*/ 187054 w 1181103"/>
              <a:gd name="connsiteY1" fmla="*/ 590552 h 1181103"/>
              <a:gd name="connsiteX2" fmla="*/ 590552 w 1181103"/>
              <a:gd name="connsiteY2" fmla="*/ 994050 h 1181103"/>
              <a:gd name="connsiteX3" fmla="*/ 994050 w 1181103"/>
              <a:gd name="connsiteY3" fmla="*/ 590552 h 1181103"/>
              <a:gd name="connsiteX4" fmla="*/ 590552 w 1181103"/>
              <a:gd name="connsiteY4" fmla="*/ 187054 h 1181103"/>
              <a:gd name="connsiteX5" fmla="*/ 600859 w 1181103"/>
              <a:gd name="connsiteY5" fmla="*/ 92 h 1181103"/>
              <a:gd name="connsiteX6" fmla="*/ 1181012 w 1181103"/>
              <a:gd name="connsiteY6" fmla="*/ 600859 h 1181103"/>
              <a:gd name="connsiteX7" fmla="*/ 580246 w 1181103"/>
              <a:gd name="connsiteY7" fmla="*/ 1181012 h 1181103"/>
              <a:gd name="connsiteX8" fmla="*/ 92 w 1181103"/>
              <a:gd name="connsiteY8" fmla="*/ 580246 h 1181103"/>
              <a:gd name="connsiteX9" fmla="*/ 600859 w 1181103"/>
              <a:gd name="connsiteY9" fmla="*/ 92 h 118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1103" h="1181103">
                <a:moveTo>
                  <a:pt x="590552" y="187054"/>
                </a:moveTo>
                <a:cubicBezTo>
                  <a:pt x="367706" y="187054"/>
                  <a:pt x="187054" y="367706"/>
                  <a:pt x="187054" y="590552"/>
                </a:cubicBezTo>
                <a:cubicBezTo>
                  <a:pt x="187054" y="813398"/>
                  <a:pt x="367706" y="994050"/>
                  <a:pt x="590552" y="994050"/>
                </a:cubicBezTo>
                <a:cubicBezTo>
                  <a:pt x="813398" y="994050"/>
                  <a:pt x="994050" y="813398"/>
                  <a:pt x="994050" y="590552"/>
                </a:cubicBezTo>
                <a:cubicBezTo>
                  <a:pt x="994050" y="367706"/>
                  <a:pt x="813398" y="187054"/>
                  <a:pt x="590552" y="187054"/>
                </a:cubicBezTo>
                <a:close/>
                <a:moveTo>
                  <a:pt x="600859" y="92"/>
                </a:moveTo>
                <a:cubicBezTo>
                  <a:pt x="926961" y="5784"/>
                  <a:pt x="1186704" y="274756"/>
                  <a:pt x="1181012" y="600859"/>
                </a:cubicBezTo>
                <a:cubicBezTo>
                  <a:pt x="1175320" y="926961"/>
                  <a:pt x="906348" y="1186704"/>
                  <a:pt x="580246" y="1181012"/>
                </a:cubicBezTo>
                <a:cubicBezTo>
                  <a:pt x="254143" y="1175320"/>
                  <a:pt x="-5600" y="906348"/>
                  <a:pt x="92" y="580246"/>
                </a:cubicBezTo>
                <a:cubicBezTo>
                  <a:pt x="5784" y="254143"/>
                  <a:pt x="274756" y="-5600"/>
                  <a:pt x="600859" y="92"/>
                </a:cubicBezTo>
                <a:close/>
              </a:path>
            </a:pathLst>
          </a:custGeom>
          <a:noFill/>
          <a:effectLst/>
          <a:extLst>
            <a:ext uri="{909E8E84-426E-40DD-AFC4-6F175D3DCCD1}">
              <a14:hiddenFill xmlns:a14="http://schemas.microsoft.com/office/drawing/2010/main">
                <a:solidFill>
                  <a:srgbClr val="FFFFFF"/>
                </a:solidFill>
              </a14:hiddenFill>
            </a:ext>
          </a:extLst>
        </p:spPr>
      </p:pic>
      <p:sp>
        <p:nvSpPr>
          <p:cNvPr id="160" name="文本框 159">
            <a:extLst>
              <a:ext uri="{FF2B5EF4-FFF2-40B4-BE49-F238E27FC236}">
                <a16:creationId xmlns:a16="http://schemas.microsoft.com/office/drawing/2014/main" id="{4A00992D-381D-63E8-C732-34EA37104781}"/>
              </a:ext>
            </a:extLst>
          </p:cNvPr>
          <p:cNvSpPr txBox="1"/>
          <p:nvPr/>
        </p:nvSpPr>
        <p:spPr>
          <a:xfrm>
            <a:off x="5602494" y="3484445"/>
            <a:ext cx="1009056" cy="814376"/>
          </a:xfrm>
          <a:prstGeom prst="rect">
            <a:avLst/>
          </a:prstGeom>
          <a:noFill/>
          <a:effectLst/>
        </p:spPr>
        <p:txBody>
          <a:bodyPr wrap="square" lIns="74981" tIns="37490" rIns="74981" bIns="37490" rtlCol="0">
            <a:spAutoFit/>
          </a:bodyPr>
          <a:lstStyle>
            <a:defPPr>
              <a:defRPr lang="zh-CN"/>
            </a:defPPr>
            <a:lvl1pPr algn="ctr">
              <a:defRPr sz="2000">
                <a:solidFill>
                  <a:schemeClr val="bg1"/>
                </a:solidFill>
                <a:latin typeface="+mj-ea"/>
                <a:ea typeface="+mj-ea"/>
              </a:defRPr>
            </a:lvl1pPr>
          </a:lstStyle>
          <a:p>
            <a:r>
              <a:rPr lang="zh-CN" altLang="en-US" sz="2400" dirty="0">
                <a:latin typeface="+mn-ea"/>
                <a:ea typeface="+mn-ea"/>
              </a:rPr>
              <a:t>输入内容</a:t>
            </a:r>
          </a:p>
        </p:txBody>
      </p:sp>
      <p:sp>
        <p:nvSpPr>
          <p:cNvPr id="161" name="文本框 160">
            <a:extLst>
              <a:ext uri="{FF2B5EF4-FFF2-40B4-BE49-F238E27FC236}">
                <a16:creationId xmlns:a16="http://schemas.microsoft.com/office/drawing/2014/main" id="{DCA28865-710C-3F56-0A2B-EB210B02FCD7}"/>
              </a:ext>
            </a:extLst>
          </p:cNvPr>
          <p:cNvSpPr txBox="1"/>
          <p:nvPr/>
        </p:nvSpPr>
        <p:spPr>
          <a:xfrm>
            <a:off x="1886028" y="3601400"/>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3</a:t>
            </a:r>
            <a:endParaRPr lang="zh-CN" altLang="en-US" sz="3200" dirty="0">
              <a:latin typeface="+mj-lt"/>
              <a:ea typeface="+mn-ea"/>
            </a:endParaRPr>
          </a:p>
        </p:txBody>
      </p:sp>
      <p:sp>
        <p:nvSpPr>
          <p:cNvPr id="162" name="文本框 161">
            <a:extLst>
              <a:ext uri="{FF2B5EF4-FFF2-40B4-BE49-F238E27FC236}">
                <a16:creationId xmlns:a16="http://schemas.microsoft.com/office/drawing/2014/main" id="{80DAD52F-22DB-C5D4-5334-C27340E18049}"/>
              </a:ext>
            </a:extLst>
          </p:cNvPr>
          <p:cNvSpPr txBox="1"/>
          <p:nvPr/>
        </p:nvSpPr>
        <p:spPr>
          <a:xfrm>
            <a:off x="1886028" y="4986351"/>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5</a:t>
            </a:r>
            <a:endParaRPr lang="zh-CN" altLang="en-US" sz="3200" dirty="0">
              <a:latin typeface="+mj-lt"/>
              <a:ea typeface="+mn-ea"/>
            </a:endParaRPr>
          </a:p>
        </p:txBody>
      </p:sp>
      <p:sp>
        <p:nvSpPr>
          <p:cNvPr id="163" name="文本框 162">
            <a:extLst>
              <a:ext uri="{FF2B5EF4-FFF2-40B4-BE49-F238E27FC236}">
                <a16:creationId xmlns:a16="http://schemas.microsoft.com/office/drawing/2014/main" id="{7B1EFCC3-6E82-0944-9306-D921A5C113D3}"/>
              </a:ext>
            </a:extLst>
          </p:cNvPr>
          <p:cNvSpPr txBox="1"/>
          <p:nvPr/>
        </p:nvSpPr>
        <p:spPr>
          <a:xfrm>
            <a:off x="9597608" y="2216447"/>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2</a:t>
            </a:r>
            <a:endParaRPr lang="zh-CN" altLang="en-US" sz="3200" dirty="0">
              <a:latin typeface="+mj-lt"/>
              <a:ea typeface="+mn-ea"/>
            </a:endParaRPr>
          </a:p>
        </p:txBody>
      </p:sp>
      <p:sp>
        <p:nvSpPr>
          <p:cNvPr id="164" name="文本框 163">
            <a:extLst>
              <a:ext uri="{FF2B5EF4-FFF2-40B4-BE49-F238E27FC236}">
                <a16:creationId xmlns:a16="http://schemas.microsoft.com/office/drawing/2014/main" id="{3D8DAAC3-4D5E-2FFC-4B99-CC5A51A9E929}"/>
              </a:ext>
            </a:extLst>
          </p:cNvPr>
          <p:cNvSpPr txBox="1"/>
          <p:nvPr/>
        </p:nvSpPr>
        <p:spPr>
          <a:xfrm>
            <a:off x="9597608" y="3601400"/>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4</a:t>
            </a:r>
            <a:endParaRPr lang="zh-CN" altLang="en-US" sz="3200" dirty="0">
              <a:latin typeface="+mj-lt"/>
              <a:ea typeface="+mn-ea"/>
            </a:endParaRPr>
          </a:p>
        </p:txBody>
      </p:sp>
      <p:sp>
        <p:nvSpPr>
          <p:cNvPr id="165" name="文本框 164">
            <a:extLst>
              <a:ext uri="{FF2B5EF4-FFF2-40B4-BE49-F238E27FC236}">
                <a16:creationId xmlns:a16="http://schemas.microsoft.com/office/drawing/2014/main" id="{6CF78CD8-0771-3E54-FCA9-66A47FAE1CA5}"/>
              </a:ext>
            </a:extLst>
          </p:cNvPr>
          <p:cNvSpPr txBox="1"/>
          <p:nvPr/>
        </p:nvSpPr>
        <p:spPr>
          <a:xfrm>
            <a:off x="9597608" y="4986351"/>
            <a:ext cx="718197" cy="580467"/>
          </a:xfrm>
          <a:prstGeom prst="rect">
            <a:avLst/>
          </a:prstGeom>
          <a:noFill/>
          <a:effectLst/>
        </p:spPr>
        <p:txBody>
          <a:bodyPr wrap="square" lIns="74981" tIns="37490" rIns="74981" bIns="37490">
            <a:spAutoFit/>
          </a:bodyPr>
          <a:lstStyle>
            <a:defPPr>
              <a:defRPr lang="zh-CN"/>
            </a:defPPr>
            <a:lvl1pPr algn="ctr">
              <a:defRPr>
                <a:gradFill flip="none" rotWithShape="1">
                  <a:gsLst>
                    <a:gs pos="0">
                      <a:schemeClr val="accent1">
                        <a:lumMod val="81000"/>
                        <a:lumOff val="19000"/>
                      </a:schemeClr>
                    </a:gs>
                    <a:gs pos="100000">
                      <a:schemeClr val="accent1"/>
                    </a:gs>
                  </a:gsLst>
                  <a:lin ang="0" scaled="1"/>
                  <a:tileRect/>
                </a:gradFill>
                <a:latin typeface="+mj-ea"/>
                <a:ea typeface="+mj-ea"/>
              </a:defRPr>
            </a:lvl1pPr>
          </a:lstStyle>
          <a:p>
            <a:r>
              <a:rPr lang="en-US" altLang="zh-CN" sz="3200" dirty="0">
                <a:latin typeface="+mj-lt"/>
                <a:ea typeface="+mn-ea"/>
              </a:rPr>
              <a:t>6</a:t>
            </a:r>
            <a:endParaRPr lang="zh-CN" altLang="en-US" sz="3200" dirty="0">
              <a:latin typeface="+mj-lt"/>
              <a:ea typeface="+mn-ea"/>
            </a:endParaRPr>
          </a:p>
        </p:txBody>
      </p:sp>
      <p:sp>
        <p:nvSpPr>
          <p:cNvPr id="166" name="文本框 165">
            <a:extLst>
              <a:ext uri="{FF2B5EF4-FFF2-40B4-BE49-F238E27FC236}">
                <a16:creationId xmlns:a16="http://schemas.microsoft.com/office/drawing/2014/main" id="{9E7384F1-38B0-813F-E1B3-EC3479F94807}"/>
              </a:ext>
            </a:extLst>
          </p:cNvPr>
          <p:cNvSpPr txBox="1"/>
          <p:nvPr/>
        </p:nvSpPr>
        <p:spPr>
          <a:xfrm>
            <a:off x="2597716" y="3691467"/>
            <a:ext cx="1956234" cy="385733"/>
          </a:xfrm>
          <a:prstGeom prst="rect">
            <a:avLst/>
          </a:prstGeom>
          <a:noFill/>
          <a:effectLst/>
        </p:spPr>
        <p:txBody>
          <a:bodyPr wrap="square" lIns="74981" tIns="37490" rIns="74981" bIns="37490" rtlCol="0">
            <a:spAutoFit/>
          </a:bodyPr>
          <a:lstStyle/>
          <a:p>
            <a:pPr>
              <a:lnSpc>
                <a:spcPct val="120000"/>
              </a:lnSpc>
            </a:pPr>
            <a:r>
              <a:rPr lang="zh-CN" altLang="en-US" dirty="0">
                <a:solidFill>
                  <a:schemeClr val="bg1"/>
                </a:solidFill>
                <a:latin typeface="+mn-ea"/>
              </a:rPr>
              <a:t>请输入内容</a:t>
            </a:r>
          </a:p>
        </p:txBody>
      </p:sp>
      <p:sp>
        <p:nvSpPr>
          <p:cNvPr id="167" name="文本框 166">
            <a:extLst>
              <a:ext uri="{FF2B5EF4-FFF2-40B4-BE49-F238E27FC236}">
                <a16:creationId xmlns:a16="http://schemas.microsoft.com/office/drawing/2014/main" id="{F1ABF181-F36C-06D6-D3B8-035CF76DBB56}"/>
              </a:ext>
            </a:extLst>
          </p:cNvPr>
          <p:cNvSpPr txBox="1"/>
          <p:nvPr/>
        </p:nvSpPr>
        <p:spPr>
          <a:xfrm>
            <a:off x="2597716" y="5095429"/>
            <a:ext cx="1956234" cy="385733"/>
          </a:xfrm>
          <a:prstGeom prst="rect">
            <a:avLst/>
          </a:prstGeom>
          <a:noFill/>
          <a:effectLst/>
        </p:spPr>
        <p:txBody>
          <a:bodyPr wrap="square" lIns="74981" tIns="37490" rIns="74981" bIns="37490" rtlCol="0">
            <a:spAutoFit/>
          </a:bodyPr>
          <a:lstStyle/>
          <a:p>
            <a:pPr>
              <a:lnSpc>
                <a:spcPct val="120000"/>
              </a:lnSpc>
            </a:pPr>
            <a:r>
              <a:rPr lang="zh-CN" altLang="en-US" dirty="0">
                <a:solidFill>
                  <a:schemeClr val="bg1"/>
                </a:solidFill>
                <a:latin typeface="+mn-ea"/>
              </a:rPr>
              <a:t>请输入内容</a:t>
            </a:r>
          </a:p>
        </p:txBody>
      </p:sp>
      <p:sp>
        <p:nvSpPr>
          <p:cNvPr id="168" name="文本框 167">
            <a:extLst>
              <a:ext uri="{FF2B5EF4-FFF2-40B4-BE49-F238E27FC236}">
                <a16:creationId xmlns:a16="http://schemas.microsoft.com/office/drawing/2014/main" id="{FCE17E8F-7B97-BFA5-2B4F-2B4A31DAE039}"/>
              </a:ext>
            </a:extLst>
          </p:cNvPr>
          <p:cNvSpPr txBox="1"/>
          <p:nvPr/>
        </p:nvSpPr>
        <p:spPr>
          <a:xfrm>
            <a:off x="7786035" y="2287506"/>
            <a:ext cx="1305589" cy="385733"/>
          </a:xfrm>
          <a:prstGeom prst="rect">
            <a:avLst/>
          </a:prstGeom>
          <a:noFill/>
          <a:effectLst/>
        </p:spPr>
        <p:txBody>
          <a:bodyPr wrap="none" lIns="74981" tIns="37490" rIns="74981" bIns="37490" rtlCol="0">
            <a:spAutoFit/>
          </a:bodyPr>
          <a:lstStyle/>
          <a:p>
            <a:pPr>
              <a:lnSpc>
                <a:spcPct val="120000"/>
              </a:lnSpc>
            </a:pPr>
            <a:r>
              <a:rPr lang="zh-CN" altLang="en-US" dirty="0">
                <a:solidFill>
                  <a:schemeClr val="bg1"/>
                </a:solidFill>
                <a:latin typeface="+mn-ea"/>
              </a:rPr>
              <a:t>请输入内容</a:t>
            </a:r>
          </a:p>
        </p:txBody>
      </p:sp>
      <p:sp>
        <p:nvSpPr>
          <p:cNvPr id="169" name="文本框 168">
            <a:extLst>
              <a:ext uri="{FF2B5EF4-FFF2-40B4-BE49-F238E27FC236}">
                <a16:creationId xmlns:a16="http://schemas.microsoft.com/office/drawing/2014/main" id="{0CC42B00-4DDE-8185-19E9-66F468631EB2}"/>
              </a:ext>
            </a:extLst>
          </p:cNvPr>
          <p:cNvSpPr txBox="1"/>
          <p:nvPr/>
        </p:nvSpPr>
        <p:spPr>
          <a:xfrm>
            <a:off x="7786035" y="3691467"/>
            <a:ext cx="1305589" cy="385733"/>
          </a:xfrm>
          <a:prstGeom prst="rect">
            <a:avLst/>
          </a:prstGeom>
          <a:noFill/>
          <a:effectLst/>
        </p:spPr>
        <p:txBody>
          <a:bodyPr wrap="none" lIns="74981" tIns="37490" rIns="74981" bIns="37490" rtlCol="0">
            <a:spAutoFit/>
          </a:bodyPr>
          <a:lstStyle/>
          <a:p>
            <a:pPr>
              <a:lnSpc>
                <a:spcPct val="120000"/>
              </a:lnSpc>
            </a:pPr>
            <a:r>
              <a:rPr lang="zh-CN" altLang="en-US" dirty="0">
                <a:solidFill>
                  <a:schemeClr val="bg1"/>
                </a:solidFill>
                <a:latin typeface="+mn-ea"/>
              </a:rPr>
              <a:t>请输入内容</a:t>
            </a:r>
          </a:p>
        </p:txBody>
      </p:sp>
      <p:sp>
        <p:nvSpPr>
          <p:cNvPr id="170" name="文本框 169">
            <a:extLst>
              <a:ext uri="{FF2B5EF4-FFF2-40B4-BE49-F238E27FC236}">
                <a16:creationId xmlns:a16="http://schemas.microsoft.com/office/drawing/2014/main" id="{03CDA7E3-534A-160E-6E60-B41FD749CE9C}"/>
              </a:ext>
            </a:extLst>
          </p:cNvPr>
          <p:cNvSpPr txBox="1"/>
          <p:nvPr/>
        </p:nvSpPr>
        <p:spPr>
          <a:xfrm>
            <a:off x="7786035" y="5095429"/>
            <a:ext cx="1305589" cy="385733"/>
          </a:xfrm>
          <a:prstGeom prst="rect">
            <a:avLst/>
          </a:prstGeom>
          <a:noFill/>
          <a:effectLst/>
        </p:spPr>
        <p:txBody>
          <a:bodyPr wrap="none" lIns="74981" tIns="37490" rIns="74981" bIns="37490" rtlCol="0">
            <a:spAutoFit/>
          </a:bodyPr>
          <a:lstStyle/>
          <a:p>
            <a:pPr>
              <a:lnSpc>
                <a:spcPct val="120000"/>
              </a:lnSpc>
            </a:pPr>
            <a:r>
              <a:rPr lang="zh-CN" altLang="en-US" dirty="0">
                <a:solidFill>
                  <a:schemeClr val="bg1"/>
                </a:solidFill>
                <a:latin typeface="+mn-ea"/>
              </a:rPr>
              <a:t>请输入内容</a:t>
            </a:r>
          </a:p>
        </p:txBody>
      </p:sp>
    </p:spTree>
    <p:extLst>
      <p:ext uri="{BB962C8B-B14F-4D97-AF65-F5344CB8AC3E}">
        <p14:creationId xmlns:p14="http://schemas.microsoft.com/office/powerpoint/2010/main" val="3461034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CC2A49-5AF1-A062-4226-5C5260FAFE0F}"/>
              </a:ext>
            </a:extLst>
          </p:cNvPr>
          <p:cNvSpPr txBox="1"/>
          <p:nvPr/>
        </p:nvSpPr>
        <p:spPr>
          <a:xfrm>
            <a:off x="5163243" y="4162502"/>
            <a:ext cx="1865511" cy="343812"/>
          </a:xfrm>
          <a:prstGeom prst="rect">
            <a:avLst/>
          </a:prstGeom>
          <a:noFill/>
        </p:spPr>
        <p:txBody>
          <a:bodyPr wrap="none" lIns="0" tIns="0" rIns="0" bIns="0" rtlCol="0">
            <a:spAutoFit/>
          </a:bodyPr>
          <a:lstStyle/>
          <a:p>
            <a:pPr algn="ctr">
              <a:lnSpc>
                <a:spcPct val="120000"/>
              </a:lnSpc>
            </a:pPr>
            <a:r>
              <a:rPr lang="zh-CN" altLang="en-US" sz="2000" dirty="0">
                <a:solidFill>
                  <a:schemeClr val="tx1">
                    <a:lumMod val="65000"/>
                    <a:lumOff val="35000"/>
                  </a:schemeClr>
                </a:solidFill>
                <a:latin typeface="+mj-ea"/>
                <a:ea typeface="+mj-ea"/>
              </a:rPr>
              <a:t>汇报人：</a:t>
            </a:r>
            <a:r>
              <a:rPr lang="en-US" altLang="zh-CN" sz="2000" dirty="0">
                <a:solidFill>
                  <a:schemeClr val="tx1">
                    <a:lumMod val="65000"/>
                    <a:lumOff val="35000"/>
                  </a:schemeClr>
                </a:solidFill>
                <a:latin typeface="+mj-ea"/>
                <a:ea typeface="+mj-ea"/>
              </a:rPr>
              <a:t>CC</a:t>
            </a:r>
            <a:r>
              <a:rPr lang="zh-CN" altLang="en-US" sz="2000" dirty="0">
                <a:solidFill>
                  <a:schemeClr val="tx1">
                    <a:lumMod val="65000"/>
                    <a:lumOff val="35000"/>
                  </a:schemeClr>
                </a:solidFill>
                <a:latin typeface="+mj-ea"/>
                <a:ea typeface="+mj-ea"/>
              </a:rPr>
              <a:t>先生</a:t>
            </a:r>
          </a:p>
        </p:txBody>
      </p:sp>
    </p:spTree>
    <p:extLst>
      <p:ext uri="{BB962C8B-B14F-4D97-AF65-F5344CB8AC3E}">
        <p14:creationId xmlns:p14="http://schemas.microsoft.com/office/powerpoint/2010/main" val="1408998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EC600B3D-D3F7-D319-4330-BC5B89A174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3B039E2E-F250-D471-C04B-047CDA82F316}"/>
              </a:ext>
            </a:extLst>
          </p:cNvPr>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ADE9D0AA-3C60-94BF-CB06-C8B6125C601E}"/>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任意多边形: 形状 4">
              <a:extLst>
                <a:ext uri="{FF2B5EF4-FFF2-40B4-BE49-F238E27FC236}">
                  <a16:creationId xmlns:a16="http://schemas.microsoft.com/office/drawing/2014/main" id="{263C6D72-B321-9895-FE26-42E4F03A4EDA}"/>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id="{2FEEF323-9C1C-BFE1-F9B0-96A530A2EE08}"/>
                </a:ext>
              </a:extLst>
            </p:cNvPr>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6508D892-16FF-B980-2B18-06DF05F6515E}"/>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文本框 108">
                <a:extLst>
                  <a:ext uri="{FF2B5EF4-FFF2-40B4-BE49-F238E27FC236}">
                    <a16:creationId xmlns:a16="http://schemas.microsoft.com/office/drawing/2014/main" id="{05D8355D-A980-EC66-AB98-55F47F2EAC42}"/>
                  </a:ext>
                </a:extLst>
              </p:cNvPr>
              <p:cNvSpPr txBox="1"/>
              <p:nvPr/>
            </p:nvSpPr>
            <p:spPr>
              <a:xfrm>
                <a:off x="2569299" y="6006438"/>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BB117075-98A4-0FC1-9265-8A794DB18B93}"/>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79A951A7-EAB0-A0B3-2462-0488E20225FE}"/>
                </a:ext>
              </a:extLst>
            </p:cNvPr>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85C7A30D-B1C1-5C31-84D9-F49648256FCC}"/>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85418A4C-E438-D5AA-1BB2-43F2B2C3DA83}"/>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9C447E57-079B-A31A-E8A9-3DCD9F1F67BB}"/>
                  </a:ext>
                </a:extLst>
              </p:cNvPr>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7DBCC74C-443D-F35B-45DA-1353D5119B92}"/>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139B87CD-2968-A6C9-2845-F4A713E7F1BA}"/>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B7D3210E-B9DF-6EDD-439C-B19F493A2026}"/>
                  </a:ext>
                </a:extLst>
              </p:cNvPr>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D5CCC43D-BE1C-C2D9-4266-5BDD4A794A19}"/>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FE3547F7-CCC1-7BB6-04EE-0F3EFEC960F7}"/>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CB7D9340-270A-39F9-6D82-9916443B08FC}"/>
                  </a:ext>
                </a:extLst>
              </p:cNvPr>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266D4B07-B998-2F48-190D-9BD07D872518}"/>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4660144B-DEF6-8D61-7F40-2675DE985E9B}"/>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FC8361C0-E926-C875-594F-449E32954EA0}"/>
                </a:ext>
              </a:extLst>
            </p:cNvPr>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58C523F1-AEDC-C444-D080-DACEB0EA8D9E}"/>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7" name="组合 16">
                <a:extLst>
                  <a:ext uri="{FF2B5EF4-FFF2-40B4-BE49-F238E27FC236}">
                    <a16:creationId xmlns:a16="http://schemas.microsoft.com/office/drawing/2014/main" id="{EB9C5DFE-9860-4223-9DB8-5AC813E06D0C}"/>
                  </a:ext>
                </a:extLst>
              </p:cNvPr>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621F3680-4E92-5960-CE99-228978D2C2C4}"/>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 name="Rectangle 152">
                  <a:extLst>
                    <a:ext uri="{FF2B5EF4-FFF2-40B4-BE49-F238E27FC236}">
                      <a16:creationId xmlns:a16="http://schemas.microsoft.com/office/drawing/2014/main" id="{22D2B848-8486-4171-98EA-FBBED7D232E7}"/>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 name="Rectangle 153">
                  <a:extLst>
                    <a:ext uri="{FF2B5EF4-FFF2-40B4-BE49-F238E27FC236}">
                      <a16:creationId xmlns:a16="http://schemas.microsoft.com/office/drawing/2014/main" id="{4EA56424-2341-212A-7CCD-D6CAFB59EB59}"/>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 name="Rectangle 154">
                  <a:extLst>
                    <a:ext uri="{FF2B5EF4-FFF2-40B4-BE49-F238E27FC236}">
                      <a16:creationId xmlns:a16="http://schemas.microsoft.com/office/drawing/2014/main" id="{24556EF1-DDA5-73E6-BDAC-CEFDDFC18324}"/>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 name="Rectangle 155">
                  <a:extLst>
                    <a:ext uri="{FF2B5EF4-FFF2-40B4-BE49-F238E27FC236}">
                      <a16:creationId xmlns:a16="http://schemas.microsoft.com/office/drawing/2014/main" id="{A7BC816F-91A6-626A-456A-36BF049028DC}"/>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 name="Rectangle 156">
                  <a:extLst>
                    <a:ext uri="{FF2B5EF4-FFF2-40B4-BE49-F238E27FC236}">
                      <a16:creationId xmlns:a16="http://schemas.microsoft.com/office/drawing/2014/main" id="{68B15979-59C5-93E5-30D0-9461A1D724CC}"/>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5" name="Rectangle 157">
                  <a:extLst>
                    <a:ext uri="{FF2B5EF4-FFF2-40B4-BE49-F238E27FC236}">
                      <a16:creationId xmlns:a16="http://schemas.microsoft.com/office/drawing/2014/main" id="{2F39A0CD-D2CC-0141-273F-E47AEABC7B0A}"/>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8">
                  <a:extLst>
                    <a:ext uri="{FF2B5EF4-FFF2-40B4-BE49-F238E27FC236}">
                      <a16:creationId xmlns:a16="http://schemas.microsoft.com/office/drawing/2014/main" id="{9CB13E5C-3752-FE6D-73E6-BC3D33C92791}"/>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9">
                  <a:extLst>
                    <a:ext uri="{FF2B5EF4-FFF2-40B4-BE49-F238E27FC236}">
                      <a16:creationId xmlns:a16="http://schemas.microsoft.com/office/drawing/2014/main" id="{888E6C65-C959-5413-4A0D-0B25C2034FDB}"/>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60">
                  <a:extLst>
                    <a:ext uri="{FF2B5EF4-FFF2-40B4-BE49-F238E27FC236}">
                      <a16:creationId xmlns:a16="http://schemas.microsoft.com/office/drawing/2014/main" id="{4E9AF762-6D44-B022-98E8-D24EC313266D}"/>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61">
                  <a:extLst>
                    <a:ext uri="{FF2B5EF4-FFF2-40B4-BE49-F238E27FC236}">
                      <a16:creationId xmlns:a16="http://schemas.microsoft.com/office/drawing/2014/main" id="{B36D2367-2CE3-7183-5BCE-A866F2B9834F}"/>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62">
                  <a:extLst>
                    <a:ext uri="{FF2B5EF4-FFF2-40B4-BE49-F238E27FC236}">
                      <a16:creationId xmlns:a16="http://schemas.microsoft.com/office/drawing/2014/main" id="{F8CDB79D-ADA8-A83C-9B78-C24965FE6C41}"/>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63">
                  <a:extLst>
                    <a:ext uri="{FF2B5EF4-FFF2-40B4-BE49-F238E27FC236}">
                      <a16:creationId xmlns:a16="http://schemas.microsoft.com/office/drawing/2014/main" id="{173FD331-D909-8CE0-EF49-E481C15D78ED}"/>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64">
                  <a:extLst>
                    <a:ext uri="{FF2B5EF4-FFF2-40B4-BE49-F238E27FC236}">
                      <a16:creationId xmlns:a16="http://schemas.microsoft.com/office/drawing/2014/main" id="{CF73473D-41D7-E948-B572-B27E4D66CD09}"/>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65">
                  <a:extLst>
                    <a:ext uri="{FF2B5EF4-FFF2-40B4-BE49-F238E27FC236}">
                      <a16:creationId xmlns:a16="http://schemas.microsoft.com/office/drawing/2014/main" id="{993C4644-FD2B-08F3-C1B5-8F4786881423}"/>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6">
                  <a:extLst>
                    <a:ext uri="{FF2B5EF4-FFF2-40B4-BE49-F238E27FC236}">
                      <a16:creationId xmlns:a16="http://schemas.microsoft.com/office/drawing/2014/main" id="{FEADBBA5-07B6-66CE-04CA-1774F5AC594C}"/>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7">
                  <a:extLst>
                    <a:ext uri="{FF2B5EF4-FFF2-40B4-BE49-F238E27FC236}">
                      <a16:creationId xmlns:a16="http://schemas.microsoft.com/office/drawing/2014/main" id="{4AC7754E-0F39-C536-331B-18745ABD36A1}"/>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8">
                  <a:extLst>
                    <a:ext uri="{FF2B5EF4-FFF2-40B4-BE49-F238E27FC236}">
                      <a16:creationId xmlns:a16="http://schemas.microsoft.com/office/drawing/2014/main" id="{10AD14C8-F657-036F-22A6-63C85B17505B}"/>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9">
                  <a:extLst>
                    <a:ext uri="{FF2B5EF4-FFF2-40B4-BE49-F238E27FC236}">
                      <a16:creationId xmlns:a16="http://schemas.microsoft.com/office/drawing/2014/main" id="{96177A67-0472-EFDC-1CF7-7A904C5D97AB}"/>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70">
                  <a:extLst>
                    <a:ext uri="{FF2B5EF4-FFF2-40B4-BE49-F238E27FC236}">
                      <a16:creationId xmlns:a16="http://schemas.microsoft.com/office/drawing/2014/main" id="{B954E9A1-76CA-99F7-22CF-50CF512762F3}"/>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71">
                  <a:extLst>
                    <a:ext uri="{FF2B5EF4-FFF2-40B4-BE49-F238E27FC236}">
                      <a16:creationId xmlns:a16="http://schemas.microsoft.com/office/drawing/2014/main" id="{A43E7E6B-B439-3B69-0C1A-E58D3F2FCC2F}"/>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72">
                  <a:extLst>
                    <a:ext uri="{FF2B5EF4-FFF2-40B4-BE49-F238E27FC236}">
                      <a16:creationId xmlns:a16="http://schemas.microsoft.com/office/drawing/2014/main" id="{FB730F61-170C-64E3-B2D7-90EB8A96BBED}"/>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73">
                  <a:extLst>
                    <a:ext uri="{FF2B5EF4-FFF2-40B4-BE49-F238E27FC236}">
                      <a16:creationId xmlns:a16="http://schemas.microsoft.com/office/drawing/2014/main" id="{2EDC4527-AD44-D4C2-85C7-32AE66686B28}"/>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74">
                  <a:extLst>
                    <a:ext uri="{FF2B5EF4-FFF2-40B4-BE49-F238E27FC236}">
                      <a16:creationId xmlns:a16="http://schemas.microsoft.com/office/drawing/2014/main" id="{E6B22256-F1D0-1EA9-AD97-974B852BA50B}"/>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75">
                  <a:extLst>
                    <a:ext uri="{FF2B5EF4-FFF2-40B4-BE49-F238E27FC236}">
                      <a16:creationId xmlns:a16="http://schemas.microsoft.com/office/drawing/2014/main" id="{55E03C05-8619-62A9-4C43-EC4810CC1926}"/>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6">
                  <a:extLst>
                    <a:ext uri="{FF2B5EF4-FFF2-40B4-BE49-F238E27FC236}">
                      <a16:creationId xmlns:a16="http://schemas.microsoft.com/office/drawing/2014/main" id="{72D3A275-C2E4-AFB3-0199-6AE568166168}"/>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7">
                  <a:extLst>
                    <a:ext uri="{FF2B5EF4-FFF2-40B4-BE49-F238E27FC236}">
                      <a16:creationId xmlns:a16="http://schemas.microsoft.com/office/drawing/2014/main" id="{C93E7568-B153-ADF5-4683-64D4C3F4F0A8}"/>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8">
                  <a:extLst>
                    <a:ext uri="{FF2B5EF4-FFF2-40B4-BE49-F238E27FC236}">
                      <a16:creationId xmlns:a16="http://schemas.microsoft.com/office/drawing/2014/main" id="{23A9F48E-74B9-220E-9671-CAAFF8C35A57}"/>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9">
                  <a:extLst>
                    <a:ext uri="{FF2B5EF4-FFF2-40B4-BE49-F238E27FC236}">
                      <a16:creationId xmlns:a16="http://schemas.microsoft.com/office/drawing/2014/main" id="{C61FD041-6749-434A-1B37-0602EE0C7211}"/>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80">
                  <a:extLst>
                    <a:ext uri="{FF2B5EF4-FFF2-40B4-BE49-F238E27FC236}">
                      <a16:creationId xmlns:a16="http://schemas.microsoft.com/office/drawing/2014/main" id="{02EC0A07-C2D7-1A52-3C40-873EBE805C18}"/>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81">
                  <a:extLst>
                    <a:ext uri="{FF2B5EF4-FFF2-40B4-BE49-F238E27FC236}">
                      <a16:creationId xmlns:a16="http://schemas.microsoft.com/office/drawing/2014/main" id="{0531270B-9EC5-F4E9-BE75-A26213A5881E}"/>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82">
                  <a:extLst>
                    <a:ext uri="{FF2B5EF4-FFF2-40B4-BE49-F238E27FC236}">
                      <a16:creationId xmlns:a16="http://schemas.microsoft.com/office/drawing/2014/main" id="{3FC1E977-5D88-C51E-AE8C-E7C2EAC27211}"/>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83">
                  <a:extLst>
                    <a:ext uri="{FF2B5EF4-FFF2-40B4-BE49-F238E27FC236}">
                      <a16:creationId xmlns:a16="http://schemas.microsoft.com/office/drawing/2014/main" id="{93727D82-4F90-1529-87F1-941E77DC2C9D}"/>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84">
                  <a:extLst>
                    <a:ext uri="{FF2B5EF4-FFF2-40B4-BE49-F238E27FC236}">
                      <a16:creationId xmlns:a16="http://schemas.microsoft.com/office/drawing/2014/main" id="{763A6A01-3BBB-B63F-B5A5-50CE6DA96629}"/>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85">
                  <a:extLst>
                    <a:ext uri="{FF2B5EF4-FFF2-40B4-BE49-F238E27FC236}">
                      <a16:creationId xmlns:a16="http://schemas.microsoft.com/office/drawing/2014/main" id="{90ECF5FD-2F9E-BACC-5563-0C34012C976B}"/>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6">
                  <a:extLst>
                    <a:ext uri="{FF2B5EF4-FFF2-40B4-BE49-F238E27FC236}">
                      <a16:creationId xmlns:a16="http://schemas.microsoft.com/office/drawing/2014/main" id="{B8D288C2-5E8E-A43B-4A03-6720680E5CC0}"/>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7">
                  <a:extLst>
                    <a:ext uri="{FF2B5EF4-FFF2-40B4-BE49-F238E27FC236}">
                      <a16:creationId xmlns:a16="http://schemas.microsoft.com/office/drawing/2014/main" id="{535C5536-BDD1-1017-420F-D71DB9357950}"/>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8">
                  <a:extLst>
                    <a:ext uri="{FF2B5EF4-FFF2-40B4-BE49-F238E27FC236}">
                      <a16:creationId xmlns:a16="http://schemas.microsoft.com/office/drawing/2014/main" id="{015647B4-9BF5-AA80-1992-EA0E0496A5A9}"/>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9">
                  <a:extLst>
                    <a:ext uri="{FF2B5EF4-FFF2-40B4-BE49-F238E27FC236}">
                      <a16:creationId xmlns:a16="http://schemas.microsoft.com/office/drawing/2014/main" id="{24BDFF0B-CB35-E947-B46A-DEBC4F518B8E}"/>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90">
                  <a:extLst>
                    <a:ext uri="{FF2B5EF4-FFF2-40B4-BE49-F238E27FC236}">
                      <a16:creationId xmlns:a16="http://schemas.microsoft.com/office/drawing/2014/main" id="{942A154B-A6C6-C1DC-1937-591404537E99}"/>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91">
                  <a:extLst>
                    <a:ext uri="{FF2B5EF4-FFF2-40B4-BE49-F238E27FC236}">
                      <a16:creationId xmlns:a16="http://schemas.microsoft.com/office/drawing/2014/main" id="{B51E74EE-2EB3-1B3B-F193-B6BD3D31B3A1}"/>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92">
                  <a:extLst>
                    <a:ext uri="{FF2B5EF4-FFF2-40B4-BE49-F238E27FC236}">
                      <a16:creationId xmlns:a16="http://schemas.microsoft.com/office/drawing/2014/main" id="{627F3350-F136-73BB-AC8A-DEB5C2FD4422}"/>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93">
                  <a:extLst>
                    <a:ext uri="{FF2B5EF4-FFF2-40B4-BE49-F238E27FC236}">
                      <a16:creationId xmlns:a16="http://schemas.microsoft.com/office/drawing/2014/main" id="{B973C67A-B7B9-5D83-3045-4ED85BA1B2DC}"/>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94">
                  <a:extLst>
                    <a:ext uri="{FF2B5EF4-FFF2-40B4-BE49-F238E27FC236}">
                      <a16:creationId xmlns:a16="http://schemas.microsoft.com/office/drawing/2014/main" id="{3AB06685-DB8F-87B4-58E3-283173437C7D}"/>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95">
                  <a:extLst>
                    <a:ext uri="{FF2B5EF4-FFF2-40B4-BE49-F238E27FC236}">
                      <a16:creationId xmlns:a16="http://schemas.microsoft.com/office/drawing/2014/main" id="{21641955-5261-4837-E111-D37D4F66CC4B}"/>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6">
                  <a:extLst>
                    <a:ext uri="{FF2B5EF4-FFF2-40B4-BE49-F238E27FC236}">
                      <a16:creationId xmlns:a16="http://schemas.microsoft.com/office/drawing/2014/main" id="{1CA33FFB-C0D2-AB1B-FC63-D0CFAE22E339}"/>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7">
                  <a:extLst>
                    <a:ext uri="{FF2B5EF4-FFF2-40B4-BE49-F238E27FC236}">
                      <a16:creationId xmlns:a16="http://schemas.microsoft.com/office/drawing/2014/main" id="{EC5DCE99-E2B9-B2F0-5360-85A91C1BA6F6}"/>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8">
                  <a:extLst>
                    <a:ext uri="{FF2B5EF4-FFF2-40B4-BE49-F238E27FC236}">
                      <a16:creationId xmlns:a16="http://schemas.microsoft.com/office/drawing/2014/main" id="{449A4275-2F59-4F63-347D-52B2DB2D576B}"/>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9">
                  <a:extLst>
                    <a:ext uri="{FF2B5EF4-FFF2-40B4-BE49-F238E27FC236}">
                      <a16:creationId xmlns:a16="http://schemas.microsoft.com/office/drawing/2014/main" id="{ADDF9728-F43D-3903-C990-C94003E7CF1B}"/>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200">
                  <a:extLst>
                    <a:ext uri="{FF2B5EF4-FFF2-40B4-BE49-F238E27FC236}">
                      <a16:creationId xmlns:a16="http://schemas.microsoft.com/office/drawing/2014/main" id="{A4A1CD65-107E-810D-47F9-0F5BDB3B74FA}"/>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201">
                  <a:extLst>
                    <a:ext uri="{FF2B5EF4-FFF2-40B4-BE49-F238E27FC236}">
                      <a16:creationId xmlns:a16="http://schemas.microsoft.com/office/drawing/2014/main" id="{57DAD5FC-3E3C-8FCE-B663-E99DCF97255D}"/>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202">
                  <a:extLst>
                    <a:ext uri="{FF2B5EF4-FFF2-40B4-BE49-F238E27FC236}">
                      <a16:creationId xmlns:a16="http://schemas.microsoft.com/office/drawing/2014/main" id="{ECDB3E88-3904-5792-1C85-717760C59FC5}"/>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203">
                  <a:extLst>
                    <a:ext uri="{FF2B5EF4-FFF2-40B4-BE49-F238E27FC236}">
                      <a16:creationId xmlns:a16="http://schemas.microsoft.com/office/drawing/2014/main" id="{B684F3BA-F8F8-4894-0D97-2FE8474734BA}"/>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204">
                  <a:extLst>
                    <a:ext uri="{FF2B5EF4-FFF2-40B4-BE49-F238E27FC236}">
                      <a16:creationId xmlns:a16="http://schemas.microsoft.com/office/drawing/2014/main" id="{D1FE35EA-F07F-193D-5647-29A07A3183FF}"/>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205">
                  <a:extLst>
                    <a:ext uri="{FF2B5EF4-FFF2-40B4-BE49-F238E27FC236}">
                      <a16:creationId xmlns:a16="http://schemas.microsoft.com/office/drawing/2014/main" id="{0E37C4FA-85CA-CF5C-70E9-DCCFEC30BA5B}"/>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6">
                  <a:extLst>
                    <a:ext uri="{FF2B5EF4-FFF2-40B4-BE49-F238E27FC236}">
                      <a16:creationId xmlns:a16="http://schemas.microsoft.com/office/drawing/2014/main" id="{67D1D52E-BDA6-4315-9839-10CD54F1D6B0}"/>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7">
                  <a:extLst>
                    <a:ext uri="{FF2B5EF4-FFF2-40B4-BE49-F238E27FC236}">
                      <a16:creationId xmlns:a16="http://schemas.microsoft.com/office/drawing/2014/main" id="{44112BAA-F6BB-3E3F-A05D-B6517793F7E5}"/>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8">
                  <a:extLst>
                    <a:ext uri="{FF2B5EF4-FFF2-40B4-BE49-F238E27FC236}">
                      <a16:creationId xmlns:a16="http://schemas.microsoft.com/office/drawing/2014/main" id="{BDA36538-7EEB-E7C8-FAFD-47C7A2BF4A95}"/>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9">
                  <a:extLst>
                    <a:ext uri="{FF2B5EF4-FFF2-40B4-BE49-F238E27FC236}">
                      <a16:creationId xmlns:a16="http://schemas.microsoft.com/office/drawing/2014/main" id="{07263CB9-618F-F933-B763-6D2EB8A13BD5}"/>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10">
                  <a:extLst>
                    <a:ext uri="{FF2B5EF4-FFF2-40B4-BE49-F238E27FC236}">
                      <a16:creationId xmlns:a16="http://schemas.microsoft.com/office/drawing/2014/main" id="{AB0D56DB-3508-9D7E-8EF6-C6ED312201C6}"/>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11">
                  <a:extLst>
                    <a:ext uri="{FF2B5EF4-FFF2-40B4-BE49-F238E27FC236}">
                      <a16:creationId xmlns:a16="http://schemas.microsoft.com/office/drawing/2014/main" id="{EEFA0B11-E197-94E7-3E14-47B0CB3FAF32}"/>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12">
                  <a:extLst>
                    <a:ext uri="{FF2B5EF4-FFF2-40B4-BE49-F238E27FC236}">
                      <a16:creationId xmlns:a16="http://schemas.microsoft.com/office/drawing/2014/main" id="{6A42838D-93BB-EACE-D9BF-5693361BE767}"/>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13">
                  <a:extLst>
                    <a:ext uri="{FF2B5EF4-FFF2-40B4-BE49-F238E27FC236}">
                      <a16:creationId xmlns:a16="http://schemas.microsoft.com/office/drawing/2014/main" id="{7DCB61C1-C898-9116-4A01-355F379D7DAC}"/>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14">
                  <a:extLst>
                    <a:ext uri="{FF2B5EF4-FFF2-40B4-BE49-F238E27FC236}">
                      <a16:creationId xmlns:a16="http://schemas.microsoft.com/office/drawing/2014/main" id="{1A8A10EE-CFA2-F004-DA06-C945B3116A80}"/>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15">
                  <a:extLst>
                    <a:ext uri="{FF2B5EF4-FFF2-40B4-BE49-F238E27FC236}">
                      <a16:creationId xmlns:a16="http://schemas.microsoft.com/office/drawing/2014/main" id="{C1A96448-A588-CBC1-9751-79FFBECBA8BF}"/>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6">
                  <a:extLst>
                    <a:ext uri="{FF2B5EF4-FFF2-40B4-BE49-F238E27FC236}">
                      <a16:creationId xmlns:a16="http://schemas.microsoft.com/office/drawing/2014/main" id="{AE2C1EF0-7AB7-702A-2B7C-404CB1748BA6}"/>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7">
                  <a:extLst>
                    <a:ext uri="{FF2B5EF4-FFF2-40B4-BE49-F238E27FC236}">
                      <a16:creationId xmlns:a16="http://schemas.microsoft.com/office/drawing/2014/main" id="{8091BAB9-224A-8892-03BB-1CC15E70D2CC}"/>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8">
                  <a:extLst>
                    <a:ext uri="{FF2B5EF4-FFF2-40B4-BE49-F238E27FC236}">
                      <a16:creationId xmlns:a16="http://schemas.microsoft.com/office/drawing/2014/main" id="{ADF37FAF-5686-B459-DBB0-551C0BDE5B46}"/>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9">
                  <a:extLst>
                    <a:ext uri="{FF2B5EF4-FFF2-40B4-BE49-F238E27FC236}">
                      <a16:creationId xmlns:a16="http://schemas.microsoft.com/office/drawing/2014/main" id="{A1DE1311-6884-0711-6F5D-6FE84AB6D96B}"/>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20">
                  <a:extLst>
                    <a:ext uri="{FF2B5EF4-FFF2-40B4-BE49-F238E27FC236}">
                      <a16:creationId xmlns:a16="http://schemas.microsoft.com/office/drawing/2014/main" id="{B08D0703-C5F7-77AB-0BE1-8ADF17DE4FF7}"/>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21">
                  <a:extLst>
                    <a:ext uri="{FF2B5EF4-FFF2-40B4-BE49-F238E27FC236}">
                      <a16:creationId xmlns:a16="http://schemas.microsoft.com/office/drawing/2014/main" id="{EB05AA11-FA57-463A-8F65-576FC9A8B0C1}"/>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22">
                  <a:extLst>
                    <a:ext uri="{FF2B5EF4-FFF2-40B4-BE49-F238E27FC236}">
                      <a16:creationId xmlns:a16="http://schemas.microsoft.com/office/drawing/2014/main" id="{7EAFE06C-0449-CD35-A2DB-E72D19572528}"/>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23">
                  <a:extLst>
                    <a:ext uri="{FF2B5EF4-FFF2-40B4-BE49-F238E27FC236}">
                      <a16:creationId xmlns:a16="http://schemas.microsoft.com/office/drawing/2014/main" id="{6B0C48DB-A424-9AD5-6E40-691FA2ED92DD}"/>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24">
                  <a:extLst>
                    <a:ext uri="{FF2B5EF4-FFF2-40B4-BE49-F238E27FC236}">
                      <a16:creationId xmlns:a16="http://schemas.microsoft.com/office/drawing/2014/main" id="{EC462850-402A-0D81-D2E7-8C1F03C9F19B}"/>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25">
                  <a:extLst>
                    <a:ext uri="{FF2B5EF4-FFF2-40B4-BE49-F238E27FC236}">
                      <a16:creationId xmlns:a16="http://schemas.microsoft.com/office/drawing/2014/main" id="{235DAE7A-C5A7-3C94-DCCD-FE2B3DFB18F3}"/>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6">
                  <a:extLst>
                    <a:ext uri="{FF2B5EF4-FFF2-40B4-BE49-F238E27FC236}">
                      <a16:creationId xmlns:a16="http://schemas.microsoft.com/office/drawing/2014/main" id="{2C7C82A6-2287-E603-78F6-7736E451E1EC}"/>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7">
                  <a:extLst>
                    <a:ext uri="{FF2B5EF4-FFF2-40B4-BE49-F238E27FC236}">
                      <a16:creationId xmlns:a16="http://schemas.microsoft.com/office/drawing/2014/main" id="{3CA96DE5-0265-B118-AAAD-F57EA0D856AD}"/>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8">
                  <a:extLst>
                    <a:ext uri="{FF2B5EF4-FFF2-40B4-BE49-F238E27FC236}">
                      <a16:creationId xmlns:a16="http://schemas.microsoft.com/office/drawing/2014/main" id="{C22D7ACB-8F9B-070B-9E62-CCE1DCF3E4A0}"/>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18" name="直接连接符 17">
                <a:extLst>
                  <a:ext uri="{FF2B5EF4-FFF2-40B4-BE49-F238E27FC236}">
                    <a16:creationId xmlns:a16="http://schemas.microsoft.com/office/drawing/2014/main" id="{5EE8C806-C732-1488-FD0F-4AEC53A72EA5}"/>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 name="矩形 7">
              <a:extLst>
                <a:ext uri="{FF2B5EF4-FFF2-40B4-BE49-F238E27FC236}">
                  <a16:creationId xmlns:a16="http://schemas.microsoft.com/office/drawing/2014/main" id="{9246F352-2EE3-D18A-E14D-9133C889F96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F122D5F8-233E-23BE-D6E9-E12E659D1B66}"/>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 name="矩形 7">
              <a:extLst>
                <a:ext uri="{FF2B5EF4-FFF2-40B4-BE49-F238E27FC236}">
                  <a16:creationId xmlns:a16="http://schemas.microsoft.com/office/drawing/2014/main" id="{F1D3355B-7D96-ED72-D438-BA82761F4046}"/>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a:extLst>
                <a:ext uri="{FF2B5EF4-FFF2-40B4-BE49-F238E27FC236}">
                  <a16:creationId xmlns:a16="http://schemas.microsoft.com/office/drawing/2014/main" id="{206F2571-6B06-E53E-AF2B-1B2E7397C1AC}"/>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4" name="文本框 13">
              <a:extLst>
                <a:ext uri="{FF2B5EF4-FFF2-40B4-BE49-F238E27FC236}">
                  <a16:creationId xmlns:a16="http://schemas.microsoft.com/office/drawing/2014/main" id="{DE45CB59-8225-A071-99A8-E1AE5F5DAE43}"/>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矩形 7">
              <a:extLst>
                <a:ext uri="{FF2B5EF4-FFF2-40B4-BE49-F238E27FC236}">
                  <a16:creationId xmlns:a16="http://schemas.microsoft.com/office/drawing/2014/main" id="{D34E0DDD-6B12-894E-39A9-56E6917657A0}"/>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7D20E7C9-E731-9C3A-457F-2DB710C54653}"/>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39" name="图片 138" descr="人戴着帽子&#10;&#10;低可信度描述已自动生成">
            <a:extLst>
              <a:ext uri="{FF2B5EF4-FFF2-40B4-BE49-F238E27FC236}">
                <a16:creationId xmlns:a16="http://schemas.microsoft.com/office/drawing/2014/main" id="{B4B146E4-C1A4-EF82-3547-11F050983C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0515"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12" name="直接连接符 111">
            <a:extLst>
              <a:ext uri="{FF2B5EF4-FFF2-40B4-BE49-F238E27FC236}">
                <a16:creationId xmlns:a16="http://schemas.microsoft.com/office/drawing/2014/main" id="{C0DE17D8-B6CF-E11A-825B-72254155842A}"/>
              </a:ext>
            </a:extLst>
          </p:cNvPr>
          <p:cNvCxnSpPr>
            <a:cxnSpLocks/>
          </p:cNvCxnSpPr>
          <p:nvPr/>
        </p:nvCxnSpPr>
        <p:spPr>
          <a:xfrm flipH="1">
            <a:off x="6939727"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347F1F6F-C0CA-2A05-0752-9D6B34CD5BDE}"/>
              </a:ext>
            </a:extLst>
          </p:cNvPr>
          <p:cNvGrpSpPr/>
          <p:nvPr/>
        </p:nvGrpSpPr>
        <p:grpSpPr>
          <a:xfrm>
            <a:off x="5695413" y="1349003"/>
            <a:ext cx="138195" cy="138195"/>
            <a:chOff x="5695413" y="1320428"/>
            <a:chExt cx="138195" cy="138195"/>
          </a:xfrm>
        </p:grpSpPr>
        <p:sp>
          <p:nvSpPr>
            <p:cNvPr id="114" name="Teardrop 15">
              <a:extLst>
                <a:ext uri="{FF2B5EF4-FFF2-40B4-BE49-F238E27FC236}">
                  <a16:creationId xmlns:a16="http://schemas.microsoft.com/office/drawing/2014/main" id="{080BDE52-9581-4B07-BADD-7524D596C4E6}"/>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5" name="Oval 16">
              <a:extLst>
                <a:ext uri="{FF2B5EF4-FFF2-40B4-BE49-F238E27FC236}">
                  <a16:creationId xmlns:a16="http://schemas.microsoft.com/office/drawing/2014/main" id="{AD5D2AD6-C455-C085-4C6B-3E197D0E1CE9}"/>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6" name="组合 115">
            <a:extLst>
              <a:ext uri="{FF2B5EF4-FFF2-40B4-BE49-F238E27FC236}">
                <a16:creationId xmlns:a16="http://schemas.microsoft.com/office/drawing/2014/main" id="{456D6848-0E56-89D8-5BB2-D0F93004F409}"/>
              </a:ext>
            </a:extLst>
          </p:cNvPr>
          <p:cNvGrpSpPr/>
          <p:nvPr/>
        </p:nvGrpSpPr>
        <p:grpSpPr>
          <a:xfrm>
            <a:off x="5695413" y="2123191"/>
            <a:ext cx="138195" cy="138195"/>
            <a:chOff x="5695413" y="2081916"/>
            <a:chExt cx="138195" cy="138195"/>
          </a:xfrm>
        </p:grpSpPr>
        <p:sp>
          <p:nvSpPr>
            <p:cNvPr id="117" name="Teardrop 15">
              <a:extLst>
                <a:ext uri="{FF2B5EF4-FFF2-40B4-BE49-F238E27FC236}">
                  <a16:creationId xmlns:a16="http://schemas.microsoft.com/office/drawing/2014/main" id="{F0E3890E-8347-F77F-6C37-BFD3B5AC111F}"/>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8" name="Oval 16">
              <a:extLst>
                <a:ext uri="{FF2B5EF4-FFF2-40B4-BE49-F238E27FC236}">
                  <a16:creationId xmlns:a16="http://schemas.microsoft.com/office/drawing/2014/main" id="{C1D02E31-A1A2-4836-CB4A-B10EFD30CC08}"/>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9" name="矩形 7">
            <a:extLst>
              <a:ext uri="{FF2B5EF4-FFF2-40B4-BE49-F238E27FC236}">
                <a16:creationId xmlns:a16="http://schemas.microsoft.com/office/drawing/2014/main" id="{7E868460-CBC6-1E39-CCD8-AA45F9926CF7}"/>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矩形 7">
            <a:extLst>
              <a:ext uri="{FF2B5EF4-FFF2-40B4-BE49-F238E27FC236}">
                <a16:creationId xmlns:a16="http://schemas.microsoft.com/office/drawing/2014/main" id="{126615D5-1E93-9E30-44B0-34AF4805A803}"/>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文本框 120">
            <a:extLst>
              <a:ext uri="{FF2B5EF4-FFF2-40B4-BE49-F238E27FC236}">
                <a16:creationId xmlns:a16="http://schemas.microsoft.com/office/drawing/2014/main" id="{8E429E41-0751-1F7E-3F9D-3B6187FE46F1}"/>
              </a:ext>
            </a:extLst>
          </p:cNvPr>
          <p:cNvSpPr txBox="1"/>
          <p:nvPr/>
        </p:nvSpPr>
        <p:spPr>
          <a:xfrm>
            <a:off x="5587308" y="653700"/>
            <a:ext cx="1506584"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Cc</a:t>
            </a:r>
            <a:r>
              <a:rPr lang="zh-CN" altLang="en-US" sz="2800" dirty="0">
                <a:gradFill>
                  <a:gsLst>
                    <a:gs pos="0">
                      <a:schemeClr val="bg1"/>
                    </a:gs>
                    <a:gs pos="100000">
                      <a:srgbClr val="00FFFF"/>
                    </a:gs>
                  </a:gsLst>
                  <a:lin ang="2700000" scaled="1"/>
                </a:gradFill>
                <a:latin typeface="+mj-ea"/>
                <a:ea typeface="+mj-ea"/>
              </a:rPr>
              <a:t>先生</a:t>
            </a:r>
          </a:p>
        </p:txBody>
      </p:sp>
      <p:sp>
        <p:nvSpPr>
          <p:cNvPr id="122" name="文本框 121">
            <a:extLst>
              <a:ext uri="{FF2B5EF4-FFF2-40B4-BE49-F238E27FC236}">
                <a16:creationId xmlns:a16="http://schemas.microsoft.com/office/drawing/2014/main" id="{3A591066-99FB-96B4-D50B-0501AD376B31}"/>
              </a:ext>
            </a:extLst>
          </p:cNvPr>
          <p:cNvSpPr txBox="1"/>
          <p:nvPr/>
        </p:nvSpPr>
        <p:spPr>
          <a:xfrm>
            <a:off x="7023336" y="853748"/>
            <a:ext cx="1866500" cy="261610"/>
          </a:xfrm>
          <a:prstGeom prst="rect">
            <a:avLst/>
          </a:prstGeom>
          <a:noFill/>
        </p:spPr>
        <p:txBody>
          <a:bodyPr wrap="square" rtlCol="0">
            <a:spAutoFit/>
          </a:bodyPr>
          <a:lstStyle/>
          <a:p>
            <a:r>
              <a:rPr lang="en-US" altLang="zh-CN" sz="1100" spc="600" dirty="0">
                <a:solidFill>
                  <a:srgbClr val="FFFED8">
                    <a:alpha val="22000"/>
                  </a:srgbClr>
                </a:solidFill>
              </a:rPr>
              <a:t>CC</a:t>
            </a:r>
            <a:endParaRPr lang="zh-CN" altLang="en-US" sz="1100" spc="600" dirty="0">
              <a:solidFill>
                <a:srgbClr val="FFFED8">
                  <a:alpha val="22000"/>
                </a:srgbClr>
              </a:solidFill>
            </a:endParaRPr>
          </a:p>
        </p:txBody>
      </p:sp>
      <p:sp>
        <p:nvSpPr>
          <p:cNvPr id="123" name="文本框 122">
            <a:extLst>
              <a:ext uri="{FF2B5EF4-FFF2-40B4-BE49-F238E27FC236}">
                <a16:creationId xmlns:a16="http://schemas.microsoft.com/office/drawing/2014/main" id="{22AC79FD-2AD0-33A6-19A4-82D95EF9EC71}"/>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秋叶</a:t>
            </a:r>
            <a:r>
              <a:rPr lang="en-US" altLang="zh-CN" spc="100" dirty="0">
                <a:gradFill>
                  <a:gsLst>
                    <a:gs pos="0">
                      <a:schemeClr val="bg1"/>
                    </a:gs>
                    <a:gs pos="100000">
                      <a:srgbClr val="00FFFF"/>
                    </a:gs>
                  </a:gsLst>
                  <a:lin ang="2700000" scaled="1"/>
                </a:gradFill>
                <a:latin typeface="+mj-ea"/>
                <a:ea typeface="+mj-ea"/>
              </a:rPr>
              <a:t>PPT</a:t>
            </a:r>
            <a:r>
              <a:rPr lang="zh-CN" altLang="en-US" spc="100" dirty="0">
                <a:gradFill>
                  <a:gsLst>
                    <a:gs pos="0">
                      <a:schemeClr val="bg1"/>
                    </a:gs>
                    <a:gs pos="100000">
                      <a:srgbClr val="00FFFF"/>
                    </a:gs>
                  </a:gsLst>
                  <a:lin ang="2700000" scaled="1"/>
                </a:gradFill>
                <a:latin typeface="+mj-ea"/>
                <a:ea typeface="+mj-ea"/>
              </a:rPr>
              <a:t>认证设计师</a:t>
            </a:r>
          </a:p>
        </p:txBody>
      </p:sp>
      <p:sp>
        <p:nvSpPr>
          <p:cNvPr id="124" name="文本框 123">
            <a:extLst>
              <a:ext uri="{FF2B5EF4-FFF2-40B4-BE49-F238E27FC236}">
                <a16:creationId xmlns:a16="http://schemas.microsoft.com/office/drawing/2014/main" id="{FBF82C6B-3E73-3496-864C-50870E477818}"/>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做</a:t>
            </a:r>
            <a:r>
              <a:rPr lang="en-US" altLang="zh-CN" spc="100" dirty="0">
                <a:gradFill>
                  <a:gsLst>
                    <a:gs pos="0">
                      <a:schemeClr val="bg1"/>
                    </a:gs>
                    <a:gs pos="100000">
                      <a:srgbClr val="00FFFF"/>
                    </a:gs>
                  </a:gsLst>
                  <a:lin ang="2700000" scaled="1"/>
                </a:gradFill>
                <a:latin typeface="+mj-ea"/>
                <a:ea typeface="+mj-ea"/>
              </a:rPr>
              <a:t>P"C</a:t>
            </a:r>
            <a:r>
              <a:rPr lang="zh-CN" altLang="en-US" spc="100" dirty="0">
                <a:gradFill>
                  <a:gsLst>
                    <a:gs pos="0">
                      <a:schemeClr val="bg1"/>
                    </a:gs>
                    <a:gs pos="100000">
                      <a:srgbClr val="00FFFF"/>
                    </a:gs>
                  </a:gsLst>
                  <a:lin ang="2700000" scaled="1"/>
                </a:gradFill>
                <a:latin typeface="+mj-ea"/>
                <a:ea typeface="+mj-ea"/>
              </a:rPr>
              <a:t>位选手</a:t>
            </a:r>
            <a:r>
              <a:rPr lang="en-US" altLang="zh-CN" spc="100" dirty="0">
                <a:gradFill>
                  <a:gsLst>
                    <a:gs pos="0">
                      <a:schemeClr val="bg1"/>
                    </a:gs>
                    <a:gs pos="100000">
                      <a:srgbClr val="00FFFF"/>
                    </a:gs>
                  </a:gsLst>
                  <a:lin ang="2700000" scaled="1"/>
                </a:gradFill>
                <a:latin typeface="+mj-ea"/>
                <a:ea typeface="+mj-ea"/>
              </a:rPr>
              <a:t>"</a:t>
            </a:r>
            <a:r>
              <a:rPr lang="zh-CN" altLang="en-US" spc="100" dirty="0">
                <a:gradFill>
                  <a:gsLst>
                    <a:gs pos="0">
                      <a:schemeClr val="bg1"/>
                    </a:gs>
                    <a:gs pos="100000">
                      <a:srgbClr val="00FFFF"/>
                    </a:gs>
                  </a:gsLst>
                  <a:lin ang="2700000" scaled="1"/>
                </a:gradFill>
                <a:latin typeface="+mj-ea"/>
                <a:ea typeface="+mj-ea"/>
              </a:rPr>
              <a:t>，帮你做</a:t>
            </a:r>
            <a:r>
              <a:rPr lang="en-US" altLang="zh-CN" spc="100" dirty="0">
                <a:gradFill>
                  <a:gsLst>
                    <a:gs pos="0">
                      <a:schemeClr val="bg1"/>
                    </a:gs>
                    <a:gs pos="100000">
                      <a:srgbClr val="00FFFF"/>
                    </a:gs>
                  </a:gsLst>
                  <a:lin ang="2700000" scaled="1"/>
                </a:gradFill>
                <a:latin typeface="+mj-ea"/>
                <a:ea typeface="+mj-ea"/>
              </a:rPr>
              <a:t>P</a:t>
            </a:r>
            <a:r>
              <a:rPr lang="zh-CN" altLang="en-US" spc="100" dirty="0">
                <a:gradFill>
                  <a:gsLst>
                    <a:gs pos="0">
                      <a:schemeClr val="bg1"/>
                    </a:gs>
                    <a:gs pos="100000">
                      <a:srgbClr val="00FFFF"/>
                    </a:gs>
                  </a:gsLst>
                  <a:lin ang="2700000" scaled="1"/>
                </a:gradFill>
                <a:latin typeface="+mj-ea"/>
                <a:ea typeface="+mj-ea"/>
              </a:rPr>
              <a:t>，扫码交流</a:t>
            </a:r>
          </a:p>
        </p:txBody>
      </p:sp>
      <p:sp>
        <p:nvSpPr>
          <p:cNvPr id="125" name="文本框 124">
            <a:extLst>
              <a:ext uri="{FF2B5EF4-FFF2-40B4-BE49-F238E27FC236}">
                <a16:creationId xmlns:a16="http://schemas.microsoft.com/office/drawing/2014/main" id="{896AB9DD-D718-B37A-2057-6F36F1326C6D}"/>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cbuc_2</a:t>
            </a:r>
            <a:endParaRPr lang="zh-CN" altLang="en-US" sz="1400" spc="100" dirty="0">
              <a:solidFill>
                <a:srgbClr val="00FFFF"/>
              </a:solidFill>
              <a:latin typeface="+mj-ea"/>
              <a:ea typeface="+mj-ea"/>
            </a:endParaRPr>
          </a:p>
        </p:txBody>
      </p:sp>
      <p:grpSp>
        <p:nvGrpSpPr>
          <p:cNvPr id="126" name="组合 125">
            <a:extLst>
              <a:ext uri="{FF2B5EF4-FFF2-40B4-BE49-F238E27FC236}">
                <a16:creationId xmlns:a16="http://schemas.microsoft.com/office/drawing/2014/main" id="{B5833281-0C40-F2F0-10AA-02F56A92411C}"/>
              </a:ext>
            </a:extLst>
          </p:cNvPr>
          <p:cNvGrpSpPr/>
          <p:nvPr/>
        </p:nvGrpSpPr>
        <p:grpSpPr>
          <a:xfrm>
            <a:off x="2906867" y="619427"/>
            <a:ext cx="2009205" cy="1986058"/>
            <a:chOff x="2906867" y="3508800"/>
            <a:chExt cx="2009205" cy="1986058"/>
          </a:xfrm>
        </p:grpSpPr>
        <p:cxnSp>
          <p:nvCxnSpPr>
            <p:cNvPr id="127" name="直接连接符 126">
              <a:extLst>
                <a:ext uri="{FF2B5EF4-FFF2-40B4-BE49-F238E27FC236}">
                  <a16:creationId xmlns:a16="http://schemas.microsoft.com/office/drawing/2014/main" id="{FF4EA638-6EB0-C730-CA60-7BC095C1A99D}"/>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CF181A49-666C-86FE-C3F3-2061BD6DE4C7}"/>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9" name="组合 128">
              <a:extLst>
                <a:ext uri="{FF2B5EF4-FFF2-40B4-BE49-F238E27FC236}">
                  <a16:creationId xmlns:a16="http://schemas.microsoft.com/office/drawing/2014/main" id="{0A149455-B9AD-1595-739E-4635A3CF3018}"/>
                </a:ext>
              </a:extLst>
            </p:cNvPr>
            <p:cNvGrpSpPr/>
            <p:nvPr/>
          </p:nvGrpSpPr>
          <p:grpSpPr>
            <a:xfrm flipH="1">
              <a:off x="4745571" y="3508800"/>
              <a:ext cx="170501" cy="170501"/>
              <a:chOff x="2968869" y="10878820"/>
              <a:chExt cx="276484" cy="276484"/>
            </a:xfrm>
          </p:grpSpPr>
          <p:cxnSp>
            <p:nvCxnSpPr>
              <p:cNvPr id="136" name="直接连接符 135">
                <a:extLst>
                  <a:ext uri="{FF2B5EF4-FFF2-40B4-BE49-F238E27FC236}">
                    <a16:creationId xmlns:a16="http://schemas.microsoft.com/office/drawing/2014/main" id="{5CC1E631-23E9-98CE-AA59-B49602691CD5}"/>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B5DFE80F-B73D-CF4A-46C3-42E3D97B64A1}"/>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0" name="组合 129">
              <a:extLst>
                <a:ext uri="{FF2B5EF4-FFF2-40B4-BE49-F238E27FC236}">
                  <a16:creationId xmlns:a16="http://schemas.microsoft.com/office/drawing/2014/main" id="{25858384-30A0-2618-0209-88F0B890D431}"/>
                </a:ext>
              </a:extLst>
            </p:cNvPr>
            <p:cNvGrpSpPr/>
            <p:nvPr/>
          </p:nvGrpSpPr>
          <p:grpSpPr>
            <a:xfrm flipH="1" flipV="1">
              <a:off x="4745571" y="5324357"/>
              <a:ext cx="170501" cy="170501"/>
              <a:chOff x="2968869" y="10878820"/>
              <a:chExt cx="276484" cy="276484"/>
            </a:xfrm>
          </p:grpSpPr>
          <p:cxnSp>
            <p:nvCxnSpPr>
              <p:cNvPr id="134" name="直接连接符 133">
                <a:extLst>
                  <a:ext uri="{FF2B5EF4-FFF2-40B4-BE49-F238E27FC236}">
                    <a16:creationId xmlns:a16="http://schemas.microsoft.com/office/drawing/2014/main" id="{EB331C02-A077-031E-3F4F-E9EA05094FE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BA60B880-DF24-4F5A-6640-9F9728E5E66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BC085392-3537-4DD5-C5C8-F8F6E82A54C9}"/>
                </a:ext>
              </a:extLst>
            </p:cNvPr>
            <p:cNvGrpSpPr/>
            <p:nvPr/>
          </p:nvGrpSpPr>
          <p:grpSpPr>
            <a:xfrm flipV="1">
              <a:off x="2906867" y="5324357"/>
              <a:ext cx="170501" cy="170501"/>
              <a:chOff x="2968869" y="10878820"/>
              <a:chExt cx="276484" cy="276484"/>
            </a:xfrm>
          </p:grpSpPr>
          <p:cxnSp>
            <p:nvCxnSpPr>
              <p:cNvPr id="132" name="直接连接符 131">
                <a:extLst>
                  <a:ext uri="{FF2B5EF4-FFF2-40B4-BE49-F238E27FC236}">
                    <a16:creationId xmlns:a16="http://schemas.microsoft.com/office/drawing/2014/main" id="{633F5F60-777D-01BC-0A77-66986D8D228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2CBCC61E-545B-03A2-0C7E-76CD7B2AC59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38" name="文本框 137">
            <a:extLst>
              <a:ext uri="{FF2B5EF4-FFF2-40B4-BE49-F238E27FC236}">
                <a16:creationId xmlns:a16="http://schemas.microsoft.com/office/drawing/2014/main" id="{D68C7EA6-CA05-AB87-9ABD-DD22DA8755B4}"/>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16923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03203" y="2185628"/>
            <a:ext cx="2385589"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cc</a:t>
            </a:r>
            <a:r>
              <a:rPr lang="zh-CN" altLang="en-US" sz="3200" dirty="0">
                <a:solidFill>
                  <a:schemeClr val="tx1">
                    <a:lumMod val="95000"/>
                    <a:lumOff val="5000"/>
                  </a:schemeClr>
                </a:solidFill>
                <a:latin typeface="OPPOSans H"/>
                <a:ea typeface="OPPOSans H"/>
              </a:rPr>
              <a:t>先生</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a:extLst>
              <a:ext uri="{FF2B5EF4-FFF2-40B4-BE49-F238E27FC236}">
                <a16:creationId xmlns:a16="http://schemas.microsoft.com/office/drawing/2014/main" id="{2346B6C3-F37D-8A66-6358-92AC370A7F94}"/>
              </a:ext>
            </a:extLst>
          </p:cNvPr>
          <p:cNvSpPr txBox="1"/>
          <p:nvPr/>
        </p:nvSpPr>
        <p:spPr>
          <a:xfrm>
            <a:off x="7825769" y="2045966"/>
            <a:ext cx="2513509" cy="482312"/>
          </a:xfrm>
          <a:prstGeom prst="rect">
            <a:avLst/>
          </a:prstGeom>
          <a:noFill/>
        </p:spPr>
        <p:txBody>
          <a:bodyPr wrap="none" lIns="0" tIns="0" rIns="0" bIns="0" rtlCol="0">
            <a:spAutoFit/>
          </a:bodyPr>
          <a:lstStyle/>
          <a:p>
            <a:pPr algn="ctr">
              <a:lnSpc>
                <a:spcPct val="120000"/>
              </a:lnSpc>
            </a:pPr>
            <a:r>
              <a:rPr lang="zh-CN" altLang="en-US" sz="2800" dirty="0">
                <a:latin typeface="+mn-ea"/>
              </a:rPr>
              <a:t>请输入章节标题</a:t>
            </a:r>
          </a:p>
        </p:txBody>
      </p:sp>
      <p:sp>
        <p:nvSpPr>
          <p:cNvPr id="70" name="文本框 69">
            <a:extLst>
              <a:ext uri="{FF2B5EF4-FFF2-40B4-BE49-F238E27FC236}">
                <a16:creationId xmlns:a16="http://schemas.microsoft.com/office/drawing/2014/main" id="{3725C9F3-063D-6012-449A-F185680C9A78}"/>
              </a:ext>
            </a:extLst>
          </p:cNvPr>
          <p:cNvSpPr txBox="1"/>
          <p:nvPr/>
        </p:nvSpPr>
        <p:spPr>
          <a:xfrm>
            <a:off x="7825769" y="3404923"/>
            <a:ext cx="2513510" cy="482312"/>
          </a:xfrm>
          <a:prstGeom prst="rect">
            <a:avLst/>
          </a:prstGeom>
          <a:noFill/>
        </p:spPr>
        <p:txBody>
          <a:bodyPr wrap="none" lIns="0" tIns="0" rIns="0" bIns="0" rtlCol="0">
            <a:spAutoFit/>
          </a:bodyPr>
          <a:lstStyle/>
          <a:p>
            <a:pPr algn="ctr">
              <a:lnSpc>
                <a:spcPct val="120000"/>
              </a:lnSpc>
            </a:pPr>
            <a:r>
              <a:rPr lang="zh-CN" altLang="en-US" sz="2800" dirty="0">
                <a:latin typeface="+mn-ea"/>
              </a:rPr>
              <a:t>请输入章节标题</a:t>
            </a:r>
          </a:p>
        </p:txBody>
      </p:sp>
      <p:sp>
        <p:nvSpPr>
          <p:cNvPr id="71" name="文本框 70">
            <a:extLst>
              <a:ext uri="{FF2B5EF4-FFF2-40B4-BE49-F238E27FC236}">
                <a16:creationId xmlns:a16="http://schemas.microsoft.com/office/drawing/2014/main" id="{D83C7E33-384F-7E1D-B6AF-047C9AF9C54F}"/>
              </a:ext>
            </a:extLst>
          </p:cNvPr>
          <p:cNvSpPr txBox="1"/>
          <p:nvPr/>
        </p:nvSpPr>
        <p:spPr>
          <a:xfrm>
            <a:off x="7825769" y="4763880"/>
            <a:ext cx="2513510" cy="482312"/>
          </a:xfrm>
          <a:prstGeom prst="rect">
            <a:avLst/>
          </a:prstGeom>
          <a:noFill/>
        </p:spPr>
        <p:txBody>
          <a:bodyPr wrap="none" lIns="0" tIns="0" rIns="0" bIns="0" rtlCol="0">
            <a:spAutoFit/>
          </a:bodyPr>
          <a:lstStyle/>
          <a:p>
            <a:pPr algn="ctr">
              <a:lnSpc>
                <a:spcPct val="120000"/>
              </a:lnSpc>
            </a:pPr>
            <a:r>
              <a:rPr lang="zh-CN" altLang="en-US" sz="2800" dirty="0">
                <a:latin typeface="+mn-ea"/>
              </a:rPr>
              <a:t>请输入章节标题</a:t>
            </a:r>
          </a:p>
        </p:txBody>
      </p:sp>
    </p:spTree>
    <p:extLst>
      <p:ext uri="{BB962C8B-B14F-4D97-AF65-F5344CB8AC3E}">
        <p14:creationId xmlns:p14="http://schemas.microsoft.com/office/powerpoint/2010/main" val="2429616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文本框 227">
            <a:extLst>
              <a:ext uri="{FF2B5EF4-FFF2-40B4-BE49-F238E27FC236}">
                <a16:creationId xmlns:a16="http://schemas.microsoft.com/office/drawing/2014/main" id="{1D8012DC-16A2-7C84-7703-7145F86E9480}"/>
              </a:ext>
            </a:extLst>
          </p:cNvPr>
          <p:cNvSpPr txBox="1"/>
          <p:nvPr/>
        </p:nvSpPr>
        <p:spPr>
          <a:xfrm>
            <a:off x="1273535" y="3413003"/>
            <a:ext cx="3775393" cy="781368"/>
          </a:xfrm>
          <a:prstGeom prst="rect">
            <a:avLst/>
          </a:prstGeom>
          <a:noFill/>
        </p:spPr>
        <p:txBody>
          <a:bodyPr wrap="none">
            <a:spAutoFit/>
          </a:bodyPr>
          <a:lstStyle/>
          <a:p>
            <a:pPr algn="ctr">
              <a:lnSpc>
                <a:spcPct val="120000"/>
              </a:lnSpc>
            </a:pPr>
            <a:r>
              <a:rPr lang="zh-CN" altLang="en-US" sz="4000" dirty="0">
                <a:latin typeface="+mn-ea"/>
              </a:rPr>
              <a:t>请输入章节标题</a:t>
            </a:r>
          </a:p>
        </p:txBody>
      </p:sp>
      <p:sp>
        <p:nvSpPr>
          <p:cNvPr id="229" name="文本框 228">
            <a:extLst>
              <a:ext uri="{FF2B5EF4-FFF2-40B4-BE49-F238E27FC236}">
                <a16:creationId xmlns:a16="http://schemas.microsoft.com/office/drawing/2014/main" id="{A101176A-126F-0913-166B-8275FF4F0A7C}"/>
              </a:ext>
            </a:extLst>
          </p:cNvPr>
          <p:cNvSpPr txBox="1"/>
          <p:nvPr/>
        </p:nvSpPr>
        <p:spPr>
          <a:xfrm>
            <a:off x="2160649" y="1080152"/>
            <a:ext cx="1857889" cy="2230434"/>
          </a:xfrm>
          <a:prstGeom prst="rect">
            <a:avLst/>
          </a:prstGeom>
          <a:noFill/>
          <a:effectLst/>
        </p:spPr>
        <p:txBody>
          <a:bodyPr wrap="none" lIns="153326" tIns="76663" rIns="153326" bIns="76663">
            <a:spAutoFit/>
          </a:bodyPr>
          <a:lstStyle/>
          <a:p>
            <a:pPr>
              <a:lnSpc>
                <a:spcPct val="120000"/>
              </a:lnSpc>
            </a:pPr>
            <a:r>
              <a:rPr lang="zh-CN" altLang="en-US" sz="12073" dirty="0">
                <a:solidFill>
                  <a:schemeClr val="accent1"/>
                </a:solidFill>
                <a:latin typeface="+mj-ea"/>
                <a:ea typeface="+mj-ea"/>
              </a:rPr>
              <a:t>壹</a:t>
            </a:r>
          </a:p>
        </p:txBody>
      </p:sp>
    </p:spTree>
    <p:extLst>
      <p:ext uri="{BB962C8B-B14F-4D97-AF65-F5344CB8AC3E}">
        <p14:creationId xmlns:p14="http://schemas.microsoft.com/office/powerpoint/2010/main" val="3625305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FF72F0E0-7622-19B3-59AC-FDDBED1F5583}"/>
              </a:ext>
            </a:extLst>
          </p:cNvPr>
          <p:cNvGrpSpPr/>
          <p:nvPr/>
        </p:nvGrpSpPr>
        <p:grpSpPr>
          <a:xfrm>
            <a:off x="4392485" y="618148"/>
            <a:ext cx="3407030" cy="697896"/>
            <a:chOff x="4367808" y="2406408"/>
            <a:chExt cx="3407030" cy="697896"/>
          </a:xfrm>
        </p:grpSpPr>
        <p:sp>
          <p:nvSpPr>
            <p:cNvPr id="12" name="任意多边形: 形状 11">
              <a:extLst>
                <a:ext uri="{FF2B5EF4-FFF2-40B4-BE49-F238E27FC236}">
                  <a16:creationId xmlns:a16="http://schemas.microsoft.com/office/drawing/2014/main" id="{C43BADB3-D011-F4AB-8393-C98432A09636}"/>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1" name="图片 30">
              <a:extLst>
                <a:ext uri="{FF2B5EF4-FFF2-40B4-BE49-F238E27FC236}">
                  <a16:creationId xmlns:a16="http://schemas.microsoft.com/office/drawing/2014/main" id="{01555126-896C-9185-8AFF-63467BB904B7}"/>
                </a:ext>
              </a:extLst>
            </p:cNvPr>
            <p:cNvPicPr>
              <a:picLocks noChangeAspect="1"/>
            </p:cNvPicPr>
            <p:nvPr/>
          </p:nvPicPr>
          <p:blipFill>
            <a:blip r:embed="rId4"/>
            <a:stretch>
              <a:fillRect/>
            </a:stretch>
          </p:blipFill>
          <p:spPr>
            <a:xfrm>
              <a:off x="4417163" y="2406408"/>
              <a:ext cx="3357675" cy="697896"/>
            </a:xfrm>
            <a:prstGeom prst="rect">
              <a:avLst/>
            </a:prstGeom>
          </p:spPr>
        </p:pic>
        <p:sp>
          <p:nvSpPr>
            <p:cNvPr id="2" name="文本框 1">
              <a:extLst>
                <a:ext uri="{FF2B5EF4-FFF2-40B4-BE49-F238E27FC236}">
                  <a16:creationId xmlns:a16="http://schemas.microsoft.com/office/drawing/2014/main" id="{DC036FCC-A36F-1C35-66F3-08AC05440A5A}"/>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sp>
        <p:nvSpPr>
          <p:cNvPr id="8" name="矩形 7">
            <a:extLst>
              <a:ext uri="{FF2B5EF4-FFF2-40B4-BE49-F238E27FC236}">
                <a16:creationId xmlns:a16="http://schemas.microsoft.com/office/drawing/2014/main" id="{6798121E-9043-1F7A-08DE-801896457101}"/>
              </a:ext>
            </a:extLst>
          </p:cNvPr>
          <p:cNvSpPr/>
          <p:nvPr/>
        </p:nvSpPr>
        <p:spPr>
          <a:xfrm>
            <a:off x="695325" y="3265370"/>
            <a:ext cx="10801350" cy="3067814"/>
          </a:xfrm>
          <a:prstGeom prst="rect">
            <a:avLst/>
          </a:prstGeom>
          <a:gradFill>
            <a:gsLst>
              <a:gs pos="2000">
                <a:schemeClr val="bg1"/>
              </a:gs>
              <a:gs pos="100000">
                <a:schemeClr val="bg1">
                  <a:alpha val="0"/>
                </a:schemeClr>
              </a:gs>
            </a:gsLst>
            <a:lin ang="5400000" scaled="1"/>
          </a:gradFill>
          <a:ln w="12700" cap="flat" cmpd="sng" algn="ctr">
            <a:gradFill flip="none" rotWithShape="1">
              <a:gsLst>
                <a:gs pos="0">
                  <a:schemeClr val="accent1">
                    <a:lumMod val="20000"/>
                    <a:lumOff val="80000"/>
                  </a:schemeClr>
                </a:gs>
                <a:gs pos="100000">
                  <a:schemeClr val="accent1">
                    <a:lumMod val="60000"/>
                    <a:lumOff val="4000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pPr>
            <a:endParaRPr lang="zh-CN" altLang="en-US" dirty="0">
              <a:solidFill>
                <a:schemeClr val="tx1">
                  <a:lumMod val="85000"/>
                  <a:lumOff val="15000"/>
                </a:schemeClr>
              </a:solidFill>
              <a:effectLst/>
            </a:endParaRPr>
          </a:p>
        </p:txBody>
      </p:sp>
      <p:sp>
        <p:nvSpPr>
          <p:cNvPr id="9" name="矩形 8">
            <a:extLst>
              <a:ext uri="{FF2B5EF4-FFF2-40B4-BE49-F238E27FC236}">
                <a16:creationId xmlns:a16="http://schemas.microsoft.com/office/drawing/2014/main" id="{863982FA-06D4-FE9A-838E-0819FF9F6402}"/>
              </a:ext>
            </a:extLst>
          </p:cNvPr>
          <p:cNvSpPr/>
          <p:nvPr/>
        </p:nvSpPr>
        <p:spPr>
          <a:xfrm>
            <a:off x="695325" y="3237952"/>
            <a:ext cx="10801350" cy="14931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TextBox 17">
            <a:extLst>
              <a:ext uri="{FF2B5EF4-FFF2-40B4-BE49-F238E27FC236}">
                <a16:creationId xmlns:a16="http://schemas.microsoft.com/office/drawing/2014/main" id="{4DCBF2E6-A4F1-F2CC-5A4D-B7924A3EAF13}"/>
              </a:ext>
            </a:extLst>
          </p:cNvPr>
          <p:cNvSpPr txBox="1"/>
          <p:nvPr>
            <p:custDataLst>
              <p:tags r:id="rId1"/>
            </p:custDataLst>
          </p:nvPr>
        </p:nvSpPr>
        <p:spPr>
          <a:xfrm flipH="1">
            <a:off x="10829930" y="5157192"/>
            <a:ext cx="449365" cy="369213"/>
          </a:xfrm>
          <a:custGeom>
            <a:avLst/>
            <a:gdLst/>
            <a:ahLst/>
            <a:cxnLst/>
            <a:rect l="l" t="t" r="r" b="b"/>
            <a:pathLst>
              <a:path w="660172" h="542420">
                <a:moveTo>
                  <a:pt x="628359" y="0"/>
                </a:moveTo>
                <a:lnTo>
                  <a:pt x="660172" y="52492"/>
                </a:lnTo>
                <a:cubicBezTo>
                  <a:pt x="603770" y="81224"/>
                  <a:pt x="561086" y="114429"/>
                  <a:pt x="532123" y="152108"/>
                </a:cubicBezTo>
                <a:cubicBezTo>
                  <a:pt x="503159" y="189787"/>
                  <a:pt x="487518" y="221800"/>
                  <a:pt x="485198" y="248145"/>
                </a:cubicBezTo>
                <a:cubicBezTo>
                  <a:pt x="522015" y="256065"/>
                  <a:pt x="558137" y="272834"/>
                  <a:pt x="593563" y="298450"/>
                </a:cubicBezTo>
                <a:cubicBezTo>
                  <a:pt x="628988" y="324067"/>
                  <a:pt x="648010" y="363502"/>
                  <a:pt x="650628" y="416757"/>
                </a:cubicBezTo>
                <a:cubicBezTo>
                  <a:pt x="649800" y="454005"/>
                  <a:pt x="636743" y="484095"/>
                  <a:pt x="611458" y="507027"/>
                </a:cubicBezTo>
                <a:cubicBezTo>
                  <a:pt x="586173" y="529960"/>
                  <a:pt x="553630" y="541757"/>
                  <a:pt x="513830" y="542420"/>
                </a:cubicBezTo>
                <a:cubicBezTo>
                  <a:pt x="474593" y="542453"/>
                  <a:pt x="441719" y="528866"/>
                  <a:pt x="415208" y="501659"/>
                </a:cubicBezTo>
                <a:cubicBezTo>
                  <a:pt x="388697" y="474452"/>
                  <a:pt x="374911" y="433426"/>
                  <a:pt x="373851" y="378581"/>
                </a:cubicBezTo>
                <a:cubicBezTo>
                  <a:pt x="372823" y="305144"/>
                  <a:pt x="391978" y="234094"/>
                  <a:pt x="431314" y="165430"/>
                </a:cubicBezTo>
                <a:cubicBezTo>
                  <a:pt x="470650" y="96766"/>
                  <a:pt x="536331" y="41623"/>
                  <a:pt x="628359" y="0"/>
                </a:cubicBezTo>
                <a:close/>
                <a:moveTo>
                  <a:pt x="256141" y="0"/>
                </a:moveTo>
                <a:lnTo>
                  <a:pt x="286364" y="52492"/>
                </a:lnTo>
                <a:cubicBezTo>
                  <a:pt x="229961" y="81224"/>
                  <a:pt x="187278" y="114429"/>
                  <a:pt x="158314" y="152108"/>
                </a:cubicBezTo>
                <a:cubicBezTo>
                  <a:pt x="129351" y="189787"/>
                  <a:pt x="113709" y="221800"/>
                  <a:pt x="111389" y="248145"/>
                </a:cubicBezTo>
                <a:cubicBezTo>
                  <a:pt x="148903" y="256065"/>
                  <a:pt x="185223" y="272834"/>
                  <a:pt x="220350" y="298450"/>
                </a:cubicBezTo>
                <a:cubicBezTo>
                  <a:pt x="255478" y="324067"/>
                  <a:pt x="274301" y="363502"/>
                  <a:pt x="276819" y="416757"/>
                </a:cubicBezTo>
                <a:cubicBezTo>
                  <a:pt x="275958" y="454005"/>
                  <a:pt x="262967" y="484095"/>
                  <a:pt x="237848" y="507027"/>
                </a:cubicBezTo>
                <a:cubicBezTo>
                  <a:pt x="212729" y="529960"/>
                  <a:pt x="180650" y="541757"/>
                  <a:pt x="141612" y="542420"/>
                </a:cubicBezTo>
                <a:cubicBezTo>
                  <a:pt x="101613" y="542453"/>
                  <a:pt x="68275" y="528866"/>
                  <a:pt x="41598" y="501659"/>
                </a:cubicBezTo>
                <a:cubicBezTo>
                  <a:pt x="14921" y="474452"/>
                  <a:pt x="1069" y="433426"/>
                  <a:pt x="42" y="378581"/>
                </a:cubicBezTo>
                <a:cubicBezTo>
                  <a:pt x="-1018" y="305144"/>
                  <a:pt x="18202" y="234094"/>
                  <a:pt x="57704" y="165430"/>
                </a:cubicBezTo>
                <a:cubicBezTo>
                  <a:pt x="97206" y="96766"/>
                  <a:pt x="163351" y="41623"/>
                  <a:pt x="256141" y="0"/>
                </a:cubicBezTo>
                <a:close/>
              </a:path>
            </a:pathLst>
          </a:custGeom>
          <a:solidFill>
            <a:schemeClr val="accent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12500" dirty="0">
              <a:solidFill>
                <a:schemeClr val="accent1"/>
              </a:solidFill>
              <a:latin typeface="思源黑体 CN Regular" panose="020B0500000000000000" pitchFamily="34" charset="-122"/>
              <a:ea typeface="思源黑体 CN Regular" panose="020B0500000000000000" pitchFamily="34" charset="-122"/>
            </a:endParaRPr>
          </a:p>
        </p:txBody>
      </p:sp>
      <p:sp>
        <p:nvSpPr>
          <p:cNvPr id="11" name="TextBox 17">
            <a:extLst>
              <a:ext uri="{FF2B5EF4-FFF2-40B4-BE49-F238E27FC236}">
                <a16:creationId xmlns:a16="http://schemas.microsoft.com/office/drawing/2014/main" id="{A2FB8554-1C74-404E-A838-4EF1F279D229}"/>
              </a:ext>
            </a:extLst>
          </p:cNvPr>
          <p:cNvSpPr txBox="1"/>
          <p:nvPr>
            <p:custDataLst>
              <p:tags r:id="rId2"/>
            </p:custDataLst>
          </p:nvPr>
        </p:nvSpPr>
        <p:spPr>
          <a:xfrm>
            <a:off x="946331" y="3645024"/>
            <a:ext cx="449365" cy="369213"/>
          </a:xfrm>
          <a:custGeom>
            <a:avLst/>
            <a:gdLst/>
            <a:ahLst/>
            <a:cxnLst/>
            <a:rect l="l" t="t" r="r" b="b"/>
            <a:pathLst>
              <a:path w="660172" h="542420">
                <a:moveTo>
                  <a:pt x="628359" y="0"/>
                </a:moveTo>
                <a:lnTo>
                  <a:pt x="660172" y="52492"/>
                </a:lnTo>
                <a:cubicBezTo>
                  <a:pt x="603770" y="81224"/>
                  <a:pt x="561086" y="114429"/>
                  <a:pt x="532123" y="152108"/>
                </a:cubicBezTo>
                <a:cubicBezTo>
                  <a:pt x="503159" y="189787"/>
                  <a:pt x="487518" y="221800"/>
                  <a:pt x="485198" y="248145"/>
                </a:cubicBezTo>
                <a:cubicBezTo>
                  <a:pt x="522015" y="256065"/>
                  <a:pt x="558137" y="272834"/>
                  <a:pt x="593563" y="298450"/>
                </a:cubicBezTo>
                <a:cubicBezTo>
                  <a:pt x="628988" y="324067"/>
                  <a:pt x="648010" y="363502"/>
                  <a:pt x="650628" y="416757"/>
                </a:cubicBezTo>
                <a:cubicBezTo>
                  <a:pt x="649800" y="454005"/>
                  <a:pt x="636743" y="484095"/>
                  <a:pt x="611458" y="507027"/>
                </a:cubicBezTo>
                <a:cubicBezTo>
                  <a:pt x="586173" y="529960"/>
                  <a:pt x="553630" y="541757"/>
                  <a:pt x="513830" y="542420"/>
                </a:cubicBezTo>
                <a:cubicBezTo>
                  <a:pt x="474593" y="542453"/>
                  <a:pt x="441719" y="528866"/>
                  <a:pt x="415208" y="501659"/>
                </a:cubicBezTo>
                <a:cubicBezTo>
                  <a:pt x="388697" y="474452"/>
                  <a:pt x="374911" y="433426"/>
                  <a:pt x="373851" y="378581"/>
                </a:cubicBezTo>
                <a:cubicBezTo>
                  <a:pt x="372823" y="305144"/>
                  <a:pt x="391978" y="234094"/>
                  <a:pt x="431314" y="165430"/>
                </a:cubicBezTo>
                <a:cubicBezTo>
                  <a:pt x="470650" y="96766"/>
                  <a:pt x="536331" y="41623"/>
                  <a:pt x="628359" y="0"/>
                </a:cubicBezTo>
                <a:close/>
                <a:moveTo>
                  <a:pt x="256141" y="0"/>
                </a:moveTo>
                <a:lnTo>
                  <a:pt x="286364" y="52492"/>
                </a:lnTo>
                <a:cubicBezTo>
                  <a:pt x="229961" y="81224"/>
                  <a:pt x="187278" y="114429"/>
                  <a:pt x="158314" y="152108"/>
                </a:cubicBezTo>
                <a:cubicBezTo>
                  <a:pt x="129351" y="189787"/>
                  <a:pt x="113709" y="221800"/>
                  <a:pt x="111389" y="248145"/>
                </a:cubicBezTo>
                <a:cubicBezTo>
                  <a:pt x="148903" y="256065"/>
                  <a:pt x="185223" y="272834"/>
                  <a:pt x="220350" y="298450"/>
                </a:cubicBezTo>
                <a:cubicBezTo>
                  <a:pt x="255478" y="324067"/>
                  <a:pt x="274301" y="363502"/>
                  <a:pt x="276819" y="416757"/>
                </a:cubicBezTo>
                <a:cubicBezTo>
                  <a:pt x="275958" y="454005"/>
                  <a:pt x="262967" y="484095"/>
                  <a:pt x="237848" y="507027"/>
                </a:cubicBezTo>
                <a:cubicBezTo>
                  <a:pt x="212729" y="529960"/>
                  <a:pt x="180650" y="541757"/>
                  <a:pt x="141612" y="542420"/>
                </a:cubicBezTo>
                <a:cubicBezTo>
                  <a:pt x="101613" y="542453"/>
                  <a:pt x="68275" y="528866"/>
                  <a:pt x="41598" y="501659"/>
                </a:cubicBezTo>
                <a:cubicBezTo>
                  <a:pt x="14921" y="474452"/>
                  <a:pt x="1069" y="433426"/>
                  <a:pt x="42" y="378581"/>
                </a:cubicBezTo>
                <a:cubicBezTo>
                  <a:pt x="-1018" y="305144"/>
                  <a:pt x="18202" y="234094"/>
                  <a:pt x="57704" y="165430"/>
                </a:cubicBezTo>
                <a:cubicBezTo>
                  <a:pt x="97206" y="96766"/>
                  <a:pt x="163351" y="41623"/>
                  <a:pt x="256141" y="0"/>
                </a:cubicBezTo>
                <a:close/>
              </a:path>
            </a:pathLst>
          </a:custGeom>
          <a:solidFill>
            <a:schemeClr val="accent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12500" dirty="0">
              <a:solidFill>
                <a:schemeClr val="accent1"/>
              </a:solidFill>
              <a:latin typeface="思源黑体 CN Regular" panose="020B0500000000000000" pitchFamily="34" charset="-122"/>
              <a:ea typeface="思源黑体 CN Regular" panose="020B0500000000000000" pitchFamily="34" charset="-122"/>
            </a:endParaRPr>
          </a:p>
        </p:txBody>
      </p:sp>
      <p:pic>
        <p:nvPicPr>
          <p:cNvPr id="13" name="图片 12">
            <a:extLst>
              <a:ext uri="{FF2B5EF4-FFF2-40B4-BE49-F238E27FC236}">
                <a16:creationId xmlns:a16="http://schemas.microsoft.com/office/drawing/2014/main" id="{54E4D4CA-DF9E-AA1E-E5A0-8575FB868F58}"/>
              </a:ext>
            </a:extLst>
          </p:cNvPr>
          <p:cNvPicPr>
            <a:picLocks/>
          </p:cNvPicPr>
          <p:nvPr/>
        </p:nvPicPr>
        <p:blipFill>
          <a:blip r:embed="rId5" r:link="rId6" cstate="screen">
            <a:extLst>
              <a:ext uri="{28A0092B-C50C-407E-A947-70E740481C1C}">
                <a14:useLocalDpi xmlns:a14="http://schemas.microsoft.com/office/drawing/2010/main"/>
              </a:ext>
            </a:extLst>
          </a:blip>
          <a:stretch>
            <a:fillRect/>
          </a:stretch>
        </p:blipFill>
        <p:spPr>
          <a:xfrm>
            <a:off x="0" y="1477186"/>
            <a:ext cx="12192000" cy="2024438"/>
          </a:xfrm>
          <a:prstGeom prst="rect">
            <a:avLst/>
          </a:prstGeom>
        </p:spPr>
      </p:pic>
      <p:sp>
        <p:nvSpPr>
          <p:cNvPr id="14" name="文本框 13">
            <a:extLst>
              <a:ext uri="{FF2B5EF4-FFF2-40B4-BE49-F238E27FC236}">
                <a16:creationId xmlns:a16="http://schemas.microsoft.com/office/drawing/2014/main" id="{024F6A0E-E7B2-CCBB-1C97-7B43DCFA9332}"/>
              </a:ext>
            </a:extLst>
          </p:cNvPr>
          <p:cNvSpPr txBox="1"/>
          <p:nvPr/>
        </p:nvSpPr>
        <p:spPr>
          <a:xfrm>
            <a:off x="1794545" y="4014237"/>
            <a:ext cx="8602910" cy="1639616"/>
          </a:xfrm>
          <a:prstGeom prst="rect">
            <a:avLst/>
          </a:prstGeom>
          <a:noFill/>
        </p:spPr>
        <p:txBody>
          <a:bodyPr wrap="square" lIns="0" tIns="0" rIns="0" bIns="0" rtlCol="0">
            <a:spAutoFit/>
          </a:bodyPr>
          <a:lstStyle/>
          <a:p>
            <a:pPr>
              <a:lnSpc>
                <a:spcPct val="120000"/>
              </a:lnSpc>
            </a:pPr>
            <a:r>
              <a:rPr lang="zh-CN" altLang="en-US" dirty="0">
                <a:solidFill>
                  <a:schemeClr val="tx1">
                    <a:lumMod val="50000"/>
                    <a:lumOff val="50000"/>
                  </a:schemeClr>
                </a:solidFill>
                <a:latin typeface="+mn-ea"/>
              </a:rPr>
              <a:t>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请在此输入内容</a:t>
            </a:r>
          </a:p>
          <a:p>
            <a:pPr>
              <a:lnSpc>
                <a:spcPct val="120000"/>
              </a:lnSpc>
            </a:pPr>
            <a:endParaRPr lang="zh-CN" altLang="en-US" dirty="0">
              <a:latin typeface="+mn-ea"/>
            </a:endParaRPr>
          </a:p>
        </p:txBody>
      </p:sp>
      <p:grpSp>
        <p:nvGrpSpPr>
          <p:cNvPr id="32" name="组合 31">
            <a:extLst>
              <a:ext uri="{FF2B5EF4-FFF2-40B4-BE49-F238E27FC236}">
                <a16:creationId xmlns:a16="http://schemas.microsoft.com/office/drawing/2014/main" id="{E65C8CD5-4186-F346-4A40-7EDE54D39BF7}"/>
              </a:ext>
            </a:extLst>
          </p:cNvPr>
          <p:cNvGrpSpPr/>
          <p:nvPr/>
        </p:nvGrpSpPr>
        <p:grpSpPr>
          <a:xfrm>
            <a:off x="2804555" y="723581"/>
            <a:ext cx="6582889" cy="324011"/>
            <a:chOff x="2804555" y="723581"/>
            <a:chExt cx="6582889" cy="324011"/>
          </a:xfrm>
        </p:grpSpPr>
        <p:grpSp>
          <p:nvGrpSpPr>
            <p:cNvPr id="15" name="组合 14">
              <a:extLst>
                <a:ext uri="{FF2B5EF4-FFF2-40B4-BE49-F238E27FC236}">
                  <a16:creationId xmlns:a16="http://schemas.microsoft.com/office/drawing/2014/main" id="{91C858B8-111D-83FB-1B61-1A397ACC3785}"/>
                </a:ext>
              </a:extLst>
            </p:cNvPr>
            <p:cNvGrpSpPr/>
            <p:nvPr/>
          </p:nvGrpSpPr>
          <p:grpSpPr>
            <a:xfrm flipH="1">
              <a:off x="2804555" y="723581"/>
              <a:ext cx="1628505" cy="324011"/>
              <a:chOff x="8988164" y="2998449"/>
              <a:chExt cx="2050177" cy="407908"/>
            </a:xfrm>
          </p:grpSpPr>
          <p:cxnSp>
            <p:nvCxnSpPr>
              <p:cNvPr id="16" name="直接连接符 15">
                <a:extLst>
                  <a:ext uri="{FF2B5EF4-FFF2-40B4-BE49-F238E27FC236}">
                    <a16:creationId xmlns:a16="http://schemas.microsoft.com/office/drawing/2014/main" id="{FBD789B8-E0EE-5D3B-B2BA-30F988CDF73B}"/>
                  </a:ext>
                </a:extLst>
              </p:cNvPr>
              <p:cNvCxnSpPr>
                <a:cxnSpLocks/>
                <a:stCxn id="21"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FE03038-C221-E8AE-E729-5418B7BBBCA2}"/>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55A75781-08D5-7B0C-2389-2ABEE07B7F5C}"/>
                  </a:ext>
                </a:extLst>
              </p:cNvPr>
              <p:cNvCxnSpPr>
                <a:cxnSpLocks/>
                <a:stCxn id="21" idx="0"/>
                <a:endCxn id="20"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9" name="椭圆 8">
                <a:extLst>
                  <a:ext uri="{FF2B5EF4-FFF2-40B4-BE49-F238E27FC236}">
                    <a16:creationId xmlns:a16="http://schemas.microsoft.com/office/drawing/2014/main" id="{9B52B903-5911-F322-6651-45C020E555D2}"/>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0" name="椭圆 8">
                <a:extLst>
                  <a:ext uri="{FF2B5EF4-FFF2-40B4-BE49-F238E27FC236}">
                    <a16:creationId xmlns:a16="http://schemas.microsoft.com/office/drawing/2014/main" id="{98C005F9-729C-41B9-3503-21B087B8E6CF}"/>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1" name="弧形 20">
                <a:extLst>
                  <a:ext uri="{FF2B5EF4-FFF2-40B4-BE49-F238E27FC236}">
                    <a16:creationId xmlns:a16="http://schemas.microsoft.com/office/drawing/2014/main" id="{8459FB0F-D6B7-181D-9517-4F7782853D5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2" name="弧形 21">
                <a:extLst>
                  <a:ext uri="{FF2B5EF4-FFF2-40B4-BE49-F238E27FC236}">
                    <a16:creationId xmlns:a16="http://schemas.microsoft.com/office/drawing/2014/main" id="{F4DCF6D4-8344-6DD8-E8F7-534EB1C4EE37}"/>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23" name="组合 22">
              <a:extLst>
                <a:ext uri="{FF2B5EF4-FFF2-40B4-BE49-F238E27FC236}">
                  <a16:creationId xmlns:a16="http://schemas.microsoft.com/office/drawing/2014/main" id="{88625CF7-F42F-32EB-B7AA-655F9811F7D7}"/>
                </a:ext>
              </a:extLst>
            </p:cNvPr>
            <p:cNvGrpSpPr/>
            <p:nvPr/>
          </p:nvGrpSpPr>
          <p:grpSpPr>
            <a:xfrm>
              <a:off x="7758939" y="723581"/>
              <a:ext cx="1628505" cy="324011"/>
              <a:chOff x="8988164" y="2998449"/>
              <a:chExt cx="2050177" cy="407908"/>
            </a:xfrm>
          </p:grpSpPr>
          <p:cxnSp>
            <p:nvCxnSpPr>
              <p:cNvPr id="24" name="直接连接符 23">
                <a:extLst>
                  <a:ext uri="{FF2B5EF4-FFF2-40B4-BE49-F238E27FC236}">
                    <a16:creationId xmlns:a16="http://schemas.microsoft.com/office/drawing/2014/main" id="{E3E4892F-61CA-789E-77F4-8F3B3E491E7F}"/>
                  </a:ext>
                </a:extLst>
              </p:cNvPr>
              <p:cNvCxnSpPr>
                <a:cxnSpLocks/>
                <a:stCxn id="29"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8753FF0-9645-9E5C-0276-962AF0B20BEF}"/>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5A6A08E-6813-16BC-7D49-29BD74E039C0}"/>
                  </a:ext>
                </a:extLst>
              </p:cNvPr>
              <p:cNvCxnSpPr>
                <a:cxnSpLocks/>
                <a:stCxn id="29" idx="0"/>
                <a:endCxn id="28"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7" name="椭圆 8">
                <a:extLst>
                  <a:ext uri="{FF2B5EF4-FFF2-40B4-BE49-F238E27FC236}">
                    <a16:creationId xmlns:a16="http://schemas.microsoft.com/office/drawing/2014/main" id="{E6511EA7-633C-A834-BEB8-A41E16622422}"/>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8" name="椭圆 8">
                <a:extLst>
                  <a:ext uri="{FF2B5EF4-FFF2-40B4-BE49-F238E27FC236}">
                    <a16:creationId xmlns:a16="http://schemas.microsoft.com/office/drawing/2014/main" id="{7EA31233-9783-C3EF-87A5-C1A576A8CEC2}"/>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9" name="弧形 28">
                <a:extLst>
                  <a:ext uri="{FF2B5EF4-FFF2-40B4-BE49-F238E27FC236}">
                    <a16:creationId xmlns:a16="http://schemas.microsoft.com/office/drawing/2014/main" id="{CCD63FB0-B2CD-15C0-6188-1700E9CDA57E}"/>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0" name="弧形 29">
                <a:extLst>
                  <a:ext uri="{FF2B5EF4-FFF2-40B4-BE49-F238E27FC236}">
                    <a16:creationId xmlns:a16="http://schemas.microsoft.com/office/drawing/2014/main" id="{95DDD1CE-7BBD-DE70-1439-04A595DEC268}"/>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spTree>
    <p:extLst>
      <p:ext uri="{BB962C8B-B14F-4D97-AF65-F5344CB8AC3E}">
        <p14:creationId xmlns:p14="http://schemas.microsoft.com/office/powerpoint/2010/main" val="358988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31">
            <a:extLst>
              <a:ext uri="{FF2B5EF4-FFF2-40B4-BE49-F238E27FC236}">
                <a16:creationId xmlns:a16="http://schemas.microsoft.com/office/drawing/2014/main" id="{ECD5657A-155F-4C17-469B-1D9CF636E2D8}"/>
              </a:ext>
            </a:extLst>
          </p:cNvPr>
          <p:cNvSpPr>
            <a:spLocks noEditPoints="1"/>
          </p:cNvSpPr>
          <p:nvPr/>
        </p:nvSpPr>
        <p:spPr bwMode="auto">
          <a:xfrm rot="18296546" flipH="1" flipV="1">
            <a:off x="5642876" y="3834747"/>
            <a:ext cx="5850169" cy="2893998"/>
          </a:xfrm>
          <a:custGeom>
            <a:avLst/>
            <a:gdLst>
              <a:gd name="T0" fmla="*/ 1059 w 3620"/>
              <a:gd name="T1" fmla="*/ 1364 h 1407"/>
              <a:gd name="T2" fmla="*/ 1237 w 3620"/>
              <a:gd name="T3" fmla="*/ 1277 h 1407"/>
              <a:gd name="T4" fmla="*/ 1106 w 3620"/>
              <a:gd name="T5" fmla="*/ 1269 h 1407"/>
              <a:gd name="T6" fmla="*/ 1114 w 3620"/>
              <a:gd name="T7" fmla="*/ 1170 h 1407"/>
              <a:gd name="T8" fmla="*/ 1098 w 3620"/>
              <a:gd name="T9" fmla="*/ 1130 h 1407"/>
              <a:gd name="T10" fmla="*/ 905 w 3620"/>
              <a:gd name="T11" fmla="*/ 1122 h 1407"/>
              <a:gd name="T12" fmla="*/ 897 w 3620"/>
              <a:gd name="T13" fmla="*/ 1004 h 1407"/>
              <a:gd name="T14" fmla="*/ 762 w 3620"/>
              <a:gd name="T15" fmla="*/ 929 h 1407"/>
              <a:gd name="T16" fmla="*/ 675 w 3620"/>
              <a:gd name="T17" fmla="*/ 846 h 1407"/>
              <a:gd name="T18" fmla="*/ 434 w 3620"/>
              <a:gd name="T19" fmla="*/ 787 h 1407"/>
              <a:gd name="T20" fmla="*/ 423 w 3620"/>
              <a:gd name="T21" fmla="*/ 684 h 1407"/>
              <a:gd name="T22" fmla="*/ 399 w 3620"/>
              <a:gd name="T23" fmla="*/ 585 h 1407"/>
              <a:gd name="T24" fmla="*/ 106 w 3620"/>
              <a:gd name="T25" fmla="*/ 447 h 1407"/>
              <a:gd name="T26" fmla="*/ 0 w 3620"/>
              <a:gd name="T27" fmla="*/ 364 h 1407"/>
              <a:gd name="T28" fmla="*/ 110 w 3620"/>
              <a:gd name="T29" fmla="*/ 304 h 1407"/>
              <a:gd name="T30" fmla="*/ 182 w 3620"/>
              <a:gd name="T31" fmla="*/ 245 h 1407"/>
              <a:gd name="T32" fmla="*/ 407 w 3620"/>
              <a:gd name="T33" fmla="*/ 194 h 1407"/>
              <a:gd name="T34" fmla="*/ 229 w 3620"/>
              <a:gd name="T35" fmla="*/ 131 h 1407"/>
              <a:gd name="T36" fmla="*/ 589 w 3620"/>
              <a:gd name="T37" fmla="*/ 99 h 1407"/>
              <a:gd name="T38" fmla="*/ 1063 w 3620"/>
              <a:gd name="T39" fmla="*/ 119 h 1407"/>
              <a:gd name="T40" fmla="*/ 1355 w 3620"/>
              <a:gd name="T41" fmla="*/ 87 h 1407"/>
              <a:gd name="T42" fmla="*/ 1723 w 3620"/>
              <a:gd name="T43" fmla="*/ 75 h 1407"/>
              <a:gd name="T44" fmla="*/ 2165 w 3620"/>
              <a:gd name="T45" fmla="*/ 83 h 1407"/>
              <a:gd name="T46" fmla="*/ 2703 w 3620"/>
              <a:gd name="T47" fmla="*/ 138 h 1407"/>
              <a:gd name="T48" fmla="*/ 2640 w 3620"/>
              <a:gd name="T49" fmla="*/ 218 h 1407"/>
              <a:gd name="T50" fmla="*/ 2387 w 3620"/>
              <a:gd name="T51" fmla="*/ 218 h 1407"/>
              <a:gd name="T52" fmla="*/ 2699 w 3620"/>
              <a:gd name="T53" fmla="*/ 265 h 1407"/>
              <a:gd name="T54" fmla="*/ 2770 w 3620"/>
              <a:gd name="T55" fmla="*/ 308 h 1407"/>
              <a:gd name="T56" fmla="*/ 2968 w 3620"/>
              <a:gd name="T57" fmla="*/ 391 h 1407"/>
              <a:gd name="T58" fmla="*/ 3122 w 3620"/>
              <a:gd name="T59" fmla="*/ 427 h 1407"/>
              <a:gd name="T60" fmla="*/ 3359 w 3620"/>
              <a:gd name="T61" fmla="*/ 534 h 1407"/>
              <a:gd name="T62" fmla="*/ 3371 w 3620"/>
              <a:gd name="T63" fmla="*/ 589 h 1407"/>
              <a:gd name="T64" fmla="*/ 3549 w 3620"/>
              <a:gd name="T65" fmla="*/ 719 h 1407"/>
              <a:gd name="T66" fmla="*/ 3545 w 3620"/>
              <a:gd name="T67" fmla="*/ 850 h 1407"/>
              <a:gd name="T68" fmla="*/ 3264 w 3620"/>
              <a:gd name="T69" fmla="*/ 893 h 1407"/>
              <a:gd name="T70" fmla="*/ 2770 w 3620"/>
              <a:gd name="T71" fmla="*/ 984 h 1407"/>
              <a:gd name="T72" fmla="*/ 2782 w 3620"/>
              <a:gd name="T73" fmla="*/ 1036 h 1407"/>
              <a:gd name="T74" fmla="*/ 2636 w 3620"/>
              <a:gd name="T75" fmla="*/ 1130 h 1407"/>
              <a:gd name="T76" fmla="*/ 2201 w 3620"/>
              <a:gd name="T77" fmla="*/ 1170 h 1407"/>
              <a:gd name="T78" fmla="*/ 2335 w 3620"/>
              <a:gd name="T79" fmla="*/ 1233 h 1407"/>
              <a:gd name="T80" fmla="*/ 2086 w 3620"/>
              <a:gd name="T81" fmla="*/ 1324 h 1407"/>
              <a:gd name="T82" fmla="*/ 1806 w 3620"/>
              <a:gd name="T83" fmla="*/ 1395 h 1407"/>
              <a:gd name="T84" fmla="*/ 1332 w 3620"/>
              <a:gd name="T85" fmla="*/ 1391 h 1407"/>
              <a:gd name="T86" fmla="*/ 1442 w 3620"/>
              <a:gd name="T87" fmla="*/ 1273 h 1407"/>
              <a:gd name="T88" fmla="*/ 1162 w 3620"/>
              <a:gd name="T89" fmla="*/ 1229 h 1407"/>
              <a:gd name="T90" fmla="*/ 1505 w 3620"/>
              <a:gd name="T91" fmla="*/ 1205 h 1407"/>
              <a:gd name="T92" fmla="*/ 1288 w 3620"/>
              <a:gd name="T93" fmla="*/ 1202 h 1407"/>
              <a:gd name="T94" fmla="*/ 1964 w 3620"/>
              <a:gd name="T95" fmla="*/ 1186 h 1407"/>
              <a:gd name="T96" fmla="*/ 798 w 3620"/>
              <a:gd name="T97" fmla="*/ 917 h 1407"/>
              <a:gd name="T98" fmla="*/ 506 w 3620"/>
              <a:gd name="T99" fmla="*/ 731 h 1407"/>
              <a:gd name="T100" fmla="*/ 3347 w 3620"/>
              <a:gd name="T101" fmla="*/ 676 h 1407"/>
              <a:gd name="T102" fmla="*/ 154 w 3620"/>
              <a:gd name="T103" fmla="*/ 269 h 1407"/>
              <a:gd name="T104" fmla="*/ 2474 w 3620"/>
              <a:gd name="T105" fmla="*/ 162 h 1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0" h="1407">
                <a:moveTo>
                  <a:pt x="1332" y="1399"/>
                </a:moveTo>
                <a:cubicBezTo>
                  <a:pt x="1346" y="1394"/>
                  <a:pt x="1388" y="1403"/>
                  <a:pt x="1403" y="1387"/>
                </a:cubicBezTo>
                <a:cubicBezTo>
                  <a:pt x="1398" y="1382"/>
                  <a:pt x="1385" y="1383"/>
                  <a:pt x="1391" y="1368"/>
                </a:cubicBezTo>
                <a:cubicBezTo>
                  <a:pt x="1308" y="1355"/>
                  <a:pt x="1251" y="1391"/>
                  <a:pt x="1169" y="1383"/>
                </a:cubicBezTo>
                <a:cubicBezTo>
                  <a:pt x="1161" y="1375"/>
                  <a:pt x="1173" y="1371"/>
                  <a:pt x="1166" y="1364"/>
                </a:cubicBezTo>
                <a:cubicBezTo>
                  <a:pt x="1123" y="1357"/>
                  <a:pt x="1083" y="1387"/>
                  <a:pt x="1059" y="1364"/>
                </a:cubicBezTo>
                <a:cubicBezTo>
                  <a:pt x="1071" y="1357"/>
                  <a:pt x="1076" y="1344"/>
                  <a:pt x="1094" y="1344"/>
                </a:cubicBezTo>
                <a:cubicBezTo>
                  <a:pt x="1097" y="1347"/>
                  <a:pt x="1099" y="1353"/>
                  <a:pt x="1098" y="1360"/>
                </a:cubicBezTo>
                <a:cubicBezTo>
                  <a:pt x="1154" y="1337"/>
                  <a:pt x="1235" y="1340"/>
                  <a:pt x="1296" y="1324"/>
                </a:cubicBezTo>
                <a:cubicBezTo>
                  <a:pt x="1275" y="1304"/>
                  <a:pt x="1229" y="1331"/>
                  <a:pt x="1213" y="1304"/>
                </a:cubicBezTo>
                <a:cubicBezTo>
                  <a:pt x="1233" y="1307"/>
                  <a:pt x="1241" y="1298"/>
                  <a:pt x="1249" y="1288"/>
                </a:cubicBezTo>
                <a:cubicBezTo>
                  <a:pt x="1250" y="1279"/>
                  <a:pt x="1231" y="1291"/>
                  <a:pt x="1237" y="1277"/>
                </a:cubicBezTo>
                <a:cubicBezTo>
                  <a:pt x="1279" y="1284"/>
                  <a:pt x="1320" y="1276"/>
                  <a:pt x="1355" y="1257"/>
                </a:cubicBezTo>
                <a:cubicBezTo>
                  <a:pt x="1333" y="1248"/>
                  <a:pt x="1296" y="1259"/>
                  <a:pt x="1276" y="1265"/>
                </a:cubicBezTo>
                <a:cubicBezTo>
                  <a:pt x="1271" y="1261"/>
                  <a:pt x="1268" y="1254"/>
                  <a:pt x="1264" y="1249"/>
                </a:cubicBezTo>
                <a:cubicBezTo>
                  <a:pt x="1227" y="1264"/>
                  <a:pt x="1167" y="1250"/>
                  <a:pt x="1122" y="1257"/>
                </a:cubicBezTo>
                <a:cubicBezTo>
                  <a:pt x="1126" y="1265"/>
                  <a:pt x="1143" y="1252"/>
                  <a:pt x="1158" y="1257"/>
                </a:cubicBezTo>
                <a:cubicBezTo>
                  <a:pt x="1149" y="1277"/>
                  <a:pt x="1127" y="1260"/>
                  <a:pt x="1106" y="1269"/>
                </a:cubicBezTo>
                <a:cubicBezTo>
                  <a:pt x="1111" y="1249"/>
                  <a:pt x="1121" y="1233"/>
                  <a:pt x="1134" y="1221"/>
                </a:cubicBezTo>
                <a:cubicBezTo>
                  <a:pt x="1128" y="1215"/>
                  <a:pt x="1114" y="1217"/>
                  <a:pt x="1110" y="1209"/>
                </a:cubicBezTo>
                <a:cubicBezTo>
                  <a:pt x="1114" y="1204"/>
                  <a:pt x="1121" y="1202"/>
                  <a:pt x="1122" y="1194"/>
                </a:cubicBezTo>
                <a:cubicBezTo>
                  <a:pt x="1118" y="1188"/>
                  <a:pt x="1109" y="1189"/>
                  <a:pt x="1106" y="1182"/>
                </a:cubicBezTo>
                <a:cubicBezTo>
                  <a:pt x="1105" y="1195"/>
                  <a:pt x="1102" y="1180"/>
                  <a:pt x="1094" y="1186"/>
                </a:cubicBezTo>
                <a:cubicBezTo>
                  <a:pt x="1086" y="1181"/>
                  <a:pt x="1101" y="1167"/>
                  <a:pt x="1114" y="1170"/>
                </a:cubicBezTo>
                <a:cubicBezTo>
                  <a:pt x="1112" y="1173"/>
                  <a:pt x="1110" y="1176"/>
                  <a:pt x="1110" y="1182"/>
                </a:cubicBezTo>
                <a:cubicBezTo>
                  <a:pt x="1133" y="1180"/>
                  <a:pt x="1154" y="1176"/>
                  <a:pt x="1181" y="1178"/>
                </a:cubicBezTo>
                <a:cubicBezTo>
                  <a:pt x="1186" y="1158"/>
                  <a:pt x="1149" y="1182"/>
                  <a:pt x="1154" y="1162"/>
                </a:cubicBezTo>
                <a:cubicBezTo>
                  <a:pt x="1172" y="1164"/>
                  <a:pt x="1170" y="1163"/>
                  <a:pt x="1189" y="1166"/>
                </a:cubicBezTo>
                <a:cubicBezTo>
                  <a:pt x="1192" y="1160"/>
                  <a:pt x="1176" y="1140"/>
                  <a:pt x="1169" y="1130"/>
                </a:cubicBezTo>
                <a:cubicBezTo>
                  <a:pt x="1142" y="1125"/>
                  <a:pt x="1119" y="1141"/>
                  <a:pt x="1098" y="1130"/>
                </a:cubicBezTo>
                <a:cubicBezTo>
                  <a:pt x="1105" y="1115"/>
                  <a:pt x="1142" y="1129"/>
                  <a:pt x="1154" y="1119"/>
                </a:cubicBezTo>
                <a:cubicBezTo>
                  <a:pt x="1147" y="1110"/>
                  <a:pt x="1132" y="1119"/>
                  <a:pt x="1142" y="1103"/>
                </a:cubicBezTo>
                <a:cubicBezTo>
                  <a:pt x="1139" y="1097"/>
                  <a:pt x="1131" y="1105"/>
                  <a:pt x="1122" y="1099"/>
                </a:cubicBezTo>
                <a:cubicBezTo>
                  <a:pt x="1116" y="1114"/>
                  <a:pt x="1133" y="1106"/>
                  <a:pt x="1130" y="1119"/>
                </a:cubicBezTo>
                <a:cubicBezTo>
                  <a:pt x="1086" y="1107"/>
                  <a:pt x="1007" y="1158"/>
                  <a:pt x="960" y="1126"/>
                </a:cubicBezTo>
                <a:cubicBezTo>
                  <a:pt x="931" y="1129"/>
                  <a:pt x="931" y="1129"/>
                  <a:pt x="905" y="1122"/>
                </a:cubicBezTo>
                <a:cubicBezTo>
                  <a:pt x="920" y="1111"/>
                  <a:pt x="952" y="1117"/>
                  <a:pt x="964" y="1103"/>
                </a:cubicBezTo>
                <a:cubicBezTo>
                  <a:pt x="947" y="1092"/>
                  <a:pt x="934" y="1074"/>
                  <a:pt x="917" y="1055"/>
                </a:cubicBezTo>
                <a:cubicBezTo>
                  <a:pt x="941" y="1060"/>
                  <a:pt x="945" y="1045"/>
                  <a:pt x="964" y="1043"/>
                </a:cubicBezTo>
                <a:cubicBezTo>
                  <a:pt x="953" y="1030"/>
                  <a:pt x="926" y="1034"/>
                  <a:pt x="905" y="1032"/>
                </a:cubicBezTo>
                <a:cubicBezTo>
                  <a:pt x="902" y="1018"/>
                  <a:pt x="911" y="1017"/>
                  <a:pt x="921" y="1016"/>
                </a:cubicBezTo>
                <a:cubicBezTo>
                  <a:pt x="919" y="1005"/>
                  <a:pt x="911" y="1002"/>
                  <a:pt x="897" y="1004"/>
                </a:cubicBezTo>
                <a:cubicBezTo>
                  <a:pt x="888" y="996"/>
                  <a:pt x="933" y="1003"/>
                  <a:pt x="917" y="984"/>
                </a:cubicBezTo>
                <a:cubicBezTo>
                  <a:pt x="932" y="983"/>
                  <a:pt x="943" y="979"/>
                  <a:pt x="944" y="964"/>
                </a:cubicBezTo>
                <a:cubicBezTo>
                  <a:pt x="920" y="912"/>
                  <a:pt x="793" y="976"/>
                  <a:pt x="731" y="976"/>
                </a:cubicBezTo>
                <a:cubicBezTo>
                  <a:pt x="714" y="976"/>
                  <a:pt x="716" y="973"/>
                  <a:pt x="687" y="980"/>
                </a:cubicBezTo>
                <a:cubicBezTo>
                  <a:pt x="688" y="970"/>
                  <a:pt x="701" y="972"/>
                  <a:pt x="711" y="972"/>
                </a:cubicBezTo>
                <a:cubicBezTo>
                  <a:pt x="706" y="942"/>
                  <a:pt x="737" y="934"/>
                  <a:pt x="762" y="929"/>
                </a:cubicBezTo>
                <a:cubicBezTo>
                  <a:pt x="696" y="920"/>
                  <a:pt x="623" y="929"/>
                  <a:pt x="553" y="921"/>
                </a:cubicBezTo>
                <a:cubicBezTo>
                  <a:pt x="554" y="883"/>
                  <a:pt x="582" y="896"/>
                  <a:pt x="608" y="885"/>
                </a:cubicBezTo>
                <a:cubicBezTo>
                  <a:pt x="581" y="865"/>
                  <a:pt x="548" y="909"/>
                  <a:pt x="533" y="889"/>
                </a:cubicBezTo>
                <a:cubicBezTo>
                  <a:pt x="550" y="873"/>
                  <a:pt x="577" y="879"/>
                  <a:pt x="596" y="874"/>
                </a:cubicBezTo>
                <a:cubicBezTo>
                  <a:pt x="578" y="861"/>
                  <a:pt x="551" y="876"/>
                  <a:pt x="533" y="877"/>
                </a:cubicBezTo>
                <a:cubicBezTo>
                  <a:pt x="549" y="824"/>
                  <a:pt x="611" y="866"/>
                  <a:pt x="675" y="846"/>
                </a:cubicBezTo>
                <a:cubicBezTo>
                  <a:pt x="690" y="854"/>
                  <a:pt x="657" y="845"/>
                  <a:pt x="660" y="854"/>
                </a:cubicBezTo>
                <a:cubicBezTo>
                  <a:pt x="689" y="864"/>
                  <a:pt x="701" y="847"/>
                  <a:pt x="727" y="842"/>
                </a:cubicBezTo>
                <a:cubicBezTo>
                  <a:pt x="645" y="829"/>
                  <a:pt x="567" y="824"/>
                  <a:pt x="490" y="834"/>
                </a:cubicBezTo>
                <a:cubicBezTo>
                  <a:pt x="496" y="829"/>
                  <a:pt x="501" y="824"/>
                  <a:pt x="506" y="818"/>
                </a:cubicBezTo>
                <a:cubicBezTo>
                  <a:pt x="491" y="800"/>
                  <a:pt x="462" y="793"/>
                  <a:pt x="423" y="798"/>
                </a:cubicBezTo>
                <a:cubicBezTo>
                  <a:pt x="422" y="790"/>
                  <a:pt x="426" y="786"/>
                  <a:pt x="434" y="787"/>
                </a:cubicBezTo>
                <a:cubicBezTo>
                  <a:pt x="435" y="775"/>
                  <a:pt x="409" y="791"/>
                  <a:pt x="415" y="775"/>
                </a:cubicBezTo>
                <a:cubicBezTo>
                  <a:pt x="424" y="760"/>
                  <a:pt x="448" y="758"/>
                  <a:pt x="474" y="759"/>
                </a:cubicBezTo>
                <a:cubicBezTo>
                  <a:pt x="457" y="740"/>
                  <a:pt x="426" y="748"/>
                  <a:pt x="395" y="755"/>
                </a:cubicBezTo>
                <a:cubicBezTo>
                  <a:pt x="392" y="726"/>
                  <a:pt x="439" y="720"/>
                  <a:pt x="470" y="719"/>
                </a:cubicBezTo>
                <a:cubicBezTo>
                  <a:pt x="454" y="712"/>
                  <a:pt x="430" y="715"/>
                  <a:pt x="415" y="708"/>
                </a:cubicBezTo>
                <a:cubicBezTo>
                  <a:pt x="411" y="691"/>
                  <a:pt x="412" y="692"/>
                  <a:pt x="423" y="684"/>
                </a:cubicBezTo>
                <a:cubicBezTo>
                  <a:pt x="423" y="671"/>
                  <a:pt x="396" y="675"/>
                  <a:pt x="411" y="660"/>
                </a:cubicBezTo>
                <a:cubicBezTo>
                  <a:pt x="397" y="659"/>
                  <a:pt x="388" y="654"/>
                  <a:pt x="371" y="656"/>
                </a:cubicBezTo>
                <a:cubicBezTo>
                  <a:pt x="394" y="646"/>
                  <a:pt x="373" y="635"/>
                  <a:pt x="367" y="621"/>
                </a:cubicBezTo>
                <a:cubicBezTo>
                  <a:pt x="384" y="620"/>
                  <a:pt x="395" y="614"/>
                  <a:pt x="415" y="617"/>
                </a:cubicBezTo>
                <a:cubicBezTo>
                  <a:pt x="401" y="604"/>
                  <a:pt x="374" y="605"/>
                  <a:pt x="347" y="605"/>
                </a:cubicBezTo>
                <a:cubicBezTo>
                  <a:pt x="356" y="588"/>
                  <a:pt x="385" y="604"/>
                  <a:pt x="399" y="585"/>
                </a:cubicBezTo>
                <a:cubicBezTo>
                  <a:pt x="385" y="571"/>
                  <a:pt x="363" y="573"/>
                  <a:pt x="344" y="557"/>
                </a:cubicBezTo>
                <a:cubicBezTo>
                  <a:pt x="345" y="549"/>
                  <a:pt x="363" y="556"/>
                  <a:pt x="371" y="553"/>
                </a:cubicBezTo>
                <a:cubicBezTo>
                  <a:pt x="361" y="548"/>
                  <a:pt x="345" y="548"/>
                  <a:pt x="336" y="542"/>
                </a:cubicBezTo>
                <a:cubicBezTo>
                  <a:pt x="339" y="533"/>
                  <a:pt x="358" y="540"/>
                  <a:pt x="367" y="538"/>
                </a:cubicBezTo>
                <a:cubicBezTo>
                  <a:pt x="315" y="512"/>
                  <a:pt x="265" y="492"/>
                  <a:pt x="193" y="474"/>
                </a:cubicBezTo>
                <a:cubicBezTo>
                  <a:pt x="160" y="466"/>
                  <a:pt x="130" y="454"/>
                  <a:pt x="106" y="447"/>
                </a:cubicBezTo>
                <a:cubicBezTo>
                  <a:pt x="95" y="443"/>
                  <a:pt x="79" y="448"/>
                  <a:pt x="71" y="443"/>
                </a:cubicBezTo>
                <a:cubicBezTo>
                  <a:pt x="80" y="450"/>
                  <a:pt x="80" y="415"/>
                  <a:pt x="67" y="427"/>
                </a:cubicBezTo>
                <a:cubicBezTo>
                  <a:pt x="70" y="423"/>
                  <a:pt x="74" y="421"/>
                  <a:pt x="79" y="419"/>
                </a:cubicBezTo>
                <a:cubicBezTo>
                  <a:pt x="60" y="409"/>
                  <a:pt x="37" y="403"/>
                  <a:pt x="16" y="395"/>
                </a:cubicBezTo>
                <a:cubicBezTo>
                  <a:pt x="23" y="380"/>
                  <a:pt x="53" y="400"/>
                  <a:pt x="75" y="395"/>
                </a:cubicBezTo>
                <a:cubicBezTo>
                  <a:pt x="64" y="370"/>
                  <a:pt x="19" y="380"/>
                  <a:pt x="0" y="364"/>
                </a:cubicBezTo>
                <a:cubicBezTo>
                  <a:pt x="40" y="352"/>
                  <a:pt x="77" y="348"/>
                  <a:pt x="110" y="344"/>
                </a:cubicBezTo>
                <a:cubicBezTo>
                  <a:pt x="82" y="330"/>
                  <a:pt x="39" y="331"/>
                  <a:pt x="4" y="324"/>
                </a:cubicBezTo>
                <a:cubicBezTo>
                  <a:pt x="8" y="315"/>
                  <a:pt x="29" y="323"/>
                  <a:pt x="39" y="320"/>
                </a:cubicBezTo>
                <a:cubicBezTo>
                  <a:pt x="40" y="315"/>
                  <a:pt x="19" y="312"/>
                  <a:pt x="31" y="308"/>
                </a:cubicBezTo>
                <a:cubicBezTo>
                  <a:pt x="42" y="306"/>
                  <a:pt x="46" y="310"/>
                  <a:pt x="43" y="320"/>
                </a:cubicBezTo>
                <a:cubicBezTo>
                  <a:pt x="71" y="320"/>
                  <a:pt x="77" y="299"/>
                  <a:pt x="110" y="304"/>
                </a:cubicBezTo>
                <a:cubicBezTo>
                  <a:pt x="109" y="298"/>
                  <a:pt x="104" y="295"/>
                  <a:pt x="95" y="297"/>
                </a:cubicBezTo>
                <a:cubicBezTo>
                  <a:pt x="104" y="286"/>
                  <a:pt x="127" y="289"/>
                  <a:pt x="146" y="289"/>
                </a:cubicBezTo>
                <a:cubicBezTo>
                  <a:pt x="137" y="274"/>
                  <a:pt x="110" y="277"/>
                  <a:pt x="91" y="273"/>
                </a:cubicBezTo>
                <a:cubicBezTo>
                  <a:pt x="101" y="256"/>
                  <a:pt x="130" y="275"/>
                  <a:pt x="150" y="269"/>
                </a:cubicBezTo>
                <a:cubicBezTo>
                  <a:pt x="149" y="259"/>
                  <a:pt x="119" y="258"/>
                  <a:pt x="130" y="249"/>
                </a:cubicBezTo>
                <a:cubicBezTo>
                  <a:pt x="132" y="238"/>
                  <a:pt x="182" y="258"/>
                  <a:pt x="182" y="245"/>
                </a:cubicBezTo>
                <a:cubicBezTo>
                  <a:pt x="205" y="239"/>
                  <a:pt x="239" y="237"/>
                  <a:pt x="249" y="253"/>
                </a:cubicBezTo>
                <a:cubicBezTo>
                  <a:pt x="259" y="256"/>
                  <a:pt x="256" y="245"/>
                  <a:pt x="261" y="241"/>
                </a:cubicBezTo>
                <a:cubicBezTo>
                  <a:pt x="326" y="268"/>
                  <a:pt x="423" y="228"/>
                  <a:pt x="502" y="253"/>
                </a:cubicBezTo>
                <a:cubicBezTo>
                  <a:pt x="468" y="225"/>
                  <a:pt x="406" y="241"/>
                  <a:pt x="375" y="206"/>
                </a:cubicBezTo>
                <a:cubicBezTo>
                  <a:pt x="396" y="210"/>
                  <a:pt x="407" y="210"/>
                  <a:pt x="423" y="202"/>
                </a:cubicBezTo>
                <a:cubicBezTo>
                  <a:pt x="420" y="196"/>
                  <a:pt x="414" y="194"/>
                  <a:pt x="407" y="194"/>
                </a:cubicBezTo>
                <a:cubicBezTo>
                  <a:pt x="420" y="188"/>
                  <a:pt x="441" y="188"/>
                  <a:pt x="458" y="186"/>
                </a:cubicBezTo>
                <a:cubicBezTo>
                  <a:pt x="437" y="166"/>
                  <a:pt x="396" y="178"/>
                  <a:pt x="363" y="170"/>
                </a:cubicBezTo>
                <a:cubicBezTo>
                  <a:pt x="328" y="162"/>
                  <a:pt x="322" y="141"/>
                  <a:pt x="292" y="150"/>
                </a:cubicBezTo>
                <a:cubicBezTo>
                  <a:pt x="306" y="146"/>
                  <a:pt x="285" y="175"/>
                  <a:pt x="288" y="146"/>
                </a:cubicBezTo>
                <a:cubicBezTo>
                  <a:pt x="280" y="145"/>
                  <a:pt x="281" y="152"/>
                  <a:pt x="280" y="158"/>
                </a:cubicBezTo>
                <a:cubicBezTo>
                  <a:pt x="268" y="144"/>
                  <a:pt x="239" y="146"/>
                  <a:pt x="229" y="131"/>
                </a:cubicBezTo>
                <a:cubicBezTo>
                  <a:pt x="240" y="136"/>
                  <a:pt x="233" y="134"/>
                  <a:pt x="233" y="123"/>
                </a:cubicBezTo>
                <a:cubicBezTo>
                  <a:pt x="264" y="123"/>
                  <a:pt x="342" y="143"/>
                  <a:pt x="344" y="123"/>
                </a:cubicBezTo>
                <a:cubicBezTo>
                  <a:pt x="346" y="117"/>
                  <a:pt x="366" y="126"/>
                  <a:pt x="375" y="127"/>
                </a:cubicBezTo>
                <a:cubicBezTo>
                  <a:pt x="357" y="112"/>
                  <a:pt x="449" y="110"/>
                  <a:pt x="490" y="111"/>
                </a:cubicBezTo>
                <a:cubicBezTo>
                  <a:pt x="542" y="112"/>
                  <a:pt x="582" y="101"/>
                  <a:pt x="632" y="111"/>
                </a:cubicBezTo>
                <a:cubicBezTo>
                  <a:pt x="623" y="101"/>
                  <a:pt x="608" y="98"/>
                  <a:pt x="589" y="99"/>
                </a:cubicBezTo>
                <a:cubicBezTo>
                  <a:pt x="590" y="86"/>
                  <a:pt x="613" y="85"/>
                  <a:pt x="616" y="99"/>
                </a:cubicBezTo>
                <a:cubicBezTo>
                  <a:pt x="619" y="92"/>
                  <a:pt x="628" y="92"/>
                  <a:pt x="632" y="87"/>
                </a:cubicBezTo>
                <a:cubicBezTo>
                  <a:pt x="762" y="95"/>
                  <a:pt x="849" y="86"/>
                  <a:pt x="976" y="111"/>
                </a:cubicBezTo>
                <a:cubicBezTo>
                  <a:pt x="988" y="98"/>
                  <a:pt x="1037" y="97"/>
                  <a:pt x="1035" y="115"/>
                </a:cubicBezTo>
                <a:cubicBezTo>
                  <a:pt x="1050" y="120"/>
                  <a:pt x="1043" y="104"/>
                  <a:pt x="1055" y="107"/>
                </a:cubicBezTo>
                <a:cubicBezTo>
                  <a:pt x="1057" y="111"/>
                  <a:pt x="1064" y="111"/>
                  <a:pt x="1063" y="119"/>
                </a:cubicBezTo>
                <a:cubicBezTo>
                  <a:pt x="1105" y="104"/>
                  <a:pt x="1180" y="131"/>
                  <a:pt x="1225" y="127"/>
                </a:cubicBezTo>
                <a:cubicBezTo>
                  <a:pt x="1229" y="107"/>
                  <a:pt x="1200" y="120"/>
                  <a:pt x="1193" y="111"/>
                </a:cubicBezTo>
                <a:cubicBezTo>
                  <a:pt x="1219" y="104"/>
                  <a:pt x="1256" y="119"/>
                  <a:pt x="1280" y="127"/>
                </a:cubicBezTo>
                <a:cubicBezTo>
                  <a:pt x="1296" y="124"/>
                  <a:pt x="1287" y="115"/>
                  <a:pt x="1292" y="107"/>
                </a:cubicBezTo>
                <a:cubicBezTo>
                  <a:pt x="1340" y="113"/>
                  <a:pt x="1373" y="114"/>
                  <a:pt x="1411" y="111"/>
                </a:cubicBezTo>
                <a:cubicBezTo>
                  <a:pt x="1398" y="101"/>
                  <a:pt x="1358" y="80"/>
                  <a:pt x="1355" y="87"/>
                </a:cubicBezTo>
                <a:cubicBezTo>
                  <a:pt x="1327" y="88"/>
                  <a:pt x="1279" y="36"/>
                  <a:pt x="1229" y="48"/>
                </a:cubicBezTo>
                <a:cubicBezTo>
                  <a:pt x="1217" y="26"/>
                  <a:pt x="1166" y="32"/>
                  <a:pt x="1138" y="16"/>
                </a:cubicBezTo>
                <a:cubicBezTo>
                  <a:pt x="1198" y="0"/>
                  <a:pt x="1271" y="61"/>
                  <a:pt x="1332" y="48"/>
                </a:cubicBezTo>
                <a:cubicBezTo>
                  <a:pt x="1459" y="79"/>
                  <a:pt x="1597" y="65"/>
                  <a:pt x="1715" y="87"/>
                </a:cubicBezTo>
                <a:cubicBezTo>
                  <a:pt x="1705" y="79"/>
                  <a:pt x="1686" y="79"/>
                  <a:pt x="1687" y="59"/>
                </a:cubicBezTo>
                <a:cubicBezTo>
                  <a:pt x="1708" y="56"/>
                  <a:pt x="1702" y="79"/>
                  <a:pt x="1723" y="75"/>
                </a:cubicBezTo>
                <a:cubicBezTo>
                  <a:pt x="1723" y="71"/>
                  <a:pt x="1718" y="72"/>
                  <a:pt x="1715" y="71"/>
                </a:cubicBezTo>
                <a:cubicBezTo>
                  <a:pt x="1750" y="69"/>
                  <a:pt x="1821" y="107"/>
                  <a:pt x="1857" y="75"/>
                </a:cubicBezTo>
                <a:cubicBezTo>
                  <a:pt x="1873" y="86"/>
                  <a:pt x="1928" y="85"/>
                  <a:pt x="1920" y="75"/>
                </a:cubicBezTo>
                <a:cubicBezTo>
                  <a:pt x="1938" y="67"/>
                  <a:pt x="1976" y="88"/>
                  <a:pt x="1988" y="71"/>
                </a:cubicBezTo>
                <a:cubicBezTo>
                  <a:pt x="1999" y="88"/>
                  <a:pt x="2023" y="89"/>
                  <a:pt x="2039" y="91"/>
                </a:cubicBezTo>
                <a:cubicBezTo>
                  <a:pt x="2060" y="70"/>
                  <a:pt x="2129" y="103"/>
                  <a:pt x="2165" y="83"/>
                </a:cubicBezTo>
                <a:cubicBezTo>
                  <a:pt x="2202" y="95"/>
                  <a:pt x="2240" y="98"/>
                  <a:pt x="2280" y="99"/>
                </a:cubicBezTo>
                <a:cubicBezTo>
                  <a:pt x="2324" y="101"/>
                  <a:pt x="2367" y="114"/>
                  <a:pt x="2410" y="115"/>
                </a:cubicBezTo>
                <a:cubicBezTo>
                  <a:pt x="2433" y="115"/>
                  <a:pt x="2456" y="104"/>
                  <a:pt x="2478" y="103"/>
                </a:cubicBezTo>
                <a:cubicBezTo>
                  <a:pt x="2559" y="98"/>
                  <a:pt x="2640" y="121"/>
                  <a:pt x="2727" y="131"/>
                </a:cubicBezTo>
                <a:cubicBezTo>
                  <a:pt x="2720" y="141"/>
                  <a:pt x="2690" y="128"/>
                  <a:pt x="2683" y="138"/>
                </a:cubicBezTo>
                <a:cubicBezTo>
                  <a:pt x="2686" y="150"/>
                  <a:pt x="2696" y="136"/>
                  <a:pt x="2703" y="138"/>
                </a:cubicBezTo>
                <a:cubicBezTo>
                  <a:pt x="2668" y="158"/>
                  <a:pt x="2621" y="148"/>
                  <a:pt x="2580" y="158"/>
                </a:cubicBezTo>
                <a:cubicBezTo>
                  <a:pt x="2585" y="171"/>
                  <a:pt x="2607" y="166"/>
                  <a:pt x="2616" y="174"/>
                </a:cubicBezTo>
                <a:cubicBezTo>
                  <a:pt x="2601" y="181"/>
                  <a:pt x="2566" y="178"/>
                  <a:pt x="2565" y="186"/>
                </a:cubicBezTo>
                <a:cubicBezTo>
                  <a:pt x="2578" y="193"/>
                  <a:pt x="2588" y="185"/>
                  <a:pt x="2604" y="194"/>
                </a:cubicBezTo>
                <a:cubicBezTo>
                  <a:pt x="2598" y="206"/>
                  <a:pt x="2587" y="191"/>
                  <a:pt x="2576" y="194"/>
                </a:cubicBezTo>
                <a:cubicBezTo>
                  <a:pt x="2581" y="223"/>
                  <a:pt x="2618" y="195"/>
                  <a:pt x="2640" y="218"/>
                </a:cubicBezTo>
                <a:cubicBezTo>
                  <a:pt x="2644" y="208"/>
                  <a:pt x="2703" y="202"/>
                  <a:pt x="2734" y="210"/>
                </a:cubicBezTo>
                <a:cubicBezTo>
                  <a:pt x="2711" y="224"/>
                  <a:pt x="2663" y="217"/>
                  <a:pt x="2640" y="221"/>
                </a:cubicBezTo>
                <a:cubicBezTo>
                  <a:pt x="2700" y="246"/>
                  <a:pt x="2779" y="195"/>
                  <a:pt x="2849" y="225"/>
                </a:cubicBezTo>
                <a:cubicBezTo>
                  <a:pt x="2765" y="234"/>
                  <a:pt x="2676" y="234"/>
                  <a:pt x="2628" y="249"/>
                </a:cubicBezTo>
                <a:cubicBezTo>
                  <a:pt x="2612" y="242"/>
                  <a:pt x="2592" y="237"/>
                  <a:pt x="2580" y="225"/>
                </a:cubicBezTo>
                <a:cubicBezTo>
                  <a:pt x="2513" y="236"/>
                  <a:pt x="2451" y="202"/>
                  <a:pt x="2387" y="218"/>
                </a:cubicBezTo>
                <a:cubicBezTo>
                  <a:pt x="2387" y="221"/>
                  <a:pt x="2391" y="221"/>
                  <a:pt x="2395" y="221"/>
                </a:cubicBezTo>
                <a:cubicBezTo>
                  <a:pt x="2373" y="219"/>
                  <a:pt x="2380" y="234"/>
                  <a:pt x="2339" y="237"/>
                </a:cubicBezTo>
                <a:cubicBezTo>
                  <a:pt x="2358" y="238"/>
                  <a:pt x="2385" y="252"/>
                  <a:pt x="2395" y="249"/>
                </a:cubicBezTo>
                <a:cubicBezTo>
                  <a:pt x="2400" y="260"/>
                  <a:pt x="2360" y="259"/>
                  <a:pt x="2343" y="261"/>
                </a:cubicBezTo>
                <a:cubicBezTo>
                  <a:pt x="2407" y="286"/>
                  <a:pt x="2537" y="276"/>
                  <a:pt x="2608" y="265"/>
                </a:cubicBezTo>
                <a:cubicBezTo>
                  <a:pt x="2639" y="277"/>
                  <a:pt x="2652" y="261"/>
                  <a:pt x="2699" y="265"/>
                </a:cubicBezTo>
                <a:cubicBezTo>
                  <a:pt x="2684" y="281"/>
                  <a:pt x="2669" y="275"/>
                  <a:pt x="2663" y="297"/>
                </a:cubicBezTo>
                <a:cubicBezTo>
                  <a:pt x="2679" y="293"/>
                  <a:pt x="2674" y="301"/>
                  <a:pt x="2703" y="304"/>
                </a:cubicBezTo>
                <a:cubicBezTo>
                  <a:pt x="2691" y="318"/>
                  <a:pt x="2677" y="305"/>
                  <a:pt x="2655" y="308"/>
                </a:cubicBezTo>
                <a:cubicBezTo>
                  <a:pt x="2663" y="290"/>
                  <a:pt x="2640" y="303"/>
                  <a:pt x="2644" y="289"/>
                </a:cubicBezTo>
                <a:cubicBezTo>
                  <a:pt x="2628" y="293"/>
                  <a:pt x="2649" y="308"/>
                  <a:pt x="2632" y="308"/>
                </a:cubicBezTo>
                <a:cubicBezTo>
                  <a:pt x="2676" y="327"/>
                  <a:pt x="2729" y="329"/>
                  <a:pt x="2770" y="308"/>
                </a:cubicBezTo>
                <a:cubicBezTo>
                  <a:pt x="2775" y="314"/>
                  <a:pt x="2775" y="323"/>
                  <a:pt x="2770" y="328"/>
                </a:cubicBezTo>
                <a:cubicBezTo>
                  <a:pt x="2825" y="364"/>
                  <a:pt x="2938" y="342"/>
                  <a:pt x="3011" y="364"/>
                </a:cubicBezTo>
                <a:cubicBezTo>
                  <a:pt x="2979" y="363"/>
                  <a:pt x="2938" y="371"/>
                  <a:pt x="2900" y="376"/>
                </a:cubicBezTo>
                <a:cubicBezTo>
                  <a:pt x="2903" y="390"/>
                  <a:pt x="2929" y="381"/>
                  <a:pt x="2944" y="384"/>
                </a:cubicBezTo>
                <a:cubicBezTo>
                  <a:pt x="2942" y="387"/>
                  <a:pt x="2940" y="390"/>
                  <a:pt x="2940" y="395"/>
                </a:cubicBezTo>
                <a:cubicBezTo>
                  <a:pt x="2955" y="402"/>
                  <a:pt x="2965" y="384"/>
                  <a:pt x="2968" y="391"/>
                </a:cubicBezTo>
                <a:cubicBezTo>
                  <a:pt x="3002" y="412"/>
                  <a:pt x="3065" y="390"/>
                  <a:pt x="3122" y="407"/>
                </a:cubicBezTo>
                <a:cubicBezTo>
                  <a:pt x="3114" y="400"/>
                  <a:pt x="3101" y="399"/>
                  <a:pt x="3090" y="395"/>
                </a:cubicBezTo>
                <a:cubicBezTo>
                  <a:pt x="3117" y="377"/>
                  <a:pt x="3115" y="412"/>
                  <a:pt x="3153" y="407"/>
                </a:cubicBezTo>
                <a:cubicBezTo>
                  <a:pt x="3128" y="425"/>
                  <a:pt x="3096" y="406"/>
                  <a:pt x="3058" y="407"/>
                </a:cubicBezTo>
                <a:cubicBezTo>
                  <a:pt x="3057" y="429"/>
                  <a:pt x="3097" y="411"/>
                  <a:pt x="3094" y="435"/>
                </a:cubicBezTo>
                <a:cubicBezTo>
                  <a:pt x="3103" y="424"/>
                  <a:pt x="3106" y="423"/>
                  <a:pt x="3122" y="427"/>
                </a:cubicBezTo>
                <a:cubicBezTo>
                  <a:pt x="3105" y="451"/>
                  <a:pt x="3168" y="429"/>
                  <a:pt x="3189" y="431"/>
                </a:cubicBezTo>
                <a:cubicBezTo>
                  <a:pt x="3181" y="437"/>
                  <a:pt x="3168" y="439"/>
                  <a:pt x="3153" y="439"/>
                </a:cubicBezTo>
                <a:cubicBezTo>
                  <a:pt x="3192" y="464"/>
                  <a:pt x="3255" y="452"/>
                  <a:pt x="3311" y="474"/>
                </a:cubicBezTo>
                <a:cubicBezTo>
                  <a:pt x="3293" y="494"/>
                  <a:pt x="3270" y="492"/>
                  <a:pt x="3260" y="514"/>
                </a:cubicBezTo>
                <a:cubicBezTo>
                  <a:pt x="3260" y="534"/>
                  <a:pt x="3306" y="508"/>
                  <a:pt x="3300" y="534"/>
                </a:cubicBezTo>
                <a:cubicBezTo>
                  <a:pt x="3320" y="536"/>
                  <a:pt x="3349" y="530"/>
                  <a:pt x="3359" y="534"/>
                </a:cubicBezTo>
                <a:cubicBezTo>
                  <a:pt x="3355" y="545"/>
                  <a:pt x="3353" y="538"/>
                  <a:pt x="3343" y="538"/>
                </a:cubicBezTo>
                <a:cubicBezTo>
                  <a:pt x="3342" y="544"/>
                  <a:pt x="3346" y="545"/>
                  <a:pt x="3351" y="546"/>
                </a:cubicBezTo>
                <a:cubicBezTo>
                  <a:pt x="3345" y="556"/>
                  <a:pt x="3338" y="564"/>
                  <a:pt x="3319" y="561"/>
                </a:cubicBezTo>
                <a:cubicBezTo>
                  <a:pt x="3328" y="575"/>
                  <a:pt x="3359" y="566"/>
                  <a:pt x="3375" y="573"/>
                </a:cubicBezTo>
                <a:cubicBezTo>
                  <a:pt x="3371" y="580"/>
                  <a:pt x="3358" y="577"/>
                  <a:pt x="3351" y="581"/>
                </a:cubicBezTo>
                <a:cubicBezTo>
                  <a:pt x="3352" y="589"/>
                  <a:pt x="3368" y="582"/>
                  <a:pt x="3371" y="589"/>
                </a:cubicBezTo>
                <a:cubicBezTo>
                  <a:pt x="3348" y="594"/>
                  <a:pt x="3323" y="621"/>
                  <a:pt x="3339" y="640"/>
                </a:cubicBezTo>
                <a:cubicBezTo>
                  <a:pt x="3331" y="639"/>
                  <a:pt x="3332" y="646"/>
                  <a:pt x="3331" y="652"/>
                </a:cubicBezTo>
                <a:cubicBezTo>
                  <a:pt x="3315" y="650"/>
                  <a:pt x="3309" y="656"/>
                  <a:pt x="3296" y="656"/>
                </a:cubicBezTo>
                <a:cubicBezTo>
                  <a:pt x="3309" y="675"/>
                  <a:pt x="3336" y="658"/>
                  <a:pt x="3355" y="672"/>
                </a:cubicBezTo>
                <a:cubicBezTo>
                  <a:pt x="3356" y="678"/>
                  <a:pt x="3351" y="679"/>
                  <a:pt x="3351" y="684"/>
                </a:cubicBezTo>
                <a:cubicBezTo>
                  <a:pt x="3405" y="707"/>
                  <a:pt x="3485" y="705"/>
                  <a:pt x="3549" y="719"/>
                </a:cubicBezTo>
                <a:cubicBezTo>
                  <a:pt x="3561" y="737"/>
                  <a:pt x="3562" y="749"/>
                  <a:pt x="3564" y="771"/>
                </a:cubicBezTo>
                <a:cubicBezTo>
                  <a:pt x="3577" y="776"/>
                  <a:pt x="3567" y="758"/>
                  <a:pt x="3580" y="763"/>
                </a:cubicBezTo>
                <a:cubicBezTo>
                  <a:pt x="3575" y="782"/>
                  <a:pt x="3600" y="772"/>
                  <a:pt x="3608" y="779"/>
                </a:cubicBezTo>
                <a:cubicBezTo>
                  <a:pt x="3589" y="785"/>
                  <a:pt x="3579" y="790"/>
                  <a:pt x="3556" y="798"/>
                </a:cubicBezTo>
                <a:cubicBezTo>
                  <a:pt x="3559" y="806"/>
                  <a:pt x="3556" y="815"/>
                  <a:pt x="3541" y="822"/>
                </a:cubicBezTo>
                <a:cubicBezTo>
                  <a:pt x="3543" y="835"/>
                  <a:pt x="3552" y="836"/>
                  <a:pt x="3545" y="850"/>
                </a:cubicBezTo>
                <a:cubicBezTo>
                  <a:pt x="3586" y="846"/>
                  <a:pt x="3596" y="856"/>
                  <a:pt x="3620" y="874"/>
                </a:cubicBezTo>
                <a:cubicBezTo>
                  <a:pt x="3559" y="875"/>
                  <a:pt x="3486" y="854"/>
                  <a:pt x="3422" y="846"/>
                </a:cubicBezTo>
                <a:cubicBezTo>
                  <a:pt x="3442" y="863"/>
                  <a:pt x="3483" y="859"/>
                  <a:pt x="3501" y="877"/>
                </a:cubicBezTo>
                <a:cubicBezTo>
                  <a:pt x="3490" y="890"/>
                  <a:pt x="3476" y="878"/>
                  <a:pt x="3454" y="881"/>
                </a:cubicBezTo>
                <a:cubicBezTo>
                  <a:pt x="3448" y="885"/>
                  <a:pt x="3448" y="894"/>
                  <a:pt x="3446" y="901"/>
                </a:cubicBezTo>
                <a:cubicBezTo>
                  <a:pt x="3369" y="900"/>
                  <a:pt x="3331" y="899"/>
                  <a:pt x="3264" y="893"/>
                </a:cubicBezTo>
                <a:cubicBezTo>
                  <a:pt x="3274" y="900"/>
                  <a:pt x="3277" y="898"/>
                  <a:pt x="3268" y="909"/>
                </a:cubicBezTo>
                <a:cubicBezTo>
                  <a:pt x="3274" y="921"/>
                  <a:pt x="3293" y="918"/>
                  <a:pt x="3296" y="933"/>
                </a:cubicBezTo>
                <a:cubicBezTo>
                  <a:pt x="3277" y="943"/>
                  <a:pt x="3225" y="933"/>
                  <a:pt x="3232" y="957"/>
                </a:cubicBezTo>
                <a:cubicBezTo>
                  <a:pt x="3093" y="965"/>
                  <a:pt x="2921" y="968"/>
                  <a:pt x="2782" y="996"/>
                </a:cubicBezTo>
                <a:cubicBezTo>
                  <a:pt x="2780" y="988"/>
                  <a:pt x="2787" y="988"/>
                  <a:pt x="2794" y="988"/>
                </a:cubicBezTo>
                <a:cubicBezTo>
                  <a:pt x="2793" y="979"/>
                  <a:pt x="2777" y="986"/>
                  <a:pt x="2770" y="984"/>
                </a:cubicBezTo>
                <a:cubicBezTo>
                  <a:pt x="2765" y="985"/>
                  <a:pt x="2766" y="992"/>
                  <a:pt x="2770" y="992"/>
                </a:cubicBezTo>
                <a:cubicBezTo>
                  <a:pt x="2679" y="986"/>
                  <a:pt x="2582" y="998"/>
                  <a:pt x="2482" y="1008"/>
                </a:cubicBezTo>
                <a:cubicBezTo>
                  <a:pt x="2557" y="1038"/>
                  <a:pt x="2639" y="1005"/>
                  <a:pt x="2715" y="1020"/>
                </a:cubicBezTo>
                <a:cubicBezTo>
                  <a:pt x="2715" y="1016"/>
                  <a:pt x="2710" y="1017"/>
                  <a:pt x="2707" y="1016"/>
                </a:cubicBezTo>
                <a:cubicBezTo>
                  <a:pt x="2739" y="1009"/>
                  <a:pt x="2772" y="1012"/>
                  <a:pt x="2790" y="1020"/>
                </a:cubicBezTo>
                <a:cubicBezTo>
                  <a:pt x="2786" y="1023"/>
                  <a:pt x="2761" y="1033"/>
                  <a:pt x="2782" y="1036"/>
                </a:cubicBezTo>
                <a:cubicBezTo>
                  <a:pt x="2776" y="1050"/>
                  <a:pt x="2764" y="1034"/>
                  <a:pt x="2754" y="1043"/>
                </a:cubicBezTo>
                <a:cubicBezTo>
                  <a:pt x="2782" y="1054"/>
                  <a:pt x="2819" y="1055"/>
                  <a:pt x="2853" y="1059"/>
                </a:cubicBezTo>
                <a:cubicBezTo>
                  <a:pt x="2811" y="1081"/>
                  <a:pt x="2760" y="1079"/>
                  <a:pt x="2707" y="1083"/>
                </a:cubicBezTo>
                <a:cubicBezTo>
                  <a:pt x="2723" y="1103"/>
                  <a:pt x="2760" y="1078"/>
                  <a:pt x="2782" y="1091"/>
                </a:cubicBezTo>
                <a:cubicBezTo>
                  <a:pt x="2733" y="1104"/>
                  <a:pt x="2677" y="1109"/>
                  <a:pt x="2624" y="1119"/>
                </a:cubicBezTo>
                <a:cubicBezTo>
                  <a:pt x="2622" y="1128"/>
                  <a:pt x="2642" y="1116"/>
                  <a:pt x="2636" y="1130"/>
                </a:cubicBezTo>
                <a:cubicBezTo>
                  <a:pt x="2599" y="1136"/>
                  <a:pt x="2554" y="1133"/>
                  <a:pt x="2533" y="1154"/>
                </a:cubicBezTo>
                <a:cubicBezTo>
                  <a:pt x="2511" y="1151"/>
                  <a:pt x="2507" y="1153"/>
                  <a:pt x="2493" y="1142"/>
                </a:cubicBezTo>
                <a:cubicBezTo>
                  <a:pt x="2474" y="1158"/>
                  <a:pt x="2453" y="1137"/>
                  <a:pt x="2426" y="1134"/>
                </a:cubicBezTo>
                <a:cubicBezTo>
                  <a:pt x="2374" y="1129"/>
                  <a:pt x="2304" y="1153"/>
                  <a:pt x="2248" y="1158"/>
                </a:cubicBezTo>
                <a:cubicBezTo>
                  <a:pt x="2239" y="1155"/>
                  <a:pt x="2227" y="1153"/>
                  <a:pt x="2213" y="1154"/>
                </a:cubicBezTo>
                <a:cubicBezTo>
                  <a:pt x="2210" y="1159"/>
                  <a:pt x="2211" y="1164"/>
                  <a:pt x="2201" y="1170"/>
                </a:cubicBezTo>
                <a:cubicBezTo>
                  <a:pt x="2143" y="1164"/>
                  <a:pt x="2077" y="1188"/>
                  <a:pt x="1999" y="1194"/>
                </a:cubicBezTo>
                <a:cubicBezTo>
                  <a:pt x="1998" y="1206"/>
                  <a:pt x="2008" y="1206"/>
                  <a:pt x="2019" y="1205"/>
                </a:cubicBezTo>
                <a:cubicBezTo>
                  <a:pt x="1982" y="1220"/>
                  <a:pt x="1920" y="1220"/>
                  <a:pt x="1865" y="1225"/>
                </a:cubicBezTo>
                <a:cubicBezTo>
                  <a:pt x="1866" y="1230"/>
                  <a:pt x="1873" y="1228"/>
                  <a:pt x="1873" y="1233"/>
                </a:cubicBezTo>
                <a:cubicBezTo>
                  <a:pt x="2039" y="1224"/>
                  <a:pt x="2174" y="1228"/>
                  <a:pt x="2339" y="1213"/>
                </a:cubicBezTo>
                <a:cubicBezTo>
                  <a:pt x="2341" y="1223"/>
                  <a:pt x="2339" y="1229"/>
                  <a:pt x="2335" y="1233"/>
                </a:cubicBezTo>
                <a:cubicBezTo>
                  <a:pt x="2363" y="1235"/>
                  <a:pt x="2367" y="1238"/>
                  <a:pt x="2383" y="1249"/>
                </a:cubicBezTo>
                <a:cubicBezTo>
                  <a:pt x="2406" y="1247"/>
                  <a:pt x="2418" y="1235"/>
                  <a:pt x="2446" y="1237"/>
                </a:cubicBezTo>
                <a:cubicBezTo>
                  <a:pt x="2443" y="1245"/>
                  <a:pt x="2435" y="1248"/>
                  <a:pt x="2426" y="1249"/>
                </a:cubicBezTo>
                <a:cubicBezTo>
                  <a:pt x="2426" y="1245"/>
                  <a:pt x="2431" y="1246"/>
                  <a:pt x="2434" y="1245"/>
                </a:cubicBezTo>
                <a:cubicBezTo>
                  <a:pt x="2428" y="1233"/>
                  <a:pt x="2401" y="1253"/>
                  <a:pt x="2414" y="1261"/>
                </a:cubicBezTo>
                <a:cubicBezTo>
                  <a:pt x="2330" y="1307"/>
                  <a:pt x="2195" y="1303"/>
                  <a:pt x="2086" y="1324"/>
                </a:cubicBezTo>
                <a:cubicBezTo>
                  <a:pt x="2115" y="1333"/>
                  <a:pt x="2135" y="1316"/>
                  <a:pt x="2165" y="1320"/>
                </a:cubicBezTo>
                <a:cubicBezTo>
                  <a:pt x="2169" y="1336"/>
                  <a:pt x="2143" y="1322"/>
                  <a:pt x="2146" y="1336"/>
                </a:cubicBezTo>
                <a:cubicBezTo>
                  <a:pt x="2156" y="1346"/>
                  <a:pt x="2174" y="1330"/>
                  <a:pt x="2193" y="1336"/>
                </a:cubicBezTo>
                <a:cubicBezTo>
                  <a:pt x="2152" y="1350"/>
                  <a:pt x="2096" y="1366"/>
                  <a:pt x="2047" y="1375"/>
                </a:cubicBezTo>
                <a:cubicBezTo>
                  <a:pt x="2027" y="1379"/>
                  <a:pt x="2016" y="1374"/>
                  <a:pt x="1999" y="1371"/>
                </a:cubicBezTo>
                <a:cubicBezTo>
                  <a:pt x="1942" y="1362"/>
                  <a:pt x="1870" y="1389"/>
                  <a:pt x="1806" y="1395"/>
                </a:cubicBezTo>
                <a:cubicBezTo>
                  <a:pt x="1754" y="1400"/>
                  <a:pt x="1724" y="1394"/>
                  <a:pt x="1671" y="1399"/>
                </a:cubicBezTo>
                <a:cubicBezTo>
                  <a:pt x="1659" y="1403"/>
                  <a:pt x="1666" y="1386"/>
                  <a:pt x="1656" y="1387"/>
                </a:cubicBezTo>
                <a:cubicBezTo>
                  <a:pt x="1630" y="1387"/>
                  <a:pt x="1634" y="1392"/>
                  <a:pt x="1608" y="1391"/>
                </a:cubicBezTo>
                <a:cubicBezTo>
                  <a:pt x="1610" y="1386"/>
                  <a:pt x="1615" y="1385"/>
                  <a:pt x="1616" y="1379"/>
                </a:cubicBezTo>
                <a:cubicBezTo>
                  <a:pt x="1526" y="1375"/>
                  <a:pt x="1413" y="1403"/>
                  <a:pt x="1332" y="1407"/>
                </a:cubicBezTo>
                <a:cubicBezTo>
                  <a:pt x="1332" y="1396"/>
                  <a:pt x="1325" y="1399"/>
                  <a:pt x="1332" y="1391"/>
                </a:cubicBezTo>
                <a:cubicBezTo>
                  <a:pt x="1320" y="1388"/>
                  <a:pt x="1321" y="1397"/>
                  <a:pt x="1312" y="1395"/>
                </a:cubicBezTo>
                <a:cubicBezTo>
                  <a:pt x="1312" y="1384"/>
                  <a:pt x="1328" y="1388"/>
                  <a:pt x="1339" y="1387"/>
                </a:cubicBezTo>
                <a:cubicBezTo>
                  <a:pt x="1338" y="1392"/>
                  <a:pt x="1332" y="1393"/>
                  <a:pt x="1332" y="1399"/>
                </a:cubicBezTo>
                <a:close/>
                <a:moveTo>
                  <a:pt x="1442" y="1273"/>
                </a:moveTo>
                <a:cubicBezTo>
                  <a:pt x="1436" y="1280"/>
                  <a:pt x="1402" y="1272"/>
                  <a:pt x="1391" y="1285"/>
                </a:cubicBezTo>
                <a:cubicBezTo>
                  <a:pt x="1409" y="1284"/>
                  <a:pt x="1449" y="1285"/>
                  <a:pt x="1442" y="1273"/>
                </a:cubicBezTo>
                <a:close/>
                <a:moveTo>
                  <a:pt x="1414" y="1249"/>
                </a:moveTo>
                <a:cubicBezTo>
                  <a:pt x="1414" y="1261"/>
                  <a:pt x="1385" y="1243"/>
                  <a:pt x="1391" y="1261"/>
                </a:cubicBezTo>
                <a:cubicBezTo>
                  <a:pt x="1396" y="1256"/>
                  <a:pt x="1428" y="1259"/>
                  <a:pt x="1414" y="1249"/>
                </a:cubicBezTo>
                <a:close/>
                <a:moveTo>
                  <a:pt x="1193" y="1202"/>
                </a:moveTo>
                <a:cubicBezTo>
                  <a:pt x="1191" y="1210"/>
                  <a:pt x="1174" y="1203"/>
                  <a:pt x="1166" y="1205"/>
                </a:cubicBezTo>
                <a:cubicBezTo>
                  <a:pt x="1170" y="1218"/>
                  <a:pt x="1169" y="1221"/>
                  <a:pt x="1162" y="1229"/>
                </a:cubicBezTo>
                <a:cubicBezTo>
                  <a:pt x="1180" y="1240"/>
                  <a:pt x="1203" y="1224"/>
                  <a:pt x="1217" y="1233"/>
                </a:cubicBezTo>
                <a:cubicBezTo>
                  <a:pt x="1213" y="1245"/>
                  <a:pt x="1185" y="1233"/>
                  <a:pt x="1185" y="1249"/>
                </a:cubicBezTo>
                <a:cubicBezTo>
                  <a:pt x="1234" y="1244"/>
                  <a:pt x="1296" y="1244"/>
                  <a:pt x="1343" y="1225"/>
                </a:cubicBezTo>
                <a:cubicBezTo>
                  <a:pt x="1383" y="1229"/>
                  <a:pt x="1467" y="1210"/>
                  <a:pt x="1529" y="1209"/>
                </a:cubicBezTo>
                <a:cubicBezTo>
                  <a:pt x="1535" y="1198"/>
                  <a:pt x="1538" y="1200"/>
                  <a:pt x="1553" y="1194"/>
                </a:cubicBezTo>
                <a:cubicBezTo>
                  <a:pt x="1535" y="1188"/>
                  <a:pt x="1522" y="1199"/>
                  <a:pt x="1505" y="1205"/>
                </a:cubicBezTo>
                <a:cubicBezTo>
                  <a:pt x="1430" y="1183"/>
                  <a:pt x="1324" y="1214"/>
                  <a:pt x="1237" y="1229"/>
                </a:cubicBezTo>
                <a:cubicBezTo>
                  <a:pt x="1237" y="1212"/>
                  <a:pt x="1272" y="1230"/>
                  <a:pt x="1272" y="1213"/>
                </a:cubicBezTo>
                <a:cubicBezTo>
                  <a:pt x="1247" y="1209"/>
                  <a:pt x="1181" y="1218"/>
                  <a:pt x="1193" y="1202"/>
                </a:cubicBezTo>
                <a:close/>
                <a:moveTo>
                  <a:pt x="1288" y="1202"/>
                </a:moveTo>
                <a:cubicBezTo>
                  <a:pt x="1275" y="1201"/>
                  <a:pt x="1262" y="1192"/>
                  <a:pt x="1260" y="1209"/>
                </a:cubicBezTo>
                <a:cubicBezTo>
                  <a:pt x="1273" y="1210"/>
                  <a:pt x="1284" y="1210"/>
                  <a:pt x="1288" y="1202"/>
                </a:cubicBezTo>
                <a:close/>
                <a:moveTo>
                  <a:pt x="1833" y="1198"/>
                </a:moveTo>
                <a:cubicBezTo>
                  <a:pt x="1858" y="1197"/>
                  <a:pt x="1862" y="1195"/>
                  <a:pt x="1885" y="1198"/>
                </a:cubicBezTo>
                <a:cubicBezTo>
                  <a:pt x="1880" y="1180"/>
                  <a:pt x="1841" y="1192"/>
                  <a:pt x="1833" y="1198"/>
                </a:cubicBezTo>
                <a:close/>
                <a:moveTo>
                  <a:pt x="1557" y="1194"/>
                </a:moveTo>
                <a:cubicBezTo>
                  <a:pt x="1587" y="1205"/>
                  <a:pt x="1592" y="1178"/>
                  <a:pt x="1557" y="1194"/>
                </a:cubicBezTo>
                <a:close/>
                <a:moveTo>
                  <a:pt x="1964" y="1186"/>
                </a:moveTo>
                <a:cubicBezTo>
                  <a:pt x="1934" y="1192"/>
                  <a:pt x="1910" y="1179"/>
                  <a:pt x="1889" y="1194"/>
                </a:cubicBezTo>
                <a:cubicBezTo>
                  <a:pt x="1922" y="1189"/>
                  <a:pt x="1943" y="1200"/>
                  <a:pt x="1964" y="1186"/>
                </a:cubicBezTo>
                <a:close/>
                <a:moveTo>
                  <a:pt x="857" y="937"/>
                </a:moveTo>
                <a:cubicBezTo>
                  <a:pt x="834" y="927"/>
                  <a:pt x="803" y="935"/>
                  <a:pt x="790" y="949"/>
                </a:cubicBezTo>
                <a:cubicBezTo>
                  <a:pt x="816" y="944"/>
                  <a:pt x="835" y="949"/>
                  <a:pt x="857" y="937"/>
                </a:cubicBezTo>
                <a:close/>
                <a:moveTo>
                  <a:pt x="798" y="917"/>
                </a:moveTo>
                <a:cubicBezTo>
                  <a:pt x="783" y="916"/>
                  <a:pt x="767" y="915"/>
                  <a:pt x="766" y="929"/>
                </a:cubicBezTo>
                <a:cubicBezTo>
                  <a:pt x="780" y="928"/>
                  <a:pt x="797" y="930"/>
                  <a:pt x="798" y="917"/>
                </a:cubicBezTo>
                <a:close/>
                <a:moveTo>
                  <a:pt x="506" y="731"/>
                </a:moveTo>
                <a:cubicBezTo>
                  <a:pt x="504" y="743"/>
                  <a:pt x="485" y="721"/>
                  <a:pt x="482" y="735"/>
                </a:cubicBezTo>
                <a:cubicBezTo>
                  <a:pt x="485" y="736"/>
                  <a:pt x="486" y="739"/>
                  <a:pt x="486" y="743"/>
                </a:cubicBezTo>
                <a:cubicBezTo>
                  <a:pt x="495" y="740"/>
                  <a:pt x="514" y="744"/>
                  <a:pt x="506" y="731"/>
                </a:cubicBezTo>
                <a:close/>
                <a:moveTo>
                  <a:pt x="442" y="731"/>
                </a:moveTo>
                <a:cubicBezTo>
                  <a:pt x="453" y="737"/>
                  <a:pt x="466" y="729"/>
                  <a:pt x="478" y="739"/>
                </a:cubicBezTo>
                <a:cubicBezTo>
                  <a:pt x="485" y="720"/>
                  <a:pt x="446" y="726"/>
                  <a:pt x="442" y="731"/>
                </a:cubicBezTo>
                <a:close/>
                <a:moveTo>
                  <a:pt x="3347" y="676"/>
                </a:moveTo>
                <a:cubicBezTo>
                  <a:pt x="3341" y="670"/>
                  <a:pt x="3323" y="675"/>
                  <a:pt x="3315" y="680"/>
                </a:cubicBezTo>
                <a:cubicBezTo>
                  <a:pt x="3327" y="679"/>
                  <a:pt x="3343" y="691"/>
                  <a:pt x="3347" y="676"/>
                </a:cubicBezTo>
                <a:close/>
                <a:moveTo>
                  <a:pt x="3007" y="423"/>
                </a:moveTo>
                <a:cubicBezTo>
                  <a:pt x="3021" y="431"/>
                  <a:pt x="3045" y="429"/>
                  <a:pt x="3047" y="407"/>
                </a:cubicBezTo>
                <a:cubicBezTo>
                  <a:pt x="3037" y="410"/>
                  <a:pt x="3018" y="402"/>
                  <a:pt x="3015" y="411"/>
                </a:cubicBezTo>
                <a:cubicBezTo>
                  <a:pt x="3042" y="421"/>
                  <a:pt x="2994" y="416"/>
                  <a:pt x="3007" y="423"/>
                </a:cubicBezTo>
                <a:close/>
                <a:moveTo>
                  <a:pt x="292" y="281"/>
                </a:moveTo>
                <a:cubicBezTo>
                  <a:pt x="249" y="262"/>
                  <a:pt x="203" y="246"/>
                  <a:pt x="154" y="269"/>
                </a:cubicBezTo>
                <a:cubicBezTo>
                  <a:pt x="167" y="269"/>
                  <a:pt x="175" y="274"/>
                  <a:pt x="182" y="281"/>
                </a:cubicBezTo>
                <a:cubicBezTo>
                  <a:pt x="177" y="282"/>
                  <a:pt x="161" y="294"/>
                  <a:pt x="178" y="293"/>
                </a:cubicBezTo>
                <a:cubicBezTo>
                  <a:pt x="211" y="269"/>
                  <a:pt x="255" y="300"/>
                  <a:pt x="292" y="281"/>
                </a:cubicBezTo>
                <a:close/>
                <a:moveTo>
                  <a:pt x="2474" y="162"/>
                </a:moveTo>
                <a:cubicBezTo>
                  <a:pt x="2454" y="163"/>
                  <a:pt x="2435" y="152"/>
                  <a:pt x="2422" y="166"/>
                </a:cubicBezTo>
                <a:cubicBezTo>
                  <a:pt x="2432" y="163"/>
                  <a:pt x="2466" y="178"/>
                  <a:pt x="2474" y="162"/>
                </a:cubicBezTo>
                <a:close/>
                <a:moveTo>
                  <a:pt x="2561" y="154"/>
                </a:moveTo>
                <a:cubicBezTo>
                  <a:pt x="2546" y="159"/>
                  <a:pt x="2543" y="151"/>
                  <a:pt x="2537" y="162"/>
                </a:cubicBezTo>
                <a:cubicBezTo>
                  <a:pt x="2545" y="160"/>
                  <a:pt x="2564" y="169"/>
                  <a:pt x="2561" y="1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endParaRPr>
          </a:p>
        </p:txBody>
      </p:sp>
      <p:grpSp>
        <p:nvGrpSpPr>
          <p:cNvPr id="3" name="组合 2">
            <a:extLst>
              <a:ext uri="{FF2B5EF4-FFF2-40B4-BE49-F238E27FC236}">
                <a16:creationId xmlns:a16="http://schemas.microsoft.com/office/drawing/2014/main" id="{E85E3718-D505-24C6-BC5A-C6FD463C86F0}"/>
              </a:ext>
            </a:extLst>
          </p:cNvPr>
          <p:cNvGrpSpPr/>
          <p:nvPr/>
        </p:nvGrpSpPr>
        <p:grpSpPr>
          <a:xfrm>
            <a:off x="4392485" y="618148"/>
            <a:ext cx="3407030" cy="697896"/>
            <a:chOff x="4367808" y="2406408"/>
            <a:chExt cx="3407030" cy="697896"/>
          </a:xfrm>
        </p:grpSpPr>
        <p:sp>
          <p:nvSpPr>
            <p:cNvPr id="4" name="任意多边形: 形状 3">
              <a:extLst>
                <a:ext uri="{FF2B5EF4-FFF2-40B4-BE49-F238E27FC236}">
                  <a16:creationId xmlns:a16="http://schemas.microsoft.com/office/drawing/2014/main" id="{C022B677-6493-05BA-FC6E-CB0BAD4D35A3}"/>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47" name="图片 46">
              <a:extLst>
                <a:ext uri="{FF2B5EF4-FFF2-40B4-BE49-F238E27FC236}">
                  <a16:creationId xmlns:a16="http://schemas.microsoft.com/office/drawing/2014/main" id="{7FB98C48-2044-E12D-68CE-CEC7F2FF3919}"/>
                </a:ext>
              </a:extLst>
            </p:cNvPr>
            <p:cNvPicPr>
              <a:picLocks noChangeAspect="1"/>
            </p:cNvPicPr>
            <p:nvPr/>
          </p:nvPicPr>
          <p:blipFill>
            <a:blip r:embed="rId2"/>
            <a:stretch>
              <a:fillRect/>
            </a:stretch>
          </p:blipFill>
          <p:spPr>
            <a:xfrm>
              <a:off x="4417163" y="2406408"/>
              <a:ext cx="3357675" cy="697896"/>
            </a:xfrm>
            <a:prstGeom prst="rect">
              <a:avLst/>
            </a:prstGeom>
          </p:spPr>
        </p:pic>
        <p:sp>
          <p:nvSpPr>
            <p:cNvPr id="48" name="文本框 47">
              <a:extLst>
                <a:ext uri="{FF2B5EF4-FFF2-40B4-BE49-F238E27FC236}">
                  <a16:creationId xmlns:a16="http://schemas.microsoft.com/office/drawing/2014/main" id="{FF957115-F7B9-3314-E982-FC39FB7952B0}"/>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10" name="组合 9">
            <a:extLst>
              <a:ext uri="{FF2B5EF4-FFF2-40B4-BE49-F238E27FC236}">
                <a16:creationId xmlns:a16="http://schemas.microsoft.com/office/drawing/2014/main" id="{9F801ACC-0ACC-6459-4DAB-298A1D8C0284}"/>
              </a:ext>
            </a:extLst>
          </p:cNvPr>
          <p:cNvGrpSpPr/>
          <p:nvPr/>
        </p:nvGrpSpPr>
        <p:grpSpPr>
          <a:xfrm>
            <a:off x="2804555" y="723581"/>
            <a:ext cx="6582889" cy="324011"/>
            <a:chOff x="2804555" y="723581"/>
            <a:chExt cx="6582889" cy="324011"/>
          </a:xfrm>
        </p:grpSpPr>
        <p:grpSp>
          <p:nvGrpSpPr>
            <p:cNvPr id="11" name="组合 10">
              <a:extLst>
                <a:ext uri="{FF2B5EF4-FFF2-40B4-BE49-F238E27FC236}">
                  <a16:creationId xmlns:a16="http://schemas.microsoft.com/office/drawing/2014/main" id="{19A8DCD3-BCA8-928D-691C-C2FC400A5DAD}"/>
                </a:ext>
              </a:extLst>
            </p:cNvPr>
            <p:cNvGrpSpPr/>
            <p:nvPr/>
          </p:nvGrpSpPr>
          <p:grpSpPr>
            <a:xfrm flipH="1">
              <a:off x="2804555" y="723581"/>
              <a:ext cx="1628505" cy="324011"/>
              <a:chOff x="8988164" y="2998449"/>
              <a:chExt cx="2050177" cy="407908"/>
            </a:xfrm>
          </p:grpSpPr>
          <p:cxnSp>
            <p:nvCxnSpPr>
              <p:cNvPr id="20" name="直接连接符 19">
                <a:extLst>
                  <a:ext uri="{FF2B5EF4-FFF2-40B4-BE49-F238E27FC236}">
                    <a16:creationId xmlns:a16="http://schemas.microsoft.com/office/drawing/2014/main" id="{1F3648E8-80DA-B0F1-2264-C9A3A12DD206}"/>
                  </a:ext>
                </a:extLst>
              </p:cNvPr>
              <p:cNvCxnSpPr>
                <a:cxnSpLocks/>
                <a:stCxn id="25"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4C8AAD6-E193-D6DC-4E43-EB1B23346014}"/>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AC9AA43-95DD-DFA9-2D5D-D20F0D1B831C}"/>
                  </a:ext>
                </a:extLst>
              </p:cNvPr>
              <p:cNvCxnSpPr>
                <a:cxnSpLocks/>
                <a:stCxn id="25" idx="0"/>
                <a:endCxn id="24"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3" name="椭圆 8">
                <a:extLst>
                  <a:ext uri="{FF2B5EF4-FFF2-40B4-BE49-F238E27FC236}">
                    <a16:creationId xmlns:a16="http://schemas.microsoft.com/office/drawing/2014/main" id="{82B7ED93-A6D2-9978-958A-9EACE7A133D4}"/>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4" name="椭圆 8">
                <a:extLst>
                  <a:ext uri="{FF2B5EF4-FFF2-40B4-BE49-F238E27FC236}">
                    <a16:creationId xmlns:a16="http://schemas.microsoft.com/office/drawing/2014/main" id="{C18AC775-DC0B-BBF6-9DA3-FDA6D8407329}"/>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5" name="弧形 24">
                <a:extLst>
                  <a:ext uri="{FF2B5EF4-FFF2-40B4-BE49-F238E27FC236}">
                    <a16:creationId xmlns:a16="http://schemas.microsoft.com/office/drawing/2014/main" id="{FA739416-60F5-A017-B56E-A81026FA8C3C}"/>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6" name="弧形 25">
                <a:extLst>
                  <a:ext uri="{FF2B5EF4-FFF2-40B4-BE49-F238E27FC236}">
                    <a16:creationId xmlns:a16="http://schemas.microsoft.com/office/drawing/2014/main" id="{CFB11C66-147E-0F59-E94C-251DF9FC9DB7}"/>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12" name="组合 11">
              <a:extLst>
                <a:ext uri="{FF2B5EF4-FFF2-40B4-BE49-F238E27FC236}">
                  <a16:creationId xmlns:a16="http://schemas.microsoft.com/office/drawing/2014/main" id="{788A6A55-7ED8-7EB6-43AA-4EB6C2936726}"/>
                </a:ext>
              </a:extLst>
            </p:cNvPr>
            <p:cNvGrpSpPr/>
            <p:nvPr/>
          </p:nvGrpSpPr>
          <p:grpSpPr>
            <a:xfrm>
              <a:off x="7758939" y="723581"/>
              <a:ext cx="1628505" cy="324011"/>
              <a:chOff x="8988164" y="2998449"/>
              <a:chExt cx="2050177" cy="407908"/>
            </a:xfrm>
          </p:grpSpPr>
          <p:cxnSp>
            <p:nvCxnSpPr>
              <p:cNvPr id="13" name="直接连接符 12">
                <a:extLst>
                  <a:ext uri="{FF2B5EF4-FFF2-40B4-BE49-F238E27FC236}">
                    <a16:creationId xmlns:a16="http://schemas.microsoft.com/office/drawing/2014/main" id="{9AEDF5D9-D521-360D-CE50-3B9AA5AD6A02}"/>
                  </a:ext>
                </a:extLst>
              </p:cNvPr>
              <p:cNvCxnSpPr>
                <a:cxnSpLocks/>
                <a:stCxn id="18"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C4240B1-5B28-7502-0E4F-37C551B110B5}"/>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1FB7518-E18D-6511-5F78-0F622E0164E8}"/>
                  </a:ext>
                </a:extLst>
              </p:cNvPr>
              <p:cNvCxnSpPr>
                <a:cxnSpLocks/>
                <a:stCxn id="18" idx="0"/>
                <a:endCxn id="17"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6" name="椭圆 8">
                <a:extLst>
                  <a:ext uri="{FF2B5EF4-FFF2-40B4-BE49-F238E27FC236}">
                    <a16:creationId xmlns:a16="http://schemas.microsoft.com/office/drawing/2014/main" id="{53FCAF2D-2975-9A95-46F1-03C043B8E51C}"/>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7" name="椭圆 8">
                <a:extLst>
                  <a:ext uri="{FF2B5EF4-FFF2-40B4-BE49-F238E27FC236}">
                    <a16:creationId xmlns:a16="http://schemas.microsoft.com/office/drawing/2014/main" id="{3B6CEACE-C68A-90D4-61CE-BC14A44FE743}"/>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8" name="弧形 17">
                <a:extLst>
                  <a:ext uri="{FF2B5EF4-FFF2-40B4-BE49-F238E27FC236}">
                    <a16:creationId xmlns:a16="http://schemas.microsoft.com/office/drawing/2014/main" id="{4DFFADC1-8030-3015-4575-5C5AEBB0A154}"/>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9" name="弧形 18">
                <a:extLst>
                  <a:ext uri="{FF2B5EF4-FFF2-40B4-BE49-F238E27FC236}">
                    <a16:creationId xmlns:a16="http://schemas.microsoft.com/office/drawing/2014/main" id="{69FACA5E-8CFA-2B9C-B6FF-14EACC3D6661}"/>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grpSp>
        <p:nvGrpSpPr>
          <p:cNvPr id="27" name="组合 26">
            <a:extLst>
              <a:ext uri="{FF2B5EF4-FFF2-40B4-BE49-F238E27FC236}">
                <a16:creationId xmlns:a16="http://schemas.microsoft.com/office/drawing/2014/main" id="{0B8C6124-16C0-D8CE-FE36-D3018A72FC6B}"/>
              </a:ext>
            </a:extLst>
          </p:cNvPr>
          <p:cNvGrpSpPr/>
          <p:nvPr/>
        </p:nvGrpSpPr>
        <p:grpSpPr>
          <a:xfrm flipH="1">
            <a:off x="2831651" y="723581"/>
            <a:ext cx="1628505" cy="324011"/>
            <a:chOff x="8988164" y="2998449"/>
            <a:chExt cx="2050177" cy="407908"/>
          </a:xfrm>
        </p:grpSpPr>
        <p:cxnSp>
          <p:nvCxnSpPr>
            <p:cNvPr id="28" name="直接连接符 27">
              <a:extLst>
                <a:ext uri="{FF2B5EF4-FFF2-40B4-BE49-F238E27FC236}">
                  <a16:creationId xmlns:a16="http://schemas.microsoft.com/office/drawing/2014/main" id="{77487ECE-42B1-5D2A-B615-518D5DC1FE25}"/>
                </a:ext>
              </a:extLst>
            </p:cNvPr>
            <p:cNvCxnSpPr>
              <a:cxnSpLocks/>
              <a:stCxn id="33"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F384C45-051B-0AAE-BF56-657E1D6D23E6}"/>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A83E16A-1C5E-4462-0FA4-345CBD2F46CE}"/>
                </a:ext>
              </a:extLst>
            </p:cNvPr>
            <p:cNvCxnSpPr>
              <a:cxnSpLocks/>
              <a:stCxn id="33" idx="0"/>
              <a:endCxn id="32"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1" name="椭圆 8">
              <a:extLst>
                <a:ext uri="{FF2B5EF4-FFF2-40B4-BE49-F238E27FC236}">
                  <a16:creationId xmlns:a16="http://schemas.microsoft.com/office/drawing/2014/main" id="{B916B6CE-8616-C4F1-C4C8-0533798419E2}"/>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2" name="椭圆 8">
              <a:extLst>
                <a:ext uri="{FF2B5EF4-FFF2-40B4-BE49-F238E27FC236}">
                  <a16:creationId xmlns:a16="http://schemas.microsoft.com/office/drawing/2014/main" id="{D7361B46-7D9B-49F3-EF96-347C283C014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3" name="弧形 32">
              <a:extLst>
                <a:ext uri="{FF2B5EF4-FFF2-40B4-BE49-F238E27FC236}">
                  <a16:creationId xmlns:a16="http://schemas.microsoft.com/office/drawing/2014/main" id="{CF32E38F-91E9-E55E-AAA8-564E851A7D4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4" name="弧形 33">
              <a:extLst>
                <a:ext uri="{FF2B5EF4-FFF2-40B4-BE49-F238E27FC236}">
                  <a16:creationId xmlns:a16="http://schemas.microsoft.com/office/drawing/2014/main" id="{E8095C15-64F6-9BB8-BF53-448ADD506853}"/>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35" name="组合 34">
            <a:extLst>
              <a:ext uri="{FF2B5EF4-FFF2-40B4-BE49-F238E27FC236}">
                <a16:creationId xmlns:a16="http://schemas.microsoft.com/office/drawing/2014/main" id="{A3FE4289-4B03-0A54-F76C-2D54F3EED5ED}"/>
              </a:ext>
            </a:extLst>
          </p:cNvPr>
          <p:cNvGrpSpPr/>
          <p:nvPr/>
        </p:nvGrpSpPr>
        <p:grpSpPr>
          <a:xfrm>
            <a:off x="7786035" y="723581"/>
            <a:ext cx="1628505" cy="324011"/>
            <a:chOff x="8988164" y="2998449"/>
            <a:chExt cx="2050177" cy="407908"/>
          </a:xfrm>
        </p:grpSpPr>
        <p:cxnSp>
          <p:nvCxnSpPr>
            <p:cNvPr id="36" name="直接连接符 35">
              <a:extLst>
                <a:ext uri="{FF2B5EF4-FFF2-40B4-BE49-F238E27FC236}">
                  <a16:creationId xmlns:a16="http://schemas.microsoft.com/office/drawing/2014/main" id="{C56AB0F4-686E-01FC-C60E-9A2CD84D6B9B}"/>
                </a:ext>
              </a:extLst>
            </p:cNvPr>
            <p:cNvCxnSpPr>
              <a:cxnSpLocks/>
              <a:stCxn id="41"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EBFBE9E-7713-6FDB-6FC9-FE8AB49FF62A}"/>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EC1958C-6DE6-40DC-0C5F-2AB9FCA49ED6}"/>
                </a:ext>
              </a:extLst>
            </p:cNvPr>
            <p:cNvCxnSpPr>
              <a:cxnSpLocks/>
              <a:stCxn id="41" idx="0"/>
              <a:endCxn id="40"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9" name="椭圆 8">
              <a:extLst>
                <a:ext uri="{FF2B5EF4-FFF2-40B4-BE49-F238E27FC236}">
                  <a16:creationId xmlns:a16="http://schemas.microsoft.com/office/drawing/2014/main" id="{6F96FC5D-86F2-9CDC-658D-E89362CDA16D}"/>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0" name="椭圆 8">
              <a:extLst>
                <a:ext uri="{FF2B5EF4-FFF2-40B4-BE49-F238E27FC236}">
                  <a16:creationId xmlns:a16="http://schemas.microsoft.com/office/drawing/2014/main" id="{437910FA-03C0-782C-E43A-81633AF0FF2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41" name="弧形 40">
              <a:extLst>
                <a:ext uri="{FF2B5EF4-FFF2-40B4-BE49-F238E27FC236}">
                  <a16:creationId xmlns:a16="http://schemas.microsoft.com/office/drawing/2014/main" id="{42174FC9-8657-FF26-A656-7AC2211F5FD0}"/>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42" name="弧形 41">
              <a:extLst>
                <a:ext uri="{FF2B5EF4-FFF2-40B4-BE49-F238E27FC236}">
                  <a16:creationId xmlns:a16="http://schemas.microsoft.com/office/drawing/2014/main" id="{782CA5E7-A130-CB84-E9F8-BF85A71D29FD}"/>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43" name="组合 42">
            <a:extLst>
              <a:ext uri="{FF2B5EF4-FFF2-40B4-BE49-F238E27FC236}">
                <a16:creationId xmlns:a16="http://schemas.microsoft.com/office/drawing/2014/main" id="{BD968FB9-E2E2-2383-118C-6E5674E6BAD8}"/>
              </a:ext>
            </a:extLst>
          </p:cNvPr>
          <p:cNvGrpSpPr/>
          <p:nvPr/>
        </p:nvGrpSpPr>
        <p:grpSpPr>
          <a:xfrm>
            <a:off x="899972" y="1772816"/>
            <a:ext cx="509030" cy="545035"/>
            <a:chOff x="926038" y="2725900"/>
            <a:chExt cx="258387" cy="276665"/>
          </a:xfrm>
        </p:grpSpPr>
        <p:sp>
          <p:nvSpPr>
            <p:cNvPr id="44" name="文本框 43">
              <a:extLst>
                <a:ext uri="{FF2B5EF4-FFF2-40B4-BE49-F238E27FC236}">
                  <a16:creationId xmlns:a16="http://schemas.microsoft.com/office/drawing/2014/main" id="{EF793388-B295-346B-147C-2FD66AE42CF7}"/>
                </a:ext>
              </a:extLst>
            </p:cNvPr>
            <p:cNvSpPr txBox="1"/>
            <p:nvPr/>
          </p:nvSpPr>
          <p:spPr>
            <a:xfrm>
              <a:off x="985322" y="2811743"/>
              <a:ext cx="199099" cy="190822"/>
            </a:xfrm>
            <a:prstGeom prst="rect">
              <a:avLst/>
            </a:prstGeom>
            <a:noFill/>
            <a:effectLst/>
          </p:spPr>
          <p:txBody>
            <a:bodyPr wrap="square" lIns="0" tIns="0" rIns="0" bIns="0" rtlCol="0" anchor="t">
              <a:noAutofit/>
            </a:bodyPr>
            <a:lstStyle/>
            <a:p>
              <a:pPr algn="l"/>
              <a:r>
                <a:rPr lang="zh-CN" altLang="en-US" sz="1240" dirty="0">
                  <a:solidFill>
                    <a:schemeClr val="bg1"/>
                  </a:solidFill>
                  <a:latin typeface="+mj-ea"/>
                  <a:ea typeface="+mj-ea"/>
                </a:rPr>
                <a:t>壹</a:t>
              </a:r>
            </a:p>
          </p:txBody>
        </p:sp>
        <p:pic>
          <p:nvPicPr>
            <p:cNvPr id="45" name="图片 44">
              <a:extLst>
                <a:ext uri="{FF2B5EF4-FFF2-40B4-BE49-F238E27FC236}">
                  <a16:creationId xmlns:a16="http://schemas.microsoft.com/office/drawing/2014/main" id="{6DDE812B-694E-6892-4B61-181CB8003376}"/>
                </a:ext>
              </a:extLst>
            </p:cNvPr>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26038" y="2725900"/>
              <a:ext cx="258387" cy="265877"/>
            </a:xfrm>
            <a:prstGeom prst="rect">
              <a:avLst/>
            </a:prstGeom>
            <a:effectLst/>
          </p:spPr>
        </p:pic>
        <p:sp>
          <p:nvSpPr>
            <p:cNvPr id="46" name="文本框 45">
              <a:extLst>
                <a:ext uri="{FF2B5EF4-FFF2-40B4-BE49-F238E27FC236}">
                  <a16:creationId xmlns:a16="http://schemas.microsoft.com/office/drawing/2014/main" id="{F754215D-AFDB-9F9F-A2F3-114E9B428469}"/>
                </a:ext>
              </a:extLst>
            </p:cNvPr>
            <p:cNvSpPr txBox="1"/>
            <p:nvPr/>
          </p:nvSpPr>
          <p:spPr>
            <a:xfrm>
              <a:off x="1005436" y="2788885"/>
              <a:ext cx="100898" cy="122413"/>
            </a:xfrm>
            <a:prstGeom prst="rect">
              <a:avLst/>
            </a:prstGeom>
            <a:noFill/>
            <a:effectLst/>
          </p:spPr>
          <p:txBody>
            <a:bodyPr wrap="none" lIns="0" tIns="0" rIns="0" bIns="0" rtlCol="0">
              <a:spAutoFit/>
            </a:bodyPr>
            <a:lstStyle/>
            <a:p>
              <a:pPr algn="ctr">
                <a:lnSpc>
                  <a:spcPct val="120000"/>
                </a:lnSpc>
              </a:pPr>
              <a:r>
                <a:rPr lang="en-US" altLang="zh-CN" sz="1400" dirty="0">
                  <a:solidFill>
                    <a:schemeClr val="bg1"/>
                  </a:solidFill>
                  <a:latin typeface="+mn-ea"/>
                </a:rPr>
                <a:t>01</a:t>
              </a:r>
              <a:endParaRPr lang="zh-CN" altLang="en-US" sz="1400" dirty="0">
                <a:solidFill>
                  <a:schemeClr val="bg1"/>
                </a:solidFill>
                <a:latin typeface="+mn-ea"/>
              </a:endParaRPr>
            </a:p>
          </p:txBody>
        </p:sp>
      </p:grpSp>
      <p:sp>
        <p:nvSpPr>
          <p:cNvPr id="63" name="文本框 62">
            <a:extLst>
              <a:ext uri="{FF2B5EF4-FFF2-40B4-BE49-F238E27FC236}">
                <a16:creationId xmlns:a16="http://schemas.microsoft.com/office/drawing/2014/main" id="{C13917CA-6F72-45C7-2715-42C37C58E7EE}"/>
              </a:ext>
            </a:extLst>
          </p:cNvPr>
          <p:cNvSpPr txBox="1"/>
          <p:nvPr/>
        </p:nvSpPr>
        <p:spPr>
          <a:xfrm>
            <a:off x="1527353" y="1845217"/>
            <a:ext cx="1538883" cy="343812"/>
          </a:xfrm>
          <a:prstGeom prst="rect">
            <a:avLst/>
          </a:prstGeom>
          <a:noFill/>
        </p:spPr>
        <p:txBody>
          <a:bodyPr wrap="none" lIns="0" tIns="0" rIns="0" bIns="0" rtlCol="0">
            <a:spAutoFit/>
          </a:bodyPr>
          <a:lstStyle/>
          <a:p>
            <a:pPr algn="ctr">
              <a:lnSpc>
                <a:spcPct val="120000"/>
              </a:lnSpc>
            </a:pPr>
            <a:r>
              <a:rPr lang="zh-CN" altLang="en-US" sz="2000" dirty="0">
                <a:solidFill>
                  <a:schemeClr val="accent1"/>
                </a:solidFill>
                <a:latin typeface="+mj-ea"/>
                <a:ea typeface="+mj-ea"/>
              </a:rPr>
              <a:t>请输入小标题</a:t>
            </a:r>
          </a:p>
        </p:txBody>
      </p:sp>
      <p:sp>
        <p:nvSpPr>
          <p:cNvPr id="67" name="文本框 66">
            <a:extLst>
              <a:ext uri="{FF2B5EF4-FFF2-40B4-BE49-F238E27FC236}">
                <a16:creationId xmlns:a16="http://schemas.microsoft.com/office/drawing/2014/main" id="{6F210C0D-859C-145B-C6D0-C718DDF12B89}"/>
              </a:ext>
            </a:extLst>
          </p:cNvPr>
          <p:cNvSpPr txBox="1"/>
          <p:nvPr/>
        </p:nvSpPr>
        <p:spPr>
          <a:xfrm>
            <a:off x="899972" y="2262136"/>
            <a:ext cx="4475948" cy="704039"/>
          </a:xfrm>
          <a:prstGeom prst="rect">
            <a:avLst/>
          </a:prstGeom>
          <a:noFill/>
        </p:spPr>
        <p:txBody>
          <a:bodyPr wrap="square">
            <a:spAutoFit/>
          </a:bodyPr>
          <a:lstStyle/>
          <a:p>
            <a:pPr>
              <a:lnSpc>
                <a:spcPct val="130000"/>
              </a:lnSpc>
            </a:pPr>
            <a:r>
              <a:rPr lang="zh-CN" altLang="en-US" sz="1600" dirty="0">
                <a:solidFill>
                  <a:schemeClr val="tx1">
                    <a:lumMod val="50000"/>
                    <a:lumOff val="50000"/>
                  </a:schemeClr>
                </a:solidFill>
              </a:rPr>
              <a:t>请在此输入内容请在此输入内容请在此输入内容请在此输入内容请在此输入内容请在此输入内容</a:t>
            </a:r>
          </a:p>
        </p:txBody>
      </p:sp>
      <p:grpSp>
        <p:nvGrpSpPr>
          <p:cNvPr id="77" name="组合 76">
            <a:extLst>
              <a:ext uri="{FF2B5EF4-FFF2-40B4-BE49-F238E27FC236}">
                <a16:creationId xmlns:a16="http://schemas.microsoft.com/office/drawing/2014/main" id="{7F324E42-3047-B5CB-7E77-472855501844}"/>
              </a:ext>
            </a:extLst>
          </p:cNvPr>
          <p:cNvGrpSpPr/>
          <p:nvPr/>
        </p:nvGrpSpPr>
        <p:grpSpPr>
          <a:xfrm>
            <a:off x="899972" y="3405128"/>
            <a:ext cx="509030" cy="545035"/>
            <a:chOff x="926038" y="2725900"/>
            <a:chExt cx="258387" cy="276665"/>
          </a:xfrm>
        </p:grpSpPr>
        <p:sp>
          <p:nvSpPr>
            <p:cNvPr id="80" name="文本框 79">
              <a:extLst>
                <a:ext uri="{FF2B5EF4-FFF2-40B4-BE49-F238E27FC236}">
                  <a16:creationId xmlns:a16="http://schemas.microsoft.com/office/drawing/2014/main" id="{C4C0A1DD-FCB4-C8D2-8026-82491836C9B5}"/>
                </a:ext>
              </a:extLst>
            </p:cNvPr>
            <p:cNvSpPr txBox="1"/>
            <p:nvPr/>
          </p:nvSpPr>
          <p:spPr>
            <a:xfrm>
              <a:off x="985322" y="2811743"/>
              <a:ext cx="199099" cy="190822"/>
            </a:xfrm>
            <a:prstGeom prst="rect">
              <a:avLst/>
            </a:prstGeom>
            <a:noFill/>
            <a:effectLst/>
          </p:spPr>
          <p:txBody>
            <a:bodyPr wrap="square" lIns="0" tIns="0" rIns="0" bIns="0" rtlCol="0" anchor="t">
              <a:noAutofit/>
            </a:bodyPr>
            <a:lstStyle/>
            <a:p>
              <a:pPr algn="l"/>
              <a:r>
                <a:rPr lang="zh-CN" altLang="en-US" sz="1240" dirty="0">
                  <a:solidFill>
                    <a:schemeClr val="bg1"/>
                  </a:solidFill>
                  <a:latin typeface="+mj-ea"/>
                  <a:ea typeface="+mj-ea"/>
                </a:rPr>
                <a:t>壹</a:t>
              </a:r>
            </a:p>
          </p:txBody>
        </p:sp>
        <p:pic>
          <p:nvPicPr>
            <p:cNvPr id="81" name="图片 80">
              <a:extLst>
                <a:ext uri="{FF2B5EF4-FFF2-40B4-BE49-F238E27FC236}">
                  <a16:creationId xmlns:a16="http://schemas.microsoft.com/office/drawing/2014/main" id="{09A4C3E0-44D7-BDA1-B52B-0882A6A01065}"/>
                </a:ext>
              </a:extLst>
            </p:cNvPr>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26038" y="2725900"/>
              <a:ext cx="258387" cy="265877"/>
            </a:xfrm>
            <a:prstGeom prst="rect">
              <a:avLst/>
            </a:prstGeom>
            <a:effectLst/>
          </p:spPr>
        </p:pic>
        <p:sp>
          <p:nvSpPr>
            <p:cNvPr id="82" name="文本框 81">
              <a:extLst>
                <a:ext uri="{FF2B5EF4-FFF2-40B4-BE49-F238E27FC236}">
                  <a16:creationId xmlns:a16="http://schemas.microsoft.com/office/drawing/2014/main" id="{D452FE24-6C53-F9FE-58F4-6D74C55410CA}"/>
                </a:ext>
              </a:extLst>
            </p:cNvPr>
            <p:cNvSpPr txBox="1"/>
            <p:nvPr/>
          </p:nvSpPr>
          <p:spPr>
            <a:xfrm>
              <a:off x="1005436" y="2788885"/>
              <a:ext cx="100898" cy="122413"/>
            </a:xfrm>
            <a:prstGeom prst="rect">
              <a:avLst/>
            </a:prstGeom>
            <a:noFill/>
            <a:effectLst/>
          </p:spPr>
          <p:txBody>
            <a:bodyPr wrap="none" lIns="0" tIns="0" rIns="0" bIns="0" rtlCol="0">
              <a:spAutoFit/>
            </a:bodyPr>
            <a:lstStyle/>
            <a:p>
              <a:pPr algn="ctr">
                <a:lnSpc>
                  <a:spcPct val="120000"/>
                </a:lnSpc>
              </a:pPr>
              <a:r>
                <a:rPr lang="en-US" altLang="zh-CN" sz="1400" dirty="0">
                  <a:solidFill>
                    <a:schemeClr val="bg1"/>
                  </a:solidFill>
                  <a:latin typeface="+mn-ea"/>
                </a:rPr>
                <a:t>01</a:t>
              </a:r>
              <a:endParaRPr lang="zh-CN" altLang="en-US" sz="1400" dirty="0">
                <a:solidFill>
                  <a:schemeClr val="bg1"/>
                </a:solidFill>
                <a:latin typeface="+mn-ea"/>
              </a:endParaRPr>
            </a:p>
          </p:txBody>
        </p:sp>
      </p:grpSp>
      <p:sp>
        <p:nvSpPr>
          <p:cNvPr id="78" name="文本框 77">
            <a:extLst>
              <a:ext uri="{FF2B5EF4-FFF2-40B4-BE49-F238E27FC236}">
                <a16:creationId xmlns:a16="http://schemas.microsoft.com/office/drawing/2014/main" id="{F8941AF0-884F-6781-510B-3A26BFBB3B6F}"/>
              </a:ext>
            </a:extLst>
          </p:cNvPr>
          <p:cNvSpPr txBox="1"/>
          <p:nvPr/>
        </p:nvSpPr>
        <p:spPr>
          <a:xfrm>
            <a:off x="1527353" y="3477529"/>
            <a:ext cx="1538883" cy="343812"/>
          </a:xfrm>
          <a:prstGeom prst="rect">
            <a:avLst/>
          </a:prstGeom>
          <a:noFill/>
        </p:spPr>
        <p:txBody>
          <a:bodyPr wrap="none" lIns="0" tIns="0" rIns="0" bIns="0" rtlCol="0">
            <a:spAutoFit/>
          </a:bodyPr>
          <a:lstStyle/>
          <a:p>
            <a:pPr algn="ctr">
              <a:lnSpc>
                <a:spcPct val="120000"/>
              </a:lnSpc>
            </a:pPr>
            <a:r>
              <a:rPr lang="zh-CN" altLang="en-US" sz="2000" dirty="0">
                <a:solidFill>
                  <a:schemeClr val="accent1"/>
                </a:solidFill>
                <a:latin typeface="+mj-ea"/>
                <a:ea typeface="+mj-ea"/>
              </a:rPr>
              <a:t>请输入小标题</a:t>
            </a:r>
          </a:p>
        </p:txBody>
      </p:sp>
      <p:sp>
        <p:nvSpPr>
          <p:cNvPr id="79" name="文本框 78">
            <a:extLst>
              <a:ext uri="{FF2B5EF4-FFF2-40B4-BE49-F238E27FC236}">
                <a16:creationId xmlns:a16="http://schemas.microsoft.com/office/drawing/2014/main" id="{6B36F652-DF98-3950-C880-FCC08FCF5DD5}"/>
              </a:ext>
            </a:extLst>
          </p:cNvPr>
          <p:cNvSpPr txBox="1"/>
          <p:nvPr/>
        </p:nvSpPr>
        <p:spPr>
          <a:xfrm>
            <a:off x="899972" y="3894448"/>
            <a:ext cx="4475948" cy="704039"/>
          </a:xfrm>
          <a:prstGeom prst="rect">
            <a:avLst/>
          </a:prstGeom>
          <a:noFill/>
        </p:spPr>
        <p:txBody>
          <a:bodyPr wrap="square">
            <a:spAutoFit/>
          </a:bodyPr>
          <a:lstStyle/>
          <a:p>
            <a:pPr>
              <a:lnSpc>
                <a:spcPct val="130000"/>
              </a:lnSpc>
            </a:pPr>
            <a:r>
              <a:rPr lang="zh-CN" altLang="en-US" sz="1600" dirty="0">
                <a:solidFill>
                  <a:schemeClr val="tx1">
                    <a:lumMod val="50000"/>
                    <a:lumOff val="50000"/>
                  </a:schemeClr>
                </a:solidFill>
              </a:rPr>
              <a:t>请在此输入内容请在此输入内容请在此输入内容请在此输入内容请在此输入内容请在此输入内容</a:t>
            </a:r>
          </a:p>
        </p:txBody>
      </p:sp>
      <p:grpSp>
        <p:nvGrpSpPr>
          <p:cNvPr id="84" name="组合 83">
            <a:extLst>
              <a:ext uri="{FF2B5EF4-FFF2-40B4-BE49-F238E27FC236}">
                <a16:creationId xmlns:a16="http://schemas.microsoft.com/office/drawing/2014/main" id="{356E8222-96EB-8D8E-DFE2-9AC381ED9F06}"/>
              </a:ext>
            </a:extLst>
          </p:cNvPr>
          <p:cNvGrpSpPr/>
          <p:nvPr/>
        </p:nvGrpSpPr>
        <p:grpSpPr>
          <a:xfrm>
            <a:off x="899972" y="5037440"/>
            <a:ext cx="509030" cy="545035"/>
            <a:chOff x="926038" y="2725900"/>
            <a:chExt cx="258387" cy="276665"/>
          </a:xfrm>
        </p:grpSpPr>
        <p:sp>
          <p:nvSpPr>
            <p:cNvPr id="87" name="文本框 86">
              <a:extLst>
                <a:ext uri="{FF2B5EF4-FFF2-40B4-BE49-F238E27FC236}">
                  <a16:creationId xmlns:a16="http://schemas.microsoft.com/office/drawing/2014/main" id="{D0D3202A-9B08-53E2-F5ED-74B4D6808BEE}"/>
                </a:ext>
              </a:extLst>
            </p:cNvPr>
            <p:cNvSpPr txBox="1"/>
            <p:nvPr/>
          </p:nvSpPr>
          <p:spPr>
            <a:xfrm>
              <a:off x="985322" y="2811743"/>
              <a:ext cx="199099" cy="190822"/>
            </a:xfrm>
            <a:prstGeom prst="rect">
              <a:avLst/>
            </a:prstGeom>
            <a:noFill/>
            <a:effectLst/>
          </p:spPr>
          <p:txBody>
            <a:bodyPr wrap="square" lIns="0" tIns="0" rIns="0" bIns="0" rtlCol="0" anchor="t">
              <a:noAutofit/>
            </a:bodyPr>
            <a:lstStyle/>
            <a:p>
              <a:pPr algn="l"/>
              <a:r>
                <a:rPr lang="zh-CN" altLang="en-US" sz="1240" dirty="0">
                  <a:solidFill>
                    <a:schemeClr val="bg1"/>
                  </a:solidFill>
                  <a:latin typeface="+mj-ea"/>
                  <a:ea typeface="+mj-ea"/>
                </a:rPr>
                <a:t>壹</a:t>
              </a:r>
            </a:p>
          </p:txBody>
        </p:sp>
        <p:pic>
          <p:nvPicPr>
            <p:cNvPr id="88" name="图片 87">
              <a:extLst>
                <a:ext uri="{FF2B5EF4-FFF2-40B4-BE49-F238E27FC236}">
                  <a16:creationId xmlns:a16="http://schemas.microsoft.com/office/drawing/2014/main" id="{CF9A9599-C1C7-8878-90C9-71D159AD78B0}"/>
                </a:ext>
              </a:extLst>
            </p:cNvPr>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26038" y="2725900"/>
              <a:ext cx="258387" cy="265877"/>
            </a:xfrm>
            <a:prstGeom prst="rect">
              <a:avLst/>
            </a:prstGeom>
            <a:effectLst/>
          </p:spPr>
        </p:pic>
        <p:sp>
          <p:nvSpPr>
            <p:cNvPr id="89" name="文本框 88">
              <a:extLst>
                <a:ext uri="{FF2B5EF4-FFF2-40B4-BE49-F238E27FC236}">
                  <a16:creationId xmlns:a16="http://schemas.microsoft.com/office/drawing/2014/main" id="{D98401EA-2FAD-6F8E-B148-BAA1BEA0F0A1}"/>
                </a:ext>
              </a:extLst>
            </p:cNvPr>
            <p:cNvSpPr txBox="1"/>
            <p:nvPr/>
          </p:nvSpPr>
          <p:spPr>
            <a:xfrm>
              <a:off x="1005436" y="2788885"/>
              <a:ext cx="100898" cy="122413"/>
            </a:xfrm>
            <a:prstGeom prst="rect">
              <a:avLst/>
            </a:prstGeom>
            <a:noFill/>
            <a:effectLst/>
          </p:spPr>
          <p:txBody>
            <a:bodyPr wrap="none" lIns="0" tIns="0" rIns="0" bIns="0" rtlCol="0">
              <a:spAutoFit/>
            </a:bodyPr>
            <a:lstStyle/>
            <a:p>
              <a:pPr algn="ctr">
                <a:lnSpc>
                  <a:spcPct val="120000"/>
                </a:lnSpc>
              </a:pPr>
              <a:r>
                <a:rPr lang="en-US" altLang="zh-CN" sz="1400" dirty="0">
                  <a:solidFill>
                    <a:schemeClr val="bg1"/>
                  </a:solidFill>
                  <a:latin typeface="+mn-ea"/>
                </a:rPr>
                <a:t>01</a:t>
              </a:r>
              <a:endParaRPr lang="zh-CN" altLang="en-US" sz="1400" dirty="0">
                <a:solidFill>
                  <a:schemeClr val="bg1"/>
                </a:solidFill>
                <a:latin typeface="+mn-ea"/>
              </a:endParaRPr>
            </a:p>
          </p:txBody>
        </p:sp>
      </p:grpSp>
      <p:sp>
        <p:nvSpPr>
          <p:cNvPr id="85" name="文本框 84">
            <a:extLst>
              <a:ext uri="{FF2B5EF4-FFF2-40B4-BE49-F238E27FC236}">
                <a16:creationId xmlns:a16="http://schemas.microsoft.com/office/drawing/2014/main" id="{0A273CA3-DC36-93A4-A515-688B6CE44C3E}"/>
              </a:ext>
            </a:extLst>
          </p:cNvPr>
          <p:cNvSpPr txBox="1"/>
          <p:nvPr/>
        </p:nvSpPr>
        <p:spPr>
          <a:xfrm>
            <a:off x="1527353" y="5109841"/>
            <a:ext cx="1538883" cy="343812"/>
          </a:xfrm>
          <a:prstGeom prst="rect">
            <a:avLst/>
          </a:prstGeom>
          <a:noFill/>
        </p:spPr>
        <p:txBody>
          <a:bodyPr wrap="none" lIns="0" tIns="0" rIns="0" bIns="0" rtlCol="0">
            <a:spAutoFit/>
          </a:bodyPr>
          <a:lstStyle/>
          <a:p>
            <a:pPr algn="ctr">
              <a:lnSpc>
                <a:spcPct val="120000"/>
              </a:lnSpc>
            </a:pPr>
            <a:r>
              <a:rPr lang="zh-CN" altLang="en-US" sz="2000" dirty="0">
                <a:solidFill>
                  <a:schemeClr val="accent1"/>
                </a:solidFill>
                <a:latin typeface="+mj-ea"/>
                <a:ea typeface="+mj-ea"/>
              </a:rPr>
              <a:t>请输入小标题</a:t>
            </a:r>
          </a:p>
        </p:txBody>
      </p:sp>
      <p:sp>
        <p:nvSpPr>
          <p:cNvPr id="86" name="文本框 85">
            <a:extLst>
              <a:ext uri="{FF2B5EF4-FFF2-40B4-BE49-F238E27FC236}">
                <a16:creationId xmlns:a16="http://schemas.microsoft.com/office/drawing/2014/main" id="{C8C580FD-F45D-FE88-0DED-0D12C43640E3}"/>
              </a:ext>
            </a:extLst>
          </p:cNvPr>
          <p:cNvSpPr txBox="1"/>
          <p:nvPr/>
        </p:nvSpPr>
        <p:spPr>
          <a:xfrm>
            <a:off x="899972" y="5526760"/>
            <a:ext cx="4475948" cy="704039"/>
          </a:xfrm>
          <a:prstGeom prst="rect">
            <a:avLst/>
          </a:prstGeom>
          <a:noFill/>
        </p:spPr>
        <p:txBody>
          <a:bodyPr wrap="square">
            <a:spAutoFit/>
          </a:bodyPr>
          <a:lstStyle/>
          <a:p>
            <a:pPr>
              <a:lnSpc>
                <a:spcPct val="130000"/>
              </a:lnSpc>
            </a:pPr>
            <a:r>
              <a:rPr lang="zh-CN" altLang="en-US" sz="1600" dirty="0">
                <a:solidFill>
                  <a:schemeClr val="tx1">
                    <a:lumMod val="50000"/>
                    <a:lumOff val="50000"/>
                  </a:schemeClr>
                </a:solidFill>
              </a:rPr>
              <a:t>请在此输入内容请在此输入内容请在此输入内容请在此输入内容请在此输入内容请在此输入内容</a:t>
            </a:r>
          </a:p>
        </p:txBody>
      </p:sp>
      <p:pic>
        <p:nvPicPr>
          <p:cNvPr id="9" name="Picture 2">
            <a:extLst>
              <a:ext uri="{FF2B5EF4-FFF2-40B4-BE49-F238E27FC236}">
                <a16:creationId xmlns:a16="http://schemas.microsoft.com/office/drawing/2014/main" id="{2D470CB5-7215-96CA-199D-EACDEC9C9E1D}"/>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5965517" y="1340445"/>
            <a:ext cx="5517555" cy="5517555"/>
          </a:xfrm>
          <a:prstGeom prst="rect">
            <a:avLst/>
          </a:prstGeom>
        </p:spPr>
      </p:pic>
    </p:spTree>
    <p:extLst>
      <p:ext uri="{BB962C8B-B14F-4D97-AF65-F5344CB8AC3E}">
        <p14:creationId xmlns:p14="http://schemas.microsoft.com/office/powerpoint/2010/main" val="4052087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4F7E9BE1-E861-323B-5D1A-089B32A817B1}"/>
              </a:ext>
            </a:extLst>
          </p:cNvPr>
          <p:cNvGrpSpPr/>
          <p:nvPr/>
        </p:nvGrpSpPr>
        <p:grpSpPr>
          <a:xfrm>
            <a:off x="4392485" y="618148"/>
            <a:ext cx="3407030" cy="697896"/>
            <a:chOff x="4367808" y="2406408"/>
            <a:chExt cx="3407030" cy="697896"/>
          </a:xfrm>
        </p:grpSpPr>
        <p:sp>
          <p:nvSpPr>
            <p:cNvPr id="42" name="任意多边形: 形状 41">
              <a:extLst>
                <a:ext uri="{FF2B5EF4-FFF2-40B4-BE49-F238E27FC236}">
                  <a16:creationId xmlns:a16="http://schemas.microsoft.com/office/drawing/2014/main" id="{3E6832E0-34E6-1F3E-A197-CF342E7E80E3}"/>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43" name="图片 42">
              <a:extLst>
                <a:ext uri="{FF2B5EF4-FFF2-40B4-BE49-F238E27FC236}">
                  <a16:creationId xmlns:a16="http://schemas.microsoft.com/office/drawing/2014/main" id="{6A05DCCA-49AC-4572-0AC2-96DB9436B18A}"/>
                </a:ext>
              </a:extLst>
            </p:cNvPr>
            <p:cNvPicPr>
              <a:picLocks noChangeAspect="1"/>
            </p:cNvPicPr>
            <p:nvPr/>
          </p:nvPicPr>
          <p:blipFill>
            <a:blip r:embed="rId2"/>
            <a:stretch>
              <a:fillRect/>
            </a:stretch>
          </p:blipFill>
          <p:spPr>
            <a:xfrm>
              <a:off x="4417163" y="2406408"/>
              <a:ext cx="3357675" cy="697896"/>
            </a:xfrm>
            <a:prstGeom prst="rect">
              <a:avLst/>
            </a:prstGeom>
          </p:spPr>
        </p:pic>
        <p:sp>
          <p:nvSpPr>
            <p:cNvPr id="50" name="文本框 49">
              <a:extLst>
                <a:ext uri="{FF2B5EF4-FFF2-40B4-BE49-F238E27FC236}">
                  <a16:creationId xmlns:a16="http://schemas.microsoft.com/office/drawing/2014/main" id="{A66411B0-A54E-CDD1-A35C-6E3B9B03D53C}"/>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7" name="组合 6">
            <a:extLst>
              <a:ext uri="{FF2B5EF4-FFF2-40B4-BE49-F238E27FC236}">
                <a16:creationId xmlns:a16="http://schemas.microsoft.com/office/drawing/2014/main" id="{1ADCB0D0-87C9-143D-759E-AE733D9197F1}"/>
              </a:ext>
            </a:extLst>
          </p:cNvPr>
          <p:cNvGrpSpPr/>
          <p:nvPr/>
        </p:nvGrpSpPr>
        <p:grpSpPr>
          <a:xfrm>
            <a:off x="2804555" y="723581"/>
            <a:ext cx="6582889" cy="324011"/>
            <a:chOff x="2804555" y="723581"/>
            <a:chExt cx="6582889" cy="324011"/>
          </a:xfrm>
        </p:grpSpPr>
        <p:grpSp>
          <p:nvGrpSpPr>
            <p:cNvPr id="8" name="组合 7">
              <a:extLst>
                <a:ext uri="{FF2B5EF4-FFF2-40B4-BE49-F238E27FC236}">
                  <a16:creationId xmlns:a16="http://schemas.microsoft.com/office/drawing/2014/main" id="{98F21F8E-BF15-F4DC-2808-BB543853690D}"/>
                </a:ext>
              </a:extLst>
            </p:cNvPr>
            <p:cNvGrpSpPr/>
            <p:nvPr/>
          </p:nvGrpSpPr>
          <p:grpSpPr>
            <a:xfrm flipH="1">
              <a:off x="2804555" y="723581"/>
              <a:ext cx="1628505" cy="324011"/>
              <a:chOff x="8988164" y="2998449"/>
              <a:chExt cx="2050177" cy="407908"/>
            </a:xfrm>
          </p:grpSpPr>
          <p:cxnSp>
            <p:nvCxnSpPr>
              <p:cNvPr id="17" name="直接连接符 16">
                <a:extLst>
                  <a:ext uri="{FF2B5EF4-FFF2-40B4-BE49-F238E27FC236}">
                    <a16:creationId xmlns:a16="http://schemas.microsoft.com/office/drawing/2014/main" id="{A479AEE9-36AE-06EB-414E-0906922A52C5}"/>
                  </a:ext>
                </a:extLst>
              </p:cNvPr>
              <p:cNvCxnSpPr>
                <a:cxnSpLocks/>
                <a:stCxn id="22"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1FDC0D1-9F30-8F34-07F4-BD97A8AD027F}"/>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191F9F2-FC16-4CDA-1E2E-89969ABFD3E2}"/>
                  </a:ext>
                </a:extLst>
              </p:cNvPr>
              <p:cNvCxnSpPr>
                <a:cxnSpLocks/>
                <a:stCxn id="22" idx="0"/>
                <a:endCxn id="21"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0" name="椭圆 8">
                <a:extLst>
                  <a:ext uri="{FF2B5EF4-FFF2-40B4-BE49-F238E27FC236}">
                    <a16:creationId xmlns:a16="http://schemas.microsoft.com/office/drawing/2014/main" id="{C5EEAC2F-3ABD-F0AA-22E7-952901EEADA6}"/>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1" name="椭圆 8">
                <a:extLst>
                  <a:ext uri="{FF2B5EF4-FFF2-40B4-BE49-F238E27FC236}">
                    <a16:creationId xmlns:a16="http://schemas.microsoft.com/office/drawing/2014/main" id="{C74D5025-DD6F-0CD2-E948-A0FF7A5B19A6}"/>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2" name="弧形 21">
                <a:extLst>
                  <a:ext uri="{FF2B5EF4-FFF2-40B4-BE49-F238E27FC236}">
                    <a16:creationId xmlns:a16="http://schemas.microsoft.com/office/drawing/2014/main" id="{9DA6AB35-BA07-180D-5FBB-D8ACE2164585}"/>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3" name="弧形 22">
                <a:extLst>
                  <a:ext uri="{FF2B5EF4-FFF2-40B4-BE49-F238E27FC236}">
                    <a16:creationId xmlns:a16="http://schemas.microsoft.com/office/drawing/2014/main" id="{7689C01D-C72E-29B8-157F-4FBE585D875A}"/>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9" name="组合 8">
              <a:extLst>
                <a:ext uri="{FF2B5EF4-FFF2-40B4-BE49-F238E27FC236}">
                  <a16:creationId xmlns:a16="http://schemas.microsoft.com/office/drawing/2014/main" id="{883DFE78-4EEE-C8B5-6D4C-5CF63C53FA3E}"/>
                </a:ext>
              </a:extLst>
            </p:cNvPr>
            <p:cNvGrpSpPr/>
            <p:nvPr/>
          </p:nvGrpSpPr>
          <p:grpSpPr>
            <a:xfrm>
              <a:off x="7758939" y="723581"/>
              <a:ext cx="1628505" cy="324011"/>
              <a:chOff x="8988164" y="2998449"/>
              <a:chExt cx="2050177" cy="407908"/>
            </a:xfrm>
          </p:grpSpPr>
          <p:cxnSp>
            <p:nvCxnSpPr>
              <p:cNvPr id="10" name="直接连接符 9">
                <a:extLst>
                  <a:ext uri="{FF2B5EF4-FFF2-40B4-BE49-F238E27FC236}">
                    <a16:creationId xmlns:a16="http://schemas.microsoft.com/office/drawing/2014/main" id="{259B6E7A-3A86-C88C-0275-AFC777E2950C}"/>
                  </a:ext>
                </a:extLst>
              </p:cNvPr>
              <p:cNvCxnSpPr>
                <a:cxnSpLocks/>
                <a:stCxn id="15"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864C733E-DCFB-BD36-E2F0-0A47A34EA4CF}"/>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25691D9-2D0D-1A25-A5A2-9D81B5864065}"/>
                  </a:ext>
                </a:extLst>
              </p:cNvPr>
              <p:cNvCxnSpPr>
                <a:cxnSpLocks/>
                <a:stCxn id="15" idx="0"/>
                <a:endCxn id="14"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3" name="椭圆 8">
                <a:extLst>
                  <a:ext uri="{FF2B5EF4-FFF2-40B4-BE49-F238E27FC236}">
                    <a16:creationId xmlns:a16="http://schemas.microsoft.com/office/drawing/2014/main" id="{BC53CBB2-4882-D2EA-ED6C-47A5073A1F6B}"/>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4" name="椭圆 8">
                <a:extLst>
                  <a:ext uri="{FF2B5EF4-FFF2-40B4-BE49-F238E27FC236}">
                    <a16:creationId xmlns:a16="http://schemas.microsoft.com/office/drawing/2014/main" id="{EC48294D-A17F-2BEB-6FCB-907FD956EEA4}"/>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15" name="弧形 14">
                <a:extLst>
                  <a:ext uri="{FF2B5EF4-FFF2-40B4-BE49-F238E27FC236}">
                    <a16:creationId xmlns:a16="http://schemas.microsoft.com/office/drawing/2014/main" id="{B40CA4F2-234A-EA8D-E023-D199369DC163}"/>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16" name="弧形 15">
                <a:extLst>
                  <a:ext uri="{FF2B5EF4-FFF2-40B4-BE49-F238E27FC236}">
                    <a16:creationId xmlns:a16="http://schemas.microsoft.com/office/drawing/2014/main" id="{8F633FEF-5595-E23F-FCDC-53403BB39494}"/>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grpSp>
        <p:nvGrpSpPr>
          <p:cNvPr id="24" name="组合 23">
            <a:extLst>
              <a:ext uri="{FF2B5EF4-FFF2-40B4-BE49-F238E27FC236}">
                <a16:creationId xmlns:a16="http://schemas.microsoft.com/office/drawing/2014/main" id="{5EA136A1-0C87-5FAD-507F-D92262390193}"/>
              </a:ext>
            </a:extLst>
          </p:cNvPr>
          <p:cNvGrpSpPr/>
          <p:nvPr/>
        </p:nvGrpSpPr>
        <p:grpSpPr>
          <a:xfrm flipH="1">
            <a:off x="2831651" y="723581"/>
            <a:ext cx="1628505" cy="324011"/>
            <a:chOff x="8988164" y="2998449"/>
            <a:chExt cx="2050177" cy="407908"/>
          </a:xfrm>
        </p:grpSpPr>
        <p:cxnSp>
          <p:nvCxnSpPr>
            <p:cNvPr id="25" name="直接连接符 24">
              <a:extLst>
                <a:ext uri="{FF2B5EF4-FFF2-40B4-BE49-F238E27FC236}">
                  <a16:creationId xmlns:a16="http://schemas.microsoft.com/office/drawing/2014/main" id="{FD5E15F4-B211-E9FA-4379-C2C76EA9E025}"/>
                </a:ext>
              </a:extLst>
            </p:cNvPr>
            <p:cNvCxnSpPr>
              <a:cxnSpLocks/>
              <a:stCxn id="30"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E737C45F-FC53-B351-30EC-68BB9FA3171A}"/>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05A965D-4248-71A5-8F64-75C87DABBA0B}"/>
                </a:ext>
              </a:extLst>
            </p:cNvPr>
            <p:cNvCxnSpPr>
              <a:cxnSpLocks/>
              <a:stCxn id="30" idx="0"/>
              <a:endCxn id="29"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8" name="椭圆 8">
              <a:extLst>
                <a:ext uri="{FF2B5EF4-FFF2-40B4-BE49-F238E27FC236}">
                  <a16:creationId xmlns:a16="http://schemas.microsoft.com/office/drawing/2014/main" id="{0BC8046C-3575-8F91-8603-3139589DAFCC}"/>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9" name="椭圆 8">
              <a:extLst>
                <a:ext uri="{FF2B5EF4-FFF2-40B4-BE49-F238E27FC236}">
                  <a16:creationId xmlns:a16="http://schemas.microsoft.com/office/drawing/2014/main" id="{93897D04-60D3-DEB4-DE4C-53770DD707CE}"/>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0" name="弧形 29">
              <a:extLst>
                <a:ext uri="{FF2B5EF4-FFF2-40B4-BE49-F238E27FC236}">
                  <a16:creationId xmlns:a16="http://schemas.microsoft.com/office/drawing/2014/main" id="{0953376B-7748-3A81-C664-B051D0D53BD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1" name="弧形 30">
              <a:extLst>
                <a:ext uri="{FF2B5EF4-FFF2-40B4-BE49-F238E27FC236}">
                  <a16:creationId xmlns:a16="http://schemas.microsoft.com/office/drawing/2014/main" id="{792EBC92-F820-62DE-C1F7-A5603421090E}"/>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32" name="组合 31">
            <a:extLst>
              <a:ext uri="{FF2B5EF4-FFF2-40B4-BE49-F238E27FC236}">
                <a16:creationId xmlns:a16="http://schemas.microsoft.com/office/drawing/2014/main" id="{39179A2D-79D8-D01F-19B5-E79FD7B86926}"/>
              </a:ext>
            </a:extLst>
          </p:cNvPr>
          <p:cNvGrpSpPr/>
          <p:nvPr/>
        </p:nvGrpSpPr>
        <p:grpSpPr>
          <a:xfrm>
            <a:off x="7786035" y="723581"/>
            <a:ext cx="1628505" cy="324011"/>
            <a:chOff x="8988164" y="2998449"/>
            <a:chExt cx="2050177" cy="407908"/>
          </a:xfrm>
        </p:grpSpPr>
        <p:cxnSp>
          <p:nvCxnSpPr>
            <p:cNvPr id="33" name="直接连接符 32">
              <a:extLst>
                <a:ext uri="{FF2B5EF4-FFF2-40B4-BE49-F238E27FC236}">
                  <a16:creationId xmlns:a16="http://schemas.microsoft.com/office/drawing/2014/main" id="{9D4FBF01-CDEE-26B3-C7A6-B530B218AC04}"/>
                </a:ext>
              </a:extLst>
            </p:cNvPr>
            <p:cNvCxnSpPr>
              <a:cxnSpLocks/>
              <a:stCxn id="38"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B00EB3F-78CB-429A-C76B-1A0340113588}"/>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1FBC23C-21E4-9831-4BE9-1AC10657996A}"/>
                </a:ext>
              </a:extLst>
            </p:cNvPr>
            <p:cNvCxnSpPr>
              <a:cxnSpLocks/>
              <a:stCxn id="38" idx="0"/>
              <a:endCxn id="37"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36" name="椭圆 8">
              <a:extLst>
                <a:ext uri="{FF2B5EF4-FFF2-40B4-BE49-F238E27FC236}">
                  <a16:creationId xmlns:a16="http://schemas.microsoft.com/office/drawing/2014/main" id="{7D240C4D-E736-5F8F-F1EC-0DCB45C2156D}"/>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7" name="椭圆 8">
              <a:extLst>
                <a:ext uri="{FF2B5EF4-FFF2-40B4-BE49-F238E27FC236}">
                  <a16:creationId xmlns:a16="http://schemas.microsoft.com/office/drawing/2014/main" id="{E324B28D-DA93-7D42-9202-DDF16289E9BB}"/>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8" name="弧形 37">
              <a:extLst>
                <a:ext uri="{FF2B5EF4-FFF2-40B4-BE49-F238E27FC236}">
                  <a16:creationId xmlns:a16="http://schemas.microsoft.com/office/drawing/2014/main" id="{2FFB9519-ED55-3D72-AD0D-C69D7CCB9E5A}"/>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9" name="弧形 38">
              <a:extLst>
                <a:ext uri="{FF2B5EF4-FFF2-40B4-BE49-F238E27FC236}">
                  <a16:creationId xmlns:a16="http://schemas.microsoft.com/office/drawing/2014/main" id="{2891CC98-205E-0E61-18B9-1E7C72B9D356}"/>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pic>
        <p:nvPicPr>
          <p:cNvPr id="41" name="图片 40">
            <a:extLst>
              <a:ext uri="{FF2B5EF4-FFF2-40B4-BE49-F238E27FC236}">
                <a16:creationId xmlns:a16="http://schemas.microsoft.com/office/drawing/2014/main" id="{F152E7F9-F363-FAFB-0916-F3FFF57F3206}"/>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10800000">
            <a:off x="1234910" y="1412776"/>
            <a:ext cx="4645066" cy="3562802"/>
          </a:xfrm>
          <a:prstGeom prst="rect">
            <a:avLst/>
          </a:prstGeom>
        </p:spPr>
      </p:pic>
      <p:pic>
        <p:nvPicPr>
          <p:cNvPr id="51" name="Picture 39+++">
            <a:extLst>
              <a:ext uri="{FF2B5EF4-FFF2-40B4-BE49-F238E27FC236}">
                <a16:creationId xmlns:a16="http://schemas.microsoft.com/office/drawing/2014/main" id="{7212B6B0-38A0-D5B5-1036-B04EED452E23}"/>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847529" y="1853088"/>
            <a:ext cx="3421232" cy="2300495"/>
          </a:xfrm>
          <a:prstGeom prst="rect">
            <a:avLst/>
          </a:prstGeom>
        </p:spPr>
      </p:pic>
      <p:pic>
        <p:nvPicPr>
          <p:cNvPr id="44" name="图片 43">
            <a:extLst>
              <a:ext uri="{FF2B5EF4-FFF2-40B4-BE49-F238E27FC236}">
                <a16:creationId xmlns:a16="http://schemas.microsoft.com/office/drawing/2014/main" id="{1DA122AB-8191-A74C-A1A9-773E8144EB1B}"/>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10800000">
            <a:off x="6289610" y="1412776"/>
            <a:ext cx="4645066" cy="3562802"/>
          </a:xfrm>
          <a:prstGeom prst="rect">
            <a:avLst/>
          </a:prstGeom>
        </p:spPr>
      </p:pic>
      <p:pic>
        <p:nvPicPr>
          <p:cNvPr id="45" name="Picture 39++">
            <a:extLst>
              <a:ext uri="{FF2B5EF4-FFF2-40B4-BE49-F238E27FC236}">
                <a16:creationId xmlns:a16="http://schemas.microsoft.com/office/drawing/2014/main" id="{4549D608-9237-A767-BBAA-2FDD8DF9C532}"/>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6925756" y="1848584"/>
            <a:ext cx="3421232" cy="2300495"/>
          </a:xfrm>
          <a:prstGeom prst="rect">
            <a:avLst/>
          </a:prstGeom>
        </p:spPr>
      </p:pic>
      <p:sp>
        <p:nvSpPr>
          <p:cNvPr id="46" name="文本框 45">
            <a:extLst>
              <a:ext uri="{FF2B5EF4-FFF2-40B4-BE49-F238E27FC236}">
                <a16:creationId xmlns:a16="http://schemas.microsoft.com/office/drawing/2014/main" id="{09C6DB28-0DD0-7D83-428D-9287AD4A840A}"/>
              </a:ext>
            </a:extLst>
          </p:cNvPr>
          <p:cNvSpPr txBox="1"/>
          <p:nvPr/>
        </p:nvSpPr>
        <p:spPr>
          <a:xfrm>
            <a:off x="7622129" y="4621768"/>
            <a:ext cx="1890261" cy="420628"/>
          </a:xfrm>
          <a:prstGeom prst="rect">
            <a:avLst/>
          </a:prstGeom>
          <a:noFill/>
        </p:spPr>
        <p:txBody>
          <a:bodyPr wrap="none">
            <a:spAutoFit/>
          </a:bodyPr>
          <a:lstStyle/>
          <a:p>
            <a:pPr>
              <a:lnSpc>
                <a:spcPct val="120000"/>
              </a:lnSpc>
            </a:pPr>
            <a:r>
              <a:rPr lang="zh-CN" altLang="en-US" sz="2000" dirty="0">
                <a:solidFill>
                  <a:schemeClr val="accent1"/>
                </a:solidFill>
                <a:latin typeface="+mj-ea"/>
                <a:ea typeface="+mj-ea"/>
              </a:rPr>
              <a:t>请在此输入内容</a:t>
            </a:r>
          </a:p>
        </p:txBody>
      </p:sp>
      <p:sp>
        <p:nvSpPr>
          <p:cNvPr id="47" name="文本框 46">
            <a:extLst>
              <a:ext uri="{FF2B5EF4-FFF2-40B4-BE49-F238E27FC236}">
                <a16:creationId xmlns:a16="http://schemas.microsoft.com/office/drawing/2014/main" id="{7A09B73D-B8DC-C862-0F5C-F89FBD8DA4DC}"/>
              </a:ext>
            </a:extLst>
          </p:cNvPr>
          <p:cNvSpPr txBox="1"/>
          <p:nvPr/>
        </p:nvSpPr>
        <p:spPr>
          <a:xfrm>
            <a:off x="6962326" y="5036649"/>
            <a:ext cx="3299634" cy="1254318"/>
          </a:xfrm>
          <a:prstGeom prst="rect">
            <a:avLst/>
          </a:prstGeom>
          <a:noFill/>
        </p:spPr>
        <p:txBody>
          <a:bodyPr wrap="square">
            <a:spAutoFit/>
          </a:bodyPr>
          <a:lstStyle/>
          <a:p>
            <a:pPr>
              <a:lnSpc>
                <a:spcPct val="120000"/>
              </a:lnSpc>
            </a:pPr>
            <a:r>
              <a:rPr lang="zh-CN" altLang="en-US" sz="1600" dirty="0">
                <a:solidFill>
                  <a:schemeClr val="tx1">
                    <a:lumMod val="50000"/>
                    <a:lumOff val="50000"/>
                  </a:schemeClr>
                </a:solidFill>
                <a:latin typeface="+mn-ea"/>
              </a:rPr>
              <a:t>请在此输入内容请在此输入内容请在此输入内容请在此输入内容请在此输入内容请在此输入内容请在此输入内容请在此输入内容</a:t>
            </a:r>
            <a:endParaRPr lang="zh-CN" altLang="en-US" sz="1600" dirty="0">
              <a:solidFill>
                <a:schemeClr val="tx1">
                  <a:lumMod val="65000"/>
                  <a:lumOff val="35000"/>
                </a:schemeClr>
              </a:solidFill>
              <a:effectLst/>
              <a:latin typeface="+mn-ea"/>
            </a:endParaRPr>
          </a:p>
        </p:txBody>
      </p:sp>
      <p:sp>
        <p:nvSpPr>
          <p:cNvPr id="48" name="文本框 47">
            <a:extLst>
              <a:ext uri="{FF2B5EF4-FFF2-40B4-BE49-F238E27FC236}">
                <a16:creationId xmlns:a16="http://schemas.microsoft.com/office/drawing/2014/main" id="{8F9B68A2-EC40-EFED-F920-370FA651A785}"/>
              </a:ext>
            </a:extLst>
          </p:cNvPr>
          <p:cNvSpPr txBox="1"/>
          <p:nvPr/>
        </p:nvSpPr>
        <p:spPr>
          <a:xfrm>
            <a:off x="2567428" y="4606659"/>
            <a:ext cx="1890261" cy="420628"/>
          </a:xfrm>
          <a:prstGeom prst="rect">
            <a:avLst/>
          </a:prstGeom>
          <a:noFill/>
        </p:spPr>
        <p:txBody>
          <a:bodyPr wrap="none">
            <a:spAutoFit/>
          </a:bodyPr>
          <a:lstStyle/>
          <a:p>
            <a:pPr>
              <a:lnSpc>
                <a:spcPct val="120000"/>
              </a:lnSpc>
            </a:pPr>
            <a:r>
              <a:rPr lang="zh-CN" altLang="en-US" sz="2000" dirty="0">
                <a:solidFill>
                  <a:schemeClr val="accent1"/>
                </a:solidFill>
                <a:effectLst/>
                <a:latin typeface="+mj-ea"/>
                <a:ea typeface="+mj-ea"/>
              </a:rPr>
              <a:t>请在此输入内容</a:t>
            </a:r>
          </a:p>
        </p:txBody>
      </p:sp>
      <p:sp>
        <p:nvSpPr>
          <p:cNvPr id="49" name="文本框 48">
            <a:extLst>
              <a:ext uri="{FF2B5EF4-FFF2-40B4-BE49-F238E27FC236}">
                <a16:creationId xmlns:a16="http://schemas.microsoft.com/office/drawing/2014/main" id="{5EC2F29D-3786-D732-3E51-20F45A1D9CED}"/>
              </a:ext>
            </a:extLst>
          </p:cNvPr>
          <p:cNvSpPr txBox="1"/>
          <p:nvPr/>
        </p:nvSpPr>
        <p:spPr>
          <a:xfrm>
            <a:off x="1913906" y="5036649"/>
            <a:ext cx="3287074" cy="1254318"/>
          </a:xfrm>
          <a:prstGeom prst="rect">
            <a:avLst/>
          </a:prstGeom>
          <a:noFill/>
        </p:spPr>
        <p:txBody>
          <a:bodyPr wrap="square">
            <a:spAutoFit/>
          </a:bodyPr>
          <a:lstStyle/>
          <a:p>
            <a:pPr>
              <a:lnSpc>
                <a:spcPct val="120000"/>
              </a:lnSpc>
            </a:pPr>
            <a:r>
              <a:rPr lang="zh-CN" altLang="en-US" sz="1600" dirty="0">
                <a:solidFill>
                  <a:schemeClr val="tx1">
                    <a:lumMod val="50000"/>
                    <a:lumOff val="50000"/>
                  </a:schemeClr>
                </a:solidFill>
                <a:effectLst/>
                <a:latin typeface="+mn-ea"/>
              </a:rPr>
              <a:t>请在此输入内容</a:t>
            </a:r>
            <a:r>
              <a:rPr lang="zh-CN" altLang="en-US" sz="1600" dirty="0">
                <a:solidFill>
                  <a:schemeClr val="tx1">
                    <a:lumMod val="50000"/>
                    <a:lumOff val="50000"/>
                  </a:schemeClr>
                </a:solidFill>
                <a:latin typeface="+mn-ea"/>
              </a:rPr>
              <a:t>请在此输入内容请在此输入内容请在此输入内容请在此输入内容请在此输入内容请在此输入内容请在此输入内容</a:t>
            </a:r>
            <a:endParaRPr lang="zh-CN" altLang="en-US" sz="1600" dirty="0">
              <a:solidFill>
                <a:schemeClr val="tx1">
                  <a:lumMod val="65000"/>
                  <a:lumOff val="35000"/>
                </a:schemeClr>
              </a:solidFill>
              <a:effectLst/>
              <a:latin typeface="+mn-ea"/>
            </a:endParaRPr>
          </a:p>
        </p:txBody>
      </p:sp>
    </p:spTree>
    <p:extLst>
      <p:ext uri="{BB962C8B-B14F-4D97-AF65-F5344CB8AC3E}">
        <p14:creationId xmlns:p14="http://schemas.microsoft.com/office/powerpoint/2010/main" val="1075796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文本框 227">
            <a:extLst>
              <a:ext uri="{FF2B5EF4-FFF2-40B4-BE49-F238E27FC236}">
                <a16:creationId xmlns:a16="http://schemas.microsoft.com/office/drawing/2014/main" id="{1D8012DC-16A2-7C84-7703-7145F86E9480}"/>
              </a:ext>
            </a:extLst>
          </p:cNvPr>
          <p:cNvSpPr txBox="1"/>
          <p:nvPr/>
        </p:nvSpPr>
        <p:spPr>
          <a:xfrm>
            <a:off x="1273535" y="3413003"/>
            <a:ext cx="3775393" cy="781368"/>
          </a:xfrm>
          <a:prstGeom prst="rect">
            <a:avLst/>
          </a:prstGeom>
          <a:noFill/>
        </p:spPr>
        <p:txBody>
          <a:bodyPr wrap="none">
            <a:spAutoFit/>
          </a:bodyPr>
          <a:lstStyle/>
          <a:p>
            <a:pPr algn="ctr">
              <a:lnSpc>
                <a:spcPct val="120000"/>
              </a:lnSpc>
            </a:pPr>
            <a:r>
              <a:rPr lang="zh-CN" altLang="en-US" sz="4000" dirty="0">
                <a:latin typeface="+mn-ea"/>
              </a:rPr>
              <a:t>请输入章节标题</a:t>
            </a:r>
          </a:p>
        </p:txBody>
      </p:sp>
      <p:sp>
        <p:nvSpPr>
          <p:cNvPr id="2" name="文本框 1">
            <a:extLst>
              <a:ext uri="{FF2B5EF4-FFF2-40B4-BE49-F238E27FC236}">
                <a16:creationId xmlns:a16="http://schemas.microsoft.com/office/drawing/2014/main" id="{E7C8A115-195E-7BE2-CC4F-66F921572C46}"/>
              </a:ext>
            </a:extLst>
          </p:cNvPr>
          <p:cNvSpPr txBox="1"/>
          <p:nvPr/>
        </p:nvSpPr>
        <p:spPr>
          <a:xfrm>
            <a:off x="2160649" y="1080152"/>
            <a:ext cx="1883796" cy="2230392"/>
          </a:xfrm>
          <a:prstGeom prst="rect">
            <a:avLst/>
          </a:prstGeom>
          <a:noFill/>
          <a:effectLst/>
        </p:spPr>
        <p:txBody>
          <a:bodyPr wrap="none" lIns="153326" tIns="76663" rIns="153326" bIns="76663">
            <a:spAutoFit/>
          </a:bodyPr>
          <a:lstStyle/>
          <a:p>
            <a:pPr>
              <a:lnSpc>
                <a:spcPct val="120000"/>
              </a:lnSpc>
            </a:pPr>
            <a:r>
              <a:rPr lang="zh-CN" altLang="en-US" sz="12073" dirty="0">
                <a:solidFill>
                  <a:schemeClr val="accent1"/>
                </a:solidFill>
                <a:latin typeface="+mj-ea"/>
                <a:ea typeface="+mj-ea"/>
              </a:rPr>
              <a:t>贰</a:t>
            </a:r>
          </a:p>
        </p:txBody>
      </p:sp>
    </p:spTree>
    <p:extLst>
      <p:ext uri="{BB962C8B-B14F-4D97-AF65-F5344CB8AC3E}">
        <p14:creationId xmlns:p14="http://schemas.microsoft.com/office/powerpoint/2010/main" val="3215717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02D5440F-D6D3-C2F5-0E3E-20D4B2F31A3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7858" y="3672826"/>
            <a:ext cx="11734895" cy="3068542"/>
          </a:xfrm>
          <a:prstGeom prst="rect">
            <a:avLst/>
          </a:prstGeom>
        </p:spPr>
      </p:pic>
      <p:grpSp>
        <p:nvGrpSpPr>
          <p:cNvPr id="5" name="组合 4">
            <a:extLst>
              <a:ext uri="{FF2B5EF4-FFF2-40B4-BE49-F238E27FC236}">
                <a16:creationId xmlns:a16="http://schemas.microsoft.com/office/drawing/2014/main" id="{74B115CA-70E1-0B03-8D9D-6B5BCD678788}"/>
              </a:ext>
            </a:extLst>
          </p:cNvPr>
          <p:cNvGrpSpPr/>
          <p:nvPr/>
        </p:nvGrpSpPr>
        <p:grpSpPr>
          <a:xfrm>
            <a:off x="4392485" y="618148"/>
            <a:ext cx="3407030" cy="697896"/>
            <a:chOff x="4367808" y="2406408"/>
            <a:chExt cx="3407030" cy="697896"/>
          </a:xfrm>
        </p:grpSpPr>
        <p:sp>
          <p:nvSpPr>
            <p:cNvPr id="6" name="任意多边形: 形状 5">
              <a:extLst>
                <a:ext uri="{FF2B5EF4-FFF2-40B4-BE49-F238E27FC236}">
                  <a16:creationId xmlns:a16="http://schemas.microsoft.com/office/drawing/2014/main" id="{6CADD726-2526-6C89-5F3B-84F091275909}"/>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7" name="图片 6">
              <a:extLst>
                <a:ext uri="{FF2B5EF4-FFF2-40B4-BE49-F238E27FC236}">
                  <a16:creationId xmlns:a16="http://schemas.microsoft.com/office/drawing/2014/main" id="{8918D05F-68AE-12CC-1D31-636649ACA4FB}"/>
                </a:ext>
              </a:extLst>
            </p:cNvPr>
            <p:cNvPicPr>
              <a:picLocks noChangeAspect="1"/>
            </p:cNvPicPr>
            <p:nvPr/>
          </p:nvPicPr>
          <p:blipFill>
            <a:blip r:embed="rId5"/>
            <a:stretch>
              <a:fillRect/>
            </a:stretch>
          </p:blipFill>
          <p:spPr>
            <a:xfrm>
              <a:off x="4417163" y="2406408"/>
              <a:ext cx="3357675" cy="697896"/>
            </a:xfrm>
            <a:prstGeom prst="rect">
              <a:avLst/>
            </a:prstGeom>
          </p:spPr>
        </p:pic>
        <p:sp>
          <p:nvSpPr>
            <p:cNvPr id="8" name="文本框 7">
              <a:extLst>
                <a:ext uri="{FF2B5EF4-FFF2-40B4-BE49-F238E27FC236}">
                  <a16:creationId xmlns:a16="http://schemas.microsoft.com/office/drawing/2014/main" id="{522D5E6B-4D2D-1351-03FB-7627C117B0BE}"/>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15" name="组合 14">
            <a:extLst>
              <a:ext uri="{FF2B5EF4-FFF2-40B4-BE49-F238E27FC236}">
                <a16:creationId xmlns:a16="http://schemas.microsoft.com/office/drawing/2014/main" id="{196D1DDE-EA74-0E2F-5BCF-8D6EB6295FD0}"/>
              </a:ext>
            </a:extLst>
          </p:cNvPr>
          <p:cNvGrpSpPr/>
          <p:nvPr/>
        </p:nvGrpSpPr>
        <p:grpSpPr>
          <a:xfrm>
            <a:off x="2804555" y="723581"/>
            <a:ext cx="6582889" cy="324011"/>
            <a:chOff x="2804555" y="723581"/>
            <a:chExt cx="6582889" cy="324011"/>
          </a:xfrm>
        </p:grpSpPr>
        <p:grpSp>
          <p:nvGrpSpPr>
            <p:cNvPr id="16" name="组合 15">
              <a:extLst>
                <a:ext uri="{FF2B5EF4-FFF2-40B4-BE49-F238E27FC236}">
                  <a16:creationId xmlns:a16="http://schemas.microsoft.com/office/drawing/2014/main" id="{119BB797-41D5-F2DB-B86F-9C38990E7DAD}"/>
                </a:ext>
              </a:extLst>
            </p:cNvPr>
            <p:cNvGrpSpPr/>
            <p:nvPr/>
          </p:nvGrpSpPr>
          <p:grpSpPr>
            <a:xfrm flipH="1">
              <a:off x="2804555" y="723581"/>
              <a:ext cx="1628505" cy="324011"/>
              <a:chOff x="8988164" y="2998449"/>
              <a:chExt cx="2050177" cy="407908"/>
            </a:xfrm>
          </p:grpSpPr>
          <p:cxnSp>
            <p:nvCxnSpPr>
              <p:cNvPr id="25" name="直接连接符 24">
                <a:extLst>
                  <a:ext uri="{FF2B5EF4-FFF2-40B4-BE49-F238E27FC236}">
                    <a16:creationId xmlns:a16="http://schemas.microsoft.com/office/drawing/2014/main" id="{9842C709-CE84-E16E-77B7-5D4B82C5E4C0}"/>
                  </a:ext>
                </a:extLst>
              </p:cNvPr>
              <p:cNvCxnSpPr>
                <a:cxnSpLocks/>
                <a:stCxn id="30"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769377C-5E3B-DDBC-9501-765D4AD888B7}"/>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498F52F-1C07-58F3-C34E-D81BD4691BE0}"/>
                  </a:ext>
                </a:extLst>
              </p:cNvPr>
              <p:cNvCxnSpPr>
                <a:cxnSpLocks/>
                <a:stCxn id="30" idx="0"/>
                <a:endCxn id="29"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8" name="椭圆 8">
                <a:extLst>
                  <a:ext uri="{FF2B5EF4-FFF2-40B4-BE49-F238E27FC236}">
                    <a16:creationId xmlns:a16="http://schemas.microsoft.com/office/drawing/2014/main" id="{5DB52749-37A6-1A17-ECC2-F3F565B67823}"/>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9" name="椭圆 8">
                <a:extLst>
                  <a:ext uri="{FF2B5EF4-FFF2-40B4-BE49-F238E27FC236}">
                    <a16:creationId xmlns:a16="http://schemas.microsoft.com/office/drawing/2014/main" id="{B596DF88-5259-3840-B3B9-7415D06B6AEF}"/>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30" name="弧形 29">
                <a:extLst>
                  <a:ext uri="{FF2B5EF4-FFF2-40B4-BE49-F238E27FC236}">
                    <a16:creationId xmlns:a16="http://schemas.microsoft.com/office/drawing/2014/main" id="{5779D836-B887-518F-BB36-25A13130CCB0}"/>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31" name="弧形 30">
                <a:extLst>
                  <a:ext uri="{FF2B5EF4-FFF2-40B4-BE49-F238E27FC236}">
                    <a16:creationId xmlns:a16="http://schemas.microsoft.com/office/drawing/2014/main" id="{0CF018B8-3A7A-F597-5026-9174FEA24A83}"/>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17" name="组合 16">
              <a:extLst>
                <a:ext uri="{FF2B5EF4-FFF2-40B4-BE49-F238E27FC236}">
                  <a16:creationId xmlns:a16="http://schemas.microsoft.com/office/drawing/2014/main" id="{4CF08B85-ED9D-90C2-E5F3-17BA7E0CA7A2}"/>
                </a:ext>
              </a:extLst>
            </p:cNvPr>
            <p:cNvGrpSpPr/>
            <p:nvPr/>
          </p:nvGrpSpPr>
          <p:grpSpPr>
            <a:xfrm>
              <a:off x="7758939" y="723581"/>
              <a:ext cx="1628505" cy="324011"/>
              <a:chOff x="8988164" y="2998449"/>
              <a:chExt cx="2050177" cy="407908"/>
            </a:xfrm>
          </p:grpSpPr>
          <p:cxnSp>
            <p:nvCxnSpPr>
              <p:cNvPr id="18" name="直接连接符 17">
                <a:extLst>
                  <a:ext uri="{FF2B5EF4-FFF2-40B4-BE49-F238E27FC236}">
                    <a16:creationId xmlns:a16="http://schemas.microsoft.com/office/drawing/2014/main" id="{CE69322D-6F0B-D4D5-7C25-C1DC8AB84B66}"/>
                  </a:ext>
                </a:extLst>
              </p:cNvPr>
              <p:cNvCxnSpPr>
                <a:cxnSpLocks/>
                <a:stCxn id="23"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6E7D58E-6961-E6C8-F5AB-D8C77B1DFD5C}"/>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6480357F-DB09-83E4-CD6B-3A315174A072}"/>
                  </a:ext>
                </a:extLst>
              </p:cNvPr>
              <p:cNvCxnSpPr>
                <a:cxnSpLocks/>
                <a:stCxn id="23" idx="0"/>
                <a:endCxn id="22"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1" name="椭圆 8">
                <a:extLst>
                  <a:ext uri="{FF2B5EF4-FFF2-40B4-BE49-F238E27FC236}">
                    <a16:creationId xmlns:a16="http://schemas.microsoft.com/office/drawing/2014/main" id="{CC837B5E-AEB6-A958-29D0-26AF14672C9D}"/>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2" name="椭圆 8">
                <a:extLst>
                  <a:ext uri="{FF2B5EF4-FFF2-40B4-BE49-F238E27FC236}">
                    <a16:creationId xmlns:a16="http://schemas.microsoft.com/office/drawing/2014/main" id="{A63C761E-2B7C-C061-84BB-355EABD0FA2D}"/>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23" name="弧形 22">
                <a:extLst>
                  <a:ext uri="{FF2B5EF4-FFF2-40B4-BE49-F238E27FC236}">
                    <a16:creationId xmlns:a16="http://schemas.microsoft.com/office/drawing/2014/main" id="{2396A7C1-E842-0FF4-4009-E6C7B3A32DA4}"/>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24" name="弧形 23">
                <a:extLst>
                  <a:ext uri="{FF2B5EF4-FFF2-40B4-BE49-F238E27FC236}">
                    <a16:creationId xmlns:a16="http://schemas.microsoft.com/office/drawing/2014/main" id="{B5BEA6EB-8998-2432-DEC4-D1496F691A59}"/>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cxnSp>
        <p:nvCxnSpPr>
          <p:cNvPr id="3" name="直接连接符 2">
            <a:extLst>
              <a:ext uri="{FF2B5EF4-FFF2-40B4-BE49-F238E27FC236}">
                <a16:creationId xmlns:a16="http://schemas.microsoft.com/office/drawing/2014/main" id="{8D42E763-3FBB-6983-02C8-C62453151DE0}"/>
              </a:ext>
            </a:extLst>
          </p:cNvPr>
          <p:cNvCxnSpPr>
            <a:cxnSpLocks/>
          </p:cNvCxnSpPr>
          <p:nvPr/>
        </p:nvCxnSpPr>
        <p:spPr>
          <a:xfrm>
            <a:off x="1087226" y="3337692"/>
            <a:ext cx="2267" cy="2773578"/>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0A114EF6-200B-5601-D85E-4B7C4EB5AC90}"/>
              </a:ext>
            </a:extLst>
          </p:cNvPr>
          <p:cNvGrpSpPr/>
          <p:nvPr/>
        </p:nvGrpSpPr>
        <p:grpSpPr>
          <a:xfrm>
            <a:off x="1196508" y="2815009"/>
            <a:ext cx="2286180" cy="561380"/>
            <a:chOff x="1676534" y="3745778"/>
            <a:chExt cx="2286180" cy="561380"/>
          </a:xfrm>
        </p:grpSpPr>
        <p:sp useBgFill="1">
          <p:nvSpPr>
            <p:cNvPr id="33" name="任意多边形: 形状 32">
              <a:extLst>
                <a:ext uri="{FF2B5EF4-FFF2-40B4-BE49-F238E27FC236}">
                  <a16:creationId xmlns:a16="http://schemas.microsoft.com/office/drawing/2014/main" id="{84558BF8-E601-3DD1-4531-208D535A00B0}"/>
                </a:ext>
              </a:extLst>
            </p:cNvPr>
            <p:cNvSpPr/>
            <p:nvPr/>
          </p:nvSpPr>
          <p:spPr>
            <a:xfrm>
              <a:off x="1870019"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34" name="文本框 33">
              <a:extLst>
                <a:ext uri="{FF2B5EF4-FFF2-40B4-BE49-F238E27FC236}">
                  <a16:creationId xmlns:a16="http://schemas.microsoft.com/office/drawing/2014/main" id="{30777FFA-3E13-D8ED-1F3F-B567CA645CDC}"/>
                </a:ext>
              </a:extLst>
            </p:cNvPr>
            <p:cNvSpPr txBox="1"/>
            <p:nvPr/>
          </p:nvSpPr>
          <p:spPr>
            <a:xfrm>
              <a:off x="1676534"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35" name="文本框 34">
              <a:extLst>
                <a:ext uri="{FF2B5EF4-FFF2-40B4-BE49-F238E27FC236}">
                  <a16:creationId xmlns:a16="http://schemas.microsoft.com/office/drawing/2014/main" id="{125BE251-1086-E7C2-4603-DE77B9A1F2E4}"/>
                </a:ext>
              </a:extLst>
            </p:cNvPr>
            <p:cNvSpPr txBox="1"/>
            <p:nvPr/>
          </p:nvSpPr>
          <p:spPr>
            <a:xfrm>
              <a:off x="2265626" y="3844437"/>
              <a:ext cx="1107996" cy="369332"/>
            </a:xfrm>
            <a:prstGeom prst="rect">
              <a:avLst/>
            </a:prstGeom>
            <a:noFill/>
          </p:spPr>
          <p:txBody>
            <a:bodyPr wrap="none" rtlCol="0">
              <a:spAutoFit/>
            </a:bodyPr>
            <a:lstStyle/>
            <a:p>
              <a:r>
                <a:rPr lang="zh-CN" altLang="en-US" dirty="0">
                  <a:solidFill>
                    <a:schemeClr val="accent1"/>
                  </a:solidFill>
                </a:rPr>
                <a:t>输入内容</a:t>
              </a:r>
            </a:p>
          </p:txBody>
        </p:sp>
      </p:grpSp>
      <p:sp>
        <p:nvSpPr>
          <p:cNvPr id="36" name="文本框 35">
            <a:extLst>
              <a:ext uri="{FF2B5EF4-FFF2-40B4-BE49-F238E27FC236}">
                <a16:creationId xmlns:a16="http://schemas.microsoft.com/office/drawing/2014/main" id="{43A4C37F-F6FF-408F-7B16-0DBACD90DDFA}"/>
              </a:ext>
            </a:extLst>
          </p:cNvPr>
          <p:cNvSpPr txBox="1"/>
          <p:nvPr/>
        </p:nvSpPr>
        <p:spPr>
          <a:xfrm>
            <a:off x="1350115" y="3521992"/>
            <a:ext cx="2100546" cy="1752916"/>
          </a:xfrm>
          <a:prstGeom prst="rect">
            <a:avLst/>
          </a:prstGeom>
          <a:noFill/>
        </p:spPr>
        <p:txBody>
          <a:bodyPr wrap="square" lIns="0" tIns="0" rIns="0" bIns="0" rtlCol="0">
            <a:spAutoFit/>
          </a:bodyPr>
          <a:lstStyle/>
          <a:p>
            <a:pPr>
              <a:lnSpc>
                <a:spcPct val="120000"/>
              </a:lnSpc>
            </a:pPr>
            <a:r>
              <a:rPr lang="zh-CN" altLang="en-US" sz="1600" dirty="0">
                <a:solidFill>
                  <a:schemeClr val="tx1">
                    <a:lumMod val="50000"/>
                    <a:lumOff val="50000"/>
                  </a:schemeClr>
                </a:solidFill>
                <a:effectLst/>
              </a:rPr>
              <a:t>请在此输入内容请在此输入内容请在此输入内容请在此输入内容请在此输入内容请在此输入内容请在此输入内容请在此输入内容</a:t>
            </a:r>
            <a:endParaRPr lang="zh-CN" altLang="en-US" sz="1600" dirty="0">
              <a:latin typeface="+mn-ea"/>
            </a:endParaRPr>
          </a:p>
        </p:txBody>
      </p:sp>
      <p:grpSp>
        <p:nvGrpSpPr>
          <p:cNvPr id="40" name="组合 39">
            <a:extLst>
              <a:ext uri="{FF2B5EF4-FFF2-40B4-BE49-F238E27FC236}">
                <a16:creationId xmlns:a16="http://schemas.microsoft.com/office/drawing/2014/main" id="{A1FAE892-3E71-AF17-EB60-9AF65DD96E3B}"/>
              </a:ext>
            </a:extLst>
          </p:cNvPr>
          <p:cNvGrpSpPr/>
          <p:nvPr/>
        </p:nvGrpSpPr>
        <p:grpSpPr>
          <a:xfrm>
            <a:off x="832060" y="2872333"/>
            <a:ext cx="489852" cy="504056"/>
            <a:chOff x="817076" y="2422311"/>
            <a:chExt cx="489852" cy="504056"/>
          </a:xfrm>
        </p:grpSpPr>
        <p:sp>
          <p:nvSpPr>
            <p:cNvPr id="4" name="文本框 3">
              <a:extLst>
                <a:ext uri="{FF2B5EF4-FFF2-40B4-BE49-F238E27FC236}">
                  <a16:creationId xmlns:a16="http://schemas.microsoft.com/office/drawing/2014/main" id="{C8FBF19A-45C7-E1F4-85FD-BFF1DBC2F6B2}"/>
                </a:ext>
              </a:extLst>
            </p:cNvPr>
            <p:cNvSpPr txBox="1"/>
            <p:nvPr/>
          </p:nvSpPr>
          <p:spPr>
            <a:xfrm>
              <a:off x="942479" y="2557333"/>
              <a:ext cx="321128" cy="307777"/>
            </a:xfrm>
            <a:prstGeom prst="rect">
              <a:avLst/>
            </a:prstGeom>
            <a:noFill/>
          </p:spPr>
          <p:txBody>
            <a:bodyPr wrap="square" lIns="0" tIns="0" rIns="0" bIns="0" rtlCol="0" anchor="t">
              <a:noAutofit/>
            </a:bodyPr>
            <a:lstStyle/>
            <a:p>
              <a:pPr algn="l"/>
              <a:r>
                <a:rPr lang="zh-CN" altLang="en-US" sz="2000" dirty="0">
                  <a:solidFill>
                    <a:schemeClr val="bg1"/>
                  </a:solidFill>
                  <a:latin typeface="+mj-ea"/>
                  <a:ea typeface="+mj-ea"/>
                </a:rPr>
                <a:t>壹</a:t>
              </a:r>
            </a:p>
          </p:txBody>
        </p:sp>
        <p:pic>
          <p:nvPicPr>
            <p:cNvPr id="38" name="图片 37">
              <a:extLst>
                <a:ext uri="{FF2B5EF4-FFF2-40B4-BE49-F238E27FC236}">
                  <a16:creationId xmlns:a16="http://schemas.microsoft.com/office/drawing/2014/main" id="{23248A07-65BA-2112-45F9-1A4AAFE81D20}"/>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17076" y="2422311"/>
              <a:ext cx="489852" cy="504056"/>
            </a:xfrm>
            <a:prstGeom prst="rect">
              <a:avLst/>
            </a:prstGeom>
          </p:spPr>
        </p:pic>
        <p:sp>
          <p:nvSpPr>
            <p:cNvPr id="39" name="文本框 38">
              <a:extLst>
                <a:ext uri="{FF2B5EF4-FFF2-40B4-BE49-F238E27FC236}">
                  <a16:creationId xmlns:a16="http://schemas.microsoft.com/office/drawing/2014/main" id="{FBA9A9CB-E35B-64F7-4AAB-71C202341889}"/>
                </a:ext>
              </a:extLst>
            </p:cNvPr>
            <p:cNvSpPr txBox="1"/>
            <p:nvPr/>
          </p:nvSpPr>
          <p:spPr>
            <a:xfrm>
              <a:off x="942479" y="2520464"/>
              <a:ext cx="227627" cy="275588"/>
            </a:xfrm>
            <a:prstGeom prst="rect">
              <a:avLst/>
            </a:prstGeom>
            <a:noFill/>
          </p:spPr>
          <p:txBody>
            <a:bodyPr wrap="none" lIns="0" tIns="0" rIns="0" bIns="0" rtlCol="0">
              <a:spAutoFit/>
            </a:bodyPr>
            <a:lstStyle/>
            <a:p>
              <a:pPr algn="ctr">
                <a:lnSpc>
                  <a:spcPct val="120000"/>
                </a:lnSpc>
              </a:pPr>
              <a:r>
                <a:rPr lang="en-US" altLang="zh-CN" sz="1600" dirty="0">
                  <a:solidFill>
                    <a:schemeClr val="bg1"/>
                  </a:solidFill>
                  <a:latin typeface="+mn-ea"/>
                </a:rPr>
                <a:t>01</a:t>
              </a:r>
              <a:endParaRPr lang="zh-CN" altLang="en-US" sz="1600" dirty="0">
                <a:solidFill>
                  <a:schemeClr val="bg1"/>
                </a:solidFill>
                <a:latin typeface="+mn-ea"/>
              </a:endParaRPr>
            </a:p>
          </p:txBody>
        </p:sp>
      </p:grpSp>
      <p:grpSp>
        <p:nvGrpSpPr>
          <p:cNvPr id="64" name="组合 63">
            <a:extLst>
              <a:ext uri="{FF2B5EF4-FFF2-40B4-BE49-F238E27FC236}">
                <a16:creationId xmlns:a16="http://schemas.microsoft.com/office/drawing/2014/main" id="{4341648C-CCA3-3F75-B362-6603C9F1CB67}"/>
              </a:ext>
            </a:extLst>
          </p:cNvPr>
          <p:cNvGrpSpPr/>
          <p:nvPr/>
        </p:nvGrpSpPr>
        <p:grpSpPr>
          <a:xfrm>
            <a:off x="3388129" y="1902418"/>
            <a:ext cx="2650628" cy="3296261"/>
            <a:chOff x="817076" y="2364987"/>
            <a:chExt cx="2650628" cy="3296261"/>
          </a:xfrm>
        </p:grpSpPr>
        <p:cxnSp>
          <p:nvCxnSpPr>
            <p:cNvPr id="65" name="直接连接符 64">
              <a:extLst>
                <a:ext uri="{FF2B5EF4-FFF2-40B4-BE49-F238E27FC236}">
                  <a16:creationId xmlns:a16="http://schemas.microsoft.com/office/drawing/2014/main" id="{0F2E2CF7-0F97-DDF4-6730-42868CA7F04C}"/>
                </a:ext>
              </a:extLst>
            </p:cNvPr>
            <p:cNvCxnSpPr>
              <a:cxnSpLocks/>
            </p:cNvCxnSpPr>
            <p:nvPr/>
          </p:nvCxnSpPr>
          <p:spPr>
            <a:xfrm>
              <a:off x="1072242" y="2887670"/>
              <a:ext cx="2267" cy="2773578"/>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6" name="组合 65">
              <a:extLst>
                <a:ext uri="{FF2B5EF4-FFF2-40B4-BE49-F238E27FC236}">
                  <a16:creationId xmlns:a16="http://schemas.microsoft.com/office/drawing/2014/main" id="{E524F2B2-1E25-6C94-DB33-EC9F9801C5EC}"/>
                </a:ext>
              </a:extLst>
            </p:cNvPr>
            <p:cNvGrpSpPr/>
            <p:nvPr/>
          </p:nvGrpSpPr>
          <p:grpSpPr>
            <a:xfrm>
              <a:off x="1181524" y="2364987"/>
              <a:ext cx="2286180" cy="561380"/>
              <a:chOff x="1676534" y="3745778"/>
              <a:chExt cx="2286180" cy="561380"/>
            </a:xfrm>
          </p:grpSpPr>
          <p:sp useBgFill="1">
            <p:nvSpPr>
              <p:cNvPr id="72" name="任意多边形: 形状 71">
                <a:extLst>
                  <a:ext uri="{FF2B5EF4-FFF2-40B4-BE49-F238E27FC236}">
                    <a16:creationId xmlns:a16="http://schemas.microsoft.com/office/drawing/2014/main" id="{334E0247-722E-2080-D5C5-A48ACFC42A08}"/>
                  </a:ext>
                </a:extLst>
              </p:cNvPr>
              <p:cNvSpPr/>
              <p:nvPr/>
            </p:nvSpPr>
            <p:spPr>
              <a:xfrm>
                <a:off x="1870019"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73" name="文本框 72">
                <a:extLst>
                  <a:ext uri="{FF2B5EF4-FFF2-40B4-BE49-F238E27FC236}">
                    <a16:creationId xmlns:a16="http://schemas.microsoft.com/office/drawing/2014/main" id="{0C873346-6CF3-1C7C-0588-026EE3699B82}"/>
                  </a:ext>
                </a:extLst>
              </p:cNvPr>
              <p:cNvSpPr txBox="1"/>
              <p:nvPr/>
            </p:nvSpPr>
            <p:spPr>
              <a:xfrm>
                <a:off x="1676534"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74" name="文本框 73">
                <a:extLst>
                  <a:ext uri="{FF2B5EF4-FFF2-40B4-BE49-F238E27FC236}">
                    <a16:creationId xmlns:a16="http://schemas.microsoft.com/office/drawing/2014/main" id="{C1AD4919-C359-C3E5-10BB-761998C1B113}"/>
                  </a:ext>
                </a:extLst>
              </p:cNvPr>
              <p:cNvSpPr txBox="1"/>
              <p:nvPr/>
            </p:nvSpPr>
            <p:spPr>
              <a:xfrm>
                <a:off x="2265626" y="3844437"/>
                <a:ext cx="1107996" cy="369332"/>
              </a:xfrm>
              <a:prstGeom prst="rect">
                <a:avLst/>
              </a:prstGeom>
              <a:noFill/>
            </p:spPr>
            <p:txBody>
              <a:bodyPr wrap="none" rtlCol="0">
                <a:spAutoFit/>
              </a:bodyPr>
              <a:lstStyle/>
              <a:p>
                <a:r>
                  <a:rPr lang="zh-CN" altLang="en-US" dirty="0">
                    <a:solidFill>
                      <a:schemeClr val="accent1"/>
                    </a:solidFill>
                  </a:rPr>
                  <a:t>输入内容</a:t>
                </a:r>
              </a:p>
            </p:txBody>
          </p:sp>
        </p:grpSp>
        <p:sp>
          <p:nvSpPr>
            <p:cNvPr id="67" name="文本框 66">
              <a:extLst>
                <a:ext uri="{FF2B5EF4-FFF2-40B4-BE49-F238E27FC236}">
                  <a16:creationId xmlns:a16="http://schemas.microsoft.com/office/drawing/2014/main" id="{76D7D254-4F50-D3A6-E537-48A2EE005143}"/>
                </a:ext>
              </a:extLst>
            </p:cNvPr>
            <p:cNvSpPr txBox="1"/>
            <p:nvPr/>
          </p:nvSpPr>
          <p:spPr>
            <a:xfrm>
              <a:off x="1335131" y="3071970"/>
              <a:ext cx="2100546" cy="1752916"/>
            </a:xfrm>
            <a:prstGeom prst="rect">
              <a:avLst/>
            </a:prstGeom>
            <a:noFill/>
          </p:spPr>
          <p:txBody>
            <a:bodyPr wrap="square" lIns="0" tIns="0" rIns="0" bIns="0" rtlCol="0">
              <a:spAutoFit/>
            </a:bodyPr>
            <a:lstStyle/>
            <a:p>
              <a:pPr>
                <a:lnSpc>
                  <a:spcPct val="120000"/>
                </a:lnSpc>
              </a:pPr>
              <a:r>
                <a:rPr lang="zh-CN" altLang="en-US" sz="1600" dirty="0">
                  <a:solidFill>
                    <a:schemeClr val="tx1">
                      <a:lumMod val="50000"/>
                      <a:lumOff val="50000"/>
                    </a:schemeClr>
                  </a:solidFill>
                  <a:effectLst/>
                </a:rPr>
                <a:t>请在此输入内容请在此输入内容请在此输入内容请在此输入内容请在此输入内容请在此输入内容请在此输入内容请在此输入内容</a:t>
              </a:r>
              <a:endParaRPr lang="zh-CN" altLang="en-US" sz="1600" dirty="0">
                <a:latin typeface="+mn-ea"/>
              </a:endParaRPr>
            </a:p>
          </p:txBody>
        </p:sp>
        <p:grpSp>
          <p:nvGrpSpPr>
            <p:cNvPr id="68" name="组合 67">
              <a:extLst>
                <a:ext uri="{FF2B5EF4-FFF2-40B4-BE49-F238E27FC236}">
                  <a16:creationId xmlns:a16="http://schemas.microsoft.com/office/drawing/2014/main" id="{D87356B1-818E-B03B-F626-14372E093120}"/>
                </a:ext>
              </a:extLst>
            </p:cNvPr>
            <p:cNvGrpSpPr/>
            <p:nvPr/>
          </p:nvGrpSpPr>
          <p:grpSpPr>
            <a:xfrm>
              <a:off x="817076" y="2422311"/>
              <a:ext cx="489852" cy="504056"/>
              <a:chOff x="817076" y="2422311"/>
              <a:chExt cx="489852" cy="504056"/>
            </a:xfrm>
          </p:grpSpPr>
          <p:sp>
            <p:nvSpPr>
              <p:cNvPr id="69" name="文本框 68">
                <a:extLst>
                  <a:ext uri="{FF2B5EF4-FFF2-40B4-BE49-F238E27FC236}">
                    <a16:creationId xmlns:a16="http://schemas.microsoft.com/office/drawing/2014/main" id="{C23AC1EE-D7B8-79DF-4CBE-228BFBD8F389}"/>
                  </a:ext>
                </a:extLst>
              </p:cNvPr>
              <p:cNvSpPr txBox="1"/>
              <p:nvPr/>
            </p:nvSpPr>
            <p:spPr>
              <a:xfrm>
                <a:off x="942479" y="2557333"/>
                <a:ext cx="321128" cy="307777"/>
              </a:xfrm>
              <a:prstGeom prst="rect">
                <a:avLst/>
              </a:prstGeom>
              <a:noFill/>
            </p:spPr>
            <p:txBody>
              <a:bodyPr wrap="square" lIns="0" tIns="0" rIns="0" bIns="0" rtlCol="0" anchor="t">
                <a:noAutofit/>
              </a:bodyPr>
              <a:lstStyle/>
              <a:p>
                <a:pPr algn="l"/>
                <a:r>
                  <a:rPr lang="zh-CN" altLang="en-US" sz="2000" dirty="0">
                    <a:solidFill>
                      <a:schemeClr val="bg1"/>
                    </a:solidFill>
                    <a:latin typeface="+mj-ea"/>
                    <a:ea typeface="+mj-ea"/>
                  </a:rPr>
                  <a:t>壹</a:t>
                </a:r>
              </a:p>
            </p:txBody>
          </p:sp>
          <p:pic>
            <p:nvPicPr>
              <p:cNvPr id="70" name="图片 69">
                <a:extLst>
                  <a:ext uri="{FF2B5EF4-FFF2-40B4-BE49-F238E27FC236}">
                    <a16:creationId xmlns:a16="http://schemas.microsoft.com/office/drawing/2014/main" id="{4F1E7832-F88A-1F6C-9C34-2BA980089D17}"/>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17076" y="2422311"/>
                <a:ext cx="489852" cy="504056"/>
              </a:xfrm>
              <a:prstGeom prst="rect">
                <a:avLst/>
              </a:prstGeom>
            </p:spPr>
          </p:pic>
          <p:sp>
            <p:nvSpPr>
              <p:cNvPr id="71" name="文本框 70">
                <a:extLst>
                  <a:ext uri="{FF2B5EF4-FFF2-40B4-BE49-F238E27FC236}">
                    <a16:creationId xmlns:a16="http://schemas.microsoft.com/office/drawing/2014/main" id="{D9637F38-3770-0FDC-35A3-27E459BC6B6D}"/>
                  </a:ext>
                </a:extLst>
              </p:cNvPr>
              <p:cNvSpPr txBox="1"/>
              <p:nvPr/>
            </p:nvSpPr>
            <p:spPr>
              <a:xfrm>
                <a:off x="942479" y="2520464"/>
                <a:ext cx="227627" cy="275588"/>
              </a:xfrm>
              <a:prstGeom prst="rect">
                <a:avLst/>
              </a:prstGeom>
              <a:noFill/>
            </p:spPr>
            <p:txBody>
              <a:bodyPr wrap="none" lIns="0" tIns="0" rIns="0" bIns="0" rtlCol="0">
                <a:spAutoFit/>
              </a:bodyPr>
              <a:lstStyle/>
              <a:p>
                <a:pPr algn="ctr">
                  <a:lnSpc>
                    <a:spcPct val="120000"/>
                  </a:lnSpc>
                </a:pPr>
                <a:r>
                  <a:rPr lang="en-US" altLang="zh-CN" sz="1600" dirty="0">
                    <a:solidFill>
                      <a:schemeClr val="bg1"/>
                    </a:solidFill>
                    <a:latin typeface="+mn-ea"/>
                  </a:rPr>
                  <a:t>02</a:t>
                </a:r>
                <a:endParaRPr lang="zh-CN" altLang="en-US" sz="1600" dirty="0">
                  <a:solidFill>
                    <a:schemeClr val="bg1"/>
                  </a:solidFill>
                  <a:latin typeface="+mn-ea"/>
                </a:endParaRPr>
              </a:p>
            </p:txBody>
          </p:sp>
        </p:grpSp>
      </p:grpSp>
      <p:grpSp>
        <p:nvGrpSpPr>
          <p:cNvPr id="75" name="组合 74">
            <a:extLst>
              <a:ext uri="{FF2B5EF4-FFF2-40B4-BE49-F238E27FC236}">
                <a16:creationId xmlns:a16="http://schemas.microsoft.com/office/drawing/2014/main" id="{02820992-A450-9240-5FBE-0D82724610F9}"/>
              </a:ext>
            </a:extLst>
          </p:cNvPr>
          <p:cNvGrpSpPr/>
          <p:nvPr/>
        </p:nvGrpSpPr>
        <p:grpSpPr>
          <a:xfrm>
            <a:off x="6083562" y="2402541"/>
            <a:ext cx="2650628" cy="3296261"/>
            <a:chOff x="817076" y="2364987"/>
            <a:chExt cx="2650628" cy="3296261"/>
          </a:xfrm>
        </p:grpSpPr>
        <p:cxnSp>
          <p:nvCxnSpPr>
            <p:cNvPr id="76" name="直接连接符 75">
              <a:extLst>
                <a:ext uri="{FF2B5EF4-FFF2-40B4-BE49-F238E27FC236}">
                  <a16:creationId xmlns:a16="http://schemas.microsoft.com/office/drawing/2014/main" id="{89FD5563-0C70-A28C-DB51-667419625F37}"/>
                </a:ext>
              </a:extLst>
            </p:cNvPr>
            <p:cNvCxnSpPr>
              <a:cxnSpLocks/>
            </p:cNvCxnSpPr>
            <p:nvPr/>
          </p:nvCxnSpPr>
          <p:spPr>
            <a:xfrm>
              <a:off x="1072242" y="2887670"/>
              <a:ext cx="2267" cy="2773578"/>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id="{DEAA8DA1-6FEB-4451-6A00-3A7EED691764}"/>
                </a:ext>
              </a:extLst>
            </p:cNvPr>
            <p:cNvGrpSpPr/>
            <p:nvPr/>
          </p:nvGrpSpPr>
          <p:grpSpPr>
            <a:xfrm>
              <a:off x="1181524" y="2364987"/>
              <a:ext cx="2286180" cy="561380"/>
              <a:chOff x="1676534" y="3745778"/>
              <a:chExt cx="2286180" cy="561380"/>
            </a:xfrm>
          </p:grpSpPr>
          <p:sp useBgFill="1">
            <p:nvSpPr>
              <p:cNvPr id="83" name="任意多边形: 形状 82">
                <a:extLst>
                  <a:ext uri="{FF2B5EF4-FFF2-40B4-BE49-F238E27FC236}">
                    <a16:creationId xmlns:a16="http://schemas.microsoft.com/office/drawing/2014/main" id="{FF3C8634-50AF-E3F3-A7B3-1FC35395F79C}"/>
                  </a:ext>
                </a:extLst>
              </p:cNvPr>
              <p:cNvSpPr/>
              <p:nvPr/>
            </p:nvSpPr>
            <p:spPr>
              <a:xfrm>
                <a:off x="1870019"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84" name="文本框 83">
                <a:extLst>
                  <a:ext uri="{FF2B5EF4-FFF2-40B4-BE49-F238E27FC236}">
                    <a16:creationId xmlns:a16="http://schemas.microsoft.com/office/drawing/2014/main" id="{B26B1555-4A1F-A876-B41E-57AA0227FCA9}"/>
                  </a:ext>
                </a:extLst>
              </p:cNvPr>
              <p:cNvSpPr txBox="1"/>
              <p:nvPr/>
            </p:nvSpPr>
            <p:spPr>
              <a:xfrm>
                <a:off x="1676534"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85" name="文本框 84">
                <a:extLst>
                  <a:ext uri="{FF2B5EF4-FFF2-40B4-BE49-F238E27FC236}">
                    <a16:creationId xmlns:a16="http://schemas.microsoft.com/office/drawing/2014/main" id="{36FA3B96-A557-E414-48F7-3A19984D634F}"/>
                  </a:ext>
                </a:extLst>
              </p:cNvPr>
              <p:cNvSpPr txBox="1"/>
              <p:nvPr/>
            </p:nvSpPr>
            <p:spPr>
              <a:xfrm>
                <a:off x="2265626" y="3844437"/>
                <a:ext cx="1107996" cy="369332"/>
              </a:xfrm>
              <a:prstGeom prst="rect">
                <a:avLst/>
              </a:prstGeom>
              <a:noFill/>
            </p:spPr>
            <p:txBody>
              <a:bodyPr wrap="none" rtlCol="0">
                <a:spAutoFit/>
              </a:bodyPr>
              <a:lstStyle/>
              <a:p>
                <a:r>
                  <a:rPr lang="zh-CN" altLang="en-US" dirty="0">
                    <a:solidFill>
                      <a:schemeClr val="accent1"/>
                    </a:solidFill>
                  </a:rPr>
                  <a:t>输入内容</a:t>
                </a:r>
              </a:p>
            </p:txBody>
          </p:sp>
        </p:grpSp>
        <p:sp>
          <p:nvSpPr>
            <p:cNvPr id="78" name="文本框 77">
              <a:extLst>
                <a:ext uri="{FF2B5EF4-FFF2-40B4-BE49-F238E27FC236}">
                  <a16:creationId xmlns:a16="http://schemas.microsoft.com/office/drawing/2014/main" id="{8C4F417C-50FE-FCF7-5B46-EF9DD0C06EB9}"/>
                </a:ext>
              </a:extLst>
            </p:cNvPr>
            <p:cNvSpPr txBox="1"/>
            <p:nvPr/>
          </p:nvSpPr>
          <p:spPr>
            <a:xfrm>
              <a:off x="1335131" y="3071970"/>
              <a:ext cx="2100546" cy="1752916"/>
            </a:xfrm>
            <a:prstGeom prst="rect">
              <a:avLst/>
            </a:prstGeom>
            <a:noFill/>
          </p:spPr>
          <p:txBody>
            <a:bodyPr wrap="square" lIns="0" tIns="0" rIns="0" bIns="0" rtlCol="0">
              <a:spAutoFit/>
            </a:bodyPr>
            <a:lstStyle/>
            <a:p>
              <a:pPr>
                <a:lnSpc>
                  <a:spcPct val="120000"/>
                </a:lnSpc>
              </a:pPr>
              <a:r>
                <a:rPr lang="zh-CN" altLang="en-US" sz="1600" dirty="0">
                  <a:solidFill>
                    <a:schemeClr val="tx1">
                      <a:lumMod val="50000"/>
                      <a:lumOff val="50000"/>
                    </a:schemeClr>
                  </a:solidFill>
                  <a:effectLst/>
                </a:rPr>
                <a:t>请在此输入内容请在此输入内容请在此输入内容请在此输入内容请在此输入内容请在此输入内容请在此输入内容请在此输入内容</a:t>
              </a:r>
              <a:endParaRPr lang="zh-CN" altLang="en-US" sz="1600" dirty="0">
                <a:latin typeface="+mn-ea"/>
              </a:endParaRPr>
            </a:p>
          </p:txBody>
        </p:sp>
        <p:grpSp>
          <p:nvGrpSpPr>
            <p:cNvPr id="79" name="组合 78">
              <a:extLst>
                <a:ext uri="{FF2B5EF4-FFF2-40B4-BE49-F238E27FC236}">
                  <a16:creationId xmlns:a16="http://schemas.microsoft.com/office/drawing/2014/main" id="{F07C3AFE-93E4-F794-E090-A51BD314E214}"/>
                </a:ext>
              </a:extLst>
            </p:cNvPr>
            <p:cNvGrpSpPr/>
            <p:nvPr/>
          </p:nvGrpSpPr>
          <p:grpSpPr>
            <a:xfrm>
              <a:off x="817076" y="2422311"/>
              <a:ext cx="489852" cy="504056"/>
              <a:chOff x="817076" y="2422311"/>
              <a:chExt cx="489852" cy="504056"/>
            </a:xfrm>
          </p:grpSpPr>
          <p:sp>
            <p:nvSpPr>
              <p:cNvPr id="80" name="文本框 79">
                <a:extLst>
                  <a:ext uri="{FF2B5EF4-FFF2-40B4-BE49-F238E27FC236}">
                    <a16:creationId xmlns:a16="http://schemas.microsoft.com/office/drawing/2014/main" id="{CF083D0D-1058-3322-D5C9-778F7AC9187B}"/>
                  </a:ext>
                </a:extLst>
              </p:cNvPr>
              <p:cNvSpPr txBox="1"/>
              <p:nvPr/>
            </p:nvSpPr>
            <p:spPr>
              <a:xfrm>
                <a:off x="942479" y="2557333"/>
                <a:ext cx="321128" cy="307777"/>
              </a:xfrm>
              <a:prstGeom prst="rect">
                <a:avLst/>
              </a:prstGeom>
              <a:noFill/>
            </p:spPr>
            <p:txBody>
              <a:bodyPr wrap="square" lIns="0" tIns="0" rIns="0" bIns="0" rtlCol="0" anchor="t">
                <a:noAutofit/>
              </a:bodyPr>
              <a:lstStyle/>
              <a:p>
                <a:pPr algn="l"/>
                <a:r>
                  <a:rPr lang="zh-CN" altLang="en-US" sz="2000" dirty="0">
                    <a:solidFill>
                      <a:schemeClr val="bg1"/>
                    </a:solidFill>
                    <a:latin typeface="+mj-ea"/>
                    <a:ea typeface="+mj-ea"/>
                  </a:rPr>
                  <a:t>壹</a:t>
                </a:r>
              </a:p>
            </p:txBody>
          </p:sp>
          <p:pic>
            <p:nvPicPr>
              <p:cNvPr id="81" name="图片 80">
                <a:extLst>
                  <a:ext uri="{FF2B5EF4-FFF2-40B4-BE49-F238E27FC236}">
                    <a16:creationId xmlns:a16="http://schemas.microsoft.com/office/drawing/2014/main" id="{DB9BD0D9-B182-6773-3570-F3A7E047ADE1}"/>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17076" y="2422311"/>
                <a:ext cx="489852" cy="504056"/>
              </a:xfrm>
              <a:prstGeom prst="rect">
                <a:avLst/>
              </a:prstGeom>
            </p:spPr>
          </p:pic>
          <p:sp>
            <p:nvSpPr>
              <p:cNvPr id="82" name="文本框 81">
                <a:extLst>
                  <a:ext uri="{FF2B5EF4-FFF2-40B4-BE49-F238E27FC236}">
                    <a16:creationId xmlns:a16="http://schemas.microsoft.com/office/drawing/2014/main" id="{D5533164-F512-E296-00D1-F310A4E73336}"/>
                  </a:ext>
                </a:extLst>
              </p:cNvPr>
              <p:cNvSpPr txBox="1"/>
              <p:nvPr/>
            </p:nvSpPr>
            <p:spPr>
              <a:xfrm>
                <a:off x="942479" y="2520464"/>
                <a:ext cx="227627" cy="275588"/>
              </a:xfrm>
              <a:prstGeom prst="rect">
                <a:avLst/>
              </a:prstGeom>
              <a:noFill/>
            </p:spPr>
            <p:txBody>
              <a:bodyPr wrap="none" lIns="0" tIns="0" rIns="0" bIns="0" rtlCol="0">
                <a:spAutoFit/>
              </a:bodyPr>
              <a:lstStyle/>
              <a:p>
                <a:pPr algn="ctr">
                  <a:lnSpc>
                    <a:spcPct val="120000"/>
                  </a:lnSpc>
                </a:pPr>
                <a:r>
                  <a:rPr lang="en-US" altLang="zh-CN" sz="1600" dirty="0">
                    <a:solidFill>
                      <a:schemeClr val="bg1"/>
                    </a:solidFill>
                    <a:latin typeface="+mn-ea"/>
                  </a:rPr>
                  <a:t>03</a:t>
                </a:r>
                <a:endParaRPr lang="zh-CN" altLang="en-US" sz="1600" dirty="0">
                  <a:solidFill>
                    <a:schemeClr val="bg1"/>
                  </a:solidFill>
                  <a:latin typeface="+mn-ea"/>
                </a:endParaRPr>
              </a:p>
            </p:txBody>
          </p:sp>
        </p:grpSp>
      </p:grpSp>
      <p:grpSp>
        <p:nvGrpSpPr>
          <p:cNvPr id="86" name="组合 85">
            <a:extLst>
              <a:ext uri="{FF2B5EF4-FFF2-40B4-BE49-F238E27FC236}">
                <a16:creationId xmlns:a16="http://schemas.microsoft.com/office/drawing/2014/main" id="{7CCC9A3C-5AF7-31F5-58DC-85F36A0BD625}"/>
              </a:ext>
            </a:extLst>
          </p:cNvPr>
          <p:cNvGrpSpPr/>
          <p:nvPr/>
        </p:nvGrpSpPr>
        <p:grpSpPr>
          <a:xfrm>
            <a:off x="8709313" y="1344029"/>
            <a:ext cx="2650628" cy="3296261"/>
            <a:chOff x="817076" y="2364987"/>
            <a:chExt cx="2650628" cy="3296261"/>
          </a:xfrm>
        </p:grpSpPr>
        <p:cxnSp>
          <p:nvCxnSpPr>
            <p:cNvPr id="87" name="直接连接符 86">
              <a:extLst>
                <a:ext uri="{FF2B5EF4-FFF2-40B4-BE49-F238E27FC236}">
                  <a16:creationId xmlns:a16="http://schemas.microsoft.com/office/drawing/2014/main" id="{A18EBA87-3FA7-DF38-52F9-8B5B9AD91FAC}"/>
                </a:ext>
              </a:extLst>
            </p:cNvPr>
            <p:cNvCxnSpPr>
              <a:cxnSpLocks/>
            </p:cNvCxnSpPr>
            <p:nvPr/>
          </p:nvCxnSpPr>
          <p:spPr>
            <a:xfrm>
              <a:off x="1072242" y="2887670"/>
              <a:ext cx="2267" cy="2773578"/>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8" name="组合 87">
              <a:extLst>
                <a:ext uri="{FF2B5EF4-FFF2-40B4-BE49-F238E27FC236}">
                  <a16:creationId xmlns:a16="http://schemas.microsoft.com/office/drawing/2014/main" id="{E802C6C9-5DB4-95EA-57E2-C9B6B10E3DD0}"/>
                </a:ext>
              </a:extLst>
            </p:cNvPr>
            <p:cNvGrpSpPr/>
            <p:nvPr/>
          </p:nvGrpSpPr>
          <p:grpSpPr>
            <a:xfrm>
              <a:off x="1181524" y="2364987"/>
              <a:ext cx="2286180" cy="561380"/>
              <a:chOff x="1676534" y="3745778"/>
              <a:chExt cx="2286180" cy="561380"/>
            </a:xfrm>
          </p:grpSpPr>
          <p:sp useBgFill="1">
            <p:nvSpPr>
              <p:cNvPr id="94" name="任意多边形: 形状 93">
                <a:extLst>
                  <a:ext uri="{FF2B5EF4-FFF2-40B4-BE49-F238E27FC236}">
                    <a16:creationId xmlns:a16="http://schemas.microsoft.com/office/drawing/2014/main" id="{2B73D4E6-CB99-2897-D548-516152B17F03}"/>
                  </a:ext>
                </a:extLst>
              </p:cNvPr>
              <p:cNvSpPr/>
              <p:nvPr/>
            </p:nvSpPr>
            <p:spPr>
              <a:xfrm>
                <a:off x="1870019"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95" name="文本框 94">
                <a:extLst>
                  <a:ext uri="{FF2B5EF4-FFF2-40B4-BE49-F238E27FC236}">
                    <a16:creationId xmlns:a16="http://schemas.microsoft.com/office/drawing/2014/main" id="{565BFD5D-C4CD-F3F6-8189-25E3379927F6}"/>
                  </a:ext>
                </a:extLst>
              </p:cNvPr>
              <p:cNvSpPr txBox="1"/>
              <p:nvPr/>
            </p:nvSpPr>
            <p:spPr>
              <a:xfrm>
                <a:off x="1676534"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96" name="文本框 95">
                <a:extLst>
                  <a:ext uri="{FF2B5EF4-FFF2-40B4-BE49-F238E27FC236}">
                    <a16:creationId xmlns:a16="http://schemas.microsoft.com/office/drawing/2014/main" id="{48975D7E-89B6-C184-534A-DCA11E40668E}"/>
                  </a:ext>
                </a:extLst>
              </p:cNvPr>
              <p:cNvSpPr txBox="1"/>
              <p:nvPr/>
            </p:nvSpPr>
            <p:spPr>
              <a:xfrm>
                <a:off x="2265626" y="3844437"/>
                <a:ext cx="1107996" cy="369332"/>
              </a:xfrm>
              <a:prstGeom prst="rect">
                <a:avLst/>
              </a:prstGeom>
              <a:noFill/>
            </p:spPr>
            <p:txBody>
              <a:bodyPr wrap="none" rtlCol="0">
                <a:spAutoFit/>
              </a:bodyPr>
              <a:lstStyle/>
              <a:p>
                <a:r>
                  <a:rPr lang="zh-CN" altLang="en-US" dirty="0">
                    <a:solidFill>
                      <a:schemeClr val="accent1"/>
                    </a:solidFill>
                  </a:rPr>
                  <a:t>输入内容</a:t>
                </a:r>
              </a:p>
            </p:txBody>
          </p:sp>
        </p:grpSp>
        <p:sp>
          <p:nvSpPr>
            <p:cNvPr id="89" name="文本框 88">
              <a:extLst>
                <a:ext uri="{FF2B5EF4-FFF2-40B4-BE49-F238E27FC236}">
                  <a16:creationId xmlns:a16="http://schemas.microsoft.com/office/drawing/2014/main" id="{DD683259-D8C4-B5A8-F5E5-3C7100BDCF36}"/>
                </a:ext>
              </a:extLst>
            </p:cNvPr>
            <p:cNvSpPr txBox="1"/>
            <p:nvPr/>
          </p:nvSpPr>
          <p:spPr>
            <a:xfrm>
              <a:off x="1335131" y="3071970"/>
              <a:ext cx="2100546" cy="1752916"/>
            </a:xfrm>
            <a:prstGeom prst="rect">
              <a:avLst/>
            </a:prstGeom>
            <a:noFill/>
          </p:spPr>
          <p:txBody>
            <a:bodyPr wrap="square" lIns="0" tIns="0" rIns="0" bIns="0" rtlCol="0">
              <a:spAutoFit/>
            </a:bodyPr>
            <a:lstStyle/>
            <a:p>
              <a:pPr>
                <a:lnSpc>
                  <a:spcPct val="120000"/>
                </a:lnSpc>
              </a:pPr>
              <a:r>
                <a:rPr lang="zh-CN" altLang="en-US" sz="1600" dirty="0">
                  <a:solidFill>
                    <a:schemeClr val="tx1">
                      <a:lumMod val="50000"/>
                      <a:lumOff val="50000"/>
                    </a:schemeClr>
                  </a:solidFill>
                  <a:effectLst/>
                </a:rPr>
                <a:t>请在此输入内容请在此输入内容请在此输入内容请在此输入内容请在此输入内容请在此输入内容请在此输入内容请在此输入内容</a:t>
              </a:r>
              <a:endParaRPr lang="zh-CN" altLang="en-US" sz="1600" dirty="0">
                <a:latin typeface="+mn-ea"/>
              </a:endParaRPr>
            </a:p>
          </p:txBody>
        </p:sp>
        <p:grpSp>
          <p:nvGrpSpPr>
            <p:cNvPr id="90" name="组合 89">
              <a:extLst>
                <a:ext uri="{FF2B5EF4-FFF2-40B4-BE49-F238E27FC236}">
                  <a16:creationId xmlns:a16="http://schemas.microsoft.com/office/drawing/2014/main" id="{229F38E0-1110-8DA3-D0B6-8FB2A08F553A}"/>
                </a:ext>
              </a:extLst>
            </p:cNvPr>
            <p:cNvGrpSpPr/>
            <p:nvPr/>
          </p:nvGrpSpPr>
          <p:grpSpPr>
            <a:xfrm>
              <a:off x="817076" y="2422311"/>
              <a:ext cx="489852" cy="504056"/>
              <a:chOff x="817076" y="2422311"/>
              <a:chExt cx="489852" cy="504056"/>
            </a:xfrm>
          </p:grpSpPr>
          <p:sp>
            <p:nvSpPr>
              <p:cNvPr id="91" name="文本框 90">
                <a:extLst>
                  <a:ext uri="{FF2B5EF4-FFF2-40B4-BE49-F238E27FC236}">
                    <a16:creationId xmlns:a16="http://schemas.microsoft.com/office/drawing/2014/main" id="{61C19702-A3D0-DFD7-6FB8-FA50BE258A8C}"/>
                  </a:ext>
                </a:extLst>
              </p:cNvPr>
              <p:cNvSpPr txBox="1"/>
              <p:nvPr/>
            </p:nvSpPr>
            <p:spPr>
              <a:xfrm>
                <a:off x="942479" y="2557333"/>
                <a:ext cx="321128" cy="307777"/>
              </a:xfrm>
              <a:prstGeom prst="rect">
                <a:avLst/>
              </a:prstGeom>
              <a:noFill/>
            </p:spPr>
            <p:txBody>
              <a:bodyPr wrap="square" lIns="0" tIns="0" rIns="0" bIns="0" rtlCol="0" anchor="t">
                <a:noAutofit/>
              </a:bodyPr>
              <a:lstStyle/>
              <a:p>
                <a:pPr algn="l"/>
                <a:r>
                  <a:rPr lang="zh-CN" altLang="en-US" sz="2000" dirty="0">
                    <a:solidFill>
                      <a:schemeClr val="bg1"/>
                    </a:solidFill>
                    <a:latin typeface="+mj-ea"/>
                    <a:ea typeface="+mj-ea"/>
                  </a:rPr>
                  <a:t>壹</a:t>
                </a:r>
              </a:p>
            </p:txBody>
          </p:sp>
          <p:pic>
            <p:nvPicPr>
              <p:cNvPr id="92" name="图片 91">
                <a:extLst>
                  <a:ext uri="{FF2B5EF4-FFF2-40B4-BE49-F238E27FC236}">
                    <a16:creationId xmlns:a16="http://schemas.microsoft.com/office/drawing/2014/main" id="{173D61A0-E69C-93CC-ED0F-9243D6C88C1F}"/>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17076" y="2422311"/>
                <a:ext cx="489852" cy="504056"/>
              </a:xfrm>
              <a:prstGeom prst="rect">
                <a:avLst/>
              </a:prstGeom>
            </p:spPr>
          </p:pic>
          <p:sp>
            <p:nvSpPr>
              <p:cNvPr id="93" name="文本框 92">
                <a:extLst>
                  <a:ext uri="{FF2B5EF4-FFF2-40B4-BE49-F238E27FC236}">
                    <a16:creationId xmlns:a16="http://schemas.microsoft.com/office/drawing/2014/main" id="{80535166-F95D-8E93-ABC1-630E8A0AB907}"/>
                  </a:ext>
                </a:extLst>
              </p:cNvPr>
              <p:cNvSpPr txBox="1"/>
              <p:nvPr/>
            </p:nvSpPr>
            <p:spPr>
              <a:xfrm>
                <a:off x="942479" y="2520464"/>
                <a:ext cx="227627" cy="275588"/>
              </a:xfrm>
              <a:prstGeom prst="rect">
                <a:avLst/>
              </a:prstGeom>
              <a:noFill/>
            </p:spPr>
            <p:txBody>
              <a:bodyPr wrap="none" lIns="0" tIns="0" rIns="0" bIns="0" rtlCol="0">
                <a:spAutoFit/>
              </a:bodyPr>
              <a:lstStyle/>
              <a:p>
                <a:pPr algn="ctr">
                  <a:lnSpc>
                    <a:spcPct val="120000"/>
                  </a:lnSpc>
                </a:pPr>
                <a:r>
                  <a:rPr lang="en-US" altLang="zh-CN" sz="1600" dirty="0">
                    <a:solidFill>
                      <a:schemeClr val="bg1"/>
                    </a:solidFill>
                    <a:latin typeface="+mn-ea"/>
                  </a:rPr>
                  <a:t>04</a:t>
                </a:r>
                <a:endParaRPr lang="zh-CN" altLang="en-US" sz="1600" dirty="0">
                  <a:solidFill>
                    <a:schemeClr val="bg1"/>
                  </a:solidFill>
                  <a:latin typeface="+mn-ea"/>
                </a:endParaRPr>
              </a:p>
            </p:txBody>
          </p:sp>
        </p:grpSp>
      </p:grpSp>
    </p:spTree>
    <p:extLst>
      <p:ext uri="{BB962C8B-B14F-4D97-AF65-F5344CB8AC3E}">
        <p14:creationId xmlns:p14="http://schemas.microsoft.com/office/powerpoint/2010/main" val="2339521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6B280951-59C2-7EF9-0D4C-1545D473DD5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053258" y="1470848"/>
            <a:ext cx="4331370" cy="2885539"/>
          </a:xfrm>
          <a:custGeom>
            <a:avLst/>
            <a:gdLst>
              <a:gd name="connsiteX0" fmla="*/ 615259 w 4331370"/>
              <a:gd name="connsiteY0" fmla="*/ 65 h 2885539"/>
              <a:gd name="connsiteX1" fmla="*/ 682828 w 4331370"/>
              <a:gd name="connsiteY1" fmla="*/ 6868 h 2885539"/>
              <a:gd name="connsiteX2" fmla="*/ 755126 w 4331370"/>
              <a:gd name="connsiteY2" fmla="*/ 18481 h 2885539"/>
              <a:gd name="connsiteX3" fmla="*/ 812283 w 4331370"/>
              <a:gd name="connsiteY3" fmla="*/ 28551 h 2885539"/>
              <a:gd name="connsiteX4" fmla="*/ 941198 w 4331370"/>
              <a:gd name="connsiteY4" fmla="*/ 47706 h 2885539"/>
              <a:gd name="connsiteX5" fmla="*/ 1145146 w 4331370"/>
              <a:gd name="connsiteY5" fmla="*/ 86352 h 2885539"/>
              <a:gd name="connsiteX6" fmla="*/ 1374852 w 4331370"/>
              <a:gd name="connsiteY6" fmla="*/ 131688 h 2885539"/>
              <a:gd name="connsiteX7" fmla="*/ 1606465 w 4331370"/>
              <a:gd name="connsiteY7" fmla="*/ 183491 h 2885539"/>
              <a:gd name="connsiteX8" fmla="*/ 1682079 w 4331370"/>
              <a:gd name="connsiteY8" fmla="*/ 200745 h 2885539"/>
              <a:gd name="connsiteX9" fmla="*/ 1698091 w 4331370"/>
              <a:gd name="connsiteY9" fmla="*/ 198932 h 2885539"/>
              <a:gd name="connsiteX10" fmla="*/ 1701450 w 4331370"/>
              <a:gd name="connsiteY10" fmla="*/ 199804 h 2885539"/>
              <a:gd name="connsiteX11" fmla="*/ 1767191 w 4331370"/>
              <a:gd name="connsiteY11" fmla="*/ 222853 h 2885539"/>
              <a:gd name="connsiteX12" fmla="*/ 1837744 w 4331370"/>
              <a:gd name="connsiteY12" fmla="*/ 241181 h 2885539"/>
              <a:gd name="connsiteX13" fmla="*/ 1929575 w 4331370"/>
              <a:gd name="connsiteY13" fmla="*/ 265035 h 2885539"/>
              <a:gd name="connsiteX14" fmla="*/ 2014106 w 4331370"/>
              <a:gd name="connsiteY14" fmla="*/ 289382 h 2885539"/>
              <a:gd name="connsiteX15" fmla="*/ 2066450 w 4331370"/>
              <a:gd name="connsiteY15" fmla="*/ 304174 h 2885539"/>
              <a:gd name="connsiteX16" fmla="*/ 2119914 w 4331370"/>
              <a:gd name="connsiteY16" fmla="*/ 319255 h 2885539"/>
              <a:gd name="connsiteX17" fmla="*/ 2174788 w 4331370"/>
              <a:gd name="connsiteY17" fmla="*/ 333510 h 2885539"/>
              <a:gd name="connsiteX18" fmla="*/ 2239161 w 4331370"/>
              <a:gd name="connsiteY18" fmla="*/ 352620 h 2885539"/>
              <a:gd name="connsiteX19" fmla="*/ 2544643 w 4331370"/>
              <a:gd name="connsiteY19" fmla="*/ 428391 h 2885539"/>
              <a:gd name="connsiteX20" fmla="*/ 2595620 w 4331370"/>
              <a:gd name="connsiteY20" fmla="*/ 439244 h 2885539"/>
              <a:gd name="connsiteX21" fmla="*/ 2650785 w 4331370"/>
              <a:gd name="connsiteY21" fmla="*/ 452379 h 2885539"/>
              <a:gd name="connsiteX22" fmla="*/ 2711798 w 4331370"/>
              <a:gd name="connsiteY22" fmla="*/ 470617 h 2885539"/>
              <a:gd name="connsiteX23" fmla="*/ 2745933 w 4331370"/>
              <a:gd name="connsiteY23" fmla="*/ 481873 h 2885539"/>
              <a:gd name="connsiteX24" fmla="*/ 2756551 w 4331370"/>
              <a:gd name="connsiteY24" fmla="*/ 487020 h 2885539"/>
              <a:gd name="connsiteX25" fmla="*/ 2739128 w 4331370"/>
              <a:gd name="connsiteY25" fmla="*/ 489661 h 2885539"/>
              <a:gd name="connsiteX26" fmla="*/ 2746968 w 4331370"/>
              <a:gd name="connsiteY26" fmla="*/ 491697 h 2885539"/>
              <a:gd name="connsiteX27" fmla="*/ 2776914 w 4331370"/>
              <a:gd name="connsiteY27" fmla="*/ 500670 h 2885539"/>
              <a:gd name="connsiteX28" fmla="*/ 2854477 w 4331370"/>
              <a:gd name="connsiteY28" fmla="*/ 519624 h 2885539"/>
              <a:gd name="connsiteX29" fmla="*/ 2885253 w 4331370"/>
              <a:gd name="connsiteY29" fmla="*/ 530007 h 2885539"/>
              <a:gd name="connsiteX30" fmla="*/ 2901264 w 4331370"/>
              <a:gd name="connsiteY30" fmla="*/ 528194 h 2885539"/>
              <a:gd name="connsiteX31" fmla="*/ 2916071 w 4331370"/>
              <a:gd name="connsiteY31" fmla="*/ 535624 h 2885539"/>
              <a:gd name="connsiteX32" fmla="*/ 2932246 w 4331370"/>
              <a:gd name="connsiteY32" fmla="*/ 546992 h 2885539"/>
              <a:gd name="connsiteX33" fmla="*/ 3007817 w 4331370"/>
              <a:gd name="connsiteY33" fmla="*/ 569011 h 2885539"/>
              <a:gd name="connsiteX34" fmla="*/ 3078909 w 4331370"/>
              <a:gd name="connsiteY34" fmla="*/ 589867 h 2885539"/>
              <a:gd name="connsiteX35" fmla="*/ 2998234 w 4331370"/>
              <a:gd name="connsiteY35" fmla="*/ 573688 h 2885539"/>
              <a:gd name="connsiteX36" fmla="*/ 2951737 w 4331370"/>
              <a:gd name="connsiteY36" fmla="*/ 563999 h 2885539"/>
              <a:gd name="connsiteX37" fmla="*/ 2921791 w 4331370"/>
              <a:gd name="connsiteY37" fmla="*/ 555026 h 2885539"/>
              <a:gd name="connsiteX38" fmla="*/ 2800885 w 4331370"/>
              <a:gd name="connsiteY38" fmla="*/ 518841 h 2885539"/>
              <a:gd name="connsiteX39" fmla="*/ 2647751 w 4331370"/>
              <a:gd name="connsiteY39" fmla="*/ 477868 h 2885539"/>
              <a:gd name="connsiteX40" fmla="*/ 2614154 w 4331370"/>
              <a:gd name="connsiteY40" fmla="*/ 469141 h 2885539"/>
              <a:gd name="connsiteX41" fmla="*/ 2543019 w 4331370"/>
              <a:gd name="connsiteY41" fmla="*/ 453051 h 2885539"/>
              <a:gd name="connsiteX42" fmla="*/ 2503242 w 4331370"/>
              <a:gd name="connsiteY42" fmla="*/ 445108 h 2885539"/>
              <a:gd name="connsiteX43" fmla="*/ 2509089 w 4331370"/>
              <a:gd name="connsiteY43" fmla="*/ 450209 h 2885539"/>
              <a:gd name="connsiteX44" fmla="*/ 2505148 w 4331370"/>
              <a:gd name="connsiteY44" fmla="*/ 451574 h 2885539"/>
              <a:gd name="connsiteX45" fmla="*/ 2361263 w 4331370"/>
              <a:gd name="connsiteY45" fmla="*/ 411810 h 2885539"/>
              <a:gd name="connsiteX46" fmla="*/ 1997050 w 4331370"/>
              <a:gd name="connsiteY46" fmla="*/ 313617 h 2885539"/>
              <a:gd name="connsiteX47" fmla="*/ 1895431 w 4331370"/>
              <a:gd name="connsiteY47" fmla="*/ 286026 h 2885539"/>
              <a:gd name="connsiteX48" fmla="*/ 1839727 w 4331370"/>
              <a:gd name="connsiteY48" fmla="*/ 270361 h 2885539"/>
              <a:gd name="connsiteX49" fmla="*/ 1674812 w 4331370"/>
              <a:gd name="connsiteY49" fmla="*/ 228717 h 2885539"/>
              <a:gd name="connsiteX50" fmla="*/ 1645071 w 4331370"/>
              <a:gd name="connsiteY50" fmla="*/ 228158 h 2885539"/>
              <a:gd name="connsiteX51" fmla="*/ 1642003 w 4331370"/>
              <a:gd name="connsiteY51" fmla="*/ 226166 h 2885539"/>
              <a:gd name="connsiteX52" fmla="*/ 1605379 w 4331370"/>
              <a:gd name="connsiteY52" fmla="*/ 210681 h 2885539"/>
              <a:gd name="connsiteX53" fmla="*/ 1554403 w 4331370"/>
              <a:gd name="connsiteY53" fmla="*/ 199828 h 2885539"/>
              <a:gd name="connsiteX54" fmla="*/ 1418562 w 4331370"/>
              <a:gd name="connsiteY54" fmla="*/ 170514 h 2885539"/>
              <a:gd name="connsiteX55" fmla="*/ 1375383 w 4331370"/>
              <a:gd name="connsiteY55" fmla="*/ 166463 h 2885539"/>
              <a:gd name="connsiteX56" fmla="*/ 1373143 w 4331370"/>
              <a:gd name="connsiteY56" fmla="*/ 165881 h 2885539"/>
              <a:gd name="connsiteX57" fmla="*/ 1216854 w 4331370"/>
              <a:gd name="connsiteY57" fmla="*/ 132450 h 2885539"/>
              <a:gd name="connsiteX58" fmla="*/ 1099718 w 4331370"/>
              <a:gd name="connsiteY58" fmla="*/ 113966 h 2885539"/>
              <a:gd name="connsiteX59" fmla="*/ 1087357 w 4331370"/>
              <a:gd name="connsiteY59" fmla="*/ 115533 h 2885539"/>
              <a:gd name="connsiteX60" fmla="*/ 1124023 w 4331370"/>
              <a:gd name="connsiteY60" fmla="*/ 126252 h 2885539"/>
              <a:gd name="connsiteX61" fmla="*/ 1358208 w 4331370"/>
              <a:gd name="connsiteY61" fmla="*/ 172751 h 2885539"/>
              <a:gd name="connsiteX62" fmla="*/ 1366338 w 4331370"/>
              <a:gd name="connsiteY62" fmla="*/ 173669 h 2885539"/>
              <a:gd name="connsiteX63" fmla="*/ 1375007 w 4331370"/>
              <a:gd name="connsiteY63" fmla="*/ 177116 h 2885539"/>
              <a:gd name="connsiteX64" fmla="*/ 1366295 w 4331370"/>
              <a:gd name="connsiteY64" fmla="*/ 178435 h 2885539"/>
              <a:gd name="connsiteX65" fmla="*/ 1353395 w 4331370"/>
              <a:gd name="connsiteY65" fmla="*/ 177473 h 2885539"/>
              <a:gd name="connsiteX66" fmla="*/ 1346094 w 4331370"/>
              <a:gd name="connsiteY66" fmla="*/ 177966 h 2885539"/>
              <a:gd name="connsiteX67" fmla="*/ 1358952 w 4331370"/>
              <a:gd name="connsiteY67" fmla="*/ 183694 h 2885539"/>
              <a:gd name="connsiteX68" fmla="*/ 1382761 w 4331370"/>
              <a:gd name="connsiteY68" fmla="*/ 188685 h 2885539"/>
              <a:gd name="connsiteX69" fmla="*/ 1511590 w 4331370"/>
              <a:gd name="connsiteY69" fmla="*/ 217372 h 2885539"/>
              <a:gd name="connsiteX70" fmla="*/ 1536519 w 4331370"/>
              <a:gd name="connsiteY70" fmla="*/ 222654 h 2885539"/>
              <a:gd name="connsiteX71" fmla="*/ 1590025 w 4331370"/>
              <a:gd name="connsiteY71" fmla="*/ 232969 h 2885539"/>
              <a:gd name="connsiteX72" fmla="*/ 1597865 w 4331370"/>
              <a:gd name="connsiteY72" fmla="*/ 235006 h 2885539"/>
              <a:gd name="connsiteX73" fmla="*/ 1662528 w 4331370"/>
              <a:gd name="connsiteY73" fmla="*/ 252997 h 2885539"/>
              <a:gd name="connsiteX74" fmla="*/ 1814833 w 4331370"/>
              <a:gd name="connsiteY74" fmla="*/ 292560 h 2885539"/>
              <a:gd name="connsiteX75" fmla="*/ 1896585 w 4331370"/>
              <a:gd name="connsiteY75" fmla="*/ 313797 h 2885539"/>
              <a:gd name="connsiteX76" fmla="*/ 1983937 w 4331370"/>
              <a:gd name="connsiteY76" fmla="*/ 336487 h 2885539"/>
              <a:gd name="connsiteX77" fmla="*/ 2017286 w 4331370"/>
              <a:gd name="connsiteY77" fmla="*/ 341567 h 2885539"/>
              <a:gd name="connsiteX78" fmla="*/ 2002189 w 4331370"/>
              <a:gd name="connsiteY78" fmla="*/ 335257 h 2885539"/>
              <a:gd name="connsiteX79" fmla="*/ 1951255 w 4331370"/>
              <a:gd name="connsiteY79" fmla="*/ 319637 h 2885539"/>
              <a:gd name="connsiteX80" fmla="*/ 1895261 w 4331370"/>
              <a:gd name="connsiteY80" fmla="*/ 305092 h 2885539"/>
              <a:gd name="connsiteX81" fmla="*/ 1873444 w 4331370"/>
              <a:gd name="connsiteY81" fmla="*/ 297036 h 2885539"/>
              <a:gd name="connsiteX82" fmla="*/ 1900655 w 4331370"/>
              <a:gd name="connsiteY82" fmla="*/ 298132 h 2885539"/>
              <a:gd name="connsiteX83" fmla="*/ 1949930 w 4331370"/>
              <a:gd name="connsiteY83" fmla="*/ 310932 h 2885539"/>
              <a:gd name="connsiteX84" fmla="*/ 1992195 w 4331370"/>
              <a:gd name="connsiteY84" fmla="*/ 323106 h 2885539"/>
              <a:gd name="connsiteX85" fmla="*/ 2033631 w 4331370"/>
              <a:gd name="connsiteY85" fmla="*/ 333869 h 2885539"/>
              <a:gd name="connsiteX86" fmla="*/ 2110322 w 4331370"/>
              <a:gd name="connsiteY86" fmla="*/ 356179 h 2885539"/>
              <a:gd name="connsiteX87" fmla="*/ 2227287 w 4331370"/>
              <a:gd name="connsiteY87" fmla="*/ 393729 h 2885539"/>
              <a:gd name="connsiteX88" fmla="*/ 2388218 w 4331370"/>
              <a:gd name="connsiteY88" fmla="*/ 441505 h 2885539"/>
              <a:gd name="connsiteX89" fmla="*/ 2418165 w 4331370"/>
              <a:gd name="connsiteY89" fmla="*/ 450479 h 2885539"/>
              <a:gd name="connsiteX90" fmla="*/ 2420404 w 4331370"/>
              <a:gd name="connsiteY90" fmla="*/ 451060 h 2885539"/>
              <a:gd name="connsiteX91" fmla="*/ 2462422 w 4331370"/>
              <a:gd name="connsiteY91" fmla="*/ 459586 h 2885539"/>
              <a:gd name="connsiteX92" fmla="*/ 2589260 w 4331370"/>
              <a:gd name="connsiteY92" fmla="*/ 491340 h 2885539"/>
              <a:gd name="connsiteX93" fmla="*/ 2636295 w 4331370"/>
              <a:gd name="connsiteY93" fmla="*/ 503558 h 2885539"/>
              <a:gd name="connsiteX94" fmla="*/ 2669644 w 4331370"/>
              <a:gd name="connsiteY94" fmla="*/ 508638 h 2885539"/>
              <a:gd name="connsiteX95" fmla="*/ 2679723 w 4331370"/>
              <a:gd name="connsiteY95" fmla="*/ 511256 h 2885539"/>
              <a:gd name="connsiteX96" fmla="*/ 2795029 w 4331370"/>
              <a:gd name="connsiteY96" fmla="*/ 545986 h 2885539"/>
              <a:gd name="connsiteX97" fmla="*/ 2808177 w 4331370"/>
              <a:gd name="connsiteY97" fmla="*/ 550595 h 2885539"/>
              <a:gd name="connsiteX98" fmla="*/ 2873088 w 4331370"/>
              <a:gd name="connsiteY98" fmla="*/ 572235 h 2885539"/>
              <a:gd name="connsiteX99" fmla="*/ 2905856 w 4331370"/>
              <a:gd name="connsiteY99" fmla="*/ 579552 h 2885539"/>
              <a:gd name="connsiteX100" fmla="*/ 2903573 w 4331370"/>
              <a:gd name="connsiteY100" fmla="*/ 583737 h 2885539"/>
              <a:gd name="connsiteX101" fmla="*/ 2944718 w 4331370"/>
              <a:gd name="connsiteY101" fmla="*/ 595619 h 2885539"/>
              <a:gd name="connsiteX102" fmla="*/ 3248705 w 4331370"/>
              <a:gd name="connsiteY102" fmla="*/ 681750 h 2885539"/>
              <a:gd name="connsiteX103" fmla="*/ 3317557 w 4331370"/>
              <a:gd name="connsiteY103" fmla="*/ 702024 h 2885539"/>
              <a:gd name="connsiteX104" fmla="*/ 3379690 w 4331370"/>
              <a:gd name="connsiteY104" fmla="*/ 720553 h 2885539"/>
              <a:gd name="connsiteX105" fmla="*/ 3440454 w 4331370"/>
              <a:gd name="connsiteY105" fmla="*/ 735143 h 2885539"/>
              <a:gd name="connsiteX106" fmla="*/ 3429007 w 4331370"/>
              <a:gd name="connsiteY106" fmla="*/ 728586 h 2885539"/>
              <a:gd name="connsiteX107" fmla="*/ 3479942 w 4331370"/>
              <a:gd name="connsiteY107" fmla="*/ 744206 h 2885539"/>
              <a:gd name="connsiteX108" fmla="*/ 3520548 w 4331370"/>
              <a:gd name="connsiteY108" fmla="*/ 753559 h 2885539"/>
              <a:gd name="connsiteX109" fmla="*/ 3530627 w 4331370"/>
              <a:gd name="connsiteY109" fmla="*/ 756178 h 2885539"/>
              <a:gd name="connsiteX110" fmla="*/ 3521916 w 4331370"/>
              <a:gd name="connsiteY110" fmla="*/ 757498 h 2885539"/>
              <a:gd name="connsiteX111" fmla="*/ 3545681 w 4331370"/>
              <a:gd name="connsiteY111" fmla="*/ 767255 h 2885539"/>
              <a:gd name="connsiteX112" fmla="*/ 3606985 w 4331370"/>
              <a:gd name="connsiteY112" fmla="*/ 784373 h 2885539"/>
              <a:gd name="connsiteX113" fmla="*/ 3641121 w 4331370"/>
              <a:gd name="connsiteY113" fmla="*/ 795630 h 2885539"/>
              <a:gd name="connsiteX114" fmla="*/ 3716691 w 4331370"/>
              <a:gd name="connsiteY114" fmla="*/ 817649 h 2885539"/>
              <a:gd name="connsiteX115" fmla="*/ 3867672 w 4331370"/>
              <a:gd name="connsiteY115" fmla="*/ 848507 h 2885539"/>
              <a:gd name="connsiteX116" fmla="*/ 3938644 w 4331370"/>
              <a:gd name="connsiteY116" fmla="*/ 851416 h 2885539"/>
              <a:gd name="connsiteX117" fmla="*/ 3964982 w 4331370"/>
              <a:gd name="connsiteY117" fmla="*/ 855869 h 2885539"/>
              <a:gd name="connsiteX118" fmla="*/ 3960751 w 4331370"/>
              <a:gd name="connsiteY118" fmla="*/ 858353 h 2885539"/>
              <a:gd name="connsiteX119" fmla="*/ 3919187 w 4331370"/>
              <a:gd name="connsiteY119" fmla="*/ 861889 h 2885539"/>
              <a:gd name="connsiteX120" fmla="*/ 4042212 w 4331370"/>
              <a:gd name="connsiteY120" fmla="*/ 880708 h 2885539"/>
              <a:gd name="connsiteX121" fmla="*/ 4058472 w 4331370"/>
              <a:gd name="connsiteY121" fmla="*/ 882543 h 2885539"/>
              <a:gd name="connsiteX122" fmla="*/ 4084520 w 4331370"/>
              <a:gd name="connsiteY122" fmla="*/ 888115 h 2885539"/>
              <a:gd name="connsiteX123" fmla="*/ 4147320 w 4331370"/>
              <a:gd name="connsiteY123" fmla="*/ 894873 h 2885539"/>
              <a:gd name="connsiteX124" fmla="*/ 4152295 w 4331370"/>
              <a:gd name="connsiteY124" fmla="*/ 903332 h 2885539"/>
              <a:gd name="connsiteX125" fmla="*/ 4160835 w 4331370"/>
              <a:gd name="connsiteY125" fmla="*/ 921077 h 2885539"/>
              <a:gd name="connsiteX126" fmla="*/ 4142541 w 4331370"/>
              <a:gd name="connsiteY126" fmla="*/ 927075 h 2885539"/>
              <a:gd name="connsiteX127" fmla="*/ 4105705 w 4331370"/>
              <a:gd name="connsiteY127" fmla="*/ 935422 h 2885539"/>
              <a:gd name="connsiteX128" fmla="*/ 4122750 w 4331370"/>
              <a:gd name="connsiteY128" fmla="*/ 943433 h 2885539"/>
              <a:gd name="connsiteX129" fmla="*/ 4135608 w 4331370"/>
              <a:gd name="connsiteY129" fmla="*/ 949162 h 2885539"/>
              <a:gd name="connsiteX130" fmla="*/ 4171444 w 4331370"/>
              <a:gd name="connsiteY130" fmla="*/ 958471 h 2885539"/>
              <a:gd name="connsiteX131" fmla="*/ 4171650 w 4331370"/>
              <a:gd name="connsiteY131" fmla="*/ 966885 h 2885539"/>
              <a:gd name="connsiteX132" fmla="*/ 4119426 w 4331370"/>
              <a:gd name="connsiteY132" fmla="*/ 970040 h 2885539"/>
              <a:gd name="connsiteX133" fmla="*/ 4146884 w 4331370"/>
              <a:gd name="connsiteY133" fmla="*/ 974784 h 2885539"/>
              <a:gd name="connsiteX134" fmla="*/ 4161229 w 4331370"/>
              <a:gd name="connsiteY134" fmla="*/ 1002399 h 2885539"/>
              <a:gd name="connsiteX135" fmla="*/ 4185781 w 4331370"/>
              <a:gd name="connsiteY135" fmla="*/ 1018332 h 2885539"/>
              <a:gd name="connsiteX136" fmla="*/ 4225226 w 4331370"/>
              <a:gd name="connsiteY136" fmla="*/ 1032161 h 2885539"/>
              <a:gd name="connsiteX137" fmla="*/ 4264627 w 4331370"/>
              <a:gd name="connsiteY137" fmla="*/ 1050757 h 2885539"/>
              <a:gd name="connsiteX138" fmla="*/ 4290923 w 4331370"/>
              <a:gd name="connsiteY138" fmla="*/ 1059977 h 2885539"/>
              <a:gd name="connsiteX139" fmla="*/ 4274664 w 4331370"/>
              <a:gd name="connsiteY139" fmla="*/ 1058142 h 2885539"/>
              <a:gd name="connsiteX140" fmla="*/ 4263713 w 4331370"/>
              <a:gd name="connsiteY140" fmla="*/ 1058880 h 2885539"/>
              <a:gd name="connsiteX141" fmla="*/ 4265909 w 4331370"/>
              <a:gd name="connsiteY141" fmla="*/ 1064228 h 2885539"/>
              <a:gd name="connsiteX142" fmla="*/ 4263336 w 4331370"/>
              <a:gd name="connsiteY142" fmla="*/ 1069532 h 2885539"/>
              <a:gd name="connsiteX143" fmla="*/ 4259104 w 4331370"/>
              <a:gd name="connsiteY143" fmla="*/ 1072016 h 2885539"/>
              <a:gd name="connsiteX144" fmla="*/ 4251308 w 4331370"/>
              <a:gd name="connsiteY144" fmla="*/ 1065213 h 2885539"/>
              <a:gd name="connsiteX145" fmla="*/ 4240152 w 4331370"/>
              <a:gd name="connsiteY145" fmla="*/ 1057537 h 2885539"/>
              <a:gd name="connsiteX146" fmla="*/ 4225098 w 4331370"/>
              <a:gd name="connsiteY146" fmla="*/ 1046461 h 2885539"/>
              <a:gd name="connsiteX147" fmla="*/ 4178395 w 4331370"/>
              <a:gd name="connsiteY147" fmla="*/ 1028357 h 2885539"/>
              <a:gd name="connsiteX148" fmla="*/ 4142516 w 4331370"/>
              <a:gd name="connsiteY148" fmla="*/ 1023815 h 2885539"/>
              <a:gd name="connsiteX149" fmla="*/ 4074613 w 4331370"/>
              <a:gd name="connsiteY149" fmla="*/ 1022897 h 2885539"/>
              <a:gd name="connsiteX150" fmla="*/ 4047231 w 4331370"/>
              <a:gd name="connsiteY150" fmla="*/ 1040867 h 2885539"/>
              <a:gd name="connsiteX151" fmla="*/ 4088830 w 4331370"/>
              <a:gd name="connsiteY151" fmla="*/ 1064811 h 2885539"/>
              <a:gd name="connsiteX152" fmla="*/ 4236246 w 4331370"/>
              <a:gd name="connsiteY152" fmla="*/ 1086383 h 2885539"/>
              <a:gd name="connsiteX153" fmla="*/ 4271338 w 4331370"/>
              <a:gd name="connsiteY153" fmla="*/ 1084749 h 2885539"/>
              <a:gd name="connsiteX154" fmla="*/ 4272210 w 4331370"/>
              <a:gd name="connsiteY154" fmla="*/ 1081392 h 2885539"/>
              <a:gd name="connsiteX155" fmla="*/ 4276151 w 4331370"/>
              <a:gd name="connsiteY155" fmla="*/ 1080027 h 2885539"/>
              <a:gd name="connsiteX156" fmla="*/ 4283409 w 4331370"/>
              <a:gd name="connsiteY156" fmla="*/ 1084302 h 2885539"/>
              <a:gd name="connsiteX157" fmla="*/ 4286187 w 4331370"/>
              <a:gd name="connsiteY157" fmla="*/ 1087412 h 2885539"/>
              <a:gd name="connsiteX158" fmla="*/ 4279715 w 4331370"/>
              <a:gd name="connsiteY158" fmla="*/ 1089314 h 2885539"/>
              <a:gd name="connsiteX159" fmla="*/ 4267765 w 4331370"/>
              <a:gd name="connsiteY159" fmla="*/ 1107709 h 2885539"/>
              <a:gd name="connsiteX160" fmla="*/ 4276887 w 4331370"/>
              <a:gd name="connsiteY160" fmla="*/ 1123217 h 2885539"/>
              <a:gd name="connsiteX161" fmla="*/ 4281033 w 4331370"/>
              <a:gd name="connsiteY161" fmla="*/ 1130266 h 2885539"/>
              <a:gd name="connsiteX162" fmla="*/ 4258549 w 4331370"/>
              <a:gd name="connsiteY162" fmla="*/ 1133981 h 2885539"/>
              <a:gd name="connsiteX163" fmla="*/ 4234656 w 4331370"/>
              <a:gd name="connsiteY163" fmla="*/ 1138524 h 2885539"/>
              <a:gd name="connsiteX164" fmla="*/ 4213002 w 4331370"/>
              <a:gd name="connsiteY164" fmla="*/ 1143649 h 2885539"/>
              <a:gd name="connsiteX165" fmla="*/ 4198358 w 4331370"/>
              <a:gd name="connsiteY165" fmla="*/ 1149400 h 2885539"/>
              <a:gd name="connsiteX166" fmla="*/ 4287496 w 4331370"/>
              <a:gd name="connsiteY166" fmla="*/ 1160610 h 2885539"/>
              <a:gd name="connsiteX167" fmla="*/ 4318272 w 4331370"/>
              <a:gd name="connsiteY167" fmla="*/ 1170993 h 2885539"/>
              <a:gd name="connsiteX168" fmla="*/ 4279520 w 4331370"/>
              <a:gd name="connsiteY168" fmla="*/ 1205121 h 2885539"/>
              <a:gd name="connsiteX169" fmla="*/ 4246539 w 4331370"/>
              <a:gd name="connsiteY169" fmla="*/ 1221636 h 2885539"/>
              <a:gd name="connsiteX170" fmla="*/ 4215302 w 4331370"/>
              <a:gd name="connsiteY170" fmla="*/ 1231437 h 2885539"/>
              <a:gd name="connsiteX171" fmla="*/ 4192195 w 4331370"/>
              <a:gd name="connsiteY171" fmla="*/ 1242156 h 2885539"/>
              <a:gd name="connsiteX172" fmla="*/ 4198247 w 4331370"/>
              <a:gd name="connsiteY172" fmla="*/ 1255673 h 2885539"/>
              <a:gd name="connsiteX173" fmla="*/ 4198496 w 4331370"/>
              <a:gd name="connsiteY173" fmla="*/ 1259321 h 2885539"/>
              <a:gd name="connsiteX174" fmla="*/ 4185014 w 4331370"/>
              <a:gd name="connsiteY174" fmla="*/ 1260596 h 2885539"/>
              <a:gd name="connsiteX175" fmla="*/ 4164189 w 4331370"/>
              <a:gd name="connsiteY175" fmla="*/ 1267130 h 2885539"/>
              <a:gd name="connsiteX176" fmla="*/ 4164394 w 4331370"/>
              <a:gd name="connsiteY176" fmla="*/ 1275544 h 2885539"/>
              <a:gd name="connsiteX177" fmla="*/ 4190485 w 4331370"/>
              <a:gd name="connsiteY177" fmla="*/ 1276350 h 2885539"/>
              <a:gd name="connsiteX178" fmla="*/ 4180902 w 4331370"/>
              <a:gd name="connsiteY178" fmla="*/ 1281027 h 2885539"/>
              <a:gd name="connsiteX179" fmla="*/ 4152196 w 4331370"/>
              <a:gd name="connsiteY179" fmla="*/ 1290292 h 2885539"/>
              <a:gd name="connsiteX180" fmla="*/ 4150742 w 4331370"/>
              <a:gd name="connsiteY180" fmla="*/ 1295886 h 2885539"/>
              <a:gd name="connsiteX181" fmla="*/ 4161445 w 4331370"/>
              <a:gd name="connsiteY181" fmla="*/ 1291500 h 2885539"/>
              <a:gd name="connsiteX182" fmla="*/ 4169866 w 4331370"/>
              <a:gd name="connsiteY182" fmla="*/ 1291298 h 2885539"/>
              <a:gd name="connsiteX183" fmla="*/ 4161112 w 4331370"/>
              <a:gd name="connsiteY183" fmla="*/ 1297386 h 2885539"/>
              <a:gd name="connsiteX184" fmla="*/ 4143356 w 4331370"/>
              <a:gd name="connsiteY184" fmla="*/ 1305912 h 2885539"/>
              <a:gd name="connsiteX185" fmla="*/ 4133482 w 4331370"/>
              <a:gd name="connsiteY185" fmla="*/ 1311708 h 2885539"/>
              <a:gd name="connsiteX186" fmla="*/ 4112033 w 4331370"/>
              <a:gd name="connsiteY186" fmla="*/ 1325246 h 2885539"/>
              <a:gd name="connsiteX187" fmla="*/ 4129661 w 4331370"/>
              <a:gd name="connsiteY187" fmla="*/ 1331020 h 2885539"/>
              <a:gd name="connsiteX188" fmla="*/ 4178603 w 4331370"/>
              <a:gd name="connsiteY188" fmla="*/ 1349705 h 2885539"/>
              <a:gd name="connsiteX189" fmla="*/ 4168233 w 4331370"/>
              <a:gd name="connsiteY189" fmla="*/ 1348206 h 2885539"/>
              <a:gd name="connsiteX190" fmla="*/ 4095979 w 4331370"/>
              <a:gd name="connsiteY190" fmla="*/ 1331826 h 2885539"/>
              <a:gd name="connsiteX191" fmla="*/ 4095893 w 4331370"/>
              <a:gd name="connsiteY191" fmla="*/ 1341359 h 2885539"/>
              <a:gd name="connsiteX192" fmla="*/ 4088507 w 4331370"/>
              <a:gd name="connsiteY192" fmla="*/ 1351384 h 2885539"/>
              <a:gd name="connsiteX193" fmla="*/ 4083652 w 4331370"/>
              <a:gd name="connsiteY193" fmla="*/ 1360872 h 2885539"/>
              <a:gd name="connsiteX194" fmla="*/ 4105263 w 4331370"/>
              <a:gd name="connsiteY194" fmla="*/ 1360514 h 2885539"/>
              <a:gd name="connsiteX195" fmla="*/ 4130567 w 4331370"/>
              <a:gd name="connsiteY195" fmla="*/ 1355143 h 2885539"/>
              <a:gd name="connsiteX196" fmla="*/ 4136996 w 4331370"/>
              <a:gd name="connsiteY196" fmla="*/ 1358008 h 2885539"/>
              <a:gd name="connsiteX197" fmla="*/ 4126789 w 4331370"/>
              <a:gd name="connsiteY197" fmla="*/ 1369689 h 2885539"/>
              <a:gd name="connsiteX198" fmla="*/ 4116582 w 4331370"/>
              <a:gd name="connsiteY198" fmla="*/ 1381370 h 2885539"/>
              <a:gd name="connsiteX199" fmla="*/ 4106622 w 4331370"/>
              <a:gd name="connsiteY199" fmla="*/ 1396699 h 2885539"/>
              <a:gd name="connsiteX200" fmla="*/ 4100647 w 4331370"/>
              <a:gd name="connsiteY200" fmla="*/ 1405897 h 2885539"/>
              <a:gd name="connsiteX201" fmla="*/ 4107905 w 4331370"/>
              <a:gd name="connsiteY201" fmla="*/ 1410171 h 2885539"/>
              <a:gd name="connsiteX202" fmla="*/ 4128687 w 4331370"/>
              <a:gd name="connsiteY202" fmla="*/ 1408403 h 2885539"/>
              <a:gd name="connsiteX203" fmla="*/ 4131175 w 4331370"/>
              <a:gd name="connsiteY203" fmla="*/ 1412632 h 2885539"/>
              <a:gd name="connsiteX204" fmla="*/ 4127482 w 4331370"/>
              <a:gd name="connsiteY204" fmla="*/ 1417645 h 2885539"/>
              <a:gd name="connsiteX205" fmla="*/ 4149093 w 4331370"/>
              <a:gd name="connsiteY205" fmla="*/ 1417287 h 2885539"/>
              <a:gd name="connsiteX206" fmla="*/ 4187255 w 4331370"/>
              <a:gd name="connsiteY206" fmla="*/ 1417645 h 2885539"/>
              <a:gd name="connsiteX207" fmla="*/ 4171782 w 4331370"/>
              <a:gd name="connsiteY207" fmla="*/ 1421986 h 2885539"/>
              <a:gd name="connsiteX208" fmla="*/ 4173731 w 4331370"/>
              <a:gd name="connsiteY208" fmla="*/ 1423687 h 2885539"/>
              <a:gd name="connsiteX209" fmla="*/ 4191692 w 4331370"/>
              <a:gd name="connsiteY209" fmla="*/ 1423575 h 2885539"/>
              <a:gd name="connsiteX210" fmla="*/ 4188580 w 4331370"/>
              <a:gd name="connsiteY210" fmla="*/ 1426350 h 2885539"/>
              <a:gd name="connsiteX211" fmla="*/ 4172525 w 4331370"/>
              <a:gd name="connsiteY211" fmla="*/ 1432929 h 2885539"/>
              <a:gd name="connsiteX212" fmla="*/ 4150333 w 4331370"/>
              <a:gd name="connsiteY212" fmla="*/ 1435525 h 2885539"/>
              <a:gd name="connsiteX213" fmla="*/ 4128970 w 4331370"/>
              <a:gd name="connsiteY213" fmla="*/ 1439531 h 2885539"/>
              <a:gd name="connsiteX214" fmla="*/ 4132039 w 4331370"/>
              <a:gd name="connsiteY214" fmla="*/ 1441523 h 2885539"/>
              <a:gd name="connsiteX215" fmla="*/ 4141870 w 4331370"/>
              <a:gd name="connsiteY215" fmla="*/ 1440493 h 2885539"/>
              <a:gd name="connsiteX216" fmla="*/ 4126892 w 4331370"/>
              <a:gd name="connsiteY216" fmla="*/ 1452130 h 2885539"/>
              <a:gd name="connsiteX217" fmla="*/ 4106812 w 4331370"/>
              <a:gd name="connsiteY217" fmla="*/ 1469607 h 2885539"/>
              <a:gd name="connsiteX218" fmla="*/ 4094655 w 4331370"/>
              <a:gd name="connsiteY218" fmla="*/ 1479588 h 2885539"/>
              <a:gd name="connsiteX219" fmla="*/ 4083123 w 4331370"/>
              <a:gd name="connsiteY219" fmla="*/ 1482564 h 2885539"/>
              <a:gd name="connsiteX220" fmla="*/ 4054502 w 4331370"/>
              <a:gd name="connsiteY220" fmla="*/ 1482295 h 2885539"/>
              <a:gd name="connsiteX221" fmla="*/ 4028658 w 4331370"/>
              <a:gd name="connsiteY221" fmla="*/ 1485138 h 2885539"/>
              <a:gd name="connsiteX222" fmla="*/ 4031976 w 4331370"/>
              <a:gd name="connsiteY222" fmla="*/ 1490777 h 2885539"/>
              <a:gd name="connsiteX223" fmla="*/ 4019905 w 4331370"/>
              <a:gd name="connsiteY223" fmla="*/ 1491225 h 2885539"/>
              <a:gd name="connsiteX224" fmla="*/ 4047902 w 4331370"/>
              <a:gd name="connsiteY224" fmla="*/ 1498497 h 2885539"/>
              <a:gd name="connsiteX225" fmla="*/ 4062751 w 4331370"/>
              <a:gd name="connsiteY225" fmla="*/ 1501160 h 2885539"/>
              <a:gd name="connsiteX226" fmla="*/ 4054536 w 4331370"/>
              <a:gd name="connsiteY226" fmla="*/ 1509776 h 2885539"/>
              <a:gd name="connsiteX227" fmla="*/ 4053083 w 4331370"/>
              <a:gd name="connsiteY227" fmla="*/ 1515370 h 2885539"/>
              <a:gd name="connsiteX228" fmla="*/ 4051176 w 4331370"/>
              <a:gd name="connsiteY228" fmla="*/ 1508903 h 2885539"/>
              <a:gd name="connsiteX229" fmla="*/ 4022888 w 4331370"/>
              <a:gd name="connsiteY229" fmla="*/ 1502749 h 2885539"/>
              <a:gd name="connsiteX230" fmla="*/ 4011398 w 4331370"/>
              <a:gd name="connsiteY230" fmla="*/ 1500959 h 2885539"/>
              <a:gd name="connsiteX231" fmla="*/ 3992361 w 4331370"/>
              <a:gd name="connsiteY231" fmla="*/ 1496014 h 2885539"/>
              <a:gd name="connsiteX232" fmla="*/ 3980042 w 4331370"/>
              <a:gd name="connsiteY232" fmla="*/ 1492813 h 2885539"/>
              <a:gd name="connsiteX233" fmla="*/ 3970254 w 4331370"/>
              <a:gd name="connsiteY233" fmla="*/ 1489076 h 2885539"/>
              <a:gd name="connsiteX234" fmla="*/ 3964321 w 4331370"/>
              <a:gd name="connsiteY234" fmla="*/ 1493507 h 2885539"/>
              <a:gd name="connsiteX235" fmla="*/ 3972989 w 4331370"/>
              <a:gd name="connsiteY235" fmla="*/ 1496953 h 2885539"/>
              <a:gd name="connsiteX236" fmla="*/ 3978836 w 4331370"/>
              <a:gd name="connsiteY236" fmla="*/ 1502056 h 2885539"/>
              <a:gd name="connsiteX237" fmla="*/ 4003474 w 4331370"/>
              <a:gd name="connsiteY237" fmla="*/ 1508456 h 2885539"/>
              <a:gd name="connsiteX238" fmla="*/ 4011561 w 4331370"/>
              <a:gd name="connsiteY238" fmla="*/ 1514140 h 2885539"/>
              <a:gd name="connsiteX239" fmla="*/ 3993600 w 4331370"/>
              <a:gd name="connsiteY239" fmla="*/ 1514251 h 2885539"/>
              <a:gd name="connsiteX240" fmla="*/ 3984846 w 4331370"/>
              <a:gd name="connsiteY240" fmla="*/ 1520339 h 2885539"/>
              <a:gd name="connsiteX241" fmla="*/ 4019110 w 4331370"/>
              <a:gd name="connsiteY241" fmla="*/ 1517295 h 2885539"/>
              <a:gd name="connsiteX242" fmla="*/ 4038191 w 4331370"/>
              <a:gd name="connsiteY242" fmla="*/ 1517474 h 2885539"/>
              <a:gd name="connsiteX243" fmla="*/ 4056152 w 4331370"/>
              <a:gd name="connsiteY243" fmla="*/ 1517362 h 2885539"/>
              <a:gd name="connsiteX244" fmla="*/ 4062623 w 4331370"/>
              <a:gd name="connsiteY244" fmla="*/ 1515460 h 2885539"/>
              <a:gd name="connsiteX245" fmla="*/ 4060879 w 4331370"/>
              <a:gd name="connsiteY245" fmla="*/ 1522173 h 2885539"/>
              <a:gd name="connsiteX246" fmla="*/ 4048518 w 4331370"/>
              <a:gd name="connsiteY246" fmla="*/ 1523739 h 2885539"/>
              <a:gd name="connsiteX247" fmla="*/ 4029103 w 4331370"/>
              <a:gd name="connsiteY247" fmla="*/ 1529446 h 2885539"/>
              <a:gd name="connsiteX248" fmla="*/ 4039764 w 4331370"/>
              <a:gd name="connsiteY248" fmla="*/ 1529826 h 2885539"/>
              <a:gd name="connsiteX249" fmla="*/ 4048184 w 4331370"/>
              <a:gd name="connsiteY249" fmla="*/ 1529625 h 2885539"/>
              <a:gd name="connsiteX250" fmla="*/ 4043081 w 4331370"/>
              <a:gd name="connsiteY250" fmla="*/ 1535465 h 2885539"/>
              <a:gd name="connsiteX251" fmla="*/ 4056519 w 4331370"/>
              <a:gd name="connsiteY251" fmla="*/ 1538956 h 2885539"/>
              <a:gd name="connsiteX252" fmla="*/ 4072198 w 4331370"/>
              <a:gd name="connsiteY252" fmla="*/ 1543029 h 2885539"/>
              <a:gd name="connsiteX253" fmla="*/ 4085970 w 4331370"/>
              <a:gd name="connsiteY253" fmla="*/ 1540635 h 2885539"/>
              <a:gd name="connsiteX254" fmla="*/ 4105093 w 4331370"/>
              <a:gd name="connsiteY254" fmla="*/ 1536047 h 2885539"/>
              <a:gd name="connsiteX255" fmla="*/ 4117703 w 4331370"/>
              <a:gd name="connsiteY255" fmla="*/ 1538128 h 2885539"/>
              <a:gd name="connsiteX256" fmla="*/ 4122225 w 4331370"/>
              <a:gd name="connsiteY256" fmla="*/ 1534525 h 2885539"/>
              <a:gd name="connsiteX257" fmla="*/ 4126457 w 4331370"/>
              <a:gd name="connsiteY257" fmla="*/ 1532041 h 2885539"/>
              <a:gd name="connsiteX258" fmla="*/ 4134339 w 4331370"/>
              <a:gd name="connsiteY258" fmla="*/ 1529311 h 2885539"/>
              <a:gd name="connsiteX259" fmla="*/ 4136869 w 4331370"/>
              <a:gd name="connsiteY259" fmla="*/ 1528774 h 2885539"/>
              <a:gd name="connsiteX260" fmla="*/ 4143050 w 4331370"/>
              <a:gd name="connsiteY260" fmla="*/ 1527991 h 2885539"/>
              <a:gd name="connsiteX261" fmla="*/ 4135792 w 4331370"/>
              <a:gd name="connsiteY261" fmla="*/ 1523716 h 2885539"/>
              <a:gd name="connsiteX262" fmla="*/ 4135254 w 4331370"/>
              <a:gd name="connsiteY262" fmla="*/ 1521188 h 2885539"/>
              <a:gd name="connsiteX263" fmla="*/ 4154710 w 4331370"/>
              <a:gd name="connsiteY263" fmla="*/ 1510715 h 2885539"/>
              <a:gd name="connsiteX264" fmla="*/ 4166781 w 4331370"/>
              <a:gd name="connsiteY264" fmla="*/ 1510267 h 2885539"/>
              <a:gd name="connsiteX265" fmla="*/ 4176570 w 4331370"/>
              <a:gd name="connsiteY265" fmla="*/ 1514004 h 2885539"/>
              <a:gd name="connsiteX266" fmla="*/ 4166448 w 4331370"/>
              <a:gd name="connsiteY266" fmla="*/ 1516152 h 2885539"/>
              <a:gd name="connsiteX267" fmla="*/ 4154916 w 4331370"/>
              <a:gd name="connsiteY267" fmla="*/ 1519129 h 2885539"/>
              <a:gd name="connsiteX268" fmla="*/ 4159062 w 4331370"/>
              <a:gd name="connsiteY268" fmla="*/ 1526178 h 2885539"/>
              <a:gd name="connsiteX269" fmla="*/ 4168851 w 4331370"/>
              <a:gd name="connsiteY269" fmla="*/ 1529915 h 2885539"/>
              <a:gd name="connsiteX270" fmla="*/ 4158977 w 4331370"/>
              <a:gd name="connsiteY270" fmla="*/ 1535711 h 2885539"/>
              <a:gd name="connsiteX271" fmla="*/ 4150471 w 4331370"/>
              <a:gd name="connsiteY271" fmla="*/ 1545446 h 2885539"/>
              <a:gd name="connsiteX272" fmla="*/ 4142589 w 4331370"/>
              <a:gd name="connsiteY272" fmla="*/ 1548176 h 2885539"/>
              <a:gd name="connsiteX273" fmla="*/ 4131056 w 4331370"/>
              <a:gd name="connsiteY273" fmla="*/ 1551152 h 2885539"/>
              <a:gd name="connsiteX274" fmla="*/ 4140221 w 4331370"/>
              <a:gd name="connsiteY274" fmla="*/ 1561894 h 2885539"/>
              <a:gd name="connsiteX275" fmla="*/ 4142709 w 4331370"/>
              <a:gd name="connsiteY275" fmla="*/ 1566123 h 2885539"/>
              <a:gd name="connsiteX276" fmla="*/ 4108155 w 4331370"/>
              <a:gd name="connsiteY276" fmla="*/ 1570285 h 2885539"/>
              <a:gd name="connsiteX277" fmla="*/ 4076669 w 4331370"/>
              <a:gd name="connsiteY277" fmla="*/ 1576440 h 2885539"/>
              <a:gd name="connsiteX278" fmla="*/ 4057007 w 4331370"/>
              <a:gd name="connsiteY278" fmla="*/ 1578498 h 2885539"/>
              <a:gd name="connsiteX279" fmla="*/ 4048338 w 4331370"/>
              <a:gd name="connsiteY279" fmla="*/ 1575053 h 2885539"/>
              <a:gd name="connsiteX280" fmla="*/ 4058460 w 4331370"/>
              <a:gd name="connsiteY280" fmla="*/ 1572904 h 2885539"/>
              <a:gd name="connsiteX281" fmla="*/ 4065761 w 4331370"/>
              <a:gd name="connsiteY281" fmla="*/ 1572412 h 2885539"/>
              <a:gd name="connsiteX282" fmla="*/ 4022581 w 4331370"/>
              <a:gd name="connsiteY282" fmla="*/ 1568362 h 2885539"/>
              <a:gd name="connsiteX283" fmla="*/ 4012211 w 4331370"/>
              <a:gd name="connsiteY283" fmla="*/ 1566862 h 2885539"/>
              <a:gd name="connsiteX284" fmla="*/ 4011963 w 4331370"/>
              <a:gd name="connsiteY284" fmla="*/ 1563215 h 2885539"/>
              <a:gd name="connsiteX285" fmla="*/ 4009766 w 4331370"/>
              <a:gd name="connsiteY285" fmla="*/ 1557866 h 2885539"/>
              <a:gd name="connsiteX286" fmla="*/ 3993506 w 4331370"/>
              <a:gd name="connsiteY286" fmla="*/ 1556032 h 2885539"/>
              <a:gd name="connsiteX287" fmla="*/ 3998234 w 4331370"/>
              <a:gd name="connsiteY287" fmla="*/ 1560842 h 2885539"/>
              <a:gd name="connsiteX288" fmla="*/ 3971895 w 4331370"/>
              <a:gd name="connsiteY288" fmla="*/ 1556389 h 2885539"/>
              <a:gd name="connsiteX289" fmla="*/ 3921953 w 4331370"/>
              <a:gd name="connsiteY289" fmla="*/ 1555361 h 2885539"/>
              <a:gd name="connsiteX290" fmla="*/ 3902787 w 4331370"/>
              <a:gd name="connsiteY290" fmla="*/ 1564714 h 2885539"/>
              <a:gd name="connsiteX291" fmla="*/ 3971725 w 4331370"/>
              <a:gd name="connsiteY291" fmla="*/ 1575456 h 2885539"/>
              <a:gd name="connsiteX292" fmla="*/ 4011630 w 4331370"/>
              <a:gd name="connsiteY292" fmla="*/ 1569100 h 2885539"/>
              <a:gd name="connsiteX293" fmla="*/ 4011878 w 4331370"/>
              <a:gd name="connsiteY293" fmla="*/ 1572748 h 2885539"/>
              <a:gd name="connsiteX294" fmla="*/ 4011545 w 4331370"/>
              <a:gd name="connsiteY294" fmla="*/ 1578633 h 2885539"/>
              <a:gd name="connsiteX295" fmla="*/ 3996114 w 4331370"/>
              <a:gd name="connsiteY295" fmla="*/ 1578208 h 2885539"/>
              <a:gd name="connsiteX296" fmla="*/ 3971682 w 4331370"/>
              <a:gd name="connsiteY296" fmla="*/ 1580222 h 2885539"/>
              <a:gd name="connsiteX297" fmla="*/ 3953139 w 4331370"/>
              <a:gd name="connsiteY297" fmla="*/ 1582572 h 2885539"/>
              <a:gd name="connsiteX298" fmla="*/ 3967946 w 4331370"/>
              <a:gd name="connsiteY298" fmla="*/ 1590001 h 2885539"/>
              <a:gd name="connsiteX299" fmla="*/ 4009672 w 4331370"/>
              <a:gd name="connsiteY299" fmla="*/ 1599646 h 2885539"/>
              <a:gd name="connsiteX300" fmla="*/ 4023111 w 4331370"/>
              <a:gd name="connsiteY300" fmla="*/ 1603137 h 2885539"/>
              <a:gd name="connsiteX301" fmla="*/ 4029540 w 4331370"/>
              <a:gd name="connsiteY301" fmla="*/ 1606001 h 2885539"/>
              <a:gd name="connsiteX302" fmla="*/ 4045757 w 4331370"/>
              <a:gd name="connsiteY302" fmla="*/ 1612602 h 2885539"/>
              <a:gd name="connsiteX303" fmla="*/ 4056375 w 4331370"/>
              <a:gd name="connsiteY303" fmla="*/ 1617749 h 2885539"/>
              <a:gd name="connsiteX304" fmla="*/ 4077943 w 4331370"/>
              <a:gd name="connsiteY304" fmla="*/ 1622158 h 2885539"/>
              <a:gd name="connsiteX305" fmla="*/ 4131826 w 4331370"/>
              <a:gd name="connsiteY305" fmla="*/ 1621822 h 2885539"/>
              <a:gd name="connsiteX306" fmla="*/ 4154557 w 4331370"/>
              <a:gd name="connsiteY306" fmla="*/ 1621754 h 2885539"/>
              <a:gd name="connsiteX307" fmla="*/ 4159866 w 4331370"/>
              <a:gd name="connsiteY307" fmla="*/ 1624328 h 2885539"/>
              <a:gd name="connsiteX308" fmla="*/ 4166004 w 4331370"/>
              <a:gd name="connsiteY308" fmla="*/ 1628311 h 2885539"/>
              <a:gd name="connsiteX309" fmla="*/ 4162602 w 4331370"/>
              <a:gd name="connsiteY309" fmla="*/ 1632205 h 2885539"/>
              <a:gd name="connsiteX310" fmla="*/ 4162850 w 4331370"/>
              <a:gd name="connsiteY310" fmla="*/ 1635853 h 2885539"/>
              <a:gd name="connsiteX311" fmla="*/ 4164218 w 4331370"/>
              <a:gd name="connsiteY311" fmla="*/ 1639791 h 2885539"/>
              <a:gd name="connsiteX312" fmla="*/ 4156421 w 4331370"/>
              <a:gd name="connsiteY312" fmla="*/ 1632988 h 2885539"/>
              <a:gd name="connsiteX313" fmla="*/ 4140452 w 4331370"/>
              <a:gd name="connsiteY313" fmla="*/ 1630035 h 2885539"/>
              <a:gd name="connsiteX314" fmla="*/ 4133109 w 4331370"/>
              <a:gd name="connsiteY314" fmla="*/ 1635293 h 2885539"/>
              <a:gd name="connsiteX315" fmla="*/ 4135887 w 4331370"/>
              <a:gd name="connsiteY315" fmla="*/ 1638404 h 2885539"/>
              <a:gd name="connsiteX316" fmla="*/ 4121286 w 4331370"/>
              <a:gd name="connsiteY316" fmla="*/ 1639388 h 2885539"/>
              <a:gd name="connsiteX317" fmla="*/ 4159858 w 4331370"/>
              <a:gd name="connsiteY317" fmla="*/ 1656575 h 2885539"/>
              <a:gd name="connsiteX318" fmla="*/ 4243602 w 4331370"/>
              <a:gd name="connsiteY318" fmla="*/ 1674745 h 2885539"/>
              <a:gd name="connsiteX319" fmla="*/ 4255673 w 4331370"/>
              <a:gd name="connsiteY319" fmla="*/ 1674297 h 2885539"/>
              <a:gd name="connsiteX320" fmla="*/ 4269154 w 4331370"/>
              <a:gd name="connsiteY320" fmla="*/ 1673022 h 2885539"/>
              <a:gd name="connsiteX321" fmla="*/ 4273676 w 4331370"/>
              <a:gd name="connsiteY321" fmla="*/ 1669419 h 2885539"/>
              <a:gd name="connsiteX322" fmla="*/ 4271436 w 4331370"/>
              <a:gd name="connsiteY322" fmla="*/ 1668837 h 2885539"/>
              <a:gd name="connsiteX323" fmla="*/ 4259699 w 4331370"/>
              <a:gd name="connsiteY323" fmla="*/ 1663400 h 2885539"/>
              <a:gd name="connsiteX324" fmla="*/ 4275130 w 4331370"/>
              <a:gd name="connsiteY324" fmla="*/ 1663825 h 2885539"/>
              <a:gd name="connsiteX325" fmla="*/ 4280353 w 4331370"/>
              <a:gd name="connsiteY325" fmla="*/ 1675931 h 2885539"/>
              <a:gd name="connsiteX326" fmla="*/ 4296570 w 4331370"/>
              <a:gd name="connsiteY326" fmla="*/ 1682532 h 2885539"/>
              <a:gd name="connsiteX327" fmla="*/ 4311377 w 4331370"/>
              <a:gd name="connsiteY327" fmla="*/ 1689962 h 2885539"/>
              <a:gd name="connsiteX328" fmla="*/ 4328465 w 4331370"/>
              <a:gd name="connsiteY328" fmla="*/ 1693206 h 2885539"/>
              <a:gd name="connsiteX329" fmla="*/ 4331234 w 4331370"/>
              <a:gd name="connsiteY329" fmla="*/ 1693477 h 2885539"/>
              <a:gd name="connsiteX330" fmla="*/ 4331370 w 4331370"/>
              <a:gd name="connsiteY330" fmla="*/ 1693491 h 2885539"/>
              <a:gd name="connsiteX331" fmla="*/ 4331370 w 4331370"/>
              <a:gd name="connsiteY331" fmla="*/ 1697091 h 2885539"/>
              <a:gd name="connsiteX332" fmla="*/ 4307683 w 4331370"/>
              <a:gd name="connsiteY332" fmla="*/ 1694974 h 2885539"/>
              <a:gd name="connsiteX333" fmla="*/ 4297895 w 4331370"/>
              <a:gd name="connsiteY333" fmla="*/ 1691237 h 2885539"/>
              <a:gd name="connsiteX334" fmla="*/ 4282259 w 4331370"/>
              <a:gd name="connsiteY334" fmla="*/ 1682398 h 2885539"/>
              <a:gd name="connsiteX335" fmla="*/ 4265709 w 4331370"/>
              <a:gd name="connsiteY335" fmla="*/ 1681682 h 2885539"/>
              <a:gd name="connsiteX336" fmla="*/ 4271018 w 4331370"/>
              <a:gd name="connsiteY336" fmla="*/ 1684256 h 2885539"/>
              <a:gd name="connsiteX337" fmla="*/ 4281635 w 4331370"/>
              <a:gd name="connsiteY337" fmla="*/ 1689402 h 2885539"/>
              <a:gd name="connsiteX338" fmla="*/ 4289432 w 4331370"/>
              <a:gd name="connsiteY338" fmla="*/ 1696205 h 2885539"/>
              <a:gd name="connsiteX339" fmla="*/ 4281884 w 4331370"/>
              <a:gd name="connsiteY339" fmla="*/ 1693050 h 2885539"/>
              <a:gd name="connsiteX340" fmla="*/ 4272881 w 4331370"/>
              <a:gd name="connsiteY340" fmla="*/ 1695489 h 2885539"/>
              <a:gd name="connsiteX341" fmla="*/ 4285987 w 4331370"/>
              <a:gd name="connsiteY341" fmla="*/ 1704866 h 2885539"/>
              <a:gd name="connsiteX342" fmla="*/ 4298844 w 4331370"/>
              <a:gd name="connsiteY342" fmla="*/ 1710594 h 2885539"/>
              <a:gd name="connsiteX343" fmla="*/ 4292954 w 4331370"/>
              <a:gd name="connsiteY343" fmla="*/ 1710258 h 2885539"/>
              <a:gd name="connsiteX344" fmla="*/ 4277524 w 4331370"/>
              <a:gd name="connsiteY344" fmla="*/ 1709833 h 2885539"/>
              <a:gd name="connsiteX345" fmla="*/ 4255168 w 4331370"/>
              <a:gd name="connsiteY345" fmla="*/ 1699249 h 2885539"/>
              <a:gd name="connsiteX346" fmla="*/ 4200627 w 4331370"/>
              <a:gd name="connsiteY346" fmla="*/ 1679109 h 2885539"/>
              <a:gd name="connsiteX347" fmla="*/ 4163671 w 4331370"/>
              <a:gd name="connsiteY347" fmla="*/ 1669509 h 2885539"/>
              <a:gd name="connsiteX348" fmla="*/ 4159815 w 4331370"/>
              <a:gd name="connsiteY348" fmla="*/ 1661341 h 2885539"/>
              <a:gd name="connsiteX349" fmla="*/ 4124269 w 4331370"/>
              <a:gd name="connsiteY349" fmla="*/ 1650913 h 2885539"/>
              <a:gd name="connsiteX350" fmla="*/ 4084201 w 4331370"/>
              <a:gd name="connsiteY350" fmla="*/ 1644088 h 2885539"/>
              <a:gd name="connsiteX351" fmla="*/ 4021607 w 4331370"/>
              <a:gd name="connsiteY351" fmla="*/ 1645744 h 2885539"/>
              <a:gd name="connsiteX352" fmla="*/ 4005886 w 4331370"/>
              <a:gd name="connsiteY352" fmla="*/ 1646438 h 2885539"/>
              <a:gd name="connsiteX353" fmla="*/ 4069805 w 4331370"/>
              <a:gd name="connsiteY353" fmla="*/ 1653487 h 2885539"/>
              <a:gd name="connsiteX354" fmla="*/ 4085235 w 4331370"/>
              <a:gd name="connsiteY354" fmla="*/ 1653912 h 2885539"/>
              <a:gd name="connsiteX355" fmla="*/ 4077353 w 4331370"/>
              <a:gd name="connsiteY355" fmla="*/ 1656642 h 2885539"/>
              <a:gd name="connsiteX356" fmla="*/ 4060761 w 4331370"/>
              <a:gd name="connsiteY356" fmla="*/ 1660693 h 2885539"/>
              <a:gd name="connsiteX357" fmla="*/ 4079508 w 4331370"/>
              <a:gd name="connsiteY357" fmla="*/ 1666757 h 2885539"/>
              <a:gd name="connsiteX358" fmla="*/ 4095187 w 4331370"/>
              <a:gd name="connsiteY358" fmla="*/ 1670830 h 2885539"/>
              <a:gd name="connsiteX359" fmla="*/ 4085356 w 4331370"/>
              <a:gd name="connsiteY359" fmla="*/ 1671859 h 2885539"/>
              <a:gd name="connsiteX360" fmla="*/ 4098213 w 4331370"/>
              <a:gd name="connsiteY360" fmla="*/ 1677588 h 2885539"/>
              <a:gd name="connsiteX361" fmla="*/ 4126210 w 4331370"/>
              <a:gd name="connsiteY361" fmla="*/ 1684861 h 2885539"/>
              <a:gd name="connsiteX362" fmla="*/ 4141888 w 4331370"/>
              <a:gd name="connsiteY362" fmla="*/ 1688934 h 2885539"/>
              <a:gd name="connsiteX363" fmla="*/ 4160345 w 4331370"/>
              <a:gd name="connsiteY363" fmla="*/ 1696117 h 2885539"/>
              <a:gd name="connsiteX364" fmla="*/ 4173494 w 4331370"/>
              <a:gd name="connsiteY364" fmla="*/ 1700726 h 2885539"/>
              <a:gd name="connsiteX365" fmla="*/ 4183282 w 4331370"/>
              <a:gd name="connsiteY365" fmla="*/ 1704464 h 2885539"/>
              <a:gd name="connsiteX366" fmla="*/ 4214058 w 4331370"/>
              <a:gd name="connsiteY366" fmla="*/ 1714846 h 2885539"/>
              <a:gd name="connsiteX367" fmla="*/ 4259144 w 4331370"/>
              <a:gd name="connsiteY367" fmla="*/ 1725364 h 2885539"/>
              <a:gd name="connsiteX368" fmla="*/ 4312693 w 4331370"/>
              <a:gd name="connsiteY368" fmla="*/ 1730913 h 2885539"/>
              <a:gd name="connsiteX369" fmla="*/ 4315882 w 4331370"/>
              <a:gd name="connsiteY369" fmla="*/ 1731294 h 2885539"/>
              <a:gd name="connsiteX370" fmla="*/ 4331370 w 4331370"/>
              <a:gd name="connsiteY370" fmla="*/ 1733142 h 2885539"/>
              <a:gd name="connsiteX371" fmla="*/ 4331370 w 4331370"/>
              <a:gd name="connsiteY371" fmla="*/ 1735850 h 2885539"/>
              <a:gd name="connsiteX372" fmla="*/ 4313728 w 4331370"/>
              <a:gd name="connsiteY372" fmla="*/ 1740738 h 2885539"/>
              <a:gd name="connsiteX373" fmla="*/ 4276934 w 4331370"/>
              <a:gd name="connsiteY373" fmla="*/ 1744318 h 2885539"/>
              <a:gd name="connsiteX374" fmla="*/ 4250056 w 4331370"/>
              <a:gd name="connsiteY374" fmla="*/ 1737336 h 2885539"/>
              <a:gd name="connsiteX375" fmla="*/ 4229069 w 4331370"/>
              <a:gd name="connsiteY375" fmla="*/ 1730690 h 2885539"/>
              <a:gd name="connsiteX376" fmla="*/ 4223470 w 4331370"/>
              <a:gd name="connsiteY376" fmla="*/ 1729236 h 2885539"/>
              <a:gd name="connsiteX377" fmla="*/ 4209074 w 4331370"/>
              <a:gd name="connsiteY377" fmla="*/ 1738634 h 2885539"/>
              <a:gd name="connsiteX378" fmla="*/ 4177178 w 4331370"/>
              <a:gd name="connsiteY378" fmla="*/ 1727960 h 2885539"/>
              <a:gd name="connsiteX379" fmla="*/ 4143000 w 4331370"/>
              <a:gd name="connsiteY379" fmla="*/ 1721471 h 2885539"/>
              <a:gd name="connsiteX380" fmla="*/ 4133169 w 4331370"/>
              <a:gd name="connsiteY380" fmla="*/ 1722500 h 2885539"/>
              <a:gd name="connsiteX381" fmla="*/ 4128151 w 4331370"/>
              <a:gd name="connsiteY381" fmla="*/ 1718808 h 2885539"/>
              <a:gd name="connsiteX382" fmla="*/ 4127903 w 4331370"/>
              <a:gd name="connsiteY382" fmla="*/ 1715160 h 2885539"/>
              <a:gd name="connsiteX383" fmla="*/ 4118405 w 4331370"/>
              <a:gd name="connsiteY383" fmla="*/ 1710304 h 2885539"/>
              <a:gd name="connsiteX384" fmla="*/ 4030592 w 4331370"/>
              <a:gd name="connsiteY384" fmla="*/ 1707798 h 2885539"/>
              <a:gd name="connsiteX385" fmla="*/ 4004835 w 4331370"/>
              <a:gd name="connsiteY385" fmla="*/ 1701107 h 2885539"/>
              <a:gd name="connsiteX386" fmla="*/ 3954354 w 4331370"/>
              <a:gd name="connsiteY386" fmla="*/ 1697550 h 2885539"/>
              <a:gd name="connsiteX387" fmla="*/ 3949541 w 4331370"/>
              <a:gd name="connsiteY387" fmla="*/ 1702272 h 2885539"/>
              <a:gd name="connsiteX388" fmla="*/ 3952320 w 4331370"/>
              <a:gd name="connsiteY388" fmla="*/ 1705382 h 2885539"/>
              <a:gd name="connsiteX389" fmla="*/ 3964100 w 4331370"/>
              <a:gd name="connsiteY389" fmla="*/ 1706053 h 2885539"/>
              <a:gd name="connsiteX390" fmla="*/ 3953978 w 4331370"/>
              <a:gd name="connsiteY390" fmla="*/ 1708202 h 2885539"/>
              <a:gd name="connsiteX391" fmla="*/ 3936556 w 4331370"/>
              <a:gd name="connsiteY391" fmla="*/ 1710843 h 2885539"/>
              <a:gd name="connsiteX392" fmla="*/ 3928674 w 4331370"/>
              <a:gd name="connsiteY392" fmla="*/ 1713573 h 2885539"/>
              <a:gd name="connsiteX393" fmla="*/ 3919338 w 4331370"/>
              <a:gd name="connsiteY393" fmla="*/ 1721897 h 2885539"/>
              <a:gd name="connsiteX394" fmla="*/ 3915936 w 4331370"/>
              <a:gd name="connsiteY394" fmla="*/ 1725791 h 2885539"/>
              <a:gd name="connsiteX395" fmla="*/ 3924357 w 4331370"/>
              <a:gd name="connsiteY395" fmla="*/ 1725590 h 2885539"/>
              <a:gd name="connsiteX396" fmla="*/ 3935598 w 4331370"/>
              <a:gd name="connsiteY396" fmla="*/ 1723732 h 2885539"/>
              <a:gd name="connsiteX397" fmla="*/ 3935846 w 4331370"/>
              <a:gd name="connsiteY397" fmla="*/ 1727380 h 2885539"/>
              <a:gd name="connsiteX398" fmla="*/ 3956295 w 4331370"/>
              <a:gd name="connsiteY398" fmla="*/ 1731497 h 2885539"/>
              <a:gd name="connsiteX399" fmla="*/ 3968280 w 4331370"/>
              <a:gd name="connsiteY399" fmla="*/ 1740583 h 2885539"/>
              <a:gd name="connsiteX400" fmla="*/ 3954508 w 4331370"/>
              <a:gd name="connsiteY400" fmla="*/ 1742977 h 2885539"/>
              <a:gd name="connsiteX401" fmla="*/ 3934598 w 4331370"/>
              <a:gd name="connsiteY401" fmla="*/ 1741389 h 2885539"/>
              <a:gd name="connsiteX402" fmla="*/ 3903156 w 4331370"/>
              <a:gd name="connsiteY402" fmla="*/ 1742776 h 2885539"/>
              <a:gd name="connsiteX403" fmla="*/ 3886272 w 4331370"/>
              <a:gd name="connsiteY403" fmla="*/ 1747946 h 2885539"/>
              <a:gd name="connsiteX404" fmla="*/ 3900292 w 4331370"/>
              <a:gd name="connsiteY404" fmla="*/ 1749199 h 2885539"/>
              <a:gd name="connsiteX405" fmla="*/ 3908961 w 4331370"/>
              <a:gd name="connsiteY405" fmla="*/ 1752645 h 2885539"/>
              <a:gd name="connsiteX406" fmla="*/ 3910867 w 4331370"/>
              <a:gd name="connsiteY406" fmla="*/ 1759112 h 2885539"/>
              <a:gd name="connsiteX407" fmla="*/ 3949028 w 4331370"/>
              <a:gd name="connsiteY407" fmla="*/ 1759470 h 2885539"/>
              <a:gd name="connsiteX408" fmla="*/ 3956329 w 4331370"/>
              <a:gd name="connsiteY408" fmla="*/ 1758978 h 2885539"/>
              <a:gd name="connsiteX409" fmla="*/ 3970640 w 4331370"/>
              <a:gd name="connsiteY409" fmla="*/ 1759111 h 2885539"/>
              <a:gd name="connsiteX410" fmla="*/ 3965417 w 4331370"/>
              <a:gd name="connsiteY410" fmla="*/ 1747005 h 2885539"/>
              <a:gd name="connsiteX411" fmla="*/ 3954218 w 4331370"/>
              <a:gd name="connsiteY411" fmla="*/ 1744096 h 2885539"/>
              <a:gd name="connsiteX412" fmla="*/ 3967118 w 4331370"/>
              <a:gd name="connsiteY412" fmla="*/ 1745058 h 2885539"/>
              <a:gd name="connsiteX413" fmla="*/ 3984250 w 4331370"/>
              <a:gd name="connsiteY413" fmla="*/ 1743537 h 2885539"/>
              <a:gd name="connsiteX414" fmla="*/ 3990969 w 4331370"/>
              <a:gd name="connsiteY414" fmla="*/ 1745282 h 2885539"/>
              <a:gd name="connsiteX415" fmla="*/ 4006647 w 4331370"/>
              <a:gd name="connsiteY415" fmla="*/ 1749355 h 2885539"/>
              <a:gd name="connsiteX416" fmla="*/ 4036098 w 4331370"/>
              <a:gd name="connsiteY416" fmla="*/ 1751033 h 2885539"/>
              <a:gd name="connsiteX417" fmla="*/ 4061651 w 4331370"/>
              <a:gd name="connsiteY417" fmla="*/ 1749310 h 2885539"/>
              <a:gd name="connsiteX418" fmla="*/ 4090562 w 4331370"/>
              <a:gd name="connsiteY418" fmla="*/ 1748459 h 2885539"/>
              <a:gd name="connsiteX419" fmla="*/ 4086331 w 4331370"/>
              <a:gd name="connsiteY419" fmla="*/ 1750943 h 2885539"/>
              <a:gd name="connsiteX420" fmla="*/ 4075089 w 4331370"/>
              <a:gd name="connsiteY420" fmla="*/ 1752800 h 2885539"/>
              <a:gd name="connsiteX421" fmla="*/ 4077868 w 4331370"/>
              <a:gd name="connsiteY421" fmla="*/ 1755911 h 2885539"/>
              <a:gd name="connsiteX422" fmla="*/ 4080064 w 4331370"/>
              <a:gd name="connsiteY422" fmla="*/ 1761260 h 2885539"/>
              <a:gd name="connsiteX423" fmla="*/ 4074131 w 4331370"/>
              <a:gd name="connsiteY423" fmla="*/ 1765690 h 2885539"/>
              <a:gd name="connsiteX424" fmla="*/ 4073884 w 4331370"/>
              <a:gd name="connsiteY424" fmla="*/ 1762042 h 2885539"/>
              <a:gd name="connsiteX425" fmla="*/ 4072516 w 4331370"/>
              <a:gd name="connsiteY425" fmla="*/ 1758104 h 2885539"/>
              <a:gd name="connsiteX426" fmla="*/ 4068284 w 4331370"/>
              <a:gd name="connsiteY426" fmla="*/ 1760588 h 2885539"/>
              <a:gd name="connsiteX427" fmla="*/ 4030704 w 4331370"/>
              <a:gd name="connsiteY427" fmla="*/ 1757993 h 2885539"/>
              <a:gd name="connsiteX428" fmla="*/ 4027635 w 4331370"/>
              <a:gd name="connsiteY428" fmla="*/ 1756001 h 2885539"/>
              <a:gd name="connsiteX429" fmla="*/ 4013863 w 4331370"/>
              <a:gd name="connsiteY429" fmla="*/ 1758395 h 2885539"/>
              <a:gd name="connsiteX430" fmla="*/ 3985199 w 4331370"/>
              <a:gd name="connsiteY430" fmla="*/ 1762894 h 2885539"/>
              <a:gd name="connsiteX431" fmla="*/ 3962134 w 4331370"/>
              <a:gd name="connsiteY431" fmla="*/ 1768846 h 2885539"/>
              <a:gd name="connsiteX432" fmla="*/ 3938779 w 4331370"/>
              <a:gd name="connsiteY432" fmla="*/ 1775918 h 2885539"/>
              <a:gd name="connsiteX433" fmla="*/ 3954910 w 4331370"/>
              <a:gd name="connsiteY433" fmla="*/ 1792052 h 2885539"/>
              <a:gd name="connsiteX434" fmla="*/ 3950679 w 4331370"/>
              <a:gd name="connsiteY434" fmla="*/ 1794536 h 2885539"/>
              <a:gd name="connsiteX435" fmla="*/ 3978967 w 4331370"/>
              <a:gd name="connsiteY435" fmla="*/ 1800690 h 2885539"/>
              <a:gd name="connsiteX436" fmla="*/ 4004724 w 4331370"/>
              <a:gd name="connsiteY436" fmla="*/ 1807381 h 2885539"/>
              <a:gd name="connsiteX437" fmla="*/ 3990952 w 4331370"/>
              <a:gd name="connsiteY437" fmla="*/ 1809776 h 2885539"/>
              <a:gd name="connsiteX438" fmla="*/ 3936822 w 4331370"/>
              <a:gd name="connsiteY438" fmla="*/ 1806464 h 2885539"/>
              <a:gd name="connsiteX439" fmla="*/ 3937899 w 4331370"/>
              <a:gd name="connsiteY439" fmla="*/ 1811521 h 2885539"/>
              <a:gd name="connsiteX440" fmla="*/ 3944328 w 4331370"/>
              <a:gd name="connsiteY440" fmla="*/ 1814385 h 2885539"/>
              <a:gd name="connsiteX441" fmla="*/ 3957518 w 4331370"/>
              <a:gd name="connsiteY441" fmla="*/ 1814229 h 2885539"/>
              <a:gd name="connsiteX442" fmla="*/ 3967349 w 4331370"/>
              <a:gd name="connsiteY442" fmla="*/ 1813199 h 2885539"/>
              <a:gd name="connsiteX443" fmla="*/ 3974650 w 4331370"/>
              <a:gd name="connsiteY443" fmla="*/ 1812707 h 2885539"/>
              <a:gd name="connsiteX444" fmla="*/ 3977967 w 4331370"/>
              <a:gd name="connsiteY444" fmla="*/ 1818346 h 2885539"/>
              <a:gd name="connsiteX445" fmla="*/ 4013761 w 4331370"/>
              <a:gd name="connsiteY445" fmla="*/ 1832421 h 2885539"/>
              <a:gd name="connsiteX446" fmla="*/ 4029687 w 4331370"/>
              <a:gd name="connsiteY446" fmla="*/ 1840142 h 2885539"/>
              <a:gd name="connsiteX447" fmla="*/ 3976514 w 4331370"/>
              <a:gd name="connsiteY447" fmla="*/ 1823941 h 2885539"/>
              <a:gd name="connsiteX448" fmla="*/ 3968965 w 4331370"/>
              <a:gd name="connsiteY448" fmla="*/ 1820785 h 2885539"/>
              <a:gd name="connsiteX449" fmla="*/ 3963904 w 4331370"/>
              <a:gd name="connsiteY449" fmla="*/ 1821860 h 2885539"/>
              <a:gd name="connsiteX450" fmla="*/ 3943703 w 4331370"/>
              <a:gd name="connsiteY450" fmla="*/ 1821390 h 2885539"/>
              <a:gd name="connsiteX451" fmla="*/ 3898326 w 4331370"/>
              <a:gd name="connsiteY451" fmla="*/ 1811992 h 2885539"/>
              <a:gd name="connsiteX452" fmla="*/ 3892975 w 4331370"/>
              <a:gd name="connsiteY452" fmla="*/ 1814184 h 2885539"/>
              <a:gd name="connsiteX453" fmla="*/ 3887623 w 4331370"/>
              <a:gd name="connsiteY453" fmla="*/ 1816377 h 2885539"/>
              <a:gd name="connsiteX454" fmla="*/ 3916741 w 4331370"/>
              <a:gd name="connsiteY454" fmla="*/ 1823941 h 2885539"/>
              <a:gd name="connsiteX455" fmla="*/ 3946148 w 4331370"/>
              <a:gd name="connsiteY455" fmla="*/ 1830386 h 2885539"/>
              <a:gd name="connsiteX456" fmla="*/ 3991235 w 4331370"/>
              <a:gd name="connsiteY456" fmla="*/ 1840903 h 2885539"/>
              <a:gd name="connsiteX457" fmla="*/ 3996253 w 4331370"/>
              <a:gd name="connsiteY457" fmla="*/ 1844595 h 2885539"/>
              <a:gd name="connsiteX458" fmla="*/ 3976300 w 4331370"/>
              <a:gd name="connsiteY458" fmla="*/ 1847773 h 2885539"/>
              <a:gd name="connsiteX459" fmla="*/ 3973727 w 4331370"/>
              <a:gd name="connsiteY459" fmla="*/ 1853077 h 2885539"/>
              <a:gd name="connsiteX460" fmla="*/ 4002801 w 4331370"/>
              <a:gd name="connsiteY460" fmla="*/ 1865407 h 2885539"/>
              <a:gd name="connsiteX461" fmla="*/ 4012590 w 4331370"/>
              <a:gd name="connsiteY461" fmla="*/ 1869144 h 2885539"/>
              <a:gd name="connsiteX462" fmla="*/ 4031876 w 4331370"/>
              <a:gd name="connsiteY462" fmla="*/ 1877737 h 2885539"/>
              <a:gd name="connsiteX463" fmla="*/ 4047016 w 4331370"/>
              <a:gd name="connsiteY463" fmla="*/ 1879281 h 2885539"/>
              <a:gd name="connsiteX464" fmla="*/ 4030175 w 4331370"/>
              <a:gd name="connsiteY464" fmla="*/ 1879684 h 2885539"/>
              <a:gd name="connsiteX465" fmla="*/ 4037637 w 4331370"/>
              <a:gd name="connsiteY465" fmla="*/ 1892372 h 2885539"/>
              <a:gd name="connsiteX466" fmla="*/ 4128059 w 4331370"/>
              <a:gd name="connsiteY466" fmla="*/ 1917055 h 2885539"/>
              <a:gd name="connsiteX467" fmla="*/ 4108977 w 4331370"/>
              <a:gd name="connsiteY467" fmla="*/ 1916876 h 2885539"/>
              <a:gd name="connsiteX468" fmla="*/ 4045973 w 4331370"/>
              <a:gd name="connsiteY468" fmla="*/ 1901704 h 2885539"/>
              <a:gd name="connsiteX469" fmla="*/ 3936138 w 4331370"/>
              <a:gd name="connsiteY469" fmla="*/ 1882728 h 2885539"/>
              <a:gd name="connsiteX470" fmla="*/ 3915023 w 4331370"/>
              <a:gd name="connsiteY470" fmla="*/ 1890381 h 2885539"/>
              <a:gd name="connsiteX471" fmla="*/ 3905439 w 4331370"/>
              <a:gd name="connsiteY471" fmla="*/ 1895058 h 2885539"/>
              <a:gd name="connsiteX472" fmla="*/ 3883828 w 4331370"/>
              <a:gd name="connsiteY472" fmla="*/ 1895417 h 2885539"/>
              <a:gd name="connsiteX473" fmla="*/ 3860225 w 4331370"/>
              <a:gd name="connsiteY473" fmla="*/ 1898841 h 2885539"/>
              <a:gd name="connsiteX474" fmla="*/ 3891001 w 4331370"/>
              <a:gd name="connsiteY474" fmla="*/ 1909224 h 2885539"/>
              <a:gd name="connsiteX475" fmla="*/ 3907757 w 4331370"/>
              <a:gd name="connsiteY475" fmla="*/ 1918354 h 2885539"/>
              <a:gd name="connsiteX476" fmla="*/ 3826996 w 4331370"/>
              <a:gd name="connsiteY476" fmla="*/ 1911708 h 2885539"/>
              <a:gd name="connsiteX477" fmla="*/ 3839854 w 4331370"/>
              <a:gd name="connsiteY477" fmla="*/ 1917437 h 2885539"/>
              <a:gd name="connsiteX478" fmla="*/ 3828031 w 4331370"/>
              <a:gd name="connsiteY478" fmla="*/ 1921532 h 2885539"/>
              <a:gd name="connsiteX479" fmla="*/ 3796503 w 4331370"/>
              <a:gd name="connsiteY479" fmla="*/ 1932453 h 2885539"/>
              <a:gd name="connsiteX480" fmla="*/ 3790861 w 4331370"/>
              <a:gd name="connsiteY480" fmla="*/ 1935765 h 2885539"/>
              <a:gd name="connsiteX481" fmla="*/ 3835075 w 4331370"/>
              <a:gd name="connsiteY481" fmla="*/ 1949639 h 2885539"/>
              <a:gd name="connsiteX482" fmla="*/ 3830844 w 4331370"/>
              <a:gd name="connsiteY482" fmla="*/ 1952123 h 2885539"/>
              <a:gd name="connsiteX483" fmla="*/ 3807035 w 4331370"/>
              <a:gd name="connsiteY483" fmla="*/ 1947133 h 2885539"/>
              <a:gd name="connsiteX484" fmla="*/ 3789365 w 4331370"/>
              <a:gd name="connsiteY484" fmla="*/ 1946126 h 2885539"/>
              <a:gd name="connsiteX485" fmla="*/ 3747304 w 4331370"/>
              <a:gd name="connsiteY485" fmla="*/ 1942366 h 2885539"/>
              <a:gd name="connsiteX486" fmla="*/ 3715905 w 4331370"/>
              <a:gd name="connsiteY486" fmla="*/ 1938987 h 2885539"/>
              <a:gd name="connsiteX487" fmla="*/ 3728763 w 4331370"/>
              <a:gd name="connsiteY487" fmla="*/ 1944716 h 2885539"/>
              <a:gd name="connsiteX488" fmla="*/ 3737722 w 4331370"/>
              <a:gd name="connsiteY488" fmla="*/ 1947044 h 2885539"/>
              <a:gd name="connsiteX489" fmla="*/ 3727600 w 4331370"/>
              <a:gd name="connsiteY489" fmla="*/ 1949192 h 2885539"/>
              <a:gd name="connsiteX490" fmla="*/ 3740167 w 4331370"/>
              <a:gd name="connsiteY490" fmla="*/ 1956039 h 2885539"/>
              <a:gd name="connsiteX491" fmla="*/ 3758127 w 4331370"/>
              <a:gd name="connsiteY491" fmla="*/ 1955927 h 2885539"/>
              <a:gd name="connsiteX492" fmla="*/ 3767129 w 4331370"/>
              <a:gd name="connsiteY492" fmla="*/ 1953488 h 2885539"/>
              <a:gd name="connsiteX493" fmla="*/ 3784757 w 4331370"/>
              <a:gd name="connsiteY493" fmla="*/ 1959262 h 2885539"/>
              <a:gd name="connsiteX494" fmla="*/ 3788117 w 4331370"/>
              <a:gd name="connsiteY494" fmla="*/ 1960134 h 2885539"/>
              <a:gd name="connsiteX495" fmla="*/ 3781064 w 4331370"/>
              <a:gd name="connsiteY495" fmla="*/ 1964274 h 2885539"/>
              <a:gd name="connsiteX496" fmla="*/ 3786621 w 4331370"/>
              <a:gd name="connsiteY496" fmla="*/ 1970495 h 2885539"/>
              <a:gd name="connsiteX497" fmla="*/ 3790519 w 4331370"/>
              <a:gd name="connsiteY497" fmla="*/ 1973897 h 2885539"/>
              <a:gd name="connsiteX498" fmla="*/ 3807027 w 4331370"/>
              <a:gd name="connsiteY498" fmla="*/ 1979379 h 2885539"/>
              <a:gd name="connsiteX499" fmla="*/ 3838093 w 4331370"/>
              <a:gd name="connsiteY499" fmla="*/ 1988643 h 2885539"/>
              <a:gd name="connsiteX500" fmla="*/ 3825193 w 4331370"/>
              <a:gd name="connsiteY500" fmla="*/ 1987681 h 2885539"/>
              <a:gd name="connsiteX501" fmla="*/ 3796862 w 4331370"/>
              <a:gd name="connsiteY501" fmla="*/ 1986294 h 2885539"/>
              <a:gd name="connsiteX502" fmla="*/ 3766830 w 4331370"/>
              <a:gd name="connsiteY502" fmla="*/ 1986854 h 2885539"/>
              <a:gd name="connsiteX503" fmla="*/ 3763223 w 4331370"/>
              <a:gd name="connsiteY503" fmla="*/ 1982333 h 2885539"/>
              <a:gd name="connsiteX504" fmla="*/ 3769113 w 4331370"/>
              <a:gd name="connsiteY504" fmla="*/ 1982669 h 2885539"/>
              <a:gd name="connsiteX505" fmla="*/ 3783424 w 4331370"/>
              <a:gd name="connsiteY505" fmla="*/ 1982803 h 2885539"/>
              <a:gd name="connsiteX506" fmla="*/ 3684369 w 4331370"/>
              <a:gd name="connsiteY506" fmla="*/ 1982155 h 2885539"/>
              <a:gd name="connsiteX507" fmla="*/ 3661347 w 4331370"/>
              <a:gd name="connsiteY507" fmla="*/ 1983341 h 2885539"/>
              <a:gd name="connsiteX508" fmla="*/ 3650396 w 4331370"/>
              <a:gd name="connsiteY508" fmla="*/ 1984079 h 2885539"/>
              <a:gd name="connsiteX509" fmla="*/ 3636624 w 4331370"/>
              <a:gd name="connsiteY509" fmla="*/ 1986474 h 2885539"/>
              <a:gd name="connsiteX510" fmla="*/ 3631230 w 4331370"/>
              <a:gd name="connsiteY510" fmla="*/ 1993434 h 2885539"/>
              <a:gd name="connsiteX511" fmla="*/ 3638197 w 4331370"/>
              <a:gd name="connsiteY511" fmla="*/ 1998827 h 2885539"/>
              <a:gd name="connsiteX512" fmla="*/ 3643796 w 4331370"/>
              <a:gd name="connsiteY512" fmla="*/ 2000281 h 2885539"/>
              <a:gd name="connsiteX513" fmla="*/ 3672709 w 4331370"/>
              <a:gd name="connsiteY513" fmla="*/ 1999431 h 2885539"/>
              <a:gd name="connsiteX514" fmla="*/ 3694610 w 4331370"/>
              <a:gd name="connsiteY514" fmla="*/ 1997953 h 2885539"/>
              <a:gd name="connsiteX515" fmla="*/ 3709503 w 4331370"/>
              <a:gd name="connsiteY515" fmla="*/ 1995850 h 2885539"/>
              <a:gd name="connsiteX516" fmla="*/ 3728540 w 4331370"/>
              <a:gd name="connsiteY516" fmla="*/ 2000795 h 2885539"/>
              <a:gd name="connsiteX517" fmla="*/ 3749819 w 4331370"/>
              <a:gd name="connsiteY517" fmla="*/ 2006323 h 2885539"/>
              <a:gd name="connsiteX518" fmla="*/ 3768566 w 4331370"/>
              <a:gd name="connsiteY518" fmla="*/ 2012387 h 2885539"/>
              <a:gd name="connsiteX519" fmla="*/ 3734345 w 4331370"/>
              <a:gd name="connsiteY519" fmla="*/ 2010664 h 2885539"/>
              <a:gd name="connsiteX520" fmla="*/ 3697346 w 4331370"/>
              <a:gd name="connsiteY520" fmla="*/ 2005830 h 2885539"/>
              <a:gd name="connsiteX521" fmla="*/ 3683283 w 4331370"/>
              <a:gd name="connsiteY521" fmla="*/ 2009344 h 2885539"/>
              <a:gd name="connsiteX522" fmla="*/ 3702321 w 4331370"/>
              <a:gd name="connsiteY522" fmla="*/ 2014289 h 2885539"/>
              <a:gd name="connsiteX523" fmla="*/ 3733388 w 4331370"/>
              <a:gd name="connsiteY523" fmla="*/ 2023554 h 2885539"/>
              <a:gd name="connsiteX524" fmla="*/ 3722146 w 4331370"/>
              <a:gd name="connsiteY524" fmla="*/ 2025412 h 2885539"/>
              <a:gd name="connsiteX525" fmla="*/ 3706177 w 4331370"/>
              <a:gd name="connsiteY525" fmla="*/ 2022458 h 2885539"/>
              <a:gd name="connsiteX526" fmla="*/ 3716213 w 4331370"/>
              <a:gd name="connsiteY526" fmla="*/ 2029842 h 2885539"/>
              <a:gd name="connsiteX527" fmla="*/ 3736620 w 4331370"/>
              <a:gd name="connsiteY527" fmla="*/ 2038726 h 2885539"/>
              <a:gd name="connsiteX528" fmla="*/ 3752546 w 4331370"/>
              <a:gd name="connsiteY528" fmla="*/ 2046446 h 2885539"/>
              <a:gd name="connsiteX529" fmla="*/ 3748605 w 4331370"/>
              <a:gd name="connsiteY529" fmla="*/ 2047812 h 2885539"/>
              <a:gd name="connsiteX530" fmla="*/ 3732055 w 4331370"/>
              <a:gd name="connsiteY530" fmla="*/ 2047095 h 2885539"/>
              <a:gd name="connsiteX531" fmla="*/ 3742672 w 4331370"/>
              <a:gd name="connsiteY531" fmla="*/ 2052242 h 2885539"/>
              <a:gd name="connsiteX532" fmla="*/ 3745741 w 4331370"/>
              <a:gd name="connsiteY532" fmla="*/ 2054234 h 2885539"/>
              <a:gd name="connsiteX533" fmla="*/ 3740099 w 4331370"/>
              <a:gd name="connsiteY533" fmla="*/ 2057546 h 2885539"/>
              <a:gd name="connsiteX534" fmla="*/ 3712059 w 4331370"/>
              <a:gd name="connsiteY534" fmla="*/ 2055040 h 2885539"/>
              <a:gd name="connsiteX535" fmla="*/ 3682942 w 4331370"/>
              <a:gd name="connsiteY535" fmla="*/ 2047476 h 2885539"/>
              <a:gd name="connsiteX536" fmla="*/ 3682403 w 4331370"/>
              <a:gd name="connsiteY536" fmla="*/ 2044947 h 2885539"/>
              <a:gd name="connsiteX537" fmla="*/ 3675145 w 4331370"/>
              <a:gd name="connsiteY537" fmla="*/ 2040673 h 2885539"/>
              <a:gd name="connsiteX538" fmla="*/ 3635077 w 4331370"/>
              <a:gd name="connsiteY538" fmla="*/ 2033849 h 2885539"/>
              <a:gd name="connsiteX539" fmla="*/ 3629726 w 4331370"/>
              <a:gd name="connsiteY539" fmla="*/ 2036042 h 2885539"/>
              <a:gd name="connsiteX540" fmla="*/ 3628067 w 4331370"/>
              <a:gd name="connsiteY540" fmla="*/ 2033222 h 2885539"/>
              <a:gd name="connsiteX541" fmla="*/ 3599864 w 4331370"/>
              <a:gd name="connsiteY541" fmla="*/ 2017535 h 2885539"/>
              <a:gd name="connsiteX542" fmla="*/ 3628734 w 4331370"/>
              <a:gd name="connsiteY542" fmla="*/ 2021451 h 2885539"/>
              <a:gd name="connsiteX543" fmla="*/ 3662621 w 4331370"/>
              <a:gd name="connsiteY543" fmla="*/ 2029059 h 2885539"/>
              <a:gd name="connsiteX544" fmla="*/ 3679420 w 4331370"/>
              <a:gd name="connsiteY544" fmla="*/ 2033423 h 2885539"/>
              <a:gd name="connsiteX545" fmla="*/ 3691738 w 4331370"/>
              <a:gd name="connsiteY545" fmla="*/ 2036623 h 2885539"/>
              <a:gd name="connsiteX546" fmla="*/ 3695637 w 4331370"/>
              <a:gd name="connsiteY546" fmla="*/ 2040024 h 2885539"/>
              <a:gd name="connsiteX547" fmla="*/ 3712144 w 4331370"/>
              <a:gd name="connsiteY547" fmla="*/ 2045507 h 2885539"/>
              <a:gd name="connsiteX548" fmla="*/ 3715795 w 4331370"/>
              <a:gd name="connsiteY548" fmla="*/ 2045261 h 2885539"/>
              <a:gd name="connsiteX549" fmla="*/ 3721728 w 4331370"/>
              <a:gd name="connsiteY549" fmla="*/ 2040829 h 2885539"/>
              <a:gd name="connsiteX550" fmla="*/ 3662125 w 4331370"/>
              <a:gd name="connsiteY550" fmla="*/ 2021764 h 2885539"/>
              <a:gd name="connsiteX551" fmla="*/ 3589786 w 4331370"/>
              <a:gd name="connsiteY551" fmla="*/ 2014917 h 2885539"/>
              <a:gd name="connsiteX552" fmla="*/ 3579664 w 4331370"/>
              <a:gd name="connsiteY552" fmla="*/ 2017065 h 2885539"/>
              <a:gd name="connsiteX553" fmla="*/ 3573774 w 4331370"/>
              <a:gd name="connsiteY553" fmla="*/ 2016729 h 2885539"/>
              <a:gd name="connsiteX554" fmla="*/ 3589948 w 4331370"/>
              <a:gd name="connsiteY554" fmla="*/ 2028097 h 2885539"/>
              <a:gd name="connsiteX555" fmla="*/ 3600856 w 4331370"/>
              <a:gd name="connsiteY555" fmla="*/ 2032125 h 2885539"/>
              <a:gd name="connsiteX556" fmla="*/ 3611226 w 4331370"/>
              <a:gd name="connsiteY556" fmla="*/ 2033625 h 2885539"/>
              <a:gd name="connsiteX557" fmla="*/ 3619937 w 4331370"/>
              <a:gd name="connsiteY557" fmla="*/ 2032304 h 2885539"/>
              <a:gd name="connsiteX558" fmla="*/ 3619065 w 4331370"/>
              <a:gd name="connsiteY558" fmla="*/ 2035661 h 2885539"/>
              <a:gd name="connsiteX559" fmla="*/ 3629145 w 4331370"/>
              <a:gd name="connsiteY559" fmla="*/ 2038279 h 2885539"/>
              <a:gd name="connsiteX560" fmla="*/ 3643703 w 4331370"/>
              <a:gd name="connsiteY560" fmla="*/ 2042061 h 2885539"/>
              <a:gd name="connsiteX561" fmla="*/ 3647601 w 4331370"/>
              <a:gd name="connsiteY561" fmla="*/ 2045462 h 2885539"/>
              <a:gd name="connsiteX562" fmla="*/ 3652953 w 4331370"/>
              <a:gd name="connsiteY562" fmla="*/ 2043270 h 2885539"/>
              <a:gd name="connsiteX563" fmla="*/ 3665024 w 4331370"/>
              <a:gd name="connsiteY563" fmla="*/ 2042821 h 2885539"/>
              <a:gd name="connsiteX564" fmla="*/ 3659629 w 4331370"/>
              <a:gd name="connsiteY564" fmla="*/ 2049781 h 2885539"/>
              <a:gd name="connsiteX565" fmla="*/ 3638266 w 4331370"/>
              <a:gd name="connsiteY565" fmla="*/ 2053787 h 2885539"/>
              <a:gd name="connsiteX566" fmla="*/ 3647764 w 4331370"/>
              <a:gd name="connsiteY566" fmla="*/ 2058643 h 2885539"/>
              <a:gd name="connsiteX567" fmla="*/ 3658381 w 4331370"/>
              <a:gd name="connsiteY567" fmla="*/ 2063790 h 2885539"/>
              <a:gd name="connsiteX568" fmla="*/ 3667879 w 4331370"/>
              <a:gd name="connsiteY568" fmla="*/ 2068646 h 2885539"/>
              <a:gd name="connsiteX569" fmla="*/ 3670452 w 4331370"/>
              <a:gd name="connsiteY569" fmla="*/ 2063342 h 2885539"/>
              <a:gd name="connsiteX570" fmla="*/ 3683934 w 4331370"/>
              <a:gd name="connsiteY570" fmla="*/ 2062067 h 2885539"/>
              <a:gd name="connsiteX571" fmla="*/ 3701894 w 4331370"/>
              <a:gd name="connsiteY571" fmla="*/ 2061955 h 2885539"/>
              <a:gd name="connsiteX572" fmla="*/ 3709776 w 4331370"/>
              <a:gd name="connsiteY572" fmla="*/ 2059225 h 2885539"/>
              <a:gd name="connsiteX573" fmla="*/ 3714213 w 4331370"/>
              <a:gd name="connsiteY573" fmla="*/ 2065155 h 2885539"/>
              <a:gd name="connsiteX574" fmla="*/ 3702100 w 4331370"/>
              <a:gd name="connsiteY574" fmla="*/ 2070369 h 2885539"/>
              <a:gd name="connsiteX575" fmla="*/ 3700937 w 4331370"/>
              <a:gd name="connsiteY575" fmla="*/ 2074845 h 2885539"/>
              <a:gd name="connsiteX576" fmla="*/ 3738184 w 4331370"/>
              <a:gd name="connsiteY576" fmla="*/ 2083325 h 2885539"/>
              <a:gd name="connsiteX577" fmla="*/ 3759462 w 4331370"/>
              <a:gd name="connsiteY577" fmla="*/ 2088853 h 2885539"/>
              <a:gd name="connsiteX578" fmla="*/ 3746810 w 4331370"/>
              <a:gd name="connsiteY578" fmla="*/ 2091538 h 2885539"/>
              <a:gd name="connsiteX579" fmla="*/ 3736979 w 4331370"/>
              <a:gd name="connsiteY579" fmla="*/ 2092568 h 2885539"/>
              <a:gd name="connsiteX580" fmla="*/ 3731337 w 4331370"/>
              <a:gd name="connsiteY580" fmla="*/ 2095879 h 2885539"/>
              <a:gd name="connsiteX581" fmla="*/ 3721797 w 4331370"/>
              <a:gd name="connsiteY581" fmla="*/ 2095790 h 2885539"/>
              <a:gd name="connsiteX582" fmla="*/ 3714872 w 4331370"/>
              <a:gd name="connsiteY582" fmla="*/ 2085630 h 2885539"/>
              <a:gd name="connsiteX583" fmla="*/ 3701433 w 4331370"/>
              <a:gd name="connsiteY583" fmla="*/ 2082140 h 2885539"/>
              <a:gd name="connsiteX584" fmla="*/ 3678702 w 4331370"/>
              <a:gd name="connsiteY584" fmla="*/ 2082207 h 2885539"/>
              <a:gd name="connsiteX585" fmla="*/ 3673889 w 4331370"/>
              <a:gd name="connsiteY585" fmla="*/ 2086929 h 2885539"/>
              <a:gd name="connsiteX586" fmla="*/ 3687037 w 4331370"/>
              <a:gd name="connsiteY586" fmla="*/ 2091538 h 2885539"/>
              <a:gd name="connsiteX587" fmla="*/ 3709725 w 4331370"/>
              <a:gd name="connsiteY587" fmla="*/ 2096238 h 2885539"/>
              <a:gd name="connsiteX588" fmla="*/ 3820432 w 4331370"/>
              <a:gd name="connsiteY588" fmla="*/ 2111857 h 2885539"/>
              <a:gd name="connsiteX589" fmla="*/ 3815329 w 4331370"/>
              <a:gd name="connsiteY589" fmla="*/ 2117698 h 2885539"/>
              <a:gd name="connsiteX590" fmla="*/ 3789485 w 4331370"/>
              <a:gd name="connsiteY590" fmla="*/ 2120540 h 2885539"/>
              <a:gd name="connsiteX591" fmla="*/ 3715154 w 4331370"/>
              <a:gd name="connsiteY591" fmla="*/ 2116758 h 2885539"/>
              <a:gd name="connsiteX592" fmla="*/ 3656792 w 4331370"/>
              <a:gd name="connsiteY592" fmla="*/ 2115930 h 2885539"/>
              <a:gd name="connsiteX593" fmla="*/ 3662929 w 4331370"/>
              <a:gd name="connsiteY593" fmla="*/ 2119914 h 2885539"/>
              <a:gd name="connsiteX594" fmla="*/ 3666537 w 4331370"/>
              <a:gd name="connsiteY594" fmla="*/ 2124434 h 2885539"/>
              <a:gd name="connsiteX595" fmla="*/ 3645507 w 4331370"/>
              <a:gd name="connsiteY595" fmla="*/ 2122555 h 2885539"/>
              <a:gd name="connsiteX596" fmla="*/ 3629247 w 4331370"/>
              <a:gd name="connsiteY596" fmla="*/ 2120720 h 2885539"/>
              <a:gd name="connsiteX597" fmla="*/ 3675454 w 4331370"/>
              <a:gd name="connsiteY597" fmla="*/ 2131528 h 2885539"/>
              <a:gd name="connsiteX598" fmla="*/ 3718009 w 4331370"/>
              <a:gd name="connsiteY598" fmla="*/ 2142583 h 2885539"/>
              <a:gd name="connsiteX599" fmla="*/ 3665870 w 4331370"/>
              <a:gd name="connsiteY599" fmla="*/ 2136205 h 2885539"/>
              <a:gd name="connsiteX600" fmla="*/ 3618501 w 4331370"/>
              <a:gd name="connsiteY600" fmla="*/ 2129872 h 2885539"/>
              <a:gd name="connsiteX601" fmla="*/ 3614270 w 4331370"/>
              <a:gd name="connsiteY601" fmla="*/ 2132356 h 2885539"/>
              <a:gd name="connsiteX602" fmla="*/ 3611987 w 4331370"/>
              <a:gd name="connsiteY602" fmla="*/ 2136541 h 2885539"/>
              <a:gd name="connsiteX603" fmla="*/ 3610534 w 4331370"/>
              <a:gd name="connsiteY603" fmla="*/ 2142136 h 2885539"/>
              <a:gd name="connsiteX604" fmla="*/ 3612484 w 4331370"/>
              <a:gd name="connsiteY604" fmla="*/ 2143836 h 2885539"/>
              <a:gd name="connsiteX605" fmla="*/ 3618416 w 4331370"/>
              <a:gd name="connsiteY605" fmla="*/ 2139405 h 2885539"/>
              <a:gd name="connsiteX606" fmla="*/ 3623768 w 4331370"/>
              <a:gd name="connsiteY606" fmla="*/ 2137212 h 2885539"/>
              <a:gd name="connsiteX607" fmla="*/ 3625136 w 4331370"/>
              <a:gd name="connsiteY607" fmla="*/ 2141151 h 2885539"/>
              <a:gd name="connsiteX608" fmla="*/ 3623101 w 4331370"/>
              <a:gd name="connsiteY608" fmla="*/ 2148983 h 2885539"/>
              <a:gd name="connsiteX609" fmla="*/ 3619699 w 4331370"/>
              <a:gd name="connsiteY609" fmla="*/ 2152877 h 2885539"/>
              <a:gd name="connsiteX610" fmla="*/ 3615715 w 4331370"/>
              <a:gd name="connsiteY610" fmla="*/ 2159009 h 2885539"/>
              <a:gd name="connsiteX611" fmla="*/ 3612894 w 4331370"/>
              <a:gd name="connsiteY611" fmla="*/ 2160665 h 2885539"/>
              <a:gd name="connsiteX612" fmla="*/ 3613142 w 4331370"/>
              <a:gd name="connsiteY612" fmla="*/ 2164312 h 2885539"/>
              <a:gd name="connsiteX613" fmla="*/ 3605799 w 4331370"/>
              <a:gd name="connsiteY613" fmla="*/ 2169571 h 2885539"/>
              <a:gd name="connsiteX614" fmla="*/ 3591198 w 4331370"/>
              <a:gd name="connsiteY614" fmla="*/ 2170556 h 2885539"/>
              <a:gd name="connsiteX615" fmla="*/ 3583315 w 4331370"/>
              <a:gd name="connsiteY615" fmla="*/ 2173286 h 2885539"/>
              <a:gd name="connsiteX616" fmla="*/ 3576844 w 4331370"/>
              <a:gd name="connsiteY616" fmla="*/ 2175188 h 2885539"/>
              <a:gd name="connsiteX617" fmla="*/ 3592523 w 4331370"/>
              <a:gd name="connsiteY617" fmla="*/ 2179261 h 2885539"/>
              <a:gd name="connsiteX618" fmla="*/ 3607662 w 4331370"/>
              <a:gd name="connsiteY618" fmla="*/ 2180804 h 2885539"/>
              <a:gd name="connsiteX619" fmla="*/ 3582939 w 4331370"/>
              <a:gd name="connsiteY619" fmla="*/ 2183938 h 2885539"/>
              <a:gd name="connsiteX620" fmla="*/ 3558755 w 4331370"/>
              <a:gd name="connsiteY620" fmla="*/ 2189599 h 2885539"/>
              <a:gd name="connsiteX621" fmla="*/ 3560704 w 4331370"/>
              <a:gd name="connsiteY621" fmla="*/ 2191300 h 2885539"/>
              <a:gd name="connsiteX622" fmla="*/ 3567423 w 4331370"/>
              <a:gd name="connsiteY622" fmla="*/ 2193046 h 2885539"/>
              <a:gd name="connsiteX623" fmla="*/ 3559832 w 4331370"/>
              <a:gd name="connsiteY623" fmla="*/ 2194657 h 2885539"/>
              <a:gd name="connsiteX624" fmla="*/ 3550625 w 4331370"/>
              <a:gd name="connsiteY624" fmla="*/ 2188682 h 2885539"/>
              <a:gd name="connsiteX625" fmla="*/ 3549257 w 4331370"/>
              <a:gd name="connsiteY625" fmla="*/ 2184744 h 2885539"/>
              <a:gd name="connsiteX626" fmla="*/ 3544982 w 4331370"/>
              <a:gd name="connsiteY626" fmla="*/ 2191994 h 2885539"/>
              <a:gd name="connsiteX627" fmla="*/ 3541333 w 4331370"/>
              <a:gd name="connsiteY627" fmla="*/ 2192240 h 2885539"/>
              <a:gd name="connsiteX628" fmla="*/ 3514703 w 4331370"/>
              <a:gd name="connsiteY628" fmla="*/ 2188906 h 2885539"/>
              <a:gd name="connsiteX629" fmla="*/ 3546060 w 4331370"/>
              <a:gd name="connsiteY629" fmla="*/ 2197051 h 2885539"/>
              <a:gd name="connsiteX630" fmla="*/ 3561448 w 4331370"/>
              <a:gd name="connsiteY630" fmla="*/ 2202243 h 2885539"/>
              <a:gd name="connsiteX631" fmla="*/ 3572937 w 4331370"/>
              <a:gd name="connsiteY631" fmla="*/ 2204033 h 2885539"/>
              <a:gd name="connsiteX632" fmla="*/ 3581606 w 4331370"/>
              <a:gd name="connsiteY632" fmla="*/ 2207479 h 2885539"/>
              <a:gd name="connsiteX633" fmla="*/ 3591933 w 4331370"/>
              <a:gd name="connsiteY633" fmla="*/ 2213745 h 2885539"/>
              <a:gd name="connsiteX634" fmla="*/ 3747769 w 4331370"/>
              <a:gd name="connsiteY634" fmla="*/ 2235115 h 2885539"/>
              <a:gd name="connsiteX635" fmla="*/ 3785597 w 4331370"/>
              <a:gd name="connsiteY635" fmla="*/ 2241359 h 2885539"/>
              <a:gd name="connsiteX636" fmla="*/ 3740964 w 4331370"/>
              <a:gd name="connsiteY636" fmla="*/ 2242903 h 2885539"/>
              <a:gd name="connsiteX637" fmla="*/ 3704708 w 4331370"/>
              <a:gd name="connsiteY637" fmla="*/ 2249012 h 2885539"/>
              <a:gd name="connsiteX638" fmla="*/ 3687825 w 4331370"/>
              <a:gd name="connsiteY638" fmla="*/ 2254182 h 2885539"/>
              <a:gd name="connsiteX639" fmla="*/ 3687286 w 4331370"/>
              <a:gd name="connsiteY639" fmla="*/ 2251653 h 2885539"/>
              <a:gd name="connsiteX640" fmla="*/ 3701101 w 4331370"/>
              <a:gd name="connsiteY640" fmla="*/ 2244492 h 2885539"/>
              <a:gd name="connsiteX641" fmla="*/ 3708444 w 4331370"/>
              <a:gd name="connsiteY641" fmla="*/ 2239233 h 2885539"/>
              <a:gd name="connsiteX642" fmla="*/ 3652407 w 4331370"/>
              <a:gd name="connsiteY642" fmla="*/ 2229454 h 2885539"/>
              <a:gd name="connsiteX643" fmla="*/ 3580400 w 4331370"/>
              <a:gd name="connsiteY643" fmla="*/ 2216721 h 2885539"/>
              <a:gd name="connsiteX644" fmla="*/ 3561319 w 4331370"/>
              <a:gd name="connsiteY644" fmla="*/ 2216543 h 2885539"/>
              <a:gd name="connsiteX645" fmla="*/ 3552027 w 4331370"/>
              <a:gd name="connsiteY645" fmla="*/ 2220100 h 2885539"/>
              <a:gd name="connsiteX646" fmla="*/ 3542196 w 4331370"/>
              <a:gd name="connsiteY646" fmla="*/ 2221130 h 2885539"/>
              <a:gd name="connsiteX647" fmla="*/ 3525603 w 4331370"/>
              <a:gd name="connsiteY647" fmla="*/ 2225181 h 2885539"/>
              <a:gd name="connsiteX648" fmla="*/ 3512412 w 4331370"/>
              <a:gd name="connsiteY648" fmla="*/ 2225338 h 2885539"/>
              <a:gd name="connsiteX649" fmla="*/ 3524150 w 4331370"/>
              <a:gd name="connsiteY649" fmla="*/ 2230775 h 2885539"/>
              <a:gd name="connsiteX650" fmla="*/ 3580187 w 4331370"/>
              <a:gd name="connsiteY650" fmla="*/ 2240554 h 2885539"/>
              <a:gd name="connsiteX651" fmla="*/ 3588026 w 4331370"/>
              <a:gd name="connsiteY651" fmla="*/ 2242591 h 2885539"/>
              <a:gd name="connsiteX652" fmla="*/ 3582094 w 4331370"/>
              <a:gd name="connsiteY652" fmla="*/ 2247022 h 2885539"/>
              <a:gd name="connsiteX653" fmla="*/ 3562722 w 4331370"/>
              <a:gd name="connsiteY653" fmla="*/ 2247961 h 2885539"/>
              <a:gd name="connsiteX654" fmla="*/ 3653476 w 4331370"/>
              <a:gd name="connsiteY654" fmla="*/ 2266758 h 2885539"/>
              <a:gd name="connsiteX655" fmla="*/ 3721832 w 4331370"/>
              <a:gd name="connsiteY655" fmla="*/ 2279737 h 2885539"/>
              <a:gd name="connsiteX656" fmla="*/ 3710590 w 4331370"/>
              <a:gd name="connsiteY656" fmla="*/ 2281594 h 2885539"/>
              <a:gd name="connsiteX657" fmla="*/ 3684499 w 4331370"/>
              <a:gd name="connsiteY657" fmla="*/ 2280789 h 2885539"/>
              <a:gd name="connsiteX658" fmla="*/ 3636302 w 4331370"/>
              <a:gd name="connsiteY658" fmla="*/ 2273046 h 2885539"/>
              <a:gd name="connsiteX659" fmla="*/ 3562927 w 4331370"/>
              <a:gd name="connsiteY659" fmla="*/ 2256375 h 2885539"/>
              <a:gd name="connsiteX660" fmla="*/ 3520867 w 4331370"/>
              <a:gd name="connsiteY660" fmla="*/ 2252616 h 2885539"/>
              <a:gd name="connsiteX661" fmla="*/ 3512695 w 4331370"/>
              <a:gd name="connsiteY661" fmla="*/ 2256465 h 2885539"/>
              <a:gd name="connsiteX662" fmla="*/ 3512446 w 4331370"/>
              <a:gd name="connsiteY662" fmla="*/ 2252818 h 2885539"/>
              <a:gd name="connsiteX663" fmla="*/ 3511079 w 4331370"/>
              <a:gd name="connsiteY663" fmla="*/ 2248879 h 2885539"/>
              <a:gd name="connsiteX664" fmla="*/ 3501205 w 4331370"/>
              <a:gd name="connsiteY664" fmla="*/ 2254675 h 2885539"/>
              <a:gd name="connsiteX665" fmla="*/ 3485441 w 4331370"/>
              <a:gd name="connsiteY665" fmla="*/ 2260135 h 2885539"/>
              <a:gd name="connsiteX666" fmla="*/ 3465198 w 4331370"/>
              <a:gd name="connsiteY666" fmla="*/ 2264432 h 2885539"/>
              <a:gd name="connsiteX667" fmla="*/ 3462582 w 4331370"/>
              <a:gd name="connsiteY667" fmla="*/ 2274502 h 2885539"/>
              <a:gd name="connsiteX668" fmla="*/ 3461128 w 4331370"/>
              <a:gd name="connsiteY668" fmla="*/ 2280096 h 2885539"/>
              <a:gd name="connsiteX669" fmla="*/ 3467557 w 4331370"/>
              <a:gd name="connsiteY669" fmla="*/ 2282961 h 2885539"/>
              <a:gd name="connsiteX670" fmla="*/ 3475106 w 4331370"/>
              <a:gd name="connsiteY670" fmla="*/ 2286116 h 2885539"/>
              <a:gd name="connsiteX671" fmla="*/ 3479295 w 4331370"/>
              <a:gd name="connsiteY671" fmla="*/ 2288399 h 2885539"/>
              <a:gd name="connsiteX672" fmla="*/ 3502026 w 4331370"/>
              <a:gd name="connsiteY672" fmla="*/ 2288331 h 2885539"/>
              <a:gd name="connsiteX673" fmla="*/ 3519448 w 4331370"/>
              <a:gd name="connsiteY673" fmla="*/ 2285691 h 2885539"/>
              <a:gd name="connsiteX674" fmla="*/ 3527287 w 4331370"/>
              <a:gd name="connsiteY674" fmla="*/ 2287727 h 2885539"/>
              <a:gd name="connsiteX675" fmla="*/ 3524176 w 4331370"/>
              <a:gd name="connsiteY675" fmla="*/ 2290502 h 2885539"/>
              <a:gd name="connsiteX676" fmla="*/ 3518824 w 4331370"/>
              <a:gd name="connsiteY676" fmla="*/ 2292695 h 2885539"/>
              <a:gd name="connsiteX677" fmla="*/ 3512353 w 4331370"/>
              <a:gd name="connsiteY677" fmla="*/ 2294597 h 2885539"/>
              <a:gd name="connsiteX678" fmla="*/ 3499991 w 4331370"/>
              <a:gd name="connsiteY678" fmla="*/ 2296164 h 2885539"/>
              <a:gd name="connsiteX679" fmla="*/ 3483980 w 4331370"/>
              <a:gd name="connsiteY679" fmla="*/ 2297977 h 2885539"/>
              <a:gd name="connsiteX680" fmla="*/ 3472738 w 4331370"/>
              <a:gd name="connsiteY680" fmla="*/ 2299834 h 2885539"/>
              <a:gd name="connsiteX681" fmla="*/ 3466805 w 4331370"/>
              <a:gd name="connsiteY681" fmla="*/ 2304265 h 2885539"/>
              <a:gd name="connsiteX682" fmla="*/ 3463693 w 4331370"/>
              <a:gd name="connsiteY682" fmla="*/ 2307040 h 2885539"/>
              <a:gd name="connsiteX683" fmla="*/ 3478004 w 4331370"/>
              <a:gd name="connsiteY683" fmla="*/ 2307174 h 2885539"/>
              <a:gd name="connsiteX684" fmla="*/ 3497376 w 4331370"/>
              <a:gd name="connsiteY684" fmla="*/ 2306234 h 2885539"/>
              <a:gd name="connsiteX685" fmla="*/ 3489494 w 4331370"/>
              <a:gd name="connsiteY685" fmla="*/ 2308964 h 2885539"/>
              <a:gd name="connsiteX686" fmla="*/ 3498658 w 4331370"/>
              <a:gd name="connsiteY686" fmla="*/ 2319705 h 2885539"/>
              <a:gd name="connsiteX687" fmla="*/ 3505625 w 4331370"/>
              <a:gd name="connsiteY687" fmla="*/ 2325098 h 2885539"/>
              <a:gd name="connsiteX688" fmla="*/ 3491272 w 4331370"/>
              <a:gd name="connsiteY688" fmla="*/ 2329731 h 2885539"/>
              <a:gd name="connsiteX689" fmla="*/ 3493469 w 4331370"/>
              <a:gd name="connsiteY689" fmla="*/ 2335079 h 2885539"/>
              <a:gd name="connsiteX690" fmla="*/ 3493965 w 4331370"/>
              <a:gd name="connsiteY690" fmla="*/ 2342374 h 2885539"/>
              <a:gd name="connsiteX691" fmla="*/ 3507695 w 4331370"/>
              <a:gd name="connsiteY691" fmla="*/ 2344747 h 2885539"/>
              <a:gd name="connsiteX692" fmla="*/ 3544488 w 4331370"/>
              <a:gd name="connsiteY692" fmla="*/ 2341166 h 2885539"/>
              <a:gd name="connsiteX693" fmla="*/ 3564732 w 4331370"/>
              <a:gd name="connsiteY693" fmla="*/ 2336869 h 2885539"/>
              <a:gd name="connsiteX694" fmla="*/ 3572904 w 4331370"/>
              <a:gd name="connsiteY694" fmla="*/ 2333020 h 2885539"/>
              <a:gd name="connsiteX695" fmla="*/ 3572118 w 4331370"/>
              <a:gd name="connsiteY695" fmla="*/ 2326844 h 2885539"/>
              <a:gd name="connsiteX696" fmla="*/ 3587881 w 4331370"/>
              <a:gd name="connsiteY696" fmla="*/ 2321383 h 2885539"/>
              <a:gd name="connsiteX697" fmla="*/ 3609741 w 4331370"/>
              <a:gd name="connsiteY697" fmla="*/ 2324673 h 2885539"/>
              <a:gd name="connsiteX698" fmla="*/ 3604928 w 4331370"/>
              <a:gd name="connsiteY698" fmla="*/ 2329395 h 2885539"/>
              <a:gd name="connsiteX699" fmla="*/ 3575640 w 4331370"/>
              <a:gd name="connsiteY699" fmla="*/ 2340897 h 2885539"/>
              <a:gd name="connsiteX700" fmla="*/ 3584514 w 4331370"/>
              <a:gd name="connsiteY700" fmla="*/ 2352757 h 2885539"/>
              <a:gd name="connsiteX701" fmla="*/ 3602432 w 4331370"/>
              <a:gd name="connsiteY701" fmla="*/ 2357412 h 2885539"/>
              <a:gd name="connsiteX702" fmla="*/ 3606911 w 4331370"/>
              <a:gd name="connsiteY702" fmla="*/ 2358576 h 2885539"/>
              <a:gd name="connsiteX703" fmla="*/ 3641671 w 4331370"/>
              <a:gd name="connsiteY703" fmla="*/ 2362827 h 2885539"/>
              <a:gd name="connsiteX704" fmla="*/ 3654613 w 4331370"/>
              <a:gd name="connsiteY704" fmla="*/ 2359023 h 2885539"/>
              <a:gd name="connsiteX705" fmla="*/ 3659632 w 4331370"/>
              <a:gd name="connsiteY705" fmla="*/ 2362715 h 2885539"/>
              <a:gd name="connsiteX706" fmla="*/ 3650049 w 4331370"/>
              <a:gd name="connsiteY706" fmla="*/ 2367392 h 2885539"/>
              <a:gd name="connsiteX707" fmla="*/ 3655067 w 4331370"/>
              <a:gd name="connsiteY707" fmla="*/ 2371084 h 2885539"/>
              <a:gd name="connsiteX708" fmla="*/ 3650006 w 4331370"/>
              <a:gd name="connsiteY708" fmla="*/ 2372159 h 2885539"/>
              <a:gd name="connsiteX709" fmla="*/ 3619974 w 4331370"/>
              <a:gd name="connsiteY709" fmla="*/ 2372718 h 2885539"/>
              <a:gd name="connsiteX710" fmla="*/ 3598072 w 4331370"/>
              <a:gd name="connsiteY710" fmla="*/ 2374195 h 2885539"/>
              <a:gd name="connsiteX711" fmla="*/ 3588779 w 4331370"/>
              <a:gd name="connsiteY711" fmla="*/ 2377754 h 2885539"/>
              <a:gd name="connsiteX712" fmla="*/ 3573058 w 4331370"/>
              <a:gd name="connsiteY712" fmla="*/ 2378447 h 2885539"/>
              <a:gd name="connsiteX713" fmla="*/ 3558500 w 4331370"/>
              <a:gd name="connsiteY713" fmla="*/ 2374665 h 2885539"/>
              <a:gd name="connsiteX714" fmla="*/ 3573016 w 4331370"/>
              <a:gd name="connsiteY714" fmla="*/ 2383214 h 2885539"/>
              <a:gd name="connsiteX715" fmla="*/ 3576538 w 4331370"/>
              <a:gd name="connsiteY715" fmla="*/ 2397267 h 2885539"/>
              <a:gd name="connsiteX716" fmla="*/ 3564424 w 4331370"/>
              <a:gd name="connsiteY716" fmla="*/ 2402481 h 2885539"/>
              <a:gd name="connsiteX717" fmla="*/ 3575914 w 4331370"/>
              <a:gd name="connsiteY717" fmla="*/ 2404271 h 2885539"/>
              <a:gd name="connsiteX718" fmla="*/ 3566083 w 4331370"/>
              <a:gd name="connsiteY718" fmla="*/ 2405301 h 2885539"/>
              <a:gd name="connsiteX719" fmla="*/ 3551524 w 4331370"/>
              <a:gd name="connsiteY719" fmla="*/ 2401519 h 2885539"/>
              <a:gd name="connsiteX720" fmla="*/ 3546754 w 4331370"/>
              <a:gd name="connsiteY720" fmla="*/ 2401474 h 2885539"/>
              <a:gd name="connsiteX721" fmla="*/ 3544472 w 4331370"/>
              <a:gd name="connsiteY721" fmla="*/ 2405659 h 2885539"/>
              <a:gd name="connsiteX722" fmla="*/ 3553140 w 4331370"/>
              <a:gd name="connsiteY722" fmla="*/ 2409105 h 2885539"/>
              <a:gd name="connsiteX723" fmla="*/ 3579727 w 4331370"/>
              <a:gd name="connsiteY723" fmla="*/ 2417206 h 2885539"/>
              <a:gd name="connsiteX724" fmla="*/ 3569605 w 4331370"/>
              <a:gd name="connsiteY724" fmla="*/ 2419354 h 2885539"/>
              <a:gd name="connsiteX725" fmla="*/ 3580761 w 4331370"/>
              <a:gd name="connsiteY725" fmla="*/ 2427030 h 2885539"/>
              <a:gd name="connsiteX726" fmla="*/ 3597269 w 4331370"/>
              <a:gd name="connsiteY726" fmla="*/ 2432512 h 2885539"/>
              <a:gd name="connsiteX727" fmla="*/ 3573709 w 4331370"/>
              <a:gd name="connsiteY727" fmla="*/ 2431170 h 2885539"/>
              <a:gd name="connsiteX728" fmla="*/ 3550686 w 4331370"/>
              <a:gd name="connsiteY728" fmla="*/ 2432356 h 2885539"/>
              <a:gd name="connsiteX729" fmla="*/ 3555705 w 4331370"/>
              <a:gd name="connsiteY729" fmla="*/ 2436048 h 2885539"/>
              <a:gd name="connsiteX730" fmla="*/ 3563792 w 4331370"/>
              <a:gd name="connsiteY730" fmla="*/ 2441732 h 2885539"/>
              <a:gd name="connsiteX731" fmla="*/ 3561262 w 4331370"/>
              <a:gd name="connsiteY731" fmla="*/ 2442269 h 2885539"/>
              <a:gd name="connsiteX732" fmla="*/ 3554747 w 4331370"/>
              <a:gd name="connsiteY732" fmla="*/ 2448938 h 2885539"/>
              <a:gd name="connsiteX733" fmla="*/ 3553337 w 4331370"/>
              <a:gd name="connsiteY733" fmla="*/ 2449766 h 2885539"/>
              <a:gd name="connsiteX734" fmla="*/ 3527289 w 4331370"/>
              <a:gd name="connsiteY734" fmla="*/ 2444194 h 2885539"/>
              <a:gd name="connsiteX735" fmla="*/ 3516628 w 4331370"/>
              <a:gd name="connsiteY735" fmla="*/ 2443814 h 2885539"/>
              <a:gd name="connsiteX736" fmla="*/ 3509909 w 4331370"/>
              <a:gd name="connsiteY736" fmla="*/ 2442068 h 2885539"/>
              <a:gd name="connsiteX737" fmla="*/ 3516586 w 4331370"/>
              <a:gd name="connsiteY737" fmla="*/ 2448580 h 2885539"/>
              <a:gd name="connsiteX738" fmla="*/ 3512893 w 4331370"/>
              <a:gd name="connsiteY738" fmla="*/ 2453593 h 2885539"/>
              <a:gd name="connsiteX739" fmla="*/ 3508370 w 4331370"/>
              <a:gd name="connsiteY739" fmla="*/ 2457196 h 2885539"/>
              <a:gd name="connsiteX740" fmla="*/ 3507499 w 4331370"/>
              <a:gd name="connsiteY740" fmla="*/ 2460553 h 2885539"/>
              <a:gd name="connsiteX741" fmla="*/ 3496838 w 4331370"/>
              <a:gd name="connsiteY741" fmla="*/ 2460172 h 2885539"/>
              <a:gd name="connsiteX742" fmla="*/ 3490657 w 4331370"/>
              <a:gd name="connsiteY742" fmla="*/ 2460956 h 2885539"/>
              <a:gd name="connsiteX743" fmla="*/ 3499035 w 4331370"/>
              <a:gd name="connsiteY743" fmla="*/ 2465521 h 2885539"/>
              <a:gd name="connsiteX744" fmla="*/ 3500403 w 4331370"/>
              <a:gd name="connsiteY744" fmla="*/ 2469459 h 2885539"/>
              <a:gd name="connsiteX745" fmla="*/ 3489161 w 4331370"/>
              <a:gd name="connsiteY745" fmla="*/ 2471317 h 2885539"/>
              <a:gd name="connsiteX746" fmla="*/ 3480741 w 4331370"/>
              <a:gd name="connsiteY746" fmla="*/ 2471518 h 2885539"/>
              <a:gd name="connsiteX747" fmla="*/ 3440964 w 4331370"/>
              <a:gd name="connsiteY747" fmla="*/ 2463574 h 2885539"/>
              <a:gd name="connsiteX748" fmla="*/ 3437561 w 4331370"/>
              <a:gd name="connsiteY748" fmla="*/ 2467468 h 2885539"/>
              <a:gd name="connsiteX749" fmla="*/ 3440921 w 4331370"/>
              <a:gd name="connsiteY749" fmla="*/ 2468340 h 2885539"/>
              <a:gd name="connsiteX750" fmla="*/ 3446478 w 4331370"/>
              <a:gd name="connsiteY750" fmla="*/ 2474561 h 2885539"/>
              <a:gd name="connsiteX751" fmla="*/ 3446144 w 4331370"/>
              <a:gd name="connsiteY751" fmla="*/ 2480447 h 2885539"/>
              <a:gd name="connsiteX752" fmla="*/ 3450376 w 4331370"/>
              <a:gd name="connsiteY752" fmla="*/ 2477963 h 2885539"/>
              <a:gd name="connsiteX753" fmla="*/ 3453197 w 4331370"/>
              <a:gd name="connsiteY753" fmla="*/ 2476307 h 2885539"/>
              <a:gd name="connsiteX754" fmla="*/ 3446931 w 4331370"/>
              <a:gd name="connsiteY754" fmla="*/ 2486623 h 2885539"/>
              <a:gd name="connsiteX755" fmla="*/ 3437638 w 4331370"/>
              <a:gd name="connsiteY755" fmla="*/ 2490182 h 2885539"/>
              <a:gd name="connsiteX756" fmla="*/ 3435980 w 4331370"/>
              <a:gd name="connsiteY756" fmla="*/ 2487362 h 2885539"/>
              <a:gd name="connsiteX757" fmla="*/ 3432910 w 4331370"/>
              <a:gd name="connsiteY757" fmla="*/ 2485370 h 2885539"/>
              <a:gd name="connsiteX758" fmla="*/ 3421959 w 4331370"/>
              <a:gd name="connsiteY758" fmla="*/ 2486109 h 2885539"/>
              <a:gd name="connsiteX759" fmla="*/ 3422583 w 4331370"/>
              <a:gd name="connsiteY759" fmla="*/ 2479105 h 2885539"/>
              <a:gd name="connsiteX760" fmla="*/ 3423165 w 4331370"/>
              <a:gd name="connsiteY760" fmla="*/ 2476866 h 2885539"/>
              <a:gd name="connsiteX761" fmla="*/ 3414701 w 4331370"/>
              <a:gd name="connsiteY761" fmla="*/ 2481835 h 2885539"/>
              <a:gd name="connsiteX762" fmla="*/ 3409889 w 4331370"/>
              <a:gd name="connsiteY762" fmla="*/ 2486556 h 2885539"/>
              <a:gd name="connsiteX763" fmla="*/ 3396407 w 4331370"/>
              <a:gd name="connsiteY763" fmla="*/ 2487832 h 2885539"/>
              <a:gd name="connsiteX764" fmla="*/ 3373095 w 4331370"/>
              <a:gd name="connsiteY764" fmla="*/ 2490137 h 2885539"/>
              <a:gd name="connsiteX765" fmla="*/ 3335805 w 4331370"/>
              <a:gd name="connsiteY765" fmla="*/ 2486422 h 2885539"/>
              <a:gd name="connsiteX766" fmla="*/ 3333027 w 4331370"/>
              <a:gd name="connsiteY766" fmla="*/ 2483312 h 2885539"/>
              <a:gd name="connsiteX767" fmla="*/ 3306192 w 4331370"/>
              <a:gd name="connsiteY767" fmla="*/ 2471564 h 2885539"/>
              <a:gd name="connsiteX768" fmla="*/ 3247086 w 4331370"/>
              <a:gd name="connsiteY768" fmla="*/ 2459793 h 2885539"/>
              <a:gd name="connsiteX769" fmla="*/ 3223816 w 4331370"/>
              <a:gd name="connsiteY769" fmla="*/ 2457332 h 2885539"/>
              <a:gd name="connsiteX770" fmla="*/ 3205564 w 4331370"/>
              <a:gd name="connsiteY770" fmla="*/ 2458563 h 2885539"/>
              <a:gd name="connsiteX771" fmla="*/ 3180054 w 4331370"/>
              <a:gd name="connsiteY771" fmla="*/ 2455519 h 2885539"/>
              <a:gd name="connsiteX772" fmla="*/ 3175242 w 4331370"/>
              <a:gd name="connsiteY772" fmla="*/ 2460241 h 2885539"/>
              <a:gd name="connsiteX773" fmla="*/ 3167360 w 4331370"/>
              <a:gd name="connsiteY773" fmla="*/ 2462971 h 2885539"/>
              <a:gd name="connsiteX774" fmla="*/ 3165325 w 4331370"/>
              <a:gd name="connsiteY774" fmla="*/ 2470804 h 2885539"/>
              <a:gd name="connsiteX775" fmla="*/ 3180422 w 4331370"/>
              <a:gd name="connsiteY775" fmla="*/ 2477114 h 2885539"/>
              <a:gd name="connsiteX776" fmla="*/ 3167231 w 4331370"/>
              <a:gd name="connsiteY776" fmla="*/ 2477271 h 2885539"/>
              <a:gd name="connsiteX777" fmla="*/ 3129651 w 4331370"/>
              <a:gd name="connsiteY777" fmla="*/ 2474675 h 2885539"/>
              <a:gd name="connsiteX778" fmla="*/ 3121188 w 4331370"/>
              <a:gd name="connsiteY778" fmla="*/ 2479643 h 2885539"/>
              <a:gd name="connsiteX779" fmla="*/ 3110485 w 4331370"/>
              <a:gd name="connsiteY779" fmla="*/ 2484030 h 2885539"/>
              <a:gd name="connsiteX780" fmla="*/ 3102894 w 4331370"/>
              <a:gd name="connsiteY780" fmla="*/ 2485641 h 2885539"/>
              <a:gd name="connsiteX781" fmla="*/ 3047805 w 4331370"/>
              <a:gd name="connsiteY781" fmla="*/ 2495219 h 2885539"/>
              <a:gd name="connsiteX782" fmla="*/ 3078871 w 4331370"/>
              <a:gd name="connsiteY782" fmla="*/ 2504483 h 2885539"/>
              <a:gd name="connsiteX783" fmla="*/ 3121428 w 4331370"/>
              <a:gd name="connsiteY783" fmla="*/ 2515538 h 2885539"/>
              <a:gd name="connsiteX784" fmla="*/ 3122795 w 4331370"/>
              <a:gd name="connsiteY784" fmla="*/ 2519476 h 2885539"/>
              <a:gd name="connsiteX785" fmla="*/ 3124993 w 4331370"/>
              <a:gd name="connsiteY785" fmla="*/ 2524825 h 2885539"/>
              <a:gd name="connsiteX786" fmla="*/ 3120718 w 4331370"/>
              <a:gd name="connsiteY786" fmla="*/ 2532075 h 2885539"/>
              <a:gd name="connsiteX787" fmla="*/ 3112546 w 4331370"/>
              <a:gd name="connsiteY787" fmla="*/ 2535924 h 2885539"/>
              <a:gd name="connsiteX788" fmla="*/ 3133242 w 4331370"/>
              <a:gd name="connsiteY788" fmla="*/ 2543689 h 2885539"/>
              <a:gd name="connsiteX789" fmla="*/ 3220346 w 4331370"/>
              <a:gd name="connsiteY789" fmla="*/ 2562732 h 2885539"/>
              <a:gd name="connsiteX790" fmla="*/ 3306996 w 4331370"/>
              <a:gd name="connsiteY790" fmla="*/ 2569714 h 2885539"/>
              <a:gd name="connsiteX791" fmla="*/ 3326368 w 4331370"/>
              <a:gd name="connsiteY791" fmla="*/ 2568774 h 2885539"/>
              <a:gd name="connsiteX792" fmla="*/ 3327693 w 4331370"/>
              <a:gd name="connsiteY792" fmla="*/ 2577479 h 2885539"/>
              <a:gd name="connsiteX793" fmla="*/ 3327650 w 4331370"/>
              <a:gd name="connsiteY793" fmla="*/ 2582245 h 2885539"/>
              <a:gd name="connsiteX794" fmla="*/ 3342166 w 4331370"/>
              <a:gd name="connsiteY794" fmla="*/ 2590793 h 2885539"/>
              <a:gd name="connsiteX795" fmla="*/ 3394801 w 4331370"/>
              <a:gd name="connsiteY795" fmla="*/ 2604466 h 2885539"/>
              <a:gd name="connsiteX796" fmla="*/ 3424209 w 4331370"/>
              <a:gd name="connsiteY796" fmla="*/ 2610911 h 2885539"/>
              <a:gd name="connsiteX797" fmla="*/ 3313212 w 4331370"/>
              <a:gd name="connsiteY797" fmla="*/ 2596410 h 2885539"/>
              <a:gd name="connsiteX798" fmla="*/ 3216234 w 4331370"/>
              <a:gd name="connsiteY798" fmla="*/ 2583163 h 2885539"/>
              <a:gd name="connsiteX799" fmla="*/ 3218722 w 4331370"/>
              <a:gd name="connsiteY799" fmla="*/ 2587393 h 2885539"/>
              <a:gd name="connsiteX800" fmla="*/ 3224860 w 4331370"/>
              <a:gd name="connsiteY800" fmla="*/ 2591376 h 2885539"/>
              <a:gd name="connsiteX801" fmla="*/ 3233819 w 4331370"/>
              <a:gd name="connsiteY801" fmla="*/ 2593703 h 2885539"/>
              <a:gd name="connsiteX802" fmla="*/ 3224817 w 4331370"/>
              <a:gd name="connsiteY802" fmla="*/ 2596143 h 2885539"/>
              <a:gd name="connsiteX803" fmla="*/ 3174918 w 4331370"/>
              <a:gd name="connsiteY803" fmla="*/ 2590347 h 2885539"/>
              <a:gd name="connsiteX804" fmla="*/ 3117718 w 4331370"/>
              <a:gd name="connsiteY804" fmla="*/ 2585043 h 2885539"/>
              <a:gd name="connsiteX805" fmla="*/ 3115478 w 4331370"/>
              <a:gd name="connsiteY805" fmla="*/ 2584462 h 2885539"/>
              <a:gd name="connsiteX806" fmla="*/ 3114153 w 4331370"/>
              <a:gd name="connsiteY806" fmla="*/ 2575757 h 2885539"/>
              <a:gd name="connsiteX807" fmla="*/ 3116684 w 4331370"/>
              <a:gd name="connsiteY807" fmla="*/ 2575220 h 2885539"/>
              <a:gd name="connsiteX808" fmla="*/ 3115897 w 4331370"/>
              <a:gd name="connsiteY808" fmla="*/ 2569043 h 2885539"/>
              <a:gd name="connsiteX809" fmla="*/ 2971098 w 4331370"/>
              <a:gd name="connsiteY809" fmla="*/ 2537402 h 2885539"/>
              <a:gd name="connsiteX810" fmla="*/ 3017552 w 4331370"/>
              <a:gd name="connsiteY810" fmla="*/ 2551858 h 2885539"/>
              <a:gd name="connsiteX811" fmla="*/ 3080266 w 4331370"/>
              <a:gd name="connsiteY811" fmla="*/ 2568149 h 2885539"/>
              <a:gd name="connsiteX812" fmla="*/ 3067366 w 4331370"/>
              <a:gd name="connsiteY812" fmla="*/ 2567186 h 2885539"/>
              <a:gd name="connsiteX813" fmla="*/ 3009294 w 4331370"/>
              <a:gd name="connsiteY813" fmla="*/ 2565240 h 2885539"/>
              <a:gd name="connsiteX814" fmla="*/ 3031359 w 4331370"/>
              <a:gd name="connsiteY814" fmla="*/ 2576943 h 2885539"/>
              <a:gd name="connsiteX815" fmla="*/ 3047284 w 4331370"/>
              <a:gd name="connsiteY815" fmla="*/ 2584664 h 2885539"/>
              <a:gd name="connsiteX816" fmla="*/ 3031563 w 4331370"/>
              <a:gd name="connsiteY816" fmla="*/ 2585358 h 2885539"/>
              <a:gd name="connsiteX817" fmla="*/ 3014517 w 4331370"/>
              <a:gd name="connsiteY817" fmla="*/ 2577346 h 2885539"/>
              <a:gd name="connsiteX818" fmla="*/ 2975278 w 4331370"/>
              <a:gd name="connsiteY818" fmla="*/ 2571931 h 2885539"/>
              <a:gd name="connsiteX819" fmla="*/ 2939066 w 4331370"/>
              <a:gd name="connsiteY819" fmla="*/ 2573274 h 2885539"/>
              <a:gd name="connsiteX820" fmla="*/ 2917745 w 4331370"/>
              <a:gd name="connsiteY820" fmla="*/ 2572513 h 2885539"/>
              <a:gd name="connsiteX821" fmla="*/ 2914095 w 4331370"/>
              <a:gd name="connsiteY821" fmla="*/ 2572759 h 2885539"/>
              <a:gd name="connsiteX822" fmla="*/ 2916668 w 4331370"/>
              <a:gd name="connsiteY822" fmla="*/ 2567456 h 2885539"/>
              <a:gd name="connsiteX823" fmla="*/ 2932098 w 4331370"/>
              <a:gd name="connsiteY823" fmla="*/ 2567881 h 2885539"/>
              <a:gd name="connsiteX824" fmla="*/ 2965242 w 4331370"/>
              <a:gd name="connsiteY824" fmla="*/ 2564546 h 2885539"/>
              <a:gd name="connsiteX825" fmla="*/ 2970303 w 4331370"/>
              <a:gd name="connsiteY825" fmla="*/ 2563472 h 2885539"/>
              <a:gd name="connsiteX826" fmla="*/ 2993906 w 4331370"/>
              <a:gd name="connsiteY826" fmla="*/ 2560048 h 2885539"/>
              <a:gd name="connsiteX827" fmla="*/ 2967858 w 4331370"/>
              <a:gd name="connsiteY827" fmla="*/ 2554476 h 2885539"/>
              <a:gd name="connsiteX828" fmla="*/ 2948819 w 4331370"/>
              <a:gd name="connsiteY828" fmla="*/ 2549531 h 2885539"/>
              <a:gd name="connsiteX829" fmla="*/ 2966781 w 4331370"/>
              <a:gd name="connsiteY829" fmla="*/ 2549419 h 2885539"/>
              <a:gd name="connsiteX830" fmla="*/ 2939117 w 4331370"/>
              <a:gd name="connsiteY830" fmla="*/ 2536261 h 2885539"/>
              <a:gd name="connsiteX831" fmla="*/ 2871547 w 4331370"/>
              <a:gd name="connsiteY831" fmla="*/ 2529458 h 2885539"/>
              <a:gd name="connsiteX832" fmla="*/ 2874779 w 4331370"/>
              <a:gd name="connsiteY832" fmla="*/ 2544630 h 2885539"/>
              <a:gd name="connsiteX833" fmla="*/ 2869923 w 4331370"/>
              <a:gd name="connsiteY833" fmla="*/ 2554119 h 2885539"/>
              <a:gd name="connsiteX834" fmla="*/ 2859638 w 4331370"/>
              <a:gd name="connsiteY834" fmla="*/ 2543086 h 2885539"/>
              <a:gd name="connsiteX835" fmla="*/ 2843174 w 4331370"/>
              <a:gd name="connsiteY835" fmla="*/ 2532837 h 2885539"/>
              <a:gd name="connsiteX836" fmla="*/ 2818202 w 4331370"/>
              <a:gd name="connsiteY836" fmla="*/ 2532323 h 2885539"/>
              <a:gd name="connsiteX837" fmla="*/ 2806422 w 4331370"/>
              <a:gd name="connsiteY837" fmla="*/ 2531651 h 2885539"/>
              <a:gd name="connsiteX838" fmla="*/ 2789248 w 4331370"/>
              <a:gd name="connsiteY838" fmla="*/ 2537940 h 2885539"/>
              <a:gd name="connsiteX839" fmla="*/ 2794267 w 4331370"/>
              <a:gd name="connsiteY839" fmla="*/ 2541632 h 2885539"/>
              <a:gd name="connsiteX840" fmla="*/ 2800404 w 4331370"/>
              <a:gd name="connsiteY840" fmla="*/ 2545615 h 2885539"/>
              <a:gd name="connsiteX841" fmla="*/ 2806833 w 4331370"/>
              <a:gd name="connsiteY841" fmla="*/ 2548480 h 2885539"/>
              <a:gd name="connsiteX842" fmla="*/ 2850842 w 4331370"/>
              <a:gd name="connsiteY842" fmla="*/ 2553940 h 2885539"/>
              <a:gd name="connsiteX843" fmla="*/ 2877925 w 4331370"/>
              <a:gd name="connsiteY843" fmla="*/ 2569335 h 2885539"/>
              <a:gd name="connsiteX844" fmla="*/ 2882071 w 4331370"/>
              <a:gd name="connsiteY844" fmla="*/ 2576385 h 2885539"/>
              <a:gd name="connsiteX845" fmla="*/ 2874232 w 4331370"/>
              <a:gd name="connsiteY845" fmla="*/ 2574349 h 2885539"/>
              <a:gd name="connsiteX846" fmla="*/ 2855775 w 4331370"/>
              <a:gd name="connsiteY846" fmla="*/ 2567165 h 2885539"/>
              <a:gd name="connsiteX847" fmla="*/ 2842627 w 4331370"/>
              <a:gd name="connsiteY847" fmla="*/ 2562556 h 2885539"/>
              <a:gd name="connsiteX848" fmla="*/ 2813510 w 4331370"/>
              <a:gd name="connsiteY848" fmla="*/ 2554992 h 2885539"/>
              <a:gd name="connsiteX849" fmla="*/ 2777878 w 4331370"/>
              <a:gd name="connsiteY849" fmla="*/ 2554097 h 2885539"/>
              <a:gd name="connsiteX850" fmla="*/ 2765227 w 4331370"/>
              <a:gd name="connsiteY850" fmla="*/ 2556783 h 2885539"/>
              <a:gd name="connsiteX851" fmla="*/ 2787872 w 4331370"/>
              <a:gd name="connsiteY851" fmla="*/ 2566248 h 2885539"/>
              <a:gd name="connsiteX852" fmla="*/ 2818109 w 4331370"/>
              <a:gd name="connsiteY852" fmla="*/ 2574103 h 2885539"/>
              <a:gd name="connsiteX853" fmla="*/ 2824580 w 4331370"/>
              <a:gd name="connsiteY853" fmla="*/ 2572201 h 2885539"/>
              <a:gd name="connsiteX854" fmla="*/ 2824829 w 4331370"/>
              <a:gd name="connsiteY854" fmla="*/ 2575848 h 2885539"/>
              <a:gd name="connsiteX855" fmla="*/ 2871240 w 4331370"/>
              <a:gd name="connsiteY855" fmla="*/ 2595070 h 2885539"/>
              <a:gd name="connsiteX856" fmla="*/ 2930013 w 4331370"/>
              <a:gd name="connsiteY856" fmla="*/ 2612726 h 2885539"/>
              <a:gd name="connsiteX857" fmla="*/ 3045943 w 4331370"/>
              <a:gd name="connsiteY857" fmla="*/ 2640452 h 2885539"/>
              <a:gd name="connsiteX858" fmla="*/ 3114632 w 4331370"/>
              <a:gd name="connsiteY858" fmla="*/ 2647545 h 2885539"/>
              <a:gd name="connsiteX859" fmla="*/ 3137902 w 4331370"/>
              <a:gd name="connsiteY859" fmla="*/ 2650007 h 2885539"/>
              <a:gd name="connsiteX860" fmla="*/ 3183322 w 4331370"/>
              <a:gd name="connsiteY860" fmla="*/ 2654639 h 2885539"/>
              <a:gd name="connsiteX861" fmla="*/ 3187511 w 4331370"/>
              <a:gd name="connsiteY861" fmla="*/ 2656921 h 2885539"/>
              <a:gd name="connsiteX862" fmla="*/ 3194769 w 4331370"/>
              <a:gd name="connsiteY862" fmla="*/ 2661195 h 2885539"/>
              <a:gd name="connsiteX863" fmla="*/ 3234589 w 4331370"/>
              <a:gd name="connsiteY863" fmla="*/ 2664373 h 2885539"/>
              <a:gd name="connsiteX864" fmla="*/ 3082609 w 4331370"/>
              <a:gd name="connsiteY864" fmla="*/ 2651171 h 2885539"/>
              <a:gd name="connsiteX865" fmla="*/ 2933578 w 4331370"/>
              <a:gd name="connsiteY865" fmla="*/ 2622013 h 2885539"/>
              <a:gd name="connsiteX866" fmla="*/ 2877045 w 4331370"/>
              <a:gd name="connsiteY866" fmla="*/ 2604939 h 2885539"/>
              <a:gd name="connsiteX867" fmla="*/ 2858297 w 4331370"/>
              <a:gd name="connsiteY867" fmla="*/ 2598875 h 2885539"/>
              <a:gd name="connsiteX868" fmla="*/ 2813253 w 4331370"/>
              <a:gd name="connsiteY868" fmla="*/ 2583591 h 2885539"/>
              <a:gd name="connsiteX869" fmla="*/ 2748342 w 4331370"/>
              <a:gd name="connsiteY869" fmla="*/ 2561952 h 2885539"/>
              <a:gd name="connsiteX870" fmla="*/ 2693468 w 4331370"/>
              <a:gd name="connsiteY870" fmla="*/ 2547697 h 2885539"/>
              <a:gd name="connsiteX871" fmla="*/ 2707693 w 4331370"/>
              <a:gd name="connsiteY871" fmla="*/ 2557364 h 2885539"/>
              <a:gd name="connsiteX872" fmla="*/ 2723619 w 4331370"/>
              <a:gd name="connsiteY872" fmla="*/ 2565085 h 2885539"/>
              <a:gd name="connsiteX873" fmla="*/ 2726107 w 4331370"/>
              <a:gd name="connsiteY873" fmla="*/ 2569314 h 2885539"/>
              <a:gd name="connsiteX874" fmla="*/ 2727809 w 4331370"/>
              <a:gd name="connsiteY874" fmla="*/ 2567367 h 2885539"/>
              <a:gd name="connsiteX875" fmla="*/ 2730381 w 4331370"/>
              <a:gd name="connsiteY875" fmla="*/ 2562064 h 2885539"/>
              <a:gd name="connsiteX876" fmla="*/ 2732869 w 4331370"/>
              <a:gd name="connsiteY876" fmla="*/ 2566293 h 2885539"/>
              <a:gd name="connsiteX877" fmla="*/ 2736477 w 4331370"/>
              <a:gd name="connsiteY877" fmla="*/ 2570813 h 2885539"/>
              <a:gd name="connsiteX878" fmla="*/ 2766671 w 4331370"/>
              <a:gd name="connsiteY878" fmla="*/ 2583435 h 2885539"/>
              <a:gd name="connsiteX879" fmla="*/ 2806406 w 4331370"/>
              <a:gd name="connsiteY879" fmla="*/ 2596145 h 2885539"/>
              <a:gd name="connsiteX880" fmla="*/ 2855433 w 4331370"/>
              <a:gd name="connsiteY880" fmla="*/ 2605297 h 2885539"/>
              <a:gd name="connsiteX881" fmla="*/ 2859622 w 4331370"/>
              <a:gd name="connsiteY881" fmla="*/ 2607580 h 2885539"/>
              <a:gd name="connsiteX882" fmla="*/ 2870488 w 4331370"/>
              <a:gd name="connsiteY882" fmla="*/ 2616374 h 2885539"/>
              <a:gd name="connsiteX883" fmla="*/ 2885585 w 4331370"/>
              <a:gd name="connsiteY883" fmla="*/ 2622685 h 2885539"/>
              <a:gd name="connsiteX884" fmla="*/ 2968167 w 4331370"/>
              <a:gd name="connsiteY884" fmla="*/ 2645331 h 2885539"/>
              <a:gd name="connsiteX885" fmla="*/ 2992513 w 4331370"/>
              <a:gd name="connsiteY885" fmla="*/ 2652850 h 2885539"/>
              <a:gd name="connsiteX886" fmla="*/ 3058877 w 4331370"/>
              <a:gd name="connsiteY886" fmla="*/ 2668894 h 2885539"/>
              <a:gd name="connsiteX887" fmla="*/ 3075966 w 4331370"/>
              <a:gd name="connsiteY887" fmla="*/ 2672139 h 2885539"/>
              <a:gd name="connsiteX888" fmla="*/ 3088824 w 4331370"/>
              <a:gd name="connsiteY888" fmla="*/ 2677868 h 2885539"/>
              <a:gd name="connsiteX889" fmla="*/ 3096081 w 4331370"/>
              <a:gd name="connsiteY889" fmla="*/ 2682142 h 2885539"/>
              <a:gd name="connsiteX890" fmla="*/ 3118189 w 4331370"/>
              <a:gd name="connsiteY890" fmla="*/ 2689079 h 2885539"/>
              <a:gd name="connsiteX891" fmla="*/ 3172320 w 4331370"/>
              <a:gd name="connsiteY891" fmla="*/ 2692390 h 2885539"/>
              <a:gd name="connsiteX892" fmla="*/ 3207994 w 4331370"/>
              <a:gd name="connsiteY892" fmla="*/ 2688519 h 2885539"/>
              <a:gd name="connsiteX893" fmla="*/ 3219859 w 4331370"/>
              <a:gd name="connsiteY893" fmla="*/ 2679657 h 2885539"/>
              <a:gd name="connsiteX894" fmla="*/ 3228075 w 4331370"/>
              <a:gd name="connsiteY894" fmla="*/ 2671041 h 2885539"/>
              <a:gd name="connsiteX895" fmla="*/ 3231101 w 4331370"/>
              <a:gd name="connsiteY895" fmla="*/ 2677799 h 2885539"/>
              <a:gd name="connsiteX896" fmla="*/ 3243420 w 4331370"/>
              <a:gd name="connsiteY896" fmla="*/ 2681000 h 2885539"/>
              <a:gd name="connsiteX897" fmla="*/ 3257192 w 4331370"/>
              <a:gd name="connsiteY897" fmla="*/ 2678605 h 2885539"/>
              <a:gd name="connsiteX898" fmla="*/ 3257149 w 4331370"/>
              <a:gd name="connsiteY898" fmla="*/ 2683371 h 2885539"/>
              <a:gd name="connsiteX899" fmla="*/ 3260757 w 4331370"/>
              <a:gd name="connsiteY899" fmla="*/ 2687892 h 2885539"/>
              <a:gd name="connsiteX900" fmla="*/ 3280129 w 4331370"/>
              <a:gd name="connsiteY900" fmla="*/ 2686952 h 2885539"/>
              <a:gd name="connsiteX901" fmla="*/ 3288549 w 4331370"/>
              <a:gd name="connsiteY901" fmla="*/ 2686750 h 2885539"/>
              <a:gd name="connsiteX902" fmla="*/ 3280376 w 4331370"/>
              <a:gd name="connsiteY902" fmla="*/ 2690599 h 2885539"/>
              <a:gd name="connsiteX903" fmla="*/ 3278094 w 4331370"/>
              <a:gd name="connsiteY903" fmla="*/ 2694784 h 2885539"/>
              <a:gd name="connsiteX904" fmla="*/ 3297756 w 4331370"/>
              <a:gd name="connsiteY904" fmla="*/ 2692726 h 2885539"/>
              <a:gd name="connsiteX905" fmla="*/ 3309246 w 4331370"/>
              <a:gd name="connsiteY905" fmla="*/ 2694515 h 2885539"/>
              <a:gd name="connsiteX906" fmla="*/ 3321479 w 4331370"/>
              <a:gd name="connsiteY906" fmla="*/ 2707249 h 2885539"/>
              <a:gd name="connsiteX907" fmla="*/ 3336286 w 4331370"/>
              <a:gd name="connsiteY907" fmla="*/ 2714678 h 2885539"/>
              <a:gd name="connsiteX908" fmla="*/ 3314674 w 4331370"/>
              <a:gd name="connsiteY908" fmla="*/ 2715036 h 2885539"/>
              <a:gd name="connsiteX909" fmla="*/ 3284643 w 4331370"/>
              <a:gd name="connsiteY909" fmla="*/ 2715596 h 2885539"/>
              <a:gd name="connsiteX910" fmla="*/ 3277051 w 4331370"/>
              <a:gd name="connsiteY910" fmla="*/ 2717207 h 2885539"/>
              <a:gd name="connsiteX911" fmla="*/ 3284309 w 4331370"/>
              <a:gd name="connsiteY911" fmla="*/ 2721481 h 2885539"/>
              <a:gd name="connsiteX912" fmla="*/ 3286215 w 4331370"/>
              <a:gd name="connsiteY912" fmla="*/ 2727948 h 2885539"/>
              <a:gd name="connsiteX913" fmla="*/ 3288413 w 4331370"/>
              <a:gd name="connsiteY913" fmla="*/ 2733297 h 2885539"/>
              <a:gd name="connsiteX914" fmla="*/ 3242164 w 4331370"/>
              <a:gd name="connsiteY914" fmla="*/ 2727255 h 2885539"/>
              <a:gd name="connsiteX915" fmla="*/ 3180484 w 4331370"/>
              <a:gd name="connsiteY915" fmla="*/ 2720788 h 2885539"/>
              <a:gd name="connsiteX916" fmla="*/ 3181852 w 4331370"/>
              <a:gd name="connsiteY916" fmla="*/ 2724727 h 2885539"/>
              <a:gd name="connsiteX917" fmla="*/ 3192179 w 4331370"/>
              <a:gd name="connsiteY917" fmla="*/ 2730992 h 2885539"/>
              <a:gd name="connsiteX918" fmla="*/ 3188528 w 4331370"/>
              <a:gd name="connsiteY918" fmla="*/ 2731238 h 2885539"/>
              <a:gd name="connsiteX919" fmla="*/ 3151281 w 4331370"/>
              <a:gd name="connsiteY919" fmla="*/ 2722758 h 2885539"/>
              <a:gd name="connsiteX920" fmla="*/ 3195205 w 4331370"/>
              <a:gd name="connsiteY920" fmla="*/ 2737751 h 2885539"/>
              <a:gd name="connsiteX921" fmla="*/ 3250080 w 4331370"/>
              <a:gd name="connsiteY921" fmla="*/ 2752005 h 2885539"/>
              <a:gd name="connsiteX922" fmla="*/ 3284300 w 4331370"/>
              <a:gd name="connsiteY922" fmla="*/ 2753728 h 2885539"/>
              <a:gd name="connsiteX923" fmla="*/ 3313751 w 4331370"/>
              <a:gd name="connsiteY923" fmla="*/ 2755406 h 2885539"/>
              <a:gd name="connsiteX924" fmla="*/ 3318479 w 4331370"/>
              <a:gd name="connsiteY924" fmla="*/ 2760217 h 2885539"/>
              <a:gd name="connsiteX925" fmla="*/ 3320676 w 4331370"/>
              <a:gd name="connsiteY925" fmla="*/ 2765566 h 2885539"/>
              <a:gd name="connsiteX926" fmla="*/ 3338842 w 4331370"/>
              <a:gd name="connsiteY926" fmla="*/ 2773868 h 2885539"/>
              <a:gd name="connsiteX927" fmla="*/ 3453695 w 4331370"/>
              <a:gd name="connsiteY927" fmla="*/ 2796536 h 2885539"/>
              <a:gd name="connsiteX928" fmla="*/ 3503013 w 4331370"/>
              <a:gd name="connsiteY928" fmla="*/ 2804569 h 2885539"/>
              <a:gd name="connsiteX929" fmla="*/ 3472981 w 4331370"/>
              <a:gd name="connsiteY929" fmla="*/ 2805129 h 2885539"/>
              <a:gd name="connsiteX930" fmla="*/ 3352648 w 4331370"/>
              <a:gd name="connsiteY930" fmla="*/ 2798953 h 2885539"/>
              <a:gd name="connsiteX931" fmla="*/ 3344519 w 4331370"/>
              <a:gd name="connsiteY931" fmla="*/ 2798036 h 2885539"/>
              <a:gd name="connsiteX932" fmla="*/ 3277488 w 4331370"/>
              <a:gd name="connsiteY932" fmla="*/ 2793762 h 2885539"/>
              <a:gd name="connsiteX933" fmla="*/ 3266536 w 4331370"/>
              <a:gd name="connsiteY933" fmla="*/ 2794501 h 2885539"/>
              <a:gd name="connsiteX934" fmla="*/ 3275992 w 4331370"/>
              <a:gd name="connsiteY934" fmla="*/ 2804123 h 2885539"/>
              <a:gd name="connsiteX935" fmla="*/ 3295278 w 4331370"/>
              <a:gd name="connsiteY935" fmla="*/ 2812716 h 2885539"/>
              <a:gd name="connsiteX936" fmla="*/ 3305895 w 4331370"/>
              <a:gd name="connsiteY936" fmla="*/ 2817863 h 2885539"/>
              <a:gd name="connsiteX937" fmla="*/ 3311204 w 4331370"/>
              <a:gd name="connsiteY937" fmla="*/ 2820437 h 2885539"/>
              <a:gd name="connsiteX938" fmla="*/ 3332730 w 4331370"/>
              <a:gd name="connsiteY938" fmla="*/ 2829611 h 2885539"/>
              <a:gd name="connsiteX939" fmla="*/ 3351768 w 4331370"/>
              <a:gd name="connsiteY939" fmla="*/ 2834557 h 2885539"/>
              <a:gd name="connsiteX940" fmla="*/ 3347537 w 4331370"/>
              <a:gd name="connsiteY940" fmla="*/ 2837041 h 2885539"/>
              <a:gd name="connsiteX941" fmla="*/ 3347784 w 4331370"/>
              <a:gd name="connsiteY941" fmla="*/ 2840689 h 2885539"/>
              <a:gd name="connsiteX942" fmla="*/ 3404446 w 4331370"/>
              <a:gd name="connsiteY942" fmla="*/ 2843463 h 2885539"/>
              <a:gd name="connsiteX943" fmla="*/ 3421535 w 4331370"/>
              <a:gd name="connsiteY943" fmla="*/ 2846707 h 2885539"/>
              <a:gd name="connsiteX944" fmla="*/ 3391708 w 4331370"/>
              <a:gd name="connsiteY944" fmla="*/ 2855681 h 2885539"/>
              <a:gd name="connsiteX945" fmla="*/ 3381877 w 4331370"/>
              <a:gd name="connsiteY945" fmla="*/ 2856711 h 2885539"/>
              <a:gd name="connsiteX946" fmla="*/ 3391375 w 4331370"/>
              <a:gd name="connsiteY946" fmla="*/ 2861567 h 2885539"/>
              <a:gd name="connsiteX947" fmla="*/ 3395521 w 4331370"/>
              <a:gd name="connsiteY947" fmla="*/ 2868616 h 2885539"/>
              <a:gd name="connsiteX948" fmla="*/ 3294355 w 4331370"/>
              <a:gd name="connsiteY948" fmla="*/ 2853086 h 2885539"/>
              <a:gd name="connsiteX949" fmla="*/ 3276975 w 4331370"/>
              <a:gd name="connsiteY949" fmla="*/ 2850960 h 2885539"/>
              <a:gd name="connsiteX950" fmla="*/ 3250012 w 4331370"/>
              <a:gd name="connsiteY950" fmla="*/ 2853512 h 2885539"/>
              <a:gd name="connsiteX951" fmla="*/ 3226161 w 4331370"/>
              <a:gd name="connsiteY951" fmla="*/ 2853288 h 2885539"/>
              <a:gd name="connsiteX952" fmla="*/ 3203969 w 4331370"/>
              <a:gd name="connsiteY952" fmla="*/ 2855884 h 2885539"/>
              <a:gd name="connsiteX953" fmla="*/ 3208987 w 4331370"/>
              <a:gd name="connsiteY953" fmla="*/ 2859576 h 2885539"/>
              <a:gd name="connsiteX954" fmla="*/ 3230598 w 4331370"/>
              <a:gd name="connsiteY954" fmla="*/ 2859218 h 2885539"/>
              <a:gd name="connsiteX955" fmla="*/ 3247440 w 4331370"/>
              <a:gd name="connsiteY955" fmla="*/ 2858815 h 2885539"/>
              <a:gd name="connsiteX956" fmla="*/ 3287755 w 4331370"/>
              <a:gd name="connsiteY956" fmla="*/ 2869288 h 2885539"/>
              <a:gd name="connsiteX957" fmla="*/ 3302852 w 4331370"/>
              <a:gd name="connsiteY957" fmla="*/ 2875599 h 2885539"/>
              <a:gd name="connsiteX958" fmla="*/ 3305921 w 4331370"/>
              <a:gd name="connsiteY958" fmla="*/ 2877590 h 2885539"/>
              <a:gd name="connsiteX959" fmla="*/ 3334500 w 4331370"/>
              <a:gd name="connsiteY959" fmla="*/ 2882625 h 2885539"/>
              <a:gd name="connsiteX960" fmla="*/ 3318488 w 4331370"/>
              <a:gd name="connsiteY960" fmla="*/ 2884438 h 2885539"/>
              <a:gd name="connsiteX961" fmla="*/ 3268546 w 4331370"/>
              <a:gd name="connsiteY961" fmla="*/ 2883408 h 2885539"/>
              <a:gd name="connsiteX962" fmla="*/ 3188906 w 4331370"/>
              <a:gd name="connsiteY962" fmla="*/ 2877054 h 2885539"/>
              <a:gd name="connsiteX963" fmla="*/ 2993378 w 4331370"/>
              <a:gd name="connsiteY963" fmla="*/ 2838207 h 2885539"/>
              <a:gd name="connsiteX964" fmla="*/ 2922534 w 4331370"/>
              <a:gd name="connsiteY964" fmla="*/ 2820999 h 2885539"/>
              <a:gd name="connsiteX965" fmla="*/ 2920791 w 4331370"/>
              <a:gd name="connsiteY965" fmla="*/ 2827712 h 2885539"/>
              <a:gd name="connsiteX966" fmla="*/ 2913781 w 4331370"/>
              <a:gd name="connsiteY966" fmla="*/ 2827085 h 2885539"/>
              <a:gd name="connsiteX967" fmla="*/ 2902000 w 4331370"/>
              <a:gd name="connsiteY967" fmla="*/ 2826414 h 2885539"/>
              <a:gd name="connsiteX968" fmla="*/ 2889348 w 4331370"/>
              <a:gd name="connsiteY968" fmla="*/ 2829100 h 2885539"/>
              <a:gd name="connsiteX969" fmla="*/ 2860188 w 4331370"/>
              <a:gd name="connsiteY969" fmla="*/ 2826302 h 2885539"/>
              <a:gd name="connsiteX970" fmla="*/ 2878730 w 4331370"/>
              <a:gd name="connsiteY970" fmla="*/ 2823953 h 2885539"/>
              <a:gd name="connsiteX971" fmla="*/ 2891092 w 4331370"/>
              <a:gd name="connsiteY971" fmla="*/ 2822386 h 2885539"/>
              <a:gd name="connsiteX972" fmla="*/ 2899803 w 4331370"/>
              <a:gd name="connsiteY972" fmla="*/ 2821066 h 2885539"/>
              <a:gd name="connsiteX973" fmla="*/ 2915858 w 4331370"/>
              <a:gd name="connsiteY973" fmla="*/ 2814486 h 2885539"/>
              <a:gd name="connsiteX974" fmla="*/ 2852357 w 4331370"/>
              <a:gd name="connsiteY974" fmla="*/ 2792019 h 2885539"/>
              <a:gd name="connsiteX975" fmla="*/ 2788190 w 4331370"/>
              <a:gd name="connsiteY975" fmla="*/ 2781323 h 2885539"/>
              <a:gd name="connsiteX976" fmla="*/ 2778649 w 4331370"/>
              <a:gd name="connsiteY976" fmla="*/ 2781233 h 2885539"/>
              <a:gd name="connsiteX977" fmla="*/ 2783462 w 4331370"/>
              <a:gd name="connsiteY977" fmla="*/ 2776511 h 2885539"/>
              <a:gd name="connsiteX978" fmla="*/ 2795824 w 4331370"/>
              <a:gd name="connsiteY978" fmla="*/ 2774945 h 2885539"/>
              <a:gd name="connsiteX979" fmla="*/ 2785745 w 4331370"/>
              <a:gd name="connsiteY979" fmla="*/ 2772327 h 2885539"/>
              <a:gd name="connsiteX980" fmla="*/ 2773426 w 4331370"/>
              <a:gd name="connsiteY980" fmla="*/ 2769127 h 2885539"/>
              <a:gd name="connsiteX981" fmla="*/ 2712413 w 4331370"/>
              <a:gd name="connsiteY981" fmla="*/ 2750889 h 2885539"/>
              <a:gd name="connsiteX982" fmla="*/ 2649494 w 4331370"/>
              <a:gd name="connsiteY982" fmla="*/ 2726185 h 2885539"/>
              <a:gd name="connsiteX983" fmla="*/ 2644767 w 4331370"/>
              <a:gd name="connsiteY983" fmla="*/ 2721373 h 2885539"/>
              <a:gd name="connsiteX984" fmla="*/ 2644476 w 4331370"/>
              <a:gd name="connsiteY984" fmla="*/ 2722492 h 2885539"/>
              <a:gd name="connsiteX985" fmla="*/ 2603536 w 4331370"/>
              <a:gd name="connsiteY985" fmla="*/ 2719024 h 2885539"/>
              <a:gd name="connsiteX986" fmla="*/ 2588148 w 4331370"/>
              <a:gd name="connsiteY986" fmla="*/ 2713832 h 2885539"/>
              <a:gd name="connsiteX987" fmla="*/ 2599595 w 4331370"/>
              <a:gd name="connsiteY987" fmla="*/ 2720389 h 2885539"/>
              <a:gd name="connsiteX988" fmla="*/ 2617761 w 4331370"/>
              <a:gd name="connsiteY988" fmla="*/ 2728691 h 2885539"/>
              <a:gd name="connsiteX989" fmla="*/ 2620540 w 4331370"/>
              <a:gd name="connsiteY989" fmla="*/ 2731801 h 2885539"/>
              <a:gd name="connsiteX990" fmla="*/ 2598142 w 4331370"/>
              <a:gd name="connsiteY990" fmla="*/ 2725983 h 2885539"/>
              <a:gd name="connsiteX991" fmla="*/ 2575453 w 4331370"/>
              <a:gd name="connsiteY991" fmla="*/ 2721284 h 2885539"/>
              <a:gd name="connsiteX992" fmla="*/ 2569897 w 4331370"/>
              <a:gd name="connsiteY992" fmla="*/ 2715063 h 2885539"/>
              <a:gd name="connsiteX993" fmla="*/ 2552893 w 4331370"/>
              <a:gd name="connsiteY993" fmla="*/ 2702285 h 2885539"/>
              <a:gd name="connsiteX994" fmla="*/ 2507268 w 4331370"/>
              <a:gd name="connsiteY994" fmla="*/ 2689239 h 2885539"/>
              <a:gd name="connsiteX995" fmla="*/ 2447913 w 4331370"/>
              <a:gd name="connsiteY995" fmla="*/ 2673821 h 2885539"/>
              <a:gd name="connsiteX996" fmla="*/ 2435928 w 4331370"/>
              <a:gd name="connsiteY996" fmla="*/ 2664736 h 2885539"/>
              <a:gd name="connsiteX997" fmla="*/ 2550696 w 4331370"/>
              <a:gd name="connsiteY997" fmla="*/ 2696937 h 2885539"/>
              <a:gd name="connsiteX998" fmla="*/ 2621830 w 4331370"/>
              <a:gd name="connsiteY998" fmla="*/ 2713026 h 2885539"/>
              <a:gd name="connsiteX999" fmla="*/ 2608143 w 4331370"/>
              <a:gd name="connsiteY999" fmla="*/ 2705888 h 2885539"/>
              <a:gd name="connsiteX1000" fmla="*/ 2600057 w 4331370"/>
              <a:gd name="connsiteY1000" fmla="*/ 2700204 h 2885539"/>
              <a:gd name="connsiteX1001" fmla="*/ 2601219 w 4331370"/>
              <a:gd name="connsiteY1001" fmla="*/ 2695728 h 2885539"/>
              <a:gd name="connsiteX1002" fmla="*/ 2584959 w 4331370"/>
              <a:gd name="connsiteY1002" fmla="*/ 2693893 h 2885539"/>
              <a:gd name="connsiteX1003" fmla="*/ 2581848 w 4331370"/>
              <a:gd name="connsiteY1003" fmla="*/ 2696668 h 2885539"/>
              <a:gd name="connsiteX1004" fmla="*/ 2548336 w 4331370"/>
              <a:gd name="connsiteY1004" fmla="*/ 2678408 h 2885539"/>
              <a:gd name="connsiteX1005" fmla="*/ 2526229 w 4331370"/>
              <a:gd name="connsiteY1005" fmla="*/ 2671471 h 2885539"/>
              <a:gd name="connsiteX1006" fmla="*/ 2490683 w 4331370"/>
              <a:gd name="connsiteY1006" fmla="*/ 2661043 h 2885539"/>
              <a:gd name="connsiteX1007" fmla="*/ 2479236 w 4331370"/>
              <a:gd name="connsiteY1007" fmla="*/ 2654486 h 2885539"/>
              <a:gd name="connsiteX1008" fmla="*/ 2490726 w 4331370"/>
              <a:gd name="connsiteY1008" fmla="*/ 2656276 h 2885539"/>
              <a:gd name="connsiteX1009" fmla="*/ 2504207 w 4331370"/>
              <a:gd name="connsiteY1009" fmla="*/ 2655001 h 2885539"/>
              <a:gd name="connsiteX1010" fmla="*/ 2517936 w 4331370"/>
              <a:gd name="connsiteY1010" fmla="*/ 2657373 h 2885539"/>
              <a:gd name="connsiteX1011" fmla="*/ 2579240 w 4331370"/>
              <a:gd name="connsiteY1011" fmla="*/ 2674491 h 2885539"/>
              <a:gd name="connsiteX1012" fmla="*/ 2593508 w 4331370"/>
              <a:gd name="connsiteY1012" fmla="*/ 2679392 h 2885539"/>
              <a:gd name="connsiteX1013" fmla="*/ 2608896 w 4331370"/>
              <a:gd name="connsiteY1013" fmla="*/ 2684584 h 2885539"/>
              <a:gd name="connsiteX1014" fmla="*/ 2639133 w 4331370"/>
              <a:gd name="connsiteY1014" fmla="*/ 2692438 h 2885539"/>
              <a:gd name="connsiteX1015" fmla="*/ 2662898 w 4331370"/>
              <a:gd name="connsiteY1015" fmla="*/ 2702195 h 2885539"/>
              <a:gd name="connsiteX1016" fmla="*/ 2678534 w 4331370"/>
              <a:gd name="connsiteY1016" fmla="*/ 2711034 h 2885539"/>
              <a:gd name="connsiteX1017" fmla="*/ 2713790 w 4331370"/>
              <a:gd name="connsiteY1017" fmla="*/ 2722581 h 2885539"/>
              <a:gd name="connsiteX1018" fmla="*/ 2737598 w 4331370"/>
              <a:gd name="connsiteY1018" fmla="*/ 2727571 h 2885539"/>
              <a:gd name="connsiteX1019" fmla="*/ 2744813 w 4331370"/>
              <a:gd name="connsiteY1019" fmla="*/ 2736612 h 2885539"/>
              <a:gd name="connsiteX1020" fmla="*/ 2760201 w 4331370"/>
              <a:gd name="connsiteY1020" fmla="*/ 2741804 h 2885539"/>
              <a:gd name="connsiteX1021" fmla="*/ 2775007 w 4331370"/>
              <a:gd name="connsiteY1021" fmla="*/ 2749233 h 2885539"/>
              <a:gd name="connsiteX1022" fmla="*/ 2821461 w 4331370"/>
              <a:gd name="connsiteY1022" fmla="*/ 2763689 h 2885539"/>
              <a:gd name="connsiteX1023" fmla="*/ 2859828 w 4331370"/>
              <a:gd name="connsiteY1023" fmla="*/ 2772461 h 2885539"/>
              <a:gd name="connsiteX1024" fmla="*/ 2870736 w 4331370"/>
              <a:gd name="connsiteY1024" fmla="*/ 2776489 h 2885539"/>
              <a:gd name="connsiteX1025" fmla="*/ 2889194 w 4331370"/>
              <a:gd name="connsiteY1025" fmla="*/ 2783672 h 2885539"/>
              <a:gd name="connsiteX1026" fmla="*/ 2917730 w 4331370"/>
              <a:gd name="connsiteY1026" fmla="*/ 2793473 h 2885539"/>
              <a:gd name="connsiteX1027" fmla="*/ 3100896 w 4331370"/>
              <a:gd name="connsiteY1027" fmla="*/ 2833887 h 2885539"/>
              <a:gd name="connsiteX1028" fmla="*/ 3213637 w 4331370"/>
              <a:gd name="connsiteY1028" fmla="*/ 2841674 h 2885539"/>
              <a:gd name="connsiteX1029" fmla="*/ 3236659 w 4331370"/>
              <a:gd name="connsiteY1029" fmla="*/ 2840488 h 2885539"/>
              <a:gd name="connsiteX1030" fmla="*/ 3071787 w 4331370"/>
              <a:gd name="connsiteY1030" fmla="*/ 2794077 h 2885539"/>
              <a:gd name="connsiteX1031" fmla="*/ 2949094 w 4331370"/>
              <a:gd name="connsiteY1031" fmla="*/ 2769372 h 2885539"/>
              <a:gd name="connsiteX1032" fmla="*/ 2798243 w 4331370"/>
              <a:gd name="connsiteY1032" fmla="*/ 2724214 h 2885539"/>
              <a:gd name="connsiteX1033" fmla="*/ 2748181 w 4331370"/>
              <a:gd name="connsiteY1033" fmla="*/ 2705238 h 2885539"/>
              <a:gd name="connsiteX1034" fmla="*/ 2732793 w 4331370"/>
              <a:gd name="connsiteY1034" fmla="*/ 2700046 h 2885539"/>
              <a:gd name="connsiteX1035" fmla="*/ 2698367 w 4331370"/>
              <a:gd name="connsiteY1035" fmla="*/ 2689909 h 2885539"/>
              <a:gd name="connsiteX1036" fmla="*/ 2648553 w 4331370"/>
              <a:gd name="connsiteY1036" fmla="*/ 2674581 h 2885539"/>
              <a:gd name="connsiteX1037" fmla="*/ 2643535 w 4331370"/>
              <a:gd name="connsiteY1037" fmla="*/ 2670888 h 2885539"/>
              <a:gd name="connsiteX1038" fmla="*/ 2632627 w 4331370"/>
              <a:gd name="connsiteY1038" fmla="*/ 2666861 h 2885539"/>
              <a:gd name="connsiteX1039" fmla="*/ 2627028 w 4331370"/>
              <a:gd name="connsiteY1039" fmla="*/ 2665406 h 2885539"/>
              <a:gd name="connsiteX1040" fmla="*/ 2612511 w 4331370"/>
              <a:gd name="connsiteY1040" fmla="*/ 2656857 h 2885539"/>
              <a:gd name="connsiteX1041" fmla="*/ 2557970 w 4331370"/>
              <a:gd name="connsiteY1041" fmla="*/ 2636718 h 2885539"/>
              <a:gd name="connsiteX1042" fmla="*/ 2507866 w 4331370"/>
              <a:gd name="connsiteY1042" fmla="*/ 2622508 h 2885539"/>
              <a:gd name="connsiteX1043" fmla="*/ 2489990 w 4331370"/>
              <a:gd name="connsiteY1043" fmla="*/ 2613087 h 2885539"/>
              <a:gd name="connsiteX1044" fmla="*/ 2481612 w 4331370"/>
              <a:gd name="connsiteY1044" fmla="*/ 2608522 h 2885539"/>
              <a:gd name="connsiteX1045" fmla="*/ 2456436 w 4331370"/>
              <a:gd name="connsiteY1045" fmla="*/ 2599593 h 2885539"/>
              <a:gd name="connsiteX1046" fmla="*/ 2435158 w 4331370"/>
              <a:gd name="connsiteY1046" fmla="*/ 2594066 h 2885539"/>
              <a:gd name="connsiteX1047" fmla="*/ 2418360 w 4331370"/>
              <a:gd name="connsiteY1047" fmla="*/ 2589703 h 2885539"/>
              <a:gd name="connsiteX1048" fmla="*/ 2417283 w 4331370"/>
              <a:gd name="connsiteY1048" fmla="*/ 2584645 h 2885539"/>
              <a:gd name="connsiteX1049" fmla="*/ 2411435 w 4331370"/>
              <a:gd name="connsiteY1049" fmla="*/ 2579543 h 2885539"/>
              <a:gd name="connsiteX1050" fmla="*/ 2403348 w 4331370"/>
              <a:gd name="connsiteY1050" fmla="*/ 2573859 h 2885539"/>
              <a:gd name="connsiteX1051" fmla="*/ 2415667 w 4331370"/>
              <a:gd name="connsiteY1051" fmla="*/ 2577059 h 2885539"/>
              <a:gd name="connsiteX1052" fmla="*/ 2428233 w 4331370"/>
              <a:gd name="connsiteY1052" fmla="*/ 2583906 h 2885539"/>
              <a:gd name="connsiteX1053" fmla="*/ 2435782 w 4331370"/>
              <a:gd name="connsiteY1053" fmla="*/ 2587062 h 2885539"/>
              <a:gd name="connsiteX1054" fmla="*/ 2474397 w 4331370"/>
              <a:gd name="connsiteY1054" fmla="*/ 2599481 h 2885539"/>
              <a:gd name="connsiteX1055" fmla="*/ 2525622 w 4331370"/>
              <a:gd name="connsiteY1055" fmla="*/ 2613982 h 2885539"/>
              <a:gd name="connsiteX1056" fmla="*/ 2550798 w 4331370"/>
              <a:gd name="connsiteY1056" fmla="*/ 2622911 h 2885539"/>
              <a:gd name="connsiteX1057" fmla="*/ 2586053 w 4331370"/>
              <a:gd name="connsiteY1057" fmla="*/ 2634457 h 2885539"/>
              <a:gd name="connsiteX1058" fmla="*/ 2594474 w 4331370"/>
              <a:gd name="connsiteY1058" fmla="*/ 2634256 h 2885539"/>
              <a:gd name="connsiteX1059" fmla="*/ 2592772 w 4331370"/>
              <a:gd name="connsiteY1059" fmla="*/ 2636203 h 2885539"/>
              <a:gd name="connsiteX1060" fmla="*/ 2594679 w 4331370"/>
              <a:gd name="connsiteY1060" fmla="*/ 2642670 h 2885539"/>
              <a:gd name="connsiteX1061" fmla="*/ 2609237 w 4331370"/>
              <a:gd name="connsiteY1061" fmla="*/ 2646452 h 2885539"/>
              <a:gd name="connsiteX1062" fmla="*/ 2622095 w 4331370"/>
              <a:gd name="connsiteY1062" fmla="*/ 2652181 h 2885539"/>
              <a:gd name="connsiteX1063" fmla="*/ 2633875 w 4331370"/>
              <a:gd name="connsiteY1063" fmla="*/ 2652852 h 2885539"/>
              <a:gd name="connsiteX1064" fmla="*/ 2638397 w 4331370"/>
              <a:gd name="connsiteY1064" fmla="*/ 2649249 h 2885539"/>
              <a:gd name="connsiteX1065" fmla="*/ 2639184 w 4331370"/>
              <a:gd name="connsiteY1065" fmla="*/ 2655425 h 2885539"/>
              <a:gd name="connsiteX1066" fmla="*/ 2643330 w 4331370"/>
              <a:gd name="connsiteY1066" fmla="*/ 2662474 h 2885539"/>
              <a:gd name="connsiteX1067" fmla="*/ 2679124 w 4331370"/>
              <a:gd name="connsiteY1067" fmla="*/ 2676550 h 2885539"/>
              <a:gd name="connsiteX1068" fmla="*/ 2732297 w 4331370"/>
              <a:gd name="connsiteY1068" fmla="*/ 2692751 h 2885539"/>
              <a:gd name="connsiteX1069" fmla="*/ 2758594 w 4331370"/>
              <a:gd name="connsiteY1069" fmla="*/ 2701971 h 2885539"/>
              <a:gd name="connsiteX1070" fmla="*/ 2779829 w 4331370"/>
              <a:gd name="connsiteY1070" fmla="*/ 2712265 h 2885539"/>
              <a:gd name="connsiteX1071" fmla="*/ 2833541 w 4331370"/>
              <a:gd name="connsiteY1071" fmla="*/ 2730994 h 2885539"/>
              <a:gd name="connsiteX1072" fmla="*/ 3041011 w 4331370"/>
              <a:gd name="connsiteY1072" fmla="*/ 2783693 h 2885539"/>
              <a:gd name="connsiteX1073" fmla="*/ 3082199 w 4331370"/>
              <a:gd name="connsiteY1073" fmla="*/ 2790809 h 2885539"/>
              <a:gd name="connsiteX1074" fmla="*/ 3064033 w 4331370"/>
              <a:gd name="connsiteY1074" fmla="*/ 2782507 h 2885539"/>
              <a:gd name="connsiteX1075" fmla="*/ 3024589 w 4331370"/>
              <a:gd name="connsiteY1075" fmla="*/ 2768678 h 2885539"/>
              <a:gd name="connsiteX1076" fmla="*/ 2941512 w 4331370"/>
              <a:gd name="connsiteY1076" fmla="*/ 2738737 h 2885539"/>
              <a:gd name="connsiteX1077" fmla="*/ 2911856 w 4331370"/>
              <a:gd name="connsiteY1077" fmla="*/ 2728645 h 2885539"/>
              <a:gd name="connsiteX1078" fmla="*/ 2873241 w 4331370"/>
              <a:gd name="connsiteY1078" fmla="*/ 2716225 h 2885539"/>
              <a:gd name="connsiteX1079" fmla="*/ 2862914 w 4331370"/>
              <a:gd name="connsiteY1079" fmla="*/ 2709959 h 2885539"/>
              <a:gd name="connsiteX1080" fmla="*/ 2960302 w 4331370"/>
              <a:gd name="connsiteY1080" fmla="*/ 2740034 h 2885539"/>
              <a:gd name="connsiteX1081" fmla="*/ 3086020 w 4331370"/>
              <a:gd name="connsiteY1081" fmla="*/ 2771497 h 2885539"/>
              <a:gd name="connsiteX1082" fmla="*/ 3079883 w 4331370"/>
              <a:gd name="connsiteY1082" fmla="*/ 2767514 h 2885539"/>
              <a:gd name="connsiteX1083" fmla="*/ 3084943 w 4331370"/>
              <a:gd name="connsiteY1083" fmla="*/ 2766440 h 2885539"/>
              <a:gd name="connsiteX1084" fmla="*/ 3202575 w 4331370"/>
              <a:gd name="connsiteY1084" fmla="*/ 2792219 h 2885539"/>
              <a:gd name="connsiteX1085" fmla="*/ 3211867 w 4331370"/>
              <a:gd name="connsiteY1085" fmla="*/ 2788660 h 2885539"/>
              <a:gd name="connsiteX1086" fmla="*/ 3220578 w 4331370"/>
              <a:gd name="connsiteY1086" fmla="*/ 2787340 h 2885539"/>
              <a:gd name="connsiteX1087" fmla="*/ 3270854 w 4331370"/>
              <a:gd name="connsiteY1087" fmla="*/ 2782484 h 2885539"/>
              <a:gd name="connsiteX1088" fmla="*/ 3163139 w 4331370"/>
              <a:gd name="connsiteY1088" fmla="*/ 2746142 h 2885539"/>
              <a:gd name="connsiteX1089" fmla="*/ 3098767 w 4331370"/>
              <a:gd name="connsiteY1089" fmla="*/ 2727032 h 2885539"/>
              <a:gd name="connsiteX1090" fmla="*/ 3063759 w 4331370"/>
              <a:gd name="connsiteY1090" fmla="*/ 2719133 h 2885539"/>
              <a:gd name="connsiteX1091" fmla="*/ 3031282 w 4331370"/>
              <a:gd name="connsiteY1091" fmla="*/ 2710696 h 2885539"/>
              <a:gd name="connsiteX1092" fmla="*/ 3035514 w 4331370"/>
              <a:gd name="connsiteY1092" fmla="*/ 2708213 h 2885539"/>
              <a:gd name="connsiteX1093" fmla="*/ 3020707 w 4331370"/>
              <a:gd name="connsiteY1093" fmla="*/ 2700783 h 2885539"/>
              <a:gd name="connsiteX1094" fmla="*/ 3003328 w 4331370"/>
              <a:gd name="connsiteY1094" fmla="*/ 2698657 h 2885539"/>
              <a:gd name="connsiteX1095" fmla="*/ 3008884 w 4331370"/>
              <a:gd name="connsiteY1095" fmla="*/ 2704879 h 2885539"/>
              <a:gd name="connsiteX1096" fmla="*/ 2946709 w 4331370"/>
              <a:gd name="connsiteY1096" fmla="*/ 2691116 h 2885539"/>
              <a:gd name="connsiteX1097" fmla="*/ 2937502 w 4331370"/>
              <a:gd name="connsiteY1097" fmla="*/ 2685141 h 2885539"/>
              <a:gd name="connsiteX1098" fmla="*/ 2945923 w 4331370"/>
              <a:gd name="connsiteY1098" fmla="*/ 2684940 h 2885539"/>
              <a:gd name="connsiteX1099" fmla="*/ 2936963 w 4331370"/>
              <a:gd name="connsiteY1099" fmla="*/ 2682613 h 2885539"/>
              <a:gd name="connsiteX1100" fmla="*/ 2914608 w 4331370"/>
              <a:gd name="connsiteY1100" fmla="*/ 2672028 h 2885539"/>
              <a:gd name="connsiteX1101" fmla="*/ 2825350 w 4331370"/>
              <a:gd name="connsiteY1101" fmla="*/ 2642870 h 2885539"/>
              <a:gd name="connsiteX1102" fmla="*/ 2793455 w 4331370"/>
              <a:gd name="connsiteY1102" fmla="*/ 2632196 h 2885539"/>
              <a:gd name="connsiteX1103" fmla="*/ 2783666 w 4331370"/>
              <a:gd name="connsiteY1103" fmla="*/ 2628459 h 2885539"/>
              <a:gd name="connsiteX1104" fmla="*/ 2773049 w 4331370"/>
              <a:gd name="connsiteY1104" fmla="*/ 2623312 h 2885539"/>
              <a:gd name="connsiteX1105" fmla="*/ 2762970 w 4331370"/>
              <a:gd name="connsiteY1105" fmla="*/ 2620694 h 2885539"/>
              <a:gd name="connsiteX1106" fmla="*/ 2757661 w 4331370"/>
              <a:gd name="connsiteY1106" fmla="*/ 2618120 h 2885539"/>
              <a:gd name="connsiteX1107" fmla="*/ 2741983 w 4331370"/>
              <a:gd name="connsiteY1107" fmla="*/ 2614048 h 2885539"/>
              <a:gd name="connsiteX1108" fmla="*/ 2685492 w 4331370"/>
              <a:gd name="connsiteY1108" fmla="*/ 2592207 h 2885539"/>
              <a:gd name="connsiteX1109" fmla="*/ 2683834 w 4331370"/>
              <a:gd name="connsiteY1109" fmla="*/ 2589388 h 2885539"/>
              <a:gd name="connsiteX1110" fmla="*/ 2675952 w 4331370"/>
              <a:gd name="connsiteY1110" fmla="*/ 2592118 h 2885539"/>
              <a:gd name="connsiteX1111" fmla="*/ 2674003 w 4331370"/>
              <a:gd name="connsiteY1111" fmla="*/ 2590417 h 2885539"/>
              <a:gd name="connsiteX1112" fmla="*/ 2668736 w 4331370"/>
              <a:gd name="connsiteY1112" fmla="*/ 2583077 h 2885539"/>
              <a:gd name="connsiteX1113" fmla="*/ 2664795 w 4331370"/>
              <a:gd name="connsiteY1113" fmla="*/ 2584442 h 2885539"/>
              <a:gd name="connsiteX1114" fmla="*/ 2659401 w 4331370"/>
              <a:gd name="connsiteY1114" fmla="*/ 2591402 h 2885539"/>
              <a:gd name="connsiteX1115" fmla="*/ 2656623 w 4331370"/>
              <a:gd name="connsiteY1115" fmla="*/ 2588291 h 2885539"/>
              <a:gd name="connsiteX1116" fmla="*/ 2602329 w 4331370"/>
              <a:gd name="connsiteY1116" fmla="*/ 2571799 h 2885539"/>
              <a:gd name="connsiteX1117" fmla="*/ 2575452 w 4331370"/>
              <a:gd name="connsiteY1117" fmla="*/ 2564817 h 2885539"/>
              <a:gd name="connsiteX1118" fmla="*/ 2581924 w 4331370"/>
              <a:gd name="connsiteY1118" fmla="*/ 2562915 h 2885539"/>
              <a:gd name="connsiteX1119" fmla="*/ 2580555 w 4331370"/>
              <a:gd name="connsiteY1119" fmla="*/ 2558976 h 2885539"/>
              <a:gd name="connsiteX1120" fmla="*/ 2561517 w 4331370"/>
              <a:gd name="connsiteY1120" fmla="*/ 2554031 h 2885539"/>
              <a:gd name="connsiteX1121" fmla="*/ 2541069 w 4331370"/>
              <a:gd name="connsiteY1121" fmla="*/ 2549914 h 2885539"/>
              <a:gd name="connsiteX1122" fmla="*/ 2540821 w 4331370"/>
              <a:gd name="connsiteY1122" fmla="*/ 2546266 h 2885539"/>
              <a:gd name="connsiteX1123" fmla="*/ 2485117 w 4331370"/>
              <a:gd name="connsiteY1123" fmla="*/ 2530601 h 2885539"/>
              <a:gd name="connsiteX1124" fmla="*/ 2440526 w 4331370"/>
              <a:gd name="connsiteY1124" fmla="*/ 2527380 h 2885539"/>
              <a:gd name="connsiteX1125" fmla="*/ 2458154 w 4331370"/>
              <a:gd name="connsiteY1125" fmla="*/ 2533153 h 2885539"/>
              <a:gd name="connsiteX1126" fmla="*/ 2499009 w 4331370"/>
              <a:gd name="connsiteY1126" fmla="*/ 2546154 h 2885539"/>
              <a:gd name="connsiteX1127" fmla="*/ 2498137 w 4331370"/>
              <a:gd name="connsiteY1127" fmla="*/ 2549511 h 2885539"/>
              <a:gd name="connsiteX1128" fmla="*/ 2561184 w 4331370"/>
              <a:gd name="connsiteY1128" fmla="*/ 2559916 h 2885539"/>
              <a:gd name="connsiteX1129" fmla="*/ 2569023 w 4331370"/>
              <a:gd name="connsiteY1129" fmla="*/ 2561953 h 2885539"/>
              <a:gd name="connsiteX1130" fmla="*/ 2565040 w 4331370"/>
              <a:gd name="connsiteY1130" fmla="*/ 2568084 h 2885539"/>
              <a:gd name="connsiteX1131" fmla="*/ 2548489 w 4331370"/>
              <a:gd name="connsiteY1131" fmla="*/ 2567368 h 2885539"/>
              <a:gd name="connsiteX1132" fmla="*/ 2569434 w 4331370"/>
              <a:gd name="connsiteY1132" fmla="*/ 2578781 h 2885539"/>
              <a:gd name="connsiteX1133" fmla="*/ 2598799 w 4331370"/>
              <a:gd name="connsiteY1133" fmla="*/ 2589993 h 2885539"/>
              <a:gd name="connsiteX1134" fmla="*/ 2627044 w 4331370"/>
              <a:gd name="connsiteY1134" fmla="*/ 2600913 h 2885539"/>
              <a:gd name="connsiteX1135" fmla="*/ 2657820 w 4331370"/>
              <a:gd name="connsiteY1135" fmla="*/ 2611295 h 2885539"/>
              <a:gd name="connsiteX1136" fmla="*/ 2677397 w 4331370"/>
              <a:gd name="connsiteY1136" fmla="*/ 2618770 h 2885539"/>
              <a:gd name="connsiteX1137" fmla="*/ 2705933 w 4331370"/>
              <a:gd name="connsiteY1137" fmla="*/ 2628571 h 2885539"/>
              <a:gd name="connsiteX1138" fmla="*/ 2741187 w 4331370"/>
              <a:gd name="connsiteY1138" fmla="*/ 2640118 h 2885539"/>
              <a:gd name="connsiteX1139" fmla="*/ 2758773 w 4331370"/>
              <a:gd name="connsiteY1139" fmla="*/ 2650658 h 2885539"/>
              <a:gd name="connsiteX1140" fmla="*/ 2871796 w 4331370"/>
              <a:gd name="connsiteY1140" fmla="*/ 2689573 h 2885539"/>
              <a:gd name="connsiteX1141" fmla="*/ 2875695 w 4331370"/>
              <a:gd name="connsiteY1141" fmla="*/ 2692974 h 2885539"/>
              <a:gd name="connsiteX1142" fmla="*/ 2884363 w 4331370"/>
              <a:gd name="connsiteY1142" fmla="*/ 2696420 h 2885539"/>
              <a:gd name="connsiteX1143" fmla="*/ 2892741 w 4331370"/>
              <a:gd name="connsiteY1143" fmla="*/ 2700985 h 2885539"/>
              <a:gd name="connsiteX1144" fmla="*/ 2879011 w 4331370"/>
              <a:gd name="connsiteY1144" fmla="*/ 2698613 h 2885539"/>
              <a:gd name="connsiteX1145" fmla="*/ 2788591 w 4331370"/>
              <a:gd name="connsiteY1145" fmla="*/ 2673931 h 2885539"/>
              <a:gd name="connsiteX1146" fmla="*/ 2785813 w 4331370"/>
              <a:gd name="connsiteY1146" fmla="*/ 2670820 h 2885539"/>
              <a:gd name="connsiteX1147" fmla="*/ 2767647 w 4331370"/>
              <a:gd name="connsiteY1147" fmla="*/ 2662518 h 2885539"/>
              <a:gd name="connsiteX1148" fmla="*/ 2692118 w 4331370"/>
              <a:gd name="connsiteY1148" fmla="*/ 2635732 h 2885539"/>
              <a:gd name="connsiteX1149" fmla="*/ 2619615 w 4331370"/>
              <a:gd name="connsiteY1149" fmla="*/ 2615704 h 2885539"/>
              <a:gd name="connsiteX1150" fmla="*/ 2636123 w 4331370"/>
              <a:gd name="connsiteY1150" fmla="*/ 2621187 h 2885539"/>
              <a:gd name="connsiteX1151" fmla="*/ 2657940 w 4331370"/>
              <a:gd name="connsiteY1151" fmla="*/ 2629243 h 2885539"/>
              <a:gd name="connsiteX1152" fmla="*/ 2650348 w 4331370"/>
              <a:gd name="connsiteY1152" fmla="*/ 2630854 h 2885539"/>
              <a:gd name="connsiteX1153" fmla="*/ 2593567 w 4331370"/>
              <a:gd name="connsiteY1153" fmla="*/ 2610132 h 2885539"/>
              <a:gd name="connsiteX1154" fmla="*/ 2531186 w 4331370"/>
              <a:gd name="connsiteY1154" fmla="*/ 2587956 h 2885539"/>
              <a:gd name="connsiteX1155" fmla="*/ 2513311 w 4331370"/>
              <a:gd name="connsiteY1155" fmla="*/ 2578535 h 2885539"/>
              <a:gd name="connsiteX1156" fmla="*/ 2514183 w 4331370"/>
              <a:gd name="connsiteY1156" fmla="*/ 2575179 h 2885539"/>
              <a:gd name="connsiteX1157" fmla="*/ 2517295 w 4331370"/>
              <a:gd name="connsiteY1157" fmla="*/ 2572403 h 2885539"/>
              <a:gd name="connsiteX1158" fmla="*/ 2498838 w 4331370"/>
              <a:gd name="connsiteY1158" fmla="*/ 2565220 h 2885539"/>
              <a:gd name="connsiteX1159" fmla="*/ 2483450 w 4331370"/>
              <a:gd name="connsiteY1159" fmla="*/ 2560029 h 2885539"/>
              <a:gd name="connsiteX1160" fmla="*/ 2481792 w 4331370"/>
              <a:gd name="connsiteY1160" fmla="*/ 2557209 h 2885539"/>
              <a:gd name="connsiteX1161" fmla="*/ 2471174 w 4331370"/>
              <a:gd name="connsiteY1161" fmla="*/ 2552062 h 2885539"/>
              <a:gd name="connsiteX1162" fmla="*/ 2458607 w 4331370"/>
              <a:gd name="connsiteY1162" fmla="*/ 2545215 h 2885539"/>
              <a:gd name="connsiteX1163" fmla="*/ 2411324 w 4331370"/>
              <a:gd name="connsiteY1163" fmla="*/ 2529349 h 2885539"/>
              <a:gd name="connsiteX1164" fmla="*/ 2364288 w 4331370"/>
              <a:gd name="connsiteY1164" fmla="*/ 2517131 h 2885539"/>
              <a:gd name="connsiteX1165" fmla="*/ 2348815 w 4331370"/>
              <a:gd name="connsiteY1165" fmla="*/ 2521472 h 2885539"/>
              <a:gd name="connsiteX1166" fmla="*/ 2331478 w 4331370"/>
              <a:gd name="connsiteY1166" fmla="*/ 2514580 h 2885539"/>
              <a:gd name="connsiteX1167" fmla="*/ 2345874 w 4331370"/>
              <a:gd name="connsiteY1167" fmla="*/ 2505181 h 2885539"/>
              <a:gd name="connsiteX1168" fmla="*/ 2353714 w 4331370"/>
              <a:gd name="connsiteY1168" fmla="*/ 2507217 h 2885539"/>
              <a:gd name="connsiteX1169" fmla="*/ 2353218 w 4331370"/>
              <a:gd name="connsiteY1169" fmla="*/ 2499922 h 2885539"/>
              <a:gd name="connsiteX1170" fmla="*/ 2352140 w 4331370"/>
              <a:gd name="connsiteY1170" fmla="*/ 2494865 h 2885539"/>
              <a:gd name="connsiteX1171" fmla="*/ 2347704 w 4331370"/>
              <a:gd name="connsiteY1171" fmla="*/ 2488934 h 2885539"/>
              <a:gd name="connsiteX1172" fmla="*/ 2369605 w 4331370"/>
              <a:gd name="connsiteY1172" fmla="*/ 2487458 h 2885539"/>
              <a:gd name="connsiteX1173" fmla="*/ 2388977 w 4331370"/>
              <a:gd name="connsiteY1173" fmla="*/ 2486517 h 2885539"/>
              <a:gd name="connsiteX1174" fmla="*/ 2371888 w 4331370"/>
              <a:gd name="connsiteY1174" fmla="*/ 2483273 h 2885539"/>
              <a:gd name="connsiteX1175" fmla="*/ 2354551 w 4331370"/>
              <a:gd name="connsiteY1175" fmla="*/ 2476381 h 2885539"/>
              <a:gd name="connsiteX1176" fmla="*/ 2332734 w 4331370"/>
              <a:gd name="connsiteY1176" fmla="*/ 2468325 h 2885539"/>
              <a:gd name="connsiteX1177" fmla="*/ 2311790 w 4331370"/>
              <a:gd name="connsiteY1177" fmla="*/ 2456912 h 2885539"/>
              <a:gd name="connsiteX1178" fmla="*/ 2307892 w 4331370"/>
              <a:gd name="connsiteY1178" fmla="*/ 2453510 h 2885539"/>
              <a:gd name="connsiteX1179" fmla="*/ 2299180 w 4331370"/>
              <a:gd name="connsiteY1179" fmla="*/ 2454831 h 2885539"/>
              <a:gd name="connsiteX1180" fmla="*/ 2267823 w 4331370"/>
              <a:gd name="connsiteY1180" fmla="*/ 2446686 h 2885539"/>
              <a:gd name="connsiteX1181" fmla="*/ 2259736 w 4331370"/>
              <a:gd name="connsiteY1181" fmla="*/ 2441002 h 2885539"/>
              <a:gd name="connsiteX1182" fmla="*/ 2249572 w 4331370"/>
              <a:gd name="connsiteY1182" fmla="*/ 2447917 h 2885539"/>
              <a:gd name="connsiteX1183" fmla="*/ 2267695 w 4331370"/>
              <a:gd name="connsiteY1183" fmla="*/ 2460985 h 2885539"/>
              <a:gd name="connsiteX1184" fmla="*/ 2275244 w 4331370"/>
              <a:gd name="connsiteY1184" fmla="*/ 2464140 h 2885539"/>
              <a:gd name="connsiteX1185" fmla="*/ 2283912 w 4331370"/>
              <a:gd name="connsiteY1185" fmla="*/ 2467587 h 2885539"/>
              <a:gd name="connsiteX1186" fmla="*/ 2294530 w 4331370"/>
              <a:gd name="connsiteY1186" fmla="*/ 2472734 h 2885539"/>
              <a:gd name="connsiteX1187" fmla="*/ 2233518 w 4331370"/>
              <a:gd name="connsiteY1187" fmla="*/ 2454496 h 2885539"/>
              <a:gd name="connsiteX1188" fmla="*/ 2230448 w 4331370"/>
              <a:gd name="connsiteY1188" fmla="*/ 2452504 h 2885539"/>
              <a:gd name="connsiteX1189" fmla="*/ 2226755 w 4331370"/>
              <a:gd name="connsiteY1189" fmla="*/ 2457517 h 2885539"/>
              <a:gd name="connsiteX1190" fmla="*/ 2221737 w 4331370"/>
              <a:gd name="connsiteY1190" fmla="*/ 2453825 h 2885539"/>
              <a:gd name="connsiteX1191" fmla="*/ 2212240 w 4331370"/>
              <a:gd name="connsiteY1191" fmla="*/ 2448968 h 2885539"/>
              <a:gd name="connsiteX1192" fmla="*/ 2202409 w 4331370"/>
              <a:gd name="connsiteY1192" fmla="*/ 2449998 h 2885539"/>
              <a:gd name="connsiteX1193" fmla="*/ 2207427 w 4331370"/>
              <a:gd name="connsiteY1193" fmla="*/ 2453690 h 2885539"/>
              <a:gd name="connsiteX1194" fmla="*/ 2206512 w 4331370"/>
              <a:gd name="connsiteY1194" fmla="*/ 2461814 h 2885539"/>
              <a:gd name="connsiteX1195" fmla="*/ 2158809 w 4331370"/>
              <a:gd name="connsiteY1195" fmla="*/ 2461366 h 2885539"/>
              <a:gd name="connsiteX1196" fmla="*/ 2141968 w 4331370"/>
              <a:gd name="connsiteY1196" fmla="*/ 2461769 h 2885539"/>
              <a:gd name="connsiteX1197" fmla="*/ 2150346 w 4331370"/>
              <a:gd name="connsiteY1197" fmla="*/ 2466334 h 2885539"/>
              <a:gd name="connsiteX1198" fmla="*/ 2143747 w 4331370"/>
              <a:gd name="connsiteY1198" fmla="*/ 2482536 h 2885539"/>
              <a:gd name="connsiteX1199" fmla="*/ 2142045 w 4331370"/>
              <a:gd name="connsiteY1199" fmla="*/ 2484483 h 2885539"/>
              <a:gd name="connsiteX1200" fmla="*/ 2163323 w 4331370"/>
              <a:gd name="connsiteY1200" fmla="*/ 2490010 h 2885539"/>
              <a:gd name="connsiteX1201" fmla="*/ 2174813 w 4331370"/>
              <a:gd name="connsiteY1201" fmla="*/ 2491800 h 2885539"/>
              <a:gd name="connsiteX1202" fmla="*/ 2173736 w 4331370"/>
              <a:gd name="connsiteY1202" fmla="*/ 2486743 h 2885539"/>
              <a:gd name="connsiteX1203" fmla="*/ 2169009 w 4331370"/>
              <a:gd name="connsiteY1203" fmla="*/ 2481932 h 2885539"/>
              <a:gd name="connsiteX1204" fmla="*/ 2162828 w 4331370"/>
              <a:gd name="connsiteY1204" fmla="*/ 2482715 h 2885539"/>
              <a:gd name="connsiteX1205" fmla="*/ 2159177 w 4331370"/>
              <a:gd name="connsiteY1205" fmla="*/ 2482961 h 2885539"/>
              <a:gd name="connsiteX1206" fmla="*/ 2168513 w 4331370"/>
              <a:gd name="connsiteY1206" fmla="*/ 2474636 h 2885539"/>
              <a:gd name="connsiteX1207" fmla="*/ 2186473 w 4331370"/>
              <a:gd name="connsiteY1207" fmla="*/ 2474524 h 2885539"/>
              <a:gd name="connsiteX1208" fmla="*/ 2192073 w 4331370"/>
              <a:gd name="connsiteY1208" fmla="*/ 2475979 h 2885539"/>
              <a:gd name="connsiteX1209" fmla="*/ 2203520 w 4331370"/>
              <a:gd name="connsiteY1209" fmla="*/ 2482535 h 2885539"/>
              <a:gd name="connsiteX1210" fmla="*/ 2208538 w 4331370"/>
              <a:gd name="connsiteY1210" fmla="*/ 2486228 h 2885539"/>
              <a:gd name="connsiteX1211" fmla="*/ 2218326 w 4331370"/>
              <a:gd name="connsiteY1211" fmla="*/ 2489965 h 2885539"/>
              <a:gd name="connsiteX1212" fmla="*/ 2229277 w 4331370"/>
              <a:gd name="connsiteY1212" fmla="*/ 2489226 h 2885539"/>
              <a:gd name="connsiteX1213" fmla="*/ 2237989 w 4331370"/>
              <a:gd name="connsiteY1213" fmla="*/ 2487906 h 2885539"/>
              <a:gd name="connsiteX1214" fmla="*/ 2246367 w 4331370"/>
              <a:gd name="connsiteY1214" fmla="*/ 2492471 h 2885539"/>
              <a:gd name="connsiteX1215" fmla="*/ 2245785 w 4331370"/>
              <a:gd name="connsiteY1215" fmla="*/ 2494709 h 2885539"/>
              <a:gd name="connsiteX1216" fmla="*/ 2248273 w 4331370"/>
              <a:gd name="connsiteY1216" fmla="*/ 2498938 h 2885539"/>
              <a:gd name="connsiteX1217" fmla="*/ 2257480 w 4331370"/>
              <a:gd name="connsiteY1217" fmla="*/ 2504913 h 2885539"/>
              <a:gd name="connsiteX1218" fmla="*/ 2263037 w 4331370"/>
              <a:gd name="connsiteY1218" fmla="*/ 2511134 h 2885539"/>
              <a:gd name="connsiteX1219" fmla="*/ 2268346 w 4331370"/>
              <a:gd name="connsiteY1219" fmla="*/ 2513708 h 2885539"/>
              <a:gd name="connsiteX1220" fmla="*/ 2287136 w 4331370"/>
              <a:gd name="connsiteY1220" fmla="*/ 2515005 h 2885539"/>
              <a:gd name="connsiteX1221" fmla="*/ 2291658 w 4331370"/>
              <a:gd name="connsiteY1221" fmla="*/ 2511402 h 2885539"/>
              <a:gd name="connsiteX1222" fmla="*/ 2288050 w 4331370"/>
              <a:gd name="connsiteY1222" fmla="*/ 2506882 h 2885539"/>
              <a:gd name="connsiteX1223" fmla="*/ 2282742 w 4331370"/>
              <a:gd name="connsiteY1223" fmla="*/ 2504309 h 2885539"/>
              <a:gd name="connsiteX1224" fmla="*/ 2302113 w 4331370"/>
              <a:gd name="connsiteY1224" fmla="*/ 2503369 h 2885539"/>
              <a:gd name="connsiteX1225" fmla="*/ 2304934 w 4331370"/>
              <a:gd name="connsiteY1225" fmla="*/ 2501713 h 2885539"/>
              <a:gd name="connsiteX1226" fmla="*/ 2304977 w 4331370"/>
              <a:gd name="connsiteY1226" fmla="*/ 2496947 h 2885539"/>
              <a:gd name="connsiteX1227" fmla="*/ 2310576 w 4331370"/>
              <a:gd name="connsiteY1227" fmla="*/ 2498401 h 2885539"/>
              <a:gd name="connsiteX1228" fmla="*/ 2317543 w 4331370"/>
              <a:gd name="connsiteY1228" fmla="*/ 2503794 h 2885539"/>
              <a:gd name="connsiteX1229" fmla="*/ 2323058 w 4331370"/>
              <a:gd name="connsiteY1229" fmla="*/ 2514781 h 2885539"/>
              <a:gd name="connsiteX1230" fmla="*/ 2314013 w 4331370"/>
              <a:gd name="connsiteY1230" fmla="*/ 2521987 h 2885539"/>
              <a:gd name="connsiteX1231" fmla="*/ 2286802 w 4331370"/>
              <a:gd name="connsiteY1231" fmla="*/ 2520891 h 2885539"/>
              <a:gd name="connsiteX1232" fmla="*/ 2268012 w 4331370"/>
              <a:gd name="connsiteY1232" fmla="*/ 2519593 h 2885539"/>
              <a:gd name="connsiteX1233" fmla="*/ 2288709 w 4331370"/>
              <a:gd name="connsiteY1233" fmla="*/ 2527358 h 2885539"/>
              <a:gd name="connsiteX1234" fmla="*/ 2324007 w 4331370"/>
              <a:gd name="connsiteY1234" fmla="*/ 2534139 h 2885539"/>
              <a:gd name="connsiteX1235" fmla="*/ 2327948 w 4331370"/>
              <a:gd name="connsiteY1235" fmla="*/ 2532773 h 2885539"/>
              <a:gd name="connsiteX1236" fmla="*/ 2424882 w 4331370"/>
              <a:gd name="connsiteY1236" fmla="*/ 2550787 h 2885539"/>
              <a:gd name="connsiteX1237" fmla="*/ 2471089 w 4331370"/>
              <a:gd name="connsiteY1237" fmla="*/ 2561595 h 2885539"/>
              <a:gd name="connsiteX1238" fmla="*/ 2374068 w 4331370"/>
              <a:gd name="connsiteY1238" fmla="*/ 2553115 h 2885539"/>
              <a:gd name="connsiteX1239" fmla="*/ 2306208 w 4331370"/>
              <a:gd name="connsiteY1239" fmla="*/ 2547431 h 2885539"/>
              <a:gd name="connsiteX1240" fmla="*/ 2312347 w 4331370"/>
              <a:gd name="connsiteY1240" fmla="*/ 2551414 h 2885539"/>
              <a:gd name="connsiteX1241" fmla="*/ 2315415 w 4331370"/>
              <a:gd name="connsiteY1241" fmla="*/ 2553406 h 2885539"/>
              <a:gd name="connsiteX1242" fmla="*/ 2287666 w 4331370"/>
              <a:gd name="connsiteY1242" fmla="*/ 2549781 h 2885539"/>
              <a:gd name="connsiteX1243" fmla="*/ 2261037 w 4331370"/>
              <a:gd name="connsiteY1243" fmla="*/ 2546447 h 2885539"/>
              <a:gd name="connsiteX1244" fmla="*/ 2273894 w 4331370"/>
              <a:gd name="connsiteY1244" fmla="*/ 2552175 h 2885539"/>
              <a:gd name="connsiteX1245" fmla="*/ 2327358 w 4331370"/>
              <a:gd name="connsiteY1245" fmla="*/ 2567258 h 2885539"/>
              <a:gd name="connsiteX1246" fmla="*/ 2359545 w 4331370"/>
              <a:gd name="connsiteY1246" fmla="*/ 2576813 h 2885539"/>
              <a:gd name="connsiteX1247" fmla="*/ 2351953 w 4331370"/>
              <a:gd name="connsiteY1247" fmla="*/ 2578424 h 2885539"/>
              <a:gd name="connsiteX1248" fmla="*/ 2284674 w 4331370"/>
              <a:gd name="connsiteY1248" fmla="*/ 2570503 h 2885539"/>
              <a:gd name="connsiteX1249" fmla="*/ 2281066 w 4331370"/>
              <a:gd name="connsiteY1249" fmla="*/ 2565983 h 2885539"/>
              <a:gd name="connsiteX1250" fmla="*/ 2273184 w 4331370"/>
              <a:gd name="connsiteY1250" fmla="*/ 2568713 h 2885539"/>
              <a:gd name="connsiteX1251" fmla="*/ 2277083 w 4331370"/>
              <a:gd name="connsiteY1251" fmla="*/ 2572114 h 2885539"/>
              <a:gd name="connsiteX1252" fmla="*/ 2279032 w 4331370"/>
              <a:gd name="connsiteY1252" fmla="*/ 2573815 h 2885539"/>
              <a:gd name="connsiteX1253" fmla="*/ 2253855 w 4331370"/>
              <a:gd name="connsiteY1253" fmla="*/ 2564886 h 2885539"/>
              <a:gd name="connsiteX1254" fmla="*/ 2261986 w 4331370"/>
              <a:gd name="connsiteY1254" fmla="*/ 2565804 h 2885539"/>
              <a:gd name="connsiteX1255" fmla="*/ 2267046 w 4331370"/>
              <a:gd name="connsiteY1255" fmla="*/ 2564729 h 2885539"/>
              <a:gd name="connsiteX1256" fmla="*/ 2224534 w 4331370"/>
              <a:gd name="connsiteY1256" fmla="*/ 2548909 h 2885539"/>
              <a:gd name="connsiteX1257" fmla="*/ 2207983 w 4331370"/>
              <a:gd name="connsiteY1257" fmla="*/ 2548192 h 2885539"/>
              <a:gd name="connsiteX1258" fmla="*/ 2172394 w 4331370"/>
              <a:gd name="connsiteY1258" fmla="*/ 2542531 h 2885539"/>
              <a:gd name="connsiteX1259" fmla="*/ 2168496 w 4331370"/>
              <a:gd name="connsiteY1259" fmla="*/ 2539129 h 2885539"/>
              <a:gd name="connsiteX1260" fmla="*/ 2181148 w 4331370"/>
              <a:gd name="connsiteY1260" fmla="*/ 2536444 h 2885539"/>
              <a:gd name="connsiteX1261" fmla="*/ 2172771 w 4331370"/>
              <a:gd name="connsiteY1261" fmla="*/ 2531879 h 2885539"/>
              <a:gd name="connsiteX1262" fmla="*/ 2147261 w 4331370"/>
              <a:gd name="connsiteY1262" fmla="*/ 2528836 h 2885539"/>
              <a:gd name="connsiteX1263" fmla="*/ 2107193 w 4331370"/>
              <a:gd name="connsiteY1263" fmla="*/ 2522011 h 2885539"/>
              <a:gd name="connsiteX1264" fmla="*/ 2114989 w 4331370"/>
              <a:gd name="connsiteY1264" fmla="*/ 2528814 h 2885539"/>
              <a:gd name="connsiteX1265" fmla="*/ 2131497 w 4331370"/>
              <a:gd name="connsiteY1265" fmla="*/ 2534296 h 2885539"/>
              <a:gd name="connsiteX1266" fmla="*/ 2081888 w 4331370"/>
              <a:gd name="connsiteY1266" fmla="*/ 2527382 h 2885539"/>
              <a:gd name="connsiteX1267" fmla="*/ 2079110 w 4331370"/>
              <a:gd name="connsiteY1267" fmla="*/ 2524271 h 2885539"/>
              <a:gd name="connsiteX1268" fmla="*/ 2086701 w 4331370"/>
              <a:gd name="connsiteY1268" fmla="*/ 2522660 h 2885539"/>
              <a:gd name="connsiteX1269" fmla="*/ 2082803 w 4331370"/>
              <a:gd name="connsiteY1269" fmla="*/ 2519258 h 2885539"/>
              <a:gd name="connsiteX1270" fmla="*/ 2065175 w 4331370"/>
              <a:gd name="connsiteY1270" fmla="*/ 2513485 h 2885539"/>
              <a:gd name="connsiteX1271" fmla="*/ 2055926 w 4331370"/>
              <a:gd name="connsiteY1271" fmla="*/ 2512277 h 2885539"/>
              <a:gd name="connsiteX1272" fmla="*/ 1997896 w 4331370"/>
              <a:gd name="connsiteY1272" fmla="*/ 2505563 h 2885539"/>
              <a:gd name="connsiteX1273" fmla="*/ 1943808 w 4331370"/>
              <a:gd name="connsiteY1273" fmla="*/ 2497485 h 2885539"/>
              <a:gd name="connsiteX1274" fmla="*/ 2026141 w 4331370"/>
              <a:gd name="connsiteY1274" fmla="*/ 2516484 h 2885539"/>
              <a:gd name="connsiteX1275" fmla="*/ 2048540 w 4331370"/>
              <a:gd name="connsiteY1275" fmla="*/ 2522302 h 2885539"/>
              <a:gd name="connsiteX1276" fmla="*/ 2055507 w 4331370"/>
              <a:gd name="connsiteY1276" fmla="*/ 2527695 h 2885539"/>
              <a:gd name="connsiteX1277" fmla="*/ 2059199 w 4331370"/>
              <a:gd name="connsiteY1277" fmla="*/ 2522683 h 2885539"/>
              <a:gd name="connsiteX1278" fmla="*/ 2063140 w 4331370"/>
              <a:gd name="connsiteY1278" fmla="*/ 2521317 h 2885539"/>
              <a:gd name="connsiteX1279" fmla="*/ 2071228 w 4331370"/>
              <a:gd name="connsiteY1279" fmla="*/ 2527001 h 2885539"/>
              <a:gd name="connsiteX1280" fmla="*/ 2086035 w 4331370"/>
              <a:gd name="connsiteY1280" fmla="*/ 2534431 h 2885539"/>
              <a:gd name="connsiteX1281" fmla="*/ 2103372 w 4331370"/>
              <a:gd name="connsiteY1281" fmla="*/ 2541323 h 2885539"/>
              <a:gd name="connsiteX1282" fmla="*/ 2114528 w 4331370"/>
              <a:gd name="connsiteY1282" fmla="*/ 2548999 h 2885539"/>
              <a:gd name="connsiteX1283" fmla="*/ 2120999 w 4331370"/>
              <a:gd name="connsiteY1283" fmla="*/ 2547097 h 2885539"/>
              <a:gd name="connsiteX1284" fmla="*/ 2123281 w 4331370"/>
              <a:gd name="connsiteY1284" fmla="*/ 2542912 h 2885539"/>
              <a:gd name="connsiteX1285" fmla="*/ 2148458 w 4331370"/>
              <a:gd name="connsiteY1285" fmla="*/ 2551840 h 2885539"/>
              <a:gd name="connsiteX1286" fmla="*/ 2144808 w 4331370"/>
              <a:gd name="connsiteY1286" fmla="*/ 2552087 h 2885539"/>
              <a:gd name="connsiteX1287" fmla="*/ 2142816 w 4331370"/>
              <a:gd name="connsiteY1287" fmla="*/ 2555152 h 2885539"/>
              <a:gd name="connsiteX1288" fmla="*/ 2149492 w 4331370"/>
              <a:gd name="connsiteY1288" fmla="*/ 2561664 h 2885539"/>
              <a:gd name="connsiteX1289" fmla="*/ 2151441 w 4331370"/>
              <a:gd name="connsiteY1289" fmla="*/ 2563365 h 2885539"/>
              <a:gd name="connsiteX1290" fmla="*/ 2098473 w 4331370"/>
              <a:gd name="connsiteY1290" fmla="*/ 2555578 h 2885539"/>
              <a:gd name="connsiteX1291" fmla="*/ 2087813 w 4331370"/>
              <a:gd name="connsiteY1291" fmla="*/ 2555198 h 2885539"/>
              <a:gd name="connsiteX1292" fmla="*/ 2092831 w 4331370"/>
              <a:gd name="connsiteY1292" fmla="*/ 2558890 h 2885539"/>
              <a:gd name="connsiteX1293" fmla="*/ 2097807 w 4331370"/>
              <a:gd name="connsiteY1293" fmla="*/ 2567348 h 2885539"/>
              <a:gd name="connsiteX1294" fmla="*/ 2099756 w 4331370"/>
              <a:gd name="connsiteY1294" fmla="*/ 2569049 h 2885539"/>
              <a:gd name="connsiteX1295" fmla="*/ 2109587 w 4331370"/>
              <a:gd name="connsiteY1295" fmla="*/ 2568020 h 2885539"/>
              <a:gd name="connsiteX1296" fmla="*/ 2116597 w 4331370"/>
              <a:gd name="connsiteY1296" fmla="*/ 2568647 h 2885539"/>
              <a:gd name="connsiteX1297" fmla="*/ 2118298 w 4331370"/>
              <a:gd name="connsiteY1297" fmla="*/ 2566699 h 2885539"/>
              <a:gd name="connsiteX1298" fmla="*/ 2124145 w 4331370"/>
              <a:gd name="connsiteY1298" fmla="*/ 2571802 h 2885539"/>
              <a:gd name="connsiteX1299" fmla="*/ 2128334 w 4331370"/>
              <a:gd name="connsiteY1299" fmla="*/ 2574084 h 2885539"/>
              <a:gd name="connsiteX1300" fmla="*/ 2161393 w 4331370"/>
              <a:gd name="connsiteY1300" fmla="*/ 2580283 h 2885539"/>
              <a:gd name="connsiteX1301" fmla="*/ 2203948 w 4331370"/>
              <a:gd name="connsiteY1301" fmla="*/ 2591337 h 2885539"/>
              <a:gd name="connsiteX1302" fmla="*/ 2298438 w 4331370"/>
              <a:gd name="connsiteY1302" fmla="*/ 2600355 h 2885539"/>
              <a:gd name="connsiteX1303" fmla="*/ 2304867 w 4331370"/>
              <a:gd name="connsiteY1303" fmla="*/ 2603219 h 2885539"/>
              <a:gd name="connsiteX1304" fmla="*/ 2337052 w 4331370"/>
              <a:gd name="connsiteY1304" fmla="*/ 2612775 h 2885539"/>
              <a:gd name="connsiteX1305" fmla="*/ 2377078 w 4331370"/>
              <a:gd name="connsiteY1305" fmla="*/ 2624366 h 2885539"/>
              <a:gd name="connsiteX1306" fmla="*/ 2395826 w 4331370"/>
              <a:gd name="connsiteY1306" fmla="*/ 2630430 h 2885539"/>
              <a:gd name="connsiteX1307" fmla="*/ 2401964 w 4331370"/>
              <a:gd name="connsiteY1307" fmla="*/ 2634414 h 2885539"/>
              <a:gd name="connsiteX1308" fmla="*/ 2406401 w 4331370"/>
              <a:gd name="connsiteY1308" fmla="*/ 2640344 h 2885539"/>
              <a:gd name="connsiteX1309" fmla="*/ 2419549 w 4331370"/>
              <a:gd name="connsiteY1309" fmla="*/ 2644953 h 2885539"/>
              <a:gd name="connsiteX1310" fmla="*/ 2415608 w 4331370"/>
              <a:gd name="connsiteY1310" fmla="*/ 2646319 h 2885539"/>
              <a:gd name="connsiteX1311" fmla="*/ 2406606 w 4331370"/>
              <a:gd name="connsiteY1311" fmla="*/ 2648758 h 2885539"/>
              <a:gd name="connsiteX1312" fmla="*/ 2399305 w 4331370"/>
              <a:gd name="connsiteY1312" fmla="*/ 2649250 h 2885539"/>
              <a:gd name="connsiteX1313" fmla="*/ 2373009 w 4331370"/>
              <a:gd name="connsiteY1313" fmla="*/ 2640031 h 2885539"/>
              <a:gd name="connsiteX1314" fmla="*/ 2346713 w 4331370"/>
              <a:gd name="connsiteY1314" fmla="*/ 2630811 h 2885539"/>
              <a:gd name="connsiteX1315" fmla="*/ 2335762 w 4331370"/>
              <a:gd name="connsiteY1315" fmla="*/ 2631550 h 2885539"/>
              <a:gd name="connsiteX1316" fmla="*/ 2369025 w 4331370"/>
              <a:gd name="connsiteY1316" fmla="*/ 2646163 h 2885539"/>
              <a:gd name="connsiteX1317" fmla="*/ 2397270 w 4331370"/>
              <a:gd name="connsiteY1317" fmla="*/ 2657083 h 2885539"/>
              <a:gd name="connsiteX1318" fmla="*/ 2378771 w 4331370"/>
              <a:gd name="connsiteY1318" fmla="*/ 2654666 h 2885539"/>
              <a:gd name="connsiteX1319" fmla="*/ 2342644 w 4331370"/>
              <a:gd name="connsiteY1319" fmla="*/ 2646476 h 2885539"/>
              <a:gd name="connsiteX1320" fmla="*/ 2325845 w 4331370"/>
              <a:gd name="connsiteY1320" fmla="*/ 2642112 h 2885539"/>
              <a:gd name="connsiteX1321" fmla="*/ 2334266 w 4331370"/>
              <a:gd name="connsiteY1321" fmla="*/ 2641910 h 2885539"/>
              <a:gd name="connsiteX1322" fmla="*/ 2326717 w 4331370"/>
              <a:gd name="connsiteY1322" fmla="*/ 2638755 h 2885539"/>
              <a:gd name="connsiteX1323" fmla="*/ 2310748 w 4331370"/>
              <a:gd name="connsiteY1323" fmla="*/ 2635801 h 2885539"/>
              <a:gd name="connsiteX1324" fmla="*/ 2299464 w 4331370"/>
              <a:gd name="connsiteY1324" fmla="*/ 2642426 h 2885539"/>
              <a:gd name="connsiteX1325" fmla="*/ 2290752 w 4331370"/>
              <a:gd name="connsiteY1325" fmla="*/ 2643746 h 2885539"/>
              <a:gd name="connsiteX1326" fmla="*/ 2304149 w 4331370"/>
              <a:gd name="connsiteY1326" fmla="*/ 2652003 h 2885539"/>
              <a:gd name="connsiteX1327" fmla="*/ 2298797 w 4331370"/>
              <a:gd name="connsiteY1327" fmla="*/ 2654196 h 2885539"/>
              <a:gd name="connsiteX1328" fmla="*/ 2283076 w 4331370"/>
              <a:gd name="connsiteY1328" fmla="*/ 2654890 h 2885539"/>
              <a:gd name="connsiteX1329" fmla="*/ 2274656 w 4331370"/>
              <a:gd name="connsiteY1329" fmla="*/ 2655092 h 2885539"/>
              <a:gd name="connsiteX1330" fmla="*/ 2259601 w 4331370"/>
              <a:gd name="connsiteY1330" fmla="*/ 2644014 h 2885539"/>
              <a:gd name="connsiteX1331" fmla="*/ 2253172 w 4331370"/>
              <a:gd name="connsiteY1331" fmla="*/ 2641151 h 2885539"/>
              <a:gd name="connsiteX1332" fmla="*/ 2232391 w 4331370"/>
              <a:gd name="connsiteY1332" fmla="*/ 2642919 h 2885539"/>
              <a:gd name="connsiteX1333" fmla="*/ 2234878 w 4331370"/>
              <a:gd name="connsiteY1333" fmla="*/ 2647148 h 2885539"/>
              <a:gd name="connsiteX1334" fmla="*/ 2208291 w 4331370"/>
              <a:gd name="connsiteY1334" fmla="*/ 2639047 h 2885539"/>
              <a:gd name="connsiteX1335" fmla="*/ 2209206 w 4331370"/>
              <a:gd name="connsiteY1335" fmla="*/ 2630924 h 2885539"/>
              <a:gd name="connsiteX1336" fmla="*/ 2208129 w 4331370"/>
              <a:gd name="connsiteY1336" fmla="*/ 2625867 h 2885539"/>
              <a:gd name="connsiteX1337" fmla="*/ 2191040 w 4331370"/>
              <a:gd name="connsiteY1337" fmla="*/ 2622622 h 2885539"/>
              <a:gd name="connsiteX1338" fmla="*/ 2163333 w 4331370"/>
              <a:gd name="connsiteY1338" fmla="*/ 2614230 h 2885539"/>
              <a:gd name="connsiteX1339" fmla="*/ 2168437 w 4331370"/>
              <a:gd name="connsiteY1339" fmla="*/ 2608389 h 2885539"/>
              <a:gd name="connsiteX1340" fmla="*/ 2193365 w 4331370"/>
              <a:gd name="connsiteY1340" fmla="*/ 2613671 h 2885539"/>
              <a:gd name="connsiteX1341" fmla="*/ 2182499 w 4331370"/>
              <a:gd name="connsiteY1341" fmla="*/ 2604876 h 2885539"/>
              <a:gd name="connsiteX1342" fmla="*/ 2136336 w 4331370"/>
              <a:gd name="connsiteY1342" fmla="*/ 2589301 h 2885539"/>
              <a:gd name="connsiteX1343" fmla="*/ 2109997 w 4331370"/>
              <a:gd name="connsiteY1343" fmla="*/ 2584848 h 2885539"/>
              <a:gd name="connsiteX1344" fmla="*/ 2101619 w 4331370"/>
              <a:gd name="connsiteY1344" fmla="*/ 2580283 h 2885539"/>
              <a:gd name="connsiteX1345" fmla="*/ 2083453 w 4331370"/>
              <a:gd name="connsiteY1345" fmla="*/ 2571981 h 2885539"/>
              <a:gd name="connsiteX1346" fmla="*/ 2033887 w 4331370"/>
              <a:gd name="connsiteY1346" fmla="*/ 2560300 h 2885539"/>
              <a:gd name="connsiteX1347" fmla="*/ 2012857 w 4331370"/>
              <a:gd name="connsiteY1347" fmla="*/ 2558420 h 2885539"/>
              <a:gd name="connsiteX1348" fmla="*/ 2000495 w 4331370"/>
              <a:gd name="connsiteY1348" fmla="*/ 2559987 h 2885539"/>
              <a:gd name="connsiteX1349" fmla="*/ 1990998 w 4331370"/>
              <a:gd name="connsiteY1349" fmla="*/ 2555131 h 2885539"/>
              <a:gd name="connsiteX1350" fmla="*/ 1993528 w 4331370"/>
              <a:gd name="connsiteY1350" fmla="*/ 2554594 h 2885539"/>
              <a:gd name="connsiteX1351" fmla="*/ 1997469 w 4331370"/>
              <a:gd name="connsiteY1351" fmla="*/ 2553229 h 2885539"/>
              <a:gd name="connsiteX1352" fmla="*/ 1991332 w 4331370"/>
              <a:gd name="connsiteY1352" fmla="*/ 2549245 h 2885539"/>
              <a:gd name="connsiteX1353" fmla="*/ 1985980 w 4331370"/>
              <a:gd name="connsiteY1353" fmla="*/ 2551438 h 2885539"/>
              <a:gd name="connsiteX1354" fmla="*/ 1966899 w 4331370"/>
              <a:gd name="connsiteY1354" fmla="*/ 2551260 h 2885539"/>
              <a:gd name="connsiteX1355" fmla="*/ 1959641 w 4331370"/>
              <a:gd name="connsiteY1355" fmla="*/ 2546986 h 2885539"/>
              <a:gd name="connsiteX1356" fmla="*/ 1938073 w 4331370"/>
              <a:gd name="connsiteY1356" fmla="*/ 2542577 h 2885539"/>
              <a:gd name="connsiteX1357" fmla="*/ 1894935 w 4331370"/>
              <a:gd name="connsiteY1357" fmla="*/ 2533761 h 2885539"/>
              <a:gd name="connsiteX1358" fmla="*/ 1865280 w 4331370"/>
              <a:gd name="connsiteY1358" fmla="*/ 2523668 h 2885539"/>
              <a:gd name="connsiteX1359" fmla="*/ 1850430 w 4331370"/>
              <a:gd name="connsiteY1359" fmla="*/ 2521005 h 2885539"/>
              <a:gd name="connsiteX1360" fmla="*/ 1880915 w 4331370"/>
              <a:gd name="connsiteY1360" fmla="*/ 2532507 h 2885539"/>
              <a:gd name="connsiteX1361" fmla="*/ 1976064 w 4331370"/>
              <a:gd name="connsiteY1361" fmla="*/ 2562001 h 2885539"/>
              <a:gd name="connsiteX1362" fmla="*/ 2000410 w 4331370"/>
              <a:gd name="connsiteY1362" fmla="*/ 2569520 h 2885539"/>
              <a:gd name="connsiteX1363" fmla="*/ 2018286 w 4331370"/>
              <a:gd name="connsiteY1363" fmla="*/ 2578941 h 2885539"/>
              <a:gd name="connsiteX1364" fmla="*/ 2035913 w 4331370"/>
              <a:gd name="connsiteY1364" fmla="*/ 2584714 h 2885539"/>
              <a:gd name="connsiteX1365" fmla="*/ 2013225 w 4331370"/>
              <a:gd name="connsiteY1365" fmla="*/ 2580015 h 2885539"/>
              <a:gd name="connsiteX1366" fmla="*/ 1974029 w 4331370"/>
              <a:gd name="connsiteY1366" fmla="*/ 2569833 h 2885539"/>
              <a:gd name="connsiteX1367" fmla="*/ 1853704 w 4331370"/>
              <a:gd name="connsiteY1367" fmla="*/ 2531411 h 2885539"/>
              <a:gd name="connsiteX1368" fmla="*/ 1792110 w 4331370"/>
              <a:gd name="connsiteY1368" fmla="*/ 2515411 h 2885539"/>
              <a:gd name="connsiteX1369" fmla="*/ 1738065 w 4331370"/>
              <a:gd name="connsiteY1369" fmla="*/ 2502566 h 2885539"/>
              <a:gd name="connsiteX1370" fmla="*/ 1715624 w 4331370"/>
              <a:gd name="connsiteY1370" fmla="*/ 2501515 h 2885539"/>
              <a:gd name="connsiteX1371" fmla="*/ 1716163 w 4331370"/>
              <a:gd name="connsiteY1371" fmla="*/ 2504044 h 2885539"/>
              <a:gd name="connsiteX1372" fmla="*/ 1678668 w 4331370"/>
              <a:gd name="connsiteY1372" fmla="*/ 2491915 h 2885539"/>
              <a:gd name="connsiteX1373" fmla="*/ 1607243 w 4331370"/>
              <a:gd name="connsiteY1373" fmla="*/ 2476945 h 2885539"/>
              <a:gd name="connsiteX1374" fmla="*/ 1617031 w 4331370"/>
              <a:gd name="connsiteY1374" fmla="*/ 2480682 h 2885539"/>
              <a:gd name="connsiteX1375" fmla="*/ 1605251 w 4331370"/>
              <a:gd name="connsiteY1375" fmla="*/ 2480010 h 2885539"/>
              <a:gd name="connsiteX1376" fmla="*/ 1594881 w 4331370"/>
              <a:gd name="connsiteY1376" fmla="*/ 2478511 h 2885539"/>
              <a:gd name="connsiteX1377" fmla="*/ 1603259 w 4331370"/>
              <a:gd name="connsiteY1377" fmla="*/ 2483076 h 2885539"/>
              <a:gd name="connsiteX1378" fmla="*/ 1616159 w 4331370"/>
              <a:gd name="connsiteY1378" fmla="*/ 2484038 h 2885539"/>
              <a:gd name="connsiteX1379" fmla="*/ 1623169 w 4331370"/>
              <a:gd name="connsiteY1379" fmla="*/ 2484665 h 2885539"/>
              <a:gd name="connsiteX1380" fmla="*/ 1668170 w 4331370"/>
              <a:gd name="connsiteY1380" fmla="*/ 2504715 h 2885539"/>
              <a:gd name="connsiteX1381" fmla="*/ 1702801 w 4331370"/>
              <a:gd name="connsiteY1381" fmla="*/ 2523266 h 2885539"/>
              <a:gd name="connsiteX1382" fmla="*/ 1677830 w 4331370"/>
              <a:gd name="connsiteY1382" fmla="*/ 2522752 h 2885539"/>
              <a:gd name="connsiteX1383" fmla="*/ 1632206 w 4331370"/>
              <a:gd name="connsiteY1383" fmla="*/ 2509706 h 2885539"/>
              <a:gd name="connsiteX1384" fmla="*/ 1610098 w 4331370"/>
              <a:gd name="connsiteY1384" fmla="*/ 2502769 h 2885539"/>
              <a:gd name="connsiteX1385" fmla="*/ 1587701 w 4331370"/>
              <a:gd name="connsiteY1385" fmla="*/ 2496951 h 2885539"/>
              <a:gd name="connsiteX1386" fmla="*/ 1559122 w 4331370"/>
              <a:gd name="connsiteY1386" fmla="*/ 2491916 h 2885539"/>
              <a:gd name="connsiteX1387" fmla="*/ 1546803 w 4331370"/>
              <a:gd name="connsiteY1387" fmla="*/ 2488715 h 2885539"/>
              <a:gd name="connsiteX1388" fmla="*/ 1460323 w 4331370"/>
              <a:gd name="connsiteY1388" fmla="*/ 2462668 h 2885539"/>
              <a:gd name="connsiteX1389" fmla="*/ 1396490 w 4331370"/>
              <a:gd name="connsiteY1389" fmla="*/ 2446086 h 2885539"/>
              <a:gd name="connsiteX1390" fmla="*/ 1288852 w 4331370"/>
              <a:gd name="connsiteY1390" fmla="*/ 2432459 h 2885539"/>
              <a:gd name="connsiteX1391" fmla="*/ 1280389 w 4331370"/>
              <a:gd name="connsiteY1391" fmla="*/ 2437427 h 2885539"/>
              <a:gd name="connsiteX1392" fmla="*/ 1263009 w 4331370"/>
              <a:gd name="connsiteY1392" fmla="*/ 2435301 h 2885539"/>
              <a:gd name="connsiteX1393" fmla="*/ 1242560 w 4331370"/>
              <a:gd name="connsiteY1393" fmla="*/ 2431184 h 2885539"/>
              <a:gd name="connsiteX1394" fmla="*/ 1226343 w 4331370"/>
              <a:gd name="connsiteY1394" fmla="*/ 2424582 h 2885539"/>
              <a:gd name="connsiteX1395" fmla="*/ 1212366 w 4331370"/>
              <a:gd name="connsiteY1395" fmla="*/ 2418563 h 2885539"/>
              <a:gd name="connsiteX1396" fmla="*/ 1200338 w 4331370"/>
              <a:gd name="connsiteY1396" fmla="*/ 2414244 h 2885539"/>
              <a:gd name="connsiteX1397" fmla="*/ 1196482 w 4331370"/>
              <a:gd name="connsiteY1397" fmla="*/ 2406076 h 2885539"/>
              <a:gd name="connsiteX1398" fmla="*/ 1241611 w 4331370"/>
              <a:gd name="connsiteY1398" fmla="*/ 2411827 h 2885539"/>
              <a:gd name="connsiteX1399" fmla="*/ 1254178 w 4331370"/>
              <a:gd name="connsiteY1399" fmla="*/ 2418674 h 2885539"/>
              <a:gd name="connsiteX1400" fmla="*/ 1325398 w 4331370"/>
              <a:gd name="connsiteY1400" fmla="*/ 2425231 h 2885539"/>
              <a:gd name="connsiteX1401" fmla="*/ 1382931 w 4331370"/>
              <a:gd name="connsiteY1401" fmla="*/ 2424648 h 2885539"/>
              <a:gd name="connsiteX1402" fmla="*/ 1324363 w 4331370"/>
              <a:gd name="connsiteY1402" fmla="*/ 2415407 h 2885539"/>
              <a:gd name="connsiteX1403" fmla="*/ 1294622 w 4331370"/>
              <a:gd name="connsiteY1403" fmla="*/ 2414847 h 2885539"/>
              <a:gd name="connsiteX1404" fmla="*/ 1255922 w 4331370"/>
              <a:gd name="connsiteY1404" fmla="*/ 2411961 h 2885539"/>
              <a:gd name="connsiteX1405" fmla="*/ 1246963 w 4331370"/>
              <a:gd name="connsiteY1405" fmla="*/ 2409634 h 2885539"/>
              <a:gd name="connsiteX1406" fmla="*/ 1260735 w 4331370"/>
              <a:gd name="connsiteY1406" fmla="*/ 2407239 h 2885539"/>
              <a:gd name="connsiteX1407" fmla="*/ 1182257 w 4331370"/>
              <a:gd name="connsiteY1407" fmla="*/ 2396409 h 2885539"/>
              <a:gd name="connsiteX1408" fmla="*/ 1122484 w 4331370"/>
              <a:gd name="connsiteY1408" fmla="*/ 2396409 h 2885539"/>
              <a:gd name="connsiteX1409" fmla="*/ 1108755 w 4331370"/>
              <a:gd name="connsiteY1409" fmla="*/ 2394037 h 2885539"/>
              <a:gd name="connsiteX1410" fmla="*/ 1054914 w 4331370"/>
              <a:gd name="connsiteY1410" fmla="*/ 2389606 h 2885539"/>
              <a:gd name="connsiteX1411" fmla="*/ 1043716 w 4331370"/>
              <a:gd name="connsiteY1411" fmla="*/ 2386697 h 2885539"/>
              <a:gd name="connsiteX1412" fmla="*/ 1075449 w 4331370"/>
              <a:gd name="connsiteY1412" fmla="*/ 2384191 h 2885539"/>
              <a:gd name="connsiteX1413" fmla="*/ 1086981 w 4331370"/>
              <a:gd name="connsiteY1413" fmla="*/ 2381215 h 2885539"/>
              <a:gd name="connsiteX1414" fmla="*/ 1069644 w 4331370"/>
              <a:gd name="connsiteY1414" fmla="*/ 2374322 h 2885539"/>
              <a:gd name="connsiteX1415" fmla="*/ 997184 w 4331370"/>
              <a:gd name="connsiteY1415" fmla="*/ 2349528 h 2885539"/>
              <a:gd name="connsiteX1416" fmla="*/ 969726 w 4331370"/>
              <a:gd name="connsiteY1416" fmla="*/ 2344784 h 2885539"/>
              <a:gd name="connsiteX1417" fmla="*/ 944507 w 4331370"/>
              <a:gd name="connsiteY1417" fmla="*/ 2340622 h 2885539"/>
              <a:gd name="connsiteX1418" fmla="*/ 867191 w 4331370"/>
              <a:gd name="connsiteY1418" fmla="*/ 2325315 h 2885539"/>
              <a:gd name="connsiteX1419" fmla="*/ 856283 w 4331370"/>
              <a:gd name="connsiteY1419" fmla="*/ 2321288 h 2885539"/>
              <a:gd name="connsiteX1420" fmla="*/ 834176 w 4331370"/>
              <a:gd name="connsiteY1420" fmla="*/ 2314351 h 2885539"/>
              <a:gd name="connsiteX1421" fmla="*/ 800246 w 4331370"/>
              <a:gd name="connsiteY1421" fmla="*/ 2311509 h 2885539"/>
              <a:gd name="connsiteX1422" fmla="*/ 787055 w 4331370"/>
              <a:gd name="connsiteY1422" fmla="*/ 2311665 h 2885539"/>
              <a:gd name="connsiteX1423" fmla="*/ 813600 w 4331370"/>
              <a:gd name="connsiteY1423" fmla="*/ 2324533 h 2885539"/>
              <a:gd name="connsiteX1424" fmla="*/ 828987 w 4331370"/>
              <a:gd name="connsiteY1424" fmla="*/ 2329724 h 2885539"/>
              <a:gd name="connsiteX1425" fmla="*/ 839938 w 4331370"/>
              <a:gd name="connsiteY1425" fmla="*/ 2328986 h 2885539"/>
              <a:gd name="connsiteX1426" fmla="*/ 849769 w 4331370"/>
              <a:gd name="connsiteY1426" fmla="*/ 2327956 h 2885539"/>
              <a:gd name="connsiteX1427" fmla="*/ 858147 w 4331370"/>
              <a:gd name="connsiteY1427" fmla="*/ 2332522 h 2885539"/>
              <a:gd name="connsiteX1428" fmla="*/ 870423 w 4331370"/>
              <a:gd name="connsiteY1428" fmla="*/ 2340488 h 2885539"/>
              <a:gd name="connsiteX1429" fmla="*/ 879920 w 4331370"/>
              <a:gd name="connsiteY1429" fmla="*/ 2345344 h 2885539"/>
              <a:gd name="connsiteX1430" fmla="*/ 881579 w 4331370"/>
              <a:gd name="connsiteY1430" fmla="*/ 2348164 h 2885539"/>
              <a:gd name="connsiteX1431" fmla="*/ 870047 w 4331370"/>
              <a:gd name="connsiteY1431" fmla="*/ 2351140 h 2885539"/>
              <a:gd name="connsiteX1432" fmla="*/ 875022 w 4331370"/>
              <a:gd name="connsiteY1432" fmla="*/ 2359599 h 2885539"/>
              <a:gd name="connsiteX1433" fmla="*/ 891735 w 4331370"/>
              <a:gd name="connsiteY1433" fmla="*/ 2373495 h 2885539"/>
              <a:gd name="connsiteX1434" fmla="*/ 881656 w 4331370"/>
              <a:gd name="connsiteY1434" fmla="*/ 2370877 h 2885539"/>
              <a:gd name="connsiteX1435" fmla="*/ 871329 w 4331370"/>
              <a:gd name="connsiteY1435" fmla="*/ 2364611 h 2885539"/>
              <a:gd name="connsiteX1436" fmla="*/ 860712 w 4331370"/>
              <a:gd name="connsiteY1436" fmla="*/ 2359464 h 2885539"/>
              <a:gd name="connsiteX1437" fmla="*/ 851214 w 4331370"/>
              <a:gd name="connsiteY1437" fmla="*/ 2354609 h 2885539"/>
              <a:gd name="connsiteX1438" fmla="*/ 841178 w 4331370"/>
              <a:gd name="connsiteY1438" fmla="*/ 2347224 h 2885539"/>
              <a:gd name="connsiteX1439" fmla="*/ 847649 w 4331370"/>
              <a:gd name="connsiteY1439" fmla="*/ 2345322 h 2885539"/>
              <a:gd name="connsiteX1440" fmla="*/ 854659 w 4331370"/>
              <a:gd name="connsiteY1440" fmla="*/ 2345948 h 2885539"/>
              <a:gd name="connsiteX1441" fmla="*/ 830602 w 4331370"/>
              <a:gd name="connsiteY1441" fmla="*/ 2337311 h 2885539"/>
              <a:gd name="connsiteX1442" fmla="*/ 823302 w 4331370"/>
              <a:gd name="connsiteY1442" fmla="*/ 2337803 h 2885539"/>
              <a:gd name="connsiteX1443" fmla="*/ 825747 w 4331370"/>
              <a:gd name="connsiteY1443" fmla="*/ 2346799 h 2885539"/>
              <a:gd name="connsiteX1444" fmla="*/ 818489 w 4331370"/>
              <a:gd name="connsiteY1444" fmla="*/ 2342524 h 2885539"/>
              <a:gd name="connsiteX1445" fmla="*/ 792193 w 4331370"/>
              <a:gd name="connsiteY1445" fmla="*/ 2333305 h 2885539"/>
              <a:gd name="connsiteX1446" fmla="*/ 746568 w 4331370"/>
              <a:gd name="connsiteY1446" fmla="*/ 2320259 h 2885539"/>
              <a:gd name="connsiteX1447" fmla="*/ 723341 w 4331370"/>
              <a:gd name="connsiteY1447" fmla="*/ 2313031 h 2885539"/>
              <a:gd name="connsiteX1448" fmla="*/ 687505 w 4331370"/>
              <a:gd name="connsiteY1448" fmla="*/ 2303722 h 2885539"/>
              <a:gd name="connsiteX1449" fmla="*/ 669253 w 4331370"/>
              <a:gd name="connsiteY1449" fmla="*/ 2304953 h 2885539"/>
              <a:gd name="connsiteX1450" fmla="*/ 689369 w 4331370"/>
              <a:gd name="connsiteY1450" fmla="*/ 2314955 h 2885539"/>
              <a:gd name="connsiteX1451" fmla="*/ 684264 w 4331370"/>
              <a:gd name="connsiteY1451" fmla="*/ 2320796 h 2885539"/>
              <a:gd name="connsiteX1452" fmla="*/ 696541 w 4331370"/>
              <a:gd name="connsiteY1452" fmla="*/ 2328763 h 2885539"/>
              <a:gd name="connsiteX1453" fmla="*/ 729351 w 4331370"/>
              <a:gd name="connsiteY1453" fmla="*/ 2331314 h 2885539"/>
              <a:gd name="connsiteX1454" fmla="*/ 751501 w 4331370"/>
              <a:gd name="connsiteY1454" fmla="*/ 2333484 h 2885539"/>
              <a:gd name="connsiteX1455" fmla="*/ 776968 w 4331370"/>
              <a:gd name="connsiteY1455" fmla="*/ 2341294 h 2885539"/>
              <a:gd name="connsiteX1456" fmla="*/ 818113 w 4331370"/>
              <a:gd name="connsiteY1456" fmla="*/ 2353177 h 2885539"/>
              <a:gd name="connsiteX1457" fmla="*/ 857848 w 4331370"/>
              <a:gd name="connsiteY1457" fmla="*/ 2365887 h 2885539"/>
              <a:gd name="connsiteX1458" fmla="*/ 869876 w 4331370"/>
              <a:gd name="connsiteY1458" fmla="*/ 2370206 h 2885539"/>
              <a:gd name="connsiteX1459" fmla="*/ 860045 w 4331370"/>
              <a:gd name="connsiteY1459" fmla="*/ 2371235 h 2885539"/>
              <a:gd name="connsiteX1460" fmla="*/ 841588 w 4331370"/>
              <a:gd name="connsiteY1460" fmla="*/ 2364052 h 2885539"/>
              <a:gd name="connsiteX1461" fmla="*/ 833706 w 4331370"/>
              <a:gd name="connsiteY1461" fmla="*/ 2366783 h 2885539"/>
              <a:gd name="connsiteX1462" fmla="*/ 826115 w 4331370"/>
              <a:gd name="connsiteY1462" fmla="*/ 2368394 h 2885539"/>
              <a:gd name="connsiteX1463" fmla="*/ 816908 w 4331370"/>
              <a:gd name="connsiteY1463" fmla="*/ 2362418 h 2885539"/>
              <a:gd name="connsiteX1464" fmla="*/ 809940 w 4331370"/>
              <a:gd name="connsiteY1464" fmla="*/ 2357026 h 2885539"/>
              <a:gd name="connsiteX1465" fmla="*/ 809359 w 4331370"/>
              <a:gd name="connsiteY1465" fmla="*/ 2359263 h 2885539"/>
              <a:gd name="connsiteX1466" fmla="*/ 802888 w 4331370"/>
              <a:gd name="connsiteY1466" fmla="*/ 2361166 h 2885539"/>
              <a:gd name="connsiteX1467" fmla="*/ 794468 w 4331370"/>
              <a:gd name="connsiteY1467" fmla="*/ 2361367 h 2885539"/>
              <a:gd name="connsiteX1468" fmla="*/ 821593 w 4331370"/>
              <a:gd name="connsiteY1468" fmla="*/ 2371996 h 2885539"/>
              <a:gd name="connsiteX1469" fmla="*/ 848222 w 4331370"/>
              <a:gd name="connsiteY1469" fmla="*/ 2375330 h 2885539"/>
              <a:gd name="connsiteX1470" fmla="*/ 861703 w 4331370"/>
              <a:gd name="connsiteY1470" fmla="*/ 2374055 h 2885539"/>
              <a:gd name="connsiteX1471" fmla="*/ 873441 w 4331370"/>
              <a:gd name="connsiteY1471" fmla="*/ 2379493 h 2885539"/>
              <a:gd name="connsiteX1472" fmla="*/ 888539 w 4331370"/>
              <a:gd name="connsiteY1472" fmla="*/ 2385803 h 2885539"/>
              <a:gd name="connsiteX1473" fmla="*/ 908944 w 4331370"/>
              <a:gd name="connsiteY1473" fmla="*/ 2394687 h 2885539"/>
              <a:gd name="connsiteX1474" fmla="*/ 905003 w 4331370"/>
              <a:gd name="connsiteY1474" fmla="*/ 2396052 h 2885539"/>
              <a:gd name="connsiteX1475" fmla="*/ 897412 w 4331370"/>
              <a:gd name="connsiteY1475" fmla="*/ 2397663 h 2885539"/>
              <a:gd name="connsiteX1476" fmla="*/ 890650 w 4331370"/>
              <a:gd name="connsiteY1476" fmla="*/ 2400685 h 2885539"/>
              <a:gd name="connsiteX1477" fmla="*/ 916613 w 4331370"/>
              <a:gd name="connsiteY1477" fmla="*/ 2415789 h 2885539"/>
              <a:gd name="connsiteX1478" fmla="*/ 952697 w 4331370"/>
              <a:gd name="connsiteY1478" fmla="*/ 2428746 h 2885539"/>
              <a:gd name="connsiteX1479" fmla="*/ 869287 w 4331370"/>
              <a:gd name="connsiteY1479" fmla="*/ 2404690 h 2885539"/>
              <a:gd name="connsiteX1480" fmla="*/ 797075 w 4331370"/>
              <a:gd name="connsiteY1480" fmla="*/ 2383543 h 2885539"/>
              <a:gd name="connsiteX1481" fmla="*/ 739131 w 4331370"/>
              <a:gd name="connsiteY1481" fmla="*/ 2367298 h 2885539"/>
              <a:gd name="connsiteX1482" fmla="*/ 695165 w 4331370"/>
              <a:gd name="connsiteY1482" fmla="*/ 2357071 h 2885539"/>
              <a:gd name="connsiteX1483" fmla="*/ 685086 w 4331370"/>
              <a:gd name="connsiteY1483" fmla="*/ 2354453 h 2885539"/>
              <a:gd name="connsiteX1484" fmla="*/ 661235 w 4331370"/>
              <a:gd name="connsiteY1484" fmla="*/ 2354229 h 2885539"/>
              <a:gd name="connsiteX1485" fmla="*/ 669031 w 4331370"/>
              <a:gd name="connsiteY1485" fmla="*/ 2361032 h 2885539"/>
              <a:gd name="connsiteX1486" fmla="*/ 664509 w 4331370"/>
              <a:gd name="connsiteY1486" fmla="*/ 2364635 h 2885539"/>
              <a:gd name="connsiteX1487" fmla="*/ 653643 w 4331370"/>
              <a:gd name="connsiteY1487" fmla="*/ 2355841 h 2885539"/>
              <a:gd name="connsiteX1488" fmla="*/ 650908 w 4331370"/>
              <a:gd name="connsiteY1488" fmla="*/ 2347964 h 2885539"/>
              <a:gd name="connsiteX1489" fmla="*/ 644975 w 4331370"/>
              <a:gd name="connsiteY1489" fmla="*/ 2352395 h 2885539"/>
              <a:gd name="connsiteX1490" fmla="*/ 639871 w 4331370"/>
              <a:gd name="connsiteY1490" fmla="*/ 2358235 h 2885539"/>
              <a:gd name="connsiteX1491" fmla="*/ 639666 w 4331370"/>
              <a:gd name="connsiteY1491" fmla="*/ 2349821 h 2885539"/>
              <a:gd name="connsiteX1492" fmla="*/ 643402 w 4331370"/>
              <a:gd name="connsiteY1492" fmla="*/ 2340042 h 2885539"/>
              <a:gd name="connsiteX1493" fmla="*/ 630501 w 4331370"/>
              <a:gd name="connsiteY1493" fmla="*/ 2339080 h 2885539"/>
              <a:gd name="connsiteX1494" fmla="*/ 613413 w 4331370"/>
              <a:gd name="connsiteY1494" fmla="*/ 2335835 h 2885539"/>
              <a:gd name="connsiteX1495" fmla="*/ 587655 w 4331370"/>
              <a:gd name="connsiteY1495" fmla="*/ 2329144 h 2885539"/>
              <a:gd name="connsiteX1496" fmla="*/ 560778 w 4331370"/>
              <a:gd name="connsiteY1496" fmla="*/ 2322162 h 2885539"/>
              <a:gd name="connsiteX1497" fmla="*/ 469237 w 4331370"/>
              <a:gd name="connsiteY1497" fmla="*/ 2297189 h 2885539"/>
              <a:gd name="connsiteX1498" fmla="*/ 481180 w 4331370"/>
              <a:gd name="connsiteY1498" fmla="*/ 2311041 h 2885539"/>
              <a:gd name="connsiteX1499" fmla="*/ 499885 w 4331370"/>
              <a:gd name="connsiteY1499" fmla="*/ 2321872 h 2885539"/>
              <a:gd name="connsiteX1500" fmla="*/ 504074 w 4331370"/>
              <a:gd name="connsiteY1500" fmla="*/ 2324154 h 2885539"/>
              <a:gd name="connsiteX1501" fmla="*/ 514940 w 4331370"/>
              <a:gd name="connsiteY1501" fmla="*/ 2332948 h 2885539"/>
              <a:gd name="connsiteX1502" fmla="*/ 522736 w 4331370"/>
              <a:gd name="connsiteY1502" fmla="*/ 2339751 h 2885539"/>
              <a:gd name="connsiteX1503" fmla="*/ 451276 w 4331370"/>
              <a:gd name="connsiteY1503" fmla="*/ 2297301 h 2885539"/>
              <a:gd name="connsiteX1504" fmla="*/ 387280 w 4331370"/>
              <a:gd name="connsiteY1504" fmla="*/ 2267539 h 2885539"/>
              <a:gd name="connsiteX1505" fmla="*/ 395615 w 4331370"/>
              <a:gd name="connsiteY1505" fmla="*/ 2276870 h 2885539"/>
              <a:gd name="connsiteX1506" fmla="*/ 399471 w 4331370"/>
              <a:gd name="connsiteY1506" fmla="*/ 2285038 h 2885539"/>
              <a:gd name="connsiteX1507" fmla="*/ 372183 w 4331370"/>
              <a:gd name="connsiteY1507" fmla="*/ 2261228 h 2885539"/>
              <a:gd name="connsiteX1508" fmla="*/ 359368 w 4331370"/>
              <a:gd name="connsiteY1508" fmla="*/ 2250733 h 2885539"/>
              <a:gd name="connsiteX1509" fmla="*/ 340663 w 4331370"/>
              <a:gd name="connsiteY1509" fmla="*/ 2239902 h 2885539"/>
              <a:gd name="connsiteX1510" fmla="*/ 315282 w 4331370"/>
              <a:gd name="connsiteY1510" fmla="*/ 2222559 h 2885539"/>
              <a:gd name="connsiteX1511" fmla="*/ 204472 w 4331370"/>
              <a:gd name="connsiteY1511" fmla="*/ 2124499 h 2885539"/>
              <a:gd name="connsiteX1512" fmla="*/ 151307 w 4331370"/>
              <a:gd name="connsiteY1512" fmla="*/ 2076051 h 2885539"/>
              <a:gd name="connsiteX1513" fmla="*/ 117471 w 4331370"/>
              <a:gd name="connsiteY1513" fmla="*/ 2031430 h 2885539"/>
              <a:gd name="connsiteX1514" fmla="*/ 108930 w 4331370"/>
              <a:gd name="connsiteY1514" fmla="*/ 2013684 h 2885539"/>
              <a:gd name="connsiteX1515" fmla="*/ 101176 w 4331370"/>
              <a:gd name="connsiteY1515" fmla="*/ 2002115 h 2885539"/>
              <a:gd name="connsiteX1516" fmla="*/ 132816 w 4331370"/>
              <a:gd name="connsiteY1516" fmla="*/ 2041388 h 2885539"/>
              <a:gd name="connsiteX1517" fmla="*/ 183741 w 4331370"/>
              <a:gd name="connsiteY1517" fmla="*/ 2089255 h 2885539"/>
              <a:gd name="connsiteX1518" fmla="*/ 183869 w 4331370"/>
              <a:gd name="connsiteY1518" fmla="*/ 2074955 h 2885539"/>
              <a:gd name="connsiteX1519" fmla="*/ 170481 w 4331370"/>
              <a:gd name="connsiteY1519" fmla="*/ 2034451 h 2885539"/>
              <a:gd name="connsiteX1520" fmla="*/ 192631 w 4331370"/>
              <a:gd name="connsiteY1520" fmla="*/ 2036622 h 2885539"/>
              <a:gd name="connsiteX1521" fmla="*/ 213242 w 4331370"/>
              <a:gd name="connsiteY1521" fmla="*/ 2053919 h 2885539"/>
              <a:gd name="connsiteX1522" fmla="*/ 186331 w 4331370"/>
              <a:gd name="connsiteY1522" fmla="*/ 2019457 h 2885539"/>
              <a:gd name="connsiteX1523" fmla="*/ 184467 w 4331370"/>
              <a:gd name="connsiteY1523" fmla="*/ 2008224 h 2885539"/>
              <a:gd name="connsiteX1524" fmla="*/ 215448 w 4331370"/>
              <a:gd name="connsiteY1524" fmla="*/ 2027021 h 2885539"/>
              <a:gd name="connsiteX1525" fmla="*/ 226065 w 4331370"/>
              <a:gd name="connsiteY1525" fmla="*/ 2032168 h 2885539"/>
              <a:gd name="connsiteX1526" fmla="*/ 232494 w 4331370"/>
              <a:gd name="connsiteY1526" fmla="*/ 2035032 h 2885539"/>
              <a:gd name="connsiteX1527" fmla="*/ 269570 w 4331370"/>
              <a:gd name="connsiteY1527" fmla="*/ 2062579 h 2885539"/>
              <a:gd name="connsiteX1528" fmla="*/ 274007 w 4331370"/>
              <a:gd name="connsiteY1528" fmla="*/ 2068509 h 2885539"/>
              <a:gd name="connsiteX1529" fmla="*/ 268946 w 4331370"/>
              <a:gd name="connsiteY1529" fmla="*/ 2069584 h 2885539"/>
              <a:gd name="connsiteX1530" fmla="*/ 256670 w 4331370"/>
              <a:gd name="connsiteY1530" fmla="*/ 2061617 h 2885539"/>
              <a:gd name="connsiteX1531" fmla="*/ 251276 w 4331370"/>
              <a:gd name="connsiteY1531" fmla="*/ 2068577 h 2885539"/>
              <a:gd name="connsiteX1532" fmla="*/ 266040 w 4331370"/>
              <a:gd name="connsiteY1532" fmla="*/ 2080773 h 2885539"/>
              <a:gd name="connsiteX1533" fmla="*/ 279769 w 4331370"/>
              <a:gd name="connsiteY1533" fmla="*/ 2083145 h 2885539"/>
              <a:gd name="connsiteX1534" fmla="*/ 290883 w 4331370"/>
              <a:gd name="connsiteY1534" fmla="*/ 2095587 h 2885539"/>
              <a:gd name="connsiteX1535" fmla="*/ 302825 w 4331370"/>
              <a:gd name="connsiteY1535" fmla="*/ 2109439 h 2885539"/>
              <a:gd name="connsiteX1536" fmla="*/ 314272 w 4331370"/>
              <a:gd name="connsiteY1536" fmla="*/ 2115995 h 2885539"/>
              <a:gd name="connsiteX1537" fmla="*/ 338038 w 4331370"/>
              <a:gd name="connsiteY1537" fmla="*/ 2125752 h 2885539"/>
              <a:gd name="connsiteX1538" fmla="*/ 371053 w 4331370"/>
              <a:gd name="connsiteY1538" fmla="*/ 2136717 h 2885539"/>
              <a:gd name="connsiteX1539" fmla="*/ 392041 w 4331370"/>
              <a:gd name="connsiteY1539" fmla="*/ 2143363 h 2885539"/>
              <a:gd name="connsiteX1540" fmla="*/ 379970 w 4331370"/>
              <a:gd name="connsiteY1540" fmla="*/ 2143810 h 2885539"/>
              <a:gd name="connsiteX1541" fmla="*/ 349981 w 4331370"/>
              <a:gd name="connsiteY1541" fmla="*/ 2139604 h 2885539"/>
              <a:gd name="connsiteX1542" fmla="*/ 342928 w 4331370"/>
              <a:gd name="connsiteY1542" fmla="*/ 2143744 h 2885539"/>
              <a:gd name="connsiteX1543" fmla="*/ 348775 w 4331370"/>
              <a:gd name="connsiteY1543" fmla="*/ 2148846 h 2885539"/>
              <a:gd name="connsiteX1544" fmla="*/ 337824 w 4331370"/>
              <a:gd name="connsiteY1544" fmla="*/ 2149585 h 2885539"/>
              <a:gd name="connsiteX1545" fmla="*/ 353460 w 4331370"/>
              <a:gd name="connsiteY1545" fmla="*/ 2158424 h 2885539"/>
              <a:gd name="connsiteX1546" fmla="*/ 456071 w 4331370"/>
              <a:gd name="connsiteY1546" fmla="*/ 2200606 h 2885539"/>
              <a:gd name="connsiteX1547" fmla="*/ 498380 w 4331370"/>
              <a:gd name="connsiteY1547" fmla="*/ 2208012 h 2885539"/>
              <a:gd name="connsiteX1548" fmla="*/ 525300 w 4331370"/>
              <a:gd name="connsiteY1548" fmla="*/ 2210228 h 2885539"/>
              <a:gd name="connsiteX1549" fmla="*/ 546620 w 4331370"/>
              <a:gd name="connsiteY1549" fmla="*/ 2210988 h 2885539"/>
              <a:gd name="connsiteX1550" fmla="*/ 480427 w 4331370"/>
              <a:gd name="connsiteY1550" fmla="*/ 2175878 h 2885539"/>
              <a:gd name="connsiteX1551" fmla="*/ 469809 w 4331370"/>
              <a:gd name="connsiteY1551" fmla="*/ 2170731 h 2885539"/>
              <a:gd name="connsiteX1552" fmla="*/ 457199 w 4331370"/>
              <a:gd name="connsiteY1552" fmla="*/ 2168650 h 2885539"/>
              <a:gd name="connsiteX1553" fmla="*/ 448241 w 4331370"/>
              <a:gd name="connsiteY1553" fmla="*/ 2166322 h 2885539"/>
              <a:gd name="connsiteX1554" fmla="*/ 434058 w 4331370"/>
              <a:gd name="connsiteY1554" fmla="*/ 2151889 h 2885539"/>
              <a:gd name="connsiteX1555" fmla="*/ 418174 w 4331370"/>
              <a:gd name="connsiteY1555" fmla="*/ 2139402 h 2885539"/>
              <a:gd name="connsiteX1556" fmla="*/ 400880 w 4331370"/>
              <a:gd name="connsiteY1556" fmla="*/ 2127743 h 2885539"/>
              <a:gd name="connsiteX1557" fmla="*/ 375165 w 4331370"/>
              <a:gd name="connsiteY1557" fmla="*/ 2116286 h 2885539"/>
              <a:gd name="connsiteX1558" fmla="*/ 357247 w 4331370"/>
              <a:gd name="connsiteY1558" fmla="*/ 2111632 h 2885539"/>
              <a:gd name="connsiteX1559" fmla="*/ 342193 w 4331370"/>
              <a:gd name="connsiteY1559" fmla="*/ 2100554 h 2885539"/>
              <a:gd name="connsiteX1560" fmla="*/ 326018 w 4331370"/>
              <a:gd name="connsiteY1560" fmla="*/ 2089186 h 2885539"/>
              <a:gd name="connsiteX1561" fmla="*/ 331908 w 4331370"/>
              <a:gd name="connsiteY1561" fmla="*/ 2089522 h 2885539"/>
              <a:gd name="connsiteX1562" fmla="*/ 407189 w 4331370"/>
              <a:gd name="connsiteY1562" fmla="*/ 2112660 h 2885539"/>
              <a:gd name="connsiteX1563" fmla="*/ 395451 w 4331370"/>
              <a:gd name="connsiteY1563" fmla="*/ 2107223 h 2885539"/>
              <a:gd name="connsiteX1564" fmla="*/ 390142 w 4331370"/>
              <a:gd name="connsiteY1564" fmla="*/ 2104649 h 2885539"/>
              <a:gd name="connsiteX1565" fmla="*/ 373182 w 4331370"/>
              <a:gd name="connsiteY1565" fmla="*/ 2087105 h 2885539"/>
              <a:gd name="connsiteX1566" fmla="*/ 372558 w 4331370"/>
              <a:gd name="connsiteY1566" fmla="*/ 2094109 h 2885539"/>
              <a:gd name="connsiteX1567" fmla="*/ 382927 w 4331370"/>
              <a:gd name="connsiteY1567" fmla="*/ 2095609 h 2885539"/>
              <a:gd name="connsiteX1568" fmla="*/ 385706 w 4331370"/>
              <a:gd name="connsiteY1568" fmla="*/ 2098719 h 2885539"/>
              <a:gd name="connsiteX1569" fmla="*/ 378362 w 4331370"/>
              <a:gd name="connsiteY1569" fmla="*/ 2103978 h 2885539"/>
              <a:gd name="connsiteX1570" fmla="*/ 365796 w 4331370"/>
              <a:gd name="connsiteY1570" fmla="*/ 2097130 h 2885539"/>
              <a:gd name="connsiteX1571" fmla="*/ 354101 w 4331370"/>
              <a:gd name="connsiteY1571" fmla="*/ 2086926 h 2885539"/>
              <a:gd name="connsiteX1572" fmla="*/ 350203 w 4331370"/>
              <a:gd name="connsiteY1572" fmla="*/ 2083524 h 2885539"/>
              <a:gd name="connsiteX1573" fmla="*/ 340081 w 4331370"/>
              <a:gd name="connsiteY1573" fmla="*/ 2085673 h 2885539"/>
              <a:gd name="connsiteX1574" fmla="*/ 338465 w 4331370"/>
              <a:gd name="connsiteY1574" fmla="*/ 2078087 h 2885539"/>
              <a:gd name="connsiteX1575" fmla="*/ 345766 w 4331370"/>
              <a:gd name="connsiteY1575" fmla="*/ 2077595 h 2885539"/>
              <a:gd name="connsiteX1576" fmla="*/ 339046 w 4331370"/>
              <a:gd name="connsiteY1576" fmla="*/ 2075849 h 2885539"/>
              <a:gd name="connsiteX1577" fmla="*/ 324240 w 4331370"/>
              <a:gd name="connsiteY1577" fmla="*/ 2068420 h 2885539"/>
              <a:gd name="connsiteX1578" fmla="*/ 316982 w 4331370"/>
              <a:gd name="connsiteY1578" fmla="*/ 2064146 h 2885539"/>
              <a:gd name="connsiteX1579" fmla="*/ 311964 w 4331370"/>
              <a:gd name="connsiteY1579" fmla="*/ 2060453 h 2885539"/>
              <a:gd name="connsiteX1580" fmla="*/ 283761 w 4331370"/>
              <a:gd name="connsiteY1580" fmla="*/ 2044766 h 2885539"/>
              <a:gd name="connsiteX1581" fmla="*/ 279863 w 4331370"/>
              <a:gd name="connsiteY1581" fmla="*/ 2041365 h 2885539"/>
              <a:gd name="connsiteX1582" fmla="*/ 252780 w 4331370"/>
              <a:gd name="connsiteY1582" fmla="*/ 2025969 h 2885539"/>
              <a:gd name="connsiteX1583" fmla="*/ 286249 w 4331370"/>
              <a:gd name="connsiteY1583" fmla="*/ 2048996 h 2885539"/>
              <a:gd name="connsiteX1584" fmla="*/ 296576 w 4331370"/>
              <a:gd name="connsiteY1584" fmla="*/ 2055262 h 2885539"/>
              <a:gd name="connsiteX1585" fmla="*/ 290353 w 4331370"/>
              <a:gd name="connsiteY1585" fmla="*/ 2060811 h 2885539"/>
              <a:gd name="connsiteX1586" fmla="*/ 286745 w 4331370"/>
              <a:gd name="connsiteY1586" fmla="*/ 2056291 h 2885539"/>
              <a:gd name="connsiteX1587" fmla="*/ 282308 w 4331370"/>
              <a:gd name="connsiteY1587" fmla="*/ 2050361 h 2885539"/>
              <a:gd name="connsiteX1588" fmla="*/ 260201 w 4331370"/>
              <a:gd name="connsiteY1588" fmla="*/ 2043424 h 2885539"/>
              <a:gd name="connsiteX1589" fmla="*/ 249626 w 4331370"/>
              <a:gd name="connsiteY1589" fmla="*/ 2033511 h 2885539"/>
              <a:gd name="connsiteX1590" fmla="*/ 246933 w 4331370"/>
              <a:gd name="connsiteY1590" fmla="*/ 2020867 h 2885539"/>
              <a:gd name="connsiteX1591" fmla="*/ 242539 w 4331370"/>
              <a:gd name="connsiteY1591" fmla="*/ 2010170 h 2885539"/>
              <a:gd name="connsiteX1592" fmla="*/ 234743 w 4331370"/>
              <a:gd name="connsiteY1592" fmla="*/ 2003367 h 2885539"/>
              <a:gd name="connsiteX1593" fmla="*/ 225535 w 4331370"/>
              <a:gd name="connsiteY1593" fmla="*/ 1997393 h 2885539"/>
              <a:gd name="connsiteX1594" fmla="*/ 209942 w 4331370"/>
              <a:gd name="connsiteY1594" fmla="*/ 1983787 h 2885539"/>
              <a:gd name="connsiteX1595" fmla="*/ 209489 w 4331370"/>
              <a:gd name="connsiteY1595" fmla="*/ 1971725 h 2885539"/>
              <a:gd name="connsiteX1596" fmla="*/ 210113 w 4331370"/>
              <a:gd name="connsiteY1596" fmla="*/ 1964720 h 2885539"/>
              <a:gd name="connsiteX1597" fmla="*/ 198503 w 4331370"/>
              <a:gd name="connsiteY1597" fmla="*/ 1944983 h 2885539"/>
              <a:gd name="connsiteX1598" fmla="*/ 205223 w 4331370"/>
              <a:gd name="connsiteY1598" fmla="*/ 1946729 h 2885539"/>
              <a:gd name="connsiteX1599" fmla="*/ 230561 w 4331370"/>
              <a:gd name="connsiteY1599" fmla="*/ 1968838 h 2885539"/>
              <a:gd name="connsiteX1600" fmla="*/ 238649 w 4331370"/>
              <a:gd name="connsiteY1600" fmla="*/ 1974522 h 2885539"/>
              <a:gd name="connsiteX1601" fmla="*/ 232177 w 4331370"/>
              <a:gd name="connsiteY1601" fmla="*/ 1976425 h 2885539"/>
              <a:gd name="connsiteX1602" fmla="*/ 252831 w 4331370"/>
              <a:gd name="connsiteY1602" fmla="*/ 1988956 h 2885539"/>
              <a:gd name="connsiteX1603" fmla="*/ 262911 w 4331370"/>
              <a:gd name="connsiteY1603" fmla="*/ 1991574 h 2885539"/>
              <a:gd name="connsiteX1604" fmla="*/ 256815 w 4331370"/>
              <a:gd name="connsiteY1604" fmla="*/ 1982824 h 2885539"/>
              <a:gd name="connsiteX1605" fmla="*/ 225133 w 4331370"/>
              <a:gd name="connsiteY1605" fmla="*/ 1948317 h 2885539"/>
              <a:gd name="connsiteX1606" fmla="*/ 151554 w 4331370"/>
              <a:gd name="connsiteY1606" fmla="*/ 1923232 h 2885539"/>
              <a:gd name="connsiteX1607" fmla="*/ 138114 w 4331370"/>
              <a:gd name="connsiteY1607" fmla="*/ 1919742 h 2885539"/>
              <a:gd name="connsiteX1608" fmla="*/ 133968 w 4331370"/>
              <a:gd name="connsiteY1608" fmla="*/ 1912692 h 2885539"/>
              <a:gd name="connsiteX1609" fmla="*/ 139320 w 4331370"/>
              <a:gd name="connsiteY1609" fmla="*/ 1910499 h 2885539"/>
              <a:gd name="connsiteX1610" fmla="*/ 145791 w 4331370"/>
              <a:gd name="connsiteY1610" fmla="*/ 1908597 h 2885539"/>
              <a:gd name="connsiteX1611" fmla="*/ 143595 w 4331370"/>
              <a:gd name="connsiteY1611" fmla="*/ 1903249 h 2885539"/>
              <a:gd name="connsiteX1612" fmla="*/ 140816 w 4331370"/>
              <a:gd name="connsiteY1612" fmla="*/ 1900138 h 2885539"/>
              <a:gd name="connsiteX1613" fmla="*/ 150895 w 4331370"/>
              <a:gd name="connsiteY1613" fmla="*/ 1902756 h 2885539"/>
              <a:gd name="connsiteX1614" fmla="*/ 154212 w 4331370"/>
              <a:gd name="connsiteY1614" fmla="*/ 1908395 h 2885539"/>
              <a:gd name="connsiteX1615" fmla="*/ 149690 w 4331370"/>
              <a:gd name="connsiteY1615" fmla="*/ 1911999 h 2885539"/>
              <a:gd name="connsiteX1616" fmla="*/ 164830 w 4331370"/>
              <a:gd name="connsiteY1616" fmla="*/ 1913542 h 2885539"/>
              <a:gd name="connsiteX1617" fmla="*/ 174079 w 4331370"/>
              <a:gd name="connsiteY1617" fmla="*/ 1914751 h 2885539"/>
              <a:gd name="connsiteX1618" fmla="*/ 217670 w 4331370"/>
              <a:gd name="connsiteY1618" fmla="*/ 1935629 h 2885539"/>
              <a:gd name="connsiteX1619" fmla="*/ 232604 w 4331370"/>
              <a:gd name="connsiteY1619" fmla="*/ 1928759 h 2885539"/>
              <a:gd name="connsiteX1620" fmla="*/ 223107 w 4331370"/>
              <a:gd name="connsiteY1620" fmla="*/ 1923903 h 2885539"/>
              <a:gd name="connsiteX1621" fmla="*/ 184996 w 4331370"/>
              <a:gd name="connsiteY1621" fmla="*/ 1886532 h 2885539"/>
              <a:gd name="connsiteX1622" fmla="*/ 196152 w 4331370"/>
              <a:gd name="connsiteY1622" fmla="*/ 1894208 h 2885539"/>
              <a:gd name="connsiteX1623" fmla="*/ 205564 w 4331370"/>
              <a:gd name="connsiteY1623" fmla="*/ 1908596 h 2885539"/>
              <a:gd name="connsiteX1624" fmla="*/ 207060 w 4331370"/>
              <a:gd name="connsiteY1624" fmla="*/ 1898236 h 2885539"/>
              <a:gd name="connsiteX1625" fmla="*/ 214156 w 4331370"/>
              <a:gd name="connsiteY1625" fmla="*/ 1889330 h 2885539"/>
              <a:gd name="connsiteX1626" fmla="*/ 223363 w 4331370"/>
              <a:gd name="connsiteY1626" fmla="*/ 1895304 h 2885539"/>
              <a:gd name="connsiteX1627" fmla="*/ 221081 w 4331370"/>
              <a:gd name="connsiteY1627" fmla="*/ 1899489 h 2885539"/>
              <a:gd name="connsiteX1628" fmla="*/ 219627 w 4331370"/>
              <a:gd name="connsiteY1628" fmla="*/ 1905084 h 2885539"/>
              <a:gd name="connsiteX1629" fmla="*/ 233314 w 4331370"/>
              <a:gd name="connsiteY1629" fmla="*/ 1912222 h 2885539"/>
              <a:gd name="connsiteX1630" fmla="*/ 248121 w 4331370"/>
              <a:gd name="connsiteY1630" fmla="*/ 1919651 h 2885539"/>
              <a:gd name="connsiteX1631" fmla="*/ 265748 w 4331370"/>
              <a:gd name="connsiteY1631" fmla="*/ 1925424 h 2885539"/>
              <a:gd name="connsiteX1632" fmla="*/ 274750 w 4331370"/>
              <a:gd name="connsiteY1632" fmla="*/ 1922986 h 2885539"/>
              <a:gd name="connsiteX1633" fmla="*/ 264671 w 4331370"/>
              <a:gd name="connsiteY1633" fmla="*/ 1920367 h 2885539"/>
              <a:gd name="connsiteX1634" fmla="*/ 252976 w 4331370"/>
              <a:gd name="connsiteY1634" fmla="*/ 1910163 h 2885539"/>
              <a:gd name="connsiteX1635" fmla="*/ 243564 w 4331370"/>
              <a:gd name="connsiteY1635" fmla="*/ 1895774 h 2885539"/>
              <a:gd name="connsiteX1636" fmla="*/ 243316 w 4331370"/>
              <a:gd name="connsiteY1636" fmla="*/ 1892126 h 2885539"/>
              <a:gd name="connsiteX1637" fmla="*/ 256173 w 4331370"/>
              <a:gd name="connsiteY1637" fmla="*/ 1897855 h 2885539"/>
              <a:gd name="connsiteX1638" fmla="*/ 262106 w 4331370"/>
              <a:gd name="connsiteY1638" fmla="*/ 1893424 h 2885539"/>
              <a:gd name="connsiteX1639" fmla="*/ 246804 w 4331370"/>
              <a:gd name="connsiteY1639" fmla="*/ 1878700 h 2885539"/>
              <a:gd name="connsiteX1640" fmla="*/ 231210 w 4331370"/>
              <a:gd name="connsiteY1640" fmla="*/ 1865094 h 2885539"/>
              <a:gd name="connsiteX1641" fmla="*/ 241332 w 4331370"/>
              <a:gd name="connsiteY1641" fmla="*/ 1862946 h 2885539"/>
              <a:gd name="connsiteX1642" fmla="*/ 251454 w 4331370"/>
              <a:gd name="connsiteY1642" fmla="*/ 1860797 h 2885539"/>
              <a:gd name="connsiteX1643" fmla="*/ 214874 w 4331370"/>
              <a:gd name="connsiteY1643" fmla="*/ 1840545 h 2885539"/>
              <a:gd name="connsiteX1644" fmla="*/ 188535 w 4331370"/>
              <a:gd name="connsiteY1644" fmla="*/ 1836092 h 2885539"/>
              <a:gd name="connsiteX1645" fmla="*/ 182645 w 4331370"/>
              <a:gd name="connsiteY1645" fmla="*/ 1835756 h 2885539"/>
              <a:gd name="connsiteX1646" fmla="*/ 157220 w 4331370"/>
              <a:gd name="connsiteY1646" fmla="*/ 1823180 h 2885539"/>
              <a:gd name="connsiteX1647" fmla="*/ 137686 w 4331370"/>
              <a:gd name="connsiteY1647" fmla="*/ 1810940 h 2885539"/>
              <a:gd name="connsiteX1648" fmla="*/ 118939 w 4331370"/>
              <a:gd name="connsiteY1648" fmla="*/ 1804875 h 2885539"/>
              <a:gd name="connsiteX1649" fmla="*/ 99610 w 4331370"/>
              <a:gd name="connsiteY1649" fmla="*/ 1801048 h 2885539"/>
              <a:gd name="connsiteX1650" fmla="*/ 125410 w 4331370"/>
              <a:gd name="connsiteY1650" fmla="*/ 1802973 h 2885539"/>
              <a:gd name="connsiteX1651" fmla="*/ 156229 w 4331370"/>
              <a:gd name="connsiteY1651" fmla="*/ 1808589 h 2885539"/>
              <a:gd name="connsiteX1652" fmla="*/ 183354 w 4331370"/>
              <a:gd name="connsiteY1652" fmla="*/ 1819219 h 2885539"/>
              <a:gd name="connsiteX1653" fmla="*/ 261208 w 4331370"/>
              <a:gd name="connsiteY1653" fmla="*/ 1837054 h 2885539"/>
              <a:gd name="connsiteX1654" fmla="*/ 272697 w 4331370"/>
              <a:gd name="connsiteY1654" fmla="*/ 1838844 h 2885539"/>
              <a:gd name="connsiteX1655" fmla="*/ 291155 w 4331370"/>
              <a:gd name="connsiteY1655" fmla="*/ 1846027 h 2885539"/>
              <a:gd name="connsiteX1656" fmla="*/ 299284 w 4331370"/>
              <a:gd name="connsiteY1656" fmla="*/ 1846945 h 2885539"/>
              <a:gd name="connsiteX1657" fmla="*/ 304345 w 4331370"/>
              <a:gd name="connsiteY1657" fmla="*/ 1845870 h 2885539"/>
              <a:gd name="connsiteX1658" fmla="*/ 296258 w 4331370"/>
              <a:gd name="connsiteY1658" fmla="*/ 1840186 h 2885539"/>
              <a:gd name="connsiteX1659" fmla="*/ 269381 w 4331370"/>
              <a:gd name="connsiteY1659" fmla="*/ 1833205 h 2885539"/>
              <a:gd name="connsiteX1660" fmla="*/ 249513 w 4331370"/>
              <a:gd name="connsiteY1660" fmla="*/ 1826849 h 2885539"/>
              <a:gd name="connsiteX1661" fmla="*/ 265773 w 4331370"/>
              <a:gd name="connsiteY1661" fmla="*/ 1828685 h 2885539"/>
              <a:gd name="connsiteX1662" fmla="*/ 282905 w 4331370"/>
              <a:gd name="connsiteY1662" fmla="*/ 1827162 h 2885539"/>
              <a:gd name="connsiteX1663" fmla="*/ 264491 w 4331370"/>
              <a:gd name="connsiteY1663" fmla="*/ 1815213 h 2885539"/>
              <a:gd name="connsiteX1664" fmla="*/ 253625 w 4331370"/>
              <a:gd name="connsiteY1664" fmla="*/ 1806418 h 2885539"/>
              <a:gd name="connsiteX1665" fmla="*/ 221071 w 4331370"/>
              <a:gd name="connsiteY1665" fmla="*/ 1775269 h 2885539"/>
              <a:gd name="connsiteX1666" fmla="*/ 184286 w 4331370"/>
              <a:gd name="connsiteY1666" fmla="*/ 1746603 h 2885539"/>
              <a:gd name="connsiteX1667" fmla="*/ 205606 w 4331370"/>
              <a:gd name="connsiteY1667" fmla="*/ 1747363 h 2885539"/>
              <a:gd name="connsiteX1668" fmla="*/ 216762 w 4331370"/>
              <a:gd name="connsiteY1668" fmla="*/ 1755039 h 2885539"/>
              <a:gd name="connsiteX1669" fmla="*/ 233184 w 4331370"/>
              <a:gd name="connsiteY1669" fmla="*/ 1770055 h 2885539"/>
              <a:gd name="connsiteX1670" fmla="*/ 281836 w 4331370"/>
              <a:gd name="connsiteY1670" fmla="*/ 1789858 h 2885539"/>
              <a:gd name="connsiteX1671" fmla="*/ 303156 w 4331370"/>
              <a:gd name="connsiteY1671" fmla="*/ 1790619 h 2885539"/>
              <a:gd name="connsiteX1672" fmla="*/ 284700 w 4331370"/>
              <a:gd name="connsiteY1672" fmla="*/ 1783436 h 2885539"/>
              <a:gd name="connsiteX1673" fmla="*/ 267448 w 4331370"/>
              <a:gd name="connsiteY1673" fmla="*/ 1767011 h 2885539"/>
              <a:gd name="connsiteX1674" fmla="*/ 282879 w 4331370"/>
              <a:gd name="connsiteY1674" fmla="*/ 1767436 h 2885539"/>
              <a:gd name="connsiteX1675" fmla="*/ 301669 w 4331370"/>
              <a:gd name="connsiteY1675" fmla="*/ 1768733 h 2885539"/>
              <a:gd name="connsiteX1676" fmla="*/ 299720 w 4331370"/>
              <a:gd name="connsiteY1676" fmla="*/ 1767033 h 2885539"/>
              <a:gd name="connsiteX1677" fmla="*/ 291880 w 4331370"/>
              <a:gd name="connsiteY1677" fmla="*/ 1764997 h 2885539"/>
              <a:gd name="connsiteX1678" fmla="*/ 293043 w 4331370"/>
              <a:gd name="connsiteY1678" fmla="*/ 1760521 h 2885539"/>
              <a:gd name="connsiteX1679" fmla="*/ 293086 w 4331370"/>
              <a:gd name="connsiteY1679" fmla="*/ 1755755 h 2885539"/>
              <a:gd name="connsiteX1680" fmla="*/ 278655 w 4331370"/>
              <a:gd name="connsiteY1680" fmla="*/ 1737673 h 2885539"/>
              <a:gd name="connsiteX1681" fmla="*/ 296325 w 4331370"/>
              <a:gd name="connsiteY1681" fmla="*/ 1738680 h 2885539"/>
              <a:gd name="connsiteX1682" fmla="*/ 306695 w 4331370"/>
              <a:gd name="connsiteY1682" fmla="*/ 1740179 h 2885539"/>
              <a:gd name="connsiteX1683" fmla="*/ 315116 w 4331370"/>
              <a:gd name="connsiteY1683" fmla="*/ 1739978 h 2885539"/>
              <a:gd name="connsiteX1684" fmla="*/ 305618 w 4331370"/>
              <a:gd name="connsiteY1684" fmla="*/ 1735122 h 2885539"/>
              <a:gd name="connsiteX1685" fmla="*/ 290273 w 4331370"/>
              <a:gd name="connsiteY1685" fmla="*/ 1725164 h 2885539"/>
              <a:gd name="connsiteX1686" fmla="*/ 265140 w 4331370"/>
              <a:gd name="connsiteY1686" fmla="*/ 1711469 h 2885539"/>
              <a:gd name="connsiteX1687" fmla="*/ 194466 w 4331370"/>
              <a:gd name="connsiteY1687" fmla="*/ 1675195 h 2885539"/>
              <a:gd name="connsiteX1688" fmla="*/ 189201 w 4331370"/>
              <a:gd name="connsiteY1688" fmla="*/ 1667855 h 2885539"/>
              <a:gd name="connsiteX1689" fmla="*/ 276671 w 4331370"/>
              <a:gd name="connsiteY1689" fmla="*/ 1708492 h 2885539"/>
              <a:gd name="connsiteX1690" fmla="*/ 269166 w 4331370"/>
              <a:gd name="connsiteY1690" fmla="*/ 1700570 h 2885539"/>
              <a:gd name="connsiteX1691" fmla="*/ 281775 w 4331370"/>
              <a:gd name="connsiteY1691" fmla="*/ 1702651 h 2885539"/>
              <a:gd name="connsiteX1692" fmla="*/ 318980 w 4331370"/>
              <a:gd name="connsiteY1692" fmla="*/ 1715899 h 2885539"/>
              <a:gd name="connsiteX1693" fmla="*/ 316201 w 4331370"/>
              <a:gd name="connsiteY1693" fmla="*/ 1712789 h 2885539"/>
              <a:gd name="connsiteX1694" fmla="*/ 304216 w 4331370"/>
              <a:gd name="connsiteY1694" fmla="*/ 1703703 h 2885539"/>
              <a:gd name="connsiteX1695" fmla="*/ 290820 w 4331370"/>
              <a:gd name="connsiteY1695" fmla="*/ 1695446 h 2885539"/>
              <a:gd name="connsiteX1696" fmla="*/ 295342 w 4331370"/>
              <a:gd name="connsiteY1696" fmla="*/ 1691843 h 2885539"/>
              <a:gd name="connsiteX1697" fmla="*/ 306874 w 4331370"/>
              <a:gd name="connsiteY1697" fmla="*/ 1688867 h 2885539"/>
              <a:gd name="connsiteX1698" fmla="*/ 294265 w 4331370"/>
              <a:gd name="connsiteY1698" fmla="*/ 1686785 h 2885539"/>
              <a:gd name="connsiteX1699" fmla="*/ 249555 w 4331370"/>
              <a:gd name="connsiteY1699" fmla="*/ 1665616 h 2885539"/>
              <a:gd name="connsiteX1700" fmla="*/ 225498 w 4331370"/>
              <a:gd name="connsiteY1700" fmla="*/ 1656978 h 2885539"/>
              <a:gd name="connsiteX1701" fmla="*/ 232551 w 4331370"/>
              <a:gd name="connsiteY1701" fmla="*/ 1652839 h 2885539"/>
              <a:gd name="connsiteX1702" fmla="*/ 280501 w 4331370"/>
              <a:gd name="connsiteY1702" fmla="*/ 1656933 h 2885539"/>
              <a:gd name="connsiteX1703" fmla="*/ 285605 w 4331370"/>
              <a:gd name="connsiteY1703" fmla="*/ 1651092 h 2885539"/>
              <a:gd name="connsiteX1704" fmla="*/ 260428 w 4331370"/>
              <a:gd name="connsiteY1704" fmla="*/ 1642164 h 2885539"/>
              <a:gd name="connsiteX1705" fmla="*/ 268849 w 4331370"/>
              <a:gd name="connsiteY1705" fmla="*/ 1641963 h 2885539"/>
              <a:gd name="connsiteX1706" fmla="*/ 302736 w 4331370"/>
              <a:gd name="connsiteY1706" fmla="*/ 1649571 h 2885539"/>
              <a:gd name="connsiteX1707" fmla="*/ 305848 w 4331370"/>
              <a:gd name="connsiteY1707" fmla="*/ 1646796 h 2885539"/>
              <a:gd name="connsiteX1708" fmla="*/ 298590 w 4331370"/>
              <a:gd name="connsiteY1708" fmla="*/ 1642522 h 2885539"/>
              <a:gd name="connsiteX1709" fmla="*/ 294735 w 4331370"/>
              <a:gd name="connsiteY1709" fmla="*/ 1634354 h 2885539"/>
              <a:gd name="connsiteX1710" fmla="*/ 300419 w 4331370"/>
              <a:gd name="connsiteY1710" fmla="*/ 1626275 h 2885539"/>
              <a:gd name="connsiteX1711" fmla="*/ 301292 w 4331370"/>
              <a:gd name="connsiteY1711" fmla="*/ 1622919 h 2885539"/>
              <a:gd name="connsiteX1712" fmla="*/ 321988 w 4331370"/>
              <a:gd name="connsiteY1712" fmla="*/ 1630684 h 2885539"/>
              <a:gd name="connsiteX1713" fmla="*/ 342189 w 4331370"/>
              <a:gd name="connsiteY1713" fmla="*/ 1631154 h 2885539"/>
              <a:gd name="connsiteX1714" fmla="*/ 362099 w 4331370"/>
              <a:gd name="connsiteY1714" fmla="*/ 1632742 h 2885539"/>
              <a:gd name="connsiteX1715" fmla="*/ 402706 w 4331370"/>
              <a:gd name="connsiteY1715" fmla="*/ 1642096 h 2885539"/>
              <a:gd name="connsiteX1716" fmla="*/ 427925 w 4331370"/>
              <a:gd name="connsiteY1716" fmla="*/ 1646258 h 2885539"/>
              <a:gd name="connsiteX1717" fmla="*/ 422949 w 4331370"/>
              <a:gd name="connsiteY1717" fmla="*/ 1637799 h 2885539"/>
              <a:gd name="connsiteX1718" fmla="*/ 391345 w 4331370"/>
              <a:gd name="connsiteY1718" fmla="*/ 1626007 h 2885539"/>
              <a:gd name="connsiteX1719" fmla="*/ 365877 w 4331370"/>
              <a:gd name="connsiteY1719" fmla="*/ 1618197 h 2885539"/>
              <a:gd name="connsiteX1720" fmla="*/ 323116 w 4331370"/>
              <a:gd name="connsiteY1720" fmla="*/ 1598728 h 2885539"/>
              <a:gd name="connsiteX1721" fmla="*/ 329212 w 4331370"/>
              <a:gd name="connsiteY1721" fmla="*/ 1607478 h 2885539"/>
              <a:gd name="connsiteX1722" fmla="*/ 344847 w 4331370"/>
              <a:gd name="connsiteY1722" fmla="*/ 1616317 h 2885539"/>
              <a:gd name="connsiteX1723" fmla="*/ 321869 w 4331370"/>
              <a:gd name="connsiteY1723" fmla="*/ 1612737 h 2885539"/>
              <a:gd name="connsiteX1724" fmla="*/ 302582 w 4331370"/>
              <a:gd name="connsiteY1724" fmla="*/ 1604144 h 2885539"/>
              <a:gd name="connsiteX1725" fmla="*/ 309678 w 4331370"/>
              <a:gd name="connsiteY1725" fmla="*/ 1595237 h 2885539"/>
              <a:gd name="connsiteX1726" fmla="*/ 292050 w 4331370"/>
              <a:gd name="connsiteY1726" fmla="*/ 1589464 h 2885539"/>
              <a:gd name="connsiteX1727" fmla="*/ 231866 w 4331370"/>
              <a:gd name="connsiteY1727" fmla="*/ 1572636 h 2885539"/>
              <a:gd name="connsiteX1728" fmla="*/ 203622 w 4331370"/>
              <a:gd name="connsiteY1728" fmla="*/ 1561716 h 2885539"/>
              <a:gd name="connsiteX1729" fmla="*/ 235021 w 4331370"/>
              <a:gd name="connsiteY1729" fmla="*/ 1565095 h 2885539"/>
              <a:gd name="connsiteX1730" fmla="*/ 276252 w 4331370"/>
              <a:gd name="connsiteY1730" fmla="*/ 1567444 h 2885539"/>
              <a:gd name="connsiteX1731" fmla="*/ 313789 w 4331370"/>
              <a:gd name="connsiteY1731" fmla="*/ 1574806 h 2885539"/>
              <a:gd name="connsiteX1732" fmla="*/ 333161 w 4331370"/>
              <a:gd name="connsiteY1732" fmla="*/ 1573866 h 2885539"/>
              <a:gd name="connsiteX1733" fmla="*/ 328724 w 4331370"/>
              <a:gd name="connsiteY1733" fmla="*/ 1567936 h 2885539"/>
              <a:gd name="connsiteX1734" fmla="*/ 339923 w 4331370"/>
              <a:gd name="connsiteY1734" fmla="*/ 1570845 h 2885539"/>
              <a:gd name="connsiteX1735" fmla="*/ 349464 w 4331370"/>
              <a:gd name="connsiteY1735" fmla="*/ 1570934 h 2885539"/>
              <a:gd name="connsiteX1736" fmla="*/ 390070 w 4331370"/>
              <a:gd name="connsiteY1736" fmla="*/ 1580288 h 2885539"/>
              <a:gd name="connsiteX1737" fmla="*/ 399363 w 4331370"/>
              <a:gd name="connsiteY1737" fmla="*/ 1576730 h 2885539"/>
              <a:gd name="connsiteX1738" fmla="*/ 372819 w 4331370"/>
              <a:gd name="connsiteY1738" fmla="*/ 1563862 h 2885539"/>
              <a:gd name="connsiteX1739" fmla="*/ 341710 w 4331370"/>
              <a:gd name="connsiteY1739" fmla="*/ 1559365 h 2885539"/>
              <a:gd name="connsiteX1740" fmla="*/ 259915 w 4331370"/>
              <a:gd name="connsiteY1740" fmla="*/ 1542896 h 2885539"/>
              <a:gd name="connsiteX1741" fmla="*/ 281774 w 4331370"/>
              <a:gd name="connsiteY1741" fmla="*/ 1546184 h 2885539"/>
              <a:gd name="connsiteX1742" fmla="*/ 302804 w 4331370"/>
              <a:gd name="connsiteY1742" fmla="*/ 1548064 h 2885539"/>
              <a:gd name="connsiteX1743" fmla="*/ 300316 w 4331370"/>
              <a:gd name="connsiteY1743" fmla="*/ 1543835 h 2885539"/>
              <a:gd name="connsiteX1744" fmla="*/ 302308 w 4331370"/>
              <a:gd name="connsiteY1744" fmla="*/ 1540769 h 2885539"/>
              <a:gd name="connsiteX1745" fmla="*/ 313798 w 4331370"/>
              <a:gd name="connsiteY1745" fmla="*/ 1542559 h 2885539"/>
              <a:gd name="connsiteX1746" fmla="*/ 357559 w 4331370"/>
              <a:gd name="connsiteY1746" fmla="*/ 1544372 h 2885539"/>
              <a:gd name="connsiteX1747" fmla="*/ 362329 w 4331370"/>
              <a:gd name="connsiteY1747" fmla="*/ 1544416 h 2885539"/>
              <a:gd name="connsiteX1748" fmla="*/ 438900 w 4331370"/>
              <a:gd name="connsiteY1748" fmla="*/ 1548780 h 2885539"/>
              <a:gd name="connsiteX1749" fmla="*/ 466693 w 4331370"/>
              <a:gd name="connsiteY1749" fmla="*/ 1547638 h 2885539"/>
              <a:gd name="connsiteX1750" fmla="*/ 492783 w 4331370"/>
              <a:gd name="connsiteY1750" fmla="*/ 1548444 h 2885539"/>
              <a:gd name="connsiteX1751" fmla="*/ 465906 w 4331370"/>
              <a:gd name="connsiteY1751" fmla="*/ 1541462 h 2885539"/>
              <a:gd name="connsiteX1752" fmla="*/ 439815 w 4331370"/>
              <a:gd name="connsiteY1752" fmla="*/ 1540657 h 2885539"/>
              <a:gd name="connsiteX1753" fmla="*/ 424966 w 4331370"/>
              <a:gd name="connsiteY1753" fmla="*/ 1537994 h 2885539"/>
              <a:gd name="connsiteX1754" fmla="*/ 402816 w 4331370"/>
              <a:gd name="connsiteY1754" fmla="*/ 1535823 h 2885539"/>
              <a:gd name="connsiteX1755" fmla="*/ 397713 w 4331370"/>
              <a:gd name="connsiteY1755" fmla="*/ 1541663 h 2885539"/>
              <a:gd name="connsiteX1756" fmla="*/ 390994 w 4331370"/>
              <a:gd name="connsiteY1756" fmla="*/ 1539918 h 2885539"/>
              <a:gd name="connsiteX1757" fmla="*/ 376725 w 4331370"/>
              <a:gd name="connsiteY1757" fmla="*/ 1535017 h 2885539"/>
              <a:gd name="connsiteX1758" fmla="*/ 372203 w 4331370"/>
              <a:gd name="connsiteY1758" fmla="*/ 1538620 h 2885539"/>
              <a:gd name="connsiteX1759" fmla="*/ 357354 w 4331370"/>
              <a:gd name="connsiteY1759" fmla="*/ 1535958 h 2885539"/>
              <a:gd name="connsiteX1760" fmla="*/ 344744 w 4331370"/>
              <a:gd name="connsiteY1760" fmla="*/ 1533877 h 2885539"/>
              <a:gd name="connsiteX1761" fmla="*/ 328484 w 4331370"/>
              <a:gd name="connsiteY1761" fmla="*/ 1532041 h 2885539"/>
              <a:gd name="connsiteX1762" fmla="*/ 324048 w 4331370"/>
              <a:gd name="connsiteY1762" fmla="*/ 1526112 h 2885539"/>
              <a:gd name="connsiteX1763" fmla="*/ 333340 w 4331370"/>
              <a:gd name="connsiteY1763" fmla="*/ 1522553 h 2885539"/>
              <a:gd name="connsiteX1764" fmla="*/ 357191 w 4331370"/>
              <a:gd name="connsiteY1764" fmla="*/ 1522777 h 2885539"/>
              <a:gd name="connsiteX1765" fmla="*/ 381043 w 4331370"/>
              <a:gd name="connsiteY1765" fmla="*/ 1523001 h 2885539"/>
              <a:gd name="connsiteX1766" fmla="*/ 361175 w 4331370"/>
              <a:gd name="connsiteY1766" fmla="*/ 1516645 h 2885539"/>
              <a:gd name="connsiteX1767" fmla="*/ 304685 w 4331370"/>
              <a:gd name="connsiteY1767" fmla="*/ 1494805 h 2885539"/>
              <a:gd name="connsiteX1768" fmla="*/ 273866 w 4331370"/>
              <a:gd name="connsiteY1768" fmla="*/ 1489188 h 2885539"/>
              <a:gd name="connsiteX1769" fmla="*/ 253665 w 4331370"/>
              <a:gd name="connsiteY1769" fmla="*/ 1488718 h 2885539"/>
              <a:gd name="connsiteX1770" fmla="*/ 256777 w 4331370"/>
              <a:gd name="connsiteY1770" fmla="*/ 1485943 h 2885539"/>
              <a:gd name="connsiteX1771" fmla="*/ 252383 w 4331370"/>
              <a:gd name="connsiteY1771" fmla="*/ 1475247 h 2885539"/>
              <a:gd name="connsiteX1772" fmla="*/ 242346 w 4331370"/>
              <a:gd name="connsiteY1772" fmla="*/ 1467862 h 2885539"/>
              <a:gd name="connsiteX1773" fmla="*/ 249356 w 4331370"/>
              <a:gd name="connsiteY1773" fmla="*/ 1468488 h 2885539"/>
              <a:gd name="connsiteX1774" fmla="*/ 264745 w 4331370"/>
              <a:gd name="connsiteY1774" fmla="*/ 1473680 h 2885539"/>
              <a:gd name="connsiteX1775" fmla="*/ 276815 w 4331370"/>
              <a:gd name="connsiteY1775" fmla="*/ 1473232 h 2885539"/>
              <a:gd name="connsiteX1776" fmla="*/ 290502 w 4331370"/>
              <a:gd name="connsiteY1776" fmla="*/ 1480371 h 2885539"/>
              <a:gd name="connsiteX1777" fmla="*/ 290835 w 4331370"/>
              <a:gd name="connsiteY1777" fmla="*/ 1474486 h 2885539"/>
              <a:gd name="connsiteX1778" fmla="*/ 315516 w 4331370"/>
              <a:gd name="connsiteY1778" fmla="*/ 1476119 h 2885539"/>
              <a:gd name="connsiteX1779" fmla="*/ 332357 w 4331370"/>
              <a:gd name="connsiteY1779" fmla="*/ 1475716 h 2885539"/>
              <a:gd name="connsiteX1780" fmla="*/ 311950 w 4331370"/>
              <a:gd name="connsiteY1780" fmla="*/ 1466832 h 2885539"/>
              <a:gd name="connsiteX1781" fmla="*/ 296563 w 4331370"/>
              <a:gd name="connsiteY1781" fmla="*/ 1461641 h 2885539"/>
              <a:gd name="connsiteX1782" fmla="*/ 329331 w 4331370"/>
              <a:gd name="connsiteY1782" fmla="*/ 1468958 h 2885539"/>
              <a:gd name="connsiteX1783" fmla="*/ 423444 w 4331370"/>
              <a:gd name="connsiteY1783" fmla="*/ 1488628 h 2885539"/>
              <a:gd name="connsiteX1784" fmla="*/ 412330 w 4331370"/>
              <a:gd name="connsiteY1784" fmla="*/ 1476186 h 2885539"/>
              <a:gd name="connsiteX1785" fmla="*/ 388317 w 4331370"/>
              <a:gd name="connsiteY1785" fmla="*/ 1462781 h 2885539"/>
              <a:gd name="connsiteX1786" fmla="*/ 379982 w 4331370"/>
              <a:gd name="connsiteY1786" fmla="*/ 1453449 h 2885539"/>
              <a:gd name="connsiteX1787" fmla="*/ 368287 w 4331370"/>
              <a:gd name="connsiteY1787" fmla="*/ 1443245 h 2885539"/>
              <a:gd name="connsiteX1788" fmla="*/ 349454 w 4331370"/>
              <a:gd name="connsiteY1788" fmla="*/ 1446714 h 2885539"/>
              <a:gd name="connsiteX1789" fmla="*/ 347462 w 4331370"/>
              <a:gd name="connsiteY1789" fmla="*/ 1449780 h 2885539"/>
              <a:gd name="connsiteX1790" fmla="*/ 285578 w 4331370"/>
              <a:gd name="connsiteY1790" fmla="*/ 1434899 h 2885539"/>
              <a:gd name="connsiteX1791" fmla="*/ 271891 w 4331370"/>
              <a:gd name="connsiteY1791" fmla="*/ 1427761 h 2885539"/>
              <a:gd name="connsiteX1792" fmla="*/ 248168 w 4331370"/>
              <a:gd name="connsiteY1792" fmla="*/ 1413237 h 2885539"/>
              <a:gd name="connsiteX1793" fmla="*/ 254058 w 4331370"/>
              <a:gd name="connsiteY1793" fmla="*/ 1413573 h 2885539"/>
              <a:gd name="connsiteX1794" fmla="*/ 327099 w 4331370"/>
              <a:gd name="connsiteY1794" fmla="*/ 1436130 h 2885539"/>
              <a:gd name="connsiteX1795" fmla="*/ 325441 w 4331370"/>
              <a:gd name="connsiteY1795" fmla="*/ 1433310 h 2885539"/>
              <a:gd name="connsiteX1796" fmla="*/ 349958 w 4331370"/>
              <a:gd name="connsiteY1796" fmla="*/ 1421763 h 2885539"/>
              <a:gd name="connsiteX1797" fmla="*/ 359250 w 4331370"/>
              <a:gd name="connsiteY1797" fmla="*/ 1418205 h 2885539"/>
              <a:gd name="connsiteX1798" fmla="*/ 375306 w 4331370"/>
              <a:gd name="connsiteY1798" fmla="*/ 1411625 h 2885539"/>
              <a:gd name="connsiteX1799" fmla="*/ 381777 w 4331370"/>
              <a:gd name="connsiteY1799" fmla="*/ 1409723 h 2885539"/>
              <a:gd name="connsiteX1800" fmla="*/ 304128 w 4331370"/>
              <a:gd name="connsiteY1800" fmla="*/ 1400302 h 2885539"/>
              <a:gd name="connsiteX1801" fmla="*/ 294007 w 4331370"/>
              <a:gd name="connsiteY1801" fmla="*/ 1402451 h 2885539"/>
              <a:gd name="connsiteX1802" fmla="*/ 262564 w 4331370"/>
              <a:gd name="connsiteY1802" fmla="*/ 1403838 h 2885539"/>
              <a:gd name="connsiteX1803" fmla="*/ 214614 w 4331370"/>
              <a:gd name="connsiteY1803" fmla="*/ 1399744 h 2885539"/>
              <a:gd name="connsiteX1804" fmla="*/ 305128 w 4331370"/>
              <a:gd name="connsiteY1804" fmla="*/ 1382646 h 2885539"/>
              <a:gd name="connsiteX1805" fmla="*/ 338520 w 4331370"/>
              <a:gd name="connsiteY1805" fmla="*/ 1382959 h 2885539"/>
              <a:gd name="connsiteX1806" fmla="*/ 365730 w 4331370"/>
              <a:gd name="connsiteY1806" fmla="*/ 1384056 h 2885539"/>
              <a:gd name="connsiteX1807" fmla="*/ 387299 w 4331370"/>
              <a:gd name="connsiteY1807" fmla="*/ 1388464 h 2885539"/>
              <a:gd name="connsiteX1808" fmla="*/ 387632 w 4331370"/>
              <a:gd name="connsiteY1808" fmla="*/ 1382579 h 2885539"/>
              <a:gd name="connsiteX1809" fmla="*/ 380998 w 4331370"/>
              <a:gd name="connsiteY1809" fmla="*/ 1371300 h 2885539"/>
              <a:gd name="connsiteX1810" fmla="*/ 349932 w 4331370"/>
              <a:gd name="connsiteY1810" fmla="*/ 1362036 h 2885539"/>
              <a:gd name="connsiteX1811" fmla="*/ 314634 w 4331370"/>
              <a:gd name="connsiteY1811" fmla="*/ 1355255 h 2885539"/>
              <a:gd name="connsiteX1812" fmla="*/ 344914 w 4331370"/>
              <a:gd name="connsiteY1812" fmla="*/ 1358344 h 2885539"/>
              <a:gd name="connsiteX1813" fmla="*/ 376108 w 4331370"/>
              <a:gd name="connsiteY1813" fmla="*/ 1353308 h 2885539"/>
              <a:gd name="connsiteX1814" fmla="*/ 388513 w 4331370"/>
              <a:gd name="connsiteY1814" fmla="*/ 1346975 h 2885539"/>
              <a:gd name="connsiteX1815" fmla="*/ 408380 w 4331370"/>
              <a:gd name="connsiteY1815" fmla="*/ 1353331 h 2885539"/>
              <a:gd name="connsiteX1816" fmla="*/ 416552 w 4331370"/>
              <a:gd name="connsiteY1816" fmla="*/ 1349482 h 2885539"/>
              <a:gd name="connsiteX1817" fmla="*/ 397266 w 4331370"/>
              <a:gd name="connsiteY1817" fmla="*/ 1340888 h 2885539"/>
              <a:gd name="connsiteX1818" fmla="*/ 373167 w 4331370"/>
              <a:gd name="connsiteY1818" fmla="*/ 1337017 h 2885539"/>
              <a:gd name="connsiteX1819" fmla="*/ 372381 w 4331370"/>
              <a:gd name="connsiteY1819" fmla="*/ 1330841 h 2885539"/>
              <a:gd name="connsiteX1820" fmla="*/ 389513 w 4331370"/>
              <a:gd name="connsiteY1820" fmla="*/ 1329319 h 2885539"/>
              <a:gd name="connsiteX1821" fmla="*/ 381178 w 4331370"/>
              <a:gd name="connsiteY1821" fmla="*/ 1319987 h 2885539"/>
              <a:gd name="connsiteX1822" fmla="*/ 340485 w 4331370"/>
              <a:gd name="connsiteY1822" fmla="*/ 1320167 h 2885539"/>
              <a:gd name="connsiteX1823" fmla="*/ 335672 w 4331370"/>
              <a:gd name="connsiteY1823" fmla="*/ 1324889 h 2885539"/>
              <a:gd name="connsiteX1824" fmla="*/ 346581 w 4331370"/>
              <a:gd name="connsiteY1824" fmla="*/ 1328917 h 2885539"/>
              <a:gd name="connsiteX1825" fmla="*/ 359729 w 4331370"/>
              <a:gd name="connsiteY1825" fmla="*/ 1333526 h 2885539"/>
              <a:gd name="connsiteX1826" fmla="*/ 342349 w 4331370"/>
              <a:gd name="connsiteY1826" fmla="*/ 1331400 h 2885539"/>
              <a:gd name="connsiteX1827" fmla="*/ 313189 w 4331370"/>
              <a:gd name="connsiteY1827" fmla="*/ 1328603 h 2885539"/>
              <a:gd name="connsiteX1828" fmla="*/ 302529 w 4331370"/>
              <a:gd name="connsiteY1828" fmla="*/ 1328223 h 2885539"/>
              <a:gd name="connsiteX1829" fmla="*/ 312651 w 4331370"/>
              <a:gd name="connsiteY1829" fmla="*/ 1326075 h 2885539"/>
              <a:gd name="connsiteX1830" fmla="*/ 338288 w 4331370"/>
              <a:gd name="connsiteY1830" fmla="*/ 1314819 h 2885539"/>
              <a:gd name="connsiteX1831" fmla="*/ 324559 w 4331370"/>
              <a:gd name="connsiteY1831" fmla="*/ 1312446 h 2885539"/>
              <a:gd name="connsiteX1832" fmla="*/ 319208 w 4331370"/>
              <a:gd name="connsiteY1832" fmla="*/ 1314639 h 2885539"/>
              <a:gd name="connsiteX1833" fmla="*/ 318959 w 4331370"/>
              <a:gd name="connsiteY1833" fmla="*/ 1310992 h 2885539"/>
              <a:gd name="connsiteX1834" fmla="*/ 297681 w 4331370"/>
              <a:gd name="connsiteY1834" fmla="*/ 1305465 h 2885539"/>
              <a:gd name="connsiteX1835" fmla="*/ 286483 w 4331370"/>
              <a:gd name="connsiteY1835" fmla="*/ 1302556 h 2885539"/>
              <a:gd name="connsiteX1836" fmla="*/ 341152 w 4331370"/>
              <a:gd name="connsiteY1836" fmla="*/ 1308396 h 2885539"/>
              <a:gd name="connsiteX1837" fmla="*/ 395574 w 4331370"/>
              <a:gd name="connsiteY1837" fmla="*/ 1310589 h 2885539"/>
              <a:gd name="connsiteX1838" fmla="*/ 402045 w 4331370"/>
              <a:gd name="connsiteY1838" fmla="*/ 1308687 h 2885539"/>
              <a:gd name="connsiteX1839" fmla="*/ 407106 w 4331370"/>
              <a:gd name="connsiteY1839" fmla="*/ 1307612 h 2885539"/>
              <a:gd name="connsiteX1840" fmla="*/ 413038 w 4331370"/>
              <a:gd name="connsiteY1840" fmla="*/ 1303181 h 2885539"/>
              <a:gd name="connsiteX1841" fmla="*/ 409140 w 4331370"/>
              <a:gd name="connsiteY1841" fmla="*/ 1299780 h 2885539"/>
              <a:gd name="connsiteX1842" fmla="*/ 311000 w 4331370"/>
              <a:gd name="connsiteY1842" fmla="*/ 1291008 h 2885539"/>
              <a:gd name="connsiteX1843" fmla="*/ 217956 w 4331370"/>
              <a:gd name="connsiteY1843" fmla="*/ 1308643 h 2885539"/>
              <a:gd name="connsiteX1844" fmla="*/ 200781 w 4331370"/>
              <a:gd name="connsiteY1844" fmla="*/ 1314931 h 2885539"/>
              <a:gd name="connsiteX1845" fmla="*/ 119807 w 4331370"/>
              <a:gd name="connsiteY1845" fmla="*/ 1332118 h 2885539"/>
              <a:gd name="connsiteX1846" fmla="*/ 107446 w 4331370"/>
              <a:gd name="connsiteY1846" fmla="*/ 1333684 h 2885539"/>
              <a:gd name="connsiteX1847" fmla="*/ 133913 w 4331370"/>
              <a:gd name="connsiteY1847" fmla="*/ 1323838 h 2885539"/>
              <a:gd name="connsiteX1848" fmla="*/ 169920 w 4331370"/>
              <a:gd name="connsiteY1848" fmla="*/ 1314081 h 2885539"/>
              <a:gd name="connsiteX1849" fmla="*/ 182282 w 4331370"/>
              <a:gd name="connsiteY1849" fmla="*/ 1312514 h 2885539"/>
              <a:gd name="connsiteX1850" fmla="*/ 210783 w 4331370"/>
              <a:gd name="connsiteY1850" fmla="*/ 1294836 h 2885539"/>
              <a:gd name="connsiteX1851" fmla="*/ 262016 w 4331370"/>
              <a:gd name="connsiteY1851" fmla="*/ 1277090 h 2885539"/>
              <a:gd name="connsiteX1852" fmla="*/ 271018 w 4331370"/>
              <a:gd name="connsiteY1852" fmla="*/ 1274650 h 2885539"/>
              <a:gd name="connsiteX1853" fmla="*/ 317480 w 4331370"/>
              <a:gd name="connsiteY1853" fmla="*/ 1256859 h 2885539"/>
              <a:gd name="connsiteX1854" fmla="*/ 327645 w 4331370"/>
              <a:gd name="connsiteY1854" fmla="*/ 1249944 h 2885539"/>
              <a:gd name="connsiteX1855" fmla="*/ 342536 w 4331370"/>
              <a:gd name="connsiteY1855" fmla="*/ 1247841 h 2885539"/>
              <a:gd name="connsiteX1856" fmla="*/ 369208 w 4331370"/>
              <a:gd name="connsiteY1856" fmla="*/ 1246409 h 2885539"/>
              <a:gd name="connsiteX1857" fmla="*/ 380741 w 4331370"/>
              <a:gd name="connsiteY1857" fmla="*/ 1243432 h 2885539"/>
              <a:gd name="connsiteX1858" fmla="*/ 370371 w 4331370"/>
              <a:gd name="connsiteY1858" fmla="*/ 1241933 h 2885539"/>
              <a:gd name="connsiteX1859" fmla="*/ 360540 w 4331370"/>
              <a:gd name="connsiteY1859" fmla="*/ 1242962 h 2885539"/>
              <a:gd name="connsiteX1860" fmla="*/ 348179 w 4331370"/>
              <a:gd name="connsiteY1860" fmla="*/ 1244529 h 2885539"/>
              <a:gd name="connsiteX1861" fmla="*/ 339801 w 4331370"/>
              <a:gd name="connsiteY1861" fmla="*/ 1239964 h 2885539"/>
              <a:gd name="connsiteX1862" fmla="*/ 329183 w 4331370"/>
              <a:gd name="connsiteY1862" fmla="*/ 1234817 h 2885539"/>
              <a:gd name="connsiteX1863" fmla="*/ 323832 w 4331370"/>
              <a:gd name="connsiteY1863" fmla="*/ 1237010 h 2885539"/>
              <a:gd name="connsiteX1864" fmla="*/ 320720 w 4331370"/>
              <a:gd name="connsiteY1864" fmla="*/ 1239785 h 2885539"/>
              <a:gd name="connsiteX1865" fmla="*/ 299647 w 4331370"/>
              <a:gd name="connsiteY1865" fmla="*/ 1242672 h 2885539"/>
              <a:gd name="connsiteX1866" fmla="*/ 288115 w 4331370"/>
              <a:gd name="connsiteY1866" fmla="*/ 1245648 h 2885539"/>
              <a:gd name="connsiteX1867" fmla="*/ 265051 w 4331370"/>
              <a:gd name="connsiteY1867" fmla="*/ 1251601 h 2885539"/>
              <a:gd name="connsiteX1868" fmla="*/ 226556 w 4331370"/>
              <a:gd name="connsiteY1868" fmla="*/ 1257129 h 2885539"/>
              <a:gd name="connsiteX1869" fmla="*/ 231907 w 4331370"/>
              <a:gd name="connsiteY1869" fmla="*/ 1254935 h 2885539"/>
              <a:gd name="connsiteX1870" fmla="*/ 253851 w 4331370"/>
              <a:gd name="connsiteY1870" fmla="*/ 1248692 h 2885539"/>
              <a:gd name="connsiteX1871" fmla="*/ 266547 w 4331370"/>
              <a:gd name="connsiteY1871" fmla="*/ 1241240 h 2885539"/>
              <a:gd name="connsiteX1872" fmla="*/ 254475 w 4331370"/>
              <a:gd name="connsiteY1872" fmla="*/ 1241687 h 2885539"/>
              <a:gd name="connsiteX1873" fmla="*/ 241037 w 4331370"/>
              <a:gd name="connsiteY1873" fmla="*/ 1238197 h 2885539"/>
              <a:gd name="connsiteX1874" fmla="*/ 220546 w 4331370"/>
              <a:gd name="connsiteY1874" fmla="*/ 1238846 h 2885539"/>
              <a:gd name="connsiteX1875" fmla="*/ 204782 w 4331370"/>
              <a:gd name="connsiteY1875" fmla="*/ 1244306 h 2885539"/>
              <a:gd name="connsiteX1876" fmla="*/ 194121 w 4331370"/>
              <a:gd name="connsiteY1876" fmla="*/ 1243926 h 2885539"/>
              <a:gd name="connsiteX1877" fmla="*/ 194994 w 4331370"/>
              <a:gd name="connsiteY1877" fmla="*/ 1240569 h 2885539"/>
              <a:gd name="connsiteX1878" fmla="*/ 198977 w 4331370"/>
              <a:gd name="connsiteY1878" fmla="*/ 1234438 h 2885539"/>
              <a:gd name="connsiteX1879" fmla="*/ 175579 w 4331370"/>
              <a:gd name="connsiteY1879" fmla="*/ 1246275 h 2885539"/>
              <a:gd name="connsiteX1880" fmla="*/ 154173 w 4331370"/>
              <a:gd name="connsiteY1880" fmla="*/ 1255048 h 2885539"/>
              <a:gd name="connsiteX1881" fmla="*/ 125671 w 4331370"/>
              <a:gd name="connsiteY1881" fmla="*/ 1272727 h 2885539"/>
              <a:gd name="connsiteX1882" fmla="*/ 116045 w 4331370"/>
              <a:gd name="connsiteY1882" fmla="*/ 1282170 h 2885539"/>
              <a:gd name="connsiteX1883" fmla="*/ 121277 w 4331370"/>
              <a:gd name="connsiteY1883" fmla="*/ 1262030 h 2885539"/>
              <a:gd name="connsiteX1884" fmla="*/ 115968 w 4331370"/>
              <a:gd name="connsiteY1884" fmla="*/ 1259456 h 2885539"/>
              <a:gd name="connsiteX1885" fmla="*/ 107796 w 4331370"/>
              <a:gd name="connsiteY1885" fmla="*/ 1263306 h 2885539"/>
              <a:gd name="connsiteX1886" fmla="*/ 122277 w 4331370"/>
              <a:gd name="connsiteY1886" fmla="*/ 1244374 h 2885539"/>
              <a:gd name="connsiteX1887" fmla="*/ 128501 w 4331370"/>
              <a:gd name="connsiteY1887" fmla="*/ 1238824 h 2885539"/>
              <a:gd name="connsiteX1888" fmla="*/ 166876 w 4331370"/>
              <a:gd name="connsiteY1888" fmla="*/ 1215349 h 2885539"/>
              <a:gd name="connsiteX1889" fmla="*/ 168868 w 4331370"/>
              <a:gd name="connsiteY1889" fmla="*/ 1212283 h 2885539"/>
              <a:gd name="connsiteX1890" fmla="*/ 189445 w 4331370"/>
              <a:gd name="connsiteY1890" fmla="*/ 1202101 h 2885539"/>
              <a:gd name="connsiteX1891" fmla="*/ 217117 w 4331370"/>
              <a:gd name="connsiteY1891" fmla="*/ 1183013 h 2885539"/>
              <a:gd name="connsiteX1892" fmla="*/ 222802 w 4331370"/>
              <a:gd name="connsiteY1892" fmla="*/ 1174934 h 2885539"/>
              <a:gd name="connsiteX1893" fmla="*/ 225666 w 4331370"/>
              <a:gd name="connsiteY1893" fmla="*/ 1168512 h 2885539"/>
              <a:gd name="connsiteX1894" fmla="*/ 158960 w 4331370"/>
              <a:gd name="connsiteY1894" fmla="*/ 1190599 h 2885539"/>
              <a:gd name="connsiteX1895" fmla="*/ 148547 w 4331370"/>
              <a:gd name="connsiteY1895" fmla="*/ 1193866 h 2885539"/>
              <a:gd name="connsiteX1896" fmla="*/ 152241 w 4331370"/>
              <a:gd name="connsiteY1896" fmla="*/ 1188854 h 2885539"/>
              <a:gd name="connsiteX1897" fmla="*/ 150334 w 4331370"/>
              <a:gd name="connsiteY1897" fmla="*/ 1182386 h 2885539"/>
              <a:gd name="connsiteX1898" fmla="*/ 112540 w 4331370"/>
              <a:gd name="connsiteY1898" fmla="*/ 1203623 h 2885539"/>
              <a:gd name="connsiteX1899" fmla="*/ 102376 w 4331370"/>
              <a:gd name="connsiteY1899" fmla="*/ 1210538 h 2885539"/>
              <a:gd name="connsiteX1900" fmla="*/ 89723 w 4331370"/>
              <a:gd name="connsiteY1900" fmla="*/ 1213224 h 2885539"/>
              <a:gd name="connsiteX1901" fmla="*/ 91715 w 4331370"/>
              <a:gd name="connsiteY1901" fmla="*/ 1210158 h 2885539"/>
              <a:gd name="connsiteX1902" fmla="*/ 102418 w 4331370"/>
              <a:gd name="connsiteY1902" fmla="*/ 1205772 h 2885539"/>
              <a:gd name="connsiteX1903" fmla="*/ 98229 w 4331370"/>
              <a:gd name="connsiteY1903" fmla="*/ 1203489 h 2885539"/>
              <a:gd name="connsiteX1904" fmla="*/ 71472 w 4331370"/>
              <a:gd name="connsiteY1904" fmla="*/ 1214454 h 2885539"/>
              <a:gd name="connsiteX1905" fmla="*/ 62513 w 4331370"/>
              <a:gd name="connsiteY1905" fmla="*/ 1212128 h 2885539"/>
              <a:gd name="connsiteX1906" fmla="*/ 82551 w 4331370"/>
              <a:gd name="connsiteY1906" fmla="*/ 1199417 h 2885539"/>
              <a:gd name="connsiteX1907" fmla="*/ 96075 w 4331370"/>
              <a:gd name="connsiteY1907" fmla="*/ 1193374 h 2885539"/>
              <a:gd name="connsiteX1908" fmla="*/ 112959 w 4331370"/>
              <a:gd name="connsiteY1908" fmla="*/ 1188205 h 2885539"/>
              <a:gd name="connsiteX1909" fmla="*/ 129842 w 4331370"/>
              <a:gd name="connsiteY1909" fmla="*/ 1183035 h 2885539"/>
              <a:gd name="connsiteX1910" fmla="*/ 144487 w 4331370"/>
              <a:gd name="connsiteY1910" fmla="*/ 1177284 h 2885539"/>
              <a:gd name="connsiteX1911" fmla="*/ 150172 w 4331370"/>
              <a:gd name="connsiteY1911" fmla="*/ 1169206 h 2885539"/>
              <a:gd name="connsiteX1912" fmla="*/ 154446 w 4331370"/>
              <a:gd name="connsiteY1912" fmla="*/ 1161955 h 2885539"/>
              <a:gd name="connsiteX1913" fmla="*/ 160960 w 4331370"/>
              <a:gd name="connsiteY1913" fmla="*/ 1155287 h 2885539"/>
              <a:gd name="connsiteX1914" fmla="*/ 157019 w 4331370"/>
              <a:gd name="connsiteY1914" fmla="*/ 1156651 h 2885539"/>
              <a:gd name="connsiteX1915" fmla="*/ 144614 w 4331370"/>
              <a:gd name="connsiteY1915" fmla="*/ 1162985 h 2885539"/>
              <a:gd name="connsiteX1916" fmla="*/ 133125 w 4331370"/>
              <a:gd name="connsiteY1916" fmla="*/ 1161195 h 2885539"/>
              <a:gd name="connsiteX1917" fmla="*/ 139349 w 4331370"/>
              <a:gd name="connsiteY1917" fmla="*/ 1155645 h 2885539"/>
              <a:gd name="connsiteX1918" fmla="*/ 143623 w 4331370"/>
              <a:gd name="connsiteY1918" fmla="*/ 1148394 h 2885539"/>
              <a:gd name="connsiteX1919" fmla="*/ 158601 w 4331370"/>
              <a:gd name="connsiteY1919" fmla="*/ 1136758 h 2885539"/>
              <a:gd name="connsiteX1920" fmla="*/ 157686 w 4331370"/>
              <a:gd name="connsiteY1920" fmla="*/ 1144881 h 2885539"/>
              <a:gd name="connsiteX1921" fmla="*/ 158805 w 4331370"/>
              <a:gd name="connsiteY1921" fmla="*/ 1145172 h 2885539"/>
              <a:gd name="connsiteX1922" fmla="*/ 165029 w 4331370"/>
              <a:gd name="connsiteY1922" fmla="*/ 1139622 h 2885539"/>
              <a:gd name="connsiteX1923" fmla="*/ 172954 w 4331370"/>
              <a:gd name="connsiteY1923" fmla="*/ 1132126 h 2885539"/>
              <a:gd name="connsiteX1924" fmla="*/ 181460 w 4331370"/>
              <a:gd name="connsiteY1924" fmla="*/ 1122391 h 2885539"/>
              <a:gd name="connsiteX1925" fmla="*/ 189384 w 4331370"/>
              <a:gd name="connsiteY1925" fmla="*/ 1114894 h 2885539"/>
              <a:gd name="connsiteX1926" fmla="*/ 186315 w 4331370"/>
              <a:gd name="connsiteY1926" fmla="*/ 1112903 h 2885539"/>
              <a:gd name="connsiteX1927" fmla="*/ 169765 w 4331370"/>
              <a:gd name="connsiteY1927" fmla="*/ 1112187 h 2885539"/>
              <a:gd name="connsiteX1928" fmla="*/ 141101 w 4331370"/>
              <a:gd name="connsiteY1928" fmla="*/ 1116685 h 2885539"/>
              <a:gd name="connsiteX1929" fmla="*/ 89577 w 4331370"/>
              <a:gd name="connsiteY1929" fmla="*/ 1135549 h 2885539"/>
              <a:gd name="connsiteX1930" fmla="*/ 159147 w 4331370"/>
              <a:gd name="connsiteY1930" fmla="*/ 1107040 h 2885539"/>
              <a:gd name="connsiteX1931" fmla="*/ 162054 w 4331370"/>
              <a:gd name="connsiteY1931" fmla="*/ 1095851 h 2885539"/>
              <a:gd name="connsiteX1932" fmla="*/ 166038 w 4331370"/>
              <a:gd name="connsiteY1932" fmla="*/ 1089719 h 2885539"/>
              <a:gd name="connsiteX1933" fmla="*/ 170893 w 4331370"/>
              <a:gd name="connsiteY1933" fmla="*/ 1080231 h 2885539"/>
              <a:gd name="connsiteX1934" fmla="*/ 166413 w 4331370"/>
              <a:gd name="connsiteY1934" fmla="*/ 1079068 h 2885539"/>
              <a:gd name="connsiteX1935" fmla="*/ 139570 w 4331370"/>
              <a:gd name="connsiteY1935" fmla="*/ 1099565 h 2885539"/>
              <a:gd name="connsiteX1936" fmla="*/ 140152 w 4331370"/>
              <a:gd name="connsiteY1936" fmla="*/ 1097328 h 2885539"/>
              <a:gd name="connsiteX1937" fmla="*/ 139656 w 4331370"/>
              <a:gd name="connsiteY1937" fmla="*/ 1090032 h 2885539"/>
              <a:gd name="connsiteX1938" fmla="*/ 107008 w 4331370"/>
              <a:gd name="connsiteY1938" fmla="*/ 1100662 h 2885539"/>
              <a:gd name="connsiteX1939" fmla="*/ 94356 w 4331370"/>
              <a:gd name="connsiteY1939" fmla="*/ 1103348 h 2885539"/>
              <a:gd name="connsiteX1940" fmla="*/ 45902 w 4331370"/>
              <a:gd name="connsiteY1940" fmla="*/ 1124204 h 2885539"/>
              <a:gd name="connsiteX1941" fmla="*/ 24538 w 4331370"/>
              <a:gd name="connsiteY1941" fmla="*/ 1128210 h 2885539"/>
              <a:gd name="connsiteX1942" fmla="*/ 30804 w 4331370"/>
              <a:gd name="connsiteY1942" fmla="*/ 1117894 h 2885539"/>
              <a:gd name="connsiteX1943" fmla="*/ 32719 w 4331370"/>
              <a:gd name="connsiteY1943" fmla="*/ 1092115 h 2885539"/>
              <a:gd name="connsiteX1944" fmla="*/ 18947 w 4331370"/>
              <a:gd name="connsiteY1944" fmla="*/ 1094509 h 2885539"/>
              <a:gd name="connsiteX1945" fmla="*/ 1815 w 4331370"/>
              <a:gd name="connsiteY1945" fmla="*/ 1096031 h 2885539"/>
              <a:gd name="connsiteX1946" fmla="*/ 7543 w 4331370"/>
              <a:gd name="connsiteY1946" fmla="*/ 1083186 h 2885539"/>
              <a:gd name="connsiteX1947" fmla="*/ 15844 w 4331370"/>
              <a:gd name="connsiteY1947" fmla="*/ 1065037 h 2885539"/>
              <a:gd name="connsiteX1948" fmla="*/ 27469 w 4331370"/>
              <a:gd name="connsiteY1948" fmla="*/ 1020281 h 2885539"/>
              <a:gd name="connsiteX1949" fmla="*/ 65725 w 4331370"/>
              <a:gd name="connsiteY1949" fmla="*/ 978860 h 2885539"/>
              <a:gd name="connsiteX1950" fmla="*/ 73111 w 4331370"/>
              <a:gd name="connsiteY1950" fmla="*/ 968834 h 2885539"/>
              <a:gd name="connsiteX1951" fmla="*/ 141732 w 4331370"/>
              <a:gd name="connsiteY1951" fmla="*/ 920967 h 2885539"/>
              <a:gd name="connsiteX1952" fmla="*/ 151606 w 4331370"/>
              <a:gd name="connsiteY1952" fmla="*/ 915171 h 2885539"/>
              <a:gd name="connsiteX1953" fmla="*/ 226861 w 4331370"/>
              <a:gd name="connsiteY1953" fmla="*/ 878583 h 2885539"/>
              <a:gd name="connsiteX1954" fmla="*/ 282410 w 4331370"/>
              <a:gd name="connsiteY1954" fmla="*/ 848819 h 2885539"/>
              <a:gd name="connsiteX1955" fmla="*/ 300747 w 4331370"/>
              <a:gd name="connsiteY1955" fmla="*/ 838056 h 2885539"/>
              <a:gd name="connsiteX1956" fmla="*/ 308629 w 4331370"/>
              <a:gd name="connsiteY1956" fmla="*/ 835326 h 2885539"/>
              <a:gd name="connsiteX1957" fmla="*/ 337293 w 4331370"/>
              <a:gd name="connsiteY1957" fmla="*/ 830827 h 2885539"/>
              <a:gd name="connsiteX1958" fmla="*/ 350860 w 4331370"/>
              <a:gd name="connsiteY1958" fmla="*/ 820018 h 2885539"/>
              <a:gd name="connsiteX1959" fmla="*/ 318674 w 4331370"/>
              <a:gd name="connsiteY1959" fmla="*/ 810464 h 2885539"/>
              <a:gd name="connsiteX1960" fmla="*/ 300550 w 4331370"/>
              <a:gd name="connsiteY1960" fmla="*/ 797395 h 2885539"/>
              <a:gd name="connsiteX1961" fmla="*/ 342277 w 4331370"/>
              <a:gd name="connsiteY1961" fmla="*/ 807039 h 2885539"/>
              <a:gd name="connsiteX1962" fmla="*/ 396365 w 4331370"/>
              <a:gd name="connsiteY1962" fmla="*/ 815118 h 2885539"/>
              <a:gd name="connsiteX1963" fmla="*/ 448880 w 4331370"/>
              <a:gd name="connsiteY1963" fmla="*/ 810843 h 2885539"/>
              <a:gd name="connsiteX1964" fmla="*/ 473603 w 4331370"/>
              <a:gd name="connsiteY1964" fmla="*/ 807710 h 2885539"/>
              <a:gd name="connsiteX1965" fmla="*/ 464978 w 4331370"/>
              <a:gd name="connsiteY1965" fmla="*/ 799497 h 2885539"/>
              <a:gd name="connsiteX1966" fmla="*/ 444657 w 4331370"/>
              <a:gd name="connsiteY1966" fmla="*/ 781080 h 2885539"/>
              <a:gd name="connsiteX1967" fmla="*/ 464191 w 4331370"/>
              <a:gd name="connsiteY1967" fmla="*/ 793321 h 2885539"/>
              <a:gd name="connsiteX1968" fmla="*/ 482315 w 4331370"/>
              <a:gd name="connsiteY1968" fmla="*/ 806390 h 2885539"/>
              <a:gd name="connsiteX1969" fmla="*/ 513175 w 4331370"/>
              <a:gd name="connsiteY1969" fmla="*/ 807240 h 2885539"/>
              <a:gd name="connsiteX1970" fmla="*/ 542378 w 4331370"/>
              <a:gd name="connsiteY1970" fmla="*/ 805271 h 2885539"/>
              <a:gd name="connsiteX1971" fmla="*/ 494556 w 4331370"/>
              <a:gd name="connsiteY1971" fmla="*/ 786876 h 2885539"/>
              <a:gd name="connsiteX1972" fmla="*/ 482323 w 4331370"/>
              <a:gd name="connsiteY1972" fmla="*/ 774143 h 2885539"/>
              <a:gd name="connsiteX1973" fmla="*/ 487964 w 4331370"/>
              <a:gd name="connsiteY1973" fmla="*/ 770831 h 2885539"/>
              <a:gd name="connsiteX1974" fmla="*/ 487221 w 4331370"/>
              <a:gd name="connsiteY1974" fmla="*/ 759888 h 2885539"/>
              <a:gd name="connsiteX1975" fmla="*/ 456941 w 4331370"/>
              <a:gd name="connsiteY1975" fmla="*/ 756800 h 2885539"/>
              <a:gd name="connsiteX1976" fmla="*/ 418035 w 4331370"/>
              <a:gd name="connsiteY1976" fmla="*/ 745499 h 2885539"/>
              <a:gd name="connsiteX1977" fmla="*/ 444999 w 4331370"/>
              <a:gd name="connsiteY1977" fmla="*/ 742948 h 2885539"/>
              <a:gd name="connsiteX1978" fmla="*/ 479510 w 4331370"/>
              <a:gd name="connsiteY1978" fmla="*/ 743552 h 2885539"/>
              <a:gd name="connsiteX1979" fmla="*/ 517090 w 4331370"/>
              <a:gd name="connsiteY1979" fmla="*/ 746148 h 2885539"/>
              <a:gd name="connsiteX1980" fmla="*/ 543762 w 4331370"/>
              <a:gd name="connsiteY1980" fmla="*/ 744715 h 2885539"/>
              <a:gd name="connsiteX1981" fmla="*/ 562305 w 4331370"/>
              <a:gd name="connsiteY1981" fmla="*/ 742366 h 2885539"/>
              <a:gd name="connsiteX1982" fmla="*/ 564382 w 4331370"/>
              <a:gd name="connsiteY1982" fmla="*/ 729767 h 2885539"/>
              <a:gd name="connsiteX1983" fmla="*/ 533897 w 4331370"/>
              <a:gd name="connsiteY1983" fmla="*/ 718265 h 2885539"/>
              <a:gd name="connsiteX1984" fmla="*/ 509755 w 4331370"/>
              <a:gd name="connsiteY1984" fmla="*/ 719160 h 2885539"/>
              <a:gd name="connsiteX1985" fmla="*/ 499676 w 4331370"/>
              <a:gd name="connsiteY1985" fmla="*/ 716542 h 2885539"/>
              <a:gd name="connsiteX1986" fmla="*/ 484040 w 4331370"/>
              <a:gd name="connsiteY1986" fmla="*/ 707703 h 2885539"/>
              <a:gd name="connsiteX1987" fmla="*/ 476782 w 4331370"/>
              <a:gd name="connsiteY1987" fmla="*/ 703429 h 2885539"/>
              <a:gd name="connsiteX1988" fmla="*/ 486323 w 4331370"/>
              <a:gd name="connsiteY1988" fmla="*/ 703518 h 2885539"/>
              <a:gd name="connsiteX1989" fmla="*/ 494743 w 4331370"/>
              <a:gd name="connsiteY1989" fmla="*/ 703317 h 2885539"/>
              <a:gd name="connsiteX1990" fmla="*/ 520543 w 4331370"/>
              <a:gd name="connsiteY1990" fmla="*/ 705241 h 2885539"/>
              <a:gd name="connsiteX1991" fmla="*/ 540454 w 4331370"/>
              <a:gd name="connsiteY1991" fmla="*/ 706829 h 2885539"/>
              <a:gd name="connsiteX1992" fmla="*/ 517227 w 4331370"/>
              <a:gd name="connsiteY1992" fmla="*/ 699602 h 2885539"/>
              <a:gd name="connsiteX1993" fmla="*/ 506318 w 4331370"/>
              <a:gd name="connsiteY1993" fmla="*/ 695574 h 2885539"/>
              <a:gd name="connsiteX1994" fmla="*/ 491845 w 4331370"/>
              <a:gd name="connsiteY1994" fmla="*/ 682259 h 2885539"/>
              <a:gd name="connsiteX1995" fmla="*/ 504745 w 4331370"/>
              <a:gd name="connsiteY1995" fmla="*/ 683221 h 2885539"/>
              <a:gd name="connsiteX1996" fmla="*/ 511217 w 4331370"/>
              <a:gd name="connsiteY1996" fmla="*/ 681319 h 2885539"/>
              <a:gd name="connsiteX1997" fmla="*/ 511259 w 4331370"/>
              <a:gd name="connsiteY1997" fmla="*/ 676552 h 2885539"/>
              <a:gd name="connsiteX1998" fmla="*/ 518184 w 4331370"/>
              <a:gd name="connsiteY1998" fmla="*/ 686712 h 2885539"/>
              <a:gd name="connsiteX1999" fmla="*/ 530170 w 4331370"/>
              <a:gd name="connsiteY1999" fmla="*/ 695797 h 2885539"/>
              <a:gd name="connsiteX2000" fmla="*/ 536307 w 4331370"/>
              <a:gd name="connsiteY2000" fmla="*/ 699781 h 2885539"/>
              <a:gd name="connsiteX2001" fmla="*/ 563724 w 4331370"/>
              <a:gd name="connsiteY2001" fmla="*/ 709291 h 2885539"/>
              <a:gd name="connsiteX2002" fmla="*/ 614367 w 4331370"/>
              <a:gd name="connsiteY2002" fmla="*/ 726029 h 2885539"/>
              <a:gd name="connsiteX2003" fmla="*/ 611545 w 4331370"/>
              <a:gd name="connsiteY2003" fmla="*/ 727686 h 2885539"/>
              <a:gd name="connsiteX2004" fmla="*/ 622496 w 4331370"/>
              <a:gd name="connsiteY2004" fmla="*/ 726947 h 2885539"/>
              <a:gd name="connsiteX2005" fmla="*/ 646262 w 4331370"/>
              <a:gd name="connsiteY2005" fmla="*/ 736704 h 2885539"/>
              <a:gd name="connsiteX2006" fmla="*/ 652939 w 4331370"/>
              <a:gd name="connsiteY2006" fmla="*/ 743216 h 2885539"/>
              <a:gd name="connsiteX2007" fmla="*/ 659205 w 4331370"/>
              <a:gd name="connsiteY2007" fmla="*/ 732899 h 2885539"/>
              <a:gd name="connsiteX2008" fmla="*/ 664060 w 4331370"/>
              <a:gd name="connsiteY2008" fmla="*/ 723411 h 2885539"/>
              <a:gd name="connsiteX2009" fmla="*/ 670823 w 4331370"/>
              <a:gd name="connsiteY2009" fmla="*/ 720390 h 2885539"/>
              <a:gd name="connsiteX2010" fmla="*/ 597739 w 4331370"/>
              <a:gd name="connsiteY2010" fmla="*/ 702600 h 2885539"/>
              <a:gd name="connsiteX2011" fmla="*/ 585172 w 4331370"/>
              <a:gd name="connsiteY2011" fmla="*/ 695753 h 2885539"/>
              <a:gd name="connsiteX2012" fmla="*/ 562279 w 4331370"/>
              <a:gd name="connsiteY2012" fmla="*/ 682639 h 2885539"/>
              <a:gd name="connsiteX2013" fmla="*/ 530964 w 4331370"/>
              <a:gd name="connsiteY2013" fmla="*/ 669727 h 2885539"/>
              <a:gd name="connsiteX2014" fmla="*/ 512216 w 4331370"/>
              <a:gd name="connsiteY2014" fmla="*/ 663663 h 2885539"/>
              <a:gd name="connsiteX2015" fmla="*/ 501599 w 4331370"/>
              <a:gd name="connsiteY2015" fmla="*/ 658516 h 2885539"/>
              <a:gd name="connsiteX2016" fmla="*/ 495752 w 4331370"/>
              <a:gd name="connsiteY2016" fmla="*/ 653414 h 2885539"/>
              <a:gd name="connsiteX2017" fmla="*/ 539718 w 4331370"/>
              <a:gd name="connsiteY2017" fmla="*/ 663640 h 2885539"/>
              <a:gd name="connsiteX2018" fmla="*/ 614212 w 4331370"/>
              <a:gd name="connsiteY2018" fmla="*/ 680602 h 2885539"/>
              <a:gd name="connsiteX2019" fmla="*/ 668839 w 4331370"/>
              <a:gd name="connsiteY2019" fmla="*/ 691209 h 2885539"/>
              <a:gd name="connsiteX2020" fmla="*/ 668343 w 4331370"/>
              <a:gd name="connsiteY2020" fmla="*/ 683914 h 2885539"/>
              <a:gd name="connsiteX2021" fmla="*/ 614674 w 4331370"/>
              <a:gd name="connsiteY2021" fmla="*/ 660417 h 2885539"/>
              <a:gd name="connsiteX2022" fmla="*/ 425199 w 4331370"/>
              <a:gd name="connsiteY2022" fmla="*/ 635086 h 2885539"/>
              <a:gd name="connsiteX2023" fmla="*/ 414042 w 4331370"/>
              <a:gd name="connsiteY2023" fmla="*/ 627411 h 2885539"/>
              <a:gd name="connsiteX2024" fmla="*/ 407408 w 4331370"/>
              <a:gd name="connsiteY2024" fmla="*/ 616133 h 2885539"/>
              <a:gd name="connsiteX2025" fmla="*/ 384968 w 4331370"/>
              <a:gd name="connsiteY2025" fmla="*/ 615081 h 2885539"/>
              <a:gd name="connsiteX2026" fmla="*/ 335565 w 4331370"/>
              <a:gd name="connsiteY2026" fmla="*/ 616581 h 2885539"/>
              <a:gd name="connsiteX2027" fmla="*/ 303584 w 4331370"/>
              <a:gd name="connsiteY2027" fmla="*/ 615439 h 2885539"/>
              <a:gd name="connsiteX2028" fmla="*/ 314287 w 4331370"/>
              <a:gd name="connsiteY2028" fmla="*/ 611053 h 2885539"/>
              <a:gd name="connsiteX2029" fmla="*/ 335359 w 4331370"/>
              <a:gd name="connsiteY2029" fmla="*/ 608166 h 2885539"/>
              <a:gd name="connsiteX2030" fmla="*/ 409733 w 4331370"/>
              <a:gd name="connsiteY2030" fmla="*/ 607182 h 2885539"/>
              <a:gd name="connsiteX2031" fmla="*/ 449306 w 4331370"/>
              <a:gd name="connsiteY2031" fmla="*/ 606711 h 2885539"/>
              <a:gd name="connsiteX2032" fmla="*/ 478509 w 4331370"/>
              <a:gd name="connsiteY2032" fmla="*/ 604741 h 2885539"/>
              <a:gd name="connsiteX2033" fmla="*/ 404510 w 4331370"/>
              <a:gd name="connsiteY2033" fmla="*/ 595075 h 2885539"/>
              <a:gd name="connsiteX2034" fmla="*/ 372034 w 4331370"/>
              <a:gd name="connsiteY2034" fmla="*/ 586638 h 2885539"/>
              <a:gd name="connsiteX2035" fmla="*/ 411025 w 4331370"/>
              <a:gd name="connsiteY2035" fmla="*/ 588406 h 2885539"/>
              <a:gd name="connsiteX2036" fmla="*/ 452837 w 4331370"/>
              <a:gd name="connsiteY2036" fmla="*/ 588518 h 2885539"/>
              <a:gd name="connsiteX2037" fmla="*/ 459641 w 4331370"/>
              <a:gd name="connsiteY2037" fmla="*/ 580730 h 2885539"/>
              <a:gd name="connsiteX2038" fmla="*/ 467814 w 4331370"/>
              <a:gd name="connsiteY2038" fmla="*/ 576881 h 2885539"/>
              <a:gd name="connsiteX2039" fmla="*/ 401074 w 4331370"/>
              <a:gd name="connsiteY2039" fmla="*/ 571489 h 2885539"/>
              <a:gd name="connsiteX2040" fmla="*/ 353747 w 4331370"/>
              <a:gd name="connsiteY2040" fmla="*/ 560389 h 2885539"/>
              <a:gd name="connsiteX2041" fmla="*/ 348233 w 4331370"/>
              <a:gd name="connsiteY2041" fmla="*/ 549402 h 2885539"/>
              <a:gd name="connsiteX2042" fmla="*/ 341061 w 4331370"/>
              <a:gd name="connsiteY2042" fmla="*/ 535595 h 2885539"/>
              <a:gd name="connsiteX2043" fmla="*/ 359313 w 4331370"/>
              <a:gd name="connsiteY2043" fmla="*/ 534363 h 2885539"/>
              <a:gd name="connsiteX2044" fmla="*/ 373666 w 4331370"/>
              <a:gd name="connsiteY2044" fmla="*/ 529731 h 2885539"/>
              <a:gd name="connsiteX2045" fmla="*/ 380718 w 4331370"/>
              <a:gd name="connsiteY2045" fmla="*/ 525591 h 2885539"/>
              <a:gd name="connsiteX2046" fmla="*/ 440159 w 4331370"/>
              <a:gd name="connsiteY2046" fmla="*/ 531476 h 2885539"/>
              <a:gd name="connsiteX2047" fmla="*/ 513618 w 4331370"/>
              <a:gd name="connsiteY2047" fmla="*/ 538614 h 2885539"/>
              <a:gd name="connsiteX2048" fmla="*/ 532408 w 4331370"/>
              <a:gd name="connsiteY2048" fmla="*/ 539912 h 2885539"/>
              <a:gd name="connsiteX2049" fmla="*/ 490434 w 4331370"/>
              <a:gd name="connsiteY2049" fmla="*/ 526620 h 2885539"/>
              <a:gd name="connsiteX2050" fmla="*/ 452400 w 4331370"/>
              <a:gd name="connsiteY2050" fmla="*/ 511962 h 2885539"/>
              <a:gd name="connsiteX2051" fmla="*/ 463103 w 4331370"/>
              <a:gd name="connsiteY2051" fmla="*/ 507577 h 2885539"/>
              <a:gd name="connsiteX2052" fmla="*/ 467044 w 4331370"/>
              <a:gd name="connsiteY2052" fmla="*/ 506211 h 2885539"/>
              <a:gd name="connsiteX2053" fmla="*/ 449083 w 4331370"/>
              <a:gd name="connsiteY2053" fmla="*/ 506323 h 2885539"/>
              <a:gd name="connsiteX2054" fmla="*/ 443817 w 4331370"/>
              <a:gd name="connsiteY2054" fmla="*/ 498983 h 2885539"/>
              <a:gd name="connsiteX2055" fmla="*/ 527689 w 4331370"/>
              <a:gd name="connsiteY2055" fmla="*/ 502854 h 2885539"/>
              <a:gd name="connsiteX2056" fmla="*/ 514498 w 4331370"/>
              <a:gd name="connsiteY2056" fmla="*/ 503011 h 2885539"/>
              <a:gd name="connsiteX2057" fmla="*/ 480568 w 4331370"/>
              <a:gd name="connsiteY2057" fmla="*/ 500169 h 2885539"/>
              <a:gd name="connsiteX2058" fmla="*/ 545316 w 4331370"/>
              <a:gd name="connsiteY2058" fmla="*/ 508628 h 2885539"/>
              <a:gd name="connsiteX2059" fmla="*/ 541709 w 4331370"/>
              <a:gd name="connsiteY2059" fmla="*/ 504107 h 2885539"/>
              <a:gd name="connsiteX2060" fmla="*/ 568629 w 4331370"/>
              <a:gd name="connsiteY2060" fmla="*/ 506323 h 2885539"/>
              <a:gd name="connsiteX2061" fmla="*/ 604508 w 4331370"/>
              <a:gd name="connsiteY2061" fmla="*/ 510865 h 2885539"/>
              <a:gd name="connsiteX2062" fmla="*/ 587505 w 4331370"/>
              <a:gd name="connsiteY2062" fmla="*/ 498087 h 2885539"/>
              <a:gd name="connsiteX2063" fmla="*/ 570501 w 4331370"/>
              <a:gd name="connsiteY2063" fmla="*/ 485310 h 2885539"/>
              <a:gd name="connsiteX2064" fmla="*/ 516951 w 4331370"/>
              <a:gd name="connsiteY2064" fmla="*/ 479760 h 2885539"/>
              <a:gd name="connsiteX2065" fmla="*/ 462282 w 4331370"/>
              <a:gd name="connsiteY2065" fmla="*/ 473920 h 2885539"/>
              <a:gd name="connsiteX2066" fmla="*/ 482235 w 4331370"/>
              <a:gd name="connsiteY2066" fmla="*/ 470742 h 2885539"/>
              <a:gd name="connsiteX2067" fmla="*/ 503017 w 4331370"/>
              <a:gd name="connsiteY2067" fmla="*/ 468974 h 2885539"/>
              <a:gd name="connsiteX2068" fmla="*/ 472737 w 4331370"/>
              <a:gd name="connsiteY2068" fmla="*/ 465886 h 2885539"/>
              <a:gd name="connsiteX2069" fmla="*/ 465770 w 4331370"/>
              <a:gd name="connsiteY2069" fmla="*/ 460493 h 2885539"/>
              <a:gd name="connsiteX2070" fmla="*/ 474233 w 4331370"/>
              <a:gd name="connsiteY2070" fmla="*/ 455525 h 2885539"/>
              <a:gd name="connsiteX2071" fmla="*/ 472036 w 4331370"/>
              <a:gd name="connsiteY2071" fmla="*/ 450177 h 2885539"/>
              <a:gd name="connsiteX2072" fmla="*/ 465068 w 4331370"/>
              <a:gd name="connsiteY2072" fmla="*/ 444784 h 2885539"/>
              <a:gd name="connsiteX2073" fmla="*/ 450801 w 4331370"/>
              <a:gd name="connsiteY2073" fmla="*/ 439883 h 2885539"/>
              <a:gd name="connsiteX2074" fmla="*/ 463453 w 4331370"/>
              <a:gd name="connsiteY2074" fmla="*/ 437198 h 2885539"/>
              <a:gd name="connsiteX2075" fmla="*/ 496554 w 4331370"/>
              <a:gd name="connsiteY2075" fmla="*/ 438629 h 2885539"/>
              <a:gd name="connsiteX2076" fmla="*/ 542555 w 4331370"/>
              <a:gd name="connsiteY2076" fmla="*/ 441024 h 2885539"/>
              <a:gd name="connsiteX2077" fmla="*/ 581007 w 4331370"/>
              <a:gd name="connsiteY2077" fmla="*/ 440263 h 2885539"/>
              <a:gd name="connsiteX2078" fmla="*/ 561431 w 4331370"/>
              <a:gd name="connsiteY2078" fmla="*/ 432789 h 2885539"/>
              <a:gd name="connsiteX2079" fmla="*/ 434421 w 4331370"/>
              <a:gd name="connsiteY2079" fmla="*/ 420101 h 2885539"/>
              <a:gd name="connsiteX2080" fmla="*/ 409493 w 4331370"/>
              <a:gd name="connsiteY2080" fmla="*/ 414820 h 2885539"/>
              <a:gd name="connsiteX2081" fmla="*/ 369177 w 4331370"/>
              <a:gd name="connsiteY2081" fmla="*/ 404347 h 2885539"/>
              <a:gd name="connsiteX2082" fmla="*/ 357730 w 4331370"/>
              <a:gd name="connsiteY2082" fmla="*/ 397791 h 2885539"/>
              <a:gd name="connsiteX2083" fmla="*/ 423350 w 4331370"/>
              <a:gd name="connsiteY2083" fmla="*/ 402892 h 2885539"/>
              <a:gd name="connsiteX2084" fmla="*/ 559900 w 4331370"/>
              <a:gd name="connsiteY2084" fmla="*/ 415669 h 2885539"/>
              <a:gd name="connsiteX2085" fmla="*/ 559361 w 4331370"/>
              <a:gd name="connsiteY2085" fmla="*/ 413141 h 2885539"/>
              <a:gd name="connsiteX2086" fmla="*/ 555754 w 4331370"/>
              <a:gd name="connsiteY2086" fmla="*/ 408621 h 2885539"/>
              <a:gd name="connsiteX2087" fmla="*/ 567825 w 4331370"/>
              <a:gd name="connsiteY2087" fmla="*/ 408173 h 2885539"/>
              <a:gd name="connsiteX2088" fmla="*/ 576827 w 4331370"/>
              <a:gd name="connsiteY2088" fmla="*/ 405733 h 2885539"/>
              <a:gd name="connsiteX2089" fmla="*/ 518840 w 4331370"/>
              <a:gd name="connsiteY2089" fmla="*/ 394254 h 2885539"/>
              <a:gd name="connsiteX2090" fmla="*/ 434430 w 4331370"/>
              <a:gd name="connsiteY2090" fmla="*/ 387855 h 2885539"/>
              <a:gd name="connsiteX2091" fmla="*/ 419828 w 4331370"/>
              <a:gd name="connsiteY2091" fmla="*/ 388839 h 2885539"/>
              <a:gd name="connsiteX2092" fmla="*/ 399670 w 4331370"/>
              <a:gd name="connsiteY2092" fmla="*/ 383603 h 2885539"/>
              <a:gd name="connsiteX2093" fmla="*/ 427214 w 4331370"/>
              <a:gd name="connsiteY2093" fmla="*/ 378813 h 2885539"/>
              <a:gd name="connsiteX2094" fmla="*/ 466581 w 4331370"/>
              <a:gd name="connsiteY2094" fmla="*/ 369930 h 2885539"/>
              <a:gd name="connsiteX2095" fmla="*/ 441653 w 4331370"/>
              <a:gd name="connsiteY2095" fmla="*/ 364648 h 2885539"/>
              <a:gd name="connsiteX2096" fmla="*/ 452937 w 4331370"/>
              <a:gd name="connsiteY2096" fmla="*/ 358024 h 2885539"/>
              <a:gd name="connsiteX2097" fmla="*/ 481559 w 4331370"/>
              <a:gd name="connsiteY2097" fmla="*/ 358293 h 2885539"/>
              <a:gd name="connsiteX2098" fmla="*/ 476250 w 4331370"/>
              <a:gd name="connsiteY2098" fmla="*/ 355719 h 2885539"/>
              <a:gd name="connsiteX2099" fmla="*/ 468701 w 4331370"/>
              <a:gd name="connsiteY2099" fmla="*/ 352564 h 2885539"/>
              <a:gd name="connsiteX2100" fmla="*/ 382341 w 4331370"/>
              <a:gd name="connsiteY2100" fmla="*/ 344464 h 2885539"/>
              <a:gd name="connsiteX2101" fmla="*/ 333392 w 4331370"/>
              <a:gd name="connsiteY2101" fmla="*/ 358025 h 2885539"/>
              <a:gd name="connsiteX2102" fmla="*/ 310079 w 4331370"/>
              <a:gd name="connsiteY2102" fmla="*/ 360330 h 2885539"/>
              <a:gd name="connsiteX2103" fmla="*/ 322235 w 4331370"/>
              <a:gd name="connsiteY2103" fmla="*/ 350350 h 2885539"/>
              <a:gd name="connsiteX2104" fmla="*/ 333767 w 4331370"/>
              <a:gd name="connsiteY2104" fmla="*/ 347373 h 2885539"/>
              <a:gd name="connsiteX2105" fmla="*/ 310788 w 4331370"/>
              <a:gd name="connsiteY2105" fmla="*/ 343793 h 2885539"/>
              <a:gd name="connsiteX2106" fmla="*/ 275157 w 4331370"/>
              <a:gd name="connsiteY2106" fmla="*/ 342898 h 2885539"/>
              <a:gd name="connsiteX2107" fmla="*/ 250477 w 4331370"/>
              <a:gd name="connsiteY2107" fmla="*/ 341265 h 2885539"/>
              <a:gd name="connsiteX2108" fmla="*/ 243552 w 4331370"/>
              <a:gd name="connsiteY2108" fmla="*/ 331105 h 2885539"/>
              <a:gd name="connsiteX2109" fmla="*/ 250938 w 4331370"/>
              <a:gd name="connsiteY2109" fmla="*/ 321080 h 2885539"/>
              <a:gd name="connsiteX2110" fmla="*/ 279688 w 4331370"/>
              <a:gd name="connsiteY2110" fmla="*/ 307049 h 2885539"/>
              <a:gd name="connsiteX2111" fmla="*/ 306693 w 4331370"/>
              <a:gd name="connsiteY2111" fmla="*/ 299730 h 2885539"/>
              <a:gd name="connsiteX2112" fmla="*/ 294126 w 4331370"/>
              <a:gd name="connsiteY2112" fmla="*/ 292883 h 2885539"/>
              <a:gd name="connsiteX2113" fmla="*/ 296665 w 4331370"/>
              <a:gd name="connsiteY2113" fmla="*/ 260099 h 2885539"/>
              <a:gd name="connsiteX2114" fmla="*/ 328646 w 4331370"/>
              <a:gd name="connsiteY2114" fmla="*/ 261240 h 2885539"/>
              <a:gd name="connsiteX2115" fmla="*/ 357515 w 4331370"/>
              <a:gd name="connsiteY2115" fmla="*/ 265156 h 2885539"/>
              <a:gd name="connsiteX2116" fmla="*/ 381204 w 4331370"/>
              <a:gd name="connsiteY2116" fmla="*/ 252199 h 2885539"/>
              <a:gd name="connsiteX2117" fmla="*/ 397344 w 4331370"/>
              <a:gd name="connsiteY2117" fmla="*/ 236087 h 2885539"/>
              <a:gd name="connsiteX2118" fmla="*/ 388761 w 4331370"/>
              <a:gd name="connsiteY2118" fmla="*/ 223108 h 2885539"/>
              <a:gd name="connsiteX2119" fmla="*/ 376980 w 4331370"/>
              <a:gd name="connsiteY2119" fmla="*/ 222436 h 2885539"/>
              <a:gd name="connsiteX2120" fmla="*/ 389923 w 4331370"/>
              <a:gd name="connsiteY2120" fmla="*/ 218632 h 2885539"/>
              <a:gd name="connsiteX2121" fmla="*/ 398677 w 4331370"/>
              <a:gd name="connsiteY2121" fmla="*/ 212545 h 2885539"/>
              <a:gd name="connsiteX2122" fmla="*/ 395240 w 4331370"/>
              <a:gd name="connsiteY2122" fmla="*/ 188959 h 2885539"/>
              <a:gd name="connsiteX2123" fmla="*/ 412167 w 4331370"/>
              <a:gd name="connsiteY2123" fmla="*/ 179023 h 2885539"/>
              <a:gd name="connsiteX2124" fmla="*/ 429880 w 4331370"/>
              <a:gd name="connsiteY2124" fmla="*/ 175264 h 2885539"/>
              <a:gd name="connsiteX2125" fmla="*/ 439753 w 4331370"/>
              <a:gd name="connsiteY2125" fmla="*/ 169467 h 2885539"/>
              <a:gd name="connsiteX2126" fmla="*/ 443198 w 4331370"/>
              <a:gd name="connsiteY2126" fmla="*/ 160807 h 2885539"/>
              <a:gd name="connsiteX2127" fmla="*/ 438472 w 4331370"/>
              <a:gd name="connsiteY2127" fmla="*/ 155996 h 2885539"/>
              <a:gd name="connsiteX2128" fmla="*/ 453406 w 4331370"/>
              <a:gd name="connsiteY2128" fmla="*/ 149126 h 2885539"/>
              <a:gd name="connsiteX2129" fmla="*/ 470871 w 4331370"/>
              <a:gd name="connsiteY2129" fmla="*/ 141719 h 2885539"/>
              <a:gd name="connsiteX2130" fmla="*/ 472367 w 4331370"/>
              <a:gd name="connsiteY2130" fmla="*/ 131358 h 2885539"/>
              <a:gd name="connsiteX2131" fmla="*/ 436778 w 4331370"/>
              <a:gd name="connsiteY2131" fmla="*/ 125696 h 2885539"/>
              <a:gd name="connsiteX2132" fmla="*/ 399531 w 4331370"/>
              <a:gd name="connsiteY2132" fmla="*/ 117215 h 2885539"/>
              <a:gd name="connsiteX2133" fmla="*/ 404926 w 4331370"/>
              <a:gd name="connsiteY2133" fmla="*/ 110256 h 2885539"/>
              <a:gd name="connsiteX2134" fmla="*/ 435496 w 4331370"/>
              <a:gd name="connsiteY2134" fmla="*/ 112225 h 2885539"/>
              <a:gd name="connsiteX2135" fmla="*/ 520283 w 4331370"/>
              <a:gd name="connsiteY2135" fmla="*/ 107972 h 2885539"/>
              <a:gd name="connsiteX2136" fmla="*/ 539449 w 4331370"/>
              <a:gd name="connsiteY2136" fmla="*/ 98618 h 2885539"/>
              <a:gd name="connsiteX2137" fmla="*/ 563385 w 4331370"/>
              <a:gd name="connsiteY2137" fmla="*/ 89309 h 2885539"/>
              <a:gd name="connsiteX2138" fmla="*/ 586450 w 4331370"/>
              <a:gd name="connsiteY2138" fmla="*/ 83356 h 2885539"/>
              <a:gd name="connsiteX2139" fmla="*/ 591553 w 4331370"/>
              <a:gd name="connsiteY2139" fmla="*/ 77515 h 2885539"/>
              <a:gd name="connsiteX2140" fmla="*/ 589647 w 4331370"/>
              <a:gd name="connsiteY2140" fmla="*/ 71048 h 2885539"/>
              <a:gd name="connsiteX2141" fmla="*/ 581518 w 4331370"/>
              <a:gd name="connsiteY2141" fmla="*/ 70131 h 2885539"/>
              <a:gd name="connsiteX2142" fmla="*/ 561026 w 4331370"/>
              <a:gd name="connsiteY2142" fmla="*/ 70780 h 2885539"/>
              <a:gd name="connsiteX2143" fmla="*/ 532943 w 4331370"/>
              <a:gd name="connsiteY2143" fmla="*/ 73040 h 2885539"/>
              <a:gd name="connsiteX2144" fmla="*/ 509092 w 4331370"/>
              <a:gd name="connsiteY2144" fmla="*/ 72817 h 2885539"/>
              <a:gd name="connsiteX2145" fmla="*/ 567001 w 4331370"/>
              <a:gd name="connsiteY2145" fmla="*/ 61582 h 2885539"/>
              <a:gd name="connsiteX2146" fmla="*/ 590810 w 4331370"/>
              <a:gd name="connsiteY2146" fmla="*/ 66572 h 2885539"/>
              <a:gd name="connsiteX2147" fmla="*/ 605163 w 4331370"/>
              <a:gd name="connsiteY2147" fmla="*/ 61940 h 2885539"/>
              <a:gd name="connsiteX2148" fmla="*/ 615661 w 4331370"/>
              <a:gd name="connsiteY2148" fmla="*/ 49140 h 2885539"/>
              <a:gd name="connsiteX2149" fmla="*/ 620721 w 4331370"/>
              <a:gd name="connsiteY2149" fmla="*/ 48066 h 2885539"/>
              <a:gd name="connsiteX2150" fmla="*/ 619644 w 4331370"/>
              <a:gd name="connsiteY2150" fmla="*/ 43009 h 2885539"/>
              <a:gd name="connsiteX2151" fmla="*/ 608445 w 4331370"/>
              <a:gd name="connsiteY2151" fmla="*/ 40099 h 2885539"/>
              <a:gd name="connsiteX2152" fmla="*/ 591357 w 4331370"/>
              <a:gd name="connsiteY2152" fmla="*/ 36855 h 2885539"/>
              <a:gd name="connsiteX2153" fmla="*/ 622217 w 4331370"/>
              <a:gd name="connsiteY2153" fmla="*/ 37705 h 2885539"/>
              <a:gd name="connsiteX2154" fmla="*/ 671040 w 4331370"/>
              <a:gd name="connsiteY2154" fmla="*/ 38443 h 2885539"/>
              <a:gd name="connsiteX2155" fmla="*/ 703602 w 4331370"/>
              <a:gd name="connsiteY2155" fmla="*/ 37346 h 2885539"/>
              <a:gd name="connsiteX2156" fmla="*/ 721025 w 4331370"/>
              <a:gd name="connsiteY2156" fmla="*/ 34705 h 2885539"/>
              <a:gd name="connsiteX2157" fmla="*/ 697507 w 4331370"/>
              <a:gd name="connsiteY2157" fmla="*/ 28596 h 2885539"/>
              <a:gd name="connsiteX2158" fmla="*/ 595135 w 4331370"/>
              <a:gd name="connsiteY2158" fmla="*/ 22309 h 2885539"/>
              <a:gd name="connsiteX2159" fmla="*/ 596049 w 4331370"/>
              <a:gd name="connsiteY2159" fmla="*/ 14186 h 2885539"/>
              <a:gd name="connsiteX2160" fmla="*/ 606505 w 4331370"/>
              <a:gd name="connsiteY2160" fmla="*/ 6152 h 2885539"/>
              <a:gd name="connsiteX2161" fmla="*/ 615259 w 4331370"/>
              <a:gd name="connsiteY2161" fmla="*/ 65 h 288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Lst>
            <a:rect l="l" t="t" r="r" b="b"/>
            <a:pathLst>
              <a:path w="4331370" h="2885539">
                <a:moveTo>
                  <a:pt x="615259" y="65"/>
                </a:moveTo>
                <a:cubicBezTo>
                  <a:pt x="618619" y="938"/>
                  <a:pt x="648898" y="4026"/>
                  <a:pt x="682828" y="6868"/>
                </a:cubicBezTo>
                <a:cubicBezTo>
                  <a:pt x="736668" y="11298"/>
                  <a:pt x="747038" y="12798"/>
                  <a:pt x="755126" y="18481"/>
                </a:cubicBezTo>
                <a:cubicBezTo>
                  <a:pt x="763212" y="24165"/>
                  <a:pt x="772462" y="25373"/>
                  <a:pt x="812283" y="28551"/>
                </a:cubicBezTo>
                <a:cubicBezTo>
                  <a:pt x="842853" y="30520"/>
                  <a:pt x="889931" y="37972"/>
                  <a:pt x="941198" y="47706"/>
                </a:cubicBezTo>
                <a:cubicBezTo>
                  <a:pt x="985746" y="55695"/>
                  <a:pt x="1076791" y="73372"/>
                  <a:pt x="1145146" y="86352"/>
                </a:cubicBezTo>
                <a:cubicBezTo>
                  <a:pt x="1278499" y="111436"/>
                  <a:pt x="1353574" y="126161"/>
                  <a:pt x="1374852" y="131688"/>
                </a:cubicBezTo>
                <a:cubicBezTo>
                  <a:pt x="1398370" y="137797"/>
                  <a:pt x="1536160" y="168812"/>
                  <a:pt x="1606465" y="183491"/>
                </a:cubicBezTo>
                <a:cubicBezTo>
                  <a:pt x="1643712" y="191973"/>
                  <a:pt x="1677599" y="199581"/>
                  <a:pt x="1682079" y="200745"/>
                </a:cubicBezTo>
                <a:cubicBezTo>
                  <a:pt x="1687678" y="202199"/>
                  <a:pt x="1693568" y="202535"/>
                  <a:pt x="1698091" y="198932"/>
                </a:cubicBezTo>
                <a:cubicBezTo>
                  <a:pt x="1703733" y="195620"/>
                  <a:pt x="1703733" y="195620"/>
                  <a:pt x="1701450" y="199804"/>
                </a:cubicBezTo>
                <a:cubicBezTo>
                  <a:pt x="1698877" y="205108"/>
                  <a:pt x="1701946" y="207100"/>
                  <a:pt x="1767191" y="222853"/>
                </a:cubicBezTo>
                <a:cubicBezTo>
                  <a:pt x="1789588" y="228671"/>
                  <a:pt x="1822356" y="235989"/>
                  <a:pt x="1837744" y="241181"/>
                </a:cubicBezTo>
                <a:cubicBezTo>
                  <a:pt x="1853422" y="245254"/>
                  <a:pt x="1894858" y="256017"/>
                  <a:pt x="1929575" y="265035"/>
                </a:cubicBezTo>
                <a:cubicBezTo>
                  <a:pt x="1964292" y="274053"/>
                  <a:pt x="2002077" y="285063"/>
                  <a:pt x="2014106" y="289382"/>
                </a:cubicBezTo>
                <a:cubicBezTo>
                  <a:pt x="2026424" y="292582"/>
                  <a:pt x="2049651" y="299809"/>
                  <a:pt x="2066450" y="304174"/>
                </a:cubicBezTo>
                <a:cubicBezTo>
                  <a:pt x="2083248" y="308537"/>
                  <a:pt x="2107886" y="314937"/>
                  <a:pt x="2119914" y="319255"/>
                </a:cubicBezTo>
                <a:cubicBezTo>
                  <a:pt x="2132232" y="322456"/>
                  <a:pt x="2157699" y="330266"/>
                  <a:pt x="2174788" y="333510"/>
                </a:cubicBezTo>
                <a:cubicBezTo>
                  <a:pt x="2192706" y="338164"/>
                  <a:pt x="2221533" y="346847"/>
                  <a:pt x="2239161" y="352620"/>
                </a:cubicBezTo>
                <a:cubicBezTo>
                  <a:pt x="2291214" y="368531"/>
                  <a:pt x="2471808" y="414248"/>
                  <a:pt x="2544643" y="428391"/>
                </a:cubicBezTo>
                <a:cubicBezTo>
                  <a:pt x="2555842" y="431300"/>
                  <a:pt x="2578530" y="435999"/>
                  <a:pt x="2595620" y="439244"/>
                </a:cubicBezTo>
                <a:cubicBezTo>
                  <a:pt x="2612418" y="443607"/>
                  <a:pt x="2637346" y="448889"/>
                  <a:pt x="2650785" y="452379"/>
                </a:cubicBezTo>
                <a:cubicBezTo>
                  <a:pt x="2688032" y="460860"/>
                  <a:pt x="2705660" y="466634"/>
                  <a:pt x="2711798" y="470617"/>
                </a:cubicBezTo>
                <a:cubicBezTo>
                  <a:pt x="2714867" y="472609"/>
                  <a:pt x="2730254" y="477800"/>
                  <a:pt x="2745933" y="481873"/>
                </a:cubicBezTo>
                <a:cubicBezTo>
                  <a:pt x="2767211" y="487400"/>
                  <a:pt x="2769451" y="487982"/>
                  <a:pt x="2756551" y="487020"/>
                </a:cubicBezTo>
                <a:cubicBezTo>
                  <a:pt x="2745061" y="485229"/>
                  <a:pt x="2740000" y="486303"/>
                  <a:pt x="2739128" y="489661"/>
                </a:cubicBezTo>
                <a:cubicBezTo>
                  <a:pt x="2739086" y="494427"/>
                  <a:pt x="2743275" y="496709"/>
                  <a:pt x="2746968" y="491697"/>
                </a:cubicBezTo>
                <a:cubicBezTo>
                  <a:pt x="2751490" y="488094"/>
                  <a:pt x="2763808" y="491294"/>
                  <a:pt x="2776914" y="500670"/>
                </a:cubicBezTo>
                <a:cubicBezTo>
                  <a:pt x="2788899" y="509756"/>
                  <a:pt x="2797858" y="512083"/>
                  <a:pt x="2854477" y="519624"/>
                </a:cubicBezTo>
                <a:cubicBezTo>
                  <a:pt x="2869617" y="521168"/>
                  <a:pt x="2877165" y="524323"/>
                  <a:pt x="2885253" y="530007"/>
                </a:cubicBezTo>
                <a:cubicBezTo>
                  <a:pt x="2899187" y="540793"/>
                  <a:pt x="2906488" y="540301"/>
                  <a:pt x="2901264" y="528194"/>
                </a:cubicBezTo>
                <a:cubicBezTo>
                  <a:pt x="2893844" y="510740"/>
                  <a:pt x="2902222" y="515305"/>
                  <a:pt x="2916071" y="535624"/>
                </a:cubicBezTo>
                <a:cubicBezTo>
                  <a:pt x="2919679" y="540144"/>
                  <a:pt x="2926646" y="545537"/>
                  <a:pt x="2932246" y="546992"/>
                </a:cubicBezTo>
                <a:cubicBezTo>
                  <a:pt x="2937845" y="548446"/>
                  <a:pt x="2972271" y="558583"/>
                  <a:pt x="3007817" y="569011"/>
                </a:cubicBezTo>
                <a:cubicBezTo>
                  <a:pt x="3044773" y="578611"/>
                  <a:pt x="3075840" y="587875"/>
                  <a:pt x="3078909" y="589867"/>
                </a:cubicBezTo>
                <a:cubicBezTo>
                  <a:pt x="3089526" y="595014"/>
                  <a:pt x="3036020" y="584698"/>
                  <a:pt x="2998234" y="573688"/>
                </a:cubicBezTo>
                <a:cubicBezTo>
                  <a:pt x="2975836" y="567870"/>
                  <a:pt x="2955387" y="563753"/>
                  <a:pt x="2951737" y="563999"/>
                </a:cubicBezTo>
                <a:cubicBezTo>
                  <a:pt x="2948086" y="564245"/>
                  <a:pt x="2934648" y="560754"/>
                  <a:pt x="2921791" y="555026"/>
                </a:cubicBezTo>
                <a:cubicBezTo>
                  <a:pt x="2890186" y="543232"/>
                  <a:pt x="2857999" y="533677"/>
                  <a:pt x="2800885" y="518841"/>
                </a:cubicBezTo>
                <a:cubicBezTo>
                  <a:pt x="2683296" y="488295"/>
                  <a:pt x="2649700" y="479568"/>
                  <a:pt x="2647751" y="477868"/>
                </a:cubicBezTo>
                <a:cubicBezTo>
                  <a:pt x="2646921" y="476458"/>
                  <a:pt x="2631243" y="472385"/>
                  <a:pt x="2614154" y="469141"/>
                </a:cubicBezTo>
                <a:cubicBezTo>
                  <a:pt x="2595945" y="465605"/>
                  <a:pt x="2564297" y="458578"/>
                  <a:pt x="2543019" y="453051"/>
                </a:cubicBezTo>
                <a:cubicBezTo>
                  <a:pt x="2522571" y="448934"/>
                  <a:pt x="2504362" y="445398"/>
                  <a:pt x="2503242" y="445108"/>
                </a:cubicBezTo>
                <a:cubicBezTo>
                  <a:pt x="2502951" y="446227"/>
                  <a:pt x="2504900" y="447927"/>
                  <a:pt x="2509089" y="450209"/>
                </a:cubicBezTo>
                <a:cubicBezTo>
                  <a:pt x="2515227" y="454192"/>
                  <a:pt x="2514107" y="453902"/>
                  <a:pt x="2505148" y="451574"/>
                </a:cubicBezTo>
                <a:cubicBezTo>
                  <a:pt x="2493120" y="447256"/>
                  <a:pt x="2479972" y="442646"/>
                  <a:pt x="2361263" y="411810"/>
                </a:cubicBezTo>
                <a:cubicBezTo>
                  <a:pt x="2278391" y="390282"/>
                  <a:pt x="2126377" y="349600"/>
                  <a:pt x="1997050" y="313617"/>
                </a:cubicBezTo>
                <a:cubicBezTo>
                  <a:pt x="1958145" y="302317"/>
                  <a:pt x="1913349" y="290680"/>
                  <a:pt x="1895431" y="286026"/>
                </a:cubicBezTo>
                <a:cubicBezTo>
                  <a:pt x="1878923" y="280543"/>
                  <a:pt x="1853166" y="273852"/>
                  <a:pt x="1839727" y="270361"/>
                </a:cubicBezTo>
                <a:cubicBezTo>
                  <a:pt x="1812021" y="261970"/>
                  <a:pt x="1725498" y="240689"/>
                  <a:pt x="1674812" y="228717"/>
                </a:cubicBezTo>
                <a:cubicBezTo>
                  <a:pt x="1645695" y="221153"/>
                  <a:pt x="1644285" y="221982"/>
                  <a:pt x="1645071" y="228158"/>
                </a:cubicBezTo>
                <a:cubicBezTo>
                  <a:pt x="1646148" y="233215"/>
                  <a:pt x="1646148" y="233215"/>
                  <a:pt x="1642003" y="226166"/>
                </a:cubicBezTo>
                <a:cubicBezTo>
                  <a:pt x="1637856" y="219117"/>
                  <a:pt x="1634787" y="217125"/>
                  <a:pt x="1605379" y="210681"/>
                </a:cubicBezTo>
                <a:cubicBezTo>
                  <a:pt x="1587170" y="207145"/>
                  <a:pt x="1564482" y="202446"/>
                  <a:pt x="1554403" y="199828"/>
                </a:cubicBezTo>
                <a:cubicBezTo>
                  <a:pt x="1532005" y="194009"/>
                  <a:pt x="1476258" y="183112"/>
                  <a:pt x="1418562" y="170514"/>
                </a:cubicBezTo>
                <a:cubicBezTo>
                  <a:pt x="1385504" y="164315"/>
                  <a:pt x="1376254" y="163106"/>
                  <a:pt x="1375383" y="166463"/>
                </a:cubicBezTo>
                <a:cubicBezTo>
                  <a:pt x="1374511" y="169820"/>
                  <a:pt x="1374511" y="169820"/>
                  <a:pt x="1373143" y="165881"/>
                </a:cubicBezTo>
                <a:cubicBezTo>
                  <a:pt x="1370946" y="160533"/>
                  <a:pt x="1346018" y="155252"/>
                  <a:pt x="1216854" y="132450"/>
                </a:cubicBezTo>
                <a:cubicBezTo>
                  <a:pt x="1166707" y="123007"/>
                  <a:pt x="1113739" y="115219"/>
                  <a:pt x="1099718" y="113966"/>
                </a:cubicBezTo>
                <a:cubicBezTo>
                  <a:pt x="1084288" y="113541"/>
                  <a:pt x="1079518" y="113496"/>
                  <a:pt x="1087357" y="115533"/>
                </a:cubicBezTo>
                <a:cubicBezTo>
                  <a:pt x="1094076" y="117278"/>
                  <a:pt x="1110875" y="121642"/>
                  <a:pt x="1124023" y="126252"/>
                </a:cubicBezTo>
                <a:cubicBezTo>
                  <a:pt x="1171016" y="143236"/>
                  <a:pt x="1357584" y="179756"/>
                  <a:pt x="1358208" y="172751"/>
                </a:cubicBezTo>
                <a:cubicBezTo>
                  <a:pt x="1358499" y="171632"/>
                  <a:pt x="1362149" y="171387"/>
                  <a:pt x="1366338" y="173669"/>
                </a:cubicBezTo>
                <a:cubicBezTo>
                  <a:pt x="1366338" y="173669"/>
                  <a:pt x="1366338" y="173669"/>
                  <a:pt x="1375007" y="177116"/>
                </a:cubicBezTo>
                <a:cubicBezTo>
                  <a:pt x="1375007" y="177116"/>
                  <a:pt x="1375007" y="177116"/>
                  <a:pt x="1366295" y="178435"/>
                </a:cubicBezTo>
                <a:cubicBezTo>
                  <a:pt x="1362645" y="178682"/>
                  <a:pt x="1356755" y="178346"/>
                  <a:pt x="1353395" y="177473"/>
                </a:cubicBezTo>
                <a:cubicBezTo>
                  <a:pt x="1350326" y="175482"/>
                  <a:pt x="1347796" y="176019"/>
                  <a:pt x="1346094" y="177966"/>
                </a:cubicBezTo>
                <a:cubicBezTo>
                  <a:pt x="1344684" y="178794"/>
                  <a:pt x="1351113" y="181658"/>
                  <a:pt x="1358952" y="183694"/>
                </a:cubicBezTo>
                <a:cubicBezTo>
                  <a:pt x="1367082" y="184612"/>
                  <a:pt x="1378281" y="187521"/>
                  <a:pt x="1382761" y="188685"/>
                </a:cubicBezTo>
                <a:cubicBezTo>
                  <a:pt x="1395080" y="191884"/>
                  <a:pt x="1504871" y="215627"/>
                  <a:pt x="1511590" y="217372"/>
                </a:cubicBezTo>
                <a:cubicBezTo>
                  <a:pt x="1514121" y="216835"/>
                  <a:pt x="1525320" y="219745"/>
                  <a:pt x="1536519" y="222654"/>
                </a:cubicBezTo>
                <a:cubicBezTo>
                  <a:pt x="1562277" y="229344"/>
                  <a:pt x="1586376" y="233216"/>
                  <a:pt x="1590025" y="232969"/>
                </a:cubicBezTo>
                <a:cubicBezTo>
                  <a:pt x="1592556" y="232432"/>
                  <a:pt x="1595625" y="234424"/>
                  <a:pt x="1597865" y="235006"/>
                </a:cubicBezTo>
                <a:cubicBezTo>
                  <a:pt x="1600934" y="236998"/>
                  <a:pt x="1630051" y="244561"/>
                  <a:pt x="1662528" y="252997"/>
                </a:cubicBezTo>
                <a:cubicBezTo>
                  <a:pt x="1742331" y="272533"/>
                  <a:pt x="1784887" y="283587"/>
                  <a:pt x="1814833" y="292560"/>
                </a:cubicBezTo>
                <a:cubicBezTo>
                  <a:pt x="1828272" y="296051"/>
                  <a:pt x="1865229" y="305652"/>
                  <a:pt x="1896585" y="313797"/>
                </a:cubicBezTo>
                <a:cubicBezTo>
                  <a:pt x="1927942" y="321942"/>
                  <a:pt x="1967139" y="332124"/>
                  <a:pt x="1983937" y="336487"/>
                </a:cubicBezTo>
                <a:cubicBezTo>
                  <a:pt x="2000736" y="340852"/>
                  <a:pt x="2015585" y="343514"/>
                  <a:pt x="2017286" y="341567"/>
                </a:cubicBezTo>
                <a:cubicBezTo>
                  <a:pt x="2018696" y="340739"/>
                  <a:pt x="2013387" y="338166"/>
                  <a:pt x="2002189" y="335257"/>
                </a:cubicBezTo>
                <a:cubicBezTo>
                  <a:pt x="1993520" y="331810"/>
                  <a:pt x="1970002" y="325701"/>
                  <a:pt x="1951255" y="319637"/>
                </a:cubicBezTo>
                <a:cubicBezTo>
                  <a:pt x="1932507" y="313573"/>
                  <a:pt x="1907870" y="307173"/>
                  <a:pt x="1895261" y="305092"/>
                </a:cubicBezTo>
                <a:cubicBezTo>
                  <a:pt x="1876761" y="302675"/>
                  <a:pt x="1872572" y="300392"/>
                  <a:pt x="1873444" y="297036"/>
                </a:cubicBezTo>
                <a:cubicBezTo>
                  <a:pt x="1874607" y="292560"/>
                  <a:pt x="1878257" y="292314"/>
                  <a:pt x="1900655" y="298132"/>
                </a:cubicBezTo>
                <a:cubicBezTo>
                  <a:pt x="1916624" y="301086"/>
                  <a:pt x="1937901" y="306614"/>
                  <a:pt x="1949930" y="310932"/>
                </a:cubicBezTo>
                <a:cubicBezTo>
                  <a:pt x="1961128" y="313841"/>
                  <a:pt x="1980996" y="320196"/>
                  <a:pt x="1992195" y="323106"/>
                </a:cubicBezTo>
                <a:cubicBezTo>
                  <a:pt x="2004805" y="325187"/>
                  <a:pt x="2023552" y="331251"/>
                  <a:pt x="2033631" y="333869"/>
                </a:cubicBezTo>
                <a:cubicBezTo>
                  <a:pt x="2044539" y="337897"/>
                  <a:pt x="2078965" y="348034"/>
                  <a:pt x="2110322" y="356179"/>
                </a:cubicBezTo>
                <a:cubicBezTo>
                  <a:pt x="2141388" y="365444"/>
                  <a:pt x="2193151" y="382473"/>
                  <a:pt x="2227287" y="393729"/>
                </a:cubicBezTo>
                <a:cubicBezTo>
                  <a:pt x="2314843" y="424834"/>
                  <a:pt x="2350389" y="435262"/>
                  <a:pt x="2388218" y="441505"/>
                </a:cubicBezTo>
                <a:cubicBezTo>
                  <a:pt x="2406427" y="445041"/>
                  <a:pt x="2419865" y="448531"/>
                  <a:pt x="2418165" y="450479"/>
                </a:cubicBezTo>
                <a:cubicBezTo>
                  <a:pt x="2415634" y="451016"/>
                  <a:pt x="2416754" y="451306"/>
                  <a:pt x="2420404" y="451060"/>
                </a:cubicBezTo>
                <a:cubicBezTo>
                  <a:pt x="2424055" y="450814"/>
                  <a:pt x="2443383" y="454641"/>
                  <a:pt x="2462422" y="459586"/>
                </a:cubicBezTo>
                <a:cubicBezTo>
                  <a:pt x="2499378" y="469186"/>
                  <a:pt x="2554543" y="482321"/>
                  <a:pt x="2589260" y="491340"/>
                </a:cubicBezTo>
                <a:cubicBezTo>
                  <a:pt x="2600459" y="494249"/>
                  <a:pt x="2621737" y="499776"/>
                  <a:pt x="2636295" y="503558"/>
                </a:cubicBezTo>
                <a:cubicBezTo>
                  <a:pt x="2655043" y="509622"/>
                  <a:pt x="2664292" y="510830"/>
                  <a:pt x="2669644" y="508638"/>
                </a:cubicBezTo>
                <a:cubicBezTo>
                  <a:pt x="2674995" y="506445"/>
                  <a:pt x="2676945" y="508145"/>
                  <a:pt x="2679723" y="511256"/>
                </a:cubicBezTo>
                <a:cubicBezTo>
                  <a:pt x="2681920" y="516604"/>
                  <a:pt x="2761680" y="540906"/>
                  <a:pt x="2795029" y="545986"/>
                </a:cubicBezTo>
                <a:cubicBezTo>
                  <a:pt x="2803159" y="546903"/>
                  <a:pt x="2809587" y="549767"/>
                  <a:pt x="2808177" y="550595"/>
                </a:cubicBezTo>
                <a:cubicBezTo>
                  <a:pt x="2804484" y="555608"/>
                  <a:pt x="2833020" y="565409"/>
                  <a:pt x="2873088" y="572235"/>
                </a:cubicBezTo>
                <a:cubicBezTo>
                  <a:pt x="2896067" y="575815"/>
                  <a:pt x="2910626" y="579596"/>
                  <a:pt x="2905856" y="579552"/>
                </a:cubicBezTo>
                <a:cubicBezTo>
                  <a:pt x="2896025" y="580581"/>
                  <a:pt x="2896025" y="580581"/>
                  <a:pt x="2903573" y="583737"/>
                </a:cubicBezTo>
                <a:cubicBezTo>
                  <a:pt x="2907762" y="586019"/>
                  <a:pt x="2926800" y="590965"/>
                  <a:pt x="2944718" y="595619"/>
                </a:cubicBezTo>
                <a:cubicBezTo>
                  <a:pt x="3033190" y="618601"/>
                  <a:pt x="3170065" y="657739"/>
                  <a:pt x="3248705" y="681750"/>
                </a:cubicBezTo>
                <a:cubicBezTo>
                  <a:pt x="3273052" y="689269"/>
                  <a:pt x="3304119" y="698534"/>
                  <a:pt x="3317557" y="702024"/>
                </a:cubicBezTo>
                <a:cubicBezTo>
                  <a:pt x="3329876" y="705225"/>
                  <a:pt x="3357582" y="713616"/>
                  <a:pt x="3379690" y="720553"/>
                </a:cubicBezTo>
                <a:cubicBezTo>
                  <a:pt x="3439873" y="737380"/>
                  <a:pt x="3452192" y="740581"/>
                  <a:pt x="3440454" y="735143"/>
                </a:cubicBezTo>
                <a:cubicBezTo>
                  <a:pt x="3435146" y="732569"/>
                  <a:pt x="3429837" y="729996"/>
                  <a:pt x="3429007" y="728586"/>
                </a:cubicBezTo>
                <a:cubicBezTo>
                  <a:pt x="3427058" y="726885"/>
                  <a:pt x="3440497" y="730376"/>
                  <a:pt x="3479942" y="744206"/>
                </a:cubicBezTo>
                <a:cubicBezTo>
                  <a:pt x="3495329" y="749397"/>
                  <a:pt x="3513538" y="752933"/>
                  <a:pt x="3520548" y="753559"/>
                </a:cubicBezTo>
                <a:cubicBezTo>
                  <a:pt x="3528969" y="753358"/>
                  <a:pt x="3532328" y="754231"/>
                  <a:pt x="3530627" y="756178"/>
                </a:cubicBezTo>
                <a:cubicBezTo>
                  <a:pt x="3530046" y="758416"/>
                  <a:pt x="3525276" y="758371"/>
                  <a:pt x="3521916" y="757498"/>
                </a:cubicBezTo>
                <a:cubicBezTo>
                  <a:pt x="3505657" y="755663"/>
                  <a:pt x="3519924" y="760564"/>
                  <a:pt x="3545681" y="767255"/>
                </a:cubicBezTo>
                <a:cubicBezTo>
                  <a:pt x="3585168" y="776317"/>
                  <a:pt x="3586288" y="776609"/>
                  <a:pt x="3606985" y="784373"/>
                </a:cubicBezTo>
                <a:cubicBezTo>
                  <a:pt x="3616773" y="788110"/>
                  <a:pt x="3632161" y="793302"/>
                  <a:pt x="3641121" y="795630"/>
                </a:cubicBezTo>
                <a:cubicBezTo>
                  <a:pt x="3651199" y="798248"/>
                  <a:pt x="3684505" y="808093"/>
                  <a:pt x="3716691" y="817649"/>
                </a:cubicBezTo>
                <a:cubicBezTo>
                  <a:pt x="3809061" y="844032"/>
                  <a:pt x="3813541" y="845196"/>
                  <a:pt x="3867672" y="848507"/>
                </a:cubicBezTo>
                <a:cubicBezTo>
                  <a:pt x="3896003" y="849895"/>
                  <a:pt x="3927692" y="852154"/>
                  <a:pt x="3938644" y="851416"/>
                </a:cubicBezTo>
                <a:cubicBezTo>
                  <a:pt x="3949304" y="851797"/>
                  <a:pt x="3960794" y="853586"/>
                  <a:pt x="3964982" y="855869"/>
                </a:cubicBezTo>
                <a:cubicBezTo>
                  <a:pt x="3971120" y="859852"/>
                  <a:pt x="3971120" y="859852"/>
                  <a:pt x="3960751" y="858353"/>
                </a:cubicBezTo>
                <a:cubicBezTo>
                  <a:pt x="3947022" y="855981"/>
                  <a:pt x="3920059" y="858532"/>
                  <a:pt x="3919187" y="861889"/>
                </a:cubicBezTo>
                <a:cubicBezTo>
                  <a:pt x="3918272" y="870012"/>
                  <a:pt x="4020849" y="884714"/>
                  <a:pt x="4042212" y="880708"/>
                </a:cubicBezTo>
                <a:cubicBezTo>
                  <a:pt x="4053745" y="877732"/>
                  <a:pt x="4055985" y="878314"/>
                  <a:pt x="4058472" y="882543"/>
                </a:cubicBezTo>
                <a:cubicBezTo>
                  <a:pt x="4060960" y="886773"/>
                  <a:pt x="4066850" y="887108"/>
                  <a:pt x="4084520" y="888115"/>
                </a:cubicBezTo>
                <a:cubicBezTo>
                  <a:pt x="4133052" y="889972"/>
                  <a:pt x="4154082" y="891852"/>
                  <a:pt x="4147320" y="894873"/>
                </a:cubicBezTo>
                <a:cubicBezTo>
                  <a:pt x="4138027" y="898431"/>
                  <a:pt x="4141344" y="904070"/>
                  <a:pt x="4152295" y="903332"/>
                </a:cubicBezTo>
                <a:cubicBezTo>
                  <a:pt x="4165486" y="903175"/>
                  <a:pt x="4169342" y="911343"/>
                  <a:pt x="4160835" y="921077"/>
                </a:cubicBezTo>
                <a:cubicBezTo>
                  <a:pt x="4155732" y="926918"/>
                  <a:pt x="4151791" y="928283"/>
                  <a:pt x="4142541" y="927075"/>
                </a:cubicBezTo>
                <a:cubicBezTo>
                  <a:pt x="4126572" y="924121"/>
                  <a:pt x="4107158" y="929827"/>
                  <a:pt x="4105705" y="935422"/>
                </a:cubicBezTo>
                <a:cubicBezTo>
                  <a:pt x="4104542" y="939898"/>
                  <a:pt x="4109021" y="941061"/>
                  <a:pt x="4122750" y="943433"/>
                </a:cubicBezTo>
                <a:cubicBezTo>
                  <a:pt x="4135361" y="945515"/>
                  <a:pt x="4139549" y="947797"/>
                  <a:pt x="4135608" y="949162"/>
                </a:cubicBezTo>
                <a:cubicBezTo>
                  <a:pt x="4131667" y="950527"/>
                  <a:pt x="4143986" y="953727"/>
                  <a:pt x="4171444" y="958471"/>
                </a:cubicBezTo>
                <a:cubicBezTo>
                  <a:pt x="4216283" y="965341"/>
                  <a:pt x="4216531" y="968988"/>
                  <a:pt x="4171650" y="966885"/>
                </a:cubicBezTo>
                <a:cubicBezTo>
                  <a:pt x="4125358" y="965610"/>
                  <a:pt x="4120588" y="965565"/>
                  <a:pt x="4119426" y="970040"/>
                </a:cubicBezTo>
                <a:cubicBezTo>
                  <a:pt x="4119135" y="971159"/>
                  <a:pt x="4128094" y="973487"/>
                  <a:pt x="4146884" y="974784"/>
                </a:cubicBezTo>
                <a:cubicBezTo>
                  <a:pt x="4195955" y="979171"/>
                  <a:pt x="4203956" y="994387"/>
                  <a:pt x="4161229" y="1002399"/>
                </a:cubicBezTo>
                <a:cubicBezTo>
                  <a:pt x="4143807" y="1005039"/>
                  <a:pt x="4155253" y="1011596"/>
                  <a:pt x="4185781" y="1018332"/>
                </a:cubicBezTo>
                <a:cubicBezTo>
                  <a:pt x="4221079" y="1025112"/>
                  <a:pt x="4230868" y="1028849"/>
                  <a:pt x="4225226" y="1032161"/>
                </a:cubicBezTo>
                <a:cubicBezTo>
                  <a:pt x="4218754" y="1034063"/>
                  <a:pt x="4236630" y="1043485"/>
                  <a:pt x="4264627" y="1050757"/>
                </a:cubicBezTo>
                <a:cubicBezTo>
                  <a:pt x="4277237" y="1052838"/>
                  <a:pt x="4288144" y="1056866"/>
                  <a:pt x="4290923" y="1059977"/>
                </a:cubicBezTo>
                <a:cubicBezTo>
                  <a:pt x="4292872" y="1061678"/>
                  <a:pt x="4286982" y="1061342"/>
                  <a:pt x="4274664" y="1058142"/>
                </a:cubicBezTo>
                <a:cubicBezTo>
                  <a:pt x="4255625" y="1053196"/>
                  <a:pt x="4255625" y="1053196"/>
                  <a:pt x="4263713" y="1058880"/>
                </a:cubicBezTo>
                <a:cubicBezTo>
                  <a:pt x="4269560" y="1063983"/>
                  <a:pt x="4270389" y="1065392"/>
                  <a:pt x="4265909" y="1064228"/>
                </a:cubicBezTo>
                <a:cubicBezTo>
                  <a:pt x="4261139" y="1064184"/>
                  <a:pt x="4261139" y="1064184"/>
                  <a:pt x="4263336" y="1069532"/>
                </a:cubicBezTo>
                <a:cubicBezTo>
                  <a:pt x="4266654" y="1075171"/>
                  <a:pt x="4266654" y="1075171"/>
                  <a:pt x="4259104" y="1072016"/>
                </a:cubicBezTo>
                <a:cubicBezTo>
                  <a:pt x="4256036" y="1070024"/>
                  <a:pt x="4252137" y="1066623"/>
                  <a:pt x="4251308" y="1065213"/>
                </a:cubicBezTo>
                <a:cubicBezTo>
                  <a:pt x="4251598" y="1064095"/>
                  <a:pt x="4246581" y="1060402"/>
                  <a:pt x="4240152" y="1057537"/>
                </a:cubicBezTo>
                <a:cubicBezTo>
                  <a:pt x="4234014" y="1053555"/>
                  <a:pt x="4227876" y="1049571"/>
                  <a:pt x="4225098" y="1046461"/>
                </a:cubicBezTo>
                <a:cubicBezTo>
                  <a:pt x="4218712" y="1038830"/>
                  <a:pt x="4193826" y="1028782"/>
                  <a:pt x="4178395" y="1028357"/>
                </a:cubicBezTo>
                <a:cubicBezTo>
                  <a:pt x="4169975" y="1028559"/>
                  <a:pt x="4153715" y="1026724"/>
                  <a:pt x="4142516" y="1023815"/>
                </a:cubicBezTo>
                <a:cubicBezTo>
                  <a:pt x="4103568" y="1017281"/>
                  <a:pt x="4097678" y="1016945"/>
                  <a:pt x="4074613" y="1022897"/>
                </a:cubicBezTo>
                <a:cubicBezTo>
                  <a:pt x="4056319" y="1028895"/>
                  <a:pt x="4047856" y="1033863"/>
                  <a:pt x="4047231" y="1040867"/>
                </a:cubicBezTo>
                <a:cubicBezTo>
                  <a:pt x="4046069" y="1045343"/>
                  <a:pt x="4063654" y="1055883"/>
                  <a:pt x="4088830" y="1064811"/>
                </a:cubicBezTo>
                <a:cubicBezTo>
                  <a:pt x="4127984" y="1079760"/>
                  <a:pt x="4190201" y="1088755"/>
                  <a:pt x="4236246" y="1086383"/>
                </a:cubicBezTo>
                <a:cubicBezTo>
                  <a:pt x="4254497" y="1085152"/>
                  <a:pt x="4270218" y="1084459"/>
                  <a:pt x="4271338" y="1084749"/>
                </a:cubicBezTo>
                <a:cubicBezTo>
                  <a:pt x="4272458" y="1085040"/>
                  <a:pt x="4272749" y="1083921"/>
                  <a:pt x="4272210" y="1081392"/>
                </a:cubicBezTo>
                <a:cubicBezTo>
                  <a:pt x="4270552" y="1078573"/>
                  <a:pt x="4271962" y="1077745"/>
                  <a:pt x="4276151" y="1080027"/>
                </a:cubicBezTo>
                <a:cubicBezTo>
                  <a:pt x="4278100" y="1081728"/>
                  <a:pt x="4282289" y="1084010"/>
                  <a:pt x="4283409" y="1084302"/>
                </a:cubicBezTo>
                <a:cubicBezTo>
                  <a:pt x="4284820" y="1083473"/>
                  <a:pt x="4286478" y="1086293"/>
                  <a:pt x="4286187" y="1087412"/>
                </a:cubicBezTo>
                <a:cubicBezTo>
                  <a:pt x="4285606" y="1089650"/>
                  <a:pt x="4283076" y="1090187"/>
                  <a:pt x="4279715" y="1089314"/>
                </a:cubicBezTo>
                <a:cubicBezTo>
                  <a:pt x="4272706" y="1088688"/>
                  <a:pt x="4269303" y="1092581"/>
                  <a:pt x="4267765" y="1107709"/>
                </a:cubicBezTo>
                <a:cubicBezTo>
                  <a:pt x="4266560" y="1116951"/>
                  <a:pt x="4267389" y="1118361"/>
                  <a:pt x="4276887" y="1123217"/>
                </a:cubicBezTo>
                <a:cubicBezTo>
                  <a:pt x="4286675" y="1126954"/>
                  <a:pt x="4286384" y="1128073"/>
                  <a:pt x="4281033" y="1130266"/>
                </a:cubicBezTo>
                <a:cubicBezTo>
                  <a:pt x="4276801" y="1132750"/>
                  <a:pt x="4266970" y="1133780"/>
                  <a:pt x="4258549" y="1133981"/>
                </a:cubicBezTo>
                <a:cubicBezTo>
                  <a:pt x="4250420" y="1133063"/>
                  <a:pt x="4239178" y="1134921"/>
                  <a:pt x="4234656" y="1138524"/>
                </a:cubicBezTo>
                <a:cubicBezTo>
                  <a:pt x="4230424" y="1141008"/>
                  <a:pt x="4220303" y="1143156"/>
                  <a:pt x="4213002" y="1143649"/>
                </a:cubicBezTo>
                <a:cubicBezTo>
                  <a:pt x="4205410" y="1145260"/>
                  <a:pt x="4198939" y="1147162"/>
                  <a:pt x="4198358" y="1149400"/>
                </a:cubicBezTo>
                <a:cubicBezTo>
                  <a:pt x="4198315" y="1154166"/>
                  <a:pt x="4259704" y="1161752"/>
                  <a:pt x="4287496" y="1160610"/>
                </a:cubicBezTo>
                <a:cubicBezTo>
                  <a:pt x="4311637" y="1159715"/>
                  <a:pt x="4316947" y="1162289"/>
                  <a:pt x="4318272" y="1170993"/>
                </a:cubicBezTo>
                <a:cubicBezTo>
                  <a:pt x="4319845" y="1183347"/>
                  <a:pt x="4305987" y="1195274"/>
                  <a:pt x="4279520" y="1205121"/>
                </a:cubicBezTo>
                <a:cubicBezTo>
                  <a:pt x="4257285" y="1212483"/>
                  <a:pt x="4250232" y="1216623"/>
                  <a:pt x="4246539" y="1221636"/>
                </a:cubicBezTo>
                <a:cubicBezTo>
                  <a:pt x="4245667" y="1224992"/>
                  <a:pt x="4232724" y="1228796"/>
                  <a:pt x="4215302" y="1231437"/>
                </a:cubicBezTo>
                <a:cubicBezTo>
                  <a:pt x="4185518" y="1235645"/>
                  <a:pt x="4177346" y="1239494"/>
                  <a:pt x="4192195" y="1242156"/>
                </a:cubicBezTo>
                <a:cubicBezTo>
                  <a:pt x="4203684" y="1243947"/>
                  <a:pt x="4206130" y="1252943"/>
                  <a:pt x="4198247" y="1255673"/>
                </a:cubicBezTo>
                <a:cubicBezTo>
                  <a:pt x="4192896" y="1257866"/>
                  <a:pt x="4192605" y="1258985"/>
                  <a:pt x="4198496" y="1259321"/>
                </a:cubicBezTo>
                <a:cubicBezTo>
                  <a:pt x="4201855" y="1260193"/>
                  <a:pt x="4195675" y="1260977"/>
                  <a:pt x="4185014" y="1260596"/>
                </a:cubicBezTo>
                <a:cubicBezTo>
                  <a:pt x="4167053" y="1260708"/>
                  <a:pt x="4152700" y="1265340"/>
                  <a:pt x="4164189" y="1267130"/>
                </a:cubicBezTo>
                <a:cubicBezTo>
                  <a:pt x="4170079" y="1267466"/>
                  <a:pt x="4170866" y="1273643"/>
                  <a:pt x="4164394" y="1275544"/>
                </a:cubicBezTo>
                <a:cubicBezTo>
                  <a:pt x="4160744" y="1275791"/>
                  <a:pt x="4164104" y="1276663"/>
                  <a:pt x="4190485" y="1276350"/>
                </a:cubicBezTo>
                <a:cubicBezTo>
                  <a:pt x="4198906" y="1276149"/>
                  <a:pt x="4196085" y="1277805"/>
                  <a:pt x="4180902" y="1281027"/>
                </a:cubicBezTo>
                <a:cubicBezTo>
                  <a:pt x="4170780" y="1283176"/>
                  <a:pt x="4157547" y="1288099"/>
                  <a:pt x="4152196" y="1290292"/>
                </a:cubicBezTo>
                <a:cubicBezTo>
                  <a:pt x="4144852" y="1295551"/>
                  <a:pt x="4144561" y="1296669"/>
                  <a:pt x="4150742" y="1295886"/>
                </a:cubicBezTo>
                <a:cubicBezTo>
                  <a:pt x="4154683" y="1294521"/>
                  <a:pt x="4158624" y="1293156"/>
                  <a:pt x="4161445" y="1291500"/>
                </a:cubicBezTo>
                <a:cubicBezTo>
                  <a:pt x="4163976" y="1290963"/>
                  <a:pt x="4167626" y="1290717"/>
                  <a:pt x="4169866" y="1291298"/>
                </a:cubicBezTo>
                <a:cubicBezTo>
                  <a:pt x="4171815" y="1292999"/>
                  <a:pt x="4167584" y="1295483"/>
                  <a:pt x="4161112" y="1297386"/>
                </a:cubicBezTo>
                <a:cubicBezTo>
                  <a:pt x="4153520" y="1298997"/>
                  <a:pt x="4146468" y="1303137"/>
                  <a:pt x="4143356" y="1305912"/>
                </a:cubicBezTo>
                <a:cubicBezTo>
                  <a:pt x="4140244" y="1308687"/>
                  <a:pt x="4136013" y="1311171"/>
                  <a:pt x="4133482" y="1311708"/>
                </a:cubicBezTo>
                <a:cubicBezTo>
                  <a:pt x="4127882" y="1310253"/>
                  <a:pt x="4110375" y="1322427"/>
                  <a:pt x="4112033" y="1325246"/>
                </a:cubicBezTo>
                <a:cubicBezTo>
                  <a:pt x="4113153" y="1325538"/>
                  <a:pt x="4120702" y="1328693"/>
                  <a:pt x="4129661" y="1331020"/>
                </a:cubicBezTo>
                <a:cubicBezTo>
                  <a:pt x="4150939" y="1336547"/>
                  <a:pt x="4179184" y="1347467"/>
                  <a:pt x="4178603" y="1349705"/>
                </a:cubicBezTo>
                <a:cubicBezTo>
                  <a:pt x="4178313" y="1350824"/>
                  <a:pt x="4173833" y="1349660"/>
                  <a:pt x="4168233" y="1348206"/>
                </a:cubicBezTo>
                <a:cubicBezTo>
                  <a:pt x="4139988" y="1337286"/>
                  <a:pt x="4101621" y="1328513"/>
                  <a:pt x="4095979" y="1331826"/>
                </a:cubicBezTo>
                <a:cubicBezTo>
                  <a:pt x="4088926" y="1335965"/>
                  <a:pt x="4089174" y="1339613"/>
                  <a:pt x="4095893" y="1341359"/>
                </a:cubicBezTo>
                <a:cubicBezTo>
                  <a:pt x="4099544" y="1341112"/>
                  <a:pt x="4097552" y="1344178"/>
                  <a:pt x="4088507" y="1351384"/>
                </a:cubicBezTo>
                <a:cubicBezTo>
                  <a:pt x="4076351" y="1361365"/>
                  <a:pt x="4076351" y="1361365"/>
                  <a:pt x="4083652" y="1360872"/>
                </a:cubicBezTo>
                <a:cubicBezTo>
                  <a:pt x="4088713" y="1359798"/>
                  <a:pt x="4098253" y="1359888"/>
                  <a:pt x="4105263" y="1360514"/>
                </a:cubicBezTo>
                <a:cubicBezTo>
                  <a:pt x="4114513" y="1361723"/>
                  <a:pt x="4123515" y="1359283"/>
                  <a:pt x="4130567" y="1355143"/>
                </a:cubicBezTo>
                <a:cubicBezTo>
                  <a:pt x="4147203" y="1346327"/>
                  <a:pt x="4149443" y="1346908"/>
                  <a:pt x="4136996" y="1358008"/>
                </a:cubicBezTo>
                <a:cubicBezTo>
                  <a:pt x="4132183" y="1362730"/>
                  <a:pt x="4127370" y="1367451"/>
                  <a:pt x="4126789" y="1369689"/>
                </a:cubicBezTo>
                <a:cubicBezTo>
                  <a:pt x="4126499" y="1370808"/>
                  <a:pt x="4122515" y="1376940"/>
                  <a:pt x="4116582" y="1381370"/>
                </a:cubicBezTo>
                <a:cubicBezTo>
                  <a:pt x="4111478" y="1387211"/>
                  <a:pt x="4107495" y="1393343"/>
                  <a:pt x="4106622" y="1396699"/>
                </a:cubicBezTo>
                <a:cubicBezTo>
                  <a:pt x="4105751" y="1400056"/>
                  <a:pt x="4103468" y="1404241"/>
                  <a:pt x="4100647" y="1405897"/>
                </a:cubicBezTo>
                <a:cubicBezTo>
                  <a:pt x="4097535" y="1408672"/>
                  <a:pt x="4098365" y="1410081"/>
                  <a:pt x="4107905" y="1410171"/>
                </a:cubicBezTo>
                <a:cubicBezTo>
                  <a:pt x="4114086" y="1409387"/>
                  <a:pt x="4122507" y="1409186"/>
                  <a:pt x="4128687" y="1408403"/>
                </a:cubicBezTo>
                <a:cubicBezTo>
                  <a:pt x="4141339" y="1405718"/>
                  <a:pt x="4142707" y="1409656"/>
                  <a:pt x="4131175" y="1412632"/>
                </a:cubicBezTo>
                <a:cubicBezTo>
                  <a:pt x="4121053" y="1414781"/>
                  <a:pt x="4121053" y="1414781"/>
                  <a:pt x="4127482" y="1417645"/>
                </a:cubicBezTo>
                <a:cubicBezTo>
                  <a:pt x="4131962" y="1418809"/>
                  <a:pt x="4141502" y="1418898"/>
                  <a:pt x="4149093" y="1417287"/>
                </a:cubicBezTo>
                <a:cubicBezTo>
                  <a:pt x="4164276" y="1414065"/>
                  <a:pt x="4201027" y="1415250"/>
                  <a:pt x="4187255" y="1417645"/>
                </a:cubicBezTo>
                <a:cubicBezTo>
                  <a:pt x="4183314" y="1419010"/>
                  <a:pt x="4176843" y="1420912"/>
                  <a:pt x="4171782" y="1421986"/>
                </a:cubicBezTo>
                <a:cubicBezTo>
                  <a:pt x="4165310" y="1423888"/>
                  <a:pt x="4165310" y="1423888"/>
                  <a:pt x="4173731" y="1423687"/>
                </a:cubicBezTo>
                <a:cubicBezTo>
                  <a:pt x="4179621" y="1424022"/>
                  <a:pt x="4186921" y="1423530"/>
                  <a:pt x="4191692" y="1423575"/>
                </a:cubicBezTo>
                <a:cubicBezTo>
                  <a:pt x="4197873" y="1422792"/>
                  <a:pt x="4196463" y="1423620"/>
                  <a:pt x="4188580" y="1426350"/>
                </a:cubicBezTo>
                <a:cubicBezTo>
                  <a:pt x="4182109" y="1428252"/>
                  <a:pt x="4175346" y="1431273"/>
                  <a:pt x="4172525" y="1432929"/>
                </a:cubicBezTo>
                <a:cubicBezTo>
                  <a:pt x="4170533" y="1435995"/>
                  <a:pt x="4162113" y="1436196"/>
                  <a:pt x="4150333" y="1435525"/>
                </a:cubicBezTo>
                <a:cubicBezTo>
                  <a:pt x="4134073" y="1433690"/>
                  <a:pt x="4130423" y="1433936"/>
                  <a:pt x="4128970" y="1439531"/>
                </a:cubicBezTo>
                <a:cubicBezTo>
                  <a:pt x="4126396" y="1444834"/>
                  <a:pt x="4127516" y="1445125"/>
                  <a:pt x="4132039" y="1441523"/>
                </a:cubicBezTo>
                <a:cubicBezTo>
                  <a:pt x="4134860" y="1439866"/>
                  <a:pt x="4139630" y="1439911"/>
                  <a:pt x="4141870" y="1440493"/>
                </a:cubicBezTo>
                <a:cubicBezTo>
                  <a:pt x="4142699" y="1441903"/>
                  <a:pt x="4136766" y="1446334"/>
                  <a:pt x="4126892" y="1452130"/>
                </a:cubicBezTo>
                <a:cubicBezTo>
                  <a:pt x="4114488" y="1458463"/>
                  <a:pt x="4108265" y="1464012"/>
                  <a:pt x="4106812" y="1469607"/>
                </a:cubicBezTo>
                <a:cubicBezTo>
                  <a:pt x="4105358" y="1475201"/>
                  <a:pt x="4102246" y="1477976"/>
                  <a:pt x="4094655" y="1479588"/>
                </a:cubicBezTo>
                <a:cubicBezTo>
                  <a:pt x="4088765" y="1479252"/>
                  <a:pt x="4083413" y="1481445"/>
                  <a:pt x="4083123" y="1482564"/>
                </a:cubicBezTo>
                <a:cubicBezTo>
                  <a:pt x="4081712" y="1483392"/>
                  <a:pt x="4068521" y="1483549"/>
                  <a:pt x="4054502" y="1482295"/>
                </a:cubicBezTo>
                <a:cubicBezTo>
                  <a:pt x="4027581" y="1480081"/>
                  <a:pt x="4020281" y="1480573"/>
                  <a:pt x="4028658" y="1485138"/>
                </a:cubicBezTo>
                <a:cubicBezTo>
                  <a:pt x="4039276" y="1490284"/>
                  <a:pt x="4040105" y="1491694"/>
                  <a:pt x="4031976" y="1490777"/>
                </a:cubicBezTo>
                <a:cubicBezTo>
                  <a:pt x="4018537" y="1487286"/>
                  <a:pt x="4016007" y="1487823"/>
                  <a:pt x="4019905" y="1491225"/>
                </a:cubicBezTo>
                <a:cubicBezTo>
                  <a:pt x="4021854" y="1492925"/>
                  <a:pt x="4034173" y="1496125"/>
                  <a:pt x="4047902" y="1498497"/>
                </a:cubicBezTo>
                <a:cubicBezTo>
                  <a:pt x="4060802" y="1499459"/>
                  <a:pt x="4067521" y="1501205"/>
                  <a:pt x="4062751" y="1501160"/>
                </a:cubicBezTo>
                <a:cubicBezTo>
                  <a:pt x="4055451" y="1501652"/>
                  <a:pt x="4054040" y="1502481"/>
                  <a:pt x="4054536" y="1509776"/>
                </a:cubicBezTo>
                <a:cubicBezTo>
                  <a:pt x="4054493" y="1514542"/>
                  <a:pt x="4053621" y="1517899"/>
                  <a:pt x="4053083" y="1515370"/>
                </a:cubicBezTo>
                <a:cubicBezTo>
                  <a:pt x="4051133" y="1513669"/>
                  <a:pt x="4050595" y="1511140"/>
                  <a:pt x="4051176" y="1508903"/>
                </a:cubicBezTo>
                <a:cubicBezTo>
                  <a:pt x="4052339" y="1504427"/>
                  <a:pt x="4032181" y="1499191"/>
                  <a:pt x="4022888" y="1502749"/>
                </a:cubicBezTo>
                <a:cubicBezTo>
                  <a:pt x="4016417" y="1504651"/>
                  <a:pt x="4014177" y="1504069"/>
                  <a:pt x="4011398" y="1500959"/>
                </a:cubicBezTo>
                <a:cubicBezTo>
                  <a:pt x="4007500" y="1497558"/>
                  <a:pt x="4001901" y="1496103"/>
                  <a:pt x="3992361" y="1496014"/>
                </a:cubicBezTo>
                <a:cubicBezTo>
                  <a:pt x="3981700" y="1495633"/>
                  <a:pt x="3978340" y="1494760"/>
                  <a:pt x="3980042" y="1492813"/>
                </a:cubicBezTo>
                <a:cubicBezTo>
                  <a:pt x="3981743" y="1490867"/>
                  <a:pt x="3978383" y="1489994"/>
                  <a:pt x="3970254" y="1489076"/>
                </a:cubicBezTo>
                <a:cubicBezTo>
                  <a:pt x="3954532" y="1489770"/>
                  <a:pt x="3948890" y="1493082"/>
                  <a:pt x="3964321" y="1493507"/>
                </a:cubicBezTo>
                <a:cubicBezTo>
                  <a:pt x="3972741" y="1493306"/>
                  <a:pt x="3974690" y="1495007"/>
                  <a:pt x="3972989" y="1496953"/>
                </a:cubicBezTo>
                <a:cubicBezTo>
                  <a:pt x="3971288" y="1498901"/>
                  <a:pt x="3973237" y="1500601"/>
                  <a:pt x="3978836" y="1502056"/>
                </a:cubicBezTo>
                <a:cubicBezTo>
                  <a:pt x="3984726" y="1502391"/>
                  <a:pt x="3994806" y="1505010"/>
                  <a:pt x="4003474" y="1508456"/>
                </a:cubicBezTo>
                <a:cubicBezTo>
                  <a:pt x="4014673" y="1511365"/>
                  <a:pt x="4016622" y="1513065"/>
                  <a:pt x="4011561" y="1514140"/>
                </a:cubicBezTo>
                <a:cubicBezTo>
                  <a:pt x="4007910" y="1514386"/>
                  <a:pt x="3999490" y="1514587"/>
                  <a:pt x="3993600" y="1514251"/>
                </a:cubicBezTo>
                <a:cubicBezTo>
                  <a:pt x="3982111" y="1512462"/>
                  <a:pt x="3976468" y="1515773"/>
                  <a:pt x="3984846" y="1520339"/>
                </a:cubicBezTo>
                <a:cubicBezTo>
                  <a:pt x="3990155" y="1522912"/>
                  <a:pt x="4015417" y="1522308"/>
                  <a:pt x="4019110" y="1517295"/>
                </a:cubicBezTo>
                <a:cubicBezTo>
                  <a:pt x="4020811" y="1515348"/>
                  <a:pt x="4029232" y="1515147"/>
                  <a:pt x="4038191" y="1517474"/>
                </a:cubicBezTo>
                <a:cubicBezTo>
                  <a:pt x="4047440" y="1518682"/>
                  <a:pt x="4054741" y="1518190"/>
                  <a:pt x="4056152" y="1517362"/>
                </a:cubicBezTo>
                <a:cubicBezTo>
                  <a:pt x="4057853" y="1515415"/>
                  <a:pt x="4060384" y="1514878"/>
                  <a:pt x="4062623" y="1515460"/>
                </a:cubicBezTo>
                <a:cubicBezTo>
                  <a:pt x="4067393" y="1515505"/>
                  <a:pt x="4066812" y="1517742"/>
                  <a:pt x="4060879" y="1522173"/>
                </a:cubicBezTo>
                <a:cubicBezTo>
                  <a:pt x="4056647" y="1524657"/>
                  <a:pt x="4051587" y="1525731"/>
                  <a:pt x="4048518" y="1523739"/>
                </a:cubicBezTo>
                <a:cubicBezTo>
                  <a:pt x="4043209" y="1521166"/>
                  <a:pt x="4026616" y="1525217"/>
                  <a:pt x="4029103" y="1529446"/>
                </a:cubicBezTo>
                <a:cubicBezTo>
                  <a:pt x="4029642" y="1531975"/>
                  <a:pt x="4034703" y="1530901"/>
                  <a:pt x="4039764" y="1529826"/>
                </a:cubicBezTo>
                <a:cubicBezTo>
                  <a:pt x="4047646" y="1527096"/>
                  <a:pt x="4049885" y="1527678"/>
                  <a:pt x="4048184" y="1529625"/>
                </a:cubicBezTo>
                <a:cubicBezTo>
                  <a:pt x="4047603" y="1531863"/>
                  <a:pt x="4045611" y="1534928"/>
                  <a:pt x="4043081" y="1535465"/>
                </a:cubicBezTo>
                <a:cubicBezTo>
                  <a:pt x="4041379" y="1537412"/>
                  <a:pt x="4046979" y="1538867"/>
                  <a:pt x="4056519" y="1538956"/>
                </a:cubicBezTo>
                <a:cubicBezTo>
                  <a:pt x="4065769" y="1540165"/>
                  <a:pt x="4072779" y="1540792"/>
                  <a:pt x="4072198" y="1543029"/>
                </a:cubicBezTo>
                <a:cubicBezTo>
                  <a:pt x="4072736" y="1545558"/>
                  <a:pt x="4078088" y="1543365"/>
                  <a:pt x="4085970" y="1540635"/>
                </a:cubicBezTo>
                <a:cubicBezTo>
                  <a:pt x="4094142" y="1536786"/>
                  <a:pt x="4102854" y="1535465"/>
                  <a:pt x="4105093" y="1536047"/>
                </a:cubicBezTo>
                <a:cubicBezTo>
                  <a:pt x="4107043" y="1537748"/>
                  <a:pt x="4112643" y="1539202"/>
                  <a:pt x="4117703" y="1538128"/>
                </a:cubicBezTo>
                <a:cubicBezTo>
                  <a:pt x="4123593" y="1538464"/>
                  <a:pt x="4124174" y="1536226"/>
                  <a:pt x="4122225" y="1534525"/>
                </a:cubicBezTo>
                <a:cubicBezTo>
                  <a:pt x="4119447" y="1531415"/>
                  <a:pt x="4120567" y="1531705"/>
                  <a:pt x="4126457" y="1532041"/>
                </a:cubicBezTo>
                <a:cubicBezTo>
                  <a:pt x="4132056" y="1533496"/>
                  <a:pt x="4134877" y="1531840"/>
                  <a:pt x="4134339" y="1529311"/>
                </a:cubicBezTo>
                <a:cubicBezTo>
                  <a:pt x="4132680" y="1526491"/>
                  <a:pt x="4133801" y="1526782"/>
                  <a:pt x="4136869" y="1528774"/>
                </a:cubicBezTo>
                <a:cubicBezTo>
                  <a:pt x="4140229" y="1529647"/>
                  <a:pt x="4142468" y="1530229"/>
                  <a:pt x="4143050" y="1527991"/>
                </a:cubicBezTo>
                <a:cubicBezTo>
                  <a:pt x="4142221" y="1526581"/>
                  <a:pt x="4140272" y="1524880"/>
                  <a:pt x="4135792" y="1523716"/>
                </a:cubicBezTo>
                <a:cubicBezTo>
                  <a:pt x="4130192" y="1522262"/>
                  <a:pt x="4130192" y="1522262"/>
                  <a:pt x="4135254" y="1521188"/>
                </a:cubicBezTo>
                <a:cubicBezTo>
                  <a:pt x="4146205" y="1520449"/>
                  <a:pt x="4158608" y="1514116"/>
                  <a:pt x="4154710" y="1510715"/>
                </a:cubicBezTo>
                <a:cubicBezTo>
                  <a:pt x="4152761" y="1509014"/>
                  <a:pt x="4158942" y="1508231"/>
                  <a:pt x="4166781" y="1510267"/>
                </a:cubicBezTo>
                <a:cubicBezTo>
                  <a:pt x="4177151" y="1511767"/>
                  <a:pt x="4180511" y="1512640"/>
                  <a:pt x="4176570" y="1514004"/>
                </a:cubicBezTo>
                <a:cubicBezTo>
                  <a:pt x="4173749" y="1515660"/>
                  <a:pt x="4170098" y="1515907"/>
                  <a:pt x="4166448" y="1516152"/>
                </a:cubicBezTo>
                <a:cubicBezTo>
                  <a:pt x="4164208" y="1515571"/>
                  <a:pt x="4159147" y="1516645"/>
                  <a:pt x="4154916" y="1519129"/>
                </a:cubicBezTo>
                <a:cubicBezTo>
                  <a:pt x="4148154" y="1522150"/>
                  <a:pt x="4149273" y="1522441"/>
                  <a:pt x="4159062" y="1526178"/>
                </a:cubicBezTo>
                <a:cubicBezTo>
                  <a:pt x="4159062" y="1526178"/>
                  <a:pt x="4159062" y="1526178"/>
                  <a:pt x="4168851" y="1529915"/>
                </a:cubicBezTo>
                <a:cubicBezTo>
                  <a:pt x="4168851" y="1529915"/>
                  <a:pt x="4168851" y="1529915"/>
                  <a:pt x="4158977" y="1535711"/>
                </a:cubicBezTo>
                <a:cubicBezTo>
                  <a:pt x="4153334" y="1539023"/>
                  <a:pt x="4149932" y="1542917"/>
                  <a:pt x="4150471" y="1545446"/>
                </a:cubicBezTo>
                <a:cubicBezTo>
                  <a:pt x="4152129" y="1548265"/>
                  <a:pt x="4148479" y="1548511"/>
                  <a:pt x="4142589" y="1548176"/>
                </a:cubicBezTo>
                <a:cubicBezTo>
                  <a:pt x="4136989" y="1546721"/>
                  <a:pt x="4133048" y="1548086"/>
                  <a:pt x="4131056" y="1551152"/>
                </a:cubicBezTo>
                <a:cubicBezTo>
                  <a:pt x="4127073" y="1557284"/>
                  <a:pt x="4128731" y="1560103"/>
                  <a:pt x="4140221" y="1561894"/>
                </a:cubicBezTo>
                <a:cubicBezTo>
                  <a:pt x="4150590" y="1563393"/>
                  <a:pt x="4150590" y="1563393"/>
                  <a:pt x="4142709" y="1566123"/>
                </a:cubicBezTo>
                <a:cubicBezTo>
                  <a:pt x="4137648" y="1567197"/>
                  <a:pt x="4122755" y="1569301"/>
                  <a:pt x="4108155" y="1570285"/>
                </a:cubicBezTo>
                <a:cubicBezTo>
                  <a:pt x="4094673" y="1571561"/>
                  <a:pt x="4079781" y="1573665"/>
                  <a:pt x="4076669" y="1576440"/>
                </a:cubicBezTo>
                <a:cubicBezTo>
                  <a:pt x="4073557" y="1579214"/>
                  <a:pt x="4064846" y="1580535"/>
                  <a:pt x="4057007" y="1578498"/>
                </a:cubicBezTo>
                <a:cubicBezTo>
                  <a:pt x="4046346" y="1578118"/>
                  <a:pt x="4044397" y="1576417"/>
                  <a:pt x="4048338" y="1575053"/>
                </a:cubicBezTo>
                <a:cubicBezTo>
                  <a:pt x="4051159" y="1573396"/>
                  <a:pt x="4055930" y="1573441"/>
                  <a:pt x="4058460" y="1572904"/>
                </a:cubicBezTo>
                <a:cubicBezTo>
                  <a:pt x="4061820" y="1573777"/>
                  <a:pt x="4064351" y="1573240"/>
                  <a:pt x="4065761" y="1572412"/>
                </a:cubicBezTo>
                <a:cubicBezTo>
                  <a:pt x="4067753" y="1569345"/>
                  <a:pt x="4031292" y="1567041"/>
                  <a:pt x="4022581" y="1568362"/>
                </a:cubicBezTo>
                <a:cubicBezTo>
                  <a:pt x="4019760" y="1570018"/>
                  <a:pt x="4015280" y="1568854"/>
                  <a:pt x="4012211" y="1566862"/>
                </a:cubicBezTo>
                <a:cubicBezTo>
                  <a:pt x="4008313" y="1563460"/>
                  <a:pt x="4008604" y="1562342"/>
                  <a:pt x="4011963" y="1563215"/>
                </a:cubicBezTo>
                <a:cubicBezTo>
                  <a:pt x="4014494" y="1562678"/>
                  <a:pt x="4014784" y="1561559"/>
                  <a:pt x="4009766" y="1557866"/>
                </a:cubicBezTo>
                <a:cubicBezTo>
                  <a:pt x="4004210" y="1551645"/>
                  <a:pt x="3994669" y="1551556"/>
                  <a:pt x="3993506" y="1556032"/>
                </a:cubicBezTo>
                <a:cubicBezTo>
                  <a:pt x="3992925" y="1558269"/>
                  <a:pt x="3994875" y="1559970"/>
                  <a:pt x="3998234" y="1560842"/>
                </a:cubicBezTo>
                <a:cubicBezTo>
                  <a:pt x="4001303" y="1562834"/>
                  <a:pt x="3988984" y="1559634"/>
                  <a:pt x="3971895" y="1556389"/>
                </a:cubicBezTo>
                <a:cubicBezTo>
                  <a:pt x="3942197" y="1551064"/>
                  <a:pt x="3938837" y="1550191"/>
                  <a:pt x="3921953" y="1555361"/>
                </a:cubicBezTo>
                <a:cubicBezTo>
                  <a:pt x="3911541" y="1558628"/>
                  <a:pt x="3902249" y="1562186"/>
                  <a:pt x="3902787" y="1564714"/>
                </a:cubicBezTo>
                <a:cubicBezTo>
                  <a:pt x="3901333" y="1570309"/>
                  <a:pt x="3959902" y="1579550"/>
                  <a:pt x="3971725" y="1575456"/>
                </a:cubicBezTo>
                <a:cubicBezTo>
                  <a:pt x="3978487" y="1572435"/>
                  <a:pt x="4005740" y="1568764"/>
                  <a:pt x="4011630" y="1569100"/>
                </a:cubicBezTo>
                <a:cubicBezTo>
                  <a:pt x="4012749" y="1569391"/>
                  <a:pt x="4013579" y="1570800"/>
                  <a:pt x="4011878" y="1572748"/>
                </a:cubicBezTo>
                <a:cubicBezTo>
                  <a:pt x="4010177" y="1574695"/>
                  <a:pt x="4009596" y="1576932"/>
                  <a:pt x="4011545" y="1578633"/>
                </a:cubicBezTo>
                <a:cubicBezTo>
                  <a:pt x="4013494" y="1580334"/>
                  <a:pt x="4006484" y="1579707"/>
                  <a:pt x="3996114" y="1578208"/>
                </a:cubicBezTo>
                <a:cubicBezTo>
                  <a:pt x="3983505" y="1576127"/>
                  <a:pt x="3977323" y="1576910"/>
                  <a:pt x="3971682" y="1580222"/>
                </a:cubicBezTo>
                <a:cubicBezTo>
                  <a:pt x="3968570" y="1582997"/>
                  <a:pt x="3961270" y="1583489"/>
                  <a:pt x="3953139" y="1582572"/>
                </a:cubicBezTo>
                <a:cubicBezTo>
                  <a:pt x="3945010" y="1581654"/>
                  <a:pt x="3950318" y="1584228"/>
                  <a:pt x="3967946" y="1590001"/>
                </a:cubicBezTo>
                <a:cubicBezTo>
                  <a:pt x="3983624" y="1594074"/>
                  <a:pt x="4002663" y="1599020"/>
                  <a:pt x="4009672" y="1599646"/>
                </a:cubicBezTo>
                <a:cubicBezTo>
                  <a:pt x="4017802" y="1600563"/>
                  <a:pt x="4023402" y="1602018"/>
                  <a:pt x="4023111" y="1603137"/>
                </a:cubicBezTo>
                <a:cubicBezTo>
                  <a:pt x="4021701" y="1603965"/>
                  <a:pt x="4024770" y="1605956"/>
                  <a:pt x="4029540" y="1606001"/>
                </a:cubicBezTo>
                <a:cubicBezTo>
                  <a:pt x="4034019" y="1607165"/>
                  <a:pt x="4041568" y="1610320"/>
                  <a:pt x="4045757" y="1612602"/>
                </a:cubicBezTo>
                <a:cubicBezTo>
                  <a:pt x="4050775" y="1616295"/>
                  <a:pt x="4054964" y="1618578"/>
                  <a:pt x="4056375" y="1617749"/>
                </a:cubicBezTo>
                <a:cubicBezTo>
                  <a:pt x="4058905" y="1617212"/>
                  <a:pt x="4068155" y="1618421"/>
                  <a:pt x="4077943" y="1622158"/>
                </a:cubicBezTo>
                <a:cubicBezTo>
                  <a:pt x="4099221" y="1627685"/>
                  <a:pt x="4119422" y="1628155"/>
                  <a:pt x="4131826" y="1621822"/>
                </a:cubicBezTo>
                <a:cubicBezTo>
                  <a:pt x="4143649" y="1617726"/>
                  <a:pt x="4152360" y="1616406"/>
                  <a:pt x="4154557" y="1621754"/>
                </a:cubicBezTo>
                <a:cubicBezTo>
                  <a:pt x="4155387" y="1623165"/>
                  <a:pt x="4157626" y="1623746"/>
                  <a:pt x="4159866" y="1624328"/>
                </a:cubicBezTo>
                <a:cubicBezTo>
                  <a:pt x="4162397" y="1623791"/>
                  <a:pt x="4164346" y="1625491"/>
                  <a:pt x="4166004" y="1628311"/>
                </a:cubicBezTo>
                <a:cubicBezTo>
                  <a:pt x="4166542" y="1630840"/>
                  <a:pt x="4164842" y="1632787"/>
                  <a:pt x="4162602" y="1632205"/>
                </a:cubicBezTo>
                <a:cubicBezTo>
                  <a:pt x="4160071" y="1632742"/>
                  <a:pt x="4160901" y="1634152"/>
                  <a:pt x="4162850" y="1635853"/>
                </a:cubicBezTo>
                <a:cubicBezTo>
                  <a:pt x="4165919" y="1637844"/>
                  <a:pt x="4165338" y="1640082"/>
                  <a:pt x="4164218" y="1639791"/>
                </a:cubicBezTo>
                <a:cubicBezTo>
                  <a:pt x="4161978" y="1639209"/>
                  <a:pt x="4159199" y="1636099"/>
                  <a:pt x="4156421" y="1632988"/>
                </a:cubicBezTo>
                <a:cubicBezTo>
                  <a:pt x="4152523" y="1629587"/>
                  <a:pt x="4149163" y="1628714"/>
                  <a:pt x="4140452" y="1630035"/>
                </a:cubicBezTo>
                <a:cubicBezTo>
                  <a:pt x="4126680" y="1632429"/>
                  <a:pt x="4122448" y="1634913"/>
                  <a:pt x="4133109" y="1635293"/>
                </a:cubicBezTo>
                <a:cubicBezTo>
                  <a:pt x="4141239" y="1636211"/>
                  <a:pt x="4141239" y="1636211"/>
                  <a:pt x="4135887" y="1638404"/>
                </a:cubicBezTo>
                <a:cubicBezTo>
                  <a:pt x="4132237" y="1638650"/>
                  <a:pt x="4124936" y="1639143"/>
                  <a:pt x="4121286" y="1639388"/>
                </a:cubicBezTo>
                <a:cubicBezTo>
                  <a:pt x="4103906" y="1637263"/>
                  <a:pt x="4123192" y="1645856"/>
                  <a:pt x="4159858" y="1656575"/>
                </a:cubicBezTo>
                <a:cubicBezTo>
                  <a:pt x="4200713" y="1669576"/>
                  <a:pt x="4242729" y="1678102"/>
                  <a:pt x="4243602" y="1674745"/>
                </a:cubicBezTo>
                <a:cubicBezTo>
                  <a:pt x="4243892" y="1673626"/>
                  <a:pt x="4248953" y="1672552"/>
                  <a:pt x="4255673" y="1674297"/>
                </a:cubicBezTo>
                <a:cubicBezTo>
                  <a:pt x="4262683" y="1674924"/>
                  <a:pt x="4268863" y="1674140"/>
                  <a:pt x="4269154" y="1673022"/>
                </a:cubicBezTo>
                <a:cubicBezTo>
                  <a:pt x="4269444" y="1671903"/>
                  <a:pt x="4271146" y="1669956"/>
                  <a:pt x="4273676" y="1669419"/>
                </a:cubicBezTo>
                <a:cubicBezTo>
                  <a:pt x="4276207" y="1668882"/>
                  <a:pt x="4275087" y="1668591"/>
                  <a:pt x="4271436" y="1668837"/>
                </a:cubicBezTo>
                <a:cubicBezTo>
                  <a:pt x="4268077" y="1667964"/>
                  <a:pt x="4262477" y="1666510"/>
                  <a:pt x="4259699" y="1663400"/>
                </a:cubicBezTo>
                <a:cubicBezTo>
                  <a:pt x="4253313" y="1655768"/>
                  <a:pt x="4258912" y="1657223"/>
                  <a:pt x="4275130" y="1663825"/>
                </a:cubicBezTo>
                <a:cubicBezTo>
                  <a:pt x="4285747" y="1668972"/>
                  <a:pt x="4287944" y="1674320"/>
                  <a:pt x="4280353" y="1675931"/>
                </a:cubicBezTo>
                <a:cubicBezTo>
                  <a:pt x="4278943" y="1676759"/>
                  <a:pt x="4285661" y="1678505"/>
                  <a:pt x="4296570" y="1682532"/>
                </a:cubicBezTo>
                <a:cubicBezTo>
                  <a:pt x="4308889" y="1685732"/>
                  <a:pt x="4314197" y="1688306"/>
                  <a:pt x="4311377" y="1689962"/>
                </a:cubicBezTo>
                <a:cubicBezTo>
                  <a:pt x="4308846" y="1690499"/>
                  <a:pt x="4315565" y="1692244"/>
                  <a:pt x="4328465" y="1693206"/>
                </a:cubicBezTo>
                <a:cubicBezTo>
                  <a:pt x="4328465" y="1693206"/>
                  <a:pt x="4328465" y="1693206"/>
                  <a:pt x="4331234" y="1693477"/>
                </a:cubicBezTo>
                <a:lnTo>
                  <a:pt x="4331370" y="1693491"/>
                </a:lnTo>
                <a:lnTo>
                  <a:pt x="4331370" y="1697091"/>
                </a:lnTo>
                <a:lnTo>
                  <a:pt x="4307683" y="1694974"/>
                </a:lnTo>
                <a:cubicBezTo>
                  <a:pt x="4299844" y="1692938"/>
                  <a:pt x="4295656" y="1690655"/>
                  <a:pt x="4297895" y="1691237"/>
                </a:cubicBezTo>
                <a:cubicBezTo>
                  <a:pt x="4307436" y="1691327"/>
                  <a:pt x="4299887" y="1688171"/>
                  <a:pt x="4282259" y="1682398"/>
                </a:cubicBezTo>
                <a:cubicBezTo>
                  <a:pt x="4269940" y="1679198"/>
                  <a:pt x="4265170" y="1679154"/>
                  <a:pt x="4265709" y="1681682"/>
                </a:cubicBezTo>
                <a:cubicBezTo>
                  <a:pt x="4267367" y="1684502"/>
                  <a:pt x="4268487" y="1684793"/>
                  <a:pt x="4271018" y="1684256"/>
                </a:cubicBezTo>
                <a:cubicBezTo>
                  <a:pt x="4272428" y="1683428"/>
                  <a:pt x="4276617" y="1685710"/>
                  <a:pt x="4281635" y="1689402"/>
                </a:cubicBezTo>
                <a:cubicBezTo>
                  <a:pt x="4281635" y="1689402"/>
                  <a:pt x="4281635" y="1689402"/>
                  <a:pt x="4289432" y="1696205"/>
                </a:cubicBezTo>
                <a:cubicBezTo>
                  <a:pt x="4289432" y="1696205"/>
                  <a:pt x="4289432" y="1696205"/>
                  <a:pt x="4281884" y="1693050"/>
                </a:cubicBezTo>
                <a:cubicBezTo>
                  <a:pt x="4275455" y="1690186"/>
                  <a:pt x="4274044" y="1691014"/>
                  <a:pt x="4272881" y="1695489"/>
                </a:cubicBezTo>
                <a:cubicBezTo>
                  <a:pt x="4273130" y="1699137"/>
                  <a:pt x="4277028" y="1702538"/>
                  <a:pt x="4285987" y="1704866"/>
                </a:cubicBezTo>
                <a:cubicBezTo>
                  <a:pt x="4292996" y="1705492"/>
                  <a:pt x="4298306" y="1708065"/>
                  <a:pt x="4298844" y="1710594"/>
                </a:cubicBezTo>
                <a:cubicBezTo>
                  <a:pt x="4298554" y="1711713"/>
                  <a:pt x="4296023" y="1712250"/>
                  <a:pt x="4292954" y="1710258"/>
                </a:cubicBezTo>
                <a:cubicBezTo>
                  <a:pt x="4289594" y="1709386"/>
                  <a:pt x="4282584" y="1708759"/>
                  <a:pt x="4277524" y="1709833"/>
                </a:cubicBezTo>
                <a:cubicBezTo>
                  <a:pt x="4270223" y="1710326"/>
                  <a:pt x="4266034" y="1708044"/>
                  <a:pt x="4255168" y="1699249"/>
                </a:cubicBezTo>
                <a:cubicBezTo>
                  <a:pt x="4243474" y="1689044"/>
                  <a:pt x="4239285" y="1686762"/>
                  <a:pt x="4200627" y="1679109"/>
                </a:cubicBezTo>
                <a:cubicBezTo>
                  <a:pt x="4177939" y="1674410"/>
                  <a:pt x="4161140" y="1670046"/>
                  <a:pt x="4163671" y="1669509"/>
                </a:cubicBezTo>
                <a:cubicBezTo>
                  <a:pt x="4171262" y="1667898"/>
                  <a:pt x="4168774" y="1663668"/>
                  <a:pt x="4159815" y="1661341"/>
                </a:cubicBezTo>
                <a:cubicBezTo>
                  <a:pt x="4155045" y="1661296"/>
                  <a:pt x="4138537" y="1655814"/>
                  <a:pt x="4124269" y="1650913"/>
                </a:cubicBezTo>
                <a:cubicBezTo>
                  <a:pt x="4099093" y="1641985"/>
                  <a:pt x="4094613" y="1640821"/>
                  <a:pt x="4084201" y="1644088"/>
                </a:cubicBezTo>
                <a:cubicBezTo>
                  <a:pt x="4070139" y="1647601"/>
                  <a:pt x="4038696" y="1648989"/>
                  <a:pt x="4021607" y="1645744"/>
                </a:cubicBezTo>
                <a:cubicBezTo>
                  <a:pt x="4014597" y="1645118"/>
                  <a:pt x="4007587" y="1644491"/>
                  <a:pt x="4005886" y="1646438"/>
                </a:cubicBezTo>
                <a:cubicBezTo>
                  <a:pt x="4002774" y="1649213"/>
                  <a:pt x="4052383" y="1656127"/>
                  <a:pt x="4069805" y="1653487"/>
                </a:cubicBezTo>
                <a:cubicBezTo>
                  <a:pt x="4078226" y="1653285"/>
                  <a:pt x="4085235" y="1653912"/>
                  <a:pt x="4085235" y="1653912"/>
                </a:cubicBezTo>
                <a:cubicBezTo>
                  <a:pt x="4086065" y="1655322"/>
                  <a:pt x="4082124" y="1656687"/>
                  <a:pt x="4077353" y="1656642"/>
                </a:cubicBezTo>
                <a:cubicBezTo>
                  <a:pt x="4072293" y="1657716"/>
                  <a:pt x="4064702" y="1659328"/>
                  <a:pt x="4060761" y="1660693"/>
                </a:cubicBezTo>
                <a:cubicBezTo>
                  <a:pt x="4055118" y="1664004"/>
                  <a:pt x="4057358" y="1664586"/>
                  <a:pt x="4079508" y="1666757"/>
                </a:cubicBezTo>
                <a:cubicBezTo>
                  <a:pt x="4094648" y="1668301"/>
                  <a:pt x="4100248" y="1669756"/>
                  <a:pt x="4095187" y="1670830"/>
                </a:cubicBezTo>
                <a:cubicBezTo>
                  <a:pt x="4095187" y="1670830"/>
                  <a:pt x="4095187" y="1670830"/>
                  <a:pt x="4085356" y="1671859"/>
                </a:cubicBezTo>
                <a:cubicBezTo>
                  <a:pt x="4085356" y="1671859"/>
                  <a:pt x="4085356" y="1671859"/>
                  <a:pt x="4098213" y="1677588"/>
                </a:cubicBezTo>
                <a:cubicBezTo>
                  <a:pt x="4105761" y="1680743"/>
                  <a:pt x="4118080" y="1683943"/>
                  <a:pt x="4126210" y="1684861"/>
                </a:cubicBezTo>
                <a:cubicBezTo>
                  <a:pt x="4136870" y="1685241"/>
                  <a:pt x="4142470" y="1686696"/>
                  <a:pt x="4141888" y="1688934"/>
                </a:cubicBezTo>
                <a:cubicBezTo>
                  <a:pt x="4142427" y="1691462"/>
                  <a:pt x="4149976" y="1694617"/>
                  <a:pt x="4160345" y="1696117"/>
                </a:cubicBezTo>
                <a:cubicBezTo>
                  <a:pt x="4170715" y="1697616"/>
                  <a:pt x="4176314" y="1699070"/>
                  <a:pt x="4173494" y="1700726"/>
                </a:cubicBezTo>
                <a:cubicBezTo>
                  <a:pt x="4172083" y="1701554"/>
                  <a:pt x="4175152" y="1703546"/>
                  <a:pt x="4183282" y="1704464"/>
                </a:cubicBezTo>
                <a:cubicBezTo>
                  <a:pt x="4191121" y="1706500"/>
                  <a:pt x="4204560" y="1709991"/>
                  <a:pt x="4214058" y="1714846"/>
                </a:cubicBezTo>
                <a:cubicBezTo>
                  <a:pt x="4226624" y="1721694"/>
                  <a:pt x="4236994" y="1723193"/>
                  <a:pt x="4259144" y="1725364"/>
                </a:cubicBezTo>
                <a:cubicBezTo>
                  <a:pt x="4274283" y="1726908"/>
                  <a:pt x="4298964" y="1728541"/>
                  <a:pt x="4312693" y="1730913"/>
                </a:cubicBezTo>
                <a:cubicBezTo>
                  <a:pt x="4312693" y="1730913"/>
                  <a:pt x="4312693" y="1730913"/>
                  <a:pt x="4315882" y="1731294"/>
                </a:cubicBezTo>
                <a:lnTo>
                  <a:pt x="4331370" y="1733142"/>
                </a:lnTo>
                <a:lnTo>
                  <a:pt x="4331370" y="1735850"/>
                </a:lnTo>
                <a:lnTo>
                  <a:pt x="4313728" y="1740738"/>
                </a:lnTo>
                <a:cubicBezTo>
                  <a:pt x="4294023" y="1747563"/>
                  <a:pt x="4289253" y="1747518"/>
                  <a:pt x="4276934" y="1744318"/>
                </a:cubicBezTo>
                <a:cubicBezTo>
                  <a:pt x="4269385" y="1741163"/>
                  <a:pt x="4257066" y="1737963"/>
                  <a:pt x="4250056" y="1737336"/>
                </a:cubicBezTo>
                <a:cubicBezTo>
                  <a:pt x="4243337" y="1735591"/>
                  <a:pt x="4234378" y="1733264"/>
                  <a:pt x="4229069" y="1730690"/>
                </a:cubicBezTo>
                <a:cubicBezTo>
                  <a:pt x="4224881" y="1728408"/>
                  <a:pt x="4221520" y="1727535"/>
                  <a:pt x="4223470" y="1729236"/>
                </a:cubicBezTo>
                <a:cubicBezTo>
                  <a:pt x="4229608" y="1733219"/>
                  <a:pt x="4218324" y="1739843"/>
                  <a:pt x="4209074" y="1738634"/>
                </a:cubicBezTo>
                <a:cubicBezTo>
                  <a:pt x="4204594" y="1737471"/>
                  <a:pt x="4190326" y="1732570"/>
                  <a:pt x="4177178" y="1727960"/>
                </a:cubicBezTo>
                <a:cubicBezTo>
                  <a:pt x="4155362" y="1719904"/>
                  <a:pt x="4152002" y="1719031"/>
                  <a:pt x="4143000" y="1721471"/>
                </a:cubicBezTo>
                <a:cubicBezTo>
                  <a:pt x="4137649" y="1723664"/>
                  <a:pt x="4132878" y="1723619"/>
                  <a:pt x="4133169" y="1722500"/>
                </a:cubicBezTo>
                <a:cubicBezTo>
                  <a:pt x="4133459" y="1721381"/>
                  <a:pt x="4130391" y="1719390"/>
                  <a:pt x="4128151" y="1718808"/>
                </a:cubicBezTo>
                <a:cubicBezTo>
                  <a:pt x="4123671" y="1717644"/>
                  <a:pt x="4123671" y="1717644"/>
                  <a:pt x="4127903" y="1715160"/>
                </a:cubicBezTo>
                <a:cubicBezTo>
                  <a:pt x="4136076" y="1711311"/>
                  <a:pt x="4130767" y="1708738"/>
                  <a:pt x="4118405" y="1710304"/>
                </a:cubicBezTo>
                <a:cubicBezTo>
                  <a:pt x="4105753" y="1712990"/>
                  <a:pt x="4050212" y="1710506"/>
                  <a:pt x="4030592" y="1707798"/>
                </a:cubicBezTo>
                <a:cubicBezTo>
                  <a:pt x="4023873" y="1706053"/>
                  <a:pt x="4012674" y="1703144"/>
                  <a:pt x="4004835" y="1701107"/>
                </a:cubicBezTo>
                <a:cubicBezTo>
                  <a:pt x="3988327" y="1695625"/>
                  <a:pt x="3949627" y="1692739"/>
                  <a:pt x="3954354" y="1697550"/>
                </a:cubicBezTo>
                <a:cubicBezTo>
                  <a:pt x="3957423" y="1699542"/>
                  <a:pt x="3955722" y="1701488"/>
                  <a:pt x="3949541" y="1702272"/>
                </a:cubicBezTo>
                <a:cubicBezTo>
                  <a:pt x="3942779" y="1705293"/>
                  <a:pt x="3942779" y="1705293"/>
                  <a:pt x="3952320" y="1705382"/>
                </a:cubicBezTo>
                <a:cubicBezTo>
                  <a:pt x="3952320" y="1705382"/>
                  <a:pt x="3952320" y="1705382"/>
                  <a:pt x="3964100" y="1706053"/>
                </a:cubicBezTo>
                <a:cubicBezTo>
                  <a:pt x="3964100" y="1706053"/>
                  <a:pt x="3964100" y="1706053"/>
                  <a:pt x="3953978" y="1708202"/>
                </a:cubicBezTo>
                <a:cubicBezTo>
                  <a:pt x="3948626" y="1710395"/>
                  <a:pt x="3940206" y="1710596"/>
                  <a:pt x="3936556" y="1710843"/>
                </a:cubicBezTo>
                <a:cubicBezTo>
                  <a:pt x="3932076" y="1709679"/>
                  <a:pt x="3929255" y="1711335"/>
                  <a:pt x="3928674" y="1713573"/>
                </a:cubicBezTo>
                <a:cubicBezTo>
                  <a:pt x="3928921" y="1717221"/>
                  <a:pt x="3924690" y="1719704"/>
                  <a:pt x="3919338" y="1721897"/>
                </a:cubicBezTo>
                <a:cubicBezTo>
                  <a:pt x="3911747" y="1723509"/>
                  <a:pt x="3910337" y="1724336"/>
                  <a:pt x="3915936" y="1725791"/>
                </a:cubicBezTo>
                <a:cubicBezTo>
                  <a:pt x="3917885" y="1727492"/>
                  <a:pt x="3922946" y="1726417"/>
                  <a:pt x="3924357" y="1725590"/>
                </a:cubicBezTo>
                <a:cubicBezTo>
                  <a:pt x="3927178" y="1723934"/>
                  <a:pt x="3932239" y="1722860"/>
                  <a:pt x="3935598" y="1723732"/>
                </a:cubicBezTo>
                <a:cubicBezTo>
                  <a:pt x="3940369" y="1723777"/>
                  <a:pt x="3941198" y="1725187"/>
                  <a:pt x="3935846" y="1727380"/>
                </a:cubicBezTo>
                <a:cubicBezTo>
                  <a:pt x="3933025" y="1729036"/>
                  <a:pt x="3937505" y="1730200"/>
                  <a:pt x="3956295" y="1731497"/>
                </a:cubicBezTo>
                <a:cubicBezTo>
                  <a:pt x="3980685" y="1734250"/>
                  <a:pt x="3989062" y="1738815"/>
                  <a:pt x="3968280" y="1740583"/>
                </a:cubicBezTo>
                <a:cubicBezTo>
                  <a:pt x="3963510" y="1740538"/>
                  <a:pt x="3955919" y="1742149"/>
                  <a:pt x="3954508" y="1742977"/>
                </a:cubicBezTo>
                <a:cubicBezTo>
                  <a:pt x="3951687" y="1744633"/>
                  <a:pt x="3943557" y="1743716"/>
                  <a:pt x="3934598" y="1741389"/>
                </a:cubicBezTo>
                <a:cubicBezTo>
                  <a:pt x="3922280" y="1738189"/>
                  <a:pt x="3917509" y="1738144"/>
                  <a:pt x="3903156" y="1742776"/>
                </a:cubicBezTo>
                <a:cubicBezTo>
                  <a:pt x="3903156" y="1742776"/>
                  <a:pt x="3903156" y="1742776"/>
                  <a:pt x="3886272" y="1747946"/>
                </a:cubicBezTo>
                <a:cubicBezTo>
                  <a:pt x="3886272" y="1747946"/>
                  <a:pt x="3886272" y="1747946"/>
                  <a:pt x="3900292" y="1749199"/>
                </a:cubicBezTo>
                <a:cubicBezTo>
                  <a:pt x="3913483" y="1749042"/>
                  <a:pt x="3914312" y="1750452"/>
                  <a:pt x="3908961" y="1752645"/>
                </a:cubicBezTo>
                <a:cubicBezTo>
                  <a:pt x="3903318" y="1755956"/>
                  <a:pt x="3903028" y="1757076"/>
                  <a:pt x="3910867" y="1759112"/>
                </a:cubicBezTo>
                <a:cubicBezTo>
                  <a:pt x="3921775" y="1763140"/>
                  <a:pt x="3939736" y="1763028"/>
                  <a:pt x="3949028" y="1759470"/>
                </a:cubicBezTo>
                <a:cubicBezTo>
                  <a:pt x="3954380" y="1757277"/>
                  <a:pt x="3956910" y="1756740"/>
                  <a:pt x="3956329" y="1758978"/>
                </a:cubicBezTo>
                <a:cubicBezTo>
                  <a:pt x="3955996" y="1764863"/>
                  <a:pt x="3964417" y="1764662"/>
                  <a:pt x="3970640" y="1759111"/>
                </a:cubicBezTo>
                <a:cubicBezTo>
                  <a:pt x="3979684" y="1751906"/>
                  <a:pt x="3978856" y="1750496"/>
                  <a:pt x="3965417" y="1747005"/>
                </a:cubicBezTo>
                <a:cubicBezTo>
                  <a:pt x="3965417" y="1747005"/>
                  <a:pt x="3965417" y="1747005"/>
                  <a:pt x="3954218" y="1744096"/>
                </a:cubicBezTo>
                <a:cubicBezTo>
                  <a:pt x="3954218" y="1744096"/>
                  <a:pt x="3954218" y="1744096"/>
                  <a:pt x="3967118" y="1745058"/>
                </a:cubicBezTo>
                <a:cubicBezTo>
                  <a:pt x="3974128" y="1745685"/>
                  <a:pt x="3982548" y="1745483"/>
                  <a:pt x="3984250" y="1743537"/>
                </a:cubicBezTo>
                <a:cubicBezTo>
                  <a:pt x="3988481" y="1741053"/>
                  <a:pt x="3989601" y="1741344"/>
                  <a:pt x="3990969" y="1745282"/>
                </a:cubicBezTo>
                <a:cubicBezTo>
                  <a:pt x="3992628" y="1748102"/>
                  <a:pt x="3996816" y="1750384"/>
                  <a:pt x="4006647" y="1749355"/>
                </a:cubicBezTo>
                <a:cubicBezTo>
                  <a:pt x="4014777" y="1750272"/>
                  <a:pt x="4027677" y="1751234"/>
                  <a:pt x="4036098" y="1751033"/>
                </a:cubicBezTo>
                <a:cubicBezTo>
                  <a:pt x="4043108" y="1751660"/>
                  <a:pt x="4055179" y="1751211"/>
                  <a:pt x="4061651" y="1749310"/>
                </a:cubicBezTo>
                <a:cubicBezTo>
                  <a:pt x="4077123" y="1744968"/>
                  <a:pt x="4085544" y="1744767"/>
                  <a:pt x="4090562" y="1748459"/>
                </a:cubicBezTo>
                <a:cubicBezTo>
                  <a:pt x="4093340" y="1751569"/>
                  <a:pt x="4091930" y="1752398"/>
                  <a:pt x="4086331" y="1750943"/>
                </a:cubicBezTo>
                <a:cubicBezTo>
                  <a:pt x="4081851" y="1749780"/>
                  <a:pt x="4076790" y="1750854"/>
                  <a:pt x="4075089" y="1752800"/>
                </a:cubicBezTo>
                <a:cubicBezTo>
                  <a:pt x="4073678" y="1753628"/>
                  <a:pt x="4074217" y="1756157"/>
                  <a:pt x="4077868" y="1755911"/>
                </a:cubicBezTo>
                <a:cubicBezTo>
                  <a:pt x="4080107" y="1756493"/>
                  <a:pt x="4080645" y="1759021"/>
                  <a:pt x="4080064" y="1761260"/>
                </a:cubicBezTo>
                <a:cubicBezTo>
                  <a:pt x="4078072" y="1764325"/>
                  <a:pt x="4075251" y="1765981"/>
                  <a:pt x="4074131" y="1765690"/>
                </a:cubicBezTo>
                <a:cubicBezTo>
                  <a:pt x="4071892" y="1765109"/>
                  <a:pt x="4072182" y="1763990"/>
                  <a:pt x="4073884" y="1762042"/>
                </a:cubicBezTo>
                <a:cubicBezTo>
                  <a:pt x="4074465" y="1759805"/>
                  <a:pt x="4074755" y="1758686"/>
                  <a:pt x="4072516" y="1758104"/>
                </a:cubicBezTo>
                <a:cubicBezTo>
                  <a:pt x="4071105" y="1758932"/>
                  <a:pt x="4068575" y="1759469"/>
                  <a:pt x="4068284" y="1760588"/>
                </a:cubicBezTo>
                <a:cubicBezTo>
                  <a:pt x="4066002" y="1764773"/>
                  <a:pt x="4029541" y="1762468"/>
                  <a:pt x="4030704" y="1757993"/>
                </a:cubicBezTo>
                <a:cubicBezTo>
                  <a:pt x="4030994" y="1756874"/>
                  <a:pt x="4030165" y="1755464"/>
                  <a:pt x="4027635" y="1756001"/>
                </a:cubicBezTo>
                <a:cubicBezTo>
                  <a:pt x="4026224" y="1756829"/>
                  <a:pt x="4018923" y="1757321"/>
                  <a:pt x="4013863" y="1758395"/>
                </a:cubicBezTo>
                <a:cubicBezTo>
                  <a:pt x="4007973" y="1758060"/>
                  <a:pt x="3995320" y="1760745"/>
                  <a:pt x="3985199" y="1762894"/>
                </a:cubicBezTo>
                <a:cubicBezTo>
                  <a:pt x="3974786" y="1766161"/>
                  <a:pt x="3964665" y="1768309"/>
                  <a:pt x="3962134" y="1768846"/>
                </a:cubicBezTo>
                <a:cubicBezTo>
                  <a:pt x="3952884" y="1767638"/>
                  <a:pt x="3933179" y="1774463"/>
                  <a:pt x="3938779" y="1775918"/>
                </a:cubicBezTo>
                <a:cubicBezTo>
                  <a:pt x="3945498" y="1777663"/>
                  <a:pt x="3960801" y="1792388"/>
                  <a:pt x="3954910" y="1792052"/>
                </a:cubicBezTo>
                <a:cubicBezTo>
                  <a:pt x="3952671" y="1791470"/>
                  <a:pt x="3951260" y="1792298"/>
                  <a:pt x="3950679" y="1794536"/>
                </a:cubicBezTo>
                <a:cubicBezTo>
                  <a:pt x="3950388" y="1795655"/>
                  <a:pt x="3961587" y="1798564"/>
                  <a:pt x="3978967" y="1800690"/>
                </a:cubicBezTo>
                <a:cubicBezTo>
                  <a:pt x="4002527" y="1802032"/>
                  <a:pt x="4007007" y="1803196"/>
                  <a:pt x="4004724" y="1807381"/>
                </a:cubicBezTo>
                <a:cubicBezTo>
                  <a:pt x="4003023" y="1809327"/>
                  <a:pt x="3997962" y="1810402"/>
                  <a:pt x="3990952" y="1809776"/>
                </a:cubicBezTo>
                <a:cubicBezTo>
                  <a:pt x="3979463" y="1807985"/>
                  <a:pt x="3938232" y="1805636"/>
                  <a:pt x="3936822" y="1806464"/>
                </a:cubicBezTo>
                <a:cubicBezTo>
                  <a:pt x="3936822" y="1806464"/>
                  <a:pt x="3937360" y="1808993"/>
                  <a:pt x="3937899" y="1811521"/>
                </a:cubicBezTo>
                <a:cubicBezTo>
                  <a:pt x="3939557" y="1814341"/>
                  <a:pt x="3941506" y="1816041"/>
                  <a:pt x="3944328" y="1814385"/>
                </a:cubicBezTo>
                <a:cubicBezTo>
                  <a:pt x="3947148" y="1812730"/>
                  <a:pt x="3953038" y="1813065"/>
                  <a:pt x="3957518" y="1814229"/>
                </a:cubicBezTo>
                <a:cubicBezTo>
                  <a:pt x="3960587" y="1816221"/>
                  <a:pt x="3965648" y="1815146"/>
                  <a:pt x="3967349" y="1813199"/>
                </a:cubicBezTo>
                <a:cubicBezTo>
                  <a:pt x="3968760" y="1812371"/>
                  <a:pt x="3971290" y="1811834"/>
                  <a:pt x="3974650" y="1812707"/>
                </a:cubicBezTo>
                <a:cubicBezTo>
                  <a:pt x="3977719" y="1814699"/>
                  <a:pt x="3978258" y="1817228"/>
                  <a:pt x="3977967" y="1818346"/>
                </a:cubicBezTo>
                <a:cubicBezTo>
                  <a:pt x="3974855" y="1821121"/>
                  <a:pt x="3984644" y="1824858"/>
                  <a:pt x="4013761" y="1832421"/>
                </a:cubicBezTo>
                <a:cubicBezTo>
                  <a:pt x="4026080" y="1835622"/>
                  <a:pt x="4032508" y="1838486"/>
                  <a:pt x="4029687" y="1840142"/>
                </a:cubicBezTo>
                <a:cubicBezTo>
                  <a:pt x="4022925" y="1843163"/>
                  <a:pt x="3978420" y="1830408"/>
                  <a:pt x="3976514" y="1823941"/>
                </a:cubicBezTo>
                <a:cubicBezTo>
                  <a:pt x="3975684" y="1822531"/>
                  <a:pt x="3972615" y="1820539"/>
                  <a:pt x="3968965" y="1820785"/>
                </a:cubicBezTo>
                <a:cubicBezTo>
                  <a:pt x="3965605" y="1819913"/>
                  <a:pt x="3963075" y="1820450"/>
                  <a:pt x="3963904" y="1821860"/>
                </a:cubicBezTo>
                <a:cubicBezTo>
                  <a:pt x="3966101" y="1827208"/>
                  <a:pt x="3954321" y="1826536"/>
                  <a:pt x="3943703" y="1821390"/>
                </a:cubicBezTo>
                <a:cubicBezTo>
                  <a:pt x="3928897" y="1813960"/>
                  <a:pt x="3896129" y="1806643"/>
                  <a:pt x="3898326" y="1811992"/>
                </a:cubicBezTo>
                <a:cubicBezTo>
                  <a:pt x="3898865" y="1814520"/>
                  <a:pt x="3897455" y="1815348"/>
                  <a:pt x="3892975" y="1814184"/>
                </a:cubicBezTo>
                <a:cubicBezTo>
                  <a:pt x="3889324" y="1814430"/>
                  <a:pt x="3886794" y="1814968"/>
                  <a:pt x="3887623" y="1816377"/>
                </a:cubicBezTo>
                <a:cubicBezTo>
                  <a:pt x="3889282" y="1819197"/>
                  <a:pt x="3900481" y="1822106"/>
                  <a:pt x="3916741" y="1823941"/>
                </a:cubicBezTo>
                <a:cubicBezTo>
                  <a:pt x="3935531" y="1825239"/>
                  <a:pt x="3945610" y="1827857"/>
                  <a:pt x="3946148" y="1830386"/>
                </a:cubicBezTo>
                <a:cubicBezTo>
                  <a:pt x="3946106" y="1835152"/>
                  <a:pt x="3982233" y="1843343"/>
                  <a:pt x="3991235" y="1840903"/>
                </a:cubicBezTo>
                <a:cubicBezTo>
                  <a:pt x="3996586" y="1838710"/>
                  <a:pt x="3997706" y="1839001"/>
                  <a:pt x="3996253" y="1844595"/>
                </a:cubicBezTo>
                <a:cubicBezTo>
                  <a:pt x="3994799" y="1850190"/>
                  <a:pt x="3987208" y="1851802"/>
                  <a:pt x="3976300" y="1847773"/>
                </a:cubicBezTo>
                <a:cubicBezTo>
                  <a:pt x="3975180" y="1847482"/>
                  <a:pt x="3973479" y="1849429"/>
                  <a:pt x="3973727" y="1853077"/>
                </a:cubicBezTo>
                <a:cubicBezTo>
                  <a:pt x="3971983" y="1859791"/>
                  <a:pt x="3974223" y="1860372"/>
                  <a:pt x="4002801" y="1865407"/>
                </a:cubicBezTo>
                <a:cubicBezTo>
                  <a:pt x="4012051" y="1866615"/>
                  <a:pt x="4015411" y="1867488"/>
                  <a:pt x="4012590" y="1869144"/>
                </a:cubicBezTo>
                <a:cubicBezTo>
                  <a:pt x="4005828" y="1872165"/>
                  <a:pt x="4013376" y="1875321"/>
                  <a:pt x="4031876" y="1877737"/>
                </a:cubicBezTo>
                <a:cubicBezTo>
                  <a:pt x="4031876" y="1877737"/>
                  <a:pt x="4031876" y="1877737"/>
                  <a:pt x="4047016" y="1879281"/>
                </a:cubicBezTo>
                <a:cubicBezTo>
                  <a:pt x="4047016" y="1879281"/>
                  <a:pt x="4047016" y="1879281"/>
                  <a:pt x="4030175" y="1879684"/>
                </a:cubicBezTo>
                <a:cubicBezTo>
                  <a:pt x="4007153" y="1880870"/>
                  <a:pt x="4011589" y="1886801"/>
                  <a:pt x="4037637" y="1892372"/>
                </a:cubicBezTo>
                <a:cubicBezTo>
                  <a:pt x="4060326" y="1897072"/>
                  <a:pt x="4129760" y="1915107"/>
                  <a:pt x="4128059" y="1917055"/>
                </a:cubicBezTo>
                <a:cubicBezTo>
                  <a:pt x="4128059" y="1917055"/>
                  <a:pt x="4119638" y="1917256"/>
                  <a:pt x="4108977" y="1916876"/>
                </a:cubicBezTo>
                <a:cubicBezTo>
                  <a:pt x="4094376" y="1917861"/>
                  <a:pt x="4082057" y="1914661"/>
                  <a:pt x="4045973" y="1901704"/>
                </a:cubicBezTo>
                <a:cubicBezTo>
                  <a:pt x="3985542" y="1881229"/>
                  <a:pt x="3952193" y="1876149"/>
                  <a:pt x="3936138" y="1882728"/>
                </a:cubicBezTo>
                <a:cubicBezTo>
                  <a:pt x="3929376" y="1885749"/>
                  <a:pt x="3920084" y="1889307"/>
                  <a:pt x="3915023" y="1890381"/>
                </a:cubicBezTo>
                <a:cubicBezTo>
                  <a:pt x="3909961" y="1891455"/>
                  <a:pt x="3905730" y="1893940"/>
                  <a:pt x="3905439" y="1895058"/>
                </a:cubicBezTo>
                <a:cubicBezTo>
                  <a:pt x="3905149" y="1896177"/>
                  <a:pt x="3895608" y="1896088"/>
                  <a:pt x="3883828" y="1895417"/>
                </a:cubicBezTo>
                <a:cubicBezTo>
                  <a:pt x="3863918" y="1893828"/>
                  <a:pt x="3857737" y="1894611"/>
                  <a:pt x="3860225" y="1898841"/>
                </a:cubicBezTo>
                <a:cubicBezTo>
                  <a:pt x="3861055" y="1900250"/>
                  <a:pt x="3874203" y="1904860"/>
                  <a:pt x="3891001" y="1909224"/>
                </a:cubicBezTo>
                <a:cubicBezTo>
                  <a:pt x="3921238" y="1917078"/>
                  <a:pt x="3930735" y="1921934"/>
                  <a:pt x="3907757" y="1918354"/>
                </a:cubicBezTo>
                <a:cubicBezTo>
                  <a:pt x="3885068" y="1913654"/>
                  <a:pt x="3828697" y="1909761"/>
                  <a:pt x="3826996" y="1911708"/>
                </a:cubicBezTo>
                <a:cubicBezTo>
                  <a:pt x="3825295" y="1913655"/>
                  <a:pt x="3832014" y="1915401"/>
                  <a:pt x="3839854" y="1917437"/>
                </a:cubicBezTo>
                <a:cubicBezTo>
                  <a:pt x="3859473" y="1920144"/>
                  <a:pt x="3847650" y="1924240"/>
                  <a:pt x="3828031" y="1921532"/>
                </a:cubicBezTo>
                <a:cubicBezTo>
                  <a:pt x="3815421" y="1919451"/>
                  <a:pt x="3794306" y="1927104"/>
                  <a:pt x="3796503" y="1932453"/>
                </a:cubicBezTo>
                <a:cubicBezTo>
                  <a:pt x="3796212" y="1933572"/>
                  <a:pt x="3793681" y="1934109"/>
                  <a:pt x="3790861" y="1935765"/>
                </a:cubicBezTo>
                <a:cubicBezTo>
                  <a:pt x="3784680" y="1936548"/>
                  <a:pt x="3819935" y="1948095"/>
                  <a:pt x="3835075" y="1949639"/>
                </a:cubicBezTo>
                <a:cubicBezTo>
                  <a:pt x="3840965" y="1949975"/>
                  <a:pt x="3838434" y="1950512"/>
                  <a:pt x="3830844" y="1952123"/>
                </a:cubicBezTo>
                <a:cubicBezTo>
                  <a:pt x="3821012" y="1953152"/>
                  <a:pt x="3815413" y="1951698"/>
                  <a:pt x="3807035" y="1947133"/>
                </a:cubicBezTo>
                <a:cubicBezTo>
                  <a:pt x="3797537" y="1942277"/>
                  <a:pt x="3795007" y="1942814"/>
                  <a:pt x="3789365" y="1946126"/>
                </a:cubicBezTo>
                <a:cubicBezTo>
                  <a:pt x="3784842" y="1949729"/>
                  <a:pt x="3777832" y="1949102"/>
                  <a:pt x="3747304" y="1942366"/>
                </a:cubicBezTo>
                <a:cubicBezTo>
                  <a:pt x="3721256" y="1936794"/>
                  <a:pt x="3712007" y="1935586"/>
                  <a:pt x="3715905" y="1938987"/>
                </a:cubicBezTo>
                <a:cubicBezTo>
                  <a:pt x="3717564" y="1941807"/>
                  <a:pt x="3724283" y="1943553"/>
                  <a:pt x="3728763" y="1944716"/>
                </a:cubicBezTo>
                <a:cubicBezTo>
                  <a:pt x="3728763" y="1944716"/>
                  <a:pt x="3728763" y="1944716"/>
                  <a:pt x="3737722" y="1947044"/>
                </a:cubicBezTo>
                <a:cubicBezTo>
                  <a:pt x="3737722" y="1947044"/>
                  <a:pt x="3737722" y="1947044"/>
                  <a:pt x="3727600" y="1949192"/>
                </a:cubicBezTo>
                <a:cubicBezTo>
                  <a:pt x="3718307" y="1952750"/>
                  <a:pt x="3718307" y="1952750"/>
                  <a:pt x="3740167" y="1956039"/>
                </a:cubicBezTo>
                <a:cubicBezTo>
                  <a:pt x="3753896" y="1958412"/>
                  <a:pt x="3759786" y="1958747"/>
                  <a:pt x="3758127" y="1955927"/>
                </a:cubicBezTo>
                <a:cubicBezTo>
                  <a:pt x="3751160" y="1950535"/>
                  <a:pt x="3757631" y="1948632"/>
                  <a:pt x="3767129" y="1953488"/>
                </a:cubicBezTo>
                <a:cubicBezTo>
                  <a:pt x="3772438" y="1956062"/>
                  <a:pt x="3779987" y="1959217"/>
                  <a:pt x="3784757" y="1959262"/>
                </a:cubicBezTo>
                <a:cubicBezTo>
                  <a:pt x="3789527" y="1959307"/>
                  <a:pt x="3791767" y="1959888"/>
                  <a:pt x="3788117" y="1960134"/>
                </a:cubicBezTo>
                <a:cubicBezTo>
                  <a:pt x="3785586" y="1960671"/>
                  <a:pt x="3781645" y="1962037"/>
                  <a:pt x="3781064" y="1964274"/>
                </a:cubicBezTo>
                <a:cubicBezTo>
                  <a:pt x="3779072" y="1967340"/>
                  <a:pt x="3781022" y="1969041"/>
                  <a:pt x="3786621" y="1970495"/>
                </a:cubicBezTo>
                <a:cubicBezTo>
                  <a:pt x="3792220" y="1971950"/>
                  <a:pt x="3793340" y="1972241"/>
                  <a:pt x="3790519" y="1973897"/>
                </a:cubicBezTo>
                <a:cubicBezTo>
                  <a:pt x="3787698" y="1975553"/>
                  <a:pt x="3794417" y="1977298"/>
                  <a:pt x="3807027" y="1979379"/>
                </a:cubicBezTo>
                <a:cubicBezTo>
                  <a:pt x="3818225" y="1982288"/>
                  <a:pt x="3832784" y="1986070"/>
                  <a:pt x="3838093" y="1988643"/>
                </a:cubicBezTo>
                <a:cubicBezTo>
                  <a:pt x="3846761" y="1992090"/>
                  <a:pt x="3843402" y="1991217"/>
                  <a:pt x="3825193" y="1987681"/>
                </a:cubicBezTo>
                <a:cubicBezTo>
                  <a:pt x="3807275" y="1983027"/>
                  <a:pt x="3801385" y="1982691"/>
                  <a:pt x="3796862" y="1986294"/>
                </a:cubicBezTo>
                <a:cubicBezTo>
                  <a:pt x="3791220" y="1989606"/>
                  <a:pt x="3763428" y="1990747"/>
                  <a:pt x="3766830" y="1986854"/>
                </a:cubicBezTo>
                <a:cubicBezTo>
                  <a:pt x="3768531" y="1984907"/>
                  <a:pt x="3766582" y="1983206"/>
                  <a:pt x="3763223" y="1982333"/>
                </a:cubicBezTo>
                <a:cubicBezTo>
                  <a:pt x="3761274" y="1980633"/>
                  <a:pt x="3763513" y="1981214"/>
                  <a:pt x="3769113" y="1982669"/>
                </a:cubicBezTo>
                <a:cubicBezTo>
                  <a:pt x="3775832" y="1984414"/>
                  <a:pt x="3781722" y="1984750"/>
                  <a:pt x="3783424" y="1982803"/>
                </a:cubicBezTo>
                <a:cubicBezTo>
                  <a:pt x="3788818" y="1975843"/>
                  <a:pt x="3709964" y="1975665"/>
                  <a:pt x="3684369" y="1982155"/>
                </a:cubicBezTo>
                <a:cubicBezTo>
                  <a:pt x="3678188" y="1982938"/>
                  <a:pt x="3667237" y="1983677"/>
                  <a:pt x="3661347" y="1983341"/>
                </a:cubicBezTo>
                <a:cubicBezTo>
                  <a:pt x="3655748" y="1981886"/>
                  <a:pt x="3650687" y="1982961"/>
                  <a:pt x="3650396" y="1984079"/>
                </a:cubicBezTo>
                <a:cubicBezTo>
                  <a:pt x="3650105" y="1985198"/>
                  <a:pt x="3643634" y="1987101"/>
                  <a:pt x="3636624" y="1986474"/>
                </a:cubicBezTo>
                <a:cubicBezTo>
                  <a:pt x="3621484" y="1984930"/>
                  <a:pt x="3617791" y="1989943"/>
                  <a:pt x="3631230" y="1993434"/>
                </a:cubicBezTo>
                <a:cubicBezTo>
                  <a:pt x="3635710" y="1994597"/>
                  <a:pt x="3638488" y="1997708"/>
                  <a:pt x="3638197" y="1998827"/>
                </a:cubicBezTo>
                <a:cubicBezTo>
                  <a:pt x="3637616" y="2001064"/>
                  <a:pt x="3639855" y="2001646"/>
                  <a:pt x="3643796" y="2000281"/>
                </a:cubicBezTo>
                <a:cubicBezTo>
                  <a:pt x="3647737" y="1998916"/>
                  <a:pt x="3660928" y="1998759"/>
                  <a:pt x="3672709" y="1999431"/>
                </a:cubicBezTo>
                <a:cubicBezTo>
                  <a:pt x="3685609" y="2000393"/>
                  <a:pt x="3695440" y="1999364"/>
                  <a:pt x="3694610" y="1997953"/>
                </a:cubicBezTo>
                <a:cubicBezTo>
                  <a:pt x="3693782" y="1996544"/>
                  <a:pt x="3701082" y="1996052"/>
                  <a:pt x="3709503" y="1995850"/>
                </a:cubicBezTo>
                <a:cubicBezTo>
                  <a:pt x="3719872" y="1997349"/>
                  <a:pt x="3726591" y="1999095"/>
                  <a:pt x="3728540" y="2000795"/>
                </a:cubicBezTo>
                <a:cubicBezTo>
                  <a:pt x="3729079" y="2003324"/>
                  <a:pt x="3736918" y="2005361"/>
                  <a:pt x="3749819" y="2006323"/>
                </a:cubicBezTo>
                <a:cubicBezTo>
                  <a:pt x="3768609" y="2007621"/>
                  <a:pt x="3770848" y="2008203"/>
                  <a:pt x="3768566" y="2012387"/>
                </a:cubicBezTo>
                <a:cubicBezTo>
                  <a:pt x="3766574" y="2015453"/>
                  <a:pt x="3760394" y="2016236"/>
                  <a:pt x="3734345" y="2010664"/>
                </a:cubicBezTo>
                <a:cubicBezTo>
                  <a:pt x="3717256" y="2007420"/>
                  <a:pt x="3700996" y="2005585"/>
                  <a:pt x="3697346" y="2005830"/>
                </a:cubicBezTo>
                <a:cubicBezTo>
                  <a:pt x="3694816" y="2006368"/>
                  <a:pt x="3688344" y="2008270"/>
                  <a:pt x="3683283" y="2009344"/>
                </a:cubicBezTo>
                <a:cubicBezTo>
                  <a:pt x="3674573" y="2010664"/>
                  <a:pt x="3677932" y="2011538"/>
                  <a:pt x="3702321" y="2014289"/>
                </a:cubicBezTo>
                <a:cubicBezTo>
                  <a:pt x="3721941" y="2016998"/>
                  <a:pt x="3732020" y="2019616"/>
                  <a:pt x="3733388" y="2023554"/>
                </a:cubicBezTo>
                <a:cubicBezTo>
                  <a:pt x="3736167" y="2026664"/>
                  <a:pt x="3733636" y="2027201"/>
                  <a:pt x="3722146" y="2025412"/>
                </a:cubicBezTo>
                <a:cubicBezTo>
                  <a:pt x="3722146" y="2025412"/>
                  <a:pt x="3722146" y="2025412"/>
                  <a:pt x="3706177" y="2022458"/>
                </a:cubicBezTo>
                <a:cubicBezTo>
                  <a:pt x="3706177" y="2022458"/>
                  <a:pt x="3706177" y="2022458"/>
                  <a:pt x="3716213" y="2029842"/>
                </a:cubicBezTo>
                <a:cubicBezTo>
                  <a:pt x="3722352" y="2033826"/>
                  <a:pt x="3731020" y="2037272"/>
                  <a:pt x="3736620" y="2038726"/>
                </a:cubicBezTo>
                <a:cubicBezTo>
                  <a:pt x="3740808" y="2041009"/>
                  <a:pt x="3748357" y="2044164"/>
                  <a:pt x="3752546" y="2046446"/>
                </a:cubicBezTo>
                <a:cubicBezTo>
                  <a:pt x="3758684" y="2050430"/>
                  <a:pt x="3758684" y="2050430"/>
                  <a:pt x="3748605" y="2047812"/>
                </a:cubicBezTo>
                <a:cubicBezTo>
                  <a:pt x="3741885" y="2046066"/>
                  <a:pt x="3734876" y="2045439"/>
                  <a:pt x="3732055" y="2047095"/>
                </a:cubicBezTo>
                <a:cubicBezTo>
                  <a:pt x="3729234" y="2048751"/>
                  <a:pt x="3732593" y="2049624"/>
                  <a:pt x="3742672" y="2052242"/>
                </a:cubicBezTo>
                <a:cubicBezTo>
                  <a:pt x="3758641" y="2055196"/>
                  <a:pt x="3758641" y="2055196"/>
                  <a:pt x="3745741" y="2054234"/>
                </a:cubicBezTo>
                <a:cubicBezTo>
                  <a:pt x="3735081" y="2053853"/>
                  <a:pt x="3733670" y="2054682"/>
                  <a:pt x="3740099" y="2057546"/>
                </a:cubicBezTo>
                <a:cubicBezTo>
                  <a:pt x="3744288" y="2059829"/>
                  <a:pt x="3731679" y="2057748"/>
                  <a:pt x="3712059" y="2055040"/>
                </a:cubicBezTo>
                <a:cubicBezTo>
                  <a:pt x="3692439" y="2052332"/>
                  <a:pt x="3680121" y="2049132"/>
                  <a:pt x="3682942" y="2047476"/>
                </a:cubicBezTo>
                <a:cubicBezTo>
                  <a:pt x="3689122" y="2046693"/>
                  <a:pt x="3689122" y="2046693"/>
                  <a:pt x="3682403" y="2044947"/>
                </a:cubicBezTo>
                <a:cubicBezTo>
                  <a:pt x="3679043" y="2044075"/>
                  <a:pt x="3675975" y="2042083"/>
                  <a:pt x="3675145" y="2040673"/>
                </a:cubicBezTo>
                <a:cubicBezTo>
                  <a:pt x="3672657" y="2036444"/>
                  <a:pt x="3635949" y="2030491"/>
                  <a:pt x="3635077" y="2033849"/>
                </a:cubicBezTo>
                <a:cubicBezTo>
                  <a:pt x="3635616" y="2036377"/>
                  <a:pt x="3633086" y="2036914"/>
                  <a:pt x="3629726" y="2036042"/>
                </a:cubicBezTo>
                <a:cubicBezTo>
                  <a:pt x="3624955" y="2035997"/>
                  <a:pt x="3625246" y="2034878"/>
                  <a:pt x="3628067" y="2033222"/>
                </a:cubicBezTo>
                <a:cubicBezTo>
                  <a:pt x="3633128" y="2032148"/>
                  <a:pt x="3617492" y="2023308"/>
                  <a:pt x="3599864" y="2017535"/>
                </a:cubicBezTo>
                <a:cubicBezTo>
                  <a:pt x="3595385" y="2016371"/>
                  <a:pt x="3607994" y="2018452"/>
                  <a:pt x="3628734" y="2021451"/>
                </a:cubicBezTo>
                <a:cubicBezTo>
                  <a:pt x="3648354" y="2024159"/>
                  <a:pt x="3664032" y="2028231"/>
                  <a:pt x="3662621" y="2029059"/>
                </a:cubicBezTo>
                <a:cubicBezTo>
                  <a:pt x="3662040" y="2031297"/>
                  <a:pt x="3669050" y="2031924"/>
                  <a:pt x="3679420" y="2033423"/>
                </a:cubicBezTo>
                <a:cubicBezTo>
                  <a:pt x="3692320" y="2034385"/>
                  <a:pt x="3695680" y="2035258"/>
                  <a:pt x="3691738" y="2036623"/>
                </a:cubicBezTo>
                <a:cubicBezTo>
                  <a:pt x="3685267" y="2038525"/>
                  <a:pt x="3686387" y="2038816"/>
                  <a:pt x="3695637" y="2040024"/>
                </a:cubicBezTo>
                <a:cubicBezTo>
                  <a:pt x="3702356" y="2041770"/>
                  <a:pt x="3710195" y="2043806"/>
                  <a:pt x="3712144" y="2045507"/>
                </a:cubicBezTo>
                <a:cubicBezTo>
                  <a:pt x="3715213" y="2047499"/>
                  <a:pt x="3716624" y="2046670"/>
                  <a:pt x="3715795" y="2045261"/>
                </a:cubicBezTo>
                <a:cubicBezTo>
                  <a:pt x="3715256" y="2042732"/>
                  <a:pt x="3716958" y="2040785"/>
                  <a:pt x="3721728" y="2040829"/>
                </a:cubicBezTo>
                <a:cubicBezTo>
                  <a:pt x="3736038" y="2040964"/>
                  <a:pt x="3693235" y="2026262"/>
                  <a:pt x="3662125" y="2021764"/>
                </a:cubicBezTo>
                <a:cubicBezTo>
                  <a:pt x="3608328" y="2012567"/>
                  <a:pt x="3595427" y="2011605"/>
                  <a:pt x="3589786" y="2014917"/>
                </a:cubicBezTo>
                <a:cubicBezTo>
                  <a:pt x="3586674" y="2017692"/>
                  <a:pt x="3581904" y="2017647"/>
                  <a:pt x="3579664" y="2017065"/>
                </a:cubicBezTo>
                <a:cubicBezTo>
                  <a:pt x="3576595" y="2015073"/>
                  <a:pt x="3574065" y="2015610"/>
                  <a:pt x="3573774" y="2016729"/>
                </a:cubicBezTo>
                <a:cubicBezTo>
                  <a:pt x="3573441" y="2022615"/>
                  <a:pt x="3583767" y="2028881"/>
                  <a:pt x="3589948" y="2028097"/>
                </a:cubicBezTo>
                <a:cubicBezTo>
                  <a:pt x="3592478" y="2027560"/>
                  <a:pt x="3596958" y="2028724"/>
                  <a:pt x="3600856" y="2032125"/>
                </a:cubicBezTo>
                <a:cubicBezTo>
                  <a:pt x="3604754" y="2035527"/>
                  <a:pt x="3608114" y="2036399"/>
                  <a:pt x="3611226" y="2033625"/>
                </a:cubicBezTo>
                <a:cubicBezTo>
                  <a:pt x="3612927" y="2031678"/>
                  <a:pt x="3616577" y="2031432"/>
                  <a:pt x="3619937" y="2032304"/>
                </a:cubicBezTo>
                <a:cubicBezTo>
                  <a:pt x="3623587" y="2032058"/>
                  <a:pt x="3623297" y="2033177"/>
                  <a:pt x="3619065" y="2035661"/>
                </a:cubicBezTo>
                <a:cubicBezTo>
                  <a:pt x="3615124" y="2037026"/>
                  <a:pt x="3618484" y="2037899"/>
                  <a:pt x="3629145" y="2038279"/>
                </a:cubicBezTo>
                <a:cubicBezTo>
                  <a:pt x="3638685" y="2038368"/>
                  <a:pt x="3644284" y="2039823"/>
                  <a:pt x="3643703" y="2042061"/>
                </a:cubicBezTo>
                <a:cubicBezTo>
                  <a:pt x="3643122" y="2044299"/>
                  <a:pt x="3645071" y="2046000"/>
                  <a:pt x="3647601" y="2045462"/>
                </a:cubicBezTo>
                <a:cubicBezTo>
                  <a:pt x="3650961" y="2046335"/>
                  <a:pt x="3652371" y="2045507"/>
                  <a:pt x="3652953" y="2043270"/>
                </a:cubicBezTo>
                <a:cubicBezTo>
                  <a:pt x="3653243" y="2042151"/>
                  <a:pt x="3658304" y="2041077"/>
                  <a:pt x="3665024" y="2042821"/>
                </a:cubicBezTo>
                <a:cubicBezTo>
                  <a:pt x="3680163" y="2044366"/>
                  <a:pt x="3675889" y="2051616"/>
                  <a:pt x="3659629" y="2049781"/>
                </a:cubicBezTo>
                <a:cubicBezTo>
                  <a:pt x="3644198" y="2049356"/>
                  <a:pt x="3639138" y="2050430"/>
                  <a:pt x="3638266" y="2053787"/>
                </a:cubicBezTo>
                <a:cubicBezTo>
                  <a:pt x="3637684" y="2056025"/>
                  <a:pt x="3641874" y="2058307"/>
                  <a:pt x="3647764" y="2058643"/>
                </a:cubicBezTo>
                <a:cubicBezTo>
                  <a:pt x="3652243" y="2059807"/>
                  <a:pt x="3656432" y="2062090"/>
                  <a:pt x="3658381" y="2063790"/>
                </a:cubicBezTo>
                <a:cubicBezTo>
                  <a:pt x="3658920" y="2066319"/>
                  <a:pt x="3663399" y="2067482"/>
                  <a:pt x="3667879" y="2068646"/>
                </a:cubicBezTo>
                <a:cubicBezTo>
                  <a:pt x="3676009" y="2069563"/>
                  <a:pt x="3676009" y="2069563"/>
                  <a:pt x="3670452" y="2063342"/>
                </a:cubicBezTo>
                <a:cubicBezTo>
                  <a:pt x="3665725" y="2058531"/>
                  <a:pt x="3666844" y="2058822"/>
                  <a:pt x="3683934" y="2062067"/>
                </a:cubicBezTo>
                <a:cubicBezTo>
                  <a:pt x="3697372" y="2065558"/>
                  <a:pt x="3702143" y="2065602"/>
                  <a:pt x="3701894" y="2061955"/>
                </a:cubicBezTo>
                <a:cubicBezTo>
                  <a:pt x="3702476" y="2059717"/>
                  <a:pt x="3705296" y="2058061"/>
                  <a:pt x="3709776" y="2059225"/>
                </a:cubicBezTo>
                <a:cubicBezTo>
                  <a:pt x="3716787" y="2059851"/>
                  <a:pt x="3717615" y="2061261"/>
                  <a:pt x="3714213" y="2065155"/>
                </a:cubicBezTo>
                <a:cubicBezTo>
                  <a:pt x="3711392" y="2066811"/>
                  <a:pt x="3706041" y="2069004"/>
                  <a:pt x="3702100" y="2070369"/>
                </a:cubicBezTo>
                <a:cubicBezTo>
                  <a:pt x="3694799" y="2070861"/>
                  <a:pt x="3694799" y="2070861"/>
                  <a:pt x="3700937" y="2074845"/>
                </a:cubicBezTo>
                <a:cubicBezTo>
                  <a:pt x="3704006" y="2076836"/>
                  <a:pt x="3721095" y="2080081"/>
                  <a:pt x="3738184" y="2083325"/>
                </a:cubicBezTo>
                <a:cubicBezTo>
                  <a:pt x="3755274" y="2086570"/>
                  <a:pt x="3765352" y="2089189"/>
                  <a:pt x="3759462" y="2088853"/>
                </a:cubicBezTo>
                <a:cubicBezTo>
                  <a:pt x="3754692" y="2088808"/>
                  <a:pt x="3748220" y="2090710"/>
                  <a:pt x="3746810" y="2091538"/>
                </a:cubicBezTo>
                <a:cubicBezTo>
                  <a:pt x="3743989" y="2093194"/>
                  <a:pt x="3740338" y="2093440"/>
                  <a:pt x="3736979" y="2092568"/>
                </a:cubicBezTo>
                <a:cubicBezTo>
                  <a:pt x="3734448" y="2093105"/>
                  <a:pt x="3731918" y="2093642"/>
                  <a:pt x="3731337" y="2095879"/>
                </a:cubicBezTo>
                <a:cubicBezTo>
                  <a:pt x="3731046" y="2096998"/>
                  <a:pt x="3727396" y="2097245"/>
                  <a:pt x="3721797" y="2095790"/>
                </a:cubicBezTo>
                <a:cubicBezTo>
                  <a:pt x="3706699" y="2089480"/>
                  <a:pt x="3705041" y="2086660"/>
                  <a:pt x="3714872" y="2085630"/>
                </a:cubicBezTo>
                <a:cubicBezTo>
                  <a:pt x="3722172" y="2085138"/>
                  <a:pt x="3717693" y="2083974"/>
                  <a:pt x="3701433" y="2082140"/>
                </a:cubicBezTo>
                <a:cubicBezTo>
                  <a:pt x="3688824" y="2080058"/>
                  <a:pt x="3678163" y="2079678"/>
                  <a:pt x="3678702" y="2082207"/>
                </a:cubicBezTo>
                <a:cubicBezTo>
                  <a:pt x="3678412" y="2083326"/>
                  <a:pt x="3676710" y="2085272"/>
                  <a:pt x="3673889" y="2086929"/>
                </a:cubicBezTo>
                <a:cubicBezTo>
                  <a:pt x="3671068" y="2088585"/>
                  <a:pt x="3675547" y="2089748"/>
                  <a:pt x="3687037" y="2091538"/>
                </a:cubicBezTo>
                <a:cubicBezTo>
                  <a:pt x="3696286" y="2092747"/>
                  <a:pt x="3706657" y="2094246"/>
                  <a:pt x="3709725" y="2096238"/>
                </a:cubicBezTo>
                <a:cubicBezTo>
                  <a:pt x="3714744" y="2099930"/>
                  <a:pt x="3785091" y="2109843"/>
                  <a:pt x="3820432" y="2111857"/>
                </a:cubicBezTo>
                <a:cubicBezTo>
                  <a:pt x="3839222" y="2113155"/>
                  <a:pt x="3834409" y="2117876"/>
                  <a:pt x="3815329" y="2117698"/>
                </a:cubicBezTo>
                <a:cubicBezTo>
                  <a:pt x="3807199" y="2116780"/>
                  <a:pt x="3794837" y="2118347"/>
                  <a:pt x="3789485" y="2120540"/>
                </a:cubicBezTo>
                <a:cubicBezTo>
                  <a:pt x="3777663" y="2124635"/>
                  <a:pt x="3769533" y="2123718"/>
                  <a:pt x="3715154" y="2116758"/>
                </a:cubicBezTo>
                <a:cubicBezTo>
                  <a:pt x="3675916" y="2111343"/>
                  <a:pt x="3657954" y="2111455"/>
                  <a:pt x="3656792" y="2115930"/>
                </a:cubicBezTo>
                <a:cubicBezTo>
                  <a:pt x="3657330" y="2118459"/>
                  <a:pt x="3659279" y="2120160"/>
                  <a:pt x="3662929" y="2119914"/>
                </a:cubicBezTo>
                <a:cubicBezTo>
                  <a:pt x="3666289" y="2120787"/>
                  <a:pt x="3668238" y="2122487"/>
                  <a:pt x="3666537" y="2124434"/>
                </a:cubicBezTo>
                <a:cubicBezTo>
                  <a:pt x="3664836" y="2126381"/>
                  <a:pt x="3657826" y="2125754"/>
                  <a:pt x="3645507" y="2122555"/>
                </a:cubicBezTo>
                <a:cubicBezTo>
                  <a:pt x="3633188" y="2119355"/>
                  <a:pt x="3627589" y="2117900"/>
                  <a:pt x="3629247" y="2120720"/>
                </a:cubicBezTo>
                <a:cubicBezTo>
                  <a:pt x="3629786" y="2123249"/>
                  <a:pt x="3647704" y="2127903"/>
                  <a:pt x="3675454" y="2131528"/>
                </a:cubicBezTo>
                <a:cubicBezTo>
                  <a:pt x="3708512" y="2137727"/>
                  <a:pt x="3719711" y="2140635"/>
                  <a:pt x="3718009" y="2142583"/>
                </a:cubicBezTo>
                <a:cubicBezTo>
                  <a:pt x="3716309" y="2144529"/>
                  <a:pt x="3701169" y="2142985"/>
                  <a:pt x="3665870" y="2136205"/>
                </a:cubicBezTo>
                <a:cubicBezTo>
                  <a:pt x="3639532" y="2131752"/>
                  <a:pt x="3617673" y="2128463"/>
                  <a:pt x="3618501" y="2129872"/>
                </a:cubicBezTo>
                <a:cubicBezTo>
                  <a:pt x="3619331" y="2131282"/>
                  <a:pt x="3616801" y="2131819"/>
                  <a:pt x="3614270" y="2132356"/>
                </a:cubicBezTo>
                <a:cubicBezTo>
                  <a:pt x="3609791" y="2131193"/>
                  <a:pt x="3609500" y="2132312"/>
                  <a:pt x="3611987" y="2136541"/>
                </a:cubicBezTo>
                <a:cubicBezTo>
                  <a:pt x="3614475" y="2140770"/>
                  <a:pt x="3614185" y="2141889"/>
                  <a:pt x="3610534" y="2142136"/>
                </a:cubicBezTo>
                <a:cubicBezTo>
                  <a:pt x="3608004" y="2142673"/>
                  <a:pt x="3608833" y="2144082"/>
                  <a:pt x="3612484" y="2143836"/>
                </a:cubicBezTo>
                <a:cubicBezTo>
                  <a:pt x="3616134" y="2143590"/>
                  <a:pt x="3618955" y="2141934"/>
                  <a:pt x="3618416" y="2139405"/>
                </a:cubicBezTo>
                <a:cubicBezTo>
                  <a:pt x="3618707" y="2138286"/>
                  <a:pt x="3620408" y="2136340"/>
                  <a:pt x="3623768" y="2137212"/>
                </a:cubicBezTo>
                <a:cubicBezTo>
                  <a:pt x="3627418" y="2136966"/>
                  <a:pt x="3628247" y="2138376"/>
                  <a:pt x="3625136" y="2141151"/>
                </a:cubicBezTo>
                <a:cubicBezTo>
                  <a:pt x="3622024" y="2143925"/>
                  <a:pt x="3621442" y="2146163"/>
                  <a:pt x="3623101" y="2148983"/>
                </a:cubicBezTo>
                <a:cubicBezTo>
                  <a:pt x="3625879" y="2152094"/>
                  <a:pt x="3625589" y="2153213"/>
                  <a:pt x="3619699" y="2152877"/>
                </a:cubicBezTo>
                <a:cubicBezTo>
                  <a:pt x="3612979" y="2151132"/>
                  <a:pt x="3608996" y="2157263"/>
                  <a:pt x="3615715" y="2159009"/>
                </a:cubicBezTo>
                <a:cubicBezTo>
                  <a:pt x="3617954" y="2159590"/>
                  <a:pt x="3616544" y="2160418"/>
                  <a:pt x="3612894" y="2160665"/>
                </a:cubicBezTo>
                <a:cubicBezTo>
                  <a:pt x="3606423" y="2162567"/>
                  <a:pt x="3606423" y="2162567"/>
                  <a:pt x="3613142" y="2164312"/>
                </a:cubicBezTo>
                <a:cubicBezTo>
                  <a:pt x="3625751" y="2166393"/>
                  <a:pt x="3619818" y="2170824"/>
                  <a:pt x="3605799" y="2169571"/>
                </a:cubicBezTo>
                <a:cubicBezTo>
                  <a:pt x="3599079" y="2167825"/>
                  <a:pt x="3591488" y="2169437"/>
                  <a:pt x="3591198" y="2170556"/>
                </a:cubicBezTo>
                <a:cubicBezTo>
                  <a:pt x="3589496" y="2172502"/>
                  <a:pt x="3586966" y="2173039"/>
                  <a:pt x="3583315" y="2173286"/>
                </a:cubicBezTo>
                <a:cubicBezTo>
                  <a:pt x="3579955" y="2172413"/>
                  <a:pt x="3577425" y="2172950"/>
                  <a:pt x="3576844" y="2175188"/>
                </a:cubicBezTo>
                <a:cubicBezTo>
                  <a:pt x="3576263" y="2177426"/>
                  <a:pt x="3581862" y="2178880"/>
                  <a:pt x="3592523" y="2179261"/>
                </a:cubicBezTo>
                <a:cubicBezTo>
                  <a:pt x="3600943" y="2179059"/>
                  <a:pt x="3607662" y="2180804"/>
                  <a:pt x="3607662" y="2180804"/>
                </a:cubicBezTo>
                <a:cubicBezTo>
                  <a:pt x="3607372" y="2181924"/>
                  <a:pt x="3596421" y="2182662"/>
                  <a:pt x="3582939" y="2183938"/>
                </a:cubicBezTo>
                <a:cubicBezTo>
                  <a:pt x="3569458" y="2185213"/>
                  <a:pt x="3559336" y="2187362"/>
                  <a:pt x="3558755" y="2189599"/>
                </a:cubicBezTo>
                <a:cubicBezTo>
                  <a:pt x="3558464" y="2190718"/>
                  <a:pt x="3559584" y="2191009"/>
                  <a:pt x="3560704" y="2191300"/>
                </a:cubicBezTo>
                <a:cubicBezTo>
                  <a:pt x="3562115" y="2190472"/>
                  <a:pt x="3565474" y="2191345"/>
                  <a:pt x="3567423" y="2193046"/>
                </a:cubicBezTo>
                <a:cubicBezTo>
                  <a:pt x="3570201" y="2196156"/>
                  <a:pt x="3567671" y="2196693"/>
                  <a:pt x="3559832" y="2194657"/>
                </a:cubicBezTo>
                <a:cubicBezTo>
                  <a:pt x="3550582" y="2193449"/>
                  <a:pt x="3548633" y="2191748"/>
                  <a:pt x="3550625" y="2188682"/>
                </a:cubicBezTo>
                <a:cubicBezTo>
                  <a:pt x="3551497" y="2185325"/>
                  <a:pt x="3551788" y="2184207"/>
                  <a:pt x="3549257" y="2184744"/>
                </a:cubicBezTo>
                <a:cubicBezTo>
                  <a:pt x="3547847" y="2185572"/>
                  <a:pt x="3545855" y="2188637"/>
                  <a:pt x="3544982" y="2191994"/>
                </a:cubicBezTo>
                <a:cubicBezTo>
                  <a:pt x="3544111" y="2195351"/>
                  <a:pt x="3544111" y="2195351"/>
                  <a:pt x="3541333" y="2192240"/>
                </a:cubicBezTo>
                <a:cubicBezTo>
                  <a:pt x="3537434" y="2188839"/>
                  <a:pt x="3519225" y="2185303"/>
                  <a:pt x="3514703" y="2188906"/>
                </a:cubicBezTo>
                <a:cubicBezTo>
                  <a:pt x="3511882" y="2190562"/>
                  <a:pt x="3518602" y="2192308"/>
                  <a:pt x="3546060" y="2197051"/>
                </a:cubicBezTo>
                <a:cubicBezTo>
                  <a:pt x="3552779" y="2198797"/>
                  <a:pt x="3559499" y="2200542"/>
                  <a:pt x="3561448" y="2202243"/>
                </a:cubicBezTo>
                <a:cubicBezTo>
                  <a:pt x="3563397" y="2203944"/>
                  <a:pt x="3568996" y="2205398"/>
                  <a:pt x="3572937" y="2204033"/>
                </a:cubicBezTo>
                <a:cubicBezTo>
                  <a:pt x="3580528" y="2202422"/>
                  <a:pt x="3581649" y="2202713"/>
                  <a:pt x="3581606" y="2207479"/>
                </a:cubicBezTo>
                <a:cubicBezTo>
                  <a:pt x="3580734" y="2210836"/>
                  <a:pt x="3584094" y="2211709"/>
                  <a:pt x="3591933" y="2213745"/>
                </a:cubicBezTo>
                <a:cubicBezTo>
                  <a:pt x="3689158" y="2230640"/>
                  <a:pt x="3741297" y="2237018"/>
                  <a:pt x="3747769" y="2235115"/>
                </a:cubicBezTo>
                <a:cubicBezTo>
                  <a:pt x="3751710" y="2233750"/>
                  <a:pt x="3779168" y="2238494"/>
                  <a:pt x="3785597" y="2241359"/>
                </a:cubicBezTo>
                <a:cubicBezTo>
                  <a:pt x="3793146" y="2244514"/>
                  <a:pt x="3766764" y="2244827"/>
                  <a:pt x="3740964" y="2242903"/>
                </a:cubicBezTo>
                <a:cubicBezTo>
                  <a:pt x="3716283" y="2241270"/>
                  <a:pt x="3712633" y="2241515"/>
                  <a:pt x="3704708" y="2249012"/>
                </a:cubicBezTo>
                <a:cubicBezTo>
                  <a:pt x="3699066" y="2252324"/>
                  <a:pt x="3692304" y="2255345"/>
                  <a:pt x="3687825" y="2254182"/>
                </a:cubicBezTo>
                <a:cubicBezTo>
                  <a:pt x="3680815" y="2253555"/>
                  <a:pt x="3680815" y="2253555"/>
                  <a:pt x="3687286" y="2251653"/>
                </a:cubicBezTo>
                <a:cubicBezTo>
                  <a:pt x="3690936" y="2251407"/>
                  <a:pt x="3697990" y="2247267"/>
                  <a:pt x="3701101" y="2244492"/>
                </a:cubicBezTo>
                <a:cubicBezTo>
                  <a:pt x="3701101" y="2244492"/>
                  <a:pt x="3701101" y="2244492"/>
                  <a:pt x="3708444" y="2239233"/>
                </a:cubicBezTo>
                <a:cubicBezTo>
                  <a:pt x="3708444" y="2239233"/>
                  <a:pt x="3708444" y="2239233"/>
                  <a:pt x="3652407" y="2229454"/>
                </a:cubicBezTo>
                <a:cubicBezTo>
                  <a:pt x="3621298" y="2224956"/>
                  <a:pt x="3589359" y="2219049"/>
                  <a:pt x="3580400" y="2216721"/>
                </a:cubicBezTo>
                <a:cubicBezTo>
                  <a:pt x="3567252" y="2212111"/>
                  <a:pt x="3563602" y="2212358"/>
                  <a:pt x="3561319" y="2216543"/>
                </a:cubicBezTo>
                <a:cubicBezTo>
                  <a:pt x="3560738" y="2218781"/>
                  <a:pt x="3555387" y="2220974"/>
                  <a:pt x="3552027" y="2220100"/>
                </a:cubicBezTo>
                <a:cubicBezTo>
                  <a:pt x="3548668" y="2219228"/>
                  <a:pt x="3543607" y="2220302"/>
                  <a:pt x="3542196" y="2221130"/>
                </a:cubicBezTo>
                <a:cubicBezTo>
                  <a:pt x="3539375" y="2222786"/>
                  <a:pt x="3532904" y="2224689"/>
                  <a:pt x="3525603" y="2225181"/>
                </a:cubicBezTo>
                <a:cubicBezTo>
                  <a:pt x="3525603" y="2225181"/>
                  <a:pt x="3525603" y="2225181"/>
                  <a:pt x="3512412" y="2225338"/>
                </a:cubicBezTo>
                <a:cubicBezTo>
                  <a:pt x="3512412" y="2225338"/>
                  <a:pt x="3512412" y="2225338"/>
                  <a:pt x="3524150" y="2230775"/>
                </a:cubicBezTo>
                <a:cubicBezTo>
                  <a:pt x="3538956" y="2238205"/>
                  <a:pt x="3568655" y="2243530"/>
                  <a:pt x="3580187" y="2240554"/>
                </a:cubicBezTo>
                <a:cubicBezTo>
                  <a:pt x="3586367" y="2239771"/>
                  <a:pt x="3588608" y="2240352"/>
                  <a:pt x="3588026" y="2242591"/>
                </a:cubicBezTo>
                <a:cubicBezTo>
                  <a:pt x="3587445" y="2244829"/>
                  <a:pt x="3584624" y="2246484"/>
                  <a:pt x="3582094" y="2247022"/>
                </a:cubicBezTo>
                <a:cubicBezTo>
                  <a:pt x="3571433" y="2246641"/>
                  <a:pt x="3565252" y="2247424"/>
                  <a:pt x="3562722" y="2247961"/>
                </a:cubicBezTo>
                <a:cubicBezTo>
                  <a:pt x="3558200" y="2251564"/>
                  <a:pt x="3592087" y="2259172"/>
                  <a:pt x="3653476" y="2266758"/>
                </a:cubicBezTo>
                <a:cubicBezTo>
                  <a:pt x="3700845" y="2273091"/>
                  <a:pt x="3720174" y="2276918"/>
                  <a:pt x="3721832" y="2279737"/>
                </a:cubicBezTo>
                <a:cubicBezTo>
                  <a:pt x="3722370" y="2282266"/>
                  <a:pt x="3718720" y="2282512"/>
                  <a:pt x="3710590" y="2281594"/>
                </a:cubicBezTo>
                <a:cubicBezTo>
                  <a:pt x="3704700" y="2281259"/>
                  <a:pt x="3692920" y="2280587"/>
                  <a:pt x="3684499" y="2280789"/>
                </a:cubicBezTo>
                <a:cubicBezTo>
                  <a:pt x="3674668" y="2281818"/>
                  <a:pt x="3659819" y="2279156"/>
                  <a:pt x="3636302" y="2273046"/>
                </a:cubicBezTo>
                <a:cubicBezTo>
                  <a:pt x="3617263" y="2268101"/>
                  <a:pt x="3584496" y="2260784"/>
                  <a:pt x="3562927" y="2256375"/>
                </a:cubicBezTo>
                <a:cubicBezTo>
                  <a:pt x="3529040" y="2248767"/>
                  <a:pt x="3523150" y="2248432"/>
                  <a:pt x="3520867" y="2252616"/>
                </a:cubicBezTo>
                <a:cubicBezTo>
                  <a:pt x="3520285" y="2254854"/>
                  <a:pt x="3516345" y="2256219"/>
                  <a:pt x="3512695" y="2256465"/>
                </a:cubicBezTo>
                <a:cubicBezTo>
                  <a:pt x="3508215" y="2255302"/>
                  <a:pt x="3508215" y="2255302"/>
                  <a:pt x="3512446" y="2252818"/>
                </a:cubicBezTo>
                <a:cubicBezTo>
                  <a:pt x="3516679" y="2250333"/>
                  <a:pt x="3516679" y="2250333"/>
                  <a:pt x="3511079" y="2248879"/>
                </a:cubicBezTo>
                <a:cubicBezTo>
                  <a:pt x="3506308" y="2248834"/>
                  <a:pt x="3503487" y="2250490"/>
                  <a:pt x="3501205" y="2254675"/>
                </a:cubicBezTo>
                <a:cubicBezTo>
                  <a:pt x="3498342" y="2261098"/>
                  <a:pt x="3495811" y="2261635"/>
                  <a:pt x="3485441" y="2260135"/>
                </a:cubicBezTo>
                <a:cubicBezTo>
                  <a:pt x="3475071" y="2258636"/>
                  <a:pt x="3471130" y="2260001"/>
                  <a:pt x="3465198" y="2264432"/>
                </a:cubicBezTo>
                <a:cubicBezTo>
                  <a:pt x="3458683" y="2271101"/>
                  <a:pt x="3458393" y="2272219"/>
                  <a:pt x="3462582" y="2274502"/>
                </a:cubicBezTo>
                <a:cubicBezTo>
                  <a:pt x="3467890" y="2277076"/>
                  <a:pt x="3467890" y="2277076"/>
                  <a:pt x="3461128" y="2280096"/>
                </a:cubicBezTo>
                <a:cubicBezTo>
                  <a:pt x="3455777" y="2282290"/>
                  <a:pt x="3456897" y="2282581"/>
                  <a:pt x="3467557" y="2282961"/>
                </a:cubicBezTo>
                <a:cubicBezTo>
                  <a:pt x="3477098" y="2283050"/>
                  <a:pt x="3479047" y="2284751"/>
                  <a:pt x="3475106" y="2286116"/>
                </a:cubicBezTo>
                <a:cubicBezTo>
                  <a:pt x="3470874" y="2288600"/>
                  <a:pt x="3471994" y="2288891"/>
                  <a:pt x="3479295" y="2288399"/>
                </a:cubicBezTo>
                <a:cubicBezTo>
                  <a:pt x="3485185" y="2288734"/>
                  <a:pt x="3495016" y="2287705"/>
                  <a:pt x="3502026" y="2288331"/>
                </a:cubicBezTo>
                <a:cubicBezTo>
                  <a:pt x="3507916" y="2288667"/>
                  <a:pt x="3516627" y="2287347"/>
                  <a:pt x="3519448" y="2285691"/>
                </a:cubicBezTo>
                <a:cubicBezTo>
                  <a:pt x="3522269" y="2284035"/>
                  <a:pt x="3524800" y="2283498"/>
                  <a:pt x="3527287" y="2287727"/>
                </a:cubicBezTo>
                <a:cubicBezTo>
                  <a:pt x="3530066" y="2290838"/>
                  <a:pt x="3528655" y="2291665"/>
                  <a:pt x="3524176" y="2290502"/>
                </a:cubicBezTo>
                <a:cubicBezTo>
                  <a:pt x="3519987" y="2288220"/>
                  <a:pt x="3518285" y="2290166"/>
                  <a:pt x="3518824" y="2292695"/>
                </a:cubicBezTo>
                <a:cubicBezTo>
                  <a:pt x="3517952" y="2296052"/>
                  <a:pt x="3516832" y="2295761"/>
                  <a:pt x="3512353" y="2294597"/>
                </a:cubicBezTo>
                <a:cubicBezTo>
                  <a:pt x="3508164" y="2292315"/>
                  <a:pt x="3503103" y="2293389"/>
                  <a:pt x="3499991" y="2296164"/>
                </a:cubicBezTo>
                <a:cubicBezTo>
                  <a:pt x="3495760" y="2298648"/>
                  <a:pt x="3489579" y="2299431"/>
                  <a:pt x="3483980" y="2297977"/>
                </a:cubicBezTo>
                <a:cubicBezTo>
                  <a:pt x="3476140" y="2295940"/>
                  <a:pt x="3473610" y="2296478"/>
                  <a:pt x="3472738" y="2299834"/>
                </a:cubicBezTo>
                <a:cubicBezTo>
                  <a:pt x="3471866" y="2303191"/>
                  <a:pt x="3470165" y="2305138"/>
                  <a:pt x="3466805" y="2304265"/>
                </a:cubicBezTo>
                <a:cubicBezTo>
                  <a:pt x="3464565" y="2303683"/>
                  <a:pt x="3463155" y="2304511"/>
                  <a:pt x="3463693" y="2307040"/>
                </a:cubicBezTo>
                <a:cubicBezTo>
                  <a:pt x="3464522" y="2308449"/>
                  <a:pt x="3470413" y="2308785"/>
                  <a:pt x="3478004" y="2307174"/>
                </a:cubicBezTo>
                <a:cubicBezTo>
                  <a:pt x="3485595" y="2305563"/>
                  <a:pt x="3494016" y="2305362"/>
                  <a:pt x="3497376" y="2306234"/>
                </a:cubicBezTo>
                <a:cubicBezTo>
                  <a:pt x="3499615" y="2306816"/>
                  <a:pt x="3495674" y="2308181"/>
                  <a:pt x="3489494" y="2308964"/>
                </a:cubicBezTo>
                <a:cubicBezTo>
                  <a:pt x="3472071" y="2311605"/>
                  <a:pt x="3477089" y="2315297"/>
                  <a:pt x="3498658" y="2319705"/>
                </a:cubicBezTo>
                <a:cubicBezTo>
                  <a:pt x="3514627" y="2322659"/>
                  <a:pt x="3514627" y="2322659"/>
                  <a:pt x="3505625" y="2325098"/>
                </a:cubicBezTo>
                <a:cubicBezTo>
                  <a:pt x="3500855" y="2325054"/>
                  <a:pt x="3494093" y="2328075"/>
                  <a:pt x="3491272" y="2329731"/>
                </a:cubicBezTo>
                <a:cubicBezTo>
                  <a:pt x="3486749" y="2333334"/>
                  <a:pt x="3487870" y="2333625"/>
                  <a:pt x="3493469" y="2335079"/>
                </a:cubicBezTo>
                <a:cubicBezTo>
                  <a:pt x="3503839" y="2336578"/>
                  <a:pt x="3503796" y="2341345"/>
                  <a:pt x="3493965" y="2342374"/>
                </a:cubicBezTo>
                <a:cubicBezTo>
                  <a:pt x="3490315" y="2342621"/>
                  <a:pt x="3495914" y="2344075"/>
                  <a:pt x="3507695" y="2344747"/>
                </a:cubicBezTo>
                <a:cubicBezTo>
                  <a:pt x="3520594" y="2345709"/>
                  <a:pt x="3534075" y="2344433"/>
                  <a:pt x="3544488" y="2341166"/>
                </a:cubicBezTo>
                <a:cubicBezTo>
                  <a:pt x="3553490" y="2338726"/>
                  <a:pt x="3562492" y="2336287"/>
                  <a:pt x="3564732" y="2336869"/>
                </a:cubicBezTo>
                <a:cubicBezTo>
                  <a:pt x="3567262" y="2336332"/>
                  <a:pt x="3571203" y="2334967"/>
                  <a:pt x="3572904" y="2333020"/>
                </a:cubicBezTo>
                <a:cubicBezTo>
                  <a:pt x="3576016" y="2330245"/>
                  <a:pt x="3576307" y="2329126"/>
                  <a:pt x="3572118" y="2326844"/>
                </a:cubicBezTo>
                <a:cubicBezTo>
                  <a:pt x="3568758" y="2325971"/>
                  <a:pt x="3575520" y="2322950"/>
                  <a:pt x="3587881" y="2321383"/>
                </a:cubicBezTo>
                <a:cubicBezTo>
                  <a:pt x="3607834" y="2318206"/>
                  <a:pt x="3607834" y="2318206"/>
                  <a:pt x="3609741" y="2324673"/>
                </a:cubicBezTo>
                <a:cubicBezTo>
                  <a:pt x="3611937" y="2330021"/>
                  <a:pt x="3610527" y="2330849"/>
                  <a:pt x="3604928" y="2329395"/>
                </a:cubicBezTo>
                <a:cubicBezTo>
                  <a:pt x="3596798" y="2328477"/>
                  <a:pt x="3583565" y="2333400"/>
                  <a:pt x="3575640" y="2340897"/>
                </a:cubicBezTo>
                <a:cubicBezTo>
                  <a:pt x="3571118" y="2344500"/>
                  <a:pt x="3573067" y="2346201"/>
                  <a:pt x="3584514" y="2352757"/>
                </a:cubicBezTo>
                <a:cubicBezTo>
                  <a:pt x="3594011" y="2357613"/>
                  <a:pt x="3599610" y="2359068"/>
                  <a:pt x="3602432" y="2357412"/>
                </a:cubicBezTo>
                <a:cubicBezTo>
                  <a:pt x="3604133" y="2355465"/>
                  <a:pt x="3605253" y="2355756"/>
                  <a:pt x="3606911" y="2358576"/>
                </a:cubicBezTo>
                <a:cubicBezTo>
                  <a:pt x="3609109" y="2363924"/>
                  <a:pt x="3634618" y="2366967"/>
                  <a:pt x="3641671" y="2362827"/>
                </a:cubicBezTo>
                <a:cubicBezTo>
                  <a:pt x="3644492" y="2361171"/>
                  <a:pt x="3650672" y="2360388"/>
                  <a:pt x="3654613" y="2359023"/>
                </a:cubicBezTo>
                <a:cubicBezTo>
                  <a:pt x="3660794" y="2358239"/>
                  <a:pt x="3661623" y="2359649"/>
                  <a:pt x="3659632" y="2362715"/>
                </a:cubicBezTo>
                <a:cubicBezTo>
                  <a:pt x="3657640" y="2365781"/>
                  <a:pt x="3653699" y="2367146"/>
                  <a:pt x="3650049" y="2367392"/>
                </a:cubicBezTo>
                <a:cubicBezTo>
                  <a:pt x="3646689" y="2366519"/>
                  <a:pt x="3648638" y="2368220"/>
                  <a:pt x="3655067" y="2371084"/>
                </a:cubicBezTo>
                <a:cubicBezTo>
                  <a:pt x="3667386" y="2374284"/>
                  <a:pt x="3667095" y="2375403"/>
                  <a:pt x="3650006" y="2372159"/>
                </a:cubicBezTo>
                <a:cubicBezTo>
                  <a:pt x="3640756" y="2370950"/>
                  <a:pt x="3626155" y="2371935"/>
                  <a:pt x="3619974" y="2372718"/>
                </a:cubicBezTo>
                <a:cubicBezTo>
                  <a:pt x="3612382" y="2374330"/>
                  <a:pt x="3602551" y="2375359"/>
                  <a:pt x="3598072" y="2374195"/>
                </a:cubicBezTo>
                <a:cubicBezTo>
                  <a:pt x="3592182" y="2373860"/>
                  <a:pt x="3588532" y="2374106"/>
                  <a:pt x="3588779" y="2377754"/>
                </a:cubicBezTo>
                <a:cubicBezTo>
                  <a:pt x="3587908" y="2381110"/>
                  <a:pt x="3584257" y="2381356"/>
                  <a:pt x="3573058" y="2378447"/>
                </a:cubicBezTo>
                <a:cubicBezTo>
                  <a:pt x="3573058" y="2378447"/>
                  <a:pt x="3573058" y="2378447"/>
                  <a:pt x="3558500" y="2374665"/>
                </a:cubicBezTo>
                <a:cubicBezTo>
                  <a:pt x="3558500" y="2374665"/>
                  <a:pt x="3558500" y="2374665"/>
                  <a:pt x="3573016" y="2383214"/>
                </a:cubicBezTo>
                <a:cubicBezTo>
                  <a:pt x="3590892" y="2392635"/>
                  <a:pt x="3592798" y="2399102"/>
                  <a:pt x="3576538" y="2397267"/>
                </a:cubicBezTo>
                <a:cubicBezTo>
                  <a:pt x="3560568" y="2394313"/>
                  <a:pt x="3549866" y="2398699"/>
                  <a:pt x="3564424" y="2402481"/>
                </a:cubicBezTo>
                <a:cubicBezTo>
                  <a:pt x="3564424" y="2402481"/>
                  <a:pt x="3564424" y="2402481"/>
                  <a:pt x="3575914" y="2404271"/>
                </a:cubicBezTo>
                <a:cubicBezTo>
                  <a:pt x="3575914" y="2404271"/>
                  <a:pt x="3575914" y="2404271"/>
                  <a:pt x="3566083" y="2405301"/>
                </a:cubicBezTo>
                <a:cubicBezTo>
                  <a:pt x="3561313" y="2405256"/>
                  <a:pt x="3554303" y="2404630"/>
                  <a:pt x="3551524" y="2401519"/>
                </a:cubicBezTo>
                <a:cubicBezTo>
                  <a:pt x="3547335" y="2399236"/>
                  <a:pt x="3546215" y="2398946"/>
                  <a:pt x="3546754" y="2401474"/>
                </a:cubicBezTo>
                <a:cubicBezTo>
                  <a:pt x="3547583" y="2402884"/>
                  <a:pt x="3547002" y="2405122"/>
                  <a:pt x="3544472" y="2405659"/>
                </a:cubicBezTo>
                <a:cubicBezTo>
                  <a:pt x="3541650" y="2407315"/>
                  <a:pt x="3546130" y="2408479"/>
                  <a:pt x="3553140" y="2409105"/>
                </a:cubicBezTo>
                <a:cubicBezTo>
                  <a:pt x="3574999" y="2412395"/>
                  <a:pt x="3582838" y="2414431"/>
                  <a:pt x="3579727" y="2417206"/>
                </a:cubicBezTo>
                <a:cubicBezTo>
                  <a:pt x="3579145" y="2419444"/>
                  <a:pt x="3574375" y="2419399"/>
                  <a:pt x="3569605" y="2419354"/>
                </a:cubicBezTo>
                <a:cubicBezTo>
                  <a:pt x="3556996" y="2417273"/>
                  <a:pt x="3562013" y="2420966"/>
                  <a:pt x="3580761" y="2427030"/>
                </a:cubicBezTo>
                <a:cubicBezTo>
                  <a:pt x="3580761" y="2427030"/>
                  <a:pt x="3580761" y="2427030"/>
                  <a:pt x="3597269" y="2432512"/>
                </a:cubicBezTo>
                <a:cubicBezTo>
                  <a:pt x="3597269" y="2432512"/>
                  <a:pt x="3597269" y="2432512"/>
                  <a:pt x="3573709" y="2431170"/>
                </a:cubicBezTo>
                <a:cubicBezTo>
                  <a:pt x="3560809" y="2430207"/>
                  <a:pt x="3550977" y="2431237"/>
                  <a:pt x="3550686" y="2432356"/>
                </a:cubicBezTo>
                <a:cubicBezTo>
                  <a:pt x="3550396" y="2433475"/>
                  <a:pt x="3552345" y="2435176"/>
                  <a:pt x="3555705" y="2436048"/>
                </a:cubicBezTo>
                <a:cubicBezTo>
                  <a:pt x="3559064" y="2436921"/>
                  <a:pt x="3563254" y="2439204"/>
                  <a:pt x="3563792" y="2441732"/>
                </a:cubicBezTo>
                <a:cubicBezTo>
                  <a:pt x="3564331" y="2444261"/>
                  <a:pt x="3564331" y="2444261"/>
                  <a:pt x="3561262" y="2442269"/>
                </a:cubicBezTo>
                <a:cubicBezTo>
                  <a:pt x="3553713" y="2439114"/>
                  <a:pt x="3551721" y="2442180"/>
                  <a:pt x="3554747" y="2448938"/>
                </a:cubicBezTo>
                <a:cubicBezTo>
                  <a:pt x="3557235" y="2453168"/>
                  <a:pt x="3556944" y="2454286"/>
                  <a:pt x="3553337" y="2449766"/>
                </a:cubicBezTo>
                <a:cubicBezTo>
                  <a:pt x="3546660" y="2443254"/>
                  <a:pt x="3537701" y="2440927"/>
                  <a:pt x="3527289" y="2444194"/>
                </a:cubicBezTo>
                <a:cubicBezTo>
                  <a:pt x="3520817" y="2446096"/>
                  <a:pt x="3517167" y="2446342"/>
                  <a:pt x="3516628" y="2443814"/>
                </a:cubicBezTo>
                <a:cubicBezTo>
                  <a:pt x="3516671" y="2439047"/>
                  <a:pt x="3511072" y="2437593"/>
                  <a:pt x="3509909" y="2442068"/>
                </a:cubicBezTo>
                <a:cubicBezTo>
                  <a:pt x="3509618" y="2443187"/>
                  <a:pt x="3512397" y="2446297"/>
                  <a:pt x="3516586" y="2448580"/>
                </a:cubicBezTo>
                <a:cubicBezTo>
                  <a:pt x="3521895" y="2451154"/>
                  <a:pt x="3521895" y="2451154"/>
                  <a:pt x="3512893" y="2453593"/>
                </a:cubicBezTo>
                <a:cubicBezTo>
                  <a:pt x="3507541" y="2455786"/>
                  <a:pt x="3504720" y="2457442"/>
                  <a:pt x="3508370" y="2457196"/>
                </a:cubicBezTo>
                <a:cubicBezTo>
                  <a:pt x="3511730" y="2458069"/>
                  <a:pt x="3511440" y="2459188"/>
                  <a:pt x="3507499" y="2460553"/>
                </a:cubicBezTo>
                <a:cubicBezTo>
                  <a:pt x="3504677" y="2462208"/>
                  <a:pt x="3499907" y="2462164"/>
                  <a:pt x="3496838" y="2460172"/>
                </a:cubicBezTo>
                <a:cubicBezTo>
                  <a:pt x="3493478" y="2459300"/>
                  <a:pt x="3491239" y="2458718"/>
                  <a:pt x="3490657" y="2460956"/>
                </a:cubicBezTo>
                <a:cubicBezTo>
                  <a:pt x="3490367" y="2462074"/>
                  <a:pt x="3494555" y="2464357"/>
                  <a:pt x="3499035" y="2465521"/>
                </a:cubicBezTo>
                <a:cubicBezTo>
                  <a:pt x="3510234" y="2468429"/>
                  <a:pt x="3511893" y="2471249"/>
                  <a:pt x="3500403" y="2469459"/>
                </a:cubicBezTo>
                <a:cubicBezTo>
                  <a:pt x="3494513" y="2469124"/>
                  <a:pt x="3489743" y="2469078"/>
                  <a:pt x="3489161" y="2471317"/>
                </a:cubicBezTo>
                <a:cubicBezTo>
                  <a:pt x="3488580" y="2473554"/>
                  <a:pt x="3486049" y="2474092"/>
                  <a:pt x="3480741" y="2471518"/>
                </a:cubicBezTo>
                <a:cubicBezTo>
                  <a:pt x="3470123" y="2466371"/>
                  <a:pt x="3440425" y="2461045"/>
                  <a:pt x="3440964" y="2463574"/>
                </a:cubicBezTo>
                <a:cubicBezTo>
                  <a:pt x="3441792" y="2464984"/>
                  <a:pt x="3440092" y="2466931"/>
                  <a:pt x="3437561" y="2467468"/>
                </a:cubicBezTo>
                <a:cubicBezTo>
                  <a:pt x="3436151" y="2468295"/>
                  <a:pt x="3437270" y="2468587"/>
                  <a:pt x="3440921" y="2468340"/>
                </a:cubicBezTo>
                <a:cubicBezTo>
                  <a:pt x="3446811" y="2468676"/>
                  <a:pt x="3447931" y="2468967"/>
                  <a:pt x="3446478" y="2474561"/>
                </a:cubicBezTo>
                <a:cubicBezTo>
                  <a:pt x="3444486" y="2477627"/>
                  <a:pt x="3445024" y="2480156"/>
                  <a:pt x="3446144" y="2480447"/>
                </a:cubicBezTo>
                <a:cubicBezTo>
                  <a:pt x="3448384" y="2481029"/>
                  <a:pt x="3450085" y="2479082"/>
                  <a:pt x="3450376" y="2477963"/>
                </a:cubicBezTo>
                <a:cubicBezTo>
                  <a:pt x="3449837" y="2475434"/>
                  <a:pt x="3452076" y="2476016"/>
                  <a:pt x="3453197" y="2476307"/>
                </a:cubicBezTo>
                <a:cubicBezTo>
                  <a:pt x="3459044" y="2481409"/>
                  <a:pt x="3454770" y="2488659"/>
                  <a:pt x="3446931" y="2486623"/>
                </a:cubicBezTo>
                <a:cubicBezTo>
                  <a:pt x="3442160" y="2486578"/>
                  <a:pt x="3438219" y="2487944"/>
                  <a:pt x="3437638" y="2490182"/>
                </a:cubicBezTo>
                <a:cubicBezTo>
                  <a:pt x="3437057" y="2492419"/>
                  <a:pt x="3436227" y="2491009"/>
                  <a:pt x="3435980" y="2487362"/>
                </a:cubicBezTo>
                <a:cubicBezTo>
                  <a:pt x="3434073" y="2480894"/>
                  <a:pt x="3434073" y="2480894"/>
                  <a:pt x="3432910" y="2485370"/>
                </a:cubicBezTo>
                <a:cubicBezTo>
                  <a:pt x="3431167" y="2492083"/>
                  <a:pt x="3430047" y="2491793"/>
                  <a:pt x="3421959" y="2486109"/>
                </a:cubicBezTo>
                <a:cubicBezTo>
                  <a:pt x="3416112" y="2481006"/>
                  <a:pt x="3416112" y="2481006"/>
                  <a:pt x="3422583" y="2479105"/>
                </a:cubicBezTo>
                <a:cubicBezTo>
                  <a:pt x="3428764" y="2478321"/>
                  <a:pt x="3428764" y="2478321"/>
                  <a:pt x="3423165" y="2476866"/>
                </a:cubicBezTo>
                <a:cubicBezTo>
                  <a:pt x="3419806" y="2475994"/>
                  <a:pt x="3416693" y="2478769"/>
                  <a:pt x="3414701" y="2481835"/>
                </a:cubicBezTo>
                <a:cubicBezTo>
                  <a:pt x="3413830" y="2485191"/>
                  <a:pt x="3411009" y="2486847"/>
                  <a:pt x="3409889" y="2486556"/>
                </a:cubicBezTo>
                <a:cubicBezTo>
                  <a:pt x="3409060" y="2485147"/>
                  <a:pt x="3402879" y="2485930"/>
                  <a:pt x="3396407" y="2487832"/>
                </a:cubicBezTo>
                <a:cubicBezTo>
                  <a:pt x="3391056" y="2490025"/>
                  <a:pt x="3380105" y="2490763"/>
                  <a:pt x="3373095" y="2490137"/>
                </a:cubicBezTo>
                <a:cubicBezTo>
                  <a:pt x="3366085" y="2489511"/>
                  <a:pt x="3348705" y="2487384"/>
                  <a:pt x="3335805" y="2486422"/>
                </a:cubicBezTo>
                <a:cubicBezTo>
                  <a:pt x="3313655" y="2484252"/>
                  <a:pt x="3313655" y="2484252"/>
                  <a:pt x="3333027" y="2483312"/>
                </a:cubicBezTo>
                <a:cubicBezTo>
                  <a:pt x="3348748" y="2482618"/>
                  <a:pt x="3333941" y="2475189"/>
                  <a:pt x="3306192" y="2471564"/>
                </a:cubicBezTo>
                <a:cubicBezTo>
                  <a:pt x="3292462" y="2469192"/>
                  <a:pt x="3265294" y="2463329"/>
                  <a:pt x="3247086" y="2459793"/>
                </a:cubicBezTo>
                <a:cubicBezTo>
                  <a:pt x="3227757" y="2455967"/>
                  <a:pt x="3218507" y="2454758"/>
                  <a:pt x="3223816" y="2457332"/>
                </a:cubicBezTo>
                <a:cubicBezTo>
                  <a:pt x="3234434" y="2462479"/>
                  <a:pt x="3227133" y="2462971"/>
                  <a:pt x="3205564" y="2458563"/>
                </a:cubicBezTo>
                <a:cubicBezTo>
                  <a:pt x="3197725" y="2456527"/>
                  <a:pt x="3186236" y="2454736"/>
                  <a:pt x="3180054" y="2455519"/>
                </a:cubicBezTo>
                <a:cubicBezTo>
                  <a:pt x="3171344" y="2456840"/>
                  <a:pt x="3170223" y="2456549"/>
                  <a:pt x="3175242" y="2460241"/>
                </a:cubicBezTo>
                <a:cubicBezTo>
                  <a:pt x="3180550" y="2462815"/>
                  <a:pt x="3178020" y="2463352"/>
                  <a:pt x="3167360" y="2462971"/>
                </a:cubicBezTo>
                <a:cubicBezTo>
                  <a:pt x="3150519" y="2463374"/>
                  <a:pt x="3149356" y="2467850"/>
                  <a:pt x="3165325" y="2470804"/>
                </a:cubicBezTo>
                <a:cubicBezTo>
                  <a:pt x="3170925" y="2472258"/>
                  <a:pt x="3178764" y="2474294"/>
                  <a:pt x="3180422" y="2477114"/>
                </a:cubicBezTo>
                <a:cubicBezTo>
                  <a:pt x="3183201" y="2480225"/>
                  <a:pt x="3179841" y="2479352"/>
                  <a:pt x="3167231" y="2477271"/>
                </a:cubicBezTo>
                <a:cubicBezTo>
                  <a:pt x="3140064" y="2471408"/>
                  <a:pt x="3124633" y="2470983"/>
                  <a:pt x="3129651" y="2474675"/>
                </a:cubicBezTo>
                <a:cubicBezTo>
                  <a:pt x="3132430" y="2477785"/>
                  <a:pt x="3129899" y="2478323"/>
                  <a:pt x="3121188" y="2479643"/>
                </a:cubicBezTo>
                <a:cubicBezTo>
                  <a:pt x="3114717" y="2481545"/>
                  <a:pt x="3109656" y="2482619"/>
                  <a:pt x="3110485" y="2484030"/>
                </a:cubicBezTo>
                <a:cubicBezTo>
                  <a:pt x="3110194" y="2485148"/>
                  <a:pt x="3107373" y="2486804"/>
                  <a:pt x="3102894" y="2485641"/>
                </a:cubicBezTo>
                <a:cubicBezTo>
                  <a:pt x="3094764" y="2484723"/>
                  <a:pt x="3052327" y="2491616"/>
                  <a:pt x="3047805" y="2495219"/>
                </a:cubicBezTo>
                <a:cubicBezTo>
                  <a:pt x="3046395" y="2496047"/>
                  <a:pt x="3060954" y="2499828"/>
                  <a:pt x="3078871" y="2504483"/>
                </a:cubicBezTo>
                <a:cubicBezTo>
                  <a:pt x="3097080" y="2508019"/>
                  <a:pt x="3116119" y="2512964"/>
                  <a:pt x="3121428" y="2515538"/>
                </a:cubicBezTo>
                <a:cubicBezTo>
                  <a:pt x="3130096" y="2518984"/>
                  <a:pt x="3130096" y="2518984"/>
                  <a:pt x="3122795" y="2519476"/>
                </a:cubicBezTo>
                <a:cubicBezTo>
                  <a:pt x="3114375" y="2519678"/>
                  <a:pt x="3115204" y="2521087"/>
                  <a:pt x="3124993" y="2524825"/>
                </a:cubicBezTo>
                <a:cubicBezTo>
                  <a:pt x="3144569" y="2532298"/>
                  <a:pt x="3141996" y="2537602"/>
                  <a:pt x="3120718" y="2532075"/>
                </a:cubicBezTo>
                <a:cubicBezTo>
                  <a:pt x="3101680" y="2527130"/>
                  <a:pt x="3096329" y="2529323"/>
                  <a:pt x="3112546" y="2535924"/>
                </a:cubicBezTo>
                <a:cubicBezTo>
                  <a:pt x="3117025" y="2537088"/>
                  <a:pt x="3126813" y="2540824"/>
                  <a:pt x="3133242" y="2543689"/>
                </a:cubicBezTo>
                <a:cubicBezTo>
                  <a:pt x="3140791" y="2546844"/>
                  <a:pt x="3179158" y="2555616"/>
                  <a:pt x="3220346" y="2562732"/>
                </a:cubicBezTo>
                <a:cubicBezTo>
                  <a:pt x="3292643" y="2574346"/>
                  <a:pt x="3294883" y="2574927"/>
                  <a:pt x="3306996" y="2569714"/>
                </a:cubicBezTo>
                <a:cubicBezTo>
                  <a:pt x="3317700" y="2565327"/>
                  <a:pt x="3321349" y="2565081"/>
                  <a:pt x="3326368" y="2568774"/>
                </a:cubicBezTo>
                <a:cubicBezTo>
                  <a:pt x="3330266" y="2572175"/>
                  <a:pt x="3330804" y="2574704"/>
                  <a:pt x="3327693" y="2577479"/>
                </a:cubicBezTo>
                <a:cubicBezTo>
                  <a:pt x="3323461" y="2579962"/>
                  <a:pt x="3324290" y="2581372"/>
                  <a:pt x="3327650" y="2582245"/>
                </a:cubicBezTo>
                <a:cubicBezTo>
                  <a:pt x="3329890" y="2582827"/>
                  <a:pt x="3336028" y="2586810"/>
                  <a:pt x="3342166" y="2590793"/>
                </a:cubicBezTo>
                <a:cubicBezTo>
                  <a:pt x="3351083" y="2597887"/>
                  <a:pt x="3357802" y="2599632"/>
                  <a:pt x="3394801" y="2604466"/>
                </a:cubicBezTo>
                <a:cubicBezTo>
                  <a:pt x="3424790" y="2608673"/>
                  <a:pt x="3432920" y="2609590"/>
                  <a:pt x="3424209" y="2610911"/>
                </a:cubicBezTo>
                <a:cubicBezTo>
                  <a:pt x="3418028" y="2611694"/>
                  <a:pt x="3368420" y="2604779"/>
                  <a:pt x="3313212" y="2596410"/>
                </a:cubicBezTo>
                <a:cubicBezTo>
                  <a:pt x="3258004" y="2588042"/>
                  <a:pt x="3214285" y="2581463"/>
                  <a:pt x="3216234" y="2583163"/>
                </a:cubicBezTo>
                <a:cubicBezTo>
                  <a:pt x="3218474" y="2583745"/>
                  <a:pt x="3219013" y="2586274"/>
                  <a:pt x="3218722" y="2587393"/>
                </a:cubicBezTo>
                <a:cubicBezTo>
                  <a:pt x="3217021" y="2589340"/>
                  <a:pt x="3220090" y="2591331"/>
                  <a:pt x="3224860" y="2591376"/>
                </a:cubicBezTo>
                <a:cubicBezTo>
                  <a:pt x="3224860" y="2591376"/>
                  <a:pt x="3224860" y="2591376"/>
                  <a:pt x="3233819" y="2593703"/>
                </a:cubicBezTo>
                <a:cubicBezTo>
                  <a:pt x="3233819" y="2593703"/>
                  <a:pt x="3233819" y="2593703"/>
                  <a:pt x="3224817" y="2596143"/>
                </a:cubicBezTo>
                <a:cubicBezTo>
                  <a:pt x="3214405" y="2599410"/>
                  <a:pt x="3176286" y="2594286"/>
                  <a:pt x="3174918" y="2590347"/>
                </a:cubicBezTo>
                <a:cubicBezTo>
                  <a:pt x="3173260" y="2587527"/>
                  <a:pt x="3139329" y="2584686"/>
                  <a:pt x="3117718" y="2585043"/>
                </a:cubicBezTo>
                <a:cubicBezTo>
                  <a:pt x="3112948" y="2584999"/>
                  <a:pt x="3111828" y="2584708"/>
                  <a:pt x="3115478" y="2584462"/>
                </a:cubicBezTo>
                <a:cubicBezTo>
                  <a:pt x="3123899" y="2584261"/>
                  <a:pt x="3122821" y="2579203"/>
                  <a:pt x="3114153" y="2575757"/>
                </a:cubicBezTo>
                <a:cubicBezTo>
                  <a:pt x="3108553" y="2574302"/>
                  <a:pt x="3109674" y="2574593"/>
                  <a:pt x="3116684" y="2575220"/>
                </a:cubicBezTo>
                <a:cubicBezTo>
                  <a:pt x="3132652" y="2578173"/>
                  <a:pt x="3132405" y="2574526"/>
                  <a:pt x="3115897" y="2569043"/>
                </a:cubicBezTo>
                <a:cubicBezTo>
                  <a:pt x="3054593" y="2551924"/>
                  <a:pt x="2966370" y="2532590"/>
                  <a:pt x="2971098" y="2537402"/>
                </a:cubicBezTo>
                <a:cubicBezTo>
                  <a:pt x="2971927" y="2538811"/>
                  <a:pt x="2992914" y="2545457"/>
                  <a:pt x="3017552" y="2551858"/>
                </a:cubicBezTo>
                <a:cubicBezTo>
                  <a:pt x="3042189" y="2558257"/>
                  <a:pt x="3070187" y="2565530"/>
                  <a:pt x="3080266" y="2568149"/>
                </a:cubicBezTo>
                <a:cubicBezTo>
                  <a:pt x="3095653" y="2573340"/>
                  <a:pt x="3093414" y="2572758"/>
                  <a:pt x="3067366" y="2567186"/>
                </a:cubicBezTo>
                <a:cubicBezTo>
                  <a:pt x="3038787" y="2562151"/>
                  <a:pt x="3030657" y="2561234"/>
                  <a:pt x="3009294" y="2565240"/>
                </a:cubicBezTo>
                <a:cubicBezTo>
                  <a:pt x="3000582" y="2566560"/>
                  <a:pt x="3013150" y="2573408"/>
                  <a:pt x="3031359" y="2576943"/>
                </a:cubicBezTo>
                <a:cubicBezTo>
                  <a:pt x="3045088" y="2579315"/>
                  <a:pt x="3048447" y="2580188"/>
                  <a:pt x="3047284" y="2584664"/>
                </a:cubicBezTo>
                <a:cubicBezTo>
                  <a:pt x="3046122" y="2589139"/>
                  <a:pt x="3043882" y="2588558"/>
                  <a:pt x="3031563" y="2585358"/>
                </a:cubicBezTo>
                <a:cubicBezTo>
                  <a:pt x="3024015" y="2582202"/>
                  <a:pt x="3016466" y="2579047"/>
                  <a:pt x="3014517" y="2577346"/>
                </a:cubicBezTo>
                <a:cubicBezTo>
                  <a:pt x="3007840" y="2570834"/>
                  <a:pt x="2997471" y="2569335"/>
                  <a:pt x="2975278" y="2571931"/>
                </a:cubicBezTo>
                <a:cubicBezTo>
                  <a:pt x="2961797" y="2573207"/>
                  <a:pt x="2946076" y="2573901"/>
                  <a:pt x="2939066" y="2573274"/>
                </a:cubicBezTo>
                <a:cubicBezTo>
                  <a:pt x="2932055" y="2572647"/>
                  <a:pt x="2922515" y="2572558"/>
                  <a:pt x="2917745" y="2572513"/>
                </a:cubicBezTo>
                <a:cubicBezTo>
                  <a:pt x="2912684" y="2573588"/>
                  <a:pt x="2911564" y="2573296"/>
                  <a:pt x="2914095" y="2572759"/>
                </a:cubicBezTo>
                <a:cubicBezTo>
                  <a:pt x="2915796" y="2570812"/>
                  <a:pt x="2917497" y="2568866"/>
                  <a:pt x="2916668" y="2567456"/>
                </a:cubicBezTo>
                <a:cubicBezTo>
                  <a:pt x="2915838" y="2566046"/>
                  <a:pt x="2921728" y="2566381"/>
                  <a:pt x="2932098" y="2567881"/>
                </a:cubicBezTo>
                <a:cubicBezTo>
                  <a:pt x="2947777" y="2571953"/>
                  <a:pt x="2968559" y="2570186"/>
                  <a:pt x="2965242" y="2564546"/>
                </a:cubicBezTo>
                <a:cubicBezTo>
                  <a:pt x="2964413" y="2563136"/>
                  <a:pt x="2966943" y="2562599"/>
                  <a:pt x="2970303" y="2563472"/>
                </a:cubicBezTo>
                <a:cubicBezTo>
                  <a:pt x="2981792" y="2565263"/>
                  <a:pt x="2993034" y="2563405"/>
                  <a:pt x="2993906" y="2560048"/>
                </a:cubicBezTo>
                <a:cubicBezTo>
                  <a:pt x="2994487" y="2557811"/>
                  <a:pt x="2984118" y="2556311"/>
                  <a:pt x="2967858" y="2554476"/>
                </a:cubicBezTo>
                <a:cubicBezTo>
                  <a:pt x="2946828" y="2552596"/>
                  <a:pt x="2943468" y="2551724"/>
                  <a:pt x="2948819" y="2549531"/>
                </a:cubicBezTo>
                <a:cubicBezTo>
                  <a:pt x="2952760" y="2548166"/>
                  <a:pt x="2960061" y="2547673"/>
                  <a:pt x="2966781" y="2549419"/>
                </a:cubicBezTo>
                <a:cubicBezTo>
                  <a:pt x="2984990" y="2552954"/>
                  <a:pt x="2967943" y="2544943"/>
                  <a:pt x="2939117" y="2536261"/>
                </a:cubicBezTo>
                <a:cubicBezTo>
                  <a:pt x="2913359" y="2529570"/>
                  <a:pt x="2879720" y="2525609"/>
                  <a:pt x="2871547" y="2529458"/>
                </a:cubicBezTo>
                <a:cubicBezTo>
                  <a:pt x="2863665" y="2532188"/>
                  <a:pt x="2865571" y="2538656"/>
                  <a:pt x="2874779" y="2544630"/>
                </a:cubicBezTo>
                <a:cubicBezTo>
                  <a:pt x="2885935" y="2552306"/>
                  <a:pt x="2884772" y="2556781"/>
                  <a:pt x="2869923" y="2554119"/>
                </a:cubicBezTo>
                <a:cubicBezTo>
                  <a:pt x="2858434" y="2552329"/>
                  <a:pt x="2858724" y="2551210"/>
                  <a:pt x="2859638" y="2543086"/>
                </a:cubicBezTo>
                <a:cubicBezTo>
                  <a:pt x="2861673" y="2535254"/>
                  <a:pt x="2861673" y="2535254"/>
                  <a:pt x="2843174" y="2532837"/>
                </a:cubicBezTo>
                <a:cubicBezTo>
                  <a:pt x="2832804" y="2531338"/>
                  <a:pt x="2821853" y="2532077"/>
                  <a:pt x="2818202" y="2532323"/>
                </a:cubicBezTo>
                <a:cubicBezTo>
                  <a:pt x="2815382" y="2533979"/>
                  <a:pt x="2809492" y="2533643"/>
                  <a:pt x="2806422" y="2531651"/>
                </a:cubicBezTo>
                <a:cubicBezTo>
                  <a:pt x="2799993" y="2528787"/>
                  <a:pt x="2789581" y="2532054"/>
                  <a:pt x="2789248" y="2537940"/>
                </a:cubicBezTo>
                <a:cubicBezTo>
                  <a:pt x="2788958" y="2539059"/>
                  <a:pt x="2790907" y="2540760"/>
                  <a:pt x="2794267" y="2541632"/>
                </a:cubicBezTo>
                <a:cubicBezTo>
                  <a:pt x="2797626" y="2542505"/>
                  <a:pt x="2800695" y="2544497"/>
                  <a:pt x="2800404" y="2545615"/>
                </a:cubicBezTo>
                <a:cubicBezTo>
                  <a:pt x="2799823" y="2547853"/>
                  <a:pt x="2803183" y="2548726"/>
                  <a:pt x="2806833" y="2548480"/>
                </a:cubicBezTo>
                <a:cubicBezTo>
                  <a:pt x="2822554" y="2547786"/>
                  <a:pt x="2850303" y="2551411"/>
                  <a:pt x="2850842" y="2553940"/>
                </a:cubicBezTo>
                <a:cubicBezTo>
                  <a:pt x="2850261" y="2556178"/>
                  <a:pt x="2860587" y="2562444"/>
                  <a:pt x="2877925" y="2569335"/>
                </a:cubicBezTo>
                <a:cubicBezTo>
                  <a:pt x="2884353" y="2572200"/>
                  <a:pt x="2885182" y="2573610"/>
                  <a:pt x="2882071" y="2576385"/>
                </a:cubicBezTo>
                <a:cubicBezTo>
                  <a:pt x="2879249" y="2578041"/>
                  <a:pt x="2877010" y="2577459"/>
                  <a:pt x="2874232" y="2574349"/>
                </a:cubicBezTo>
                <a:cubicBezTo>
                  <a:pt x="2872573" y="2571529"/>
                  <a:pt x="2863614" y="2569202"/>
                  <a:pt x="2855775" y="2567165"/>
                </a:cubicBezTo>
                <a:cubicBezTo>
                  <a:pt x="2848765" y="2566539"/>
                  <a:pt x="2842336" y="2563674"/>
                  <a:pt x="2842627" y="2562556"/>
                </a:cubicBezTo>
                <a:cubicBezTo>
                  <a:pt x="2843208" y="2560318"/>
                  <a:pt x="2829770" y="2556827"/>
                  <a:pt x="2813510" y="2554992"/>
                </a:cubicBezTo>
                <a:cubicBezTo>
                  <a:pt x="2790530" y="2551412"/>
                  <a:pt x="2782401" y="2550494"/>
                  <a:pt x="2777878" y="2554097"/>
                </a:cubicBezTo>
                <a:cubicBezTo>
                  <a:pt x="2775058" y="2555753"/>
                  <a:pt x="2768586" y="2557655"/>
                  <a:pt x="2765227" y="2556783"/>
                </a:cubicBezTo>
                <a:cubicBezTo>
                  <a:pt x="2761576" y="2557028"/>
                  <a:pt x="2771364" y="2560766"/>
                  <a:pt x="2787872" y="2566248"/>
                </a:cubicBezTo>
                <a:cubicBezTo>
                  <a:pt x="2802969" y="2572558"/>
                  <a:pt x="2816408" y="2576049"/>
                  <a:pt x="2818109" y="2574103"/>
                </a:cubicBezTo>
                <a:cubicBezTo>
                  <a:pt x="2818400" y="2572984"/>
                  <a:pt x="2820930" y="2572446"/>
                  <a:pt x="2824580" y="2572201"/>
                </a:cubicBezTo>
                <a:cubicBezTo>
                  <a:pt x="2827940" y="2573073"/>
                  <a:pt x="2828770" y="2574483"/>
                  <a:pt x="2824829" y="2575848"/>
                </a:cubicBezTo>
                <a:cubicBezTo>
                  <a:pt x="2816947" y="2578578"/>
                  <a:pt x="2823375" y="2581443"/>
                  <a:pt x="2871240" y="2595070"/>
                </a:cubicBezTo>
                <a:cubicBezTo>
                  <a:pt x="2895877" y="2601470"/>
                  <a:pt x="2922464" y="2609571"/>
                  <a:pt x="2930013" y="2612726"/>
                </a:cubicBezTo>
                <a:cubicBezTo>
                  <a:pt x="2954069" y="2621364"/>
                  <a:pt x="2978707" y="2627764"/>
                  <a:pt x="3045943" y="2640452"/>
                </a:cubicBezTo>
                <a:cubicBezTo>
                  <a:pt x="3103100" y="2650522"/>
                  <a:pt x="3111230" y="2651439"/>
                  <a:pt x="3114632" y="2647545"/>
                </a:cubicBezTo>
                <a:cubicBezTo>
                  <a:pt x="3118325" y="2642533"/>
                  <a:pt x="3135705" y="2644659"/>
                  <a:pt x="3137902" y="2650007"/>
                </a:cubicBezTo>
                <a:cubicBezTo>
                  <a:pt x="3139270" y="2653945"/>
                  <a:pt x="3166190" y="2656160"/>
                  <a:pt x="3183322" y="2654639"/>
                </a:cubicBezTo>
                <a:cubicBezTo>
                  <a:pt x="3189503" y="2653855"/>
                  <a:pt x="3190332" y="2655266"/>
                  <a:pt x="3187511" y="2656921"/>
                </a:cubicBezTo>
                <a:cubicBezTo>
                  <a:pt x="3185519" y="2659987"/>
                  <a:pt x="3186348" y="2661397"/>
                  <a:pt x="3194769" y="2661195"/>
                </a:cubicBezTo>
                <a:cubicBezTo>
                  <a:pt x="3225921" y="2660927"/>
                  <a:pt x="3237701" y="2661598"/>
                  <a:pt x="3234589" y="2664373"/>
                </a:cubicBezTo>
                <a:cubicBezTo>
                  <a:pt x="3225544" y="2671579"/>
                  <a:pt x="3187964" y="2668983"/>
                  <a:pt x="3082609" y="2651171"/>
                </a:cubicBezTo>
                <a:cubicBezTo>
                  <a:pt x="2999942" y="2638058"/>
                  <a:pt x="2966884" y="2631859"/>
                  <a:pt x="2933578" y="2622013"/>
                </a:cubicBezTo>
                <a:cubicBezTo>
                  <a:pt x="2910350" y="2614785"/>
                  <a:pt x="2884884" y="2606976"/>
                  <a:pt x="2877045" y="2604939"/>
                </a:cubicBezTo>
                <a:cubicBezTo>
                  <a:pt x="2869205" y="2602903"/>
                  <a:pt x="2861366" y="2600866"/>
                  <a:pt x="2858297" y="2598875"/>
                </a:cubicBezTo>
                <a:cubicBezTo>
                  <a:pt x="2856057" y="2598293"/>
                  <a:pt x="2835360" y="2590528"/>
                  <a:pt x="2813253" y="2583591"/>
                </a:cubicBezTo>
                <a:cubicBezTo>
                  <a:pt x="2791146" y="2576654"/>
                  <a:pt x="2761490" y="2566561"/>
                  <a:pt x="2748342" y="2561952"/>
                </a:cubicBezTo>
                <a:cubicBezTo>
                  <a:pt x="2715618" y="2549868"/>
                  <a:pt x="2704418" y="2546958"/>
                  <a:pt x="2693468" y="2547697"/>
                </a:cubicBezTo>
                <a:cubicBezTo>
                  <a:pt x="2679157" y="2547563"/>
                  <a:pt x="2688364" y="2553538"/>
                  <a:pt x="2707693" y="2557364"/>
                </a:cubicBezTo>
                <a:cubicBezTo>
                  <a:pt x="2720303" y="2559445"/>
                  <a:pt x="2723662" y="2560318"/>
                  <a:pt x="2723619" y="2565085"/>
                </a:cubicBezTo>
                <a:cubicBezTo>
                  <a:pt x="2723038" y="2567323"/>
                  <a:pt x="2723576" y="2569851"/>
                  <a:pt x="2726107" y="2569314"/>
                </a:cubicBezTo>
                <a:cubicBezTo>
                  <a:pt x="2728347" y="2569896"/>
                  <a:pt x="2728638" y="2568777"/>
                  <a:pt x="2727809" y="2567367"/>
                </a:cubicBezTo>
                <a:cubicBezTo>
                  <a:pt x="2727270" y="2564839"/>
                  <a:pt x="2727851" y="2562601"/>
                  <a:pt x="2730381" y="2562064"/>
                </a:cubicBezTo>
                <a:cubicBezTo>
                  <a:pt x="2731792" y="2561236"/>
                  <a:pt x="2733741" y="2562936"/>
                  <a:pt x="2732869" y="2566293"/>
                </a:cubicBezTo>
                <a:cubicBezTo>
                  <a:pt x="2731997" y="2569650"/>
                  <a:pt x="2733946" y="2571350"/>
                  <a:pt x="2736477" y="2570813"/>
                </a:cubicBezTo>
                <a:cubicBezTo>
                  <a:pt x="2741538" y="2569739"/>
                  <a:pt x="2753275" y="2575177"/>
                  <a:pt x="2766671" y="2583435"/>
                </a:cubicBezTo>
                <a:cubicBezTo>
                  <a:pt x="2769740" y="2585426"/>
                  <a:pt x="2787368" y="2591199"/>
                  <a:pt x="2806406" y="2596145"/>
                </a:cubicBezTo>
                <a:cubicBezTo>
                  <a:pt x="2848962" y="2607200"/>
                  <a:pt x="2848962" y="2607200"/>
                  <a:pt x="2855433" y="2605297"/>
                </a:cubicBezTo>
                <a:cubicBezTo>
                  <a:pt x="2859374" y="2603932"/>
                  <a:pt x="2861323" y="2605633"/>
                  <a:pt x="2859622" y="2607580"/>
                </a:cubicBezTo>
                <a:cubicBezTo>
                  <a:pt x="2858750" y="2610936"/>
                  <a:pt x="2862939" y="2613219"/>
                  <a:pt x="2870488" y="2616374"/>
                </a:cubicBezTo>
                <a:cubicBezTo>
                  <a:pt x="2877207" y="2618120"/>
                  <a:pt x="2883635" y="2620984"/>
                  <a:pt x="2885585" y="2622685"/>
                </a:cubicBezTo>
                <a:cubicBezTo>
                  <a:pt x="2894501" y="2629779"/>
                  <a:pt x="2970363" y="2650679"/>
                  <a:pt x="2968167" y="2645331"/>
                </a:cubicBezTo>
                <a:cubicBezTo>
                  <a:pt x="2965969" y="2639983"/>
                  <a:pt x="2970448" y="2641146"/>
                  <a:pt x="2992513" y="2652850"/>
                </a:cubicBezTo>
                <a:cubicBezTo>
                  <a:pt x="3015988" y="2663725"/>
                  <a:pt x="3030546" y="2667507"/>
                  <a:pt x="3058877" y="2668894"/>
                </a:cubicBezTo>
                <a:cubicBezTo>
                  <a:pt x="3073188" y="2669029"/>
                  <a:pt x="3077667" y="2670192"/>
                  <a:pt x="3075966" y="2672139"/>
                </a:cubicBezTo>
                <a:cubicBezTo>
                  <a:pt x="3074265" y="2674086"/>
                  <a:pt x="3078454" y="2676369"/>
                  <a:pt x="3088824" y="2677868"/>
                </a:cubicBezTo>
                <a:cubicBezTo>
                  <a:pt x="3101433" y="2679949"/>
                  <a:pt x="3102553" y="2680239"/>
                  <a:pt x="3096081" y="2682142"/>
                </a:cubicBezTo>
                <a:cubicBezTo>
                  <a:pt x="3080899" y="2685365"/>
                  <a:pt x="3089859" y="2687691"/>
                  <a:pt x="3118189" y="2689079"/>
                </a:cubicBezTo>
                <a:cubicBezTo>
                  <a:pt x="3134739" y="2689795"/>
                  <a:pt x="3158300" y="2691138"/>
                  <a:pt x="3172320" y="2692390"/>
                </a:cubicBezTo>
                <a:cubicBezTo>
                  <a:pt x="3192230" y="2693979"/>
                  <a:pt x="3199530" y="2693487"/>
                  <a:pt x="3207994" y="2688519"/>
                </a:cubicBezTo>
                <a:cubicBezTo>
                  <a:pt x="3215047" y="2684379"/>
                  <a:pt x="3220689" y="2681067"/>
                  <a:pt x="3219859" y="2679657"/>
                </a:cubicBezTo>
                <a:cubicBezTo>
                  <a:pt x="3220484" y="2672653"/>
                  <a:pt x="3223595" y="2669878"/>
                  <a:pt x="3228075" y="2671041"/>
                </a:cubicBezTo>
                <a:cubicBezTo>
                  <a:pt x="3232845" y="2671086"/>
                  <a:pt x="3233384" y="2673615"/>
                  <a:pt x="3231101" y="2677799"/>
                </a:cubicBezTo>
                <a:cubicBezTo>
                  <a:pt x="3227947" y="2685341"/>
                  <a:pt x="3231306" y="2686214"/>
                  <a:pt x="3243420" y="2681000"/>
                </a:cubicBezTo>
                <a:cubicBezTo>
                  <a:pt x="3247361" y="2679635"/>
                  <a:pt x="3254952" y="2678023"/>
                  <a:pt x="3257192" y="2678605"/>
                </a:cubicBezTo>
                <a:cubicBezTo>
                  <a:pt x="3264202" y="2679231"/>
                  <a:pt x="3263911" y="2680351"/>
                  <a:pt x="3257149" y="2683371"/>
                </a:cubicBezTo>
                <a:cubicBezTo>
                  <a:pt x="3250097" y="2687512"/>
                  <a:pt x="3250097" y="2687512"/>
                  <a:pt x="3260757" y="2687892"/>
                </a:cubicBezTo>
                <a:cubicBezTo>
                  <a:pt x="3267767" y="2688518"/>
                  <a:pt x="3276188" y="2688317"/>
                  <a:pt x="3280129" y="2686952"/>
                </a:cubicBezTo>
                <a:cubicBezTo>
                  <a:pt x="3280129" y="2686952"/>
                  <a:pt x="3280129" y="2686952"/>
                  <a:pt x="3288549" y="2686750"/>
                </a:cubicBezTo>
                <a:cubicBezTo>
                  <a:pt x="3288549" y="2686750"/>
                  <a:pt x="3288549" y="2686750"/>
                  <a:pt x="3280376" y="2690599"/>
                </a:cubicBezTo>
                <a:cubicBezTo>
                  <a:pt x="3272494" y="2693330"/>
                  <a:pt x="3272204" y="2694449"/>
                  <a:pt x="3278094" y="2694784"/>
                </a:cubicBezTo>
                <a:cubicBezTo>
                  <a:pt x="3281453" y="2695657"/>
                  <a:pt x="3290165" y="2694337"/>
                  <a:pt x="3297756" y="2692726"/>
                </a:cubicBezTo>
                <a:cubicBezTo>
                  <a:pt x="3314059" y="2689794"/>
                  <a:pt x="3318538" y="2690957"/>
                  <a:pt x="3309246" y="2694515"/>
                </a:cubicBezTo>
                <a:cubicBezTo>
                  <a:pt x="3300782" y="2699484"/>
                  <a:pt x="3303560" y="2702594"/>
                  <a:pt x="3321479" y="2707249"/>
                </a:cubicBezTo>
                <a:cubicBezTo>
                  <a:pt x="3330147" y="2710694"/>
                  <a:pt x="3336867" y="2712440"/>
                  <a:pt x="3336286" y="2714678"/>
                </a:cubicBezTo>
                <a:cubicBezTo>
                  <a:pt x="3337115" y="2716088"/>
                  <a:pt x="3326455" y="2715708"/>
                  <a:pt x="3314674" y="2715036"/>
                </a:cubicBezTo>
                <a:cubicBezTo>
                  <a:pt x="3302894" y="2714365"/>
                  <a:pt x="3289703" y="2714522"/>
                  <a:pt x="3284643" y="2715596"/>
                </a:cubicBezTo>
                <a:cubicBezTo>
                  <a:pt x="3284643" y="2715596"/>
                  <a:pt x="3284643" y="2715596"/>
                  <a:pt x="3277051" y="2717207"/>
                </a:cubicBezTo>
                <a:cubicBezTo>
                  <a:pt x="3277051" y="2717207"/>
                  <a:pt x="3277051" y="2717207"/>
                  <a:pt x="3284309" y="2721481"/>
                </a:cubicBezTo>
                <a:cubicBezTo>
                  <a:pt x="3289618" y="2724055"/>
                  <a:pt x="3290447" y="2725465"/>
                  <a:pt x="3286215" y="2727948"/>
                </a:cubicBezTo>
                <a:cubicBezTo>
                  <a:pt x="3282274" y="2729314"/>
                  <a:pt x="3283104" y="2730724"/>
                  <a:pt x="3288413" y="2733297"/>
                </a:cubicBezTo>
                <a:cubicBezTo>
                  <a:pt x="3292892" y="2734461"/>
                  <a:pt x="3271862" y="2732581"/>
                  <a:pt x="3242164" y="2727255"/>
                </a:cubicBezTo>
                <a:cubicBezTo>
                  <a:pt x="3204335" y="2721011"/>
                  <a:pt x="3184715" y="2718304"/>
                  <a:pt x="3180484" y="2720788"/>
                </a:cubicBezTo>
                <a:cubicBezTo>
                  <a:pt x="3173722" y="2723809"/>
                  <a:pt x="3173722" y="2723809"/>
                  <a:pt x="3181852" y="2724727"/>
                </a:cubicBezTo>
                <a:cubicBezTo>
                  <a:pt x="3186331" y="2725890"/>
                  <a:pt x="3190520" y="2728173"/>
                  <a:pt x="3192179" y="2730992"/>
                </a:cubicBezTo>
                <a:cubicBezTo>
                  <a:pt x="3192717" y="2733521"/>
                  <a:pt x="3191598" y="2733230"/>
                  <a:pt x="3188528" y="2731238"/>
                </a:cubicBezTo>
                <a:cubicBezTo>
                  <a:pt x="3179031" y="2726383"/>
                  <a:pt x="3144024" y="2718483"/>
                  <a:pt x="3151281" y="2722758"/>
                </a:cubicBezTo>
                <a:cubicBezTo>
                  <a:pt x="3155180" y="2726159"/>
                  <a:pt x="3175047" y="2732514"/>
                  <a:pt x="3195205" y="2737751"/>
                </a:cubicBezTo>
                <a:cubicBezTo>
                  <a:pt x="3216483" y="2743278"/>
                  <a:pt x="3241121" y="2749677"/>
                  <a:pt x="3250080" y="2752005"/>
                </a:cubicBezTo>
                <a:cubicBezTo>
                  <a:pt x="3259039" y="2754332"/>
                  <a:pt x="3272230" y="2754175"/>
                  <a:pt x="3284300" y="2753728"/>
                </a:cubicBezTo>
                <a:cubicBezTo>
                  <a:pt x="3295542" y="2751870"/>
                  <a:pt x="3306203" y="2752251"/>
                  <a:pt x="3313751" y="2755406"/>
                </a:cubicBezTo>
                <a:cubicBezTo>
                  <a:pt x="3322420" y="2758853"/>
                  <a:pt x="3323539" y="2759143"/>
                  <a:pt x="3318479" y="2760217"/>
                </a:cubicBezTo>
                <a:cubicBezTo>
                  <a:pt x="3312007" y="2762120"/>
                  <a:pt x="3312007" y="2762120"/>
                  <a:pt x="3320676" y="2765566"/>
                </a:cubicBezTo>
                <a:cubicBezTo>
                  <a:pt x="3324865" y="2767848"/>
                  <a:pt x="3333533" y="2771294"/>
                  <a:pt x="3338842" y="2773868"/>
                </a:cubicBezTo>
                <a:cubicBezTo>
                  <a:pt x="3351409" y="2780716"/>
                  <a:pt x="3407155" y="2791613"/>
                  <a:pt x="3453695" y="2796536"/>
                </a:cubicBezTo>
                <a:cubicBezTo>
                  <a:pt x="3480615" y="2798752"/>
                  <a:pt x="3498824" y="2802287"/>
                  <a:pt x="3503013" y="2804569"/>
                </a:cubicBezTo>
                <a:cubicBezTo>
                  <a:pt x="3506911" y="2807971"/>
                  <a:pt x="3499610" y="2808463"/>
                  <a:pt x="3472981" y="2805129"/>
                </a:cubicBezTo>
                <a:cubicBezTo>
                  <a:pt x="3414661" y="2799535"/>
                  <a:pt x="3358000" y="2796760"/>
                  <a:pt x="3352648" y="2798953"/>
                </a:cubicBezTo>
                <a:cubicBezTo>
                  <a:pt x="3349827" y="2800610"/>
                  <a:pt x="3346177" y="2800856"/>
                  <a:pt x="3344519" y="2798036"/>
                </a:cubicBezTo>
                <a:cubicBezTo>
                  <a:pt x="3337842" y="2791524"/>
                  <a:pt x="3274461" y="2787004"/>
                  <a:pt x="3277488" y="2793762"/>
                </a:cubicBezTo>
                <a:cubicBezTo>
                  <a:pt x="3278317" y="2795172"/>
                  <a:pt x="3273547" y="2795127"/>
                  <a:pt x="3266536" y="2794501"/>
                </a:cubicBezTo>
                <a:cubicBezTo>
                  <a:pt x="3245797" y="2791502"/>
                  <a:pt x="3252474" y="2798014"/>
                  <a:pt x="3275992" y="2804123"/>
                </a:cubicBezTo>
                <a:cubicBezTo>
                  <a:pt x="3286071" y="2806741"/>
                  <a:pt x="3295859" y="2810479"/>
                  <a:pt x="3295278" y="2812716"/>
                </a:cubicBezTo>
                <a:cubicBezTo>
                  <a:pt x="3294987" y="2813835"/>
                  <a:pt x="3300296" y="2816409"/>
                  <a:pt x="3305895" y="2817863"/>
                </a:cubicBezTo>
                <a:cubicBezTo>
                  <a:pt x="3315145" y="2819071"/>
                  <a:pt x="3316265" y="2819363"/>
                  <a:pt x="3311204" y="2820437"/>
                </a:cubicBezTo>
                <a:cubicBezTo>
                  <a:pt x="3299672" y="2823413"/>
                  <a:pt x="3311409" y="2828851"/>
                  <a:pt x="3332730" y="2829611"/>
                </a:cubicBezTo>
                <a:cubicBezTo>
                  <a:pt x="3346750" y="2830864"/>
                  <a:pt x="3352350" y="2832319"/>
                  <a:pt x="3351768" y="2834557"/>
                </a:cubicBezTo>
                <a:cubicBezTo>
                  <a:pt x="3352598" y="2835967"/>
                  <a:pt x="3349776" y="2837623"/>
                  <a:pt x="3347537" y="2837041"/>
                </a:cubicBezTo>
                <a:cubicBezTo>
                  <a:pt x="3345297" y="2836459"/>
                  <a:pt x="3345006" y="2837578"/>
                  <a:pt x="3347784" y="2840689"/>
                </a:cubicBezTo>
                <a:cubicBezTo>
                  <a:pt x="3355581" y="2847491"/>
                  <a:pt x="3378022" y="2848543"/>
                  <a:pt x="3404446" y="2843463"/>
                </a:cubicBezTo>
                <a:cubicBezTo>
                  <a:pt x="3438752" y="2835653"/>
                  <a:pt x="3449122" y="2837152"/>
                  <a:pt x="3421535" y="2846707"/>
                </a:cubicBezTo>
                <a:cubicBezTo>
                  <a:pt x="3409712" y="2850803"/>
                  <a:pt x="3396769" y="2854607"/>
                  <a:pt x="3391708" y="2855681"/>
                </a:cubicBezTo>
                <a:cubicBezTo>
                  <a:pt x="3391708" y="2855681"/>
                  <a:pt x="3391708" y="2855681"/>
                  <a:pt x="3381877" y="2856711"/>
                </a:cubicBezTo>
                <a:cubicBezTo>
                  <a:pt x="3381877" y="2856711"/>
                  <a:pt x="3381877" y="2856711"/>
                  <a:pt x="3391375" y="2861567"/>
                </a:cubicBezTo>
                <a:cubicBezTo>
                  <a:pt x="3396393" y="2865259"/>
                  <a:pt x="3398051" y="2868079"/>
                  <a:pt x="3395521" y="2868616"/>
                </a:cubicBezTo>
                <a:cubicBezTo>
                  <a:pt x="3390169" y="2870809"/>
                  <a:pt x="3318993" y="2859486"/>
                  <a:pt x="3294355" y="2853086"/>
                </a:cubicBezTo>
                <a:cubicBezTo>
                  <a:pt x="3281206" y="2848477"/>
                  <a:pt x="3276437" y="2848432"/>
                  <a:pt x="3276975" y="2850960"/>
                </a:cubicBezTo>
                <a:cubicBezTo>
                  <a:pt x="3278343" y="2854899"/>
                  <a:pt x="3268221" y="2857047"/>
                  <a:pt x="3250012" y="2853512"/>
                </a:cubicBezTo>
                <a:cubicBezTo>
                  <a:pt x="3241882" y="2852594"/>
                  <a:pt x="3231222" y="2852214"/>
                  <a:pt x="3226161" y="2853288"/>
                </a:cubicBezTo>
                <a:cubicBezTo>
                  <a:pt x="3219980" y="2854071"/>
                  <a:pt x="3211269" y="2855391"/>
                  <a:pt x="3203969" y="2855884"/>
                </a:cubicBezTo>
                <a:cubicBezTo>
                  <a:pt x="3193017" y="2856622"/>
                  <a:pt x="3193017" y="2856622"/>
                  <a:pt x="3208987" y="2859576"/>
                </a:cubicBezTo>
                <a:cubicBezTo>
                  <a:pt x="3220186" y="2862486"/>
                  <a:pt x="3227486" y="2861993"/>
                  <a:pt x="3230598" y="2859218"/>
                </a:cubicBezTo>
                <a:cubicBezTo>
                  <a:pt x="3235121" y="2855615"/>
                  <a:pt x="3239890" y="2855660"/>
                  <a:pt x="3247440" y="2858815"/>
                </a:cubicBezTo>
                <a:cubicBezTo>
                  <a:pt x="3263947" y="2864298"/>
                  <a:pt x="3269546" y="2865752"/>
                  <a:pt x="3287755" y="2869288"/>
                </a:cubicBezTo>
                <a:cubicBezTo>
                  <a:pt x="3296715" y="2871615"/>
                  <a:pt x="3303433" y="2873360"/>
                  <a:pt x="3302852" y="2875599"/>
                </a:cubicBezTo>
                <a:cubicBezTo>
                  <a:pt x="3301442" y="2876426"/>
                  <a:pt x="3302271" y="2877836"/>
                  <a:pt x="3305921" y="2877590"/>
                </a:cubicBezTo>
                <a:cubicBezTo>
                  <a:pt x="3327532" y="2877232"/>
                  <a:pt x="3335663" y="2878149"/>
                  <a:pt x="3334500" y="2882625"/>
                </a:cubicBezTo>
                <a:cubicBezTo>
                  <a:pt x="3333628" y="2885982"/>
                  <a:pt x="3329977" y="2886227"/>
                  <a:pt x="3318488" y="2884438"/>
                </a:cubicBezTo>
                <a:cubicBezTo>
                  <a:pt x="3310358" y="2883520"/>
                  <a:pt x="3287918" y="2882468"/>
                  <a:pt x="3268546" y="2883408"/>
                </a:cubicBezTo>
                <a:cubicBezTo>
                  <a:pt x="3245815" y="2883476"/>
                  <a:pt x="3220015" y="2881551"/>
                  <a:pt x="3188906" y="2877054"/>
                </a:cubicBezTo>
                <a:cubicBezTo>
                  <a:pt x="3115489" y="2865149"/>
                  <a:pt x="3009595" y="2844808"/>
                  <a:pt x="2993378" y="2838207"/>
                </a:cubicBezTo>
                <a:cubicBezTo>
                  <a:pt x="2953105" y="2822967"/>
                  <a:pt x="2929587" y="2816858"/>
                  <a:pt x="2922534" y="2820999"/>
                </a:cubicBezTo>
                <a:cubicBezTo>
                  <a:pt x="2918303" y="2823482"/>
                  <a:pt x="2918012" y="2824601"/>
                  <a:pt x="2920791" y="2827712"/>
                </a:cubicBezTo>
                <a:cubicBezTo>
                  <a:pt x="2922740" y="2829413"/>
                  <a:pt x="2919380" y="2828540"/>
                  <a:pt x="2913781" y="2827085"/>
                </a:cubicBezTo>
                <a:cubicBezTo>
                  <a:pt x="2906231" y="2823930"/>
                  <a:pt x="2901462" y="2823885"/>
                  <a:pt x="2902000" y="2826414"/>
                </a:cubicBezTo>
                <a:cubicBezTo>
                  <a:pt x="2901709" y="2827533"/>
                  <a:pt x="2895238" y="2829435"/>
                  <a:pt x="2889348" y="2829100"/>
                </a:cubicBezTo>
                <a:cubicBezTo>
                  <a:pt x="2860726" y="2828831"/>
                  <a:pt x="2854837" y="2828495"/>
                  <a:pt x="2860188" y="2826302"/>
                </a:cubicBezTo>
                <a:cubicBezTo>
                  <a:pt x="2862718" y="2825765"/>
                  <a:pt x="2871430" y="2824445"/>
                  <a:pt x="2878730" y="2823953"/>
                </a:cubicBezTo>
                <a:cubicBezTo>
                  <a:pt x="2885740" y="2824579"/>
                  <a:pt x="2891921" y="2823796"/>
                  <a:pt x="2891092" y="2822386"/>
                </a:cubicBezTo>
                <a:cubicBezTo>
                  <a:pt x="2890263" y="2820976"/>
                  <a:pt x="2894203" y="2819611"/>
                  <a:pt x="2899803" y="2821066"/>
                </a:cubicBezTo>
                <a:cubicBezTo>
                  <a:pt x="2909053" y="2822274"/>
                  <a:pt x="2918345" y="2818716"/>
                  <a:pt x="2915858" y="2814486"/>
                </a:cubicBezTo>
                <a:cubicBezTo>
                  <a:pt x="2914199" y="2811667"/>
                  <a:pt x="2889852" y="2804148"/>
                  <a:pt x="2852357" y="2792019"/>
                </a:cubicBezTo>
                <a:cubicBezTo>
                  <a:pt x="2822410" y="2783046"/>
                  <a:pt x="2789062" y="2777966"/>
                  <a:pt x="2788190" y="2781323"/>
                </a:cubicBezTo>
                <a:cubicBezTo>
                  <a:pt x="2786489" y="2783270"/>
                  <a:pt x="2782839" y="2783516"/>
                  <a:pt x="2778649" y="2781233"/>
                </a:cubicBezTo>
                <a:cubicBezTo>
                  <a:pt x="2769690" y="2778906"/>
                  <a:pt x="2771101" y="2778078"/>
                  <a:pt x="2783462" y="2776511"/>
                </a:cubicBezTo>
                <a:cubicBezTo>
                  <a:pt x="2783462" y="2776511"/>
                  <a:pt x="2783462" y="2776511"/>
                  <a:pt x="2795824" y="2774945"/>
                </a:cubicBezTo>
                <a:cubicBezTo>
                  <a:pt x="2795824" y="2774945"/>
                  <a:pt x="2795824" y="2774945"/>
                  <a:pt x="2785745" y="2772327"/>
                </a:cubicBezTo>
                <a:cubicBezTo>
                  <a:pt x="2780145" y="2770872"/>
                  <a:pt x="2774546" y="2769418"/>
                  <a:pt x="2773426" y="2769127"/>
                </a:cubicBezTo>
                <a:cubicBezTo>
                  <a:pt x="2769237" y="2766845"/>
                  <a:pt x="2743770" y="2759035"/>
                  <a:pt x="2712413" y="2750889"/>
                </a:cubicBezTo>
                <a:cubicBezTo>
                  <a:pt x="2671268" y="2739007"/>
                  <a:pt x="2648332" y="2730660"/>
                  <a:pt x="2649494" y="2726185"/>
                </a:cubicBezTo>
                <a:cubicBezTo>
                  <a:pt x="2650075" y="2723947"/>
                  <a:pt x="2648126" y="2722246"/>
                  <a:pt x="2644767" y="2721373"/>
                </a:cubicBezTo>
                <a:cubicBezTo>
                  <a:pt x="2639458" y="2718800"/>
                  <a:pt x="2639458" y="2718800"/>
                  <a:pt x="2644476" y="2722492"/>
                </a:cubicBezTo>
                <a:cubicBezTo>
                  <a:pt x="2656752" y="2730459"/>
                  <a:pt x="2639082" y="2729452"/>
                  <a:pt x="2603536" y="2719024"/>
                </a:cubicBezTo>
                <a:cubicBezTo>
                  <a:pt x="2603536" y="2719024"/>
                  <a:pt x="2603536" y="2719024"/>
                  <a:pt x="2588148" y="2713832"/>
                </a:cubicBezTo>
                <a:cubicBezTo>
                  <a:pt x="2588148" y="2713832"/>
                  <a:pt x="2588148" y="2713832"/>
                  <a:pt x="2599595" y="2720389"/>
                </a:cubicBezTo>
                <a:cubicBezTo>
                  <a:pt x="2605733" y="2724372"/>
                  <a:pt x="2614401" y="2727818"/>
                  <a:pt x="2617761" y="2728691"/>
                </a:cubicBezTo>
                <a:cubicBezTo>
                  <a:pt x="2621121" y="2729564"/>
                  <a:pt x="2621950" y="2730973"/>
                  <a:pt x="2620540" y="2731801"/>
                </a:cubicBezTo>
                <a:cubicBezTo>
                  <a:pt x="2617719" y="2733457"/>
                  <a:pt x="2609879" y="2731421"/>
                  <a:pt x="2598142" y="2725983"/>
                </a:cubicBezTo>
                <a:cubicBezTo>
                  <a:pt x="2581924" y="2719382"/>
                  <a:pt x="2578565" y="2718509"/>
                  <a:pt x="2575453" y="2721284"/>
                </a:cubicBezTo>
                <a:cubicBezTo>
                  <a:pt x="2573461" y="2724350"/>
                  <a:pt x="2571512" y="2722649"/>
                  <a:pt x="2569897" y="2715063"/>
                </a:cubicBezTo>
                <a:cubicBezTo>
                  <a:pt x="2567742" y="2704948"/>
                  <a:pt x="2565503" y="2704366"/>
                  <a:pt x="2552893" y="2702285"/>
                </a:cubicBezTo>
                <a:cubicBezTo>
                  <a:pt x="2545053" y="2700249"/>
                  <a:pt x="2524895" y="2695013"/>
                  <a:pt x="2507268" y="2689239"/>
                </a:cubicBezTo>
                <a:cubicBezTo>
                  <a:pt x="2489350" y="2684585"/>
                  <a:pt x="2462763" y="2676484"/>
                  <a:pt x="2447913" y="2673821"/>
                </a:cubicBezTo>
                <a:cubicBezTo>
                  <a:pt x="2407597" y="2663349"/>
                  <a:pt x="2398391" y="2657373"/>
                  <a:pt x="2435928" y="2664736"/>
                </a:cubicBezTo>
                <a:cubicBezTo>
                  <a:pt x="2466456" y="2671471"/>
                  <a:pt x="2474295" y="2673507"/>
                  <a:pt x="2550696" y="2696937"/>
                </a:cubicBezTo>
                <a:cubicBezTo>
                  <a:pt x="2595200" y="2709692"/>
                  <a:pt x="2621249" y="2715264"/>
                  <a:pt x="2621830" y="2713026"/>
                </a:cubicBezTo>
                <a:cubicBezTo>
                  <a:pt x="2622121" y="2711907"/>
                  <a:pt x="2615983" y="2707924"/>
                  <a:pt x="2608143" y="2705888"/>
                </a:cubicBezTo>
                <a:cubicBezTo>
                  <a:pt x="2597235" y="2701860"/>
                  <a:pt x="2594996" y="2701278"/>
                  <a:pt x="2600057" y="2700204"/>
                </a:cubicBezTo>
                <a:cubicBezTo>
                  <a:pt x="2605408" y="2698011"/>
                  <a:pt x="2605408" y="2698011"/>
                  <a:pt x="2601219" y="2695728"/>
                </a:cubicBezTo>
                <a:cubicBezTo>
                  <a:pt x="2592841" y="2691163"/>
                  <a:pt x="2583591" y="2689955"/>
                  <a:pt x="2584959" y="2693893"/>
                </a:cubicBezTo>
                <a:cubicBezTo>
                  <a:pt x="2585789" y="2695303"/>
                  <a:pt x="2584087" y="2697250"/>
                  <a:pt x="2581848" y="2696668"/>
                </a:cubicBezTo>
                <a:cubicBezTo>
                  <a:pt x="2576248" y="2695214"/>
                  <a:pt x="2546925" y="2679236"/>
                  <a:pt x="2548336" y="2678408"/>
                </a:cubicBezTo>
                <a:cubicBezTo>
                  <a:pt x="2549747" y="2677580"/>
                  <a:pt x="2539667" y="2674962"/>
                  <a:pt x="2526229" y="2671471"/>
                </a:cubicBezTo>
                <a:cubicBezTo>
                  <a:pt x="2513619" y="2669390"/>
                  <a:pt x="2497112" y="2663907"/>
                  <a:pt x="2490683" y="2661043"/>
                </a:cubicBezTo>
                <a:cubicBezTo>
                  <a:pt x="2490683" y="2661043"/>
                  <a:pt x="2490683" y="2661043"/>
                  <a:pt x="2479236" y="2654486"/>
                </a:cubicBezTo>
                <a:cubicBezTo>
                  <a:pt x="2479236" y="2654486"/>
                  <a:pt x="2479236" y="2654486"/>
                  <a:pt x="2490726" y="2656276"/>
                </a:cubicBezTo>
                <a:cubicBezTo>
                  <a:pt x="2497735" y="2656903"/>
                  <a:pt x="2503917" y="2656120"/>
                  <a:pt x="2504207" y="2655001"/>
                </a:cubicBezTo>
                <a:cubicBezTo>
                  <a:pt x="2505909" y="2653054"/>
                  <a:pt x="2511508" y="2654509"/>
                  <a:pt x="2517936" y="2657373"/>
                </a:cubicBezTo>
                <a:cubicBezTo>
                  <a:pt x="2533034" y="2663683"/>
                  <a:pt x="2558501" y="2671493"/>
                  <a:pt x="2579240" y="2674491"/>
                </a:cubicBezTo>
                <a:cubicBezTo>
                  <a:pt x="2588199" y="2676819"/>
                  <a:pt x="2593798" y="2678274"/>
                  <a:pt x="2593508" y="2679392"/>
                </a:cubicBezTo>
                <a:cubicBezTo>
                  <a:pt x="2591806" y="2681339"/>
                  <a:pt x="2599646" y="2683376"/>
                  <a:pt x="2608896" y="2684584"/>
                </a:cubicBezTo>
                <a:cubicBezTo>
                  <a:pt x="2618146" y="2685792"/>
                  <a:pt x="2631584" y="2689283"/>
                  <a:pt x="2639133" y="2692438"/>
                </a:cubicBezTo>
                <a:cubicBezTo>
                  <a:pt x="2645561" y="2695303"/>
                  <a:pt x="2656470" y="2699331"/>
                  <a:pt x="2662898" y="2702195"/>
                </a:cubicBezTo>
                <a:cubicBezTo>
                  <a:pt x="2669618" y="2703941"/>
                  <a:pt x="2675756" y="2707924"/>
                  <a:pt x="2678534" y="2711034"/>
                </a:cubicBezTo>
                <a:cubicBezTo>
                  <a:pt x="2681022" y="2715264"/>
                  <a:pt x="2689690" y="2718710"/>
                  <a:pt x="2713790" y="2722581"/>
                </a:cubicBezTo>
                <a:cubicBezTo>
                  <a:pt x="2731999" y="2726117"/>
                  <a:pt x="2742368" y="2727616"/>
                  <a:pt x="2737598" y="2727571"/>
                </a:cubicBezTo>
                <a:cubicBezTo>
                  <a:pt x="2722167" y="2727146"/>
                  <a:pt x="2727724" y="2733367"/>
                  <a:pt x="2744813" y="2736612"/>
                </a:cubicBezTo>
                <a:cubicBezTo>
                  <a:pt x="2755183" y="2738111"/>
                  <a:pt x="2761902" y="2739856"/>
                  <a:pt x="2760201" y="2741804"/>
                </a:cubicBezTo>
                <a:cubicBezTo>
                  <a:pt x="2758790" y="2742632"/>
                  <a:pt x="2766048" y="2746906"/>
                  <a:pt x="2775007" y="2749233"/>
                </a:cubicBezTo>
                <a:cubicBezTo>
                  <a:pt x="2785086" y="2751851"/>
                  <a:pt x="2806074" y="2758497"/>
                  <a:pt x="2821461" y="2763689"/>
                </a:cubicBezTo>
                <a:cubicBezTo>
                  <a:pt x="2837140" y="2767761"/>
                  <a:pt x="2853938" y="2772125"/>
                  <a:pt x="2859828" y="2772461"/>
                </a:cubicBezTo>
                <a:cubicBezTo>
                  <a:pt x="2865719" y="2772796"/>
                  <a:pt x="2870198" y="2773960"/>
                  <a:pt x="2870736" y="2776489"/>
                </a:cubicBezTo>
                <a:cubicBezTo>
                  <a:pt x="2872686" y="2778190"/>
                  <a:pt x="2880235" y="2781345"/>
                  <a:pt x="2889194" y="2783672"/>
                </a:cubicBezTo>
                <a:cubicBezTo>
                  <a:pt x="2898982" y="2787409"/>
                  <a:pt x="2911301" y="2790609"/>
                  <a:pt x="2917730" y="2793473"/>
                </a:cubicBezTo>
                <a:cubicBezTo>
                  <a:pt x="2936186" y="2800656"/>
                  <a:pt x="3033369" y="2822318"/>
                  <a:pt x="3100896" y="2833887"/>
                </a:cubicBezTo>
                <a:cubicBezTo>
                  <a:pt x="3156104" y="2842256"/>
                  <a:pt x="3184144" y="2844762"/>
                  <a:pt x="3213637" y="2841674"/>
                </a:cubicBezTo>
                <a:cubicBezTo>
                  <a:pt x="3219818" y="2840891"/>
                  <a:pt x="3230769" y="2840152"/>
                  <a:pt x="3236659" y="2840488"/>
                </a:cubicBezTo>
                <a:cubicBezTo>
                  <a:pt x="3279882" y="2839771"/>
                  <a:pt x="3190581" y="2815380"/>
                  <a:pt x="3071787" y="2794077"/>
                </a:cubicBezTo>
                <a:cubicBezTo>
                  <a:pt x="3020229" y="2785461"/>
                  <a:pt x="2965893" y="2773736"/>
                  <a:pt x="2949094" y="2769372"/>
                </a:cubicBezTo>
                <a:cubicBezTo>
                  <a:pt x="2861205" y="2744153"/>
                  <a:pt x="2840217" y="2737507"/>
                  <a:pt x="2798243" y="2724214"/>
                </a:cubicBezTo>
                <a:cubicBezTo>
                  <a:pt x="2773067" y="2715286"/>
                  <a:pt x="2751250" y="2707230"/>
                  <a:pt x="2748181" y="2705238"/>
                </a:cubicBezTo>
                <a:cubicBezTo>
                  <a:pt x="2746232" y="2703537"/>
                  <a:pt x="2739512" y="2701792"/>
                  <a:pt x="2732793" y="2700046"/>
                </a:cubicBezTo>
                <a:cubicBezTo>
                  <a:pt x="2727194" y="2698592"/>
                  <a:pt x="2711806" y="2693400"/>
                  <a:pt x="2698367" y="2689909"/>
                </a:cubicBezTo>
                <a:cubicBezTo>
                  <a:pt x="2663112" y="2678363"/>
                  <a:pt x="2656393" y="2676617"/>
                  <a:pt x="2648553" y="2674581"/>
                </a:cubicBezTo>
                <a:cubicBezTo>
                  <a:pt x="2643783" y="2674536"/>
                  <a:pt x="2641834" y="2672835"/>
                  <a:pt x="2643535" y="2670888"/>
                </a:cubicBezTo>
                <a:cubicBezTo>
                  <a:pt x="2645236" y="2668942"/>
                  <a:pt x="2640757" y="2667778"/>
                  <a:pt x="2632627" y="2666861"/>
                </a:cubicBezTo>
                <a:cubicBezTo>
                  <a:pt x="2623087" y="2666771"/>
                  <a:pt x="2620847" y="2666189"/>
                  <a:pt x="2627028" y="2665406"/>
                </a:cubicBezTo>
                <a:cubicBezTo>
                  <a:pt x="2633208" y="2664622"/>
                  <a:pt x="2630140" y="2662631"/>
                  <a:pt x="2612511" y="2656857"/>
                </a:cubicBezTo>
                <a:cubicBezTo>
                  <a:pt x="2599363" y="2652248"/>
                  <a:pt x="2575307" y="2643610"/>
                  <a:pt x="2557970" y="2636718"/>
                </a:cubicBezTo>
                <a:cubicBezTo>
                  <a:pt x="2540343" y="2630944"/>
                  <a:pt x="2517116" y="2623716"/>
                  <a:pt x="2507866" y="2622508"/>
                </a:cubicBezTo>
                <a:cubicBezTo>
                  <a:pt x="2487127" y="2619509"/>
                  <a:pt x="2479869" y="2615235"/>
                  <a:pt x="2489990" y="2613087"/>
                </a:cubicBezTo>
                <a:cubicBezTo>
                  <a:pt x="2493931" y="2611722"/>
                  <a:pt x="2491692" y="2611140"/>
                  <a:pt x="2481612" y="2608522"/>
                </a:cubicBezTo>
                <a:cubicBezTo>
                  <a:pt x="2473483" y="2607605"/>
                  <a:pt x="2462574" y="2603577"/>
                  <a:pt x="2456436" y="2599593"/>
                </a:cubicBezTo>
                <a:cubicBezTo>
                  <a:pt x="2448349" y="2593909"/>
                  <a:pt x="2442459" y="2593574"/>
                  <a:pt x="2435158" y="2594066"/>
                </a:cubicBezTo>
                <a:cubicBezTo>
                  <a:pt x="2426447" y="2595387"/>
                  <a:pt x="2421967" y="2594223"/>
                  <a:pt x="2418360" y="2589703"/>
                </a:cubicBezTo>
                <a:cubicBezTo>
                  <a:pt x="2416702" y="2586883"/>
                  <a:pt x="2414753" y="2585182"/>
                  <a:pt x="2417283" y="2584645"/>
                </a:cubicBezTo>
                <a:cubicBezTo>
                  <a:pt x="2418403" y="2584936"/>
                  <a:pt x="2416454" y="2583235"/>
                  <a:pt x="2411435" y="2579543"/>
                </a:cubicBezTo>
                <a:cubicBezTo>
                  <a:pt x="2411435" y="2579543"/>
                  <a:pt x="2411435" y="2579543"/>
                  <a:pt x="2403348" y="2573859"/>
                </a:cubicBezTo>
                <a:cubicBezTo>
                  <a:pt x="2403348" y="2573859"/>
                  <a:pt x="2403348" y="2573859"/>
                  <a:pt x="2415667" y="2577059"/>
                </a:cubicBezTo>
                <a:cubicBezTo>
                  <a:pt x="2422096" y="2579923"/>
                  <a:pt x="2427404" y="2582496"/>
                  <a:pt x="2428233" y="2583906"/>
                </a:cubicBezTo>
                <a:cubicBezTo>
                  <a:pt x="2429063" y="2585316"/>
                  <a:pt x="2432423" y="2586189"/>
                  <a:pt x="2435782" y="2587062"/>
                </a:cubicBezTo>
                <a:cubicBezTo>
                  <a:pt x="2439142" y="2587935"/>
                  <a:pt x="2456769" y="2593708"/>
                  <a:pt x="2474397" y="2599481"/>
                </a:cubicBezTo>
                <a:cubicBezTo>
                  <a:pt x="2491734" y="2606374"/>
                  <a:pt x="2515252" y="2612483"/>
                  <a:pt x="2525622" y="2613982"/>
                </a:cubicBezTo>
                <a:cubicBezTo>
                  <a:pt x="2540471" y="2616645"/>
                  <a:pt x="2547190" y="2618390"/>
                  <a:pt x="2550798" y="2622911"/>
                </a:cubicBezTo>
                <a:cubicBezTo>
                  <a:pt x="2554944" y="2629959"/>
                  <a:pt x="2582360" y="2639470"/>
                  <a:pt x="2586053" y="2634457"/>
                </a:cubicBezTo>
                <a:cubicBezTo>
                  <a:pt x="2586344" y="2633338"/>
                  <a:pt x="2589994" y="2633093"/>
                  <a:pt x="2594474" y="2634256"/>
                </a:cubicBezTo>
                <a:cubicBezTo>
                  <a:pt x="2600364" y="2634592"/>
                  <a:pt x="2600073" y="2635711"/>
                  <a:pt x="2592772" y="2636203"/>
                </a:cubicBezTo>
                <a:cubicBezTo>
                  <a:pt x="2585472" y="2636695"/>
                  <a:pt x="2585181" y="2637814"/>
                  <a:pt x="2594679" y="2642670"/>
                </a:cubicBezTo>
                <a:cubicBezTo>
                  <a:pt x="2599988" y="2645243"/>
                  <a:pt x="2606707" y="2646989"/>
                  <a:pt x="2609237" y="2646452"/>
                </a:cubicBezTo>
                <a:cubicBezTo>
                  <a:pt x="2611768" y="2645915"/>
                  <a:pt x="2617076" y="2648488"/>
                  <a:pt x="2622095" y="2652181"/>
                </a:cubicBezTo>
                <a:cubicBezTo>
                  <a:pt x="2630182" y="2657864"/>
                  <a:pt x="2631302" y="2658155"/>
                  <a:pt x="2633875" y="2652852"/>
                </a:cubicBezTo>
                <a:cubicBezTo>
                  <a:pt x="2634747" y="2649495"/>
                  <a:pt x="2637568" y="2647839"/>
                  <a:pt x="2638397" y="2649249"/>
                </a:cubicBezTo>
                <a:cubicBezTo>
                  <a:pt x="2640637" y="2649831"/>
                  <a:pt x="2640885" y="2653478"/>
                  <a:pt x="2639184" y="2655425"/>
                </a:cubicBezTo>
                <a:cubicBezTo>
                  <a:pt x="2637192" y="2658491"/>
                  <a:pt x="2639141" y="2660192"/>
                  <a:pt x="2643330" y="2662474"/>
                </a:cubicBezTo>
                <a:cubicBezTo>
                  <a:pt x="2647810" y="2663638"/>
                  <a:pt x="2664027" y="2670239"/>
                  <a:pt x="2679124" y="2676550"/>
                </a:cubicBezTo>
                <a:cubicBezTo>
                  <a:pt x="2695341" y="2683151"/>
                  <a:pt x="2718568" y="2690379"/>
                  <a:pt x="2732297" y="2692751"/>
                </a:cubicBezTo>
                <a:cubicBezTo>
                  <a:pt x="2745736" y="2696242"/>
                  <a:pt x="2756935" y="2699151"/>
                  <a:pt x="2758594" y="2701971"/>
                </a:cubicBezTo>
                <a:cubicBezTo>
                  <a:pt x="2759132" y="2704500"/>
                  <a:pt x="2768920" y="2708236"/>
                  <a:pt x="2779829" y="2712265"/>
                </a:cubicBezTo>
                <a:cubicBezTo>
                  <a:pt x="2789617" y="2716001"/>
                  <a:pt x="2815084" y="2723811"/>
                  <a:pt x="2833541" y="2730994"/>
                </a:cubicBezTo>
                <a:cubicBezTo>
                  <a:pt x="2877464" y="2745987"/>
                  <a:pt x="2987214" y="2774496"/>
                  <a:pt x="3041011" y="2783693"/>
                </a:cubicBezTo>
                <a:cubicBezTo>
                  <a:pt x="3041011" y="2783693"/>
                  <a:pt x="3041011" y="2783693"/>
                  <a:pt x="3082199" y="2790809"/>
                </a:cubicBezTo>
                <a:cubicBezTo>
                  <a:pt x="3082199" y="2790809"/>
                  <a:pt x="3082199" y="2790809"/>
                  <a:pt x="3064033" y="2782507"/>
                </a:cubicBezTo>
                <a:cubicBezTo>
                  <a:pt x="3054245" y="2778770"/>
                  <a:pt x="3036908" y="2771878"/>
                  <a:pt x="3024589" y="2768678"/>
                </a:cubicBezTo>
                <a:cubicBezTo>
                  <a:pt x="2998293" y="2759458"/>
                  <a:pt x="2959968" y="2745920"/>
                  <a:pt x="2941512" y="2738737"/>
                </a:cubicBezTo>
                <a:cubicBezTo>
                  <a:pt x="2933963" y="2735581"/>
                  <a:pt x="2920815" y="2730972"/>
                  <a:pt x="2911856" y="2728645"/>
                </a:cubicBezTo>
                <a:cubicBezTo>
                  <a:pt x="2904017" y="2726608"/>
                  <a:pt x="2886389" y="2720835"/>
                  <a:pt x="2873241" y="2716225"/>
                </a:cubicBezTo>
                <a:cubicBezTo>
                  <a:pt x="2852254" y="2709579"/>
                  <a:pt x="2850305" y="2707878"/>
                  <a:pt x="2862914" y="2709959"/>
                </a:cubicBezTo>
                <a:cubicBezTo>
                  <a:pt x="2876643" y="2712331"/>
                  <a:pt x="2952215" y="2734350"/>
                  <a:pt x="2960302" y="2740034"/>
                </a:cubicBezTo>
                <a:cubicBezTo>
                  <a:pt x="2964491" y="2742317"/>
                  <a:pt x="3080130" y="2771162"/>
                  <a:pt x="3086020" y="2771497"/>
                </a:cubicBezTo>
                <a:cubicBezTo>
                  <a:pt x="3087140" y="2771788"/>
                  <a:pt x="3084071" y="2769796"/>
                  <a:pt x="3079883" y="2767514"/>
                </a:cubicBezTo>
                <a:cubicBezTo>
                  <a:pt x="3072334" y="2764359"/>
                  <a:pt x="3073744" y="2763531"/>
                  <a:pt x="3084943" y="2766440"/>
                </a:cubicBezTo>
                <a:cubicBezTo>
                  <a:pt x="3130859" y="2778367"/>
                  <a:pt x="3195274" y="2792711"/>
                  <a:pt x="3202575" y="2792219"/>
                </a:cubicBezTo>
                <a:cubicBezTo>
                  <a:pt x="3207344" y="2792264"/>
                  <a:pt x="3212696" y="2790070"/>
                  <a:pt x="3211867" y="2788660"/>
                </a:cubicBezTo>
                <a:cubicBezTo>
                  <a:pt x="3212449" y="2786423"/>
                  <a:pt x="3216099" y="2786176"/>
                  <a:pt x="3220578" y="2787340"/>
                </a:cubicBezTo>
                <a:cubicBezTo>
                  <a:pt x="3232068" y="2789130"/>
                  <a:pt x="3270273" y="2784721"/>
                  <a:pt x="3270854" y="2782484"/>
                </a:cubicBezTo>
                <a:cubicBezTo>
                  <a:pt x="3271726" y="2779127"/>
                  <a:pt x="3250738" y="2772481"/>
                  <a:pt x="3163139" y="2746142"/>
                </a:cubicBezTo>
                <a:cubicBezTo>
                  <a:pt x="3129833" y="2736296"/>
                  <a:pt x="3101006" y="2727614"/>
                  <a:pt x="3098767" y="2727032"/>
                </a:cubicBezTo>
                <a:cubicBezTo>
                  <a:pt x="3096818" y="2725331"/>
                  <a:pt x="3080848" y="2722377"/>
                  <a:pt x="3063759" y="2719133"/>
                </a:cubicBezTo>
                <a:cubicBezTo>
                  <a:pt x="3046670" y="2715888"/>
                  <a:pt x="3032112" y="2712106"/>
                  <a:pt x="3031282" y="2710696"/>
                </a:cubicBezTo>
                <a:cubicBezTo>
                  <a:pt x="3030744" y="2708168"/>
                  <a:pt x="3032154" y="2707340"/>
                  <a:pt x="3035514" y="2708213"/>
                </a:cubicBezTo>
                <a:cubicBezTo>
                  <a:pt x="3045884" y="2709712"/>
                  <a:pt x="3038335" y="2706557"/>
                  <a:pt x="3020707" y="2700783"/>
                </a:cubicBezTo>
                <a:cubicBezTo>
                  <a:pt x="3009509" y="2697874"/>
                  <a:pt x="3002498" y="2697247"/>
                  <a:pt x="3003328" y="2698657"/>
                </a:cubicBezTo>
                <a:cubicBezTo>
                  <a:pt x="3002746" y="2700895"/>
                  <a:pt x="3005525" y="2704005"/>
                  <a:pt x="3008884" y="2704879"/>
                </a:cubicBezTo>
                <a:cubicBezTo>
                  <a:pt x="3018672" y="2708615"/>
                  <a:pt x="2966577" y="2697471"/>
                  <a:pt x="2946709" y="2691116"/>
                </a:cubicBezTo>
                <a:cubicBezTo>
                  <a:pt x="2932151" y="2687334"/>
                  <a:pt x="2931321" y="2685925"/>
                  <a:pt x="2937502" y="2685141"/>
                </a:cubicBezTo>
                <a:cubicBezTo>
                  <a:pt x="2937502" y="2685141"/>
                  <a:pt x="2937502" y="2685141"/>
                  <a:pt x="2945923" y="2684940"/>
                </a:cubicBezTo>
                <a:cubicBezTo>
                  <a:pt x="2945923" y="2684940"/>
                  <a:pt x="2945923" y="2684940"/>
                  <a:pt x="2936963" y="2682613"/>
                </a:cubicBezTo>
                <a:cubicBezTo>
                  <a:pt x="2932484" y="2681449"/>
                  <a:pt x="2922696" y="2677712"/>
                  <a:pt x="2914608" y="2672028"/>
                </a:cubicBezTo>
                <a:cubicBezTo>
                  <a:pt x="2898972" y="2663189"/>
                  <a:pt x="2868197" y="2652806"/>
                  <a:pt x="2825350" y="2642870"/>
                </a:cubicBezTo>
                <a:cubicBezTo>
                  <a:pt x="2808552" y="2638507"/>
                  <a:pt x="2793993" y="2634725"/>
                  <a:pt x="2793455" y="2632196"/>
                </a:cubicBezTo>
                <a:cubicBezTo>
                  <a:pt x="2792626" y="2630786"/>
                  <a:pt x="2788437" y="2628504"/>
                  <a:pt x="2783666" y="2628459"/>
                </a:cubicBezTo>
                <a:cubicBezTo>
                  <a:pt x="2778067" y="2627004"/>
                  <a:pt x="2773878" y="2624722"/>
                  <a:pt x="2773049" y="2623312"/>
                </a:cubicBezTo>
                <a:cubicBezTo>
                  <a:pt x="2772219" y="2621902"/>
                  <a:pt x="2767740" y="2620739"/>
                  <a:pt x="2762970" y="2620694"/>
                </a:cubicBezTo>
                <a:cubicBezTo>
                  <a:pt x="2759320" y="2620940"/>
                  <a:pt x="2755960" y="2620067"/>
                  <a:pt x="2757661" y="2618120"/>
                </a:cubicBezTo>
                <a:cubicBezTo>
                  <a:pt x="2757951" y="2617001"/>
                  <a:pt x="2751232" y="2615256"/>
                  <a:pt x="2741983" y="2614048"/>
                </a:cubicBezTo>
                <a:cubicBezTo>
                  <a:pt x="2721533" y="2609930"/>
                  <a:pt x="2681260" y="2594691"/>
                  <a:pt x="2685492" y="2592207"/>
                </a:cubicBezTo>
                <a:cubicBezTo>
                  <a:pt x="2687193" y="2590260"/>
                  <a:pt x="2686073" y="2589969"/>
                  <a:pt x="2683834" y="2589388"/>
                </a:cubicBezTo>
                <a:cubicBezTo>
                  <a:pt x="2680474" y="2588515"/>
                  <a:pt x="2677653" y="2590171"/>
                  <a:pt x="2675952" y="2592118"/>
                </a:cubicBezTo>
                <a:cubicBezTo>
                  <a:pt x="2675370" y="2594355"/>
                  <a:pt x="2674541" y="2592946"/>
                  <a:pt x="2674003" y="2590417"/>
                </a:cubicBezTo>
                <a:cubicBezTo>
                  <a:pt x="2675165" y="2585941"/>
                  <a:pt x="2673216" y="2584241"/>
                  <a:pt x="2668736" y="2583077"/>
                </a:cubicBezTo>
                <a:cubicBezTo>
                  <a:pt x="2663966" y="2583032"/>
                  <a:pt x="2662556" y="2583860"/>
                  <a:pt x="2664795" y="2584442"/>
                </a:cubicBezTo>
                <a:cubicBezTo>
                  <a:pt x="2669813" y="2588134"/>
                  <a:pt x="2665001" y="2592856"/>
                  <a:pt x="2659401" y="2591402"/>
                </a:cubicBezTo>
                <a:cubicBezTo>
                  <a:pt x="2657162" y="2590820"/>
                  <a:pt x="2655212" y="2589119"/>
                  <a:pt x="2656623" y="2588291"/>
                </a:cubicBezTo>
                <a:cubicBezTo>
                  <a:pt x="2660025" y="2584397"/>
                  <a:pt x="2633438" y="2576296"/>
                  <a:pt x="2602329" y="2571799"/>
                </a:cubicBezTo>
                <a:cubicBezTo>
                  <a:pt x="2584950" y="2569673"/>
                  <a:pt x="2575991" y="2567346"/>
                  <a:pt x="2575452" y="2564817"/>
                </a:cubicBezTo>
                <a:cubicBezTo>
                  <a:pt x="2575742" y="2563698"/>
                  <a:pt x="2578564" y="2562042"/>
                  <a:pt x="2581924" y="2562915"/>
                </a:cubicBezTo>
                <a:cubicBezTo>
                  <a:pt x="2585574" y="2562669"/>
                  <a:pt x="2585865" y="2561550"/>
                  <a:pt x="2580555" y="2558976"/>
                </a:cubicBezTo>
                <a:cubicBezTo>
                  <a:pt x="2576367" y="2556694"/>
                  <a:pt x="2567407" y="2554367"/>
                  <a:pt x="2561517" y="2554031"/>
                </a:cubicBezTo>
                <a:cubicBezTo>
                  <a:pt x="2555337" y="2554814"/>
                  <a:pt x="2546378" y="2552487"/>
                  <a:pt x="2541069" y="2549914"/>
                </a:cubicBezTo>
                <a:cubicBezTo>
                  <a:pt x="2532691" y="2545349"/>
                  <a:pt x="2532691" y="2545349"/>
                  <a:pt x="2540821" y="2546266"/>
                </a:cubicBezTo>
                <a:cubicBezTo>
                  <a:pt x="2554841" y="2547519"/>
                  <a:pt x="2514816" y="2535928"/>
                  <a:pt x="2485117" y="2530601"/>
                </a:cubicBezTo>
                <a:cubicBezTo>
                  <a:pt x="2445049" y="2523777"/>
                  <a:pt x="2441689" y="2522904"/>
                  <a:pt x="2440526" y="2527380"/>
                </a:cubicBezTo>
                <a:cubicBezTo>
                  <a:pt x="2440236" y="2528499"/>
                  <a:pt x="2448905" y="2531945"/>
                  <a:pt x="2458154" y="2533153"/>
                </a:cubicBezTo>
                <a:cubicBezTo>
                  <a:pt x="2475243" y="2536397"/>
                  <a:pt x="2508549" y="2546244"/>
                  <a:pt x="2499009" y="2546154"/>
                </a:cubicBezTo>
                <a:cubicBezTo>
                  <a:pt x="2495649" y="2545281"/>
                  <a:pt x="2495358" y="2546400"/>
                  <a:pt x="2498137" y="2549511"/>
                </a:cubicBezTo>
                <a:cubicBezTo>
                  <a:pt x="2502283" y="2556560"/>
                  <a:pt x="2553841" y="2565175"/>
                  <a:pt x="2561184" y="2559916"/>
                </a:cubicBezTo>
                <a:cubicBezTo>
                  <a:pt x="2565415" y="2557432"/>
                  <a:pt x="2567656" y="2558014"/>
                  <a:pt x="2569023" y="2561953"/>
                </a:cubicBezTo>
                <a:cubicBezTo>
                  <a:pt x="2571511" y="2566182"/>
                  <a:pt x="2571220" y="2567301"/>
                  <a:pt x="2565040" y="2568084"/>
                </a:cubicBezTo>
                <a:cubicBezTo>
                  <a:pt x="2561389" y="2568330"/>
                  <a:pt x="2553260" y="2567413"/>
                  <a:pt x="2548489" y="2567368"/>
                </a:cubicBezTo>
                <a:cubicBezTo>
                  <a:pt x="2531110" y="2565243"/>
                  <a:pt x="2545916" y="2572672"/>
                  <a:pt x="2569434" y="2578781"/>
                </a:cubicBezTo>
                <a:cubicBezTo>
                  <a:pt x="2581753" y="2581981"/>
                  <a:pt x="2594900" y="2586591"/>
                  <a:pt x="2598799" y="2589993"/>
                </a:cubicBezTo>
                <a:cubicBezTo>
                  <a:pt x="2601578" y="2593103"/>
                  <a:pt x="2614725" y="2597713"/>
                  <a:pt x="2627044" y="2600913"/>
                </a:cubicBezTo>
                <a:cubicBezTo>
                  <a:pt x="2639363" y="2604112"/>
                  <a:pt x="2652511" y="2608722"/>
                  <a:pt x="2657820" y="2611295"/>
                </a:cubicBezTo>
                <a:cubicBezTo>
                  <a:pt x="2662009" y="2613578"/>
                  <a:pt x="2670677" y="2617024"/>
                  <a:pt x="2677397" y="2618770"/>
                </a:cubicBezTo>
                <a:cubicBezTo>
                  <a:pt x="2683825" y="2621634"/>
                  <a:pt x="2696973" y="2626244"/>
                  <a:pt x="2705933" y="2628571"/>
                </a:cubicBezTo>
                <a:cubicBezTo>
                  <a:pt x="2715721" y="2632308"/>
                  <a:pt x="2731399" y="2636381"/>
                  <a:pt x="2741187" y="2640118"/>
                </a:cubicBezTo>
                <a:cubicBezTo>
                  <a:pt x="2759106" y="2644772"/>
                  <a:pt x="2771672" y="2651620"/>
                  <a:pt x="2758773" y="2650658"/>
                </a:cubicBezTo>
                <a:cubicBezTo>
                  <a:pt x="2747283" y="2648868"/>
                  <a:pt x="2853587" y="2686037"/>
                  <a:pt x="2871796" y="2689573"/>
                </a:cubicBezTo>
                <a:cubicBezTo>
                  <a:pt x="2874326" y="2689036"/>
                  <a:pt x="2876276" y="2690736"/>
                  <a:pt x="2875695" y="2692974"/>
                </a:cubicBezTo>
                <a:cubicBezTo>
                  <a:pt x="2875404" y="2694093"/>
                  <a:pt x="2879592" y="2696376"/>
                  <a:pt x="2884363" y="2696420"/>
                </a:cubicBezTo>
                <a:cubicBezTo>
                  <a:pt x="2889962" y="2697875"/>
                  <a:pt x="2893322" y="2698748"/>
                  <a:pt x="2892741" y="2700985"/>
                </a:cubicBezTo>
                <a:cubicBezTo>
                  <a:pt x="2893570" y="2702395"/>
                  <a:pt x="2886560" y="2701768"/>
                  <a:pt x="2879011" y="2698613"/>
                </a:cubicBezTo>
                <a:cubicBezTo>
                  <a:pt x="2854664" y="2691094"/>
                  <a:pt x="2811279" y="2678630"/>
                  <a:pt x="2788591" y="2673931"/>
                </a:cubicBezTo>
                <a:cubicBezTo>
                  <a:pt x="2779341" y="2672723"/>
                  <a:pt x="2778221" y="2672432"/>
                  <a:pt x="2785813" y="2670820"/>
                </a:cubicBezTo>
                <a:cubicBezTo>
                  <a:pt x="2791703" y="2671156"/>
                  <a:pt x="2787513" y="2668873"/>
                  <a:pt x="2767647" y="2662518"/>
                </a:cubicBezTo>
                <a:cubicBezTo>
                  <a:pt x="2732391" y="2650972"/>
                  <a:pt x="2724552" y="2648935"/>
                  <a:pt x="2692118" y="2635732"/>
                </a:cubicBezTo>
                <a:cubicBezTo>
                  <a:pt x="2662753" y="2624521"/>
                  <a:pt x="2616008" y="2611184"/>
                  <a:pt x="2619615" y="2615704"/>
                </a:cubicBezTo>
                <a:cubicBezTo>
                  <a:pt x="2620444" y="2617115"/>
                  <a:pt x="2627993" y="2620270"/>
                  <a:pt x="2636123" y="2621187"/>
                </a:cubicBezTo>
                <a:cubicBezTo>
                  <a:pt x="2644253" y="2622104"/>
                  <a:pt x="2654041" y="2625842"/>
                  <a:pt x="2657940" y="2629243"/>
                </a:cubicBezTo>
                <a:cubicBezTo>
                  <a:pt x="2664907" y="2634636"/>
                  <a:pt x="2664907" y="2634636"/>
                  <a:pt x="2650348" y="2630854"/>
                </a:cubicBezTo>
                <a:cubicBezTo>
                  <a:pt x="2624300" y="2625282"/>
                  <a:pt x="2595226" y="2612952"/>
                  <a:pt x="2593567" y="2610132"/>
                </a:cubicBezTo>
                <a:cubicBezTo>
                  <a:pt x="2592199" y="2606194"/>
                  <a:pt x="2567023" y="2597265"/>
                  <a:pt x="2531186" y="2587956"/>
                </a:cubicBezTo>
                <a:cubicBezTo>
                  <a:pt x="2512978" y="2584420"/>
                  <a:pt x="2509909" y="2582429"/>
                  <a:pt x="2513311" y="2578535"/>
                </a:cubicBezTo>
                <a:cubicBezTo>
                  <a:pt x="2515012" y="2576588"/>
                  <a:pt x="2515593" y="2574351"/>
                  <a:pt x="2514183" y="2575179"/>
                </a:cubicBezTo>
                <a:cubicBezTo>
                  <a:pt x="2513063" y="2574888"/>
                  <a:pt x="2514765" y="2572940"/>
                  <a:pt x="2517295" y="2572403"/>
                </a:cubicBezTo>
                <a:cubicBezTo>
                  <a:pt x="2520406" y="2569629"/>
                  <a:pt x="2514807" y="2568174"/>
                  <a:pt x="2498838" y="2565220"/>
                </a:cubicBezTo>
                <a:cubicBezTo>
                  <a:pt x="2482869" y="2562267"/>
                  <a:pt x="2478389" y="2561103"/>
                  <a:pt x="2483450" y="2560029"/>
                </a:cubicBezTo>
                <a:cubicBezTo>
                  <a:pt x="2492161" y="2558709"/>
                  <a:pt x="2491041" y="2558417"/>
                  <a:pt x="2481792" y="2557209"/>
                </a:cubicBezTo>
                <a:cubicBezTo>
                  <a:pt x="2476192" y="2555755"/>
                  <a:pt x="2472003" y="2553472"/>
                  <a:pt x="2471174" y="2552062"/>
                </a:cubicBezTo>
                <a:cubicBezTo>
                  <a:pt x="2470635" y="2549533"/>
                  <a:pt x="2464207" y="2546669"/>
                  <a:pt x="2458607" y="2545215"/>
                </a:cubicBezTo>
                <a:cubicBezTo>
                  <a:pt x="2451888" y="2543469"/>
                  <a:pt x="2431191" y="2535704"/>
                  <a:pt x="2411324" y="2529349"/>
                </a:cubicBezTo>
                <a:cubicBezTo>
                  <a:pt x="2379719" y="2517556"/>
                  <a:pt x="2356201" y="2511447"/>
                  <a:pt x="2364288" y="2517131"/>
                </a:cubicBezTo>
                <a:cubicBezTo>
                  <a:pt x="2372666" y="2521696"/>
                  <a:pt x="2363664" y="2524135"/>
                  <a:pt x="2348815" y="2521472"/>
                </a:cubicBezTo>
                <a:cubicBezTo>
                  <a:pt x="2339565" y="2520264"/>
                  <a:pt x="2333137" y="2517399"/>
                  <a:pt x="2331478" y="2514580"/>
                </a:cubicBezTo>
                <a:cubicBezTo>
                  <a:pt x="2326503" y="2506121"/>
                  <a:pt x="2332436" y="2501690"/>
                  <a:pt x="2345874" y="2505181"/>
                </a:cubicBezTo>
                <a:cubicBezTo>
                  <a:pt x="2353423" y="2508336"/>
                  <a:pt x="2357073" y="2508091"/>
                  <a:pt x="2353714" y="2507217"/>
                </a:cubicBezTo>
                <a:cubicBezTo>
                  <a:pt x="2347285" y="2504353"/>
                  <a:pt x="2347618" y="2498468"/>
                  <a:pt x="2353218" y="2499922"/>
                </a:cubicBezTo>
                <a:cubicBezTo>
                  <a:pt x="2355748" y="2499385"/>
                  <a:pt x="2354918" y="2497975"/>
                  <a:pt x="2352140" y="2494865"/>
                </a:cubicBezTo>
                <a:cubicBezTo>
                  <a:pt x="2349362" y="2491754"/>
                  <a:pt x="2347704" y="2488934"/>
                  <a:pt x="2347704" y="2488934"/>
                </a:cubicBezTo>
                <a:cubicBezTo>
                  <a:pt x="2349114" y="2488107"/>
                  <a:pt x="2358655" y="2488196"/>
                  <a:pt x="2369605" y="2487458"/>
                </a:cubicBezTo>
                <a:cubicBezTo>
                  <a:pt x="2369605" y="2487458"/>
                  <a:pt x="2369605" y="2487458"/>
                  <a:pt x="2388977" y="2486517"/>
                </a:cubicBezTo>
                <a:cubicBezTo>
                  <a:pt x="2388977" y="2486517"/>
                  <a:pt x="2388977" y="2486517"/>
                  <a:pt x="2371888" y="2483273"/>
                </a:cubicBezTo>
                <a:cubicBezTo>
                  <a:pt x="2361518" y="2481774"/>
                  <a:pt x="2355090" y="2478909"/>
                  <a:pt x="2354551" y="2476381"/>
                </a:cubicBezTo>
                <a:cubicBezTo>
                  <a:pt x="2354012" y="2473852"/>
                  <a:pt x="2346464" y="2470696"/>
                  <a:pt x="2332734" y="2468325"/>
                </a:cubicBezTo>
                <a:cubicBezTo>
                  <a:pt x="2309755" y="2464745"/>
                  <a:pt x="2302498" y="2460470"/>
                  <a:pt x="2311790" y="2456912"/>
                </a:cubicBezTo>
                <a:cubicBezTo>
                  <a:pt x="2315731" y="2455547"/>
                  <a:pt x="2314902" y="2454137"/>
                  <a:pt x="2307892" y="2453510"/>
                </a:cubicBezTo>
                <a:cubicBezTo>
                  <a:pt x="2303412" y="2452347"/>
                  <a:pt x="2299761" y="2452593"/>
                  <a:pt x="2299180" y="2454831"/>
                </a:cubicBezTo>
                <a:cubicBezTo>
                  <a:pt x="2298308" y="2458188"/>
                  <a:pt x="2270311" y="2450915"/>
                  <a:pt x="2267823" y="2446686"/>
                </a:cubicBezTo>
                <a:cubicBezTo>
                  <a:pt x="2268114" y="2445567"/>
                  <a:pt x="2263925" y="2443284"/>
                  <a:pt x="2259736" y="2441002"/>
                </a:cubicBezTo>
                <a:cubicBezTo>
                  <a:pt x="2253017" y="2439256"/>
                  <a:pt x="2251606" y="2440084"/>
                  <a:pt x="2249572" y="2447917"/>
                </a:cubicBezTo>
                <a:cubicBezTo>
                  <a:pt x="2247247" y="2456868"/>
                  <a:pt x="2253385" y="2460851"/>
                  <a:pt x="2267695" y="2460985"/>
                </a:cubicBezTo>
                <a:cubicBezTo>
                  <a:pt x="2272466" y="2461030"/>
                  <a:pt x="2275825" y="2461903"/>
                  <a:pt x="2275244" y="2464140"/>
                </a:cubicBezTo>
                <a:cubicBezTo>
                  <a:pt x="2274662" y="2466378"/>
                  <a:pt x="2277732" y="2468370"/>
                  <a:pt x="2283912" y="2467587"/>
                </a:cubicBezTo>
                <a:cubicBezTo>
                  <a:pt x="2289803" y="2467922"/>
                  <a:pt x="2293991" y="2470205"/>
                  <a:pt x="2294530" y="2472734"/>
                </a:cubicBezTo>
                <a:cubicBezTo>
                  <a:pt x="2295855" y="2481438"/>
                  <a:pt x="2243802" y="2465528"/>
                  <a:pt x="2233518" y="2454496"/>
                </a:cubicBezTo>
                <a:cubicBezTo>
                  <a:pt x="2230739" y="2451385"/>
                  <a:pt x="2228790" y="2449685"/>
                  <a:pt x="2230448" y="2452504"/>
                </a:cubicBezTo>
                <a:cubicBezTo>
                  <a:pt x="2230987" y="2455033"/>
                  <a:pt x="2229286" y="2456980"/>
                  <a:pt x="2226755" y="2457517"/>
                </a:cubicBezTo>
                <a:cubicBezTo>
                  <a:pt x="2223105" y="2457763"/>
                  <a:pt x="2222276" y="2456353"/>
                  <a:pt x="2221737" y="2453825"/>
                </a:cubicBezTo>
                <a:cubicBezTo>
                  <a:pt x="2222318" y="2451587"/>
                  <a:pt x="2218130" y="2449304"/>
                  <a:pt x="2212240" y="2448968"/>
                </a:cubicBezTo>
                <a:cubicBezTo>
                  <a:pt x="2205520" y="2447223"/>
                  <a:pt x="2201870" y="2447469"/>
                  <a:pt x="2202409" y="2449998"/>
                </a:cubicBezTo>
                <a:cubicBezTo>
                  <a:pt x="2203237" y="2451408"/>
                  <a:pt x="2205186" y="2453108"/>
                  <a:pt x="2207427" y="2453690"/>
                </a:cubicBezTo>
                <a:cubicBezTo>
                  <a:pt x="2214436" y="2454317"/>
                  <a:pt x="2213855" y="2456555"/>
                  <a:pt x="2206512" y="2461814"/>
                </a:cubicBezTo>
                <a:cubicBezTo>
                  <a:pt x="2200579" y="2466244"/>
                  <a:pt x="2192159" y="2466446"/>
                  <a:pt x="2158809" y="2461366"/>
                </a:cubicBezTo>
                <a:cubicBezTo>
                  <a:pt x="2147320" y="2459576"/>
                  <a:pt x="2141139" y="2460359"/>
                  <a:pt x="2141968" y="2461769"/>
                </a:cubicBezTo>
                <a:cubicBezTo>
                  <a:pt x="2142507" y="2464298"/>
                  <a:pt x="2146696" y="2466580"/>
                  <a:pt x="2150346" y="2466334"/>
                </a:cubicBezTo>
                <a:cubicBezTo>
                  <a:pt x="2159305" y="2468661"/>
                  <a:pt x="2153578" y="2481506"/>
                  <a:pt x="2143747" y="2482536"/>
                </a:cubicBezTo>
                <a:cubicBezTo>
                  <a:pt x="2136446" y="2483028"/>
                  <a:pt x="2136446" y="2483028"/>
                  <a:pt x="2142045" y="2484483"/>
                </a:cubicBezTo>
                <a:cubicBezTo>
                  <a:pt x="2145405" y="2485356"/>
                  <a:pt x="2155484" y="2487974"/>
                  <a:pt x="2163323" y="2490010"/>
                </a:cubicBezTo>
                <a:cubicBezTo>
                  <a:pt x="2172283" y="2492337"/>
                  <a:pt x="2176763" y="2493501"/>
                  <a:pt x="2174813" y="2491800"/>
                </a:cubicBezTo>
                <a:cubicBezTo>
                  <a:pt x="2172864" y="2490099"/>
                  <a:pt x="2172035" y="2488690"/>
                  <a:pt x="2173736" y="2486743"/>
                </a:cubicBezTo>
                <a:cubicBezTo>
                  <a:pt x="2174026" y="2485624"/>
                  <a:pt x="2172077" y="2483923"/>
                  <a:pt x="2169009" y="2481932"/>
                </a:cubicBezTo>
                <a:cubicBezTo>
                  <a:pt x="2165940" y="2479940"/>
                  <a:pt x="2163409" y="2480477"/>
                  <a:pt x="2162828" y="2482715"/>
                </a:cubicBezTo>
                <a:cubicBezTo>
                  <a:pt x="2162537" y="2483834"/>
                  <a:pt x="2161126" y="2484662"/>
                  <a:pt x="2159177" y="2482961"/>
                </a:cubicBezTo>
                <a:cubicBezTo>
                  <a:pt x="2153330" y="2477859"/>
                  <a:pt x="2158434" y="2472018"/>
                  <a:pt x="2168513" y="2474636"/>
                </a:cubicBezTo>
                <a:cubicBezTo>
                  <a:pt x="2174403" y="2474972"/>
                  <a:pt x="2181704" y="2474479"/>
                  <a:pt x="2186473" y="2474524"/>
                </a:cubicBezTo>
                <a:cubicBezTo>
                  <a:pt x="2191535" y="2473450"/>
                  <a:pt x="2193774" y="2474032"/>
                  <a:pt x="2192073" y="2475979"/>
                </a:cubicBezTo>
                <a:cubicBezTo>
                  <a:pt x="2188961" y="2478754"/>
                  <a:pt x="2193441" y="2479917"/>
                  <a:pt x="2203520" y="2482535"/>
                </a:cubicBezTo>
                <a:cubicBezTo>
                  <a:pt x="2217249" y="2484908"/>
                  <a:pt x="2217249" y="2484908"/>
                  <a:pt x="2208538" y="2486228"/>
                </a:cubicBezTo>
                <a:cubicBezTo>
                  <a:pt x="2201237" y="2486720"/>
                  <a:pt x="2203477" y="2487302"/>
                  <a:pt x="2218326" y="2489965"/>
                </a:cubicBezTo>
                <a:cubicBezTo>
                  <a:pt x="2232056" y="2492337"/>
                  <a:pt x="2234586" y="2491800"/>
                  <a:pt x="2229277" y="2489226"/>
                </a:cubicBezTo>
                <a:cubicBezTo>
                  <a:pt x="2222849" y="2486362"/>
                  <a:pt x="2225379" y="2485825"/>
                  <a:pt x="2237989" y="2487906"/>
                </a:cubicBezTo>
                <a:cubicBezTo>
                  <a:pt x="2248358" y="2489406"/>
                  <a:pt x="2251427" y="2491397"/>
                  <a:pt x="2246367" y="2492471"/>
                </a:cubicBezTo>
                <a:cubicBezTo>
                  <a:pt x="2240185" y="2493254"/>
                  <a:pt x="2239895" y="2494373"/>
                  <a:pt x="2245785" y="2494709"/>
                </a:cubicBezTo>
                <a:cubicBezTo>
                  <a:pt x="2248025" y="2495291"/>
                  <a:pt x="2249974" y="2496991"/>
                  <a:pt x="2248273" y="2498938"/>
                </a:cubicBezTo>
                <a:cubicBezTo>
                  <a:pt x="2247982" y="2500057"/>
                  <a:pt x="2251880" y="2503459"/>
                  <a:pt x="2257480" y="2504913"/>
                </a:cubicBezTo>
                <a:cubicBezTo>
                  <a:pt x="2267268" y="2508650"/>
                  <a:pt x="2268097" y="2510060"/>
                  <a:pt x="2263037" y="2511134"/>
                </a:cubicBezTo>
                <a:cubicBezTo>
                  <a:pt x="2257685" y="2513327"/>
                  <a:pt x="2258805" y="2513618"/>
                  <a:pt x="2268346" y="2513708"/>
                </a:cubicBezTo>
                <a:cubicBezTo>
                  <a:pt x="2275356" y="2514334"/>
                  <a:pt x="2283776" y="2514132"/>
                  <a:pt x="2287136" y="2515005"/>
                </a:cubicBezTo>
                <a:cubicBezTo>
                  <a:pt x="2290495" y="2515878"/>
                  <a:pt x="2292197" y="2513931"/>
                  <a:pt x="2291658" y="2511402"/>
                </a:cubicBezTo>
                <a:cubicBezTo>
                  <a:pt x="2292239" y="2509165"/>
                  <a:pt x="2290290" y="2507464"/>
                  <a:pt x="2288050" y="2506882"/>
                </a:cubicBezTo>
                <a:cubicBezTo>
                  <a:pt x="2285810" y="2506300"/>
                  <a:pt x="2283571" y="2505718"/>
                  <a:pt x="2282742" y="2504309"/>
                </a:cubicBezTo>
                <a:cubicBezTo>
                  <a:pt x="2281083" y="2501489"/>
                  <a:pt x="2290624" y="2501579"/>
                  <a:pt x="2302113" y="2503369"/>
                </a:cubicBezTo>
                <a:cubicBezTo>
                  <a:pt x="2306592" y="2504532"/>
                  <a:pt x="2307712" y="2504824"/>
                  <a:pt x="2304934" y="2501713"/>
                </a:cubicBezTo>
                <a:cubicBezTo>
                  <a:pt x="2301865" y="2499721"/>
                  <a:pt x="2301036" y="2498311"/>
                  <a:pt x="2304977" y="2496947"/>
                </a:cubicBezTo>
                <a:cubicBezTo>
                  <a:pt x="2307798" y="2495291"/>
                  <a:pt x="2310037" y="2495872"/>
                  <a:pt x="2310576" y="2498401"/>
                </a:cubicBezTo>
                <a:cubicBezTo>
                  <a:pt x="2311115" y="2500930"/>
                  <a:pt x="2314184" y="2502921"/>
                  <a:pt x="2317543" y="2503794"/>
                </a:cubicBezTo>
                <a:cubicBezTo>
                  <a:pt x="2323433" y="2504130"/>
                  <a:pt x="2323972" y="2506658"/>
                  <a:pt x="2323058" y="2514781"/>
                </a:cubicBezTo>
                <a:cubicBezTo>
                  <a:pt x="2322433" y="2521786"/>
                  <a:pt x="2320733" y="2523733"/>
                  <a:pt x="2314013" y="2521987"/>
                </a:cubicBezTo>
                <a:cubicBezTo>
                  <a:pt x="2309243" y="2521942"/>
                  <a:pt x="2297463" y="2521271"/>
                  <a:pt x="2286802" y="2520891"/>
                </a:cubicBezTo>
                <a:cubicBezTo>
                  <a:pt x="2286802" y="2520891"/>
                  <a:pt x="2286802" y="2520891"/>
                  <a:pt x="2268012" y="2519593"/>
                </a:cubicBezTo>
                <a:cubicBezTo>
                  <a:pt x="2268012" y="2519593"/>
                  <a:pt x="2268012" y="2519593"/>
                  <a:pt x="2288709" y="2527358"/>
                </a:cubicBezTo>
                <a:cubicBezTo>
                  <a:pt x="2316125" y="2536869"/>
                  <a:pt x="2329854" y="2539241"/>
                  <a:pt x="2324007" y="2534139"/>
                </a:cubicBezTo>
                <a:cubicBezTo>
                  <a:pt x="2321228" y="2531028"/>
                  <a:pt x="2321519" y="2529909"/>
                  <a:pt x="2327948" y="2532773"/>
                </a:cubicBezTo>
                <a:cubicBezTo>
                  <a:pt x="2346405" y="2539956"/>
                  <a:pt x="2398791" y="2549982"/>
                  <a:pt x="2424882" y="2550787"/>
                </a:cubicBezTo>
                <a:cubicBezTo>
                  <a:pt x="2453213" y="2552174"/>
                  <a:pt x="2471422" y="2555710"/>
                  <a:pt x="2471089" y="2561595"/>
                </a:cubicBezTo>
                <a:cubicBezTo>
                  <a:pt x="2470508" y="2563833"/>
                  <a:pt x="2412187" y="2558239"/>
                  <a:pt x="2374068" y="2553115"/>
                </a:cubicBezTo>
                <a:cubicBezTo>
                  <a:pt x="2316330" y="2545283"/>
                  <a:pt x="2306790" y="2545193"/>
                  <a:pt x="2306208" y="2547431"/>
                </a:cubicBezTo>
                <a:cubicBezTo>
                  <a:pt x="2305627" y="2549668"/>
                  <a:pt x="2308696" y="2551660"/>
                  <a:pt x="2312347" y="2551414"/>
                </a:cubicBezTo>
                <a:cubicBezTo>
                  <a:pt x="2316287" y="2550049"/>
                  <a:pt x="2317117" y="2551459"/>
                  <a:pt x="2315415" y="2553406"/>
                </a:cubicBezTo>
                <a:cubicBezTo>
                  <a:pt x="2313714" y="2555353"/>
                  <a:pt x="2304464" y="2554145"/>
                  <a:pt x="2287666" y="2549781"/>
                </a:cubicBezTo>
                <a:cubicBezTo>
                  <a:pt x="2270868" y="2545417"/>
                  <a:pt x="2261618" y="2544209"/>
                  <a:pt x="2261037" y="2546447"/>
                </a:cubicBezTo>
                <a:cubicBezTo>
                  <a:pt x="2260455" y="2548685"/>
                  <a:pt x="2266884" y="2551549"/>
                  <a:pt x="2273894" y="2552175"/>
                </a:cubicBezTo>
                <a:cubicBezTo>
                  <a:pt x="2288743" y="2554839"/>
                  <a:pt x="2299942" y="2557747"/>
                  <a:pt x="2327358" y="2567258"/>
                </a:cubicBezTo>
                <a:cubicBezTo>
                  <a:pt x="2337146" y="2570995"/>
                  <a:pt x="2351705" y="2574777"/>
                  <a:pt x="2359545" y="2576813"/>
                </a:cubicBezTo>
                <a:cubicBezTo>
                  <a:pt x="2371034" y="2578603"/>
                  <a:pt x="2371034" y="2578603"/>
                  <a:pt x="2351953" y="2578424"/>
                </a:cubicBezTo>
                <a:cubicBezTo>
                  <a:pt x="2294172" y="2575359"/>
                  <a:pt x="2281272" y="2574397"/>
                  <a:pt x="2284674" y="2570503"/>
                </a:cubicBezTo>
                <a:cubicBezTo>
                  <a:pt x="2286375" y="2568556"/>
                  <a:pt x="2284426" y="2566855"/>
                  <a:pt x="2281066" y="2565983"/>
                </a:cubicBezTo>
                <a:cubicBezTo>
                  <a:pt x="2277416" y="2566229"/>
                  <a:pt x="2273766" y="2566475"/>
                  <a:pt x="2273184" y="2568713"/>
                </a:cubicBezTo>
                <a:cubicBezTo>
                  <a:pt x="2274014" y="2570123"/>
                  <a:pt x="2274843" y="2571532"/>
                  <a:pt x="2277083" y="2572114"/>
                </a:cubicBezTo>
                <a:cubicBezTo>
                  <a:pt x="2279323" y="2572696"/>
                  <a:pt x="2279032" y="2573815"/>
                  <a:pt x="2279032" y="2573815"/>
                </a:cubicBezTo>
                <a:cubicBezTo>
                  <a:pt x="2275920" y="2576590"/>
                  <a:pt x="2251864" y="2567952"/>
                  <a:pt x="2253855" y="2564886"/>
                </a:cubicBezTo>
                <a:cubicBezTo>
                  <a:pt x="2254146" y="2563767"/>
                  <a:pt x="2258917" y="2563812"/>
                  <a:pt x="2261986" y="2565804"/>
                </a:cubicBezTo>
                <a:cubicBezTo>
                  <a:pt x="2266174" y="2568086"/>
                  <a:pt x="2267585" y="2567258"/>
                  <a:pt x="2267046" y="2564729"/>
                </a:cubicBezTo>
                <a:cubicBezTo>
                  <a:pt x="2265678" y="2560791"/>
                  <a:pt x="2256719" y="2558464"/>
                  <a:pt x="2224534" y="2548909"/>
                </a:cubicBezTo>
                <a:cubicBezTo>
                  <a:pt x="2212215" y="2545708"/>
                  <a:pt x="2207444" y="2545664"/>
                  <a:pt x="2207983" y="2548192"/>
                </a:cubicBezTo>
                <a:cubicBezTo>
                  <a:pt x="2209351" y="2552131"/>
                  <a:pt x="2193091" y="2550296"/>
                  <a:pt x="2172394" y="2542531"/>
                </a:cubicBezTo>
                <a:cubicBezTo>
                  <a:pt x="2160366" y="2538212"/>
                  <a:pt x="2160366" y="2538212"/>
                  <a:pt x="2168496" y="2539129"/>
                </a:cubicBezTo>
                <a:cubicBezTo>
                  <a:pt x="2174386" y="2539465"/>
                  <a:pt x="2179447" y="2538391"/>
                  <a:pt x="2181148" y="2536444"/>
                </a:cubicBezTo>
                <a:cubicBezTo>
                  <a:pt x="2185961" y="2531722"/>
                  <a:pt x="2181772" y="2529440"/>
                  <a:pt x="2172771" y="2531879"/>
                </a:cubicBezTo>
                <a:cubicBezTo>
                  <a:pt x="2166299" y="2533781"/>
                  <a:pt x="2161529" y="2533737"/>
                  <a:pt x="2147261" y="2528836"/>
                </a:cubicBezTo>
                <a:cubicBezTo>
                  <a:pt x="2115656" y="2517043"/>
                  <a:pt x="2113416" y="2516461"/>
                  <a:pt x="2107193" y="2522011"/>
                </a:cubicBezTo>
                <a:cubicBezTo>
                  <a:pt x="2101260" y="2526441"/>
                  <a:pt x="2101260" y="2526441"/>
                  <a:pt x="2114989" y="2528814"/>
                </a:cubicBezTo>
                <a:cubicBezTo>
                  <a:pt x="2124239" y="2530022"/>
                  <a:pt x="2130958" y="2531768"/>
                  <a:pt x="2131497" y="2534296"/>
                </a:cubicBezTo>
                <a:cubicBezTo>
                  <a:pt x="2131454" y="2539063"/>
                  <a:pt x="2091095" y="2533356"/>
                  <a:pt x="2081888" y="2527382"/>
                </a:cubicBezTo>
                <a:cubicBezTo>
                  <a:pt x="2076580" y="2524808"/>
                  <a:pt x="2075750" y="2523398"/>
                  <a:pt x="2079110" y="2524271"/>
                </a:cubicBezTo>
                <a:cubicBezTo>
                  <a:pt x="2082760" y="2524025"/>
                  <a:pt x="2086411" y="2523779"/>
                  <a:pt x="2086701" y="2522660"/>
                </a:cubicBezTo>
                <a:cubicBezTo>
                  <a:pt x="2088402" y="2520713"/>
                  <a:pt x="2086453" y="2519012"/>
                  <a:pt x="2082803" y="2519258"/>
                </a:cubicBezTo>
                <a:cubicBezTo>
                  <a:pt x="2078323" y="2518095"/>
                  <a:pt x="2070484" y="2516058"/>
                  <a:pt x="2065175" y="2513485"/>
                </a:cubicBezTo>
                <a:cubicBezTo>
                  <a:pt x="2059576" y="2512030"/>
                  <a:pt x="2055096" y="2510867"/>
                  <a:pt x="2055926" y="2512277"/>
                </a:cubicBezTo>
                <a:cubicBezTo>
                  <a:pt x="2055344" y="2514514"/>
                  <a:pt x="2029006" y="2510061"/>
                  <a:pt x="1997896" y="2505563"/>
                </a:cubicBezTo>
                <a:cubicBezTo>
                  <a:pt x="1967078" y="2499947"/>
                  <a:pt x="1942979" y="2496076"/>
                  <a:pt x="1943808" y="2497485"/>
                </a:cubicBezTo>
                <a:cubicBezTo>
                  <a:pt x="1947997" y="2499768"/>
                  <a:pt x="1998683" y="2511740"/>
                  <a:pt x="2026141" y="2516484"/>
                </a:cubicBezTo>
                <a:cubicBezTo>
                  <a:pt x="2039871" y="2518856"/>
                  <a:pt x="2049950" y="2521474"/>
                  <a:pt x="2048540" y="2522302"/>
                </a:cubicBezTo>
                <a:cubicBezTo>
                  <a:pt x="2048249" y="2523421"/>
                  <a:pt x="2051318" y="2525413"/>
                  <a:pt x="2055507" y="2527695"/>
                </a:cubicBezTo>
                <a:cubicBezTo>
                  <a:pt x="2066706" y="2530604"/>
                  <a:pt x="2068988" y="2526420"/>
                  <a:pt x="2059199" y="2522683"/>
                </a:cubicBezTo>
                <a:cubicBezTo>
                  <a:pt x="2054720" y="2521519"/>
                  <a:pt x="2056131" y="2520691"/>
                  <a:pt x="2063140" y="2521317"/>
                </a:cubicBezTo>
                <a:cubicBezTo>
                  <a:pt x="2071271" y="2522235"/>
                  <a:pt x="2073220" y="2523935"/>
                  <a:pt x="2071228" y="2527001"/>
                </a:cubicBezTo>
                <a:cubicBezTo>
                  <a:pt x="2068945" y="2531186"/>
                  <a:pt x="2070895" y="2532886"/>
                  <a:pt x="2086035" y="2534431"/>
                </a:cubicBezTo>
                <a:cubicBezTo>
                  <a:pt x="2096404" y="2535930"/>
                  <a:pt x="2102833" y="2538795"/>
                  <a:pt x="2103372" y="2541323"/>
                </a:cubicBezTo>
                <a:cubicBezTo>
                  <a:pt x="2103910" y="2543852"/>
                  <a:pt x="2108928" y="2547544"/>
                  <a:pt x="2114528" y="2548999"/>
                </a:cubicBezTo>
                <a:cubicBezTo>
                  <a:pt x="2121538" y="2549625"/>
                  <a:pt x="2122658" y="2549916"/>
                  <a:pt x="2120999" y="2547097"/>
                </a:cubicBezTo>
                <a:cubicBezTo>
                  <a:pt x="2117930" y="2545105"/>
                  <a:pt x="2118221" y="2543986"/>
                  <a:pt x="2123281" y="2542912"/>
                </a:cubicBezTo>
                <a:cubicBezTo>
                  <a:pt x="2131702" y="2542711"/>
                  <a:pt x="2149330" y="2548484"/>
                  <a:pt x="2148458" y="2551840"/>
                </a:cubicBezTo>
                <a:cubicBezTo>
                  <a:pt x="2147876" y="2554078"/>
                  <a:pt x="2146756" y="2553787"/>
                  <a:pt x="2144808" y="2552087"/>
                </a:cubicBezTo>
                <a:cubicBezTo>
                  <a:pt x="2143688" y="2551795"/>
                  <a:pt x="2142277" y="2552624"/>
                  <a:pt x="2142816" y="2555152"/>
                </a:cubicBezTo>
                <a:cubicBezTo>
                  <a:pt x="2144474" y="2557972"/>
                  <a:pt x="2146133" y="2560791"/>
                  <a:pt x="2149492" y="2561664"/>
                </a:cubicBezTo>
                <a:cubicBezTo>
                  <a:pt x="2151732" y="2562246"/>
                  <a:pt x="2152852" y="2562537"/>
                  <a:pt x="2151441" y="2563365"/>
                </a:cubicBezTo>
                <a:cubicBezTo>
                  <a:pt x="2149740" y="2565312"/>
                  <a:pt x="2115271" y="2559941"/>
                  <a:pt x="2098473" y="2555578"/>
                </a:cubicBezTo>
                <a:cubicBezTo>
                  <a:pt x="2094284" y="2553295"/>
                  <a:pt x="2089223" y="2554369"/>
                  <a:pt x="2087813" y="2555198"/>
                </a:cubicBezTo>
                <a:cubicBezTo>
                  <a:pt x="2087522" y="2556316"/>
                  <a:pt x="2089472" y="2558017"/>
                  <a:pt x="2092831" y="2558890"/>
                </a:cubicBezTo>
                <a:cubicBezTo>
                  <a:pt x="2097311" y="2560053"/>
                  <a:pt x="2099260" y="2561754"/>
                  <a:pt x="2097807" y="2567348"/>
                </a:cubicBezTo>
                <a:cubicBezTo>
                  <a:pt x="2097764" y="2572115"/>
                  <a:pt x="2097473" y="2573234"/>
                  <a:pt x="2099756" y="2569049"/>
                </a:cubicBezTo>
                <a:cubicBezTo>
                  <a:pt x="2100918" y="2564574"/>
                  <a:pt x="2103158" y="2565156"/>
                  <a:pt x="2109587" y="2568020"/>
                </a:cubicBezTo>
                <a:cubicBezTo>
                  <a:pt x="2118793" y="2573995"/>
                  <a:pt x="2122444" y="2573749"/>
                  <a:pt x="2116597" y="2568647"/>
                </a:cubicBezTo>
                <a:cubicBezTo>
                  <a:pt x="2112699" y="2565245"/>
                  <a:pt x="2112699" y="2565245"/>
                  <a:pt x="2118298" y="2566699"/>
                </a:cubicBezTo>
                <a:cubicBezTo>
                  <a:pt x="2120828" y="2566162"/>
                  <a:pt x="2123606" y="2569273"/>
                  <a:pt x="2124145" y="2571802"/>
                </a:cubicBezTo>
                <a:cubicBezTo>
                  <a:pt x="2125513" y="2575740"/>
                  <a:pt x="2126342" y="2577150"/>
                  <a:pt x="2128334" y="2574084"/>
                </a:cubicBezTo>
                <a:cubicBezTo>
                  <a:pt x="2130035" y="2572138"/>
                  <a:pt x="2138165" y="2573055"/>
                  <a:pt x="2161393" y="2580283"/>
                </a:cubicBezTo>
                <a:cubicBezTo>
                  <a:pt x="2178191" y="2584646"/>
                  <a:pt x="2197229" y="2589592"/>
                  <a:pt x="2203948" y="2591337"/>
                </a:cubicBezTo>
                <a:cubicBezTo>
                  <a:pt x="2225807" y="2594627"/>
                  <a:pt x="2294787" y="2600601"/>
                  <a:pt x="2298438" y="2600355"/>
                </a:cubicBezTo>
                <a:cubicBezTo>
                  <a:pt x="2299849" y="2599527"/>
                  <a:pt x="2303208" y="2600400"/>
                  <a:pt x="2304867" y="2603219"/>
                </a:cubicBezTo>
                <a:cubicBezTo>
                  <a:pt x="2306816" y="2604920"/>
                  <a:pt x="2321084" y="2609821"/>
                  <a:pt x="2337052" y="2612775"/>
                </a:cubicBezTo>
                <a:cubicBezTo>
                  <a:pt x="2353022" y="2615728"/>
                  <a:pt x="2370649" y="2621502"/>
                  <a:pt x="2377078" y="2624366"/>
                </a:cubicBezTo>
                <a:cubicBezTo>
                  <a:pt x="2382387" y="2626939"/>
                  <a:pt x="2391056" y="2630386"/>
                  <a:pt x="2395826" y="2630430"/>
                </a:cubicBezTo>
                <a:cubicBezTo>
                  <a:pt x="2400305" y="2631594"/>
                  <a:pt x="2403375" y="2633585"/>
                  <a:pt x="2401964" y="2634414"/>
                </a:cubicBezTo>
                <a:cubicBezTo>
                  <a:pt x="2401383" y="2636651"/>
                  <a:pt x="2403041" y="2639471"/>
                  <a:pt x="2406401" y="2640344"/>
                </a:cubicBezTo>
                <a:cubicBezTo>
                  <a:pt x="2410880" y="2641507"/>
                  <a:pt x="2416189" y="2644081"/>
                  <a:pt x="2419549" y="2644953"/>
                </a:cubicBezTo>
                <a:cubicBezTo>
                  <a:pt x="2423737" y="2647236"/>
                  <a:pt x="2421207" y="2647773"/>
                  <a:pt x="2415608" y="2646319"/>
                </a:cubicBezTo>
                <a:cubicBezTo>
                  <a:pt x="2408597" y="2645692"/>
                  <a:pt x="2406067" y="2646229"/>
                  <a:pt x="2406606" y="2648758"/>
                </a:cubicBezTo>
                <a:cubicBezTo>
                  <a:pt x="2408265" y="2651578"/>
                  <a:pt x="2405734" y="2652115"/>
                  <a:pt x="2399305" y="2649250"/>
                </a:cubicBezTo>
                <a:cubicBezTo>
                  <a:pt x="2394825" y="2648087"/>
                  <a:pt x="2382797" y="2643768"/>
                  <a:pt x="2373009" y="2640031"/>
                </a:cubicBezTo>
                <a:cubicBezTo>
                  <a:pt x="2363221" y="2636294"/>
                  <a:pt x="2351193" y="2631975"/>
                  <a:pt x="2346713" y="2630811"/>
                </a:cubicBezTo>
                <a:cubicBezTo>
                  <a:pt x="2341404" y="2628238"/>
                  <a:pt x="2337754" y="2628484"/>
                  <a:pt x="2335762" y="2631550"/>
                </a:cubicBezTo>
                <a:cubicBezTo>
                  <a:pt x="2334890" y="2634907"/>
                  <a:pt x="2341319" y="2637771"/>
                  <a:pt x="2369025" y="2646163"/>
                </a:cubicBezTo>
                <a:cubicBezTo>
                  <a:pt x="2394783" y="2652853"/>
                  <a:pt x="2402332" y="2656009"/>
                  <a:pt x="2397270" y="2657083"/>
                </a:cubicBezTo>
                <a:cubicBezTo>
                  <a:pt x="2393329" y="2658448"/>
                  <a:pt x="2385200" y="2657530"/>
                  <a:pt x="2378771" y="2654666"/>
                </a:cubicBezTo>
                <a:cubicBezTo>
                  <a:pt x="2372342" y="2651802"/>
                  <a:pt x="2356373" y="2648848"/>
                  <a:pt x="2342644" y="2646476"/>
                </a:cubicBezTo>
                <a:cubicBezTo>
                  <a:pt x="2328624" y="2645223"/>
                  <a:pt x="2320784" y="2643186"/>
                  <a:pt x="2325845" y="2642112"/>
                </a:cubicBezTo>
                <a:cubicBezTo>
                  <a:pt x="2325845" y="2642112"/>
                  <a:pt x="2325845" y="2642112"/>
                  <a:pt x="2334266" y="2641910"/>
                </a:cubicBezTo>
                <a:cubicBezTo>
                  <a:pt x="2334266" y="2641910"/>
                  <a:pt x="2334266" y="2641910"/>
                  <a:pt x="2326717" y="2638755"/>
                </a:cubicBezTo>
                <a:cubicBezTo>
                  <a:pt x="2316100" y="2633608"/>
                  <a:pt x="2311620" y="2632445"/>
                  <a:pt x="2310748" y="2635801"/>
                </a:cubicBezTo>
                <a:cubicBezTo>
                  <a:pt x="2310953" y="2644216"/>
                  <a:pt x="2308132" y="2645872"/>
                  <a:pt x="2299464" y="2642426"/>
                </a:cubicBezTo>
                <a:cubicBezTo>
                  <a:pt x="2291916" y="2639271"/>
                  <a:pt x="2290505" y="2640098"/>
                  <a:pt x="2290752" y="2643746"/>
                </a:cubicBezTo>
                <a:cubicBezTo>
                  <a:pt x="2291291" y="2646275"/>
                  <a:pt x="2297430" y="2650258"/>
                  <a:pt x="2304149" y="2652003"/>
                </a:cubicBezTo>
                <a:cubicBezTo>
                  <a:pt x="2315057" y="2656032"/>
                  <a:pt x="2315057" y="2656032"/>
                  <a:pt x="2298797" y="2654196"/>
                </a:cubicBezTo>
                <a:cubicBezTo>
                  <a:pt x="2288428" y="2652697"/>
                  <a:pt x="2282538" y="2652361"/>
                  <a:pt x="2283076" y="2654890"/>
                </a:cubicBezTo>
                <a:cubicBezTo>
                  <a:pt x="2284735" y="2657710"/>
                  <a:pt x="2281375" y="2656837"/>
                  <a:pt x="2274656" y="2655092"/>
                </a:cubicBezTo>
                <a:cubicBezTo>
                  <a:pt x="2259267" y="2649900"/>
                  <a:pt x="2257318" y="2648199"/>
                  <a:pt x="2259601" y="2644014"/>
                </a:cubicBezTo>
                <a:cubicBezTo>
                  <a:pt x="2261012" y="2643187"/>
                  <a:pt x="2257943" y="2641195"/>
                  <a:pt x="2253172" y="2641151"/>
                </a:cubicBezTo>
                <a:cubicBezTo>
                  <a:pt x="2243922" y="2639942"/>
                  <a:pt x="2225671" y="2641173"/>
                  <a:pt x="2232391" y="2642919"/>
                </a:cubicBezTo>
                <a:cubicBezTo>
                  <a:pt x="2233510" y="2643209"/>
                  <a:pt x="2235459" y="2644910"/>
                  <a:pt x="2234878" y="2647148"/>
                </a:cubicBezTo>
                <a:cubicBezTo>
                  <a:pt x="2234835" y="2651914"/>
                  <a:pt x="2214139" y="2644149"/>
                  <a:pt x="2208291" y="2639047"/>
                </a:cubicBezTo>
                <a:cubicBezTo>
                  <a:pt x="2205513" y="2635936"/>
                  <a:pt x="2206094" y="2633699"/>
                  <a:pt x="2209206" y="2630924"/>
                </a:cubicBezTo>
                <a:cubicBezTo>
                  <a:pt x="2212318" y="2628149"/>
                  <a:pt x="2212609" y="2627030"/>
                  <a:pt x="2208129" y="2625867"/>
                </a:cubicBezTo>
                <a:cubicBezTo>
                  <a:pt x="2204478" y="2626113"/>
                  <a:pt x="2196639" y="2624076"/>
                  <a:pt x="2191040" y="2622622"/>
                </a:cubicBezTo>
                <a:cubicBezTo>
                  <a:pt x="2185731" y="2620048"/>
                  <a:pt x="2172292" y="2616558"/>
                  <a:pt x="2163333" y="2614230"/>
                </a:cubicBezTo>
                <a:cubicBezTo>
                  <a:pt x="2135336" y="2606957"/>
                  <a:pt x="2139029" y="2601945"/>
                  <a:pt x="2168437" y="2608389"/>
                </a:cubicBezTo>
                <a:cubicBezTo>
                  <a:pt x="2168437" y="2608389"/>
                  <a:pt x="2168437" y="2608389"/>
                  <a:pt x="2193365" y="2613671"/>
                </a:cubicBezTo>
                <a:cubicBezTo>
                  <a:pt x="2193365" y="2613671"/>
                  <a:pt x="2193365" y="2613671"/>
                  <a:pt x="2182499" y="2604876"/>
                </a:cubicBezTo>
                <a:cubicBezTo>
                  <a:pt x="2169394" y="2595500"/>
                  <a:pt x="2143098" y="2586280"/>
                  <a:pt x="2136336" y="2589301"/>
                </a:cubicBezTo>
                <a:cubicBezTo>
                  <a:pt x="2134635" y="2591248"/>
                  <a:pt x="2124265" y="2589749"/>
                  <a:pt x="2109997" y="2584848"/>
                </a:cubicBezTo>
                <a:cubicBezTo>
                  <a:pt x="2092079" y="2580194"/>
                  <a:pt x="2090130" y="2578493"/>
                  <a:pt x="2101619" y="2580283"/>
                </a:cubicBezTo>
                <a:cubicBezTo>
                  <a:pt x="2123479" y="2583573"/>
                  <a:pt x="2115101" y="2579008"/>
                  <a:pt x="2083453" y="2571981"/>
                </a:cubicBezTo>
                <a:cubicBezTo>
                  <a:pt x="2067775" y="2567909"/>
                  <a:pt x="2045086" y="2563209"/>
                  <a:pt x="2033887" y="2560300"/>
                </a:cubicBezTo>
                <a:cubicBezTo>
                  <a:pt x="2019329" y="2556518"/>
                  <a:pt x="2012318" y="2555891"/>
                  <a:pt x="2012857" y="2558420"/>
                </a:cubicBezTo>
                <a:cubicBezTo>
                  <a:pt x="2012276" y="2560658"/>
                  <a:pt x="2007215" y="2561732"/>
                  <a:pt x="2000495" y="2559987"/>
                </a:cubicBezTo>
                <a:cubicBezTo>
                  <a:pt x="1994605" y="2559651"/>
                  <a:pt x="1990417" y="2557369"/>
                  <a:pt x="1990998" y="2555131"/>
                </a:cubicBezTo>
                <a:cubicBezTo>
                  <a:pt x="1991579" y="2552893"/>
                  <a:pt x="1992699" y="2553184"/>
                  <a:pt x="1993528" y="2554594"/>
                </a:cubicBezTo>
                <a:cubicBezTo>
                  <a:pt x="1995768" y="2555176"/>
                  <a:pt x="1996888" y="2555466"/>
                  <a:pt x="1997469" y="2553229"/>
                </a:cubicBezTo>
                <a:cubicBezTo>
                  <a:pt x="1997760" y="2552110"/>
                  <a:pt x="1994982" y="2549000"/>
                  <a:pt x="1991332" y="2549245"/>
                </a:cubicBezTo>
                <a:cubicBezTo>
                  <a:pt x="1987972" y="2548373"/>
                  <a:pt x="1985442" y="2548910"/>
                  <a:pt x="1985980" y="2551438"/>
                </a:cubicBezTo>
                <a:cubicBezTo>
                  <a:pt x="1987638" y="2554259"/>
                  <a:pt x="1979509" y="2553341"/>
                  <a:pt x="1966899" y="2551260"/>
                </a:cubicBezTo>
                <a:cubicBezTo>
                  <a:pt x="1946450" y="2547142"/>
                  <a:pt x="1946450" y="2547142"/>
                  <a:pt x="1959641" y="2546986"/>
                </a:cubicBezTo>
                <a:cubicBezTo>
                  <a:pt x="1968061" y="2546784"/>
                  <a:pt x="1957692" y="2545285"/>
                  <a:pt x="1938073" y="2542577"/>
                </a:cubicBezTo>
                <a:cubicBezTo>
                  <a:pt x="1912563" y="2539534"/>
                  <a:pt x="1899953" y="2537453"/>
                  <a:pt x="1894935" y="2533761"/>
                </a:cubicBezTo>
                <a:cubicBezTo>
                  <a:pt x="1891037" y="2530359"/>
                  <a:pt x="1877889" y="2525749"/>
                  <a:pt x="1865280" y="2523668"/>
                </a:cubicBezTo>
                <a:cubicBezTo>
                  <a:pt x="1851550" y="2521296"/>
                  <a:pt x="1844830" y="2519551"/>
                  <a:pt x="1850430" y="2521005"/>
                </a:cubicBezTo>
                <a:cubicBezTo>
                  <a:pt x="1854619" y="2523288"/>
                  <a:pt x="1868887" y="2528189"/>
                  <a:pt x="1880915" y="2532507"/>
                </a:cubicBezTo>
                <a:cubicBezTo>
                  <a:pt x="1924258" y="2549738"/>
                  <a:pt x="1954204" y="2558712"/>
                  <a:pt x="1976064" y="2562001"/>
                </a:cubicBezTo>
                <a:cubicBezTo>
                  <a:pt x="1988672" y="2564082"/>
                  <a:pt x="1999872" y="2566991"/>
                  <a:pt x="2000410" y="2569520"/>
                </a:cubicBezTo>
                <a:cubicBezTo>
                  <a:pt x="2001240" y="2570930"/>
                  <a:pt x="2009618" y="2575495"/>
                  <a:pt x="2018286" y="2578941"/>
                </a:cubicBezTo>
                <a:cubicBezTo>
                  <a:pt x="2018286" y="2578941"/>
                  <a:pt x="2018286" y="2578941"/>
                  <a:pt x="2035913" y="2584714"/>
                </a:cubicBezTo>
                <a:cubicBezTo>
                  <a:pt x="2035913" y="2584714"/>
                  <a:pt x="2035913" y="2584714"/>
                  <a:pt x="2013225" y="2580015"/>
                </a:cubicBezTo>
                <a:cubicBezTo>
                  <a:pt x="2001736" y="2578225"/>
                  <a:pt x="1984108" y="2572451"/>
                  <a:pt x="1974029" y="2569833"/>
                </a:cubicBezTo>
                <a:cubicBezTo>
                  <a:pt x="1956401" y="2564060"/>
                  <a:pt x="1937654" y="2557995"/>
                  <a:pt x="1853704" y="2531411"/>
                </a:cubicBezTo>
                <a:cubicBezTo>
                  <a:pt x="1836077" y="2525638"/>
                  <a:pt x="1808080" y="2518365"/>
                  <a:pt x="1792110" y="2515411"/>
                </a:cubicBezTo>
                <a:cubicBezTo>
                  <a:pt x="1775312" y="2511048"/>
                  <a:pt x="1751504" y="2506058"/>
                  <a:pt x="1738065" y="2502566"/>
                </a:cubicBezTo>
                <a:cubicBezTo>
                  <a:pt x="1723216" y="2499904"/>
                  <a:pt x="1715086" y="2498986"/>
                  <a:pt x="1715624" y="2501515"/>
                </a:cubicBezTo>
                <a:cubicBezTo>
                  <a:pt x="1716454" y="2502925"/>
                  <a:pt x="1717283" y="2504334"/>
                  <a:pt x="1716163" y="2504044"/>
                </a:cubicBezTo>
                <a:cubicBezTo>
                  <a:pt x="1716163" y="2504044"/>
                  <a:pt x="1698535" y="2498270"/>
                  <a:pt x="1678668" y="2491915"/>
                </a:cubicBezTo>
                <a:cubicBezTo>
                  <a:pt x="1643413" y="2480368"/>
                  <a:pt x="1586837" y="2468061"/>
                  <a:pt x="1607243" y="2476945"/>
                </a:cubicBezTo>
                <a:cubicBezTo>
                  <a:pt x="1607243" y="2476945"/>
                  <a:pt x="1607243" y="2476945"/>
                  <a:pt x="1617031" y="2480682"/>
                </a:cubicBezTo>
                <a:cubicBezTo>
                  <a:pt x="1617031" y="2480682"/>
                  <a:pt x="1617031" y="2480682"/>
                  <a:pt x="1605251" y="2480010"/>
                </a:cubicBezTo>
                <a:cubicBezTo>
                  <a:pt x="1605251" y="2480010"/>
                  <a:pt x="1605251" y="2480010"/>
                  <a:pt x="1594881" y="2478511"/>
                </a:cubicBezTo>
                <a:cubicBezTo>
                  <a:pt x="1594881" y="2478511"/>
                  <a:pt x="1594881" y="2478511"/>
                  <a:pt x="1603259" y="2483076"/>
                </a:cubicBezTo>
                <a:cubicBezTo>
                  <a:pt x="1608568" y="2485649"/>
                  <a:pt x="1613338" y="2485694"/>
                  <a:pt x="1616159" y="2484038"/>
                </a:cubicBezTo>
                <a:cubicBezTo>
                  <a:pt x="1620100" y="2482673"/>
                  <a:pt x="1622631" y="2482136"/>
                  <a:pt x="1623169" y="2484665"/>
                </a:cubicBezTo>
                <a:cubicBezTo>
                  <a:pt x="1625905" y="2492542"/>
                  <a:pt x="1644362" y="2499725"/>
                  <a:pt x="1668170" y="2504715"/>
                </a:cubicBezTo>
                <a:cubicBezTo>
                  <a:pt x="1693389" y="2508877"/>
                  <a:pt x="1702596" y="2514852"/>
                  <a:pt x="1702801" y="2523266"/>
                </a:cubicBezTo>
                <a:cubicBezTo>
                  <a:pt x="1703050" y="2526914"/>
                  <a:pt x="1698279" y="2526870"/>
                  <a:pt x="1677830" y="2522752"/>
                </a:cubicBezTo>
                <a:cubicBezTo>
                  <a:pt x="1662981" y="2520089"/>
                  <a:pt x="1643114" y="2513734"/>
                  <a:pt x="1632206" y="2509706"/>
                </a:cubicBezTo>
                <a:cubicBezTo>
                  <a:pt x="1622708" y="2504850"/>
                  <a:pt x="1611509" y="2501940"/>
                  <a:pt x="1610098" y="2502769"/>
                </a:cubicBezTo>
                <a:cubicBezTo>
                  <a:pt x="1607568" y="2503306"/>
                  <a:pt x="1597489" y="2500688"/>
                  <a:pt x="1587701" y="2496951"/>
                </a:cubicBezTo>
                <a:cubicBezTo>
                  <a:pt x="1578741" y="2494623"/>
                  <a:pt x="1565012" y="2492251"/>
                  <a:pt x="1559122" y="2491916"/>
                </a:cubicBezTo>
                <a:cubicBezTo>
                  <a:pt x="1551822" y="2492408"/>
                  <a:pt x="1548461" y="2491535"/>
                  <a:pt x="1546803" y="2488715"/>
                </a:cubicBezTo>
                <a:cubicBezTo>
                  <a:pt x="1544897" y="2482249"/>
                  <a:pt x="1477164" y="2462265"/>
                  <a:pt x="1460323" y="2462668"/>
                </a:cubicBezTo>
                <a:cubicBezTo>
                  <a:pt x="1445722" y="2463653"/>
                  <a:pt x="1404286" y="2452889"/>
                  <a:pt x="1396490" y="2446086"/>
                </a:cubicBezTo>
                <a:cubicBezTo>
                  <a:pt x="1376417" y="2431317"/>
                  <a:pt x="1302419" y="2421650"/>
                  <a:pt x="1288852" y="2432459"/>
                </a:cubicBezTo>
                <a:cubicBezTo>
                  <a:pt x="1285740" y="2435234"/>
                  <a:pt x="1281508" y="2437718"/>
                  <a:pt x="1280389" y="2437427"/>
                </a:cubicBezTo>
                <a:cubicBezTo>
                  <a:pt x="1279559" y="2436017"/>
                  <a:pt x="1271139" y="2436219"/>
                  <a:pt x="1263009" y="2435301"/>
                </a:cubicBezTo>
                <a:cubicBezTo>
                  <a:pt x="1253468" y="2435212"/>
                  <a:pt x="1245339" y="2434294"/>
                  <a:pt x="1242560" y="2431184"/>
                </a:cubicBezTo>
                <a:cubicBezTo>
                  <a:pt x="1240611" y="2429483"/>
                  <a:pt x="1234183" y="2426619"/>
                  <a:pt x="1226343" y="2424582"/>
                </a:cubicBezTo>
                <a:cubicBezTo>
                  <a:pt x="1219624" y="2422837"/>
                  <a:pt x="1212905" y="2421091"/>
                  <a:pt x="1212366" y="2418563"/>
                </a:cubicBezTo>
                <a:cubicBezTo>
                  <a:pt x="1211536" y="2417153"/>
                  <a:pt x="1205937" y="2415699"/>
                  <a:pt x="1200338" y="2414244"/>
                </a:cubicBezTo>
                <a:cubicBezTo>
                  <a:pt x="1188848" y="2412454"/>
                  <a:pt x="1186360" y="2408224"/>
                  <a:pt x="1196482" y="2406076"/>
                </a:cubicBezTo>
                <a:cubicBezTo>
                  <a:pt x="1204365" y="2403346"/>
                  <a:pt x="1242483" y="2408470"/>
                  <a:pt x="1241611" y="2411827"/>
                </a:cubicBezTo>
                <a:cubicBezTo>
                  <a:pt x="1241321" y="2412946"/>
                  <a:pt x="1246339" y="2416638"/>
                  <a:pt x="1254178" y="2418674"/>
                </a:cubicBezTo>
                <a:cubicBezTo>
                  <a:pt x="1263967" y="2422411"/>
                  <a:pt x="1281346" y="2424537"/>
                  <a:pt x="1325398" y="2425231"/>
                </a:cubicBezTo>
                <a:cubicBezTo>
                  <a:pt x="1357379" y="2426372"/>
                  <a:pt x="1383761" y="2426059"/>
                  <a:pt x="1382931" y="2424648"/>
                </a:cubicBezTo>
                <a:cubicBezTo>
                  <a:pt x="1383803" y="2421292"/>
                  <a:pt x="1329715" y="2413214"/>
                  <a:pt x="1324363" y="2415407"/>
                </a:cubicBezTo>
                <a:cubicBezTo>
                  <a:pt x="1322662" y="2417354"/>
                  <a:pt x="1308642" y="2416101"/>
                  <a:pt x="1294622" y="2414847"/>
                </a:cubicBezTo>
                <a:cubicBezTo>
                  <a:pt x="1280602" y="2413594"/>
                  <a:pt x="1262932" y="2412588"/>
                  <a:pt x="1255922" y="2411961"/>
                </a:cubicBezTo>
                <a:cubicBezTo>
                  <a:pt x="1247501" y="2412162"/>
                  <a:pt x="1244142" y="2411290"/>
                  <a:pt x="1246963" y="2409634"/>
                </a:cubicBezTo>
                <a:cubicBezTo>
                  <a:pt x="1248664" y="2407687"/>
                  <a:pt x="1254845" y="2406904"/>
                  <a:pt x="1260735" y="2407239"/>
                </a:cubicBezTo>
                <a:cubicBezTo>
                  <a:pt x="1271686" y="2406500"/>
                  <a:pt x="1222906" y="2400996"/>
                  <a:pt x="1182257" y="2396409"/>
                </a:cubicBezTo>
                <a:cubicBezTo>
                  <a:pt x="1157867" y="2393656"/>
                  <a:pt x="1135136" y="2393724"/>
                  <a:pt x="1122484" y="2396409"/>
                </a:cubicBezTo>
                <a:cubicBezTo>
                  <a:pt x="1114893" y="2398020"/>
                  <a:pt x="1111533" y="2397147"/>
                  <a:pt x="1108755" y="2394037"/>
                </a:cubicBezTo>
                <a:cubicBezTo>
                  <a:pt x="1105147" y="2389517"/>
                  <a:pt x="1088597" y="2388801"/>
                  <a:pt x="1054914" y="2389606"/>
                </a:cubicBezTo>
                <a:cubicBezTo>
                  <a:pt x="1047614" y="2390099"/>
                  <a:pt x="1043134" y="2388935"/>
                  <a:pt x="1043716" y="2386697"/>
                </a:cubicBezTo>
                <a:cubicBezTo>
                  <a:pt x="1043758" y="2381931"/>
                  <a:pt x="1055829" y="2381483"/>
                  <a:pt x="1075449" y="2384191"/>
                </a:cubicBezTo>
                <a:cubicBezTo>
                  <a:pt x="1091418" y="2387145"/>
                  <a:pt x="1092828" y="2386317"/>
                  <a:pt x="1086981" y="2381215"/>
                </a:cubicBezTo>
                <a:cubicBezTo>
                  <a:pt x="1084202" y="2378104"/>
                  <a:pt x="1076654" y="2374949"/>
                  <a:pt x="1069644" y="2374322"/>
                </a:cubicBezTo>
                <a:cubicBezTo>
                  <a:pt x="1055914" y="2371950"/>
                  <a:pt x="1039407" y="2366468"/>
                  <a:pt x="997184" y="2349528"/>
                </a:cubicBezTo>
                <a:cubicBezTo>
                  <a:pt x="977317" y="2343173"/>
                  <a:pt x="972837" y="2342009"/>
                  <a:pt x="969726" y="2344784"/>
                </a:cubicBezTo>
                <a:cubicBezTo>
                  <a:pt x="967734" y="2347850"/>
                  <a:pt x="963254" y="2346686"/>
                  <a:pt x="944507" y="2340622"/>
                </a:cubicBezTo>
                <a:cubicBezTo>
                  <a:pt x="917091" y="2331111"/>
                  <a:pt x="878433" y="2323458"/>
                  <a:pt x="867191" y="2325315"/>
                </a:cubicBezTo>
                <a:cubicBezTo>
                  <a:pt x="861011" y="2326099"/>
                  <a:pt x="858771" y="2325517"/>
                  <a:pt x="856283" y="2321288"/>
                </a:cubicBezTo>
                <a:cubicBezTo>
                  <a:pt x="853795" y="2317058"/>
                  <a:pt x="850727" y="2315067"/>
                  <a:pt x="834176" y="2314351"/>
                </a:cubicBezTo>
                <a:cubicBezTo>
                  <a:pt x="822396" y="2313679"/>
                  <a:pt x="807256" y="2312135"/>
                  <a:pt x="800246" y="2311509"/>
                </a:cubicBezTo>
                <a:cubicBezTo>
                  <a:pt x="793236" y="2310883"/>
                  <a:pt x="786226" y="2310256"/>
                  <a:pt x="787055" y="2311665"/>
                </a:cubicBezTo>
                <a:cubicBezTo>
                  <a:pt x="786474" y="2313903"/>
                  <a:pt x="800451" y="2319923"/>
                  <a:pt x="813600" y="2324533"/>
                </a:cubicBezTo>
                <a:cubicBezTo>
                  <a:pt x="815839" y="2325114"/>
                  <a:pt x="823678" y="2327151"/>
                  <a:pt x="828987" y="2329724"/>
                </a:cubicBezTo>
                <a:cubicBezTo>
                  <a:pt x="839895" y="2333752"/>
                  <a:pt x="841306" y="2332924"/>
                  <a:pt x="839938" y="2328986"/>
                </a:cubicBezTo>
                <a:cubicBezTo>
                  <a:pt x="839152" y="2322809"/>
                  <a:pt x="847572" y="2322608"/>
                  <a:pt x="849769" y="2327956"/>
                </a:cubicBezTo>
                <a:cubicBezTo>
                  <a:pt x="850307" y="2330485"/>
                  <a:pt x="853377" y="2332477"/>
                  <a:pt x="858147" y="2332522"/>
                </a:cubicBezTo>
                <a:cubicBezTo>
                  <a:pt x="861507" y="2333394"/>
                  <a:pt x="867936" y="2336258"/>
                  <a:pt x="870423" y="2340488"/>
                </a:cubicBezTo>
                <a:cubicBezTo>
                  <a:pt x="874322" y="2343889"/>
                  <a:pt x="878510" y="2346172"/>
                  <a:pt x="879920" y="2345344"/>
                </a:cubicBezTo>
                <a:cubicBezTo>
                  <a:pt x="881331" y="2344516"/>
                  <a:pt x="882161" y="2345926"/>
                  <a:pt x="881579" y="2348164"/>
                </a:cubicBezTo>
                <a:cubicBezTo>
                  <a:pt x="881827" y="2351811"/>
                  <a:pt x="878177" y="2352057"/>
                  <a:pt x="870047" y="2351140"/>
                </a:cubicBezTo>
                <a:cubicBezTo>
                  <a:pt x="858557" y="2349350"/>
                  <a:pt x="859387" y="2350760"/>
                  <a:pt x="875022" y="2359599"/>
                </a:cubicBezTo>
                <a:cubicBezTo>
                  <a:pt x="884520" y="2364455"/>
                  <a:pt x="892317" y="2371257"/>
                  <a:pt x="891735" y="2373495"/>
                </a:cubicBezTo>
                <a:cubicBezTo>
                  <a:pt x="890282" y="2379090"/>
                  <a:pt x="882443" y="2377054"/>
                  <a:pt x="881656" y="2370877"/>
                </a:cubicBezTo>
                <a:cubicBezTo>
                  <a:pt x="881118" y="2368348"/>
                  <a:pt x="876100" y="2364656"/>
                  <a:pt x="871329" y="2364611"/>
                </a:cubicBezTo>
                <a:cubicBezTo>
                  <a:pt x="865730" y="2363157"/>
                  <a:pt x="861541" y="2360875"/>
                  <a:pt x="860712" y="2359464"/>
                </a:cubicBezTo>
                <a:cubicBezTo>
                  <a:pt x="859883" y="2358055"/>
                  <a:pt x="855693" y="2355772"/>
                  <a:pt x="851214" y="2354609"/>
                </a:cubicBezTo>
                <a:cubicBezTo>
                  <a:pt x="847854" y="2353736"/>
                  <a:pt x="842546" y="2351162"/>
                  <a:pt x="841178" y="2347224"/>
                </a:cubicBezTo>
                <a:cubicBezTo>
                  <a:pt x="837861" y="2341585"/>
                  <a:pt x="838981" y="2341875"/>
                  <a:pt x="847649" y="2345322"/>
                </a:cubicBezTo>
                <a:cubicBezTo>
                  <a:pt x="855197" y="2348477"/>
                  <a:pt x="857728" y="2347940"/>
                  <a:pt x="854659" y="2345948"/>
                </a:cubicBezTo>
                <a:cubicBezTo>
                  <a:pt x="851590" y="2343957"/>
                  <a:pt x="840682" y="2339929"/>
                  <a:pt x="830602" y="2337311"/>
                </a:cubicBezTo>
                <a:cubicBezTo>
                  <a:pt x="811565" y="2332365"/>
                  <a:pt x="810445" y="2332074"/>
                  <a:pt x="823302" y="2337803"/>
                </a:cubicBezTo>
                <a:cubicBezTo>
                  <a:pt x="837280" y="2343822"/>
                  <a:pt x="839476" y="2349171"/>
                  <a:pt x="825747" y="2346799"/>
                </a:cubicBezTo>
                <a:cubicBezTo>
                  <a:pt x="821267" y="2345635"/>
                  <a:pt x="817079" y="2343353"/>
                  <a:pt x="818489" y="2342524"/>
                </a:cubicBezTo>
                <a:cubicBezTo>
                  <a:pt x="818780" y="2341405"/>
                  <a:pt x="806752" y="2337087"/>
                  <a:pt x="792193" y="2333305"/>
                </a:cubicBezTo>
                <a:cubicBezTo>
                  <a:pt x="752706" y="2324242"/>
                  <a:pt x="751877" y="2322832"/>
                  <a:pt x="746568" y="2320259"/>
                </a:cubicBezTo>
                <a:cubicBezTo>
                  <a:pt x="744328" y="2319677"/>
                  <a:pt x="733420" y="2315649"/>
                  <a:pt x="723341" y="2313031"/>
                </a:cubicBezTo>
                <a:cubicBezTo>
                  <a:pt x="713262" y="2310413"/>
                  <a:pt x="697583" y="2306340"/>
                  <a:pt x="687505" y="2303722"/>
                </a:cubicBezTo>
                <a:cubicBezTo>
                  <a:pt x="670997" y="2298239"/>
                  <a:pt x="670706" y="2299358"/>
                  <a:pt x="669253" y="2304953"/>
                </a:cubicBezTo>
                <a:cubicBezTo>
                  <a:pt x="668629" y="2311957"/>
                  <a:pt x="671698" y="2313949"/>
                  <a:pt x="689369" y="2314955"/>
                </a:cubicBezTo>
                <a:cubicBezTo>
                  <a:pt x="703098" y="2317328"/>
                  <a:pt x="700277" y="2318984"/>
                  <a:pt x="684264" y="2320796"/>
                </a:cubicBezTo>
                <a:cubicBezTo>
                  <a:pt x="672194" y="2321244"/>
                  <a:pt x="672194" y="2321244"/>
                  <a:pt x="696541" y="2328763"/>
                </a:cubicBezTo>
                <a:cubicBezTo>
                  <a:pt x="720059" y="2334872"/>
                  <a:pt x="723418" y="2335744"/>
                  <a:pt x="729351" y="2331314"/>
                </a:cubicBezTo>
                <a:cubicBezTo>
                  <a:pt x="736985" y="2324936"/>
                  <a:pt x="735865" y="2324645"/>
                  <a:pt x="751501" y="2333484"/>
                </a:cubicBezTo>
                <a:cubicBezTo>
                  <a:pt x="758759" y="2337758"/>
                  <a:pt x="769958" y="2340667"/>
                  <a:pt x="776968" y="2341294"/>
                </a:cubicBezTo>
                <a:cubicBezTo>
                  <a:pt x="783687" y="2343040"/>
                  <a:pt x="802726" y="2347985"/>
                  <a:pt x="818113" y="2353177"/>
                </a:cubicBezTo>
                <a:cubicBezTo>
                  <a:pt x="833210" y="2359487"/>
                  <a:pt x="852248" y="2364433"/>
                  <a:pt x="857848" y="2365887"/>
                </a:cubicBezTo>
                <a:cubicBezTo>
                  <a:pt x="864858" y="2366514"/>
                  <a:pt x="870167" y="2369087"/>
                  <a:pt x="869876" y="2370206"/>
                </a:cubicBezTo>
                <a:cubicBezTo>
                  <a:pt x="869295" y="2372444"/>
                  <a:pt x="864525" y="2372399"/>
                  <a:pt x="860045" y="2371235"/>
                </a:cubicBezTo>
                <a:cubicBezTo>
                  <a:pt x="854736" y="2368662"/>
                  <a:pt x="846897" y="2366626"/>
                  <a:pt x="841588" y="2364052"/>
                </a:cubicBezTo>
                <a:cubicBezTo>
                  <a:pt x="834869" y="2362307"/>
                  <a:pt x="833458" y="2363135"/>
                  <a:pt x="833706" y="2366783"/>
                </a:cubicBezTo>
                <a:cubicBezTo>
                  <a:pt x="834784" y="2371840"/>
                  <a:pt x="833664" y="2371549"/>
                  <a:pt x="826115" y="2368394"/>
                </a:cubicBezTo>
                <a:cubicBezTo>
                  <a:pt x="821635" y="2367230"/>
                  <a:pt x="817737" y="2363829"/>
                  <a:pt x="816908" y="2362418"/>
                </a:cubicBezTo>
                <a:cubicBezTo>
                  <a:pt x="816079" y="2361009"/>
                  <a:pt x="813010" y="2359017"/>
                  <a:pt x="809940" y="2357026"/>
                </a:cubicBezTo>
                <a:cubicBezTo>
                  <a:pt x="803803" y="2353042"/>
                  <a:pt x="803803" y="2353042"/>
                  <a:pt x="809359" y="2359263"/>
                </a:cubicBezTo>
                <a:cubicBezTo>
                  <a:pt x="813796" y="2365193"/>
                  <a:pt x="813796" y="2365193"/>
                  <a:pt x="802888" y="2361166"/>
                </a:cubicBezTo>
                <a:cubicBezTo>
                  <a:pt x="793929" y="2358838"/>
                  <a:pt x="791689" y="2358257"/>
                  <a:pt x="794468" y="2361367"/>
                </a:cubicBezTo>
                <a:cubicBezTo>
                  <a:pt x="796417" y="2363068"/>
                  <a:pt x="808154" y="2368506"/>
                  <a:pt x="821593" y="2371996"/>
                </a:cubicBezTo>
                <a:cubicBezTo>
                  <a:pt x="841460" y="2378352"/>
                  <a:pt x="844820" y="2379224"/>
                  <a:pt x="848222" y="2375330"/>
                </a:cubicBezTo>
                <a:cubicBezTo>
                  <a:pt x="852744" y="2371728"/>
                  <a:pt x="855275" y="2371191"/>
                  <a:pt x="861703" y="2374055"/>
                </a:cubicBezTo>
                <a:cubicBezTo>
                  <a:pt x="865892" y="2376337"/>
                  <a:pt x="871202" y="2378911"/>
                  <a:pt x="873441" y="2379493"/>
                </a:cubicBezTo>
                <a:cubicBezTo>
                  <a:pt x="874561" y="2379784"/>
                  <a:pt x="880990" y="2382648"/>
                  <a:pt x="888539" y="2385803"/>
                </a:cubicBezTo>
                <a:cubicBezTo>
                  <a:pt x="894967" y="2388667"/>
                  <a:pt x="903345" y="2393233"/>
                  <a:pt x="908944" y="2394687"/>
                </a:cubicBezTo>
                <a:cubicBezTo>
                  <a:pt x="916783" y="2396724"/>
                  <a:pt x="916783" y="2396724"/>
                  <a:pt x="905003" y="2396052"/>
                </a:cubicBezTo>
                <a:cubicBezTo>
                  <a:pt x="895754" y="2394844"/>
                  <a:pt x="894343" y="2395672"/>
                  <a:pt x="897412" y="2397663"/>
                </a:cubicBezTo>
                <a:cubicBezTo>
                  <a:pt x="900190" y="2400774"/>
                  <a:pt x="898780" y="2401602"/>
                  <a:pt x="890650" y="2400685"/>
                </a:cubicBezTo>
                <a:cubicBezTo>
                  <a:pt x="869081" y="2396276"/>
                  <a:pt x="882477" y="2404534"/>
                  <a:pt x="916613" y="2415789"/>
                </a:cubicBezTo>
                <a:cubicBezTo>
                  <a:pt x="936480" y="2422145"/>
                  <a:pt x="952988" y="2427627"/>
                  <a:pt x="952697" y="2428746"/>
                </a:cubicBezTo>
                <a:cubicBezTo>
                  <a:pt x="952116" y="2430984"/>
                  <a:pt x="928889" y="2423756"/>
                  <a:pt x="869287" y="2404690"/>
                </a:cubicBezTo>
                <a:cubicBezTo>
                  <a:pt x="841580" y="2396299"/>
                  <a:pt x="809394" y="2386743"/>
                  <a:pt x="797075" y="2383543"/>
                </a:cubicBezTo>
                <a:cubicBezTo>
                  <a:pt x="784756" y="2380344"/>
                  <a:pt x="757879" y="2373362"/>
                  <a:pt x="739131" y="2367298"/>
                </a:cubicBezTo>
                <a:cubicBezTo>
                  <a:pt x="720384" y="2361233"/>
                  <a:pt x="701055" y="2357406"/>
                  <a:pt x="695165" y="2357071"/>
                </a:cubicBezTo>
                <a:cubicBezTo>
                  <a:pt x="690395" y="2357026"/>
                  <a:pt x="685915" y="2355863"/>
                  <a:pt x="685086" y="2354453"/>
                </a:cubicBezTo>
                <a:cubicBezTo>
                  <a:pt x="683718" y="2350515"/>
                  <a:pt x="660986" y="2350582"/>
                  <a:pt x="661235" y="2354229"/>
                </a:cubicBezTo>
                <a:cubicBezTo>
                  <a:pt x="661773" y="2356758"/>
                  <a:pt x="665672" y="2360159"/>
                  <a:pt x="669031" y="2361032"/>
                </a:cubicBezTo>
                <a:cubicBezTo>
                  <a:pt x="675460" y="2363896"/>
                  <a:pt x="675169" y="2365015"/>
                  <a:pt x="664509" y="2364635"/>
                </a:cubicBezTo>
                <a:cubicBezTo>
                  <a:pt x="653849" y="2364255"/>
                  <a:pt x="653019" y="2362845"/>
                  <a:pt x="653643" y="2355841"/>
                </a:cubicBezTo>
                <a:cubicBezTo>
                  <a:pt x="654515" y="2352484"/>
                  <a:pt x="653147" y="2348545"/>
                  <a:pt x="650908" y="2347964"/>
                </a:cubicBezTo>
                <a:cubicBezTo>
                  <a:pt x="647257" y="2348210"/>
                  <a:pt x="645556" y="2350157"/>
                  <a:pt x="644975" y="2352395"/>
                </a:cubicBezTo>
                <a:cubicBezTo>
                  <a:pt x="644393" y="2354632"/>
                  <a:pt x="642402" y="2357698"/>
                  <a:pt x="639871" y="2358235"/>
                </a:cubicBezTo>
                <a:cubicBezTo>
                  <a:pt x="637050" y="2359891"/>
                  <a:pt x="637632" y="2357654"/>
                  <a:pt x="639666" y="2349821"/>
                </a:cubicBezTo>
                <a:cubicBezTo>
                  <a:pt x="639666" y="2349821"/>
                  <a:pt x="639666" y="2349821"/>
                  <a:pt x="643402" y="2340042"/>
                </a:cubicBezTo>
                <a:cubicBezTo>
                  <a:pt x="643402" y="2340042"/>
                  <a:pt x="643402" y="2340042"/>
                  <a:pt x="630501" y="2339080"/>
                </a:cubicBezTo>
                <a:cubicBezTo>
                  <a:pt x="622372" y="2338162"/>
                  <a:pt x="615652" y="2336416"/>
                  <a:pt x="613413" y="2335835"/>
                </a:cubicBezTo>
                <a:cubicBezTo>
                  <a:pt x="612583" y="2334425"/>
                  <a:pt x="600265" y="2331225"/>
                  <a:pt x="587655" y="2329144"/>
                </a:cubicBezTo>
                <a:cubicBezTo>
                  <a:pt x="575336" y="2325944"/>
                  <a:pt x="562727" y="2323863"/>
                  <a:pt x="560778" y="2322162"/>
                </a:cubicBezTo>
                <a:cubicBezTo>
                  <a:pt x="552109" y="2318716"/>
                  <a:pt x="470648" y="2296361"/>
                  <a:pt x="469237" y="2297189"/>
                </a:cubicBezTo>
                <a:cubicBezTo>
                  <a:pt x="467827" y="2298017"/>
                  <a:pt x="473383" y="2304238"/>
                  <a:pt x="481180" y="2311041"/>
                </a:cubicBezTo>
                <a:cubicBezTo>
                  <a:pt x="488686" y="2318962"/>
                  <a:pt x="495944" y="2323237"/>
                  <a:pt x="499885" y="2321872"/>
                </a:cubicBezTo>
                <a:cubicBezTo>
                  <a:pt x="503535" y="2321625"/>
                  <a:pt x="505775" y="2322207"/>
                  <a:pt x="504074" y="2324154"/>
                </a:cubicBezTo>
                <a:cubicBezTo>
                  <a:pt x="502663" y="2324982"/>
                  <a:pt x="507391" y="2329793"/>
                  <a:pt x="514940" y="2332948"/>
                </a:cubicBezTo>
                <a:cubicBezTo>
                  <a:pt x="521368" y="2335813"/>
                  <a:pt x="525267" y="2339214"/>
                  <a:pt x="522736" y="2339751"/>
                </a:cubicBezTo>
                <a:cubicBezTo>
                  <a:pt x="512614" y="2341900"/>
                  <a:pt x="473255" y="2318537"/>
                  <a:pt x="451276" y="2297301"/>
                </a:cubicBezTo>
                <a:cubicBezTo>
                  <a:pt x="441821" y="2287678"/>
                  <a:pt x="391511" y="2265054"/>
                  <a:pt x="387280" y="2267539"/>
                </a:cubicBezTo>
                <a:cubicBezTo>
                  <a:pt x="386989" y="2268657"/>
                  <a:pt x="389477" y="2272887"/>
                  <a:pt x="395615" y="2276870"/>
                </a:cubicBezTo>
                <a:cubicBezTo>
                  <a:pt x="400342" y="2281681"/>
                  <a:pt x="401710" y="2285620"/>
                  <a:pt x="399471" y="2285038"/>
                </a:cubicBezTo>
                <a:cubicBezTo>
                  <a:pt x="394991" y="2283874"/>
                  <a:pt x="380227" y="2271679"/>
                  <a:pt x="372183" y="2261228"/>
                </a:cubicBezTo>
                <a:cubicBezTo>
                  <a:pt x="368575" y="2256708"/>
                  <a:pt x="362728" y="2251606"/>
                  <a:pt x="359368" y="2250733"/>
                </a:cubicBezTo>
                <a:cubicBezTo>
                  <a:pt x="356299" y="2248742"/>
                  <a:pt x="347921" y="2244176"/>
                  <a:pt x="340663" y="2239902"/>
                </a:cubicBezTo>
                <a:cubicBezTo>
                  <a:pt x="334816" y="2234800"/>
                  <a:pt x="323660" y="2227124"/>
                  <a:pt x="315282" y="2222559"/>
                </a:cubicBezTo>
                <a:cubicBezTo>
                  <a:pt x="288781" y="2204925"/>
                  <a:pt x="280984" y="2198123"/>
                  <a:pt x="204472" y="2124499"/>
                </a:cubicBezTo>
                <a:cubicBezTo>
                  <a:pt x="185562" y="2105254"/>
                  <a:pt x="162463" y="2083727"/>
                  <a:pt x="151307" y="2076051"/>
                </a:cubicBezTo>
                <a:cubicBezTo>
                  <a:pt x="129575" y="2058463"/>
                  <a:pt x="116265" y="2040672"/>
                  <a:pt x="117471" y="2031430"/>
                </a:cubicBezTo>
                <a:cubicBezTo>
                  <a:pt x="118342" y="2028073"/>
                  <a:pt x="114487" y="2019905"/>
                  <a:pt x="108930" y="2013684"/>
                </a:cubicBezTo>
                <a:cubicBezTo>
                  <a:pt x="104203" y="2008873"/>
                  <a:pt x="99766" y="2002943"/>
                  <a:pt x="101176" y="2002115"/>
                </a:cubicBezTo>
                <a:cubicBezTo>
                  <a:pt x="102877" y="2000168"/>
                  <a:pt x="113700" y="2013729"/>
                  <a:pt x="132816" y="2041388"/>
                </a:cubicBezTo>
                <a:cubicBezTo>
                  <a:pt x="151392" y="2066518"/>
                  <a:pt x="176440" y="2089747"/>
                  <a:pt x="183741" y="2089255"/>
                </a:cubicBezTo>
                <a:cubicBezTo>
                  <a:pt x="187682" y="2087889"/>
                  <a:pt x="187143" y="2085361"/>
                  <a:pt x="183869" y="2074955"/>
                </a:cubicBezTo>
                <a:cubicBezTo>
                  <a:pt x="169276" y="2043693"/>
                  <a:pt x="168489" y="2037516"/>
                  <a:pt x="170481" y="2034451"/>
                </a:cubicBezTo>
                <a:cubicBezTo>
                  <a:pt x="175046" y="2026081"/>
                  <a:pt x="185706" y="2026462"/>
                  <a:pt x="192631" y="2036622"/>
                </a:cubicBezTo>
                <a:cubicBezTo>
                  <a:pt x="199846" y="2045662"/>
                  <a:pt x="212370" y="2057276"/>
                  <a:pt x="213242" y="2053919"/>
                </a:cubicBezTo>
                <a:cubicBezTo>
                  <a:pt x="214114" y="2050563"/>
                  <a:pt x="191639" y="2022031"/>
                  <a:pt x="186331" y="2019457"/>
                </a:cubicBezTo>
                <a:cubicBezTo>
                  <a:pt x="181022" y="2016884"/>
                  <a:pt x="179988" y="2007060"/>
                  <a:pt x="184467" y="2008224"/>
                </a:cubicBezTo>
                <a:cubicBezTo>
                  <a:pt x="192597" y="2009141"/>
                  <a:pt x="211011" y="2021091"/>
                  <a:pt x="215448" y="2027021"/>
                </a:cubicBezTo>
                <a:cubicBezTo>
                  <a:pt x="218226" y="2030132"/>
                  <a:pt x="222415" y="2032414"/>
                  <a:pt x="226065" y="2032168"/>
                </a:cubicBezTo>
                <a:cubicBezTo>
                  <a:pt x="228596" y="2031631"/>
                  <a:pt x="230836" y="2032213"/>
                  <a:pt x="232494" y="2035032"/>
                </a:cubicBezTo>
                <a:cubicBezTo>
                  <a:pt x="233862" y="2038971"/>
                  <a:pt x="266750" y="2064235"/>
                  <a:pt x="269570" y="2062579"/>
                </a:cubicBezTo>
                <a:cubicBezTo>
                  <a:pt x="270691" y="2062870"/>
                  <a:pt x="272640" y="2064571"/>
                  <a:pt x="274007" y="2068509"/>
                </a:cubicBezTo>
                <a:cubicBezTo>
                  <a:pt x="277863" y="2076677"/>
                  <a:pt x="272802" y="2077751"/>
                  <a:pt x="268946" y="2069584"/>
                </a:cubicBezTo>
                <a:cubicBezTo>
                  <a:pt x="267288" y="2066764"/>
                  <a:pt x="262270" y="2063072"/>
                  <a:pt x="256670" y="2061617"/>
                </a:cubicBezTo>
                <a:cubicBezTo>
                  <a:pt x="247711" y="2059290"/>
                  <a:pt x="247711" y="2059290"/>
                  <a:pt x="251276" y="2068577"/>
                </a:cubicBezTo>
                <a:cubicBezTo>
                  <a:pt x="254012" y="2076454"/>
                  <a:pt x="257081" y="2078445"/>
                  <a:pt x="266040" y="2080773"/>
                </a:cubicBezTo>
                <a:cubicBezTo>
                  <a:pt x="271640" y="2082227"/>
                  <a:pt x="278649" y="2082854"/>
                  <a:pt x="279769" y="2083145"/>
                </a:cubicBezTo>
                <a:cubicBezTo>
                  <a:pt x="280889" y="2083435"/>
                  <a:pt x="285616" y="2088247"/>
                  <a:pt x="290883" y="2095587"/>
                </a:cubicBezTo>
                <a:cubicBezTo>
                  <a:pt x="295029" y="2102636"/>
                  <a:pt x="300586" y="2108857"/>
                  <a:pt x="302825" y="2109439"/>
                </a:cubicBezTo>
                <a:cubicBezTo>
                  <a:pt x="305065" y="2110020"/>
                  <a:pt x="310374" y="2112594"/>
                  <a:pt x="314272" y="2115995"/>
                </a:cubicBezTo>
                <a:cubicBezTo>
                  <a:pt x="319581" y="2118569"/>
                  <a:pt x="329079" y="2123425"/>
                  <a:pt x="338038" y="2125752"/>
                </a:cubicBezTo>
                <a:cubicBezTo>
                  <a:pt x="345877" y="2127788"/>
                  <a:pt x="361265" y="2132980"/>
                  <a:pt x="371053" y="2136717"/>
                </a:cubicBezTo>
                <a:cubicBezTo>
                  <a:pt x="381132" y="2139335"/>
                  <a:pt x="390921" y="2143072"/>
                  <a:pt x="392041" y="2143363"/>
                </a:cubicBezTo>
                <a:cubicBezTo>
                  <a:pt x="394281" y="2143945"/>
                  <a:pt x="388100" y="2144728"/>
                  <a:pt x="379970" y="2143810"/>
                </a:cubicBezTo>
                <a:cubicBezTo>
                  <a:pt x="371549" y="2144012"/>
                  <a:pt x="357820" y="2141640"/>
                  <a:pt x="349981" y="2139604"/>
                </a:cubicBezTo>
                <a:cubicBezTo>
                  <a:pt x="328993" y="2132958"/>
                  <a:pt x="323061" y="2137388"/>
                  <a:pt x="342928" y="2143744"/>
                </a:cubicBezTo>
                <a:cubicBezTo>
                  <a:pt x="358316" y="2148936"/>
                  <a:pt x="359436" y="2149226"/>
                  <a:pt x="348775" y="2148846"/>
                </a:cubicBezTo>
                <a:cubicBezTo>
                  <a:pt x="348775" y="2148846"/>
                  <a:pt x="348775" y="2148846"/>
                  <a:pt x="337824" y="2149585"/>
                </a:cubicBezTo>
                <a:cubicBezTo>
                  <a:pt x="337824" y="2149585"/>
                  <a:pt x="337824" y="2149585"/>
                  <a:pt x="353460" y="2158424"/>
                </a:cubicBezTo>
                <a:cubicBezTo>
                  <a:pt x="385270" y="2178631"/>
                  <a:pt x="419944" y="2192415"/>
                  <a:pt x="456071" y="2200606"/>
                </a:cubicBezTo>
                <a:cubicBezTo>
                  <a:pt x="476229" y="2205842"/>
                  <a:pt x="494729" y="2208259"/>
                  <a:pt x="498380" y="2208012"/>
                </a:cubicBezTo>
                <a:cubicBezTo>
                  <a:pt x="501201" y="2206356"/>
                  <a:pt x="513810" y="2208437"/>
                  <a:pt x="525300" y="2210228"/>
                </a:cubicBezTo>
                <a:cubicBezTo>
                  <a:pt x="536789" y="2212018"/>
                  <a:pt x="546039" y="2213226"/>
                  <a:pt x="546620" y="2210988"/>
                </a:cubicBezTo>
                <a:cubicBezTo>
                  <a:pt x="547825" y="2201747"/>
                  <a:pt x="496439" y="2174065"/>
                  <a:pt x="480427" y="2175878"/>
                </a:cubicBezTo>
                <a:cubicBezTo>
                  <a:pt x="475657" y="2175833"/>
                  <a:pt x="472588" y="2173842"/>
                  <a:pt x="469809" y="2170731"/>
                </a:cubicBezTo>
                <a:cubicBezTo>
                  <a:pt x="465663" y="2163682"/>
                  <a:pt x="458944" y="2161937"/>
                  <a:pt x="457199" y="2168650"/>
                </a:cubicBezTo>
                <a:cubicBezTo>
                  <a:pt x="456037" y="2173125"/>
                  <a:pt x="454917" y="2172835"/>
                  <a:pt x="448241" y="2166322"/>
                </a:cubicBezTo>
                <a:cubicBezTo>
                  <a:pt x="443222" y="2162630"/>
                  <a:pt x="436546" y="2156118"/>
                  <a:pt x="434058" y="2151889"/>
                </a:cubicBezTo>
                <a:cubicBezTo>
                  <a:pt x="430450" y="2147369"/>
                  <a:pt x="423483" y="2141975"/>
                  <a:pt x="418174" y="2139402"/>
                </a:cubicBezTo>
                <a:cubicBezTo>
                  <a:pt x="412575" y="2137948"/>
                  <a:pt x="404487" y="2132264"/>
                  <a:pt x="400880" y="2127743"/>
                </a:cubicBezTo>
                <a:cubicBezTo>
                  <a:pt x="395033" y="2122641"/>
                  <a:pt x="387484" y="2119486"/>
                  <a:pt x="375165" y="2116286"/>
                </a:cubicBezTo>
                <a:cubicBezTo>
                  <a:pt x="365916" y="2115078"/>
                  <a:pt x="357247" y="2111632"/>
                  <a:pt x="357247" y="2111632"/>
                </a:cubicBezTo>
                <a:cubicBezTo>
                  <a:pt x="357538" y="2110513"/>
                  <a:pt x="350570" y="2105119"/>
                  <a:pt x="342193" y="2100554"/>
                </a:cubicBezTo>
                <a:cubicBezTo>
                  <a:pt x="332695" y="2095698"/>
                  <a:pt x="325727" y="2090306"/>
                  <a:pt x="326018" y="2089186"/>
                </a:cubicBezTo>
                <a:cubicBezTo>
                  <a:pt x="326309" y="2088067"/>
                  <a:pt x="328839" y="2087531"/>
                  <a:pt x="331908" y="2089522"/>
                </a:cubicBezTo>
                <a:cubicBezTo>
                  <a:pt x="351443" y="2101763"/>
                  <a:pt x="410215" y="2119418"/>
                  <a:pt x="407189" y="2112660"/>
                </a:cubicBezTo>
                <a:cubicBezTo>
                  <a:pt x="406360" y="2111251"/>
                  <a:pt x="401051" y="2108677"/>
                  <a:pt x="395451" y="2107223"/>
                </a:cubicBezTo>
                <a:cubicBezTo>
                  <a:pt x="389561" y="2106887"/>
                  <a:pt x="387612" y="2105186"/>
                  <a:pt x="390142" y="2104649"/>
                </a:cubicBezTo>
                <a:cubicBezTo>
                  <a:pt x="396905" y="2101628"/>
                  <a:pt x="387450" y="2092006"/>
                  <a:pt x="373182" y="2087105"/>
                </a:cubicBezTo>
                <a:cubicBezTo>
                  <a:pt x="361153" y="2082786"/>
                  <a:pt x="359991" y="2087262"/>
                  <a:pt x="372558" y="2094109"/>
                </a:cubicBezTo>
                <a:cubicBezTo>
                  <a:pt x="377576" y="2097802"/>
                  <a:pt x="381226" y="2097555"/>
                  <a:pt x="382927" y="2095609"/>
                </a:cubicBezTo>
                <a:cubicBezTo>
                  <a:pt x="386039" y="2092833"/>
                  <a:pt x="385748" y="2093953"/>
                  <a:pt x="385706" y="2098719"/>
                </a:cubicBezTo>
                <a:cubicBezTo>
                  <a:pt x="384252" y="2104313"/>
                  <a:pt x="382551" y="2106261"/>
                  <a:pt x="378362" y="2103978"/>
                </a:cubicBezTo>
                <a:cubicBezTo>
                  <a:pt x="375293" y="2101986"/>
                  <a:pt x="368865" y="2099122"/>
                  <a:pt x="365796" y="2097130"/>
                </a:cubicBezTo>
                <a:cubicBezTo>
                  <a:pt x="362436" y="2096258"/>
                  <a:pt x="356588" y="2091156"/>
                  <a:pt x="354101" y="2086926"/>
                </a:cubicBezTo>
                <a:cubicBezTo>
                  <a:pt x="350494" y="2082406"/>
                  <a:pt x="349664" y="2080996"/>
                  <a:pt x="350203" y="2083524"/>
                </a:cubicBezTo>
                <a:cubicBezTo>
                  <a:pt x="354349" y="2090574"/>
                  <a:pt x="349288" y="2091648"/>
                  <a:pt x="340081" y="2085673"/>
                </a:cubicBezTo>
                <a:cubicBezTo>
                  <a:pt x="330874" y="2079698"/>
                  <a:pt x="330874" y="2079698"/>
                  <a:pt x="338465" y="2078087"/>
                </a:cubicBezTo>
                <a:cubicBezTo>
                  <a:pt x="338465" y="2078087"/>
                  <a:pt x="338465" y="2078087"/>
                  <a:pt x="345766" y="2077595"/>
                </a:cubicBezTo>
                <a:cubicBezTo>
                  <a:pt x="345766" y="2077595"/>
                  <a:pt x="345766" y="2077595"/>
                  <a:pt x="339046" y="2075849"/>
                </a:cubicBezTo>
                <a:cubicBezTo>
                  <a:pt x="334567" y="2074685"/>
                  <a:pt x="328138" y="2071821"/>
                  <a:pt x="324240" y="2068420"/>
                </a:cubicBezTo>
                <a:cubicBezTo>
                  <a:pt x="320342" y="2065018"/>
                  <a:pt x="317272" y="2063027"/>
                  <a:pt x="316982" y="2064146"/>
                </a:cubicBezTo>
                <a:cubicBezTo>
                  <a:pt x="316691" y="2065264"/>
                  <a:pt x="314742" y="2063564"/>
                  <a:pt x="311964" y="2060453"/>
                </a:cubicBezTo>
                <a:cubicBezTo>
                  <a:pt x="305578" y="2052822"/>
                  <a:pt x="289942" y="2043983"/>
                  <a:pt x="283761" y="2044766"/>
                </a:cubicBezTo>
                <a:cubicBezTo>
                  <a:pt x="279820" y="2046131"/>
                  <a:pt x="278991" y="2044722"/>
                  <a:pt x="279863" y="2041365"/>
                </a:cubicBezTo>
                <a:cubicBezTo>
                  <a:pt x="282436" y="2036061"/>
                  <a:pt x="259542" y="2022948"/>
                  <a:pt x="252780" y="2025969"/>
                </a:cubicBezTo>
                <a:cubicBezTo>
                  <a:pt x="246018" y="2028990"/>
                  <a:pt x="277538" y="2050316"/>
                  <a:pt x="286249" y="2048996"/>
                </a:cubicBezTo>
                <a:cubicBezTo>
                  <a:pt x="292430" y="2048212"/>
                  <a:pt x="294379" y="2049913"/>
                  <a:pt x="296576" y="2055262"/>
                </a:cubicBezTo>
                <a:cubicBezTo>
                  <a:pt x="298482" y="2061729"/>
                  <a:pt x="298192" y="2062847"/>
                  <a:pt x="290353" y="2060811"/>
                </a:cubicBezTo>
                <a:cubicBezTo>
                  <a:pt x="283342" y="2060185"/>
                  <a:pt x="282514" y="2058775"/>
                  <a:pt x="286745" y="2056291"/>
                </a:cubicBezTo>
                <a:cubicBezTo>
                  <a:pt x="289857" y="2053516"/>
                  <a:pt x="289027" y="2052106"/>
                  <a:pt x="282308" y="2050361"/>
                </a:cubicBezTo>
                <a:cubicBezTo>
                  <a:pt x="267459" y="2047698"/>
                  <a:pt x="259619" y="2045662"/>
                  <a:pt x="260201" y="2043424"/>
                </a:cubicBezTo>
                <a:cubicBezTo>
                  <a:pt x="260491" y="2042305"/>
                  <a:pt x="255473" y="2038613"/>
                  <a:pt x="249626" y="2033511"/>
                </a:cubicBezTo>
                <a:cubicBezTo>
                  <a:pt x="240419" y="2027535"/>
                  <a:pt x="238265" y="2017421"/>
                  <a:pt x="246933" y="2020867"/>
                </a:cubicBezTo>
                <a:cubicBezTo>
                  <a:pt x="254482" y="2024022"/>
                  <a:pt x="250917" y="2014735"/>
                  <a:pt x="242539" y="2010170"/>
                </a:cubicBezTo>
                <a:cubicBezTo>
                  <a:pt x="238350" y="2007888"/>
                  <a:pt x="234451" y="2004486"/>
                  <a:pt x="234743" y="2003367"/>
                </a:cubicBezTo>
                <a:cubicBezTo>
                  <a:pt x="235033" y="2002249"/>
                  <a:pt x="230844" y="1999966"/>
                  <a:pt x="225535" y="1997393"/>
                </a:cubicBezTo>
                <a:cubicBezTo>
                  <a:pt x="221056" y="1996229"/>
                  <a:pt x="213259" y="1989426"/>
                  <a:pt x="209942" y="1983787"/>
                </a:cubicBezTo>
                <a:cubicBezTo>
                  <a:pt x="202727" y="1974746"/>
                  <a:pt x="202727" y="1974746"/>
                  <a:pt x="209489" y="1971725"/>
                </a:cubicBezTo>
                <a:cubicBezTo>
                  <a:pt x="215131" y="1968413"/>
                  <a:pt x="215422" y="1967294"/>
                  <a:pt x="210113" y="1964720"/>
                </a:cubicBezTo>
                <a:cubicBezTo>
                  <a:pt x="202855" y="1960447"/>
                  <a:pt x="195392" y="1947758"/>
                  <a:pt x="198503" y="1944983"/>
                </a:cubicBezTo>
                <a:cubicBezTo>
                  <a:pt x="200786" y="1940799"/>
                  <a:pt x="206095" y="1943372"/>
                  <a:pt x="205223" y="1946729"/>
                </a:cubicBezTo>
                <a:cubicBezTo>
                  <a:pt x="204889" y="1952614"/>
                  <a:pt x="214635" y="1961118"/>
                  <a:pt x="230561" y="1968838"/>
                </a:cubicBezTo>
                <a:cubicBezTo>
                  <a:pt x="238110" y="1971993"/>
                  <a:pt x="241179" y="1973985"/>
                  <a:pt x="238649" y="1974522"/>
                </a:cubicBezTo>
                <a:cubicBezTo>
                  <a:pt x="235289" y="1973649"/>
                  <a:pt x="232468" y="1975305"/>
                  <a:pt x="232177" y="1976425"/>
                </a:cubicBezTo>
                <a:cubicBezTo>
                  <a:pt x="232425" y="1980072"/>
                  <a:pt x="239393" y="1985465"/>
                  <a:pt x="252831" y="1988956"/>
                </a:cubicBezTo>
                <a:cubicBezTo>
                  <a:pt x="252831" y="1988956"/>
                  <a:pt x="252831" y="1988956"/>
                  <a:pt x="262911" y="1991574"/>
                </a:cubicBezTo>
                <a:cubicBezTo>
                  <a:pt x="262911" y="1991574"/>
                  <a:pt x="262911" y="1991574"/>
                  <a:pt x="256815" y="1982824"/>
                </a:cubicBezTo>
                <a:cubicBezTo>
                  <a:pt x="249600" y="1973784"/>
                  <a:pt x="229861" y="1953129"/>
                  <a:pt x="225133" y="1948317"/>
                </a:cubicBezTo>
                <a:cubicBezTo>
                  <a:pt x="222064" y="1946326"/>
                  <a:pt x="168352" y="1927596"/>
                  <a:pt x="151554" y="1923232"/>
                </a:cubicBezTo>
                <a:cubicBezTo>
                  <a:pt x="147074" y="1922068"/>
                  <a:pt x="141474" y="1920614"/>
                  <a:pt x="138114" y="1919742"/>
                </a:cubicBezTo>
                <a:cubicBezTo>
                  <a:pt x="135875" y="1919160"/>
                  <a:pt x="133096" y="1916049"/>
                  <a:pt x="133968" y="1912692"/>
                </a:cubicBezTo>
                <a:cubicBezTo>
                  <a:pt x="134550" y="1910455"/>
                  <a:pt x="136251" y="1908507"/>
                  <a:pt x="139320" y="1910499"/>
                </a:cubicBezTo>
                <a:cubicBezTo>
                  <a:pt x="141269" y="1912200"/>
                  <a:pt x="144090" y="1910544"/>
                  <a:pt x="145791" y="1908597"/>
                </a:cubicBezTo>
                <a:cubicBezTo>
                  <a:pt x="146373" y="1906359"/>
                  <a:pt x="145834" y="1903831"/>
                  <a:pt x="143595" y="1903249"/>
                </a:cubicBezTo>
                <a:cubicBezTo>
                  <a:pt x="141064" y="1903786"/>
                  <a:pt x="139115" y="1902085"/>
                  <a:pt x="140816" y="1900138"/>
                </a:cubicBezTo>
                <a:cubicBezTo>
                  <a:pt x="142517" y="1898191"/>
                  <a:pt x="145877" y="1899064"/>
                  <a:pt x="150895" y="1902756"/>
                </a:cubicBezTo>
                <a:cubicBezTo>
                  <a:pt x="155084" y="1905039"/>
                  <a:pt x="156742" y="1907858"/>
                  <a:pt x="154212" y="1908395"/>
                </a:cubicBezTo>
                <a:cubicBezTo>
                  <a:pt x="151972" y="1907814"/>
                  <a:pt x="150271" y="1909761"/>
                  <a:pt x="149690" y="1911999"/>
                </a:cubicBezTo>
                <a:cubicBezTo>
                  <a:pt x="149938" y="1915646"/>
                  <a:pt x="160307" y="1917145"/>
                  <a:pt x="164830" y="1913542"/>
                </a:cubicBezTo>
                <a:cubicBezTo>
                  <a:pt x="167651" y="1911886"/>
                  <a:pt x="170181" y="1911349"/>
                  <a:pt x="174079" y="1914751"/>
                </a:cubicBezTo>
                <a:cubicBezTo>
                  <a:pt x="182167" y="1920435"/>
                  <a:pt x="210950" y="1933884"/>
                  <a:pt x="217670" y="1935629"/>
                </a:cubicBezTo>
                <a:cubicBezTo>
                  <a:pt x="226920" y="1936838"/>
                  <a:pt x="235092" y="1932988"/>
                  <a:pt x="232604" y="1928759"/>
                </a:cubicBezTo>
                <a:cubicBezTo>
                  <a:pt x="232066" y="1926230"/>
                  <a:pt x="227877" y="1923948"/>
                  <a:pt x="223107" y="1923903"/>
                </a:cubicBezTo>
                <a:cubicBezTo>
                  <a:pt x="207967" y="1922359"/>
                  <a:pt x="189057" y="1903115"/>
                  <a:pt x="184996" y="1886532"/>
                </a:cubicBezTo>
                <a:cubicBezTo>
                  <a:pt x="183671" y="1877827"/>
                  <a:pt x="186740" y="1879818"/>
                  <a:pt x="196152" y="1894208"/>
                </a:cubicBezTo>
                <a:cubicBezTo>
                  <a:pt x="196152" y="1894208"/>
                  <a:pt x="196152" y="1894208"/>
                  <a:pt x="205564" y="1908596"/>
                </a:cubicBezTo>
                <a:cubicBezTo>
                  <a:pt x="205564" y="1908596"/>
                  <a:pt x="205564" y="1908596"/>
                  <a:pt x="207060" y="1898236"/>
                </a:cubicBezTo>
                <a:cubicBezTo>
                  <a:pt x="207975" y="1890112"/>
                  <a:pt x="209677" y="1888166"/>
                  <a:pt x="214156" y="1889330"/>
                </a:cubicBezTo>
                <a:cubicBezTo>
                  <a:pt x="217806" y="1889083"/>
                  <a:pt x="221704" y="1892485"/>
                  <a:pt x="223363" y="1895304"/>
                </a:cubicBezTo>
                <a:cubicBezTo>
                  <a:pt x="225851" y="1899533"/>
                  <a:pt x="225560" y="1900653"/>
                  <a:pt x="221081" y="1899489"/>
                </a:cubicBezTo>
                <a:cubicBezTo>
                  <a:pt x="215191" y="1899153"/>
                  <a:pt x="215191" y="1899153"/>
                  <a:pt x="219627" y="1905084"/>
                </a:cubicBezTo>
                <a:cubicBezTo>
                  <a:pt x="222406" y="1908194"/>
                  <a:pt x="228834" y="1911058"/>
                  <a:pt x="233314" y="1912222"/>
                </a:cubicBezTo>
                <a:cubicBezTo>
                  <a:pt x="236964" y="1911975"/>
                  <a:pt x="244222" y="1916250"/>
                  <a:pt x="248121" y="1919651"/>
                </a:cubicBezTo>
                <a:cubicBezTo>
                  <a:pt x="253968" y="1924754"/>
                  <a:pt x="258448" y="1925917"/>
                  <a:pt x="265748" y="1925424"/>
                </a:cubicBezTo>
                <a:cubicBezTo>
                  <a:pt x="265748" y="1925424"/>
                  <a:pt x="265748" y="1925424"/>
                  <a:pt x="274750" y="1922986"/>
                </a:cubicBezTo>
                <a:cubicBezTo>
                  <a:pt x="274750" y="1922986"/>
                  <a:pt x="274750" y="1922986"/>
                  <a:pt x="264671" y="1920367"/>
                </a:cubicBezTo>
                <a:cubicBezTo>
                  <a:pt x="257952" y="1918622"/>
                  <a:pt x="254054" y="1915220"/>
                  <a:pt x="252976" y="1910163"/>
                </a:cubicBezTo>
                <a:cubicBezTo>
                  <a:pt x="251899" y="1905105"/>
                  <a:pt x="247462" y="1899176"/>
                  <a:pt x="243564" y="1895774"/>
                </a:cubicBezTo>
                <a:cubicBezTo>
                  <a:pt x="235767" y="1888971"/>
                  <a:pt x="235767" y="1888971"/>
                  <a:pt x="243316" y="1892126"/>
                </a:cubicBezTo>
                <a:cubicBezTo>
                  <a:pt x="247505" y="1894409"/>
                  <a:pt x="252813" y="1896983"/>
                  <a:pt x="256173" y="1897855"/>
                </a:cubicBezTo>
                <a:cubicBezTo>
                  <a:pt x="259242" y="1899846"/>
                  <a:pt x="261772" y="1899309"/>
                  <a:pt x="262106" y="1893424"/>
                </a:cubicBezTo>
                <a:cubicBezTo>
                  <a:pt x="263268" y="1888949"/>
                  <a:pt x="259370" y="1885547"/>
                  <a:pt x="246804" y="1878700"/>
                </a:cubicBezTo>
                <a:cubicBezTo>
                  <a:pt x="235066" y="1873262"/>
                  <a:pt x="231168" y="1869860"/>
                  <a:pt x="231210" y="1865094"/>
                </a:cubicBezTo>
                <a:cubicBezTo>
                  <a:pt x="232373" y="1860618"/>
                  <a:pt x="234904" y="1860081"/>
                  <a:pt x="241332" y="1862946"/>
                </a:cubicBezTo>
                <a:cubicBezTo>
                  <a:pt x="248881" y="1866101"/>
                  <a:pt x="251411" y="1865564"/>
                  <a:pt x="251454" y="1860797"/>
                </a:cubicBezTo>
                <a:cubicBezTo>
                  <a:pt x="253198" y="1854083"/>
                  <a:pt x="244820" y="1849519"/>
                  <a:pt x="214874" y="1840545"/>
                </a:cubicBezTo>
                <a:cubicBezTo>
                  <a:pt x="198366" y="1835062"/>
                  <a:pt x="190236" y="1834145"/>
                  <a:pt x="188535" y="1836092"/>
                </a:cubicBezTo>
                <a:cubicBezTo>
                  <a:pt x="188244" y="1837211"/>
                  <a:pt x="185714" y="1837748"/>
                  <a:pt x="182645" y="1835756"/>
                </a:cubicBezTo>
                <a:cubicBezTo>
                  <a:pt x="179576" y="1833765"/>
                  <a:pt x="169249" y="1827499"/>
                  <a:pt x="157220" y="1823180"/>
                </a:cubicBezTo>
                <a:cubicBezTo>
                  <a:pt x="146603" y="1818033"/>
                  <a:pt x="137396" y="1812059"/>
                  <a:pt x="137686" y="1810940"/>
                </a:cubicBezTo>
                <a:cubicBezTo>
                  <a:pt x="137977" y="1809821"/>
                  <a:pt x="129308" y="1806375"/>
                  <a:pt x="118939" y="1804875"/>
                </a:cubicBezTo>
                <a:cubicBezTo>
                  <a:pt x="118939" y="1804875"/>
                  <a:pt x="118939" y="1804875"/>
                  <a:pt x="99610" y="1801048"/>
                </a:cubicBezTo>
                <a:cubicBezTo>
                  <a:pt x="99610" y="1801048"/>
                  <a:pt x="99610" y="1801048"/>
                  <a:pt x="125410" y="1802973"/>
                </a:cubicBezTo>
                <a:cubicBezTo>
                  <a:pt x="138311" y="1803935"/>
                  <a:pt x="153160" y="1806598"/>
                  <a:pt x="156229" y="1808589"/>
                </a:cubicBezTo>
                <a:cubicBezTo>
                  <a:pt x="159298" y="1810581"/>
                  <a:pt x="171035" y="1816019"/>
                  <a:pt x="183354" y="1819219"/>
                </a:cubicBezTo>
                <a:cubicBezTo>
                  <a:pt x="241007" y="1836584"/>
                  <a:pt x="252206" y="1839493"/>
                  <a:pt x="261208" y="1837054"/>
                </a:cubicBezTo>
                <a:cubicBezTo>
                  <a:pt x="265978" y="1837099"/>
                  <a:pt x="270748" y="1837143"/>
                  <a:pt x="272697" y="1838844"/>
                </a:cubicBezTo>
                <a:cubicBezTo>
                  <a:pt x="277134" y="1844775"/>
                  <a:pt x="289163" y="1849093"/>
                  <a:pt x="291155" y="1846027"/>
                </a:cubicBezTo>
                <a:cubicBezTo>
                  <a:pt x="291445" y="1844908"/>
                  <a:pt x="296215" y="1844953"/>
                  <a:pt x="299284" y="1846945"/>
                </a:cubicBezTo>
                <a:cubicBezTo>
                  <a:pt x="303764" y="1848108"/>
                  <a:pt x="304884" y="1848399"/>
                  <a:pt x="304345" y="1845870"/>
                </a:cubicBezTo>
                <a:cubicBezTo>
                  <a:pt x="303807" y="1843342"/>
                  <a:pt x="299618" y="1841059"/>
                  <a:pt x="296258" y="1840186"/>
                </a:cubicBezTo>
                <a:cubicBezTo>
                  <a:pt x="291778" y="1839023"/>
                  <a:pt x="280579" y="1836114"/>
                  <a:pt x="269381" y="1833205"/>
                </a:cubicBezTo>
                <a:cubicBezTo>
                  <a:pt x="269381" y="1833205"/>
                  <a:pt x="269381" y="1833205"/>
                  <a:pt x="249513" y="1826849"/>
                </a:cubicBezTo>
                <a:cubicBezTo>
                  <a:pt x="249513" y="1826849"/>
                  <a:pt x="249513" y="1826849"/>
                  <a:pt x="265773" y="1828685"/>
                </a:cubicBezTo>
                <a:cubicBezTo>
                  <a:pt x="277263" y="1830475"/>
                  <a:pt x="282032" y="1830520"/>
                  <a:pt x="282905" y="1827162"/>
                </a:cubicBezTo>
                <a:cubicBezTo>
                  <a:pt x="284358" y="1821568"/>
                  <a:pt x="277100" y="1817294"/>
                  <a:pt x="264491" y="1815213"/>
                </a:cubicBezTo>
                <a:cubicBezTo>
                  <a:pt x="255241" y="1814005"/>
                  <a:pt x="253292" y="1812304"/>
                  <a:pt x="253625" y="1806418"/>
                </a:cubicBezTo>
                <a:cubicBezTo>
                  <a:pt x="253958" y="1800533"/>
                  <a:pt x="246162" y="1793730"/>
                  <a:pt x="221071" y="1775269"/>
                </a:cubicBezTo>
                <a:cubicBezTo>
                  <a:pt x="202948" y="1762200"/>
                  <a:pt x="185944" y="1749422"/>
                  <a:pt x="184286" y="1746603"/>
                </a:cubicBezTo>
                <a:cubicBezTo>
                  <a:pt x="177899" y="1738972"/>
                  <a:pt x="186320" y="1738770"/>
                  <a:pt x="205606" y="1747363"/>
                </a:cubicBezTo>
                <a:cubicBezTo>
                  <a:pt x="216224" y="1752510"/>
                  <a:pt x="220412" y="1754793"/>
                  <a:pt x="216762" y="1755039"/>
                </a:cubicBezTo>
                <a:cubicBezTo>
                  <a:pt x="211701" y="1756113"/>
                  <a:pt x="216429" y="1760924"/>
                  <a:pt x="233184" y="1770055"/>
                </a:cubicBezTo>
                <a:cubicBezTo>
                  <a:pt x="250770" y="1780594"/>
                  <a:pt x="262507" y="1786032"/>
                  <a:pt x="281836" y="1789858"/>
                </a:cubicBezTo>
                <a:cubicBezTo>
                  <a:pt x="305354" y="1795967"/>
                  <a:pt x="307884" y="1795430"/>
                  <a:pt x="303156" y="1790619"/>
                </a:cubicBezTo>
                <a:cubicBezTo>
                  <a:pt x="300378" y="1787509"/>
                  <a:pt x="291710" y="1784063"/>
                  <a:pt x="284700" y="1783436"/>
                </a:cubicBezTo>
                <a:cubicBezTo>
                  <a:pt x="272381" y="1780236"/>
                  <a:pt x="265414" y="1774843"/>
                  <a:pt x="267448" y="1767011"/>
                </a:cubicBezTo>
                <a:cubicBezTo>
                  <a:pt x="268320" y="1763654"/>
                  <a:pt x="270850" y="1763117"/>
                  <a:pt x="282879" y="1767436"/>
                </a:cubicBezTo>
                <a:cubicBezTo>
                  <a:pt x="291838" y="1769763"/>
                  <a:pt x="300258" y="1769562"/>
                  <a:pt x="301669" y="1768733"/>
                </a:cubicBezTo>
                <a:cubicBezTo>
                  <a:pt x="302250" y="1766496"/>
                  <a:pt x="302250" y="1766496"/>
                  <a:pt x="299720" y="1767033"/>
                </a:cubicBezTo>
                <a:cubicBezTo>
                  <a:pt x="298309" y="1767861"/>
                  <a:pt x="293829" y="1766697"/>
                  <a:pt x="291880" y="1764997"/>
                </a:cubicBezTo>
                <a:cubicBezTo>
                  <a:pt x="286571" y="1762423"/>
                  <a:pt x="286571" y="1762423"/>
                  <a:pt x="293043" y="1760521"/>
                </a:cubicBezTo>
                <a:cubicBezTo>
                  <a:pt x="299224" y="1759738"/>
                  <a:pt x="299224" y="1759738"/>
                  <a:pt x="293086" y="1755755"/>
                </a:cubicBezTo>
                <a:cubicBezTo>
                  <a:pt x="284708" y="1751190"/>
                  <a:pt x="277493" y="1742149"/>
                  <a:pt x="278655" y="1737673"/>
                </a:cubicBezTo>
                <a:cubicBezTo>
                  <a:pt x="278698" y="1732907"/>
                  <a:pt x="291889" y="1732750"/>
                  <a:pt x="296325" y="1738680"/>
                </a:cubicBezTo>
                <a:cubicBezTo>
                  <a:pt x="297155" y="1740090"/>
                  <a:pt x="302754" y="1741545"/>
                  <a:pt x="306695" y="1740179"/>
                </a:cubicBezTo>
                <a:cubicBezTo>
                  <a:pt x="306695" y="1740179"/>
                  <a:pt x="306695" y="1740179"/>
                  <a:pt x="315116" y="1739978"/>
                </a:cubicBezTo>
                <a:cubicBezTo>
                  <a:pt x="315116" y="1739978"/>
                  <a:pt x="315116" y="1739978"/>
                  <a:pt x="305618" y="1735122"/>
                </a:cubicBezTo>
                <a:cubicBezTo>
                  <a:pt x="301139" y="1733958"/>
                  <a:pt x="294171" y="1728565"/>
                  <a:pt x="290273" y="1725164"/>
                </a:cubicBezTo>
                <a:cubicBezTo>
                  <a:pt x="285545" y="1720353"/>
                  <a:pt x="274928" y="1715206"/>
                  <a:pt x="265140" y="1711469"/>
                </a:cubicBezTo>
                <a:cubicBezTo>
                  <a:pt x="243032" y="1704531"/>
                  <a:pt x="216779" y="1690545"/>
                  <a:pt x="194466" y="1675195"/>
                </a:cubicBezTo>
                <a:cubicBezTo>
                  <a:pt x="176052" y="1663245"/>
                  <a:pt x="173026" y="1656487"/>
                  <a:pt x="189201" y="1667855"/>
                </a:cubicBezTo>
                <a:cubicBezTo>
                  <a:pt x="218771" y="1687480"/>
                  <a:pt x="276629" y="1713259"/>
                  <a:pt x="276671" y="1708492"/>
                </a:cubicBezTo>
                <a:cubicBezTo>
                  <a:pt x="276963" y="1707373"/>
                  <a:pt x="273064" y="1703972"/>
                  <a:pt x="269166" y="1700570"/>
                </a:cubicBezTo>
                <a:cubicBezTo>
                  <a:pt x="259420" y="1692067"/>
                  <a:pt x="265020" y="1693522"/>
                  <a:pt x="281775" y="1702651"/>
                </a:cubicBezTo>
                <a:cubicBezTo>
                  <a:pt x="299360" y="1713191"/>
                  <a:pt x="316988" y="1718965"/>
                  <a:pt x="318980" y="1715899"/>
                </a:cubicBezTo>
                <a:cubicBezTo>
                  <a:pt x="320390" y="1715071"/>
                  <a:pt x="318441" y="1713370"/>
                  <a:pt x="316201" y="1712789"/>
                </a:cubicBezTo>
                <a:cubicBezTo>
                  <a:pt x="312842" y="1711916"/>
                  <a:pt x="307823" y="1708223"/>
                  <a:pt x="304216" y="1703703"/>
                </a:cubicBezTo>
                <a:cubicBezTo>
                  <a:pt x="300317" y="1700302"/>
                  <a:pt x="294180" y="1696318"/>
                  <a:pt x="290820" y="1695446"/>
                </a:cubicBezTo>
                <a:cubicBezTo>
                  <a:pt x="286340" y="1694282"/>
                  <a:pt x="286631" y="1693163"/>
                  <a:pt x="295342" y="1691843"/>
                </a:cubicBezTo>
                <a:cubicBezTo>
                  <a:pt x="295342" y="1691843"/>
                  <a:pt x="295342" y="1691843"/>
                  <a:pt x="306874" y="1688867"/>
                </a:cubicBezTo>
                <a:cubicBezTo>
                  <a:pt x="306874" y="1688867"/>
                  <a:pt x="306874" y="1688867"/>
                  <a:pt x="294265" y="1686785"/>
                </a:cubicBezTo>
                <a:cubicBezTo>
                  <a:pt x="281655" y="1684704"/>
                  <a:pt x="255111" y="1671837"/>
                  <a:pt x="249555" y="1665616"/>
                </a:cubicBezTo>
                <a:cubicBezTo>
                  <a:pt x="247896" y="1662797"/>
                  <a:pt x="236697" y="1659887"/>
                  <a:pt x="225498" y="1656978"/>
                </a:cubicBezTo>
                <a:cubicBezTo>
                  <a:pt x="183481" y="1648453"/>
                  <a:pt x="189414" y="1644022"/>
                  <a:pt x="232551" y="1652839"/>
                </a:cubicBezTo>
                <a:cubicBezTo>
                  <a:pt x="264489" y="1658746"/>
                  <a:pt x="275150" y="1659126"/>
                  <a:pt x="280501" y="1656933"/>
                </a:cubicBezTo>
                <a:cubicBezTo>
                  <a:pt x="284733" y="1654449"/>
                  <a:pt x="286434" y="1652503"/>
                  <a:pt x="285605" y="1651092"/>
                </a:cubicBezTo>
                <a:cubicBezTo>
                  <a:pt x="284776" y="1649683"/>
                  <a:pt x="273867" y="1645655"/>
                  <a:pt x="260428" y="1642164"/>
                </a:cubicBezTo>
                <a:cubicBezTo>
                  <a:pt x="237201" y="1634936"/>
                  <a:pt x="237201" y="1634936"/>
                  <a:pt x="268849" y="1641963"/>
                </a:cubicBezTo>
                <a:cubicBezTo>
                  <a:pt x="287058" y="1645498"/>
                  <a:pt x="301617" y="1649280"/>
                  <a:pt x="302736" y="1649571"/>
                </a:cubicBezTo>
                <a:cubicBezTo>
                  <a:pt x="303856" y="1649862"/>
                  <a:pt x="305267" y="1649034"/>
                  <a:pt x="305848" y="1646796"/>
                </a:cubicBezTo>
                <a:cubicBezTo>
                  <a:pt x="307259" y="1645968"/>
                  <a:pt x="304190" y="1643977"/>
                  <a:pt x="298590" y="1642522"/>
                </a:cubicBezTo>
                <a:cubicBezTo>
                  <a:pt x="287682" y="1638494"/>
                  <a:pt x="285485" y="1633146"/>
                  <a:pt x="294735" y="1634354"/>
                </a:cubicBezTo>
                <a:cubicBezTo>
                  <a:pt x="303985" y="1635562"/>
                  <a:pt x="305976" y="1632496"/>
                  <a:pt x="300419" y="1626275"/>
                </a:cubicBezTo>
                <a:cubicBezTo>
                  <a:pt x="297103" y="1620636"/>
                  <a:pt x="295982" y="1620346"/>
                  <a:pt x="301292" y="1622919"/>
                </a:cubicBezTo>
                <a:cubicBezTo>
                  <a:pt x="304360" y="1624910"/>
                  <a:pt x="313029" y="1628356"/>
                  <a:pt x="321988" y="1630684"/>
                </a:cubicBezTo>
                <a:cubicBezTo>
                  <a:pt x="334307" y="1633884"/>
                  <a:pt x="338787" y="1635047"/>
                  <a:pt x="342189" y="1631154"/>
                </a:cubicBezTo>
                <a:cubicBezTo>
                  <a:pt x="345592" y="1627260"/>
                  <a:pt x="350071" y="1628424"/>
                  <a:pt x="362099" y="1632742"/>
                </a:cubicBezTo>
                <a:cubicBezTo>
                  <a:pt x="369938" y="1634778"/>
                  <a:pt x="387857" y="1639433"/>
                  <a:pt x="402706" y="1642096"/>
                </a:cubicBezTo>
                <a:cubicBezTo>
                  <a:pt x="402706" y="1642096"/>
                  <a:pt x="402706" y="1642096"/>
                  <a:pt x="427925" y="1646258"/>
                </a:cubicBezTo>
                <a:cubicBezTo>
                  <a:pt x="427925" y="1646258"/>
                  <a:pt x="427925" y="1646258"/>
                  <a:pt x="422949" y="1637799"/>
                </a:cubicBezTo>
                <a:cubicBezTo>
                  <a:pt x="417683" y="1630459"/>
                  <a:pt x="414323" y="1629587"/>
                  <a:pt x="391345" y="1626007"/>
                </a:cubicBezTo>
                <a:cubicBezTo>
                  <a:pt x="370314" y="1624127"/>
                  <a:pt x="365005" y="1621553"/>
                  <a:pt x="365877" y="1618197"/>
                </a:cubicBezTo>
                <a:cubicBezTo>
                  <a:pt x="366211" y="1612311"/>
                  <a:pt x="332118" y="1596289"/>
                  <a:pt x="323116" y="1598728"/>
                </a:cubicBezTo>
                <a:cubicBezTo>
                  <a:pt x="316645" y="1600630"/>
                  <a:pt x="317765" y="1600921"/>
                  <a:pt x="329212" y="1607478"/>
                </a:cubicBezTo>
                <a:cubicBezTo>
                  <a:pt x="336760" y="1610633"/>
                  <a:pt x="342898" y="1614616"/>
                  <a:pt x="344847" y="1616317"/>
                </a:cubicBezTo>
                <a:cubicBezTo>
                  <a:pt x="348455" y="1620837"/>
                  <a:pt x="334726" y="1618466"/>
                  <a:pt x="321869" y="1612737"/>
                </a:cubicBezTo>
                <a:cubicBezTo>
                  <a:pt x="315440" y="1609872"/>
                  <a:pt x="307891" y="1606717"/>
                  <a:pt x="302582" y="1604144"/>
                </a:cubicBezTo>
                <a:cubicBezTo>
                  <a:pt x="290554" y="1599825"/>
                  <a:pt x="293956" y="1595931"/>
                  <a:pt x="309678" y="1595237"/>
                </a:cubicBezTo>
                <a:cubicBezTo>
                  <a:pt x="322039" y="1593670"/>
                  <a:pt x="319799" y="1593088"/>
                  <a:pt x="292050" y="1589464"/>
                </a:cubicBezTo>
                <a:cubicBezTo>
                  <a:pt x="272721" y="1585637"/>
                  <a:pt x="249203" y="1579528"/>
                  <a:pt x="231866" y="1572636"/>
                </a:cubicBezTo>
                <a:cubicBezTo>
                  <a:pt x="231866" y="1572636"/>
                  <a:pt x="231866" y="1572636"/>
                  <a:pt x="203622" y="1561716"/>
                </a:cubicBezTo>
                <a:cubicBezTo>
                  <a:pt x="203622" y="1561716"/>
                  <a:pt x="203622" y="1561716"/>
                  <a:pt x="235021" y="1565095"/>
                </a:cubicBezTo>
                <a:cubicBezTo>
                  <a:pt x="252401" y="1567220"/>
                  <a:pt x="271191" y="1568518"/>
                  <a:pt x="276252" y="1567444"/>
                </a:cubicBezTo>
                <a:cubicBezTo>
                  <a:pt x="281022" y="1567489"/>
                  <a:pt x="298111" y="1570733"/>
                  <a:pt x="313789" y="1574806"/>
                </a:cubicBezTo>
                <a:cubicBezTo>
                  <a:pt x="341787" y="1582079"/>
                  <a:pt x="357508" y="1581385"/>
                  <a:pt x="333161" y="1573866"/>
                </a:cubicBezTo>
                <a:cubicBezTo>
                  <a:pt x="322253" y="1569838"/>
                  <a:pt x="321424" y="1568428"/>
                  <a:pt x="328724" y="1567936"/>
                </a:cubicBezTo>
                <a:cubicBezTo>
                  <a:pt x="333785" y="1566862"/>
                  <a:pt x="338265" y="1568025"/>
                  <a:pt x="339923" y="1570845"/>
                </a:cubicBezTo>
                <a:cubicBezTo>
                  <a:pt x="342992" y="1572837"/>
                  <a:pt x="345232" y="1573418"/>
                  <a:pt x="349464" y="1570934"/>
                </a:cubicBezTo>
                <a:cubicBezTo>
                  <a:pt x="355105" y="1567622"/>
                  <a:pt x="360705" y="1569077"/>
                  <a:pt x="390070" y="1580288"/>
                </a:cubicBezTo>
                <a:cubicBezTo>
                  <a:pt x="399029" y="1582615"/>
                  <a:pt x="400149" y="1582907"/>
                  <a:pt x="399363" y="1576730"/>
                </a:cubicBezTo>
                <a:cubicBezTo>
                  <a:pt x="398576" y="1570553"/>
                  <a:pt x="395217" y="1569681"/>
                  <a:pt x="372819" y="1563862"/>
                </a:cubicBezTo>
                <a:cubicBezTo>
                  <a:pt x="358260" y="1560081"/>
                  <a:pt x="344531" y="1557709"/>
                  <a:pt x="341710" y="1559365"/>
                </a:cubicBezTo>
                <a:cubicBezTo>
                  <a:pt x="335238" y="1561267"/>
                  <a:pt x="258752" y="1547371"/>
                  <a:pt x="259915" y="1542896"/>
                </a:cubicBezTo>
                <a:cubicBezTo>
                  <a:pt x="259085" y="1541485"/>
                  <a:pt x="267216" y="1542403"/>
                  <a:pt x="281774" y="1546184"/>
                </a:cubicBezTo>
                <a:cubicBezTo>
                  <a:pt x="296333" y="1549967"/>
                  <a:pt x="303343" y="1550593"/>
                  <a:pt x="302804" y="1548064"/>
                </a:cubicBezTo>
                <a:cubicBezTo>
                  <a:pt x="303385" y="1545827"/>
                  <a:pt x="302556" y="1544417"/>
                  <a:pt x="300316" y="1543835"/>
                </a:cubicBezTo>
                <a:cubicBezTo>
                  <a:pt x="298076" y="1543253"/>
                  <a:pt x="298367" y="1542134"/>
                  <a:pt x="302308" y="1540769"/>
                </a:cubicBezTo>
                <a:cubicBezTo>
                  <a:pt x="306540" y="1538285"/>
                  <a:pt x="309899" y="1539158"/>
                  <a:pt x="313798" y="1542559"/>
                </a:cubicBezTo>
                <a:cubicBezTo>
                  <a:pt x="321885" y="1548244"/>
                  <a:pt x="358346" y="1550548"/>
                  <a:pt x="357559" y="1544372"/>
                </a:cubicBezTo>
                <a:cubicBezTo>
                  <a:pt x="356191" y="1540433"/>
                  <a:pt x="357311" y="1540724"/>
                  <a:pt x="362329" y="1544416"/>
                </a:cubicBezTo>
                <a:cubicBezTo>
                  <a:pt x="369297" y="1549809"/>
                  <a:pt x="434087" y="1553501"/>
                  <a:pt x="438900" y="1548780"/>
                </a:cubicBezTo>
                <a:cubicBezTo>
                  <a:pt x="440602" y="1546833"/>
                  <a:pt x="452673" y="1546385"/>
                  <a:pt x="466693" y="1547638"/>
                </a:cubicBezTo>
                <a:cubicBezTo>
                  <a:pt x="480422" y="1550010"/>
                  <a:pt x="492493" y="1549563"/>
                  <a:pt x="492783" y="1548444"/>
                </a:cubicBezTo>
                <a:cubicBezTo>
                  <a:pt x="493365" y="1546206"/>
                  <a:pt x="482166" y="1543297"/>
                  <a:pt x="465906" y="1541462"/>
                </a:cubicBezTo>
                <a:cubicBezTo>
                  <a:pt x="451886" y="1540209"/>
                  <a:pt x="438986" y="1539246"/>
                  <a:pt x="439815" y="1540657"/>
                </a:cubicBezTo>
                <a:cubicBezTo>
                  <a:pt x="439524" y="1541775"/>
                  <a:pt x="432806" y="1540030"/>
                  <a:pt x="424966" y="1537994"/>
                </a:cubicBezTo>
                <a:cubicBezTo>
                  <a:pt x="418246" y="1536248"/>
                  <a:pt x="407877" y="1534749"/>
                  <a:pt x="402816" y="1535823"/>
                </a:cubicBezTo>
                <a:cubicBezTo>
                  <a:pt x="395516" y="1536315"/>
                  <a:pt x="395225" y="1537434"/>
                  <a:pt x="397713" y="1541663"/>
                </a:cubicBezTo>
                <a:cubicBezTo>
                  <a:pt x="401859" y="1548713"/>
                  <a:pt x="396259" y="1547258"/>
                  <a:pt x="390994" y="1539918"/>
                </a:cubicBezTo>
                <a:cubicBezTo>
                  <a:pt x="387386" y="1535398"/>
                  <a:pt x="382906" y="1534234"/>
                  <a:pt x="376725" y="1535017"/>
                </a:cubicBezTo>
                <a:cubicBezTo>
                  <a:pt x="370544" y="1535801"/>
                  <a:pt x="369134" y="1536629"/>
                  <a:pt x="372203" y="1538620"/>
                </a:cubicBezTo>
                <a:cubicBezTo>
                  <a:pt x="377760" y="1544841"/>
                  <a:pt x="368801" y="1542514"/>
                  <a:pt x="357354" y="1535958"/>
                </a:cubicBezTo>
                <a:cubicBezTo>
                  <a:pt x="350096" y="1531684"/>
                  <a:pt x="346445" y="1531929"/>
                  <a:pt x="344744" y="1533877"/>
                </a:cubicBezTo>
                <a:cubicBezTo>
                  <a:pt x="343043" y="1535823"/>
                  <a:pt x="337153" y="1535488"/>
                  <a:pt x="328484" y="1532041"/>
                </a:cubicBezTo>
                <a:cubicBezTo>
                  <a:pt x="315336" y="1527432"/>
                  <a:pt x="315336" y="1527432"/>
                  <a:pt x="324048" y="1526112"/>
                </a:cubicBezTo>
                <a:cubicBezTo>
                  <a:pt x="328818" y="1526156"/>
                  <a:pt x="333049" y="1523672"/>
                  <a:pt x="333340" y="1522553"/>
                </a:cubicBezTo>
                <a:cubicBezTo>
                  <a:pt x="333631" y="1521434"/>
                  <a:pt x="344291" y="1521815"/>
                  <a:pt x="357191" y="1522777"/>
                </a:cubicBezTo>
                <a:cubicBezTo>
                  <a:pt x="375400" y="1526313"/>
                  <a:pt x="381290" y="1526648"/>
                  <a:pt x="381043" y="1523001"/>
                </a:cubicBezTo>
                <a:cubicBezTo>
                  <a:pt x="380504" y="1520472"/>
                  <a:pt x="373784" y="1518726"/>
                  <a:pt x="361175" y="1516645"/>
                </a:cubicBezTo>
                <a:cubicBezTo>
                  <a:pt x="340435" y="1513646"/>
                  <a:pt x="320859" y="1506173"/>
                  <a:pt x="304685" y="1494805"/>
                </a:cubicBezTo>
                <a:cubicBezTo>
                  <a:pt x="293528" y="1487129"/>
                  <a:pt x="292409" y="1486838"/>
                  <a:pt x="273866" y="1489188"/>
                </a:cubicBezTo>
                <a:cubicBezTo>
                  <a:pt x="262915" y="1489926"/>
                  <a:pt x="253375" y="1489837"/>
                  <a:pt x="253665" y="1488718"/>
                </a:cubicBezTo>
                <a:cubicBezTo>
                  <a:pt x="252546" y="1488427"/>
                  <a:pt x="254246" y="1486480"/>
                  <a:pt x="256777" y="1485943"/>
                </a:cubicBezTo>
                <a:cubicBezTo>
                  <a:pt x="265779" y="1483504"/>
                  <a:pt x="264411" y="1479565"/>
                  <a:pt x="252383" y="1475247"/>
                </a:cubicBezTo>
                <a:cubicBezTo>
                  <a:pt x="246783" y="1473792"/>
                  <a:pt x="242885" y="1470391"/>
                  <a:pt x="242346" y="1467862"/>
                </a:cubicBezTo>
                <a:cubicBezTo>
                  <a:pt x="242638" y="1466743"/>
                  <a:pt x="246287" y="1466497"/>
                  <a:pt x="249356" y="1468488"/>
                </a:cubicBezTo>
                <a:cubicBezTo>
                  <a:pt x="264163" y="1475918"/>
                  <a:pt x="268643" y="1477082"/>
                  <a:pt x="264745" y="1473680"/>
                </a:cubicBezTo>
                <a:cubicBezTo>
                  <a:pt x="258359" y="1466049"/>
                  <a:pt x="267899" y="1466139"/>
                  <a:pt x="276815" y="1473232"/>
                </a:cubicBezTo>
                <a:cubicBezTo>
                  <a:pt x="282124" y="1475806"/>
                  <a:pt x="288262" y="1479789"/>
                  <a:pt x="290502" y="1480371"/>
                </a:cubicBezTo>
                <a:cubicBezTo>
                  <a:pt x="296392" y="1480707"/>
                  <a:pt x="296392" y="1480707"/>
                  <a:pt x="290835" y="1474486"/>
                </a:cubicBezTo>
                <a:cubicBezTo>
                  <a:pt x="286108" y="1469675"/>
                  <a:pt x="288348" y="1470256"/>
                  <a:pt x="315516" y="1476119"/>
                </a:cubicBezTo>
                <a:cubicBezTo>
                  <a:pt x="342974" y="1480863"/>
                  <a:pt x="344094" y="1481154"/>
                  <a:pt x="332357" y="1475716"/>
                </a:cubicBezTo>
                <a:cubicBezTo>
                  <a:pt x="326218" y="1471733"/>
                  <a:pt x="317550" y="1468287"/>
                  <a:pt x="311950" y="1466832"/>
                </a:cubicBezTo>
                <a:cubicBezTo>
                  <a:pt x="307471" y="1465668"/>
                  <a:pt x="299632" y="1463632"/>
                  <a:pt x="296563" y="1461641"/>
                </a:cubicBezTo>
                <a:cubicBezTo>
                  <a:pt x="286527" y="1454256"/>
                  <a:pt x="307805" y="1459783"/>
                  <a:pt x="329331" y="1468958"/>
                </a:cubicBezTo>
                <a:cubicBezTo>
                  <a:pt x="360644" y="1481870"/>
                  <a:pt x="412741" y="1493014"/>
                  <a:pt x="423444" y="1488628"/>
                </a:cubicBezTo>
                <a:cubicBezTo>
                  <a:pt x="428505" y="1487554"/>
                  <a:pt x="425726" y="1484443"/>
                  <a:pt x="412330" y="1476186"/>
                </a:cubicBezTo>
                <a:cubicBezTo>
                  <a:pt x="403414" y="1469092"/>
                  <a:pt x="391677" y="1463654"/>
                  <a:pt x="388317" y="1462781"/>
                </a:cubicBezTo>
                <a:cubicBezTo>
                  <a:pt x="383547" y="1462737"/>
                  <a:pt x="381059" y="1458507"/>
                  <a:pt x="379982" y="1453449"/>
                </a:cubicBezTo>
                <a:cubicBezTo>
                  <a:pt x="378075" y="1446983"/>
                  <a:pt x="376126" y="1445282"/>
                  <a:pt x="368287" y="1443245"/>
                </a:cubicBezTo>
                <a:cubicBezTo>
                  <a:pt x="356507" y="1442574"/>
                  <a:pt x="340495" y="1444387"/>
                  <a:pt x="349454" y="1446714"/>
                </a:cubicBezTo>
                <a:cubicBezTo>
                  <a:pt x="352813" y="1447587"/>
                  <a:pt x="352523" y="1448706"/>
                  <a:pt x="347462" y="1449780"/>
                </a:cubicBezTo>
                <a:cubicBezTo>
                  <a:pt x="339290" y="1453629"/>
                  <a:pt x="295614" y="1442284"/>
                  <a:pt x="285578" y="1434899"/>
                </a:cubicBezTo>
                <a:cubicBezTo>
                  <a:pt x="280560" y="1431207"/>
                  <a:pt x="275251" y="1428633"/>
                  <a:pt x="271891" y="1427761"/>
                </a:cubicBezTo>
                <a:cubicBezTo>
                  <a:pt x="263761" y="1426843"/>
                  <a:pt x="248416" y="1416885"/>
                  <a:pt x="248168" y="1413237"/>
                </a:cubicBezTo>
                <a:cubicBezTo>
                  <a:pt x="248458" y="1412119"/>
                  <a:pt x="250989" y="1411582"/>
                  <a:pt x="254058" y="1413573"/>
                </a:cubicBezTo>
                <a:cubicBezTo>
                  <a:pt x="265505" y="1420129"/>
                  <a:pt x="322867" y="1438613"/>
                  <a:pt x="327099" y="1436130"/>
                </a:cubicBezTo>
                <a:cubicBezTo>
                  <a:pt x="328510" y="1435302"/>
                  <a:pt x="328800" y="1434183"/>
                  <a:pt x="325441" y="1433310"/>
                </a:cubicBezTo>
                <a:cubicBezTo>
                  <a:pt x="316191" y="1432102"/>
                  <a:pt x="338178" y="1421091"/>
                  <a:pt x="349958" y="1421763"/>
                </a:cubicBezTo>
                <a:cubicBezTo>
                  <a:pt x="359499" y="1421852"/>
                  <a:pt x="362029" y="1421315"/>
                  <a:pt x="359250" y="1418205"/>
                </a:cubicBezTo>
                <a:cubicBezTo>
                  <a:pt x="354232" y="1414512"/>
                  <a:pt x="363816" y="1409835"/>
                  <a:pt x="375306" y="1411625"/>
                </a:cubicBezTo>
                <a:cubicBezTo>
                  <a:pt x="382025" y="1413371"/>
                  <a:pt x="383435" y="1412543"/>
                  <a:pt x="381777" y="1409723"/>
                </a:cubicBezTo>
                <a:cubicBezTo>
                  <a:pt x="376510" y="1402383"/>
                  <a:pt x="309232" y="1394462"/>
                  <a:pt x="304128" y="1400302"/>
                </a:cubicBezTo>
                <a:cubicBezTo>
                  <a:pt x="302427" y="1402249"/>
                  <a:pt x="298777" y="1402495"/>
                  <a:pt x="294007" y="1402451"/>
                </a:cubicBezTo>
                <a:cubicBezTo>
                  <a:pt x="290646" y="1401578"/>
                  <a:pt x="276045" y="1402563"/>
                  <a:pt x="262564" y="1403838"/>
                </a:cubicBezTo>
                <a:cubicBezTo>
                  <a:pt x="238132" y="1405853"/>
                  <a:pt x="207561" y="1403884"/>
                  <a:pt x="214614" y="1399744"/>
                </a:cubicBezTo>
                <a:cubicBezTo>
                  <a:pt x="219136" y="1396141"/>
                  <a:pt x="281816" y="1384951"/>
                  <a:pt x="305128" y="1382646"/>
                </a:cubicBezTo>
                <a:cubicBezTo>
                  <a:pt x="316079" y="1381907"/>
                  <a:pt x="330390" y="1382042"/>
                  <a:pt x="338520" y="1382959"/>
                </a:cubicBezTo>
                <a:cubicBezTo>
                  <a:pt x="345529" y="1383586"/>
                  <a:pt x="357310" y="1384257"/>
                  <a:pt x="365730" y="1384056"/>
                </a:cubicBezTo>
                <a:cubicBezTo>
                  <a:pt x="374151" y="1383854"/>
                  <a:pt x="383110" y="1386181"/>
                  <a:pt x="387299" y="1388464"/>
                </a:cubicBezTo>
                <a:cubicBezTo>
                  <a:pt x="398746" y="1395020"/>
                  <a:pt x="398788" y="1390254"/>
                  <a:pt x="387632" y="1382579"/>
                </a:cubicBezTo>
                <a:cubicBezTo>
                  <a:pt x="379545" y="1376895"/>
                  <a:pt x="377887" y="1374075"/>
                  <a:pt x="380998" y="1371300"/>
                </a:cubicBezTo>
                <a:cubicBezTo>
                  <a:pt x="384110" y="1368525"/>
                  <a:pt x="378510" y="1367071"/>
                  <a:pt x="349932" y="1362036"/>
                </a:cubicBezTo>
                <a:cubicBezTo>
                  <a:pt x="349932" y="1362036"/>
                  <a:pt x="349932" y="1362036"/>
                  <a:pt x="314634" y="1355255"/>
                </a:cubicBezTo>
                <a:cubicBezTo>
                  <a:pt x="314634" y="1355255"/>
                  <a:pt x="314634" y="1355255"/>
                  <a:pt x="344914" y="1358344"/>
                </a:cubicBezTo>
                <a:cubicBezTo>
                  <a:pt x="374074" y="1361141"/>
                  <a:pt x="374074" y="1361141"/>
                  <a:pt x="376108" y="1353308"/>
                </a:cubicBezTo>
                <a:cubicBezTo>
                  <a:pt x="376733" y="1346304"/>
                  <a:pt x="378143" y="1345476"/>
                  <a:pt x="388513" y="1346975"/>
                </a:cubicBezTo>
                <a:cubicBezTo>
                  <a:pt x="394112" y="1348430"/>
                  <a:pt x="403071" y="1350757"/>
                  <a:pt x="408380" y="1353331"/>
                </a:cubicBezTo>
                <a:cubicBezTo>
                  <a:pt x="418169" y="1357067"/>
                  <a:pt x="418459" y="1355949"/>
                  <a:pt x="416552" y="1349482"/>
                </a:cubicBezTo>
                <a:cubicBezTo>
                  <a:pt x="414356" y="1344133"/>
                  <a:pt x="411287" y="1342142"/>
                  <a:pt x="397266" y="1340888"/>
                </a:cubicBezTo>
                <a:cubicBezTo>
                  <a:pt x="388017" y="1339680"/>
                  <a:pt x="377647" y="1338181"/>
                  <a:pt x="373167" y="1337017"/>
                </a:cubicBezTo>
                <a:cubicBezTo>
                  <a:pt x="366448" y="1335272"/>
                  <a:pt x="366448" y="1335272"/>
                  <a:pt x="372381" y="1330841"/>
                </a:cubicBezTo>
                <a:cubicBezTo>
                  <a:pt x="376322" y="1329476"/>
                  <a:pt x="383913" y="1327864"/>
                  <a:pt x="389513" y="1329319"/>
                </a:cubicBezTo>
                <a:cubicBezTo>
                  <a:pt x="406601" y="1332564"/>
                  <a:pt x="400215" y="1324933"/>
                  <a:pt x="381178" y="1319987"/>
                </a:cubicBezTo>
                <a:cubicBezTo>
                  <a:pt x="360190" y="1313341"/>
                  <a:pt x="342229" y="1313453"/>
                  <a:pt x="340485" y="1320167"/>
                </a:cubicBezTo>
                <a:cubicBezTo>
                  <a:pt x="341024" y="1322696"/>
                  <a:pt x="338203" y="1324352"/>
                  <a:pt x="335672" y="1324889"/>
                </a:cubicBezTo>
                <a:cubicBezTo>
                  <a:pt x="334553" y="1324597"/>
                  <a:pt x="338741" y="1326880"/>
                  <a:pt x="346581" y="1328917"/>
                </a:cubicBezTo>
                <a:cubicBezTo>
                  <a:pt x="346581" y="1328917"/>
                  <a:pt x="346581" y="1328917"/>
                  <a:pt x="359729" y="1333526"/>
                </a:cubicBezTo>
                <a:cubicBezTo>
                  <a:pt x="359729" y="1333526"/>
                  <a:pt x="359729" y="1333526"/>
                  <a:pt x="342349" y="1331400"/>
                </a:cubicBezTo>
                <a:cubicBezTo>
                  <a:pt x="331980" y="1329901"/>
                  <a:pt x="319079" y="1328939"/>
                  <a:pt x="313189" y="1328603"/>
                </a:cubicBezTo>
                <a:cubicBezTo>
                  <a:pt x="313189" y="1328603"/>
                  <a:pt x="313189" y="1328603"/>
                  <a:pt x="302529" y="1328223"/>
                </a:cubicBezTo>
                <a:cubicBezTo>
                  <a:pt x="302529" y="1328223"/>
                  <a:pt x="302529" y="1328223"/>
                  <a:pt x="312651" y="1326075"/>
                </a:cubicBezTo>
                <a:cubicBezTo>
                  <a:pt x="329244" y="1322024"/>
                  <a:pt x="338536" y="1318466"/>
                  <a:pt x="338288" y="1314819"/>
                </a:cubicBezTo>
                <a:cubicBezTo>
                  <a:pt x="339451" y="1310343"/>
                  <a:pt x="327961" y="1308553"/>
                  <a:pt x="324559" y="1312446"/>
                </a:cubicBezTo>
                <a:cubicBezTo>
                  <a:pt x="323149" y="1313274"/>
                  <a:pt x="320327" y="1314931"/>
                  <a:pt x="319208" y="1314639"/>
                </a:cubicBezTo>
                <a:cubicBezTo>
                  <a:pt x="316967" y="1314058"/>
                  <a:pt x="317258" y="1312939"/>
                  <a:pt x="318959" y="1310992"/>
                </a:cubicBezTo>
                <a:cubicBezTo>
                  <a:pt x="320661" y="1309045"/>
                  <a:pt x="315061" y="1307591"/>
                  <a:pt x="297681" y="1305465"/>
                </a:cubicBezTo>
                <a:cubicBezTo>
                  <a:pt x="280011" y="1304457"/>
                  <a:pt x="277772" y="1303876"/>
                  <a:pt x="286483" y="1302556"/>
                </a:cubicBezTo>
                <a:cubicBezTo>
                  <a:pt x="292663" y="1301772"/>
                  <a:pt x="317053" y="1304525"/>
                  <a:pt x="341152" y="1308396"/>
                </a:cubicBezTo>
                <a:cubicBezTo>
                  <a:pt x="388231" y="1315847"/>
                  <a:pt x="397770" y="1315937"/>
                  <a:pt x="395574" y="1310589"/>
                </a:cubicBezTo>
                <a:cubicBezTo>
                  <a:pt x="393915" y="1307769"/>
                  <a:pt x="396446" y="1307232"/>
                  <a:pt x="402045" y="1308687"/>
                </a:cubicBezTo>
                <a:cubicBezTo>
                  <a:pt x="408474" y="1311551"/>
                  <a:pt x="409593" y="1311842"/>
                  <a:pt x="407106" y="1307612"/>
                </a:cubicBezTo>
                <a:cubicBezTo>
                  <a:pt x="404618" y="1303383"/>
                  <a:pt x="406029" y="1302555"/>
                  <a:pt x="413038" y="1303181"/>
                </a:cubicBezTo>
                <a:cubicBezTo>
                  <a:pt x="420049" y="1303808"/>
                  <a:pt x="417809" y="1303226"/>
                  <a:pt x="409140" y="1299780"/>
                </a:cubicBezTo>
                <a:cubicBezTo>
                  <a:pt x="392633" y="1294297"/>
                  <a:pt x="341323" y="1289329"/>
                  <a:pt x="311000" y="1291008"/>
                </a:cubicBezTo>
                <a:cubicBezTo>
                  <a:pt x="270018" y="1292307"/>
                  <a:pt x="208458" y="1303787"/>
                  <a:pt x="217956" y="1308643"/>
                </a:cubicBezTo>
                <a:cubicBezTo>
                  <a:pt x="219905" y="1310344"/>
                  <a:pt x="212314" y="1311955"/>
                  <a:pt x="200781" y="1314931"/>
                </a:cubicBezTo>
                <a:cubicBezTo>
                  <a:pt x="179418" y="1318937"/>
                  <a:pt x="143992" y="1326456"/>
                  <a:pt x="119807" y="1332118"/>
                </a:cubicBezTo>
                <a:cubicBezTo>
                  <a:pt x="113336" y="1334020"/>
                  <a:pt x="107155" y="1334803"/>
                  <a:pt x="107446" y="1333684"/>
                </a:cubicBezTo>
                <a:cubicBezTo>
                  <a:pt x="108027" y="1331446"/>
                  <a:pt x="119850" y="1327351"/>
                  <a:pt x="133913" y="1323838"/>
                </a:cubicBezTo>
                <a:cubicBezTo>
                  <a:pt x="149096" y="1320615"/>
                  <a:pt x="164569" y="1316274"/>
                  <a:pt x="169920" y="1314081"/>
                </a:cubicBezTo>
                <a:cubicBezTo>
                  <a:pt x="174981" y="1313006"/>
                  <a:pt x="181162" y="1312224"/>
                  <a:pt x="182282" y="1312514"/>
                </a:cubicBezTo>
                <a:cubicBezTo>
                  <a:pt x="187052" y="1312559"/>
                  <a:pt x="209621" y="1299311"/>
                  <a:pt x="210783" y="1294836"/>
                </a:cubicBezTo>
                <a:cubicBezTo>
                  <a:pt x="210535" y="1291188"/>
                  <a:pt x="247124" y="1279193"/>
                  <a:pt x="262016" y="1277090"/>
                </a:cubicBezTo>
                <a:cubicBezTo>
                  <a:pt x="266786" y="1277134"/>
                  <a:pt x="271847" y="1276060"/>
                  <a:pt x="271018" y="1274650"/>
                </a:cubicBezTo>
                <a:cubicBezTo>
                  <a:pt x="271890" y="1271294"/>
                  <a:pt x="303708" y="1259254"/>
                  <a:pt x="317480" y="1256859"/>
                </a:cubicBezTo>
                <a:cubicBezTo>
                  <a:pt x="323661" y="1256076"/>
                  <a:pt x="328183" y="1252473"/>
                  <a:pt x="327645" y="1249944"/>
                </a:cubicBezTo>
                <a:cubicBezTo>
                  <a:pt x="328226" y="1247707"/>
                  <a:pt x="332167" y="1246342"/>
                  <a:pt x="342536" y="1247841"/>
                </a:cubicBezTo>
                <a:cubicBezTo>
                  <a:pt x="350667" y="1248758"/>
                  <a:pt x="362737" y="1248311"/>
                  <a:pt x="369208" y="1246409"/>
                </a:cubicBezTo>
                <a:cubicBezTo>
                  <a:pt x="369208" y="1246409"/>
                  <a:pt x="369208" y="1246409"/>
                  <a:pt x="380741" y="1243432"/>
                </a:cubicBezTo>
                <a:cubicBezTo>
                  <a:pt x="380741" y="1243432"/>
                  <a:pt x="380741" y="1243432"/>
                  <a:pt x="370371" y="1241933"/>
                </a:cubicBezTo>
                <a:cubicBezTo>
                  <a:pt x="364772" y="1240478"/>
                  <a:pt x="360831" y="1241843"/>
                  <a:pt x="360540" y="1242962"/>
                </a:cubicBezTo>
                <a:cubicBezTo>
                  <a:pt x="359959" y="1245200"/>
                  <a:pt x="355189" y="1245155"/>
                  <a:pt x="348179" y="1244529"/>
                </a:cubicBezTo>
                <a:cubicBezTo>
                  <a:pt x="342579" y="1243074"/>
                  <a:pt x="338391" y="1240792"/>
                  <a:pt x="339801" y="1239964"/>
                </a:cubicBezTo>
                <a:cubicBezTo>
                  <a:pt x="341502" y="1238017"/>
                  <a:pt x="337313" y="1235734"/>
                  <a:pt x="329183" y="1234817"/>
                </a:cubicBezTo>
                <a:cubicBezTo>
                  <a:pt x="316283" y="1233855"/>
                  <a:pt x="316283" y="1233855"/>
                  <a:pt x="323832" y="1237010"/>
                </a:cubicBezTo>
                <a:cubicBezTo>
                  <a:pt x="333620" y="1240747"/>
                  <a:pt x="333620" y="1240747"/>
                  <a:pt x="320720" y="1239785"/>
                </a:cubicBezTo>
                <a:cubicBezTo>
                  <a:pt x="315120" y="1238331"/>
                  <a:pt x="304999" y="1240479"/>
                  <a:pt x="299647" y="1242672"/>
                </a:cubicBezTo>
                <a:cubicBezTo>
                  <a:pt x="294005" y="1245984"/>
                  <a:pt x="288944" y="1247058"/>
                  <a:pt x="288115" y="1245648"/>
                </a:cubicBezTo>
                <a:cubicBezTo>
                  <a:pt x="287286" y="1244239"/>
                  <a:pt x="276874" y="1247506"/>
                  <a:pt x="265051" y="1251601"/>
                </a:cubicBezTo>
                <a:cubicBezTo>
                  <a:pt x="242234" y="1261201"/>
                  <a:pt x="224811" y="1263842"/>
                  <a:pt x="226556" y="1257129"/>
                </a:cubicBezTo>
                <a:cubicBezTo>
                  <a:pt x="226846" y="1256010"/>
                  <a:pt x="229667" y="1254353"/>
                  <a:pt x="231907" y="1254935"/>
                </a:cubicBezTo>
                <a:cubicBezTo>
                  <a:pt x="234147" y="1255517"/>
                  <a:pt x="244559" y="1252250"/>
                  <a:pt x="253851" y="1248692"/>
                </a:cubicBezTo>
                <a:cubicBezTo>
                  <a:pt x="264264" y="1245425"/>
                  <a:pt x="270197" y="1240994"/>
                  <a:pt x="266547" y="1241240"/>
                </a:cubicBezTo>
                <a:cubicBezTo>
                  <a:pt x="263187" y="1240367"/>
                  <a:pt x="258126" y="1241441"/>
                  <a:pt x="254475" y="1241687"/>
                </a:cubicBezTo>
                <a:cubicBezTo>
                  <a:pt x="250534" y="1243053"/>
                  <a:pt x="246055" y="1241889"/>
                  <a:pt x="241037" y="1238197"/>
                </a:cubicBezTo>
                <a:cubicBezTo>
                  <a:pt x="234070" y="1232803"/>
                  <a:pt x="232659" y="1233632"/>
                  <a:pt x="220546" y="1238846"/>
                </a:cubicBezTo>
                <a:cubicBezTo>
                  <a:pt x="213784" y="1241867"/>
                  <a:pt x="205902" y="1244597"/>
                  <a:pt x="204782" y="1244306"/>
                </a:cubicBezTo>
                <a:cubicBezTo>
                  <a:pt x="202542" y="1243724"/>
                  <a:pt x="197771" y="1243680"/>
                  <a:pt x="194121" y="1243926"/>
                </a:cubicBezTo>
                <a:cubicBezTo>
                  <a:pt x="188770" y="1246119"/>
                  <a:pt x="188770" y="1246119"/>
                  <a:pt x="194994" y="1240569"/>
                </a:cubicBezTo>
                <a:cubicBezTo>
                  <a:pt x="199225" y="1238085"/>
                  <a:pt x="201216" y="1235019"/>
                  <a:pt x="198977" y="1234438"/>
                </a:cubicBezTo>
                <a:cubicBezTo>
                  <a:pt x="194788" y="1232155"/>
                  <a:pt x="174211" y="1242337"/>
                  <a:pt x="175579" y="1246275"/>
                </a:cubicBezTo>
                <a:cubicBezTo>
                  <a:pt x="176408" y="1247686"/>
                  <a:pt x="166825" y="1252363"/>
                  <a:pt x="154173" y="1255048"/>
                </a:cubicBezTo>
                <a:cubicBezTo>
                  <a:pt x="137289" y="1260217"/>
                  <a:pt x="130236" y="1264357"/>
                  <a:pt x="125671" y="1272727"/>
                </a:cubicBezTo>
                <a:cubicBezTo>
                  <a:pt x="121978" y="1277739"/>
                  <a:pt x="117166" y="1282461"/>
                  <a:pt x="116045" y="1282170"/>
                </a:cubicBezTo>
                <a:cubicBezTo>
                  <a:pt x="111566" y="1281007"/>
                  <a:pt x="114182" y="1270936"/>
                  <a:pt x="121277" y="1262030"/>
                </a:cubicBezTo>
                <a:cubicBezTo>
                  <a:pt x="128372" y="1253124"/>
                  <a:pt x="124184" y="1250841"/>
                  <a:pt x="115968" y="1259456"/>
                </a:cubicBezTo>
                <a:cubicBezTo>
                  <a:pt x="112566" y="1263351"/>
                  <a:pt x="108625" y="1264715"/>
                  <a:pt x="107796" y="1263306"/>
                </a:cubicBezTo>
                <a:cubicBezTo>
                  <a:pt x="106137" y="1260486"/>
                  <a:pt x="115225" y="1248514"/>
                  <a:pt x="122277" y="1244374"/>
                </a:cubicBezTo>
                <a:cubicBezTo>
                  <a:pt x="125099" y="1242718"/>
                  <a:pt x="128210" y="1239943"/>
                  <a:pt x="128501" y="1238824"/>
                </a:cubicBezTo>
                <a:cubicBezTo>
                  <a:pt x="129373" y="1235467"/>
                  <a:pt x="163517" y="1214476"/>
                  <a:pt x="166876" y="1215349"/>
                </a:cubicBezTo>
                <a:cubicBezTo>
                  <a:pt x="167996" y="1215640"/>
                  <a:pt x="168577" y="1213402"/>
                  <a:pt x="168868" y="1212283"/>
                </a:cubicBezTo>
                <a:cubicBezTo>
                  <a:pt x="166380" y="1208054"/>
                  <a:pt x="182435" y="1201475"/>
                  <a:pt x="189445" y="1202101"/>
                </a:cubicBezTo>
                <a:cubicBezTo>
                  <a:pt x="196164" y="1203847"/>
                  <a:pt x="217074" y="1187779"/>
                  <a:pt x="217117" y="1183013"/>
                </a:cubicBezTo>
                <a:cubicBezTo>
                  <a:pt x="216578" y="1180484"/>
                  <a:pt x="219690" y="1177709"/>
                  <a:pt x="222802" y="1174934"/>
                </a:cubicBezTo>
                <a:cubicBezTo>
                  <a:pt x="225913" y="1172160"/>
                  <a:pt x="227905" y="1169094"/>
                  <a:pt x="225666" y="1168512"/>
                </a:cubicBezTo>
                <a:cubicBezTo>
                  <a:pt x="222015" y="1168758"/>
                  <a:pt x="167132" y="1186750"/>
                  <a:pt x="158960" y="1190599"/>
                </a:cubicBezTo>
                <a:cubicBezTo>
                  <a:pt x="157549" y="1191427"/>
                  <a:pt x="152488" y="1192501"/>
                  <a:pt x="148547" y="1193866"/>
                </a:cubicBezTo>
                <a:cubicBezTo>
                  <a:pt x="143486" y="1194941"/>
                  <a:pt x="145188" y="1192994"/>
                  <a:pt x="152241" y="1188854"/>
                </a:cubicBezTo>
                <a:cubicBezTo>
                  <a:pt x="165517" y="1179164"/>
                  <a:pt x="164687" y="1177754"/>
                  <a:pt x="150334" y="1182386"/>
                </a:cubicBezTo>
                <a:cubicBezTo>
                  <a:pt x="134570" y="1187847"/>
                  <a:pt x="110882" y="1200804"/>
                  <a:pt x="112540" y="1203623"/>
                </a:cubicBezTo>
                <a:cubicBezTo>
                  <a:pt x="112249" y="1204742"/>
                  <a:pt x="108847" y="1208636"/>
                  <a:pt x="102376" y="1210538"/>
                </a:cubicBezTo>
                <a:cubicBezTo>
                  <a:pt x="96733" y="1213850"/>
                  <a:pt x="90553" y="1214634"/>
                  <a:pt x="89723" y="1213224"/>
                </a:cubicBezTo>
                <a:cubicBezTo>
                  <a:pt x="88894" y="1211814"/>
                  <a:pt x="89185" y="1210695"/>
                  <a:pt x="91715" y="1210158"/>
                </a:cubicBezTo>
                <a:cubicBezTo>
                  <a:pt x="94245" y="1209621"/>
                  <a:pt x="98186" y="1208256"/>
                  <a:pt x="102418" y="1205772"/>
                </a:cubicBezTo>
                <a:cubicBezTo>
                  <a:pt x="108060" y="1202460"/>
                  <a:pt x="108060" y="1202460"/>
                  <a:pt x="98229" y="1203489"/>
                </a:cubicBezTo>
                <a:cubicBezTo>
                  <a:pt x="93168" y="1204564"/>
                  <a:pt x="81346" y="1208658"/>
                  <a:pt x="71472" y="1214454"/>
                </a:cubicBezTo>
                <a:cubicBezTo>
                  <a:pt x="53425" y="1224100"/>
                  <a:pt x="45586" y="1222063"/>
                  <a:pt x="62513" y="1212128"/>
                </a:cubicBezTo>
                <a:cubicBezTo>
                  <a:pt x="68155" y="1208815"/>
                  <a:pt x="76909" y="1202729"/>
                  <a:pt x="82551" y="1199417"/>
                </a:cubicBezTo>
                <a:cubicBezTo>
                  <a:pt x="88193" y="1196105"/>
                  <a:pt x="93835" y="1192792"/>
                  <a:pt x="96075" y="1193374"/>
                </a:cubicBezTo>
                <a:cubicBezTo>
                  <a:pt x="99435" y="1194247"/>
                  <a:pt x="106196" y="1191226"/>
                  <a:pt x="112959" y="1188205"/>
                </a:cubicBezTo>
                <a:cubicBezTo>
                  <a:pt x="119721" y="1185184"/>
                  <a:pt x="126483" y="1182163"/>
                  <a:pt x="129842" y="1183035"/>
                </a:cubicBezTo>
                <a:cubicBezTo>
                  <a:pt x="132373" y="1182498"/>
                  <a:pt x="138844" y="1180597"/>
                  <a:pt x="144487" y="1177284"/>
                </a:cubicBezTo>
                <a:cubicBezTo>
                  <a:pt x="152950" y="1172316"/>
                  <a:pt x="154651" y="1170369"/>
                  <a:pt x="150172" y="1169206"/>
                </a:cubicBezTo>
                <a:cubicBezTo>
                  <a:pt x="145401" y="1169161"/>
                  <a:pt x="145692" y="1168043"/>
                  <a:pt x="154446" y="1161955"/>
                </a:cubicBezTo>
                <a:cubicBezTo>
                  <a:pt x="160088" y="1158643"/>
                  <a:pt x="163200" y="1155869"/>
                  <a:pt x="160960" y="1155287"/>
                </a:cubicBezTo>
                <a:cubicBezTo>
                  <a:pt x="158720" y="1154705"/>
                  <a:pt x="156190" y="1155242"/>
                  <a:pt x="157019" y="1156651"/>
                </a:cubicBezTo>
                <a:cubicBezTo>
                  <a:pt x="156437" y="1158890"/>
                  <a:pt x="151086" y="1161083"/>
                  <a:pt x="144614" y="1162985"/>
                </a:cubicBezTo>
                <a:cubicBezTo>
                  <a:pt x="134493" y="1165133"/>
                  <a:pt x="131963" y="1165670"/>
                  <a:pt x="133125" y="1161195"/>
                </a:cubicBezTo>
                <a:cubicBezTo>
                  <a:pt x="133706" y="1158957"/>
                  <a:pt x="136818" y="1156182"/>
                  <a:pt x="139349" y="1155645"/>
                </a:cubicBezTo>
                <a:cubicBezTo>
                  <a:pt x="141879" y="1155108"/>
                  <a:pt x="143871" y="1152042"/>
                  <a:pt x="143623" y="1148394"/>
                </a:cubicBezTo>
                <a:cubicBezTo>
                  <a:pt x="142298" y="1139690"/>
                  <a:pt x="153334" y="1129418"/>
                  <a:pt x="158601" y="1136758"/>
                </a:cubicBezTo>
                <a:cubicBezTo>
                  <a:pt x="160259" y="1139578"/>
                  <a:pt x="160797" y="1142106"/>
                  <a:pt x="157686" y="1144881"/>
                </a:cubicBezTo>
                <a:cubicBezTo>
                  <a:pt x="153164" y="1148484"/>
                  <a:pt x="153164" y="1148484"/>
                  <a:pt x="158805" y="1145172"/>
                </a:cubicBezTo>
                <a:cubicBezTo>
                  <a:pt x="162746" y="1143807"/>
                  <a:pt x="164738" y="1140741"/>
                  <a:pt x="165029" y="1139622"/>
                </a:cubicBezTo>
                <a:cubicBezTo>
                  <a:pt x="164200" y="1138212"/>
                  <a:pt x="167602" y="1134319"/>
                  <a:pt x="172954" y="1132126"/>
                </a:cubicBezTo>
                <a:cubicBezTo>
                  <a:pt x="177185" y="1129641"/>
                  <a:pt x="180878" y="1124629"/>
                  <a:pt x="181460" y="1122391"/>
                </a:cubicBezTo>
                <a:cubicBezTo>
                  <a:pt x="183161" y="1120444"/>
                  <a:pt x="186563" y="1116550"/>
                  <a:pt x="189384" y="1114894"/>
                </a:cubicBezTo>
                <a:cubicBezTo>
                  <a:pt x="193906" y="1111291"/>
                  <a:pt x="192787" y="1111001"/>
                  <a:pt x="186315" y="1112903"/>
                </a:cubicBezTo>
                <a:cubicBezTo>
                  <a:pt x="181545" y="1112858"/>
                  <a:pt x="174535" y="1112231"/>
                  <a:pt x="169765" y="1112187"/>
                </a:cubicBezTo>
                <a:cubicBezTo>
                  <a:pt x="164165" y="1110732"/>
                  <a:pt x="152924" y="1112589"/>
                  <a:pt x="141101" y="1116685"/>
                </a:cubicBezTo>
                <a:cubicBezTo>
                  <a:pt x="94347" y="1135594"/>
                  <a:pt x="89287" y="1136669"/>
                  <a:pt x="89577" y="1135549"/>
                </a:cubicBezTo>
                <a:cubicBezTo>
                  <a:pt x="89868" y="1134431"/>
                  <a:pt x="150145" y="1109479"/>
                  <a:pt x="159147" y="1107040"/>
                </a:cubicBezTo>
                <a:cubicBezTo>
                  <a:pt x="165328" y="1106256"/>
                  <a:pt x="168483" y="1098715"/>
                  <a:pt x="162054" y="1095851"/>
                </a:cubicBezTo>
                <a:cubicBezTo>
                  <a:pt x="160105" y="1094150"/>
                  <a:pt x="160686" y="1091912"/>
                  <a:pt x="166038" y="1089719"/>
                </a:cubicBezTo>
                <a:cubicBezTo>
                  <a:pt x="170269" y="1087235"/>
                  <a:pt x="172261" y="1084169"/>
                  <a:pt x="170893" y="1080231"/>
                </a:cubicBezTo>
                <a:cubicBezTo>
                  <a:pt x="168987" y="1073764"/>
                  <a:pt x="168987" y="1073764"/>
                  <a:pt x="166413" y="1079068"/>
                </a:cubicBezTo>
                <a:cubicBezTo>
                  <a:pt x="163550" y="1085490"/>
                  <a:pt x="144050" y="1100729"/>
                  <a:pt x="139570" y="1099565"/>
                </a:cubicBezTo>
                <a:cubicBezTo>
                  <a:pt x="136211" y="1098693"/>
                  <a:pt x="136502" y="1097574"/>
                  <a:pt x="140152" y="1097328"/>
                </a:cubicBezTo>
                <a:cubicBezTo>
                  <a:pt x="145212" y="1096253"/>
                  <a:pt x="145546" y="1090368"/>
                  <a:pt x="139656" y="1090032"/>
                </a:cubicBezTo>
                <a:cubicBezTo>
                  <a:pt x="134057" y="1088578"/>
                  <a:pt x="109290" y="1096478"/>
                  <a:pt x="107008" y="1100662"/>
                </a:cubicBezTo>
                <a:cubicBezTo>
                  <a:pt x="106427" y="1102900"/>
                  <a:pt x="100246" y="1103684"/>
                  <a:pt x="94356" y="1103348"/>
                </a:cubicBezTo>
                <a:cubicBezTo>
                  <a:pt x="80336" y="1102095"/>
                  <a:pt x="62871" y="1109502"/>
                  <a:pt x="45902" y="1124204"/>
                </a:cubicBezTo>
                <a:cubicBezTo>
                  <a:pt x="32625" y="1133894"/>
                  <a:pt x="25034" y="1135505"/>
                  <a:pt x="24538" y="1128210"/>
                </a:cubicBezTo>
                <a:cubicBezTo>
                  <a:pt x="24000" y="1125682"/>
                  <a:pt x="27402" y="1121787"/>
                  <a:pt x="30804" y="1117894"/>
                </a:cubicBezTo>
                <a:cubicBezTo>
                  <a:pt x="38439" y="1111516"/>
                  <a:pt x="39686" y="1097507"/>
                  <a:pt x="32719" y="1092115"/>
                </a:cubicBezTo>
                <a:cubicBezTo>
                  <a:pt x="28821" y="1088713"/>
                  <a:pt x="24880" y="1090078"/>
                  <a:pt x="18947" y="1094509"/>
                </a:cubicBezTo>
                <a:cubicBezTo>
                  <a:pt x="9612" y="1102834"/>
                  <a:pt x="6252" y="1101961"/>
                  <a:pt x="1815" y="1096031"/>
                </a:cubicBezTo>
                <a:cubicBezTo>
                  <a:pt x="-1792" y="1091510"/>
                  <a:pt x="-91" y="1089564"/>
                  <a:pt x="7543" y="1083186"/>
                </a:cubicBezTo>
                <a:cubicBezTo>
                  <a:pt x="14057" y="1076517"/>
                  <a:pt x="16340" y="1072333"/>
                  <a:pt x="15844" y="1065037"/>
                </a:cubicBezTo>
                <a:cubicBezTo>
                  <a:pt x="15561" y="1033910"/>
                  <a:pt x="16724" y="1029434"/>
                  <a:pt x="27469" y="1020281"/>
                </a:cubicBezTo>
                <a:cubicBezTo>
                  <a:pt x="50081" y="1002267"/>
                  <a:pt x="63400" y="987811"/>
                  <a:pt x="65725" y="978860"/>
                </a:cubicBezTo>
                <a:cubicBezTo>
                  <a:pt x="66640" y="970736"/>
                  <a:pt x="68341" y="968789"/>
                  <a:pt x="73111" y="968834"/>
                </a:cubicBezTo>
                <a:cubicBezTo>
                  <a:pt x="81532" y="968632"/>
                  <a:pt x="129824" y="934595"/>
                  <a:pt x="141732" y="920967"/>
                </a:cubicBezTo>
                <a:cubicBezTo>
                  <a:pt x="145716" y="914836"/>
                  <a:pt x="151067" y="912643"/>
                  <a:pt x="151606" y="915171"/>
                </a:cubicBezTo>
                <a:cubicBezTo>
                  <a:pt x="153803" y="920520"/>
                  <a:pt x="186784" y="904004"/>
                  <a:pt x="226861" y="878583"/>
                </a:cubicBezTo>
                <a:cubicBezTo>
                  <a:pt x="246898" y="865872"/>
                  <a:pt x="270878" y="851796"/>
                  <a:pt x="282410" y="848819"/>
                </a:cubicBezTo>
                <a:cubicBezTo>
                  <a:pt x="293113" y="844433"/>
                  <a:pt x="301576" y="839465"/>
                  <a:pt x="300747" y="838056"/>
                </a:cubicBezTo>
                <a:cubicBezTo>
                  <a:pt x="300208" y="835527"/>
                  <a:pt x="302739" y="834990"/>
                  <a:pt x="308629" y="835326"/>
                </a:cubicBezTo>
                <a:cubicBezTo>
                  <a:pt x="313109" y="836489"/>
                  <a:pt x="325761" y="833804"/>
                  <a:pt x="337293" y="830827"/>
                </a:cubicBezTo>
                <a:cubicBezTo>
                  <a:pt x="356416" y="826240"/>
                  <a:pt x="356707" y="825121"/>
                  <a:pt x="350860" y="820018"/>
                </a:cubicBezTo>
                <a:cubicBezTo>
                  <a:pt x="346671" y="817736"/>
                  <a:pt x="333523" y="813127"/>
                  <a:pt x="318674" y="810464"/>
                </a:cubicBezTo>
                <a:cubicBezTo>
                  <a:pt x="290386" y="804310"/>
                  <a:pt x="281469" y="797216"/>
                  <a:pt x="300550" y="797395"/>
                </a:cubicBezTo>
                <a:cubicBezTo>
                  <a:pt x="308971" y="797193"/>
                  <a:pt x="323820" y="799856"/>
                  <a:pt x="342277" y="807039"/>
                </a:cubicBezTo>
                <a:cubicBezTo>
                  <a:pt x="370522" y="817960"/>
                  <a:pt x="370522" y="817960"/>
                  <a:pt x="396365" y="815118"/>
                </a:cubicBezTo>
                <a:cubicBezTo>
                  <a:pt x="411257" y="813014"/>
                  <a:pt x="434279" y="811828"/>
                  <a:pt x="448880" y="810843"/>
                </a:cubicBezTo>
                <a:cubicBezTo>
                  <a:pt x="462361" y="809567"/>
                  <a:pt x="473313" y="808829"/>
                  <a:pt x="473603" y="807710"/>
                </a:cubicBezTo>
                <a:cubicBezTo>
                  <a:pt x="473894" y="806591"/>
                  <a:pt x="469995" y="803190"/>
                  <a:pt x="464978" y="799497"/>
                </a:cubicBezTo>
                <a:cubicBezTo>
                  <a:pt x="452702" y="791531"/>
                  <a:pt x="442126" y="781617"/>
                  <a:pt x="444657" y="781080"/>
                </a:cubicBezTo>
                <a:cubicBezTo>
                  <a:pt x="444947" y="779961"/>
                  <a:pt x="454155" y="785936"/>
                  <a:pt x="464191" y="793321"/>
                </a:cubicBezTo>
                <a:cubicBezTo>
                  <a:pt x="464191" y="793321"/>
                  <a:pt x="464191" y="793321"/>
                  <a:pt x="482315" y="806390"/>
                </a:cubicBezTo>
                <a:cubicBezTo>
                  <a:pt x="482315" y="806390"/>
                  <a:pt x="482315" y="806390"/>
                  <a:pt x="513175" y="807240"/>
                </a:cubicBezTo>
                <a:cubicBezTo>
                  <a:pt x="530845" y="808247"/>
                  <a:pt x="544327" y="806971"/>
                  <a:pt x="542378" y="805271"/>
                </a:cubicBezTo>
                <a:cubicBezTo>
                  <a:pt x="538770" y="800750"/>
                  <a:pt x="501028" y="784974"/>
                  <a:pt x="494556" y="786876"/>
                </a:cubicBezTo>
                <a:cubicBezTo>
                  <a:pt x="489495" y="787950"/>
                  <a:pt x="481989" y="780029"/>
                  <a:pt x="482323" y="774143"/>
                </a:cubicBezTo>
                <a:cubicBezTo>
                  <a:pt x="482904" y="771905"/>
                  <a:pt x="485725" y="770249"/>
                  <a:pt x="487964" y="770831"/>
                </a:cubicBezTo>
                <a:cubicBezTo>
                  <a:pt x="494975" y="771457"/>
                  <a:pt x="494188" y="765282"/>
                  <a:pt x="487221" y="759888"/>
                </a:cubicBezTo>
                <a:cubicBezTo>
                  <a:pt x="483032" y="757606"/>
                  <a:pt x="473782" y="756398"/>
                  <a:pt x="456941" y="756800"/>
                </a:cubicBezTo>
                <a:cubicBezTo>
                  <a:pt x="431679" y="757405"/>
                  <a:pt x="417121" y="753623"/>
                  <a:pt x="418035" y="745499"/>
                </a:cubicBezTo>
                <a:cubicBezTo>
                  <a:pt x="418907" y="742143"/>
                  <a:pt x="426208" y="741651"/>
                  <a:pt x="444999" y="742948"/>
                </a:cubicBezTo>
                <a:cubicBezTo>
                  <a:pt x="459018" y="744201"/>
                  <a:pt x="474449" y="744626"/>
                  <a:pt x="479510" y="743552"/>
                </a:cubicBezTo>
                <a:cubicBezTo>
                  <a:pt x="484571" y="742478"/>
                  <a:pt x="501121" y="743194"/>
                  <a:pt x="517090" y="746148"/>
                </a:cubicBezTo>
                <a:cubicBezTo>
                  <a:pt x="540069" y="749729"/>
                  <a:pt x="544840" y="749773"/>
                  <a:pt x="543762" y="744715"/>
                </a:cubicBezTo>
                <a:cubicBezTo>
                  <a:pt x="542685" y="739658"/>
                  <a:pt x="545215" y="739121"/>
                  <a:pt x="562305" y="742366"/>
                </a:cubicBezTo>
                <a:cubicBezTo>
                  <a:pt x="576863" y="746148"/>
                  <a:pt x="577735" y="742791"/>
                  <a:pt x="564382" y="729767"/>
                </a:cubicBezTo>
                <a:cubicBezTo>
                  <a:pt x="554636" y="721264"/>
                  <a:pt x="551567" y="719272"/>
                  <a:pt x="533897" y="718265"/>
                </a:cubicBezTo>
                <a:cubicBezTo>
                  <a:pt x="522117" y="717594"/>
                  <a:pt x="511456" y="717213"/>
                  <a:pt x="509755" y="719160"/>
                </a:cubicBezTo>
                <a:cubicBezTo>
                  <a:pt x="505524" y="721644"/>
                  <a:pt x="497393" y="720727"/>
                  <a:pt x="499676" y="716542"/>
                </a:cubicBezTo>
                <a:cubicBezTo>
                  <a:pt x="502788" y="713767"/>
                  <a:pt x="495530" y="709493"/>
                  <a:pt x="484040" y="707703"/>
                </a:cubicBezTo>
                <a:cubicBezTo>
                  <a:pt x="478441" y="706248"/>
                  <a:pt x="475081" y="705376"/>
                  <a:pt x="476782" y="703429"/>
                </a:cubicBezTo>
                <a:cubicBezTo>
                  <a:pt x="477073" y="702310"/>
                  <a:pt x="481844" y="702355"/>
                  <a:pt x="486323" y="703518"/>
                </a:cubicBezTo>
                <a:cubicBezTo>
                  <a:pt x="490511" y="705800"/>
                  <a:pt x="494162" y="705554"/>
                  <a:pt x="494743" y="703317"/>
                </a:cubicBezTo>
                <a:cubicBezTo>
                  <a:pt x="494495" y="699669"/>
                  <a:pt x="501506" y="700295"/>
                  <a:pt x="520543" y="705241"/>
                </a:cubicBezTo>
                <a:cubicBezTo>
                  <a:pt x="537633" y="708485"/>
                  <a:pt x="544352" y="710231"/>
                  <a:pt x="540454" y="706829"/>
                </a:cubicBezTo>
                <a:cubicBezTo>
                  <a:pt x="537384" y="704838"/>
                  <a:pt x="526186" y="701929"/>
                  <a:pt x="517227" y="699602"/>
                </a:cubicBezTo>
                <a:cubicBezTo>
                  <a:pt x="507977" y="698393"/>
                  <a:pt x="502668" y="695820"/>
                  <a:pt x="506318" y="695574"/>
                </a:cubicBezTo>
                <a:cubicBezTo>
                  <a:pt x="516149" y="694544"/>
                  <a:pt x="512251" y="691143"/>
                  <a:pt x="491845" y="682259"/>
                </a:cubicBezTo>
                <a:cubicBezTo>
                  <a:pt x="473679" y="673957"/>
                  <a:pt x="480689" y="674583"/>
                  <a:pt x="504745" y="683221"/>
                </a:cubicBezTo>
                <a:cubicBezTo>
                  <a:pt x="513414" y="686667"/>
                  <a:pt x="514534" y="686958"/>
                  <a:pt x="511217" y="681319"/>
                </a:cubicBezTo>
                <a:cubicBezTo>
                  <a:pt x="509558" y="678499"/>
                  <a:pt x="509020" y="675971"/>
                  <a:pt x="511259" y="676552"/>
                </a:cubicBezTo>
                <a:cubicBezTo>
                  <a:pt x="514910" y="676306"/>
                  <a:pt x="521543" y="687585"/>
                  <a:pt x="518184" y="686712"/>
                </a:cubicBezTo>
                <a:cubicBezTo>
                  <a:pt x="511174" y="686085"/>
                  <a:pt x="523450" y="694052"/>
                  <a:pt x="530170" y="695797"/>
                </a:cubicBezTo>
                <a:cubicBezTo>
                  <a:pt x="533820" y="695551"/>
                  <a:pt x="536889" y="697543"/>
                  <a:pt x="536307" y="699781"/>
                </a:cubicBezTo>
                <a:cubicBezTo>
                  <a:pt x="536017" y="700900"/>
                  <a:pt x="548045" y="705218"/>
                  <a:pt x="563724" y="709291"/>
                </a:cubicBezTo>
                <a:cubicBezTo>
                  <a:pt x="608809" y="719809"/>
                  <a:pt x="621958" y="724418"/>
                  <a:pt x="614367" y="726029"/>
                </a:cubicBezTo>
                <a:cubicBezTo>
                  <a:pt x="610716" y="726276"/>
                  <a:pt x="609305" y="727104"/>
                  <a:pt x="611545" y="727686"/>
                </a:cubicBezTo>
                <a:cubicBezTo>
                  <a:pt x="613785" y="728267"/>
                  <a:pt x="618555" y="728312"/>
                  <a:pt x="622496" y="726947"/>
                </a:cubicBezTo>
                <a:cubicBezTo>
                  <a:pt x="630378" y="724217"/>
                  <a:pt x="653024" y="733683"/>
                  <a:pt x="646262" y="736704"/>
                </a:cubicBezTo>
                <a:cubicBezTo>
                  <a:pt x="643441" y="738360"/>
                  <a:pt x="646510" y="740351"/>
                  <a:pt x="652939" y="743216"/>
                </a:cubicBezTo>
                <a:cubicBezTo>
                  <a:pt x="668326" y="748407"/>
                  <a:pt x="670318" y="745341"/>
                  <a:pt x="659205" y="732899"/>
                </a:cubicBezTo>
                <a:cubicBezTo>
                  <a:pt x="649502" y="719629"/>
                  <a:pt x="651784" y="715444"/>
                  <a:pt x="664060" y="723411"/>
                </a:cubicBezTo>
                <a:cubicBezTo>
                  <a:pt x="675217" y="731086"/>
                  <a:pt x="679449" y="728603"/>
                  <a:pt x="670823" y="720390"/>
                </a:cubicBezTo>
                <a:cubicBezTo>
                  <a:pt x="662197" y="712177"/>
                  <a:pt x="601432" y="697587"/>
                  <a:pt x="597739" y="702600"/>
                </a:cubicBezTo>
                <a:cubicBezTo>
                  <a:pt x="594337" y="706493"/>
                  <a:pt x="584839" y="701638"/>
                  <a:pt x="585172" y="695753"/>
                </a:cubicBezTo>
                <a:cubicBezTo>
                  <a:pt x="585754" y="693514"/>
                  <a:pt x="577376" y="688950"/>
                  <a:pt x="562279" y="682639"/>
                </a:cubicBezTo>
                <a:cubicBezTo>
                  <a:pt x="550250" y="678320"/>
                  <a:pt x="535153" y="672010"/>
                  <a:pt x="530964" y="669727"/>
                </a:cubicBezTo>
                <a:cubicBezTo>
                  <a:pt x="525655" y="667154"/>
                  <a:pt x="518107" y="663998"/>
                  <a:pt x="512216" y="663663"/>
                </a:cubicBezTo>
                <a:cubicBezTo>
                  <a:pt x="506617" y="662208"/>
                  <a:pt x="501308" y="659635"/>
                  <a:pt x="501599" y="658516"/>
                </a:cubicBezTo>
                <a:cubicBezTo>
                  <a:pt x="502181" y="656278"/>
                  <a:pt x="499112" y="654286"/>
                  <a:pt x="495752" y="653414"/>
                </a:cubicBezTo>
                <a:cubicBezTo>
                  <a:pt x="484014" y="647976"/>
                  <a:pt x="518731" y="656994"/>
                  <a:pt x="539718" y="663640"/>
                </a:cubicBezTo>
                <a:cubicBezTo>
                  <a:pt x="550626" y="667668"/>
                  <a:pt x="583394" y="674985"/>
                  <a:pt x="614212" y="680602"/>
                </a:cubicBezTo>
                <a:cubicBezTo>
                  <a:pt x="614212" y="680602"/>
                  <a:pt x="614212" y="680602"/>
                  <a:pt x="668839" y="691209"/>
                </a:cubicBezTo>
                <a:cubicBezTo>
                  <a:pt x="668839" y="691209"/>
                  <a:pt x="668839" y="691209"/>
                  <a:pt x="668343" y="683914"/>
                </a:cubicBezTo>
                <a:cubicBezTo>
                  <a:pt x="668428" y="674381"/>
                  <a:pt x="666189" y="673799"/>
                  <a:pt x="614674" y="660417"/>
                </a:cubicBezTo>
                <a:cubicBezTo>
                  <a:pt x="520894" y="634862"/>
                  <a:pt x="441005" y="624860"/>
                  <a:pt x="425199" y="635086"/>
                </a:cubicBezTo>
                <a:cubicBezTo>
                  <a:pt x="419556" y="638398"/>
                  <a:pt x="418437" y="638108"/>
                  <a:pt x="414042" y="627411"/>
                </a:cubicBezTo>
                <a:cubicBezTo>
                  <a:pt x="414042" y="627411"/>
                  <a:pt x="414042" y="627411"/>
                  <a:pt x="407408" y="616133"/>
                </a:cubicBezTo>
                <a:cubicBezTo>
                  <a:pt x="407408" y="616133"/>
                  <a:pt x="407408" y="616133"/>
                  <a:pt x="384968" y="615081"/>
                </a:cubicBezTo>
                <a:cubicBezTo>
                  <a:pt x="372068" y="614118"/>
                  <a:pt x="349337" y="614186"/>
                  <a:pt x="335565" y="616581"/>
                </a:cubicBezTo>
                <a:cubicBezTo>
                  <a:pt x="313081" y="620295"/>
                  <a:pt x="308311" y="620250"/>
                  <a:pt x="303584" y="615439"/>
                </a:cubicBezTo>
                <a:cubicBezTo>
                  <a:pt x="296326" y="611165"/>
                  <a:pt x="297736" y="610337"/>
                  <a:pt x="314287" y="611053"/>
                </a:cubicBezTo>
                <a:cubicBezTo>
                  <a:pt x="323827" y="611142"/>
                  <a:pt x="332538" y="609822"/>
                  <a:pt x="335359" y="608166"/>
                </a:cubicBezTo>
                <a:cubicBezTo>
                  <a:pt x="342121" y="605145"/>
                  <a:pt x="390405" y="603355"/>
                  <a:pt x="409733" y="607182"/>
                </a:cubicBezTo>
                <a:cubicBezTo>
                  <a:pt x="420103" y="608681"/>
                  <a:pt x="438065" y="608569"/>
                  <a:pt x="449306" y="606711"/>
                </a:cubicBezTo>
                <a:cubicBezTo>
                  <a:pt x="461377" y="606264"/>
                  <a:pt x="473738" y="604697"/>
                  <a:pt x="478509" y="604741"/>
                </a:cubicBezTo>
                <a:cubicBezTo>
                  <a:pt x="486929" y="604540"/>
                  <a:pt x="473200" y="602168"/>
                  <a:pt x="404510" y="595075"/>
                </a:cubicBezTo>
                <a:cubicBezTo>
                  <a:pt x="376471" y="592568"/>
                  <a:pt x="373111" y="591696"/>
                  <a:pt x="372034" y="586638"/>
                </a:cubicBezTo>
                <a:cubicBezTo>
                  <a:pt x="370956" y="581581"/>
                  <a:pt x="374316" y="582454"/>
                  <a:pt x="411025" y="588406"/>
                </a:cubicBezTo>
                <a:cubicBezTo>
                  <a:pt x="450263" y="593821"/>
                  <a:pt x="451383" y="594112"/>
                  <a:pt x="452837" y="588518"/>
                </a:cubicBezTo>
                <a:cubicBezTo>
                  <a:pt x="452879" y="583752"/>
                  <a:pt x="455991" y="580976"/>
                  <a:pt x="459641" y="580730"/>
                </a:cubicBezTo>
                <a:cubicBezTo>
                  <a:pt x="463292" y="580484"/>
                  <a:pt x="467233" y="579119"/>
                  <a:pt x="467814" y="576881"/>
                </a:cubicBezTo>
                <a:cubicBezTo>
                  <a:pt x="467275" y="574352"/>
                  <a:pt x="440355" y="572137"/>
                  <a:pt x="401074" y="571489"/>
                </a:cubicBezTo>
                <a:cubicBezTo>
                  <a:pt x="372452" y="571220"/>
                  <a:pt x="337445" y="563321"/>
                  <a:pt x="353747" y="560389"/>
                </a:cubicBezTo>
                <a:cubicBezTo>
                  <a:pt x="364989" y="558532"/>
                  <a:pt x="361672" y="552893"/>
                  <a:pt x="348233" y="549402"/>
                </a:cubicBezTo>
                <a:cubicBezTo>
                  <a:pt x="337035" y="546492"/>
                  <a:pt x="336205" y="545083"/>
                  <a:pt x="341061" y="535595"/>
                </a:cubicBezTo>
                <a:cubicBezTo>
                  <a:pt x="343053" y="532529"/>
                  <a:pt x="347823" y="532574"/>
                  <a:pt x="359313" y="534363"/>
                </a:cubicBezTo>
                <a:cubicBezTo>
                  <a:pt x="374452" y="535908"/>
                  <a:pt x="374452" y="535908"/>
                  <a:pt x="373666" y="529731"/>
                </a:cubicBezTo>
                <a:cubicBezTo>
                  <a:pt x="373170" y="522436"/>
                  <a:pt x="374290" y="522727"/>
                  <a:pt x="380718" y="525591"/>
                </a:cubicBezTo>
                <a:cubicBezTo>
                  <a:pt x="384078" y="526464"/>
                  <a:pt x="410708" y="529798"/>
                  <a:pt x="440159" y="531476"/>
                </a:cubicBezTo>
                <a:cubicBezTo>
                  <a:pt x="468488" y="532863"/>
                  <a:pt x="501299" y="535414"/>
                  <a:pt x="513618" y="538614"/>
                </a:cubicBezTo>
                <a:cubicBezTo>
                  <a:pt x="528467" y="541277"/>
                  <a:pt x="534357" y="541613"/>
                  <a:pt x="532408" y="539912"/>
                </a:cubicBezTo>
                <a:cubicBezTo>
                  <a:pt x="531869" y="537383"/>
                  <a:pt x="512831" y="532438"/>
                  <a:pt x="490434" y="526620"/>
                </a:cubicBezTo>
                <a:cubicBezTo>
                  <a:pt x="455135" y="519840"/>
                  <a:pt x="450947" y="517557"/>
                  <a:pt x="452400" y="511962"/>
                </a:cubicBezTo>
                <a:cubicBezTo>
                  <a:pt x="453272" y="508606"/>
                  <a:pt x="456093" y="506950"/>
                  <a:pt x="463103" y="507577"/>
                </a:cubicBezTo>
                <a:cubicBezTo>
                  <a:pt x="471233" y="508494"/>
                  <a:pt x="472353" y="508785"/>
                  <a:pt x="467044" y="506211"/>
                </a:cubicBezTo>
                <a:cubicBezTo>
                  <a:pt x="462564" y="505048"/>
                  <a:pt x="455264" y="505540"/>
                  <a:pt x="449083" y="506323"/>
                </a:cubicBezTo>
                <a:cubicBezTo>
                  <a:pt x="437551" y="509300"/>
                  <a:pt x="433943" y="504779"/>
                  <a:pt x="443817" y="498983"/>
                </a:cubicBezTo>
                <a:cubicBezTo>
                  <a:pt x="457923" y="490704"/>
                  <a:pt x="528895" y="493612"/>
                  <a:pt x="527689" y="502854"/>
                </a:cubicBezTo>
                <a:cubicBezTo>
                  <a:pt x="527108" y="505092"/>
                  <a:pt x="521217" y="504756"/>
                  <a:pt x="514498" y="503011"/>
                </a:cubicBezTo>
                <a:cubicBezTo>
                  <a:pt x="495169" y="499184"/>
                  <a:pt x="478909" y="497350"/>
                  <a:pt x="480568" y="500169"/>
                </a:cubicBezTo>
                <a:cubicBezTo>
                  <a:pt x="483346" y="503280"/>
                  <a:pt x="537725" y="510239"/>
                  <a:pt x="545316" y="508628"/>
                </a:cubicBezTo>
                <a:cubicBezTo>
                  <a:pt x="548967" y="508382"/>
                  <a:pt x="548138" y="506972"/>
                  <a:pt x="541709" y="504107"/>
                </a:cubicBezTo>
                <a:cubicBezTo>
                  <a:pt x="536109" y="502653"/>
                  <a:pt x="549010" y="503615"/>
                  <a:pt x="568629" y="506323"/>
                </a:cubicBezTo>
                <a:cubicBezTo>
                  <a:pt x="568629" y="506323"/>
                  <a:pt x="568629" y="506323"/>
                  <a:pt x="604508" y="510865"/>
                </a:cubicBezTo>
                <a:cubicBezTo>
                  <a:pt x="604508" y="510865"/>
                  <a:pt x="604508" y="510865"/>
                  <a:pt x="587505" y="498087"/>
                </a:cubicBezTo>
                <a:cubicBezTo>
                  <a:pt x="587505" y="498087"/>
                  <a:pt x="587505" y="498087"/>
                  <a:pt x="570501" y="485310"/>
                </a:cubicBezTo>
                <a:cubicBezTo>
                  <a:pt x="570501" y="485310"/>
                  <a:pt x="570501" y="485310"/>
                  <a:pt x="516951" y="479760"/>
                </a:cubicBezTo>
                <a:cubicBezTo>
                  <a:pt x="487791" y="476963"/>
                  <a:pt x="463402" y="474211"/>
                  <a:pt x="462282" y="473920"/>
                </a:cubicBezTo>
                <a:cubicBezTo>
                  <a:pt x="462573" y="472801"/>
                  <a:pt x="471284" y="471481"/>
                  <a:pt x="482235" y="470742"/>
                </a:cubicBezTo>
                <a:cubicBezTo>
                  <a:pt x="482235" y="470742"/>
                  <a:pt x="482235" y="470742"/>
                  <a:pt x="503017" y="468974"/>
                </a:cubicBezTo>
                <a:cubicBezTo>
                  <a:pt x="503017" y="468974"/>
                  <a:pt x="503017" y="468974"/>
                  <a:pt x="472737" y="465886"/>
                </a:cubicBezTo>
                <a:cubicBezTo>
                  <a:pt x="439927" y="463335"/>
                  <a:pt x="436028" y="459934"/>
                  <a:pt x="465770" y="460493"/>
                </a:cubicBezTo>
                <a:cubicBezTo>
                  <a:pt x="484850" y="460672"/>
                  <a:pt x="484850" y="460672"/>
                  <a:pt x="474233" y="455525"/>
                </a:cubicBezTo>
                <a:cubicBezTo>
                  <a:pt x="464445" y="451788"/>
                  <a:pt x="464445" y="451788"/>
                  <a:pt x="472036" y="450177"/>
                </a:cubicBezTo>
                <a:cubicBezTo>
                  <a:pt x="479337" y="449685"/>
                  <a:pt x="478217" y="449393"/>
                  <a:pt x="465068" y="444784"/>
                </a:cubicBezTo>
                <a:cubicBezTo>
                  <a:pt x="465068" y="444784"/>
                  <a:pt x="465068" y="444784"/>
                  <a:pt x="450801" y="439883"/>
                </a:cubicBezTo>
                <a:cubicBezTo>
                  <a:pt x="450801" y="439883"/>
                  <a:pt x="450801" y="439883"/>
                  <a:pt x="463453" y="437198"/>
                </a:cubicBezTo>
                <a:cubicBezTo>
                  <a:pt x="470754" y="436705"/>
                  <a:pt x="485065" y="436840"/>
                  <a:pt x="496554" y="438629"/>
                </a:cubicBezTo>
                <a:cubicBezTo>
                  <a:pt x="508043" y="440420"/>
                  <a:pt x="528244" y="440890"/>
                  <a:pt x="542555" y="441024"/>
                </a:cubicBezTo>
                <a:cubicBezTo>
                  <a:pt x="556865" y="441158"/>
                  <a:pt x="573997" y="439636"/>
                  <a:pt x="581007" y="440263"/>
                </a:cubicBezTo>
                <a:cubicBezTo>
                  <a:pt x="591958" y="439524"/>
                  <a:pt x="587479" y="438361"/>
                  <a:pt x="561431" y="432789"/>
                </a:cubicBezTo>
                <a:cubicBezTo>
                  <a:pt x="519413" y="424263"/>
                  <a:pt x="461384" y="417550"/>
                  <a:pt x="434421" y="420101"/>
                </a:cubicBezTo>
                <a:cubicBezTo>
                  <a:pt x="412519" y="421578"/>
                  <a:pt x="404680" y="419542"/>
                  <a:pt x="409493" y="414820"/>
                </a:cubicBezTo>
                <a:cubicBezTo>
                  <a:pt x="411194" y="412873"/>
                  <a:pt x="406715" y="411710"/>
                  <a:pt x="369177" y="404347"/>
                </a:cubicBezTo>
                <a:cubicBezTo>
                  <a:pt x="353208" y="401393"/>
                  <a:pt x="352088" y="401103"/>
                  <a:pt x="357730" y="397791"/>
                </a:cubicBezTo>
                <a:cubicBezTo>
                  <a:pt x="361671" y="396425"/>
                  <a:pt x="382992" y="397186"/>
                  <a:pt x="423350" y="402892"/>
                </a:cubicBezTo>
                <a:cubicBezTo>
                  <a:pt x="506889" y="412649"/>
                  <a:pt x="557079" y="417325"/>
                  <a:pt x="559900" y="415669"/>
                </a:cubicBezTo>
                <a:cubicBezTo>
                  <a:pt x="561601" y="413723"/>
                  <a:pt x="560481" y="413432"/>
                  <a:pt x="559361" y="413141"/>
                </a:cubicBezTo>
                <a:cubicBezTo>
                  <a:pt x="557122" y="412559"/>
                  <a:pt x="555172" y="410858"/>
                  <a:pt x="555754" y="408621"/>
                </a:cubicBezTo>
                <a:cubicBezTo>
                  <a:pt x="556045" y="407502"/>
                  <a:pt x="561105" y="406427"/>
                  <a:pt x="567825" y="408173"/>
                </a:cubicBezTo>
                <a:cubicBezTo>
                  <a:pt x="574835" y="408799"/>
                  <a:pt x="578485" y="408553"/>
                  <a:pt x="576827" y="405733"/>
                </a:cubicBezTo>
                <a:cubicBezTo>
                  <a:pt x="576288" y="403205"/>
                  <a:pt x="558079" y="399669"/>
                  <a:pt x="518840" y="394254"/>
                </a:cubicBezTo>
                <a:cubicBezTo>
                  <a:pt x="442311" y="385124"/>
                  <a:pt x="437541" y="385079"/>
                  <a:pt x="434430" y="387855"/>
                </a:cubicBezTo>
                <a:cubicBezTo>
                  <a:pt x="433849" y="390092"/>
                  <a:pt x="426838" y="389466"/>
                  <a:pt x="419828" y="388839"/>
                </a:cubicBezTo>
                <a:cubicBezTo>
                  <a:pt x="413109" y="387094"/>
                  <a:pt x="404150" y="384766"/>
                  <a:pt x="399670" y="383603"/>
                </a:cubicBezTo>
                <a:cubicBezTo>
                  <a:pt x="385941" y="381231"/>
                  <a:pt x="400004" y="377718"/>
                  <a:pt x="427214" y="378813"/>
                </a:cubicBezTo>
                <a:cubicBezTo>
                  <a:pt x="472677" y="378679"/>
                  <a:pt x="490389" y="374920"/>
                  <a:pt x="466581" y="369930"/>
                </a:cubicBezTo>
                <a:cubicBezTo>
                  <a:pt x="462102" y="368766"/>
                  <a:pt x="450612" y="366976"/>
                  <a:pt x="441653" y="364648"/>
                </a:cubicBezTo>
                <a:cubicBezTo>
                  <a:pt x="417844" y="359658"/>
                  <a:pt x="423487" y="356346"/>
                  <a:pt x="452937" y="358024"/>
                </a:cubicBezTo>
                <a:cubicBezTo>
                  <a:pt x="466957" y="359278"/>
                  <a:pt x="480148" y="359121"/>
                  <a:pt x="481559" y="358293"/>
                </a:cubicBezTo>
                <a:cubicBezTo>
                  <a:pt x="483260" y="356346"/>
                  <a:pt x="481020" y="355764"/>
                  <a:pt x="476250" y="355719"/>
                </a:cubicBezTo>
                <a:cubicBezTo>
                  <a:pt x="471479" y="355675"/>
                  <a:pt x="468120" y="354802"/>
                  <a:pt x="468701" y="352564"/>
                </a:cubicBezTo>
                <a:cubicBezTo>
                  <a:pt x="470445" y="345850"/>
                  <a:pt x="422786" y="340637"/>
                  <a:pt x="382341" y="344464"/>
                </a:cubicBezTo>
                <a:cubicBezTo>
                  <a:pt x="346958" y="347216"/>
                  <a:pt x="343017" y="348582"/>
                  <a:pt x="333392" y="358025"/>
                </a:cubicBezTo>
                <a:cubicBezTo>
                  <a:pt x="321235" y="368005"/>
                  <a:pt x="308873" y="369572"/>
                  <a:pt x="310079" y="360330"/>
                </a:cubicBezTo>
                <a:cubicBezTo>
                  <a:pt x="310950" y="356973"/>
                  <a:pt x="316883" y="352543"/>
                  <a:pt x="322235" y="350350"/>
                </a:cubicBezTo>
                <a:cubicBezTo>
                  <a:pt x="322235" y="350350"/>
                  <a:pt x="322235" y="350350"/>
                  <a:pt x="333767" y="347373"/>
                </a:cubicBezTo>
                <a:cubicBezTo>
                  <a:pt x="333767" y="347373"/>
                  <a:pt x="333767" y="347373"/>
                  <a:pt x="310788" y="343793"/>
                </a:cubicBezTo>
                <a:cubicBezTo>
                  <a:pt x="297059" y="341421"/>
                  <a:pt x="283039" y="340168"/>
                  <a:pt x="275157" y="342898"/>
                </a:cubicBezTo>
                <a:cubicBezTo>
                  <a:pt x="267565" y="344509"/>
                  <a:pt x="259145" y="344710"/>
                  <a:pt x="250477" y="341265"/>
                </a:cubicBezTo>
                <a:cubicBezTo>
                  <a:pt x="237038" y="337774"/>
                  <a:pt x="237329" y="336655"/>
                  <a:pt x="243552" y="331105"/>
                </a:cubicBezTo>
                <a:cubicBezTo>
                  <a:pt x="247783" y="328621"/>
                  <a:pt x="251477" y="323609"/>
                  <a:pt x="250938" y="321080"/>
                </a:cubicBezTo>
                <a:cubicBezTo>
                  <a:pt x="251810" y="317723"/>
                  <a:pt x="261393" y="313046"/>
                  <a:pt x="279688" y="307049"/>
                </a:cubicBezTo>
                <a:cubicBezTo>
                  <a:pt x="279688" y="307049"/>
                  <a:pt x="279688" y="307049"/>
                  <a:pt x="306693" y="299730"/>
                </a:cubicBezTo>
                <a:cubicBezTo>
                  <a:pt x="306693" y="299730"/>
                  <a:pt x="306693" y="299730"/>
                  <a:pt x="294126" y="292883"/>
                </a:cubicBezTo>
                <a:cubicBezTo>
                  <a:pt x="277370" y="283753"/>
                  <a:pt x="278866" y="273392"/>
                  <a:pt x="296665" y="260099"/>
                </a:cubicBezTo>
                <a:cubicBezTo>
                  <a:pt x="311061" y="250700"/>
                  <a:pt x="322012" y="249962"/>
                  <a:pt x="328646" y="261240"/>
                </a:cubicBezTo>
                <a:cubicBezTo>
                  <a:pt x="334741" y="269990"/>
                  <a:pt x="338101" y="270863"/>
                  <a:pt x="357515" y="265156"/>
                </a:cubicBezTo>
                <a:cubicBezTo>
                  <a:pt x="367637" y="263008"/>
                  <a:pt x="376100" y="258040"/>
                  <a:pt x="381204" y="252199"/>
                </a:cubicBezTo>
                <a:cubicBezTo>
                  <a:pt x="384897" y="247186"/>
                  <a:pt x="392821" y="239690"/>
                  <a:pt x="397344" y="236087"/>
                </a:cubicBezTo>
                <a:cubicBezTo>
                  <a:pt x="408089" y="226934"/>
                  <a:pt x="405602" y="222705"/>
                  <a:pt x="388761" y="223108"/>
                </a:cubicBezTo>
                <a:cubicBezTo>
                  <a:pt x="388761" y="223108"/>
                  <a:pt x="388761" y="223108"/>
                  <a:pt x="376980" y="222436"/>
                </a:cubicBezTo>
                <a:cubicBezTo>
                  <a:pt x="376980" y="222436"/>
                  <a:pt x="376980" y="222436"/>
                  <a:pt x="389923" y="218632"/>
                </a:cubicBezTo>
                <a:cubicBezTo>
                  <a:pt x="401456" y="215656"/>
                  <a:pt x="402866" y="214828"/>
                  <a:pt x="398677" y="212545"/>
                </a:cubicBezTo>
                <a:cubicBezTo>
                  <a:pt x="392539" y="208562"/>
                  <a:pt x="391505" y="198738"/>
                  <a:pt x="395240" y="188959"/>
                </a:cubicBezTo>
                <a:cubicBezTo>
                  <a:pt x="398104" y="182536"/>
                  <a:pt x="402045" y="181172"/>
                  <a:pt x="412167" y="179023"/>
                </a:cubicBezTo>
                <a:cubicBezTo>
                  <a:pt x="419467" y="178531"/>
                  <a:pt x="427349" y="175801"/>
                  <a:pt x="429880" y="175264"/>
                </a:cubicBezTo>
                <a:cubicBezTo>
                  <a:pt x="431581" y="173316"/>
                  <a:pt x="435812" y="170833"/>
                  <a:pt x="439753" y="169467"/>
                </a:cubicBezTo>
                <a:cubicBezTo>
                  <a:pt x="449046" y="165909"/>
                  <a:pt x="451619" y="160606"/>
                  <a:pt x="443198" y="160807"/>
                </a:cubicBezTo>
                <a:cubicBezTo>
                  <a:pt x="437018" y="161590"/>
                  <a:pt x="436189" y="160180"/>
                  <a:pt x="438472" y="155996"/>
                </a:cubicBezTo>
                <a:cubicBezTo>
                  <a:pt x="439634" y="151521"/>
                  <a:pt x="444694" y="150446"/>
                  <a:pt x="453406" y="149126"/>
                </a:cubicBezTo>
                <a:cubicBezTo>
                  <a:pt x="464066" y="149506"/>
                  <a:pt x="468298" y="147022"/>
                  <a:pt x="470871" y="141719"/>
                </a:cubicBezTo>
                <a:cubicBezTo>
                  <a:pt x="472034" y="137243"/>
                  <a:pt x="473196" y="132767"/>
                  <a:pt x="472367" y="131358"/>
                </a:cubicBezTo>
                <a:cubicBezTo>
                  <a:pt x="471538" y="129947"/>
                  <a:pt x="455568" y="126994"/>
                  <a:pt x="436778" y="125696"/>
                </a:cubicBezTo>
                <a:cubicBezTo>
                  <a:pt x="411269" y="122653"/>
                  <a:pt x="402019" y="121444"/>
                  <a:pt x="399531" y="117215"/>
                </a:cubicBezTo>
                <a:cubicBezTo>
                  <a:pt x="395923" y="112695"/>
                  <a:pt x="397334" y="111867"/>
                  <a:pt x="404926" y="110256"/>
                </a:cubicBezTo>
                <a:cubicBezTo>
                  <a:pt x="409986" y="109182"/>
                  <a:pt x="422887" y="110144"/>
                  <a:pt x="435496" y="112225"/>
                </a:cubicBezTo>
                <a:cubicBezTo>
                  <a:pt x="456236" y="115223"/>
                  <a:pt x="504519" y="113433"/>
                  <a:pt x="520283" y="107972"/>
                </a:cubicBezTo>
                <a:cubicBezTo>
                  <a:pt x="524224" y="106607"/>
                  <a:pt x="533516" y="103049"/>
                  <a:pt x="539449" y="98618"/>
                </a:cubicBezTo>
                <a:cubicBezTo>
                  <a:pt x="546211" y="95597"/>
                  <a:pt x="556914" y="91211"/>
                  <a:pt x="563385" y="89309"/>
                </a:cubicBezTo>
                <a:cubicBezTo>
                  <a:pt x="570686" y="88816"/>
                  <a:pt x="581099" y="85549"/>
                  <a:pt x="586450" y="83356"/>
                </a:cubicBezTo>
                <a:cubicBezTo>
                  <a:pt x="597982" y="80380"/>
                  <a:pt x="597982" y="80380"/>
                  <a:pt x="591553" y="77515"/>
                </a:cubicBezTo>
                <a:cubicBezTo>
                  <a:pt x="585125" y="74651"/>
                  <a:pt x="585416" y="73532"/>
                  <a:pt x="589647" y="71048"/>
                </a:cubicBezTo>
                <a:cubicBezTo>
                  <a:pt x="596409" y="68027"/>
                  <a:pt x="592759" y="68273"/>
                  <a:pt x="581518" y="70131"/>
                </a:cubicBezTo>
                <a:cubicBezTo>
                  <a:pt x="575336" y="70914"/>
                  <a:pt x="566916" y="71115"/>
                  <a:pt x="561026" y="70780"/>
                </a:cubicBezTo>
                <a:cubicBezTo>
                  <a:pt x="555427" y="69325"/>
                  <a:pt x="543065" y="70892"/>
                  <a:pt x="532943" y="73040"/>
                </a:cubicBezTo>
                <a:cubicBezTo>
                  <a:pt x="512119" y="79575"/>
                  <a:pt x="507348" y="79530"/>
                  <a:pt x="509092" y="72817"/>
                </a:cubicBezTo>
                <a:cubicBezTo>
                  <a:pt x="511665" y="67513"/>
                  <a:pt x="526848" y="64290"/>
                  <a:pt x="567001" y="61582"/>
                </a:cubicBezTo>
                <a:cubicBezTo>
                  <a:pt x="579363" y="60016"/>
                  <a:pt x="583842" y="61180"/>
                  <a:pt x="590810" y="66572"/>
                </a:cubicBezTo>
                <a:cubicBezTo>
                  <a:pt x="602795" y="75658"/>
                  <a:pt x="616029" y="70735"/>
                  <a:pt x="605163" y="61940"/>
                </a:cubicBezTo>
                <a:cubicBezTo>
                  <a:pt x="597367" y="55137"/>
                  <a:pt x="604172" y="47350"/>
                  <a:pt x="615661" y="49140"/>
                </a:cubicBezTo>
                <a:cubicBezTo>
                  <a:pt x="622671" y="49767"/>
                  <a:pt x="624081" y="48938"/>
                  <a:pt x="620721" y="48066"/>
                </a:cubicBezTo>
                <a:cubicBezTo>
                  <a:pt x="616533" y="45784"/>
                  <a:pt x="615703" y="44373"/>
                  <a:pt x="619644" y="43009"/>
                </a:cubicBezTo>
                <a:cubicBezTo>
                  <a:pt x="623585" y="41643"/>
                  <a:pt x="619106" y="40480"/>
                  <a:pt x="608445" y="40099"/>
                </a:cubicBezTo>
                <a:cubicBezTo>
                  <a:pt x="598905" y="40010"/>
                  <a:pt x="591066" y="37974"/>
                  <a:pt x="591357" y="36855"/>
                </a:cubicBezTo>
                <a:cubicBezTo>
                  <a:pt x="592228" y="33498"/>
                  <a:pt x="592228" y="33498"/>
                  <a:pt x="622217" y="37705"/>
                </a:cubicBezTo>
                <a:cubicBezTo>
                  <a:pt x="633998" y="38376"/>
                  <a:pt x="656439" y="39428"/>
                  <a:pt x="671040" y="38443"/>
                </a:cubicBezTo>
                <a:cubicBezTo>
                  <a:pt x="685641" y="37458"/>
                  <a:pt x="700242" y="36473"/>
                  <a:pt x="703602" y="37346"/>
                </a:cubicBezTo>
                <a:cubicBezTo>
                  <a:pt x="706962" y="38219"/>
                  <a:pt x="714553" y="36608"/>
                  <a:pt x="721025" y="34705"/>
                </a:cubicBezTo>
                <a:cubicBezTo>
                  <a:pt x="731146" y="32557"/>
                  <a:pt x="730026" y="32267"/>
                  <a:pt x="697507" y="28596"/>
                </a:cubicBezTo>
                <a:cubicBezTo>
                  <a:pt x="663867" y="24636"/>
                  <a:pt x="616746" y="21951"/>
                  <a:pt x="595135" y="22309"/>
                </a:cubicBezTo>
                <a:cubicBezTo>
                  <a:pt x="581944" y="22465"/>
                  <a:pt x="582569" y="15461"/>
                  <a:pt x="596049" y="14186"/>
                </a:cubicBezTo>
                <a:cubicBezTo>
                  <a:pt x="603060" y="14812"/>
                  <a:pt x="605881" y="13156"/>
                  <a:pt x="606505" y="6152"/>
                </a:cubicBezTo>
                <a:cubicBezTo>
                  <a:pt x="607958" y="558"/>
                  <a:pt x="609368" y="-271"/>
                  <a:pt x="615259" y="65"/>
                </a:cubicBezTo>
                <a:close/>
              </a:path>
            </a:pathLst>
          </a:custGeom>
        </p:spPr>
      </p:pic>
      <p:sp>
        <p:nvSpPr>
          <p:cNvPr id="3" name="椭圆 2">
            <a:extLst>
              <a:ext uri="{FF2B5EF4-FFF2-40B4-BE49-F238E27FC236}">
                <a16:creationId xmlns:a16="http://schemas.microsoft.com/office/drawing/2014/main" id="{E915535B-75A6-F643-060A-9F80E80D44C4}"/>
              </a:ext>
            </a:extLst>
          </p:cNvPr>
          <p:cNvSpPr/>
          <p:nvPr/>
        </p:nvSpPr>
        <p:spPr>
          <a:xfrm>
            <a:off x="2980842" y="1751992"/>
            <a:ext cx="538298" cy="538298"/>
          </a:xfrm>
          <a:prstGeom prst="ellipse">
            <a:avLst/>
          </a:prstGeom>
          <a:solidFill>
            <a:schemeClr val="accent1"/>
          </a:solidFill>
          <a:ln>
            <a:noFill/>
          </a:ln>
          <a:effectLst>
            <a:outerShdw blurRad="38100" dist="38100" dir="2700000" algn="tl"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4" name="Freeform 6">
            <a:extLst>
              <a:ext uri="{FF2B5EF4-FFF2-40B4-BE49-F238E27FC236}">
                <a16:creationId xmlns:a16="http://schemas.microsoft.com/office/drawing/2014/main" id="{49CA77B6-A9BE-5C81-87D1-216C357FF98F}"/>
              </a:ext>
            </a:extLst>
          </p:cNvPr>
          <p:cNvSpPr>
            <a:spLocks noEditPoints="1"/>
          </p:cNvSpPr>
          <p:nvPr/>
        </p:nvSpPr>
        <p:spPr bwMode="auto">
          <a:xfrm>
            <a:off x="3093210" y="1864360"/>
            <a:ext cx="313562" cy="313562"/>
          </a:xfrm>
          <a:custGeom>
            <a:avLst/>
            <a:gdLst>
              <a:gd name="T0" fmla="*/ 1000 w 2000"/>
              <a:gd name="T1" fmla="*/ 0 h 2000"/>
              <a:gd name="T2" fmla="*/ 0 w 2000"/>
              <a:gd name="T3" fmla="*/ 1000 h 2000"/>
              <a:gd name="T4" fmla="*/ 1000 w 2000"/>
              <a:gd name="T5" fmla="*/ 2000 h 2000"/>
              <a:gd name="T6" fmla="*/ 2000 w 2000"/>
              <a:gd name="T7" fmla="*/ 1000 h 2000"/>
              <a:gd name="T8" fmla="*/ 1000 w 2000"/>
              <a:gd name="T9" fmla="*/ 0 h 2000"/>
              <a:gd name="T10" fmla="*/ 1533 w 2000"/>
              <a:gd name="T11" fmla="*/ 1067 h 2000"/>
              <a:gd name="T12" fmla="*/ 1000 w 2000"/>
              <a:gd name="T13" fmla="*/ 1067 h 2000"/>
              <a:gd name="T14" fmla="*/ 933 w 2000"/>
              <a:gd name="T15" fmla="*/ 1000 h 2000"/>
              <a:gd name="T16" fmla="*/ 933 w 2000"/>
              <a:gd name="T17" fmla="*/ 467 h 2000"/>
              <a:gd name="T18" fmla="*/ 1000 w 2000"/>
              <a:gd name="T19" fmla="*/ 400 h 2000"/>
              <a:gd name="T20" fmla="*/ 1066 w 2000"/>
              <a:gd name="T21" fmla="*/ 467 h 2000"/>
              <a:gd name="T22" fmla="*/ 1066 w 2000"/>
              <a:gd name="T23" fmla="*/ 933 h 2000"/>
              <a:gd name="T24" fmla="*/ 1533 w 2000"/>
              <a:gd name="T25" fmla="*/ 933 h 2000"/>
              <a:gd name="T26" fmla="*/ 1599 w 2000"/>
              <a:gd name="T27" fmla="*/ 1000 h 2000"/>
              <a:gd name="T28" fmla="*/ 1533 w 2000"/>
              <a:gd name="T29" fmla="*/ 1067 h 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0" h="2000">
                <a:moveTo>
                  <a:pt x="1000" y="0"/>
                </a:moveTo>
                <a:cubicBezTo>
                  <a:pt x="448" y="0"/>
                  <a:pt x="0" y="448"/>
                  <a:pt x="0" y="1000"/>
                </a:cubicBezTo>
                <a:cubicBezTo>
                  <a:pt x="0" y="1552"/>
                  <a:pt x="448" y="2000"/>
                  <a:pt x="1000" y="2000"/>
                </a:cubicBezTo>
                <a:cubicBezTo>
                  <a:pt x="1552" y="2000"/>
                  <a:pt x="2000" y="1552"/>
                  <a:pt x="2000" y="1000"/>
                </a:cubicBezTo>
                <a:cubicBezTo>
                  <a:pt x="2000" y="448"/>
                  <a:pt x="1552" y="0"/>
                  <a:pt x="1000" y="0"/>
                </a:cubicBezTo>
                <a:close/>
                <a:moveTo>
                  <a:pt x="1533" y="1067"/>
                </a:moveTo>
                <a:lnTo>
                  <a:pt x="1000" y="1067"/>
                </a:lnTo>
                <a:cubicBezTo>
                  <a:pt x="962" y="1067"/>
                  <a:pt x="933" y="1037"/>
                  <a:pt x="933" y="1000"/>
                </a:cubicBezTo>
                <a:lnTo>
                  <a:pt x="933" y="467"/>
                </a:lnTo>
                <a:cubicBezTo>
                  <a:pt x="933" y="429"/>
                  <a:pt x="962" y="400"/>
                  <a:pt x="1000" y="400"/>
                </a:cubicBezTo>
                <a:cubicBezTo>
                  <a:pt x="1037" y="400"/>
                  <a:pt x="1066" y="430"/>
                  <a:pt x="1066" y="467"/>
                </a:cubicBezTo>
                <a:lnTo>
                  <a:pt x="1066" y="933"/>
                </a:lnTo>
                <a:lnTo>
                  <a:pt x="1533" y="933"/>
                </a:lnTo>
                <a:cubicBezTo>
                  <a:pt x="1570" y="933"/>
                  <a:pt x="1599" y="963"/>
                  <a:pt x="1599" y="1000"/>
                </a:cubicBezTo>
                <a:cubicBezTo>
                  <a:pt x="1600" y="1037"/>
                  <a:pt x="1570" y="1067"/>
                  <a:pt x="1533" y="1067"/>
                </a:cubicBezTo>
                <a:close/>
              </a:path>
            </a:pathLst>
          </a:custGeom>
          <a:solidFill>
            <a:schemeClr val="bg1"/>
          </a:solidFill>
          <a:ln>
            <a:noFill/>
          </a:ln>
          <a:effectLst>
            <a:outerShdw blurRad="25400" dist="254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OPPOSans R"/>
              <a:ea typeface="OPPOSans R"/>
            </a:endParaRPr>
          </a:p>
        </p:txBody>
      </p:sp>
      <p:sp>
        <p:nvSpPr>
          <p:cNvPr id="6" name="椭圆 5">
            <a:extLst>
              <a:ext uri="{FF2B5EF4-FFF2-40B4-BE49-F238E27FC236}">
                <a16:creationId xmlns:a16="http://schemas.microsoft.com/office/drawing/2014/main" id="{C01AC33A-D804-5560-CE1C-9F3272261AB4}"/>
              </a:ext>
            </a:extLst>
          </p:cNvPr>
          <p:cNvSpPr/>
          <p:nvPr/>
        </p:nvSpPr>
        <p:spPr>
          <a:xfrm>
            <a:off x="4090035" y="3717032"/>
            <a:ext cx="538298" cy="538298"/>
          </a:xfrm>
          <a:prstGeom prst="ellipse">
            <a:avLst/>
          </a:prstGeom>
          <a:solidFill>
            <a:schemeClr val="accent1"/>
          </a:solidFill>
          <a:ln>
            <a:noFill/>
          </a:ln>
          <a:effectLst>
            <a:outerShdw blurRad="38100" dist="38100" dir="2700000" algn="tl"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a:ea typeface="OPPOSans R"/>
            </a:endParaRPr>
          </a:p>
        </p:txBody>
      </p:sp>
      <p:sp>
        <p:nvSpPr>
          <p:cNvPr id="7" name="Freeform 10">
            <a:extLst>
              <a:ext uri="{FF2B5EF4-FFF2-40B4-BE49-F238E27FC236}">
                <a16:creationId xmlns:a16="http://schemas.microsoft.com/office/drawing/2014/main" id="{BFA19F41-9E1D-CBD5-CF84-7351B422B37D}"/>
              </a:ext>
            </a:extLst>
          </p:cNvPr>
          <p:cNvSpPr>
            <a:spLocks noEditPoints="1"/>
          </p:cNvSpPr>
          <p:nvPr/>
        </p:nvSpPr>
        <p:spPr bwMode="auto">
          <a:xfrm>
            <a:off x="4231636" y="3819963"/>
            <a:ext cx="255096" cy="318818"/>
          </a:xfrm>
          <a:custGeom>
            <a:avLst/>
            <a:gdLst>
              <a:gd name="T0" fmla="*/ 0 w 1655"/>
              <a:gd name="T1" fmla="*/ 1796 h 2135"/>
              <a:gd name="T2" fmla="*/ 469 w 1655"/>
              <a:gd name="T3" fmla="*/ 1070 h 2135"/>
              <a:gd name="T4" fmla="*/ 826 w 1655"/>
              <a:gd name="T5" fmla="*/ 1174 h 2135"/>
              <a:gd name="T6" fmla="*/ 1184 w 1655"/>
              <a:gd name="T7" fmla="*/ 1069 h 2135"/>
              <a:gd name="T8" fmla="*/ 1655 w 1655"/>
              <a:gd name="T9" fmla="*/ 1796 h 2135"/>
              <a:gd name="T10" fmla="*/ 0 w 1655"/>
              <a:gd name="T11" fmla="*/ 1796 h 2135"/>
              <a:gd name="T12" fmla="*/ 1219 w 1655"/>
              <a:gd name="T13" fmla="*/ 925 h 2135"/>
              <a:gd name="T14" fmla="*/ 1039 w 1655"/>
              <a:gd name="T15" fmla="*/ 1043 h 2135"/>
              <a:gd name="T16" fmla="*/ 826 w 1655"/>
              <a:gd name="T17" fmla="*/ 1084 h 2135"/>
              <a:gd name="T18" fmla="*/ 613 w 1655"/>
              <a:gd name="T19" fmla="*/ 1043 h 2135"/>
              <a:gd name="T20" fmla="*/ 433 w 1655"/>
              <a:gd name="T21" fmla="*/ 925 h 2135"/>
              <a:gd name="T22" fmla="*/ 312 w 1655"/>
              <a:gd name="T23" fmla="*/ 750 h 2135"/>
              <a:gd name="T24" fmla="*/ 270 w 1655"/>
              <a:gd name="T25" fmla="*/ 542 h 2135"/>
              <a:gd name="T26" fmla="*/ 312 w 1655"/>
              <a:gd name="T27" fmla="*/ 335 h 2135"/>
              <a:gd name="T28" fmla="*/ 433 w 1655"/>
              <a:gd name="T29" fmla="*/ 159 h 2135"/>
              <a:gd name="T30" fmla="*/ 613 w 1655"/>
              <a:gd name="T31" fmla="*/ 42 h 2135"/>
              <a:gd name="T32" fmla="*/ 826 w 1655"/>
              <a:gd name="T33" fmla="*/ 0 h 2135"/>
              <a:gd name="T34" fmla="*/ 1039 w 1655"/>
              <a:gd name="T35" fmla="*/ 42 h 2135"/>
              <a:gd name="T36" fmla="*/ 1219 w 1655"/>
              <a:gd name="T37" fmla="*/ 159 h 2135"/>
              <a:gd name="T38" fmla="*/ 1340 w 1655"/>
              <a:gd name="T39" fmla="*/ 335 h 2135"/>
              <a:gd name="T40" fmla="*/ 1382 w 1655"/>
              <a:gd name="T41" fmla="*/ 542 h 2135"/>
              <a:gd name="T42" fmla="*/ 1340 w 1655"/>
              <a:gd name="T43" fmla="*/ 750 h 2135"/>
              <a:gd name="T44" fmla="*/ 1219 w 1655"/>
              <a:gd name="T45" fmla="*/ 925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55" h="2135">
                <a:moveTo>
                  <a:pt x="0" y="1796"/>
                </a:moveTo>
                <a:cubicBezTo>
                  <a:pt x="0" y="1476"/>
                  <a:pt x="192" y="1200"/>
                  <a:pt x="469" y="1070"/>
                </a:cubicBezTo>
                <a:cubicBezTo>
                  <a:pt x="572" y="1136"/>
                  <a:pt x="694" y="1174"/>
                  <a:pt x="826" y="1174"/>
                </a:cubicBezTo>
                <a:cubicBezTo>
                  <a:pt x="959" y="1174"/>
                  <a:pt x="1082" y="1135"/>
                  <a:pt x="1184" y="1069"/>
                </a:cubicBezTo>
                <a:cubicBezTo>
                  <a:pt x="1462" y="1199"/>
                  <a:pt x="1655" y="1476"/>
                  <a:pt x="1655" y="1796"/>
                </a:cubicBezTo>
                <a:cubicBezTo>
                  <a:pt x="1655" y="2130"/>
                  <a:pt x="0" y="2135"/>
                  <a:pt x="0" y="1796"/>
                </a:cubicBezTo>
                <a:close/>
                <a:moveTo>
                  <a:pt x="1219" y="925"/>
                </a:moveTo>
                <a:cubicBezTo>
                  <a:pt x="1168" y="976"/>
                  <a:pt x="1106" y="1016"/>
                  <a:pt x="1039" y="1043"/>
                </a:cubicBezTo>
                <a:cubicBezTo>
                  <a:pt x="972" y="1070"/>
                  <a:pt x="899" y="1084"/>
                  <a:pt x="826" y="1084"/>
                </a:cubicBezTo>
                <a:cubicBezTo>
                  <a:pt x="753" y="1084"/>
                  <a:pt x="681" y="1070"/>
                  <a:pt x="613" y="1043"/>
                </a:cubicBezTo>
                <a:cubicBezTo>
                  <a:pt x="546" y="1016"/>
                  <a:pt x="485" y="976"/>
                  <a:pt x="433" y="925"/>
                </a:cubicBezTo>
                <a:cubicBezTo>
                  <a:pt x="382" y="875"/>
                  <a:pt x="340" y="815"/>
                  <a:pt x="312" y="750"/>
                </a:cubicBezTo>
                <a:cubicBezTo>
                  <a:pt x="285" y="684"/>
                  <a:pt x="270" y="613"/>
                  <a:pt x="270" y="542"/>
                </a:cubicBezTo>
                <a:cubicBezTo>
                  <a:pt x="270" y="471"/>
                  <a:pt x="285" y="400"/>
                  <a:pt x="312" y="335"/>
                </a:cubicBezTo>
                <a:cubicBezTo>
                  <a:pt x="340" y="269"/>
                  <a:pt x="382" y="209"/>
                  <a:pt x="433" y="159"/>
                </a:cubicBezTo>
                <a:cubicBezTo>
                  <a:pt x="485" y="109"/>
                  <a:pt x="546" y="69"/>
                  <a:pt x="613" y="42"/>
                </a:cubicBezTo>
                <a:cubicBezTo>
                  <a:pt x="681" y="15"/>
                  <a:pt x="753" y="0"/>
                  <a:pt x="826" y="0"/>
                </a:cubicBezTo>
                <a:cubicBezTo>
                  <a:pt x="899" y="0"/>
                  <a:pt x="972" y="15"/>
                  <a:pt x="1039" y="42"/>
                </a:cubicBezTo>
                <a:cubicBezTo>
                  <a:pt x="1106" y="69"/>
                  <a:pt x="1168" y="109"/>
                  <a:pt x="1219" y="159"/>
                </a:cubicBezTo>
                <a:cubicBezTo>
                  <a:pt x="1271" y="209"/>
                  <a:pt x="1312" y="269"/>
                  <a:pt x="1340" y="335"/>
                </a:cubicBezTo>
                <a:cubicBezTo>
                  <a:pt x="1368" y="400"/>
                  <a:pt x="1382" y="471"/>
                  <a:pt x="1382" y="542"/>
                </a:cubicBezTo>
                <a:cubicBezTo>
                  <a:pt x="1382" y="613"/>
                  <a:pt x="1368" y="684"/>
                  <a:pt x="1340" y="750"/>
                </a:cubicBezTo>
                <a:cubicBezTo>
                  <a:pt x="1312" y="815"/>
                  <a:pt x="1271" y="875"/>
                  <a:pt x="1219" y="925"/>
                </a:cubicBezTo>
                <a:close/>
              </a:path>
            </a:pathLst>
          </a:custGeom>
          <a:solidFill>
            <a:schemeClr val="bg1"/>
          </a:solidFill>
          <a:ln>
            <a:noFill/>
          </a:ln>
          <a:effectLst>
            <a:outerShdw blurRad="25400" dist="254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OPPOSans R"/>
              <a:ea typeface="OPPOSans R"/>
            </a:endParaRPr>
          </a:p>
        </p:txBody>
      </p:sp>
      <p:sp>
        <p:nvSpPr>
          <p:cNvPr id="9" name="椭圆 8">
            <a:extLst>
              <a:ext uri="{FF2B5EF4-FFF2-40B4-BE49-F238E27FC236}">
                <a16:creationId xmlns:a16="http://schemas.microsoft.com/office/drawing/2014/main" id="{DBE567B6-256D-AA05-7EC0-7B3AD2271E84}"/>
              </a:ext>
            </a:extLst>
          </p:cNvPr>
          <p:cNvSpPr/>
          <p:nvPr/>
        </p:nvSpPr>
        <p:spPr>
          <a:xfrm>
            <a:off x="5826576" y="4365104"/>
            <a:ext cx="538298" cy="538298"/>
          </a:xfrm>
          <a:prstGeom prst="ellipse">
            <a:avLst/>
          </a:prstGeom>
          <a:solidFill>
            <a:schemeClr val="accent1"/>
          </a:solidFill>
          <a:ln>
            <a:noFill/>
          </a:ln>
          <a:effectLst>
            <a:outerShdw blurRad="38100" dist="38100" dir="2700000" algn="tl"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a:ea typeface="OPPOSans R"/>
            </a:endParaRPr>
          </a:p>
        </p:txBody>
      </p:sp>
      <p:sp>
        <p:nvSpPr>
          <p:cNvPr id="10" name="Freeform 14">
            <a:extLst>
              <a:ext uri="{FF2B5EF4-FFF2-40B4-BE49-F238E27FC236}">
                <a16:creationId xmlns:a16="http://schemas.microsoft.com/office/drawing/2014/main" id="{84CF06A9-3416-5505-F268-5D510B55E1F3}"/>
              </a:ext>
            </a:extLst>
          </p:cNvPr>
          <p:cNvSpPr>
            <a:spLocks noEditPoints="1"/>
          </p:cNvSpPr>
          <p:nvPr/>
        </p:nvSpPr>
        <p:spPr bwMode="auto">
          <a:xfrm rot="18900000">
            <a:off x="5929983" y="4468419"/>
            <a:ext cx="328270" cy="328270"/>
          </a:xfrm>
          <a:custGeom>
            <a:avLst/>
            <a:gdLst>
              <a:gd name="T0" fmla="*/ 1276 w 1815"/>
              <a:gd name="T1" fmla="*/ 327 h 1814"/>
              <a:gd name="T2" fmla="*/ 1000 w 1815"/>
              <a:gd name="T3" fmla="*/ 50 h 1814"/>
              <a:gd name="T4" fmla="*/ 815 w 1815"/>
              <a:gd name="T5" fmla="*/ 50 h 1814"/>
              <a:gd name="T6" fmla="*/ 539 w 1815"/>
              <a:gd name="T7" fmla="*/ 327 h 1814"/>
              <a:gd name="T8" fmla="*/ 539 w 1815"/>
              <a:gd name="T9" fmla="*/ 511 h 1814"/>
              <a:gd name="T10" fmla="*/ 815 w 1815"/>
              <a:gd name="T11" fmla="*/ 787 h 1814"/>
              <a:gd name="T12" fmla="*/ 1000 w 1815"/>
              <a:gd name="T13" fmla="*/ 787 h 1814"/>
              <a:gd name="T14" fmla="*/ 1276 w 1815"/>
              <a:gd name="T15" fmla="*/ 511 h 1814"/>
              <a:gd name="T16" fmla="*/ 1276 w 1815"/>
              <a:gd name="T17" fmla="*/ 327 h 1814"/>
              <a:gd name="T18" fmla="*/ 1276 w 1815"/>
              <a:gd name="T19" fmla="*/ 327 h 1814"/>
              <a:gd name="T20" fmla="*/ 1764 w 1815"/>
              <a:gd name="T21" fmla="*/ 815 h 1814"/>
              <a:gd name="T22" fmla="*/ 1488 w 1815"/>
              <a:gd name="T23" fmla="*/ 538 h 1814"/>
              <a:gd name="T24" fmla="*/ 1303 w 1815"/>
              <a:gd name="T25" fmla="*/ 538 h 1814"/>
              <a:gd name="T26" fmla="*/ 1303 w 1815"/>
              <a:gd name="T27" fmla="*/ 538 h 1814"/>
              <a:gd name="T28" fmla="*/ 1027 w 1815"/>
              <a:gd name="T29" fmla="*/ 815 h 1814"/>
              <a:gd name="T30" fmla="*/ 1027 w 1815"/>
              <a:gd name="T31" fmla="*/ 999 h 1814"/>
              <a:gd name="T32" fmla="*/ 1027 w 1815"/>
              <a:gd name="T33" fmla="*/ 999 h 1814"/>
              <a:gd name="T34" fmla="*/ 1303 w 1815"/>
              <a:gd name="T35" fmla="*/ 1276 h 1814"/>
              <a:gd name="T36" fmla="*/ 1488 w 1815"/>
              <a:gd name="T37" fmla="*/ 1276 h 1814"/>
              <a:gd name="T38" fmla="*/ 1488 w 1815"/>
              <a:gd name="T39" fmla="*/ 1276 h 1814"/>
              <a:gd name="T40" fmla="*/ 1764 w 1815"/>
              <a:gd name="T41" fmla="*/ 999 h 1814"/>
              <a:gd name="T42" fmla="*/ 1764 w 1815"/>
              <a:gd name="T43" fmla="*/ 815 h 1814"/>
              <a:gd name="T44" fmla="*/ 1276 w 1815"/>
              <a:gd name="T45" fmla="*/ 1303 h 1814"/>
              <a:gd name="T46" fmla="*/ 1000 w 1815"/>
              <a:gd name="T47" fmla="*/ 1026 h 1814"/>
              <a:gd name="T48" fmla="*/ 815 w 1815"/>
              <a:gd name="T49" fmla="*/ 1026 h 1814"/>
              <a:gd name="T50" fmla="*/ 539 w 1815"/>
              <a:gd name="T51" fmla="*/ 1303 h 1814"/>
              <a:gd name="T52" fmla="*/ 539 w 1815"/>
              <a:gd name="T53" fmla="*/ 1487 h 1814"/>
              <a:gd name="T54" fmla="*/ 815 w 1815"/>
              <a:gd name="T55" fmla="*/ 1763 h 1814"/>
              <a:gd name="T56" fmla="*/ 1000 w 1815"/>
              <a:gd name="T57" fmla="*/ 1763 h 1814"/>
              <a:gd name="T58" fmla="*/ 1000 w 1815"/>
              <a:gd name="T59" fmla="*/ 1763 h 1814"/>
              <a:gd name="T60" fmla="*/ 1276 w 1815"/>
              <a:gd name="T61" fmla="*/ 1487 h 1814"/>
              <a:gd name="T62" fmla="*/ 1276 w 1815"/>
              <a:gd name="T63" fmla="*/ 1303 h 1814"/>
              <a:gd name="T64" fmla="*/ 1276 w 1815"/>
              <a:gd name="T65" fmla="*/ 1303 h 1814"/>
              <a:gd name="T66" fmla="*/ 788 w 1815"/>
              <a:gd name="T67" fmla="*/ 815 h 1814"/>
              <a:gd name="T68" fmla="*/ 512 w 1815"/>
              <a:gd name="T69" fmla="*/ 538 h 1814"/>
              <a:gd name="T70" fmla="*/ 327 w 1815"/>
              <a:gd name="T71" fmla="*/ 538 h 1814"/>
              <a:gd name="T72" fmla="*/ 51 w 1815"/>
              <a:gd name="T73" fmla="*/ 815 h 1814"/>
              <a:gd name="T74" fmla="*/ 51 w 1815"/>
              <a:gd name="T75" fmla="*/ 999 h 1814"/>
              <a:gd name="T76" fmla="*/ 327 w 1815"/>
              <a:gd name="T77" fmla="*/ 1275 h 1814"/>
              <a:gd name="T78" fmla="*/ 512 w 1815"/>
              <a:gd name="T79" fmla="*/ 1275 h 1814"/>
              <a:gd name="T80" fmla="*/ 512 w 1815"/>
              <a:gd name="T81" fmla="*/ 1275 h 1814"/>
              <a:gd name="T82" fmla="*/ 788 w 1815"/>
              <a:gd name="T83" fmla="*/ 999 h 1814"/>
              <a:gd name="T84" fmla="*/ 788 w 1815"/>
              <a:gd name="T85" fmla="*/ 81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5" h="1814">
                <a:moveTo>
                  <a:pt x="1276" y="327"/>
                </a:moveTo>
                <a:lnTo>
                  <a:pt x="1000" y="50"/>
                </a:lnTo>
                <a:cubicBezTo>
                  <a:pt x="949" y="0"/>
                  <a:pt x="866" y="0"/>
                  <a:pt x="815" y="50"/>
                </a:cubicBezTo>
                <a:lnTo>
                  <a:pt x="539" y="327"/>
                </a:lnTo>
                <a:cubicBezTo>
                  <a:pt x="488" y="378"/>
                  <a:pt x="488" y="460"/>
                  <a:pt x="539" y="511"/>
                </a:cubicBezTo>
                <a:lnTo>
                  <a:pt x="815" y="787"/>
                </a:lnTo>
                <a:cubicBezTo>
                  <a:pt x="866" y="838"/>
                  <a:pt x="949" y="838"/>
                  <a:pt x="1000" y="787"/>
                </a:cubicBezTo>
                <a:lnTo>
                  <a:pt x="1276" y="511"/>
                </a:lnTo>
                <a:cubicBezTo>
                  <a:pt x="1327" y="460"/>
                  <a:pt x="1327" y="378"/>
                  <a:pt x="1276" y="327"/>
                </a:cubicBezTo>
                <a:cubicBezTo>
                  <a:pt x="1276" y="327"/>
                  <a:pt x="1276" y="327"/>
                  <a:pt x="1276" y="327"/>
                </a:cubicBezTo>
                <a:close/>
                <a:moveTo>
                  <a:pt x="1764" y="815"/>
                </a:moveTo>
                <a:lnTo>
                  <a:pt x="1488" y="538"/>
                </a:lnTo>
                <a:cubicBezTo>
                  <a:pt x="1437" y="488"/>
                  <a:pt x="1354" y="488"/>
                  <a:pt x="1303" y="538"/>
                </a:cubicBezTo>
                <a:cubicBezTo>
                  <a:pt x="1303" y="538"/>
                  <a:pt x="1303" y="538"/>
                  <a:pt x="1303" y="538"/>
                </a:cubicBezTo>
                <a:lnTo>
                  <a:pt x="1027" y="815"/>
                </a:lnTo>
                <a:cubicBezTo>
                  <a:pt x="976" y="866"/>
                  <a:pt x="976" y="948"/>
                  <a:pt x="1027" y="999"/>
                </a:cubicBezTo>
                <a:cubicBezTo>
                  <a:pt x="1027" y="999"/>
                  <a:pt x="1027" y="999"/>
                  <a:pt x="1027" y="999"/>
                </a:cubicBezTo>
                <a:lnTo>
                  <a:pt x="1303" y="1276"/>
                </a:lnTo>
                <a:cubicBezTo>
                  <a:pt x="1354" y="1326"/>
                  <a:pt x="1437" y="1326"/>
                  <a:pt x="1488" y="1276"/>
                </a:cubicBezTo>
                <a:cubicBezTo>
                  <a:pt x="1488" y="1276"/>
                  <a:pt x="1488" y="1276"/>
                  <a:pt x="1488" y="1276"/>
                </a:cubicBezTo>
                <a:lnTo>
                  <a:pt x="1764" y="999"/>
                </a:lnTo>
                <a:cubicBezTo>
                  <a:pt x="1815" y="948"/>
                  <a:pt x="1815" y="866"/>
                  <a:pt x="1764" y="815"/>
                </a:cubicBezTo>
                <a:close/>
                <a:moveTo>
                  <a:pt x="1276" y="1303"/>
                </a:moveTo>
                <a:lnTo>
                  <a:pt x="1000" y="1026"/>
                </a:lnTo>
                <a:cubicBezTo>
                  <a:pt x="949" y="975"/>
                  <a:pt x="866" y="975"/>
                  <a:pt x="815" y="1026"/>
                </a:cubicBezTo>
                <a:lnTo>
                  <a:pt x="539" y="1303"/>
                </a:lnTo>
                <a:cubicBezTo>
                  <a:pt x="488" y="1354"/>
                  <a:pt x="488" y="1436"/>
                  <a:pt x="539" y="1487"/>
                </a:cubicBezTo>
                <a:lnTo>
                  <a:pt x="815" y="1763"/>
                </a:lnTo>
                <a:cubicBezTo>
                  <a:pt x="866" y="1814"/>
                  <a:pt x="949" y="1814"/>
                  <a:pt x="1000" y="1763"/>
                </a:cubicBezTo>
                <a:cubicBezTo>
                  <a:pt x="1000" y="1763"/>
                  <a:pt x="1000" y="1763"/>
                  <a:pt x="1000" y="1763"/>
                </a:cubicBezTo>
                <a:lnTo>
                  <a:pt x="1276" y="1487"/>
                </a:lnTo>
                <a:cubicBezTo>
                  <a:pt x="1327" y="1436"/>
                  <a:pt x="1327" y="1354"/>
                  <a:pt x="1276" y="1303"/>
                </a:cubicBezTo>
                <a:cubicBezTo>
                  <a:pt x="1276" y="1303"/>
                  <a:pt x="1276" y="1303"/>
                  <a:pt x="1276" y="1303"/>
                </a:cubicBezTo>
                <a:close/>
                <a:moveTo>
                  <a:pt x="788" y="815"/>
                </a:moveTo>
                <a:lnTo>
                  <a:pt x="512" y="538"/>
                </a:lnTo>
                <a:cubicBezTo>
                  <a:pt x="461" y="487"/>
                  <a:pt x="378" y="487"/>
                  <a:pt x="327" y="538"/>
                </a:cubicBezTo>
                <a:lnTo>
                  <a:pt x="51" y="815"/>
                </a:lnTo>
                <a:cubicBezTo>
                  <a:pt x="0" y="866"/>
                  <a:pt x="0" y="948"/>
                  <a:pt x="51" y="999"/>
                </a:cubicBezTo>
                <a:lnTo>
                  <a:pt x="327" y="1275"/>
                </a:lnTo>
                <a:cubicBezTo>
                  <a:pt x="378" y="1326"/>
                  <a:pt x="461" y="1326"/>
                  <a:pt x="512" y="1275"/>
                </a:cubicBezTo>
                <a:cubicBezTo>
                  <a:pt x="512" y="1275"/>
                  <a:pt x="512" y="1275"/>
                  <a:pt x="512" y="1275"/>
                </a:cubicBezTo>
                <a:lnTo>
                  <a:pt x="788" y="999"/>
                </a:lnTo>
                <a:cubicBezTo>
                  <a:pt x="839" y="948"/>
                  <a:pt x="839" y="866"/>
                  <a:pt x="788" y="815"/>
                </a:cubicBezTo>
                <a:close/>
              </a:path>
            </a:pathLst>
          </a:custGeom>
          <a:solidFill>
            <a:schemeClr val="bg1"/>
          </a:solidFill>
          <a:ln>
            <a:noFill/>
          </a:ln>
          <a:effectLst>
            <a:outerShdw blurRad="25400" dist="254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OPPOSans R"/>
              <a:ea typeface="OPPOSans R"/>
            </a:endParaRPr>
          </a:p>
        </p:txBody>
      </p:sp>
      <p:sp>
        <p:nvSpPr>
          <p:cNvPr id="12" name="椭圆 11">
            <a:extLst>
              <a:ext uri="{FF2B5EF4-FFF2-40B4-BE49-F238E27FC236}">
                <a16:creationId xmlns:a16="http://schemas.microsoft.com/office/drawing/2014/main" id="{BA6C9047-4358-D718-7610-2C2E7357E81A}"/>
              </a:ext>
            </a:extLst>
          </p:cNvPr>
          <p:cNvSpPr/>
          <p:nvPr/>
        </p:nvSpPr>
        <p:spPr>
          <a:xfrm>
            <a:off x="8679928" y="1751992"/>
            <a:ext cx="538298" cy="538298"/>
          </a:xfrm>
          <a:prstGeom prst="ellipse">
            <a:avLst/>
          </a:prstGeom>
          <a:solidFill>
            <a:schemeClr val="accent1"/>
          </a:solidFill>
          <a:ln>
            <a:noFill/>
          </a:ln>
          <a:effectLst>
            <a:outerShdw blurRad="38100" dist="38100" dir="2700000" algn="tl"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OPPOSans R"/>
              <a:ea typeface="OPPOSans R"/>
            </a:endParaRPr>
          </a:p>
        </p:txBody>
      </p:sp>
      <p:sp>
        <p:nvSpPr>
          <p:cNvPr id="13" name="任意多边形: 形状 12">
            <a:extLst>
              <a:ext uri="{FF2B5EF4-FFF2-40B4-BE49-F238E27FC236}">
                <a16:creationId xmlns:a16="http://schemas.microsoft.com/office/drawing/2014/main" id="{03BC3DE2-D246-115A-D112-C7CE75F73FE9}"/>
              </a:ext>
            </a:extLst>
          </p:cNvPr>
          <p:cNvSpPr/>
          <p:nvPr/>
        </p:nvSpPr>
        <p:spPr>
          <a:xfrm>
            <a:off x="8794793" y="1864360"/>
            <a:ext cx="313562" cy="313562"/>
          </a:xfrm>
          <a:custGeom>
            <a:avLst/>
            <a:gdLst>
              <a:gd name="connsiteX0" fmla="*/ 491861 w 736948"/>
              <a:gd name="connsiteY0" fmla="*/ 226536 h 736948"/>
              <a:gd name="connsiteX1" fmla="*/ 198561 w 736948"/>
              <a:gd name="connsiteY1" fmla="*/ 343964 h 736948"/>
              <a:gd name="connsiteX2" fmla="*/ 190903 w 736948"/>
              <a:gd name="connsiteY2" fmla="*/ 352584 h 736948"/>
              <a:gd name="connsiteX3" fmla="*/ 199710 w 736948"/>
              <a:gd name="connsiteY3" fmla="*/ 368675 h 736948"/>
              <a:gd name="connsiteX4" fmla="*/ 314388 w 736948"/>
              <a:gd name="connsiteY4" fmla="*/ 401433 h 736948"/>
              <a:gd name="connsiteX5" fmla="*/ 333150 w 736948"/>
              <a:gd name="connsiteY5" fmla="*/ 422888 h 736948"/>
              <a:gd name="connsiteX6" fmla="*/ 348466 w 736948"/>
              <a:gd name="connsiteY6" fmla="*/ 530354 h 736948"/>
              <a:gd name="connsiteX7" fmla="*/ 355932 w 736948"/>
              <a:gd name="connsiteY7" fmla="*/ 540507 h 736948"/>
              <a:gd name="connsiteX8" fmla="*/ 373354 w 736948"/>
              <a:gd name="connsiteY8" fmla="*/ 534186 h 736948"/>
              <a:gd name="connsiteX9" fmla="*/ 508517 w 736948"/>
              <a:gd name="connsiteY9" fmla="*/ 244160 h 736948"/>
              <a:gd name="connsiteX10" fmla="*/ 508709 w 736948"/>
              <a:gd name="connsiteY10" fmla="*/ 233815 h 736948"/>
              <a:gd name="connsiteX11" fmla="*/ 491861 w 736948"/>
              <a:gd name="connsiteY11" fmla="*/ 226536 h 736948"/>
              <a:gd name="connsiteX12" fmla="*/ 368474 w 736948"/>
              <a:gd name="connsiteY12" fmla="*/ 0 h 736948"/>
              <a:gd name="connsiteX13" fmla="*/ 736948 w 736948"/>
              <a:gd name="connsiteY13" fmla="*/ 368474 h 736948"/>
              <a:gd name="connsiteX14" fmla="*/ 368474 w 736948"/>
              <a:gd name="connsiteY14" fmla="*/ 736948 h 736948"/>
              <a:gd name="connsiteX15" fmla="*/ 0 w 736948"/>
              <a:gd name="connsiteY15" fmla="*/ 368474 h 736948"/>
              <a:gd name="connsiteX16" fmla="*/ 368474 w 736948"/>
              <a:gd name="connsiteY16" fmla="*/ 0 h 73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6948" h="736948">
                <a:moveTo>
                  <a:pt x="491861" y="226536"/>
                </a:moveTo>
                <a:lnTo>
                  <a:pt x="198561" y="343964"/>
                </a:lnTo>
                <a:cubicBezTo>
                  <a:pt x="194732" y="345496"/>
                  <a:pt x="191860" y="348561"/>
                  <a:pt x="190903" y="352584"/>
                </a:cubicBezTo>
                <a:cubicBezTo>
                  <a:pt x="188797" y="359480"/>
                  <a:pt x="192817" y="366760"/>
                  <a:pt x="199710" y="368675"/>
                </a:cubicBezTo>
                <a:lnTo>
                  <a:pt x="314388" y="401433"/>
                </a:lnTo>
                <a:cubicBezTo>
                  <a:pt x="324343" y="404306"/>
                  <a:pt x="331618" y="412735"/>
                  <a:pt x="333150" y="422888"/>
                </a:cubicBezTo>
                <a:lnTo>
                  <a:pt x="348466" y="530354"/>
                </a:lnTo>
                <a:cubicBezTo>
                  <a:pt x="349232" y="534760"/>
                  <a:pt x="351912" y="538591"/>
                  <a:pt x="355932" y="540507"/>
                </a:cubicBezTo>
                <a:cubicBezTo>
                  <a:pt x="362442" y="543572"/>
                  <a:pt x="370291" y="540699"/>
                  <a:pt x="373354" y="534186"/>
                </a:cubicBezTo>
                <a:lnTo>
                  <a:pt x="508517" y="244160"/>
                </a:lnTo>
                <a:cubicBezTo>
                  <a:pt x="510049" y="240903"/>
                  <a:pt x="510049" y="237263"/>
                  <a:pt x="508709" y="233815"/>
                </a:cubicBezTo>
                <a:cubicBezTo>
                  <a:pt x="506029" y="227111"/>
                  <a:pt x="498562" y="223854"/>
                  <a:pt x="491861" y="226536"/>
                </a:cubicBezTo>
                <a:close/>
                <a:moveTo>
                  <a:pt x="368474" y="0"/>
                </a:moveTo>
                <a:cubicBezTo>
                  <a:pt x="571977" y="0"/>
                  <a:pt x="736948" y="164971"/>
                  <a:pt x="736948" y="368474"/>
                </a:cubicBezTo>
                <a:cubicBezTo>
                  <a:pt x="736948" y="571977"/>
                  <a:pt x="571977" y="736948"/>
                  <a:pt x="368474" y="736948"/>
                </a:cubicBezTo>
                <a:cubicBezTo>
                  <a:pt x="164971" y="736948"/>
                  <a:pt x="0" y="571977"/>
                  <a:pt x="0" y="368474"/>
                </a:cubicBezTo>
                <a:cubicBezTo>
                  <a:pt x="0" y="164971"/>
                  <a:pt x="164971" y="0"/>
                  <a:pt x="368474" y="0"/>
                </a:cubicBezTo>
                <a:close/>
              </a:path>
            </a:pathLst>
          </a:custGeom>
          <a:solidFill>
            <a:schemeClr val="bg1"/>
          </a:solidFill>
          <a:ln>
            <a:noFill/>
          </a:ln>
          <a:effectLst>
            <a:outerShdw blurRad="25400" dist="254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5" name="椭圆 14">
            <a:extLst>
              <a:ext uri="{FF2B5EF4-FFF2-40B4-BE49-F238E27FC236}">
                <a16:creationId xmlns:a16="http://schemas.microsoft.com/office/drawing/2014/main" id="{A27A113D-A32A-E061-8997-0655D56A78BA}"/>
              </a:ext>
            </a:extLst>
          </p:cNvPr>
          <p:cNvSpPr/>
          <p:nvPr/>
        </p:nvSpPr>
        <p:spPr>
          <a:xfrm>
            <a:off x="7524463" y="3717032"/>
            <a:ext cx="538298" cy="538298"/>
          </a:xfrm>
          <a:prstGeom prst="ellipse">
            <a:avLst/>
          </a:prstGeom>
          <a:solidFill>
            <a:schemeClr val="accent1"/>
          </a:solidFill>
          <a:ln>
            <a:noFill/>
          </a:ln>
          <a:effectLst>
            <a:outerShdw blurRad="38100" dist="38100" dir="2700000" algn="tl"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a:ea typeface="OPPOSans R"/>
            </a:endParaRPr>
          </a:p>
        </p:txBody>
      </p:sp>
      <p:sp>
        <p:nvSpPr>
          <p:cNvPr id="16" name="Freeform 18">
            <a:extLst>
              <a:ext uri="{FF2B5EF4-FFF2-40B4-BE49-F238E27FC236}">
                <a16:creationId xmlns:a16="http://schemas.microsoft.com/office/drawing/2014/main" id="{1146CA1C-08C0-73B3-DA79-05E0B24DE10C}"/>
              </a:ext>
            </a:extLst>
          </p:cNvPr>
          <p:cNvSpPr>
            <a:spLocks noEditPoints="1"/>
          </p:cNvSpPr>
          <p:nvPr/>
        </p:nvSpPr>
        <p:spPr bwMode="auto">
          <a:xfrm>
            <a:off x="7661439" y="3833865"/>
            <a:ext cx="264346" cy="264344"/>
          </a:xfrm>
          <a:custGeom>
            <a:avLst/>
            <a:gdLst>
              <a:gd name="T0" fmla="*/ 1719 w 1911"/>
              <a:gd name="T1" fmla="*/ 619 h 1976"/>
              <a:gd name="T2" fmla="*/ 1241 w 1911"/>
              <a:gd name="T3" fmla="*/ 619 h 1976"/>
              <a:gd name="T4" fmla="*/ 1480 w 1911"/>
              <a:gd name="T5" fmla="*/ 154 h 1976"/>
              <a:gd name="T6" fmla="*/ 1438 w 1911"/>
              <a:gd name="T7" fmla="*/ 26 h 1976"/>
              <a:gd name="T8" fmla="*/ 1310 w 1911"/>
              <a:gd name="T9" fmla="*/ 69 h 1976"/>
              <a:gd name="T10" fmla="*/ 1024 w 1911"/>
              <a:gd name="T11" fmla="*/ 623 h 1976"/>
              <a:gd name="T12" fmla="*/ 879 w 1911"/>
              <a:gd name="T13" fmla="*/ 623 h 1976"/>
              <a:gd name="T14" fmla="*/ 593 w 1911"/>
              <a:gd name="T15" fmla="*/ 64 h 1976"/>
              <a:gd name="T16" fmla="*/ 465 w 1911"/>
              <a:gd name="T17" fmla="*/ 26 h 1976"/>
              <a:gd name="T18" fmla="*/ 426 w 1911"/>
              <a:gd name="T19" fmla="*/ 154 h 1976"/>
              <a:gd name="T20" fmla="*/ 571 w 1911"/>
              <a:gd name="T21" fmla="*/ 619 h 1976"/>
              <a:gd name="T22" fmla="*/ 192 w 1911"/>
              <a:gd name="T23" fmla="*/ 619 h 1976"/>
              <a:gd name="T24" fmla="*/ 0 w 1911"/>
              <a:gd name="T25" fmla="*/ 811 h 1976"/>
              <a:gd name="T26" fmla="*/ 0 w 1911"/>
              <a:gd name="T27" fmla="*/ 1784 h 1976"/>
              <a:gd name="T28" fmla="*/ 192 w 1911"/>
              <a:gd name="T29" fmla="*/ 1976 h 1976"/>
              <a:gd name="T30" fmla="*/ 1719 w 1911"/>
              <a:gd name="T31" fmla="*/ 1976 h 1976"/>
              <a:gd name="T32" fmla="*/ 1911 w 1911"/>
              <a:gd name="T33" fmla="*/ 1784 h 1976"/>
              <a:gd name="T34" fmla="*/ 1911 w 1911"/>
              <a:gd name="T35" fmla="*/ 811 h 1976"/>
              <a:gd name="T36" fmla="*/ 1719 w 1911"/>
              <a:gd name="T37" fmla="*/ 619 h 1976"/>
              <a:gd name="T38" fmla="*/ 1327 w 1911"/>
              <a:gd name="T39" fmla="*/ 1340 h 1976"/>
              <a:gd name="T40" fmla="*/ 887 w 1911"/>
              <a:gd name="T41" fmla="*/ 1669 h 1976"/>
              <a:gd name="T42" fmla="*/ 763 w 1911"/>
              <a:gd name="T43" fmla="*/ 1605 h 1976"/>
              <a:gd name="T44" fmla="*/ 763 w 1911"/>
              <a:gd name="T45" fmla="*/ 1293 h 1976"/>
              <a:gd name="T46" fmla="*/ 763 w 1911"/>
              <a:gd name="T47" fmla="*/ 982 h 1976"/>
              <a:gd name="T48" fmla="*/ 887 w 1911"/>
              <a:gd name="T49" fmla="*/ 918 h 1976"/>
              <a:gd name="T50" fmla="*/ 1327 w 1911"/>
              <a:gd name="T51" fmla="*/ 1250 h 1976"/>
              <a:gd name="T52" fmla="*/ 1327 w 1911"/>
              <a:gd name="T53" fmla="*/ 1340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1" h="1976">
                <a:moveTo>
                  <a:pt x="1719" y="619"/>
                </a:moveTo>
                <a:lnTo>
                  <a:pt x="1241" y="619"/>
                </a:lnTo>
                <a:lnTo>
                  <a:pt x="1480" y="154"/>
                </a:lnTo>
                <a:cubicBezTo>
                  <a:pt x="1506" y="107"/>
                  <a:pt x="1485" y="52"/>
                  <a:pt x="1438" y="26"/>
                </a:cubicBezTo>
                <a:cubicBezTo>
                  <a:pt x="1391" y="0"/>
                  <a:pt x="1335" y="22"/>
                  <a:pt x="1310" y="69"/>
                </a:cubicBezTo>
                <a:lnTo>
                  <a:pt x="1024" y="623"/>
                </a:lnTo>
                <a:lnTo>
                  <a:pt x="879" y="623"/>
                </a:lnTo>
                <a:lnTo>
                  <a:pt x="593" y="64"/>
                </a:lnTo>
                <a:cubicBezTo>
                  <a:pt x="567" y="17"/>
                  <a:pt x="512" y="0"/>
                  <a:pt x="465" y="26"/>
                </a:cubicBezTo>
                <a:cubicBezTo>
                  <a:pt x="418" y="52"/>
                  <a:pt x="401" y="107"/>
                  <a:pt x="426" y="154"/>
                </a:cubicBezTo>
                <a:lnTo>
                  <a:pt x="571" y="619"/>
                </a:lnTo>
                <a:lnTo>
                  <a:pt x="192" y="619"/>
                </a:lnTo>
                <a:cubicBezTo>
                  <a:pt x="85" y="619"/>
                  <a:pt x="0" y="704"/>
                  <a:pt x="0" y="811"/>
                </a:cubicBezTo>
                <a:lnTo>
                  <a:pt x="0" y="1784"/>
                </a:lnTo>
                <a:cubicBezTo>
                  <a:pt x="0" y="1890"/>
                  <a:pt x="85" y="1976"/>
                  <a:pt x="192" y="1976"/>
                </a:cubicBezTo>
                <a:lnTo>
                  <a:pt x="1719" y="1976"/>
                </a:lnTo>
                <a:cubicBezTo>
                  <a:pt x="1826" y="1976"/>
                  <a:pt x="1911" y="1890"/>
                  <a:pt x="1911" y="1784"/>
                </a:cubicBezTo>
                <a:lnTo>
                  <a:pt x="1911" y="811"/>
                </a:lnTo>
                <a:cubicBezTo>
                  <a:pt x="1911" y="704"/>
                  <a:pt x="1826" y="619"/>
                  <a:pt x="1719" y="619"/>
                </a:cubicBezTo>
                <a:close/>
                <a:moveTo>
                  <a:pt x="1327" y="1340"/>
                </a:moveTo>
                <a:cubicBezTo>
                  <a:pt x="1211" y="1430"/>
                  <a:pt x="955" y="1622"/>
                  <a:pt x="887" y="1669"/>
                </a:cubicBezTo>
                <a:cubicBezTo>
                  <a:pt x="793" y="1733"/>
                  <a:pt x="768" y="1639"/>
                  <a:pt x="763" y="1605"/>
                </a:cubicBezTo>
                <a:cubicBezTo>
                  <a:pt x="755" y="1528"/>
                  <a:pt x="763" y="1293"/>
                  <a:pt x="763" y="1293"/>
                </a:cubicBezTo>
                <a:cubicBezTo>
                  <a:pt x="763" y="1293"/>
                  <a:pt x="755" y="1058"/>
                  <a:pt x="763" y="982"/>
                </a:cubicBezTo>
                <a:cubicBezTo>
                  <a:pt x="768" y="948"/>
                  <a:pt x="793" y="858"/>
                  <a:pt x="887" y="918"/>
                </a:cubicBezTo>
                <a:cubicBezTo>
                  <a:pt x="960" y="969"/>
                  <a:pt x="1211" y="1165"/>
                  <a:pt x="1327" y="1250"/>
                </a:cubicBezTo>
                <a:cubicBezTo>
                  <a:pt x="1357" y="1276"/>
                  <a:pt x="1357" y="1319"/>
                  <a:pt x="1327" y="1340"/>
                </a:cubicBezTo>
                <a:close/>
              </a:path>
            </a:pathLst>
          </a:custGeom>
          <a:solidFill>
            <a:schemeClr val="bg1"/>
          </a:solidFill>
          <a:ln>
            <a:noFill/>
          </a:ln>
          <a:effectLst>
            <a:outerShdw blurRad="25400" dist="254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OPPOSans R"/>
              <a:ea typeface="OPPOSans R"/>
            </a:endParaRPr>
          </a:p>
        </p:txBody>
      </p:sp>
      <p:sp>
        <p:nvSpPr>
          <p:cNvPr id="17" name="文本框 16">
            <a:extLst>
              <a:ext uri="{FF2B5EF4-FFF2-40B4-BE49-F238E27FC236}">
                <a16:creationId xmlns:a16="http://schemas.microsoft.com/office/drawing/2014/main" id="{878C8788-BE9C-7935-A73C-88F16B6BD155}"/>
              </a:ext>
            </a:extLst>
          </p:cNvPr>
          <p:cNvSpPr txBox="1"/>
          <p:nvPr/>
        </p:nvSpPr>
        <p:spPr>
          <a:xfrm>
            <a:off x="911424" y="2456279"/>
            <a:ext cx="2069418" cy="972722"/>
          </a:xfrm>
          <a:prstGeom prst="rect">
            <a:avLst/>
          </a:prstGeom>
          <a:noFill/>
        </p:spPr>
        <p:txBody>
          <a:bodyPr wrap="square" lIns="0" tIns="0" rIns="0" bIns="0" rtlCol="0" anchor="t">
            <a:noAutofit/>
          </a:bodyPr>
          <a:lstStyle/>
          <a:p>
            <a:pPr marL="0" marR="0">
              <a:lnSpc>
                <a:spcPct val="130000"/>
              </a:lnSpc>
              <a:spcBef>
                <a:spcPts val="0"/>
              </a:spcBef>
              <a:spcAft>
                <a:spcPts val="0"/>
              </a:spcAft>
            </a:pPr>
            <a:r>
              <a:rPr lang="zh-CN" altLang="en-US" sz="1600" dirty="0">
                <a:solidFill>
                  <a:schemeClr val="tx1">
                    <a:lumMod val="50000"/>
                    <a:lumOff val="50000"/>
                  </a:schemeClr>
                </a:solidFill>
                <a:effectLst/>
              </a:rPr>
              <a:t>请在此输入内容</a:t>
            </a:r>
            <a:r>
              <a:rPr lang="zh-CN" altLang="en-US" sz="1600" dirty="0">
                <a:solidFill>
                  <a:schemeClr val="tx1">
                    <a:lumMod val="50000"/>
                    <a:lumOff val="50000"/>
                  </a:schemeClr>
                </a:solidFill>
                <a:effectLst/>
                <a:latin typeface="+mn-ea"/>
              </a:rPr>
              <a:t>请在此输入内容请在此输入内容请在此输入内容</a:t>
            </a:r>
            <a:endParaRPr lang="zh-CN" altLang="en-US" sz="1600" dirty="0">
              <a:solidFill>
                <a:schemeClr val="tx1">
                  <a:lumMod val="85000"/>
                  <a:lumOff val="15000"/>
                </a:schemeClr>
              </a:solidFill>
              <a:effectLst/>
            </a:endParaRPr>
          </a:p>
        </p:txBody>
      </p:sp>
      <p:sp useBgFill="1">
        <p:nvSpPr>
          <p:cNvPr id="18" name="任意多边形: 形状 17">
            <a:extLst>
              <a:ext uri="{FF2B5EF4-FFF2-40B4-BE49-F238E27FC236}">
                <a16:creationId xmlns:a16="http://schemas.microsoft.com/office/drawing/2014/main" id="{EB60C9B7-FE29-A37D-DACC-661E3AD2C530}"/>
              </a:ext>
            </a:extLst>
          </p:cNvPr>
          <p:cNvSpPr/>
          <p:nvPr/>
        </p:nvSpPr>
        <p:spPr>
          <a:xfrm>
            <a:off x="985828" y="1784821"/>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19" name="文本框 18">
            <a:extLst>
              <a:ext uri="{FF2B5EF4-FFF2-40B4-BE49-F238E27FC236}">
                <a16:creationId xmlns:a16="http://schemas.microsoft.com/office/drawing/2014/main" id="{43029193-0F82-E352-A5EB-DD6CFB32165A}"/>
              </a:ext>
            </a:extLst>
          </p:cNvPr>
          <p:cNvSpPr txBox="1"/>
          <p:nvPr/>
        </p:nvSpPr>
        <p:spPr>
          <a:xfrm>
            <a:off x="792343" y="1784821"/>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20" name="文本框 19">
            <a:extLst>
              <a:ext uri="{FF2B5EF4-FFF2-40B4-BE49-F238E27FC236}">
                <a16:creationId xmlns:a16="http://schemas.microsoft.com/office/drawing/2014/main" id="{86CADF4E-E15E-5A86-D19E-472D07B08FA6}"/>
              </a:ext>
            </a:extLst>
          </p:cNvPr>
          <p:cNvSpPr txBox="1"/>
          <p:nvPr/>
        </p:nvSpPr>
        <p:spPr>
          <a:xfrm>
            <a:off x="1701046" y="4417236"/>
            <a:ext cx="2218608" cy="1057902"/>
          </a:xfrm>
          <a:prstGeom prst="rect">
            <a:avLst/>
          </a:prstGeom>
          <a:noFill/>
        </p:spPr>
        <p:txBody>
          <a:bodyPr wrap="square" lIns="0" tIns="0" rIns="0" bIns="0" rtlCol="0" anchor="t">
            <a:noAutofit/>
          </a:bodyPr>
          <a:lstStyle/>
          <a:p>
            <a:pPr marL="0" marR="0">
              <a:lnSpc>
                <a:spcPct val="130000"/>
              </a:lnSpc>
              <a:spcBef>
                <a:spcPts val="0"/>
              </a:spcBef>
              <a:spcAft>
                <a:spcPts val="0"/>
              </a:spcAft>
            </a:pPr>
            <a:r>
              <a:rPr lang="zh-CN" altLang="en-US" sz="1600" dirty="0">
                <a:solidFill>
                  <a:schemeClr val="tx1">
                    <a:lumMod val="50000"/>
                    <a:lumOff val="50000"/>
                  </a:schemeClr>
                </a:solidFill>
                <a:effectLst/>
              </a:rPr>
              <a:t>请在此输入内容</a:t>
            </a:r>
            <a:r>
              <a:rPr lang="zh-CN" altLang="en-US" sz="1600" dirty="0">
                <a:solidFill>
                  <a:schemeClr val="tx1">
                    <a:lumMod val="50000"/>
                    <a:lumOff val="50000"/>
                  </a:schemeClr>
                </a:solidFill>
                <a:effectLst/>
                <a:latin typeface="+mn-ea"/>
              </a:rPr>
              <a:t>请在此输入内容请在此输入内容请在此输入内容</a:t>
            </a:r>
            <a:endParaRPr lang="zh-CN" altLang="en-US" sz="1600" dirty="0">
              <a:solidFill>
                <a:schemeClr val="tx1">
                  <a:lumMod val="85000"/>
                  <a:lumOff val="15000"/>
                </a:schemeClr>
              </a:solidFill>
              <a:effectLst/>
            </a:endParaRPr>
          </a:p>
        </p:txBody>
      </p:sp>
      <p:sp useBgFill="1">
        <p:nvSpPr>
          <p:cNvPr id="24" name="任意多边形: 形状 23">
            <a:extLst>
              <a:ext uri="{FF2B5EF4-FFF2-40B4-BE49-F238E27FC236}">
                <a16:creationId xmlns:a16="http://schemas.microsoft.com/office/drawing/2014/main" id="{7CFD19DA-FED0-4994-A985-317BFD1F9797}"/>
              </a:ext>
            </a:extLst>
          </p:cNvPr>
          <p:cNvSpPr/>
          <p:nvPr/>
        </p:nvSpPr>
        <p:spPr>
          <a:xfrm>
            <a:off x="9324960" y="1784821"/>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25" name="文本框 24">
            <a:extLst>
              <a:ext uri="{FF2B5EF4-FFF2-40B4-BE49-F238E27FC236}">
                <a16:creationId xmlns:a16="http://schemas.microsoft.com/office/drawing/2014/main" id="{91B1DE0C-859C-2BDA-993C-75BE34CBDFB5}"/>
              </a:ext>
            </a:extLst>
          </p:cNvPr>
          <p:cNvSpPr txBox="1"/>
          <p:nvPr/>
        </p:nvSpPr>
        <p:spPr>
          <a:xfrm>
            <a:off x="9131475" y="1784821"/>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useBgFill="1">
        <p:nvSpPr>
          <p:cNvPr id="27" name="任意多边形: 形状 26">
            <a:extLst>
              <a:ext uri="{FF2B5EF4-FFF2-40B4-BE49-F238E27FC236}">
                <a16:creationId xmlns:a16="http://schemas.microsoft.com/office/drawing/2014/main" id="{579DCEB4-8189-B69D-10AE-A6DE9C4AB989}"/>
              </a:ext>
            </a:extLst>
          </p:cNvPr>
          <p:cNvSpPr/>
          <p:nvPr/>
        </p:nvSpPr>
        <p:spPr>
          <a:xfrm>
            <a:off x="8384628"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28" name="文本框 27">
            <a:extLst>
              <a:ext uri="{FF2B5EF4-FFF2-40B4-BE49-F238E27FC236}">
                <a16:creationId xmlns:a16="http://schemas.microsoft.com/office/drawing/2014/main" id="{188FBA92-04B9-641C-3521-4E377936D723}"/>
              </a:ext>
            </a:extLst>
          </p:cNvPr>
          <p:cNvSpPr txBox="1"/>
          <p:nvPr/>
        </p:nvSpPr>
        <p:spPr>
          <a:xfrm>
            <a:off x="8191143"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29" name="文本框 28">
            <a:extLst>
              <a:ext uri="{FF2B5EF4-FFF2-40B4-BE49-F238E27FC236}">
                <a16:creationId xmlns:a16="http://schemas.microsoft.com/office/drawing/2014/main" id="{D6BC3700-2F67-6ED6-653F-9FCC9AF844C3}"/>
              </a:ext>
            </a:extLst>
          </p:cNvPr>
          <p:cNvSpPr txBox="1"/>
          <p:nvPr/>
        </p:nvSpPr>
        <p:spPr>
          <a:xfrm>
            <a:off x="4557661" y="5756357"/>
            <a:ext cx="3103778" cy="611706"/>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50000"/>
                    <a:lumOff val="50000"/>
                  </a:schemeClr>
                </a:solidFill>
                <a:effectLst/>
              </a:rPr>
              <a:t>请在此输入内容请在此输入内容请在此输入内容请在此输入内容</a:t>
            </a:r>
          </a:p>
        </p:txBody>
      </p:sp>
      <p:sp useBgFill="1">
        <p:nvSpPr>
          <p:cNvPr id="30" name="任意多边形: 形状 29">
            <a:extLst>
              <a:ext uri="{FF2B5EF4-FFF2-40B4-BE49-F238E27FC236}">
                <a16:creationId xmlns:a16="http://schemas.microsoft.com/office/drawing/2014/main" id="{01A2FB38-10F5-7463-49F3-950D83C59AB4}"/>
              </a:ext>
            </a:extLst>
          </p:cNvPr>
          <p:cNvSpPr/>
          <p:nvPr/>
        </p:nvSpPr>
        <p:spPr>
          <a:xfrm>
            <a:off x="5169219" y="5084899"/>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31" name="文本框 30">
            <a:extLst>
              <a:ext uri="{FF2B5EF4-FFF2-40B4-BE49-F238E27FC236}">
                <a16:creationId xmlns:a16="http://schemas.microsoft.com/office/drawing/2014/main" id="{BB23053E-CA33-F118-F82C-6FDBB9AE2372}"/>
              </a:ext>
            </a:extLst>
          </p:cNvPr>
          <p:cNvSpPr txBox="1"/>
          <p:nvPr/>
        </p:nvSpPr>
        <p:spPr>
          <a:xfrm>
            <a:off x="4975734" y="5084899"/>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33" name="文本框 32">
            <a:extLst>
              <a:ext uri="{FF2B5EF4-FFF2-40B4-BE49-F238E27FC236}">
                <a16:creationId xmlns:a16="http://schemas.microsoft.com/office/drawing/2014/main" id="{CFF25D8D-C57B-B6F6-A7CA-986EB2A43EA8}"/>
              </a:ext>
            </a:extLst>
          </p:cNvPr>
          <p:cNvSpPr txBox="1"/>
          <p:nvPr/>
        </p:nvSpPr>
        <p:spPr>
          <a:xfrm>
            <a:off x="1381435" y="1881711"/>
            <a:ext cx="1107996" cy="369332"/>
          </a:xfrm>
          <a:prstGeom prst="rect">
            <a:avLst/>
          </a:prstGeom>
          <a:noFill/>
        </p:spPr>
        <p:txBody>
          <a:bodyPr wrap="none" rtlCol="0">
            <a:spAutoFit/>
          </a:bodyPr>
          <a:lstStyle/>
          <a:p>
            <a:r>
              <a:rPr lang="zh-CN" altLang="en-US" dirty="0">
                <a:solidFill>
                  <a:schemeClr val="accent1"/>
                </a:solidFill>
              </a:rPr>
              <a:t>输入内容</a:t>
            </a:r>
          </a:p>
        </p:txBody>
      </p:sp>
      <p:grpSp>
        <p:nvGrpSpPr>
          <p:cNvPr id="86" name="组合 85">
            <a:extLst>
              <a:ext uri="{FF2B5EF4-FFF2-40B4-BE49-F238E27FC236}">
                <a16:creationId xmlns:a16="http://schemas.microsoft.com/office/drawing/2014/main" id="{04166DE9-001E-A4DC-7D3C-D1862B526B63}"/>
              </a:ext>
            </a:extLst>
          </p:cNvPr>
          <p:cNvGrpSpPr/>
          <p:nvPr/>
        </p:nvGrpSpPr>
        <p:grpSpPr>
          <a:xfrm>
            <a:off x="1676534" y="3745778"/>
            <a:ext cx="2286180" cy="561380"/>
            <a:chOff x="1676534" y="3745778"/>
            <a:chExt cx="2286180" cy="561380"/>
          </a:xfrm>
        </p:grpSpPr>
        <p:sp useBgFill="1">
          <p:nvSpPr>
            <p:cNvPr id="21" name="任意多边形: 形状 20">
              <a:extLst>
                <a:ext uri="{FF2B5EF4-FFF2-40B4-BE49-F238E27FC236}">
                  <a16:creationId xmlns:a16="http://schemas.microsoft.com/office/drawing/2014/main" id="{1D500705-FC98-4189-5767-BA338C6F2F40}"/>
                </a:ext>
              </a:extLst>
            </p:cNvPr>
            <p:cNvSpPr/>
            <p:nvPr/>
          </p:nvSpPr>
          <p:spPr>
            <a:xfrm>
              <a:off x="1870019" y="3745778"/>
              <a:ext cx="1880663" cy="561380"/>
            </a:xfrm>
            <a:custGeom>
              <a:avLst/>
              <a:gdLst>
                <a:gd name="connsiteX0" fmla="*/ 2163763 w 4327526"/>
                <a:gd name="connsiteY0" fmla="*/ 0 h 1735138"/>
                <a:gd name="connsiteX1" fmla="*/ 2335213 w 4327526"/>
                <a:gd name="connsiteY1" fmla="*/ 171450 h 1735138"/>
                <a:gd name="connsiteX2" fmla="*/ 3752577 w 4327526"/>
                <a:gd name="connsiteY2" fmla="*/ 171450 h 1735138"/>
                <a:gd name="connsiteX3" fmla="*/ 3903663 w 4327526"/>
                <a:gd name="connsiteY3" fmla="*/ 322536 h 1735138"/>
                <a:gd name="connsiteX4" fmla="*/ 3903663 w 4327526"/>
                <a:gd name="connsiteY4" fmla="*/ 430213 h 1735138"/>
                <a:gd name="connsiteX5" fmla="*/ 4061152 w 4327526"/>
                <a:gd name="connsiteY5" fmla="*/ 430213 h 1735138"/>
                <a:gd name="connsiteX6" fmla="*/ 4156076 w 4327526"/>
                <a:gd name="connsiteY6" fmla="*/ 525137 h 1735138"/>
                <a:gd name="connsiteX7" fmla="*/ 4156076 w 4327526"/>
                <a:gd name="connsiteY7" fmla="*/ 696119 h 1735138"/>
                <a:gd name="connsiteX8" fmla="*/ 4327526 w 4327526"/>
                <a:gd name="connsiteY8" fmla="*/ 867569 h 1735138"/>
                <a:gd name="connsiteX9" fmla="*/ 4156076 w 4327526"/>
                <a:gd name="connsiteY9" fmla="*/ 1039019 h 1735138"/>
                <a:gd name="connsiteX10" fmla="*/ 4156076 w 4327526"/>
                <a:gd name="connsiteY10" fmla="*/ 1210001 h 1735138"/>
                <a:gd name="connsiteX11" fmla="*/ 4061152 w 4327526"/>
                <a:gd name="connsiteY11" fmla="*/ 1304925 h 1735138"/>
                <a:gd name="connsiteX12" fmla="*/ 3903663 w 4327526"/>
                <a:gd name="connsiteY12" fmla="*/ 1304925 h 1735138"/>
                <a:gd name="connsiteX13" fmla="*/ 3903663 w 4327526"/>
                <a:gd name="connsiteY13" fmla="*/ 1412602 h 1735138"/>
                <a:gd name="connsiteX14" fmla="*/ 3752577 w 4327526"/>
                <a:gd name="connsiteY14" fmla="*/ 1563688 h 1735138"/>
                <a:gd name="connsiteX15" fmla="*/ 2335213 w 4327526"/>
                <a:gd name="connsiteY15" fmla="*/ 1563688 h 1735138"/>
                <a:gd name="connsiteX16" fmla="*/ 2163763 w 4327526"/>
                <a:gd name="connsiteY16" fmla="*/ 1735138 h 1735138"/>
                <a:gd name="connsiteX17" fmla="*/ 1992313 w 4327526"/>
                <a:gd name="connsiteY17" fmla="*/ 1563688 h 1735138"/>
                <a:gd name="connsiteX18" fmla="*/ 574949 w 4327526"/>
                <a:gd name="connsiteY18" fmla="*/ 1563688 h 1735138"/>
                <a:gd name="connsiteX19" fmla="*/ 423863 w 4327526"/>
                <a:gd name="connsiteY19" fmla="*/ 1412602 h 1735138"/>
                <a:gd name="connsiteX20" fmla="*/ 423863 w 4327526"/>
                <a:gd name="connsiteY20" fmla="*/ 1304925 h 1735138"/>
                <a:gd name="connsiteX21" fmla="*/ 266374 w 4327526"/>
                <a:gd name="connsiteY21" fmla="*/ 1304925 h 1735138"/>
                <a:gd name="connsiteX22" fmla="*/ 171450 w 4327526"/>
                <a:gd name="connsiteY22" fmla="*/ 1210001 h 1735138"/>
                <a:gd name="connsiteX23" fmla="*/ 171450 w 4327526"/>
                <a:gd name="connsiteY23" fmla="*/ 1039019 h 1735138"/>
                <a:gd name="connsiteX24" fmla="*/ 0 w 4327526"/>
                <a:gd name="connsiteY24" fmla="*/ 867569 h 1735138"/>
                <a:gd name="connsiteX25" fmla="*/ 171450 w 4327526"/>
                <a:gd name="connsiteY25" fmla="*/ 696119 h 1735138"/>
                <a:gd name="connsiteX26" fmla="*/ 171450 w 4327526"/>
                <a:gd name="connsiteY26" fmla="*/ 525137 h 1735138"/>
                <a:gd name="connsiteX27" fmla="*/ 266374 w 4327526"/>
                <a:gd name="connsiteY27" fmla="*/ 430213 h 1735138"/>
                <a:gd name="connsiteX28" fmla="*/ 423863 w 4327526"/>
                <a:gd name="connsiteY28" fmla="*/ 430213 h 1735138"/>
                <a:gd name="connsiteX29" fmla="*/ 423863 w 4327526"/>
                <a:gd name="connsiteY29" fmla="*/ 322536 h 1735138"/>
                <a:gd name="connsiteX30" fmla="*/ 574949 w 4327526"/>
                <a:gd name="connsiteY30" fmla="*/ 171450 h 1735138"/>
                <a:gd name="connsiteX31" fmla="*/ 1992313 w 4327526"/>
                <a:gd name="connsiteY31" fmla="*/ 171450 h 1735138"/>
                <a:gd name="connsiteX32" fmla="*/ 2163763 w 4327526"/>
                <a:gd name="connsiteY32" fmla="*/ 0 h 173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27526" h="1735138">
                  <a:moveTo>
                    <a:pt x="2163763" y="0"/>
                  </a:moveTo>
                  <a:cubicBezTo>
                    <a:pt x="2163763" y="94689"/>
                    <a:pt x="2240524" y="171450"/>
                    <a:pt x="2335213" y="171450"/>
                  </a:cubicBezTo>
                  <a:lnTo>
                    <a:pt x="3752577" y="171450"/>
                  </a:lnTo>
                  <a:cubicBezTo>
                    <a:pt x="3836019" y="171450"/>
                    <a:pt x="3903663" y="239094"/>
                    <a:pt x="3903663" y="322536"/>
                  </a:cubicBezTo>
                  <a:lnTo>
                    <a:pt x="3903663" y="430213"/>
                  </a:lnTo>
                  <a:lnTo>
                    <a:pt x="4061152" y="430213"/>
                  </a:lnTo>
                  <a:cubicBezTo>
                    <a:pt x="4113577" y="430213"/>
                    <a:pt x="4156076" y="472712"/>
                    <a:pt x="4156076" y="525137"/>
                  </a:cubicBezTo>
                  <a:lnTo>
                    <a:pt x="4156076" y="696119"/>
                  </a:lnTo>
                  <a:cubicBezTo>
                    <a:pt x="4156076" y="790808"/>
                    <a:pt x="4232837" y="867569"/>
                    <a:pt x="4327526" y="867569"/>
                  </a:cubicBezTo>
                  <a:cubicBezTo>
                    <a:pt x="4232837" y="867569"/>
                    <a:pt x="4156076" y="944330"/>
                    <a:pt x="4156076" y="1039019"/>
                  </a:cubicBezTo>
                  <a:lnTo>
                    <a:pt x="4156076" y="1210001"/>
                  </a:lnTo>
                  <a:cubicBezTo>
                    <a:pt x="4156076" y="1262426"/>
                    <a:pt x="4113577" y="1304925"/>
                    <a:pt x="4061152" y="1304925"/>
                  </a:cubicBezTo>
                  <a:lnTo>
                    <a:pt x="3903663" y="1304925"/>
                  </a:lnTo>
                  <a:lnTo>
                    <a:pt x="3903663" y="1412602"/>
                  </a:lnTo>
                  <a:cubicBezTo>
                    <a:pt x="3903663" y="1496044"/>
                    <a:pt x="3836019" y="1563688"/>
                    <a:pt x="3752577" y="1563688"/>
                  </a:cubicBezTo>
                  <a:lnTo>
                    <a:pt x="2335213" y="1563688"/>
                  </a:lnTo>
                  <a:cubicBezTo>
                    <a:pt x="2240524" y="1563688"/>
                    <a:pt x="2163763" y="1640449"/>
                    <a:pt x="2163763" y="1735138"/>
                  </a:cubicBezTo>
                  <a:cubicBezTo>
                    <a:pt x="2163763" y="1640449"/>
                    <a:pt x="2087002" y="1563688"/>
                    <a:pt x="1992313" y="1563688"/>
                  </a:cubicBezTo>
                  <a:lnTo>
                    <a:pt x="574949" y="1563688"/>
                  </a:lnTo>
                  <a:cubicBezTo>
                    <a:pt x="491507" y="1563688"/>
                    <a:pt x="423863" y="1496044"/>
                    <a:pt x="423863" y="1412602"/>
                  </a:cubicBezTo>
                  <a:lnTo>
                    <a:pt x="423863" y="1304925"/>
                  </a:lnTo>
                  <a:lnTo>
                    <a:pt x="266374" y="1304925"/>
                  </a:lnTo>
                  <a:cubicBezTo>
                    <a:pt x="213949" y="1304925"/>
                    <a:pt x="171450" y="1262426"/>
                    <a:pt x="171450" y="1210001"/>
                  </a:cubicBezTo>
                  <a:lnTo>
                    <a:pt x="171450" y="1039019"/>
                  </a:lnTo>
                  <a:cubicBezTo>
                    <a:pt x="171450" y="944330"/>
                    <a:pt x="94689" y="867569"/>
                    <a:pt x="0" y="867569"/>
                  </a:cubicBezTo>
                  <a:cubicBezTo>
                    <a:pt x="94689" y="867569"/>
                    <a:pt x="171450" y="790808"/>
                    <a:pt x="171450" y="696119"/>
                  </a:cubicBezTo>
                  <a:lnTo>
                    <a:pt x="171450" y="525137"/>
                  </a:lnTo>
                  <a:cubicBezTo>
                    <a:pt x="171450" y="472712"/>
                    <a:pt x="213949" y="430213"/>
                    <a:pt x="266374" y="430213"/>
                  </a:cubicBezTo>
                  <a:lnTo>
                    <a:pt x="423863" y="430213"/>
                  </a:lnTo>
                  <a:lnTo>
                    <a:pt x="423863" y="322536"/>
                  </a:lnTo>
                  <a:cubicBezTo>
                    <a:pt x="423863" y="239094"/>
                    <a:pt x="491507" y="171450"/>
                    <a:pt x="574949" y="171450"/>
                  </a:cubicBezTo>
                  <a:lnTo>
                    <a:pt x="1992313" y="171450"/>
                  </a:lnTo>
                  <a:cubicBezTo>
                    <a:pt x="2087002" y="171450"/>
                    <a:pt x="2163763" y="94689"/>
                    <a:pt x="2163763" y="0"/>
                  </a:cubicBezTo>
                  <a:close/>
                </a:path>
              </a:pathLst>
            </a:cu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noFill/>
              </a:endParaRPr>
            </a:p>
          </p:txBody>
        </p:sp>
        <p:sp>
          <p:nvSpPr>
            <p:cNvPr id="22" name="文本框 21">
              <a:extLst>
                <a:ext uri="{FF2B5EF4-FFF2-40B4-BE49-F238E27FC236}">
                  <a16:creationId xmlns:a16="http://schemas.microsoft.com/office/drawing/2014/main" id="{5E288E32-29EB-0446-DF75-435348648CE8}"/>
                </a:ext>
              </a:extLst>
            </p:cNvPr>
            <p:cNvSpPr txBox="1"/>
            <p:nvPr/>
          </p:nvSpPr>
          <p:spPr>
            <a:xfrm>
              <a:off x="1676534" y="3745778"/>
              <a:ext cx="2286180" cy="492443"/>
            </a:xfrm>
            <a:prstGeom prst="rect">
              <a:avLst/>
            </a:prstGeom>
            <a:noFill/>
          </p:spPr>
          <p:txBody>
            <a:bodyPr wrap="square" lIns="0" tIns="0" rIns="0" bIns="0" rtlCol="0" anchor="t">
              <a:noAutofit/>
            </a:bodyPr>
            <a:lstStyle/>
            <a:p>
              <a:pPr algn="ctr"/>
              <a:endParaRPr lang="zh-CN" altLang="en-US" sz="3200" dirty="0">
                <a:solidFill>
                  <a:schemeClr val="accent1"/>
                </a:solidFill>
                <a:latin typeface="+mj-ea"/>
                <a:ea typeface="+mj-ea"/>
              </a:endParaRPr>
            </a:p>
          </p:txBody>
        </p:sp>
        <p:sp>
          <p:nvSpPr>
            <p:cNvPr id="34" name="文本框 33">
              <a:extLst>
                <a:ext uri="{FF2B5EF4-FFF2-40B4-BE49-F238E27FC236}">
                  <a16:creationId xmlns:a16="http://schemas.microsoft.com/office/drawing/2014/main" id="{E9E3DC24-F774-688C-AF91-E63F40A2CF0D}"/>
                </a:ext>
              </a:extLst>
            </p:cNvPr>
            <p:cNvSpPr txBox="1"/>
            <p:nvPr/>
          </p:nvSpPr>
          <p:spPr>
            <a:xfrm>
              <a:off x="2265626" y="3844437"/>
              <a:ext cx="1107996" cy="369332"/>
            </a:xfrm>
            <a:prstGeom prst="rect">
              <a:avLst/>
            </a:prstGeom>
            <a:noFill/>
          </p:spPr>
          <p:txBody>
            <a:bodyPr wrap="none" rtlCol="0">
              <a:spAutoFit/>
            </a:bodyPr>
            <a:lstStyle/>
            <a:p>
              <a:r>
                <a:rPr lang="zh-CN" altLang="en-US" dirty="0">
                  <a:solidFill>
                    <a:schemeClr val="accent1"/>
                  </a:solidFill>
                </a:rPr>
                <a:t>输入内容</a:t>
              </a:r>
            </a:p>
          </p:txBody>
        </p:sp>
      </p:grpSp>
      <p:sp>
        <p:nvSpPr>
          <p:cNvPr id="35" name="文本框 34">
            <a:extLst>
              <a:ext uri="{FF2B5EF4-FFF2-40B4-BE49-F238E27FC236}">
                <a16:creationId xmlns:a16="http://schemas.microsoft.com/office/drawing/2014/main" id="{A51849BD-237A-16DF-EB02-461EAC9D3D62}"/>
              </a:ext>
            </a:extLst>
          </p:cNvPr>
          <p:cNvSpPr txBox="1"/>
          <p:nvPr/>
        </p:nvSpPr>
        <p:spPr>
          <a:xfrm>
            <a:off x="5564826" y="5170470"/>
            <a:ext cx="1107996" cy="369332"/>
          </a:xfrm>
          <a:prstGeom prst="rect">
            <a:avLst/>
          </a:prstGeom>
          <a:noFill/>
        </p:spPr>
        <p:txBody>
          <a:bodyPr wrap="none" rtlCol="0">
            <a:spAutoFit/>
          </a:bodyPr>
          <a:lstStyle/>
          <a:p>
            <a:r>
              <a:rPr lang="zh-CN" altLang="en-US" dirty="0">
                <a:solidFill>
                  <a:schemeClr val="accent1"/>
                </a:solidFill>
              </a:rPr>
              <a:t>输入内容</a:t>
            </a:r>
          </a:p>
        </p:txBody>
      </p:sp>
      <p:sp>
        <p:nvSpPr>
          <p:cNvPr id="36" name="文本框 35">
            <a:extLst>
              <a:ext uri="{FF2B5EF4-FFF2-40B4-BE49-F238E27FC236}">
                <a16:creationId xmlns:a16="http://schemas.microsoft.com/office/drawing/2014/main" id="{33E1B2F6-ED4B-DD8E-8334-D604D709E78F}"/>
              </a:ext>
            </a:extLst>
          </p:cNvPr>
          <p:cNvSpPr txBox="1"/>
          <p:nvPr/>
        </p:nvSpPr>
        <p:spPr>
          <a:xfrm>
            <a:off x="8780235" y="3835788"/>
            <a:ext cx="1107996" cy="369332"/>
          </a:xfrm>
          <a:prstGeom prst="rect">
            <a:avLst/>
          </a:prstGeom>
          <a:noFill/>
        </p:spPr>
        <p:txBody>
          <a:bodyPr wrap="none" rtlCol="0">
            <a:spAutoFit/>
          </a:bodyPr>
          <a:lstStyle/>
          <a:p>
            <a:r>
              <a:rPr lang="zh-CN" altLang="en-US" dirty="0">
                <a:solidFill>
                  <a:schemeClr val="accent1"/>
                </a:solidFill>
              </a:rPr>
              <a:t>输入内容</a:t>
            </a:r>
          </a:p>
        </p:txBody>
      </p:sp>
      <p:sp>
        <p:nvSpPr>
          <p:cNvPr id="37" name="文本框 36">
            <a:extLst>
              <a:ext uri="{FF2B5EF4-FFF2-40B4-BE49-F238E27FC236}">
                <a16:creationId xmlns:a16="http://schemas.microsoft.com/office/drawing/2014/main" id="{0FBDB158-53CE-4633-44C4-A53C30CA620B}"/>
              </a:ext>
            </a:extLst>
          </p:cNvPr>
          <p:cNvSpPr txBox="1"/>
          <p:nvPr/>
        </p:nvSpPr>
        <p:spPr>
          <a:xfrm>
            <a:off x="9720567" y="1879549"/>
            <a:ext cx="1107996" cy="369332"/>
          </a:xfrm>
          <a:prstGeom prst="rect">
            <a:avLst/>
          </a:prstGeom>
          <a:noFill/>
        </p:spPr>
        <p:txBody>
          <a:bodyPr wrap="none" rtlCol="0">
            <a:spAutoFit/>
          </a:bodyPr>
          <a:lstStyle/>
          <a:p>
            <a:r>
              <a:rPr lang="zh-CN" altLang="en-US" dirty="0">
                <a:solidFill>
                  <a:schemeClr val="accent1"/>
                </a:solidFill>
              </a:rPr>
              <a:t>输入内容</a:t>
            </a:r>
          </a:p>
        </p:txBody>
      </p:sp>
      <p:grpSp>
        <p:nvGrpSpPr>
          <p:cNvPr id="2" name="组合 1">
            <a:extLst>
              <a:ext uri="{FF2B5EF4-FFF2-40B4-BE49-F238E27FC236}">
                <a16:creationId xmlns:a16="http://schemas.microsoft.com/office/drawing/2014/main" id="{E99E6AF5-FDFC-1FE6-6C69-A4E6C4C2A151}"/>
              </a:ext>
            </a:extLst>
          </p:cNvPr>
          <p:cNvGrpSpPr/>
          <p:nvPr/>
        </p:nvGrpSpPr>
        <p:grpSpPr>
          <a:xfrm>
            <a:off x="4392485" y="618148"/>
            <a:ext cx="3407030" cy="697896"/>
            <a:chOff x="4367808" y="2406408"/>
            <a:chExt cx="3407030" cy="697896"/>
          </a:xfrm>
        </p:grpSpPr>
        <p:sp>
          <p:nvSpPr>
            <p:cNvPr id="5" name="任意多边形: 形状 4">
              <a:extLst>
                <a:ext uri="{FF2B5EF4-FFF2-40B4-BE49-F238E27FC236}">
                  <a16:creationId xmlns:a16="http://schemas.microsoft.com/office/drawing/2014/main" id="{BBC84CEB-52B3-A41B-4B9F-6E6C67759662}"/>
                </a:ext>
              </a:extLst>
            </p:cNvPr>
            <p:cNvSpPr/>
            <p:nvPr/>
          </p:nvSpPr>
          <p:spPr>
            <a:xfrm>
              <a:off x="4367808" y="2426942"/>
              <a:ext cx="3357675" cy="672356"/>
            </a:xfrm>
            <a:custGeom>
              <a:avLst/>
              <a:gdLst>
                <a:gd name="connsiteX0" fmla="*/ 218232 w 3312368"/>
                <a:gd name="connsiteY0" fmla="*/ 0 h 577925"/>
                <a:gd name="connsiteX1" fmla="*/ 3094136 w 3312368"/>
                <a:gd name="connsiteY1" fmla="*/ 0 h 577925"/>
                <a:gd name="connsiteX2" fmla="*/ 3156852 w 3312368"/>
                <a:gd name="connsiteY2" fmla="*/ 62716 h 577925"/>
                <a:gd name="connsiteX3" fmla="*/ 3156852 w 3312368"/>
                <a:gd name="connsiteY3" fmla="*/ 125303 h 577925"/>
                <a:gd name="connsiteX4" fmla="*/ 3211153 w 3312368"/>
                <a:gd name="connsiteY4" fmla="*/ 136265 h 577925"/>
                <a:gd name="connsiteX5" fmla="*/ 3312368 w 3312368"/>
                <a:gd name="connsiteY5" fmla="*/ 288963 h 577925"/>
                <a:gd name="connsiteX6" fmla="*/ 3211153 w 3312368"/>
                <a:gd name="connsiteY6" fmla="*/ 441661 h 577925"/>
                <a:gd name="connsiteX7" fmla="*/ 3156852 w 3312368"/>
                <a:gd name="connsiteY7" fmla="*/ 452624 h 577925"/>
                <a:gd name="connsiteX8" fmla="*/ 3156852 w 3312368"/>
                <a:gd name="connsiteY8" fmla="*/ 515209 h 577925"/>
                <a:gd name="connsiteX9" fmla="*/ 3094136 w 3312368"/>
                <a:gd name="connsiteY9" fmla="*/ 577925 h 577925"/>
                <a:gd name="connsiteX10" fmla="*/ 218232 w 3312368"/>
                <a:gd name="connsiteY10" fmla="*/ 577925 h 577925"/>
                <a:gd name="connsiteX11" fmla="*/ 155516 w 3312368"/>
                <a:gd name="connsiteY11" fmla="*/ 515209 h 577925"/>
                <a:gd name="connsiteX12" fmla="*/ 155516 w 3312368"/>
                <a:gd name="connsiteY12" fmla="*/ 452624 h 577925"/>
                <a:gd name="connsiteX13" fmla="*/ 101215 w 3312368"/>
                <a:gd name="connsiteY13" fmla="*/ 441661 h 577925"/>
                <a:gd name="connsiteX14" fmla="*/ 0 w 3312368"/>
                <a:gd name="connsiteY14" fmla="*/ 288963 h 577925"/>
                <a:gd name="connsiteX15" fmla="*/ 101215 w 3312368"/>
                <a:gd name="connsiteY15" fmla="*/ 136265 h 577925"/>
                <a:gd name="connsiteX16" fmla="*/ 155516 w 3312368"/>
                <a:gd name="connsiteY16" fmla="*/ 125303 h 577925"/>
                <a:gd name="connsiteX17" fmla="*/ 155516 w 3312368"/>
                <a:gd name="connsiteY17" fmla="*/ 62716 h 577925"/>
                <a:gd name="connsiteX18" fmla="*/ 218232 w 3312368"/>
                <a:gd name="connsiteY18" fmla="*/ 0 h 57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12368" h="577925">
                  <a:moveTo>
                    <a:pt x="218232" y="0"/>
                  </a:moveTo>
                  <a:lnTo>
                    <a:pt x="3094136" y="0"/>
                  </a:lnTo>
                  <a:cubicBezTo>
                    <a:pt x="3128773" y="0"/>
                    <a:pt x="3156852" y="28079"/>
                    <a:pt x="3156852" y="62716"/>
                  </a:cubicBezTo>
                  <a:lnTo>
                    <a:pt x="3156852" y="125303"/>
                  </a:lnTo>
                  <a:lnTo>
                    <a:pt x="3211153" y="136265"/>
                  </a:lnTo>
                  <a:cubicBezTo>
                    <a:pt x="3270633" y="161423"/>
                    <a:pt x="3312368" y="220320"/>
                    <a:pt x="3312368" y="288963"/>
                  </a:cubicBezTo>
                  <a:cubicBezTo>
                    <a:pt x="3312368" y="357607"/>
                    <a:pt x="3270633" y="416503"/>
                    <a:pt x="3211153" y="441661"/>
                  </a:cubicBezTo>
                  <a:lnTo>
                    <a:pt x="3156852" y="452624"/>
                  </a:lnTo>
                  <a:lnTo>
                    <a:pt x="3156852" y="515209"/>
                  </a:lnTo>
                  <a:cubicBezTo>
                    <a:pt x="3156852" y="549846"/>
                    <a:pt x="3128773" y="577925"/>
                    <a:pt x="3094136" y="577925"/>
                  </a:cubicBezTo>
                  <a:lnTo>
                    <a:pt x="218232" y="577925"/>
                  </a:lnTo>
                  <a:cubicBezTo>
                    <a:pt x="183595" y="577925"/>
                    <a:pt x="155516" y="549846"/>
                    <a:pt x="155516" y="515209"/>
                  </a:cubicBezTo>
                  <a:lnTo>
                    <a:pt x="155516" y="452624"/>
                  </a:lnTo>
                  <a:lnTo>
                    <a:pt x="101215" y="441661"/>
                  </a:lnTo>
                  <a:cubicBezTo>
                    <a:pt x="41736" y="416503"/>
                    <a:pt x="0" y="357607"/>
                    <a:pt x="0" y="288963"/>
                  </a:cubicBezTo>
                  <a:cubicBezTo>
                    <a:pt x="0" y="220320"/>
                    <a:pt x="41736" y="161423"/>
                    <a:pt x="101215" y="136265"/>
                  </a:cubicBezTo>
                  <a:lnTo>
                    <a:pt x="155516" y="125303"/>
                  </a:lnTo>
                  <a:lnTo>
                    <a:pt x="155516" y="62716"/>
                  </a:lnTo>
                  <a:cubicBezTo>
                    <a:pt x="155516" y="28079"/>
                    <a:pt x="183595" y="0"/>
                    <a:pt x="218232" y="0"/>
                  </a:cubicBezTo>
                  <a:close/>
                </a:path>
              </a:pathLst>
            </a:custGeom>
            <a:solidFill>
              <a:schemeClr val="accent1"/>
            </a:solidFill>
            <a:ln w="25400" cap="rnd">
              <a:solidFill>
                <a:schemeClr val="accent3">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8" name="图片 7">
              <a:extLst>
                <a:ext uri="{FF2B5EF4-FFF2-40B4-BE49-F238E27FC236}">
                  <a16:creationId xmlns:a16="http://schemas.microsoft.com/office/drawing/2014/main" id="{9A2058CA-35D6-2BBD-B9E9-07077FB66C5A}"/>
                </a:ext>
              </a:extLst>
            </p:cNvPr>
            <p:cNvPicPr>
              <a:picLocks noChangeAspect="1"/>
            </p:cNvPicPr>
            <p:nvPr/>
          </p:nvPicPr>
          <p:blipFill>
            <a:blip r:embed="rId3"/>
            <a:stretch>
              <a:fillRect/>
            </a:stretch>
          </p:blipFill>
          <p:spPr>
            <a:xfrm>
              <a:off x="4417163" y="2406408"/>
              <a:ext cx="3357675" cy="697896"/>
            </a:xfrm>
            <a:prstGeom prst="rect">
              <a:avLst/>
            </a:prstGeom>
          </p:spPr>
        </p:pic>
        <p:sp>
          <p:nvSpPr>
            <p:cNvPr id="11" name="文本框 10">
              <a:extLst>
                <a:ext uri="{FF2B5EF4-FFF2-40B4-BE49-F238E27FC236}">
                  <a16:creationId xmlns:a16="http://schemas.microsoft.com/office/drawing/2014/main" id="{AE5B4A31-989E-EA48-F91F-19206231D090}"/>
                </a:ext>
              </a:extLst>
            </p:cNvPr>
            <p:cNvSpPr txBox="1"/>
            <p:nvPr/>
          </p:nvSpPr>
          <p:spPr>
            <a:xfrm>
              <a:off x="4746913" y="2448628"/>
              <a:ext cx="2698175" cy="574644"/>
            </a:xfrm>
            <a:prstGeom prst="rect">
              <a:avLst/>
            </a:prstGeom>
            <a:noFill/>
          </p:spPr>
          <p:txBody>
            <a:bodyPr wrap="none">
              <a:spAutoFit/>
            </a:bodyPr>
            <a:lstStyle/>
            <a:p>
              <a:pPr algn="ctr">
                <a:lnSpc>
                  <a:spcPct val="120000"/>
                </a:lnSpc>
              </a:pPr>
              <a:r>
                <a:rPr lang="zh-CN" altLang="en-US" sz="2800" dirty="0">
                  <a:solidFill>
                    <a:schemeClr val="bg1"/>
                  </a:solidFill>
                  <a:latin typeface="+mn-ea"/>
                </a:rPr>
                <a:t>请输入页面标题</a:t>
              </a:r>
            </a:p>
          </p:txBody>
        </p:sp>
      </p:grpSp>
      <p:grpSp>
        <p:nvGrpSpPr>
          <p:cNvPr id="43" name="组合 42">
            <a:extLst>
              <a:ext uri="{FF2B5EF4-FFF2-40B4-BE49-F238E27FC236}">
                <a16:creationId xmlns:a16="http://schemas.microsoft.com/office/drawing/2014/main" id="{49AC1BDD-78DE-64D0-2E3D-3CE51FD69028}"/>
              </a:ext>
            </a:extLst>
          </p:cNvPr>
          <p:cNvGrpSpPr/>
          <p:nvPr/>
        </p:nvGrpSpPr>
        <p:grpSpPr>
          <a:xfrm>
            <a:off x="2804555" y="723581"/>
            <a:ext cx="6582889" cy="324011"/>
            <a:chOff x="2804555" y="723581"/>
            <a:chExt cx="6582889" cy="324011"/>
          </a:xfrm>
        </p:grpSpPr>
        <p:grpSp>
          <p:nvGrpSpPr>
            <p:cNvPr id="44" name="组合 43">
              <a:extLst>
                <a:ext uri="{FF2B5EF4-FFF2-40B4-BE49-F238E27FC236}">
                  <a16:creationId xmlns:a16="http://schemas.microsoft.com/office/drawing/2014/main" id="{31239BFA-2230-0C73-FD96-DE52F5DF0B96}"/>
                </a:ext>
              </a:extLst>
            </p:cNvPr>
            <p:cNvGrpSpPr/>
            <p:nvPr/>
          </p:nvGrpSpPr>
          <p:grpSpPr>
            <a:xfrm flipH="1">
              <a:off x="2804555" y="723581"/>
              <a:ext cx="1628505" cy="324011"/>
              <a:chOff x="8988164" y="2998449"/>
              <a:chExt cx="2050177" cy="407908"/>
            </a:xfrm>
          </p:grpSpPr>
          <p:cxnSp>
            <p:nvCxnSpPr>
              <p:cNvPr id="53" name="直接连接符 52">
                <a:extLst>
                  <a:ext uri="{FF2B5EF4-FFF2-40B4-BE49-F238E27FC236}">
                    <a16:creationId xmlns:a16="http://schemas.microsoft.com/office/drawing/2014/main" id="{C841C2FE-D768-4523-BF1C-F9BB1046654D}"/>
                  </a:ext>
                </a:extLst>
              </p:cNvPr>
              <p:cNvCxnSpPr>
                <a:cxnSpLocks/>
                <a:stCxn id="58"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888CFCA2-3C43-CB7F-118B-FBBDCFD56856}"/>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99ADD25B-85E9-D2D1-3E12-A90611B19AFD}"/>
                  </a:ext>
                </a:extLst>
              </p:cNvPr>
              <p:cNvCxnSpPr>
                <a:cxnSpLocks/>
                <a:stCxn id="58" idx="0"/>
                <a:endCxn id="57"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56" name="椭圆 8">
                <a:extLst>
                  <a:ext uri="{FF2B5EF4-FFF2-40B4-BE49-F238E27FC236}">
                    <a16:creationId xmlns:a16="http://schemas.microsoft.com/office/drawing/2014/main" id="{68B4197A-B609-C45D-82BB-4E64F38675C0}"/>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57" name="椭圆 8">
                <a:extLst>
                  <a:ext uri="{FF2B5EF4-FFF2-40B4-BE49-F238E27FC236}">
                    <a16:creationId xmlns:a16="http://schemas.microsoft.com/office/drawing/2014/main" id="{C0802C9A-854C-C8B3-3EB3-C8D6C8826E77}"/>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58" name="弧形 57">
                <a:extLst>
                  <a:ext uri="{FF2B5EF4-FFF2-40B4-BE49-F238E27FC236}">
                    <a16:creationId xmlns:a16="http://schemas.microsoft.com/office/drawing/2014/main" id="{854876B6-1EC9-CF1A-3101-8DD8FEBF31A9}"/>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59" name="弧形 58">
                <a:extLst>
                  <a:ext uri="{FF2B5EF4-FFF2-40B4-BE49-F238E27FC236}">
                    <a16:creationId xmlns:a16="http://schemas.microsoft.com/office/drawing/2014/main" id="{42F9655E-2242-DCBD-23A1-DED64DF62B85}"/>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nvGrpSpPr>
            <p:cNvPr id="45" name="组合 44">
              <a:extLst>
                <a:ext uri="{FF2B5EF4-FFF2-40B4-BE49-F238E27FC236}">
                  <a16:creationId xmlns:a16="http://schemas.microsoft.com/office/drawing/2014/main" id="{2B412E48-9F50-1E09-A5BA-BEF92886B9D0}"/>
                </a:ext>
              </a:extLst>
            </p:cNvPr>
            <p:cNvGrpSpPr/>
            <p:nvPr/>
          </p:nvGrpSpPr>
          <p:grpSpPr>
            <a:xfrm>
              <a:off x="7758939" y="723581"/>
              <a:ext cx="1628505" cy="324011"/>
              <a:chOff x="8988164" y="2998449"/>
              <a:chExt cx="2050177" cy="407908"/>
            </a:xfrm>
          </p:grpSpPr>
          <p:cxnSp>
            <p:nvCxnSpPr>
              <p:cNvPr id="46" name="直接连接符 45">
                <a:extLst>
                  <a:ext uri="{FF2B5EF4-FFF2-40B4-BE49-F238E27FC236}">
                    <a16:creationId xmlns:a16="http://schemas.microsoft.com/office/drawing/2014/main" id="{F66B27D5-C86E-5C47-0966-4454110E9CB5}"/>
                  </a:ext>
                </a:extLst>
              </p:cNvPr>
              <p:cNvCxnSpPr>
                <a:cxnSpLocks/>
                <a:stCxn id="51" idx="2"/>
              </p:cNvCxnSpPr>
              <p:nvPr/>
            </p:nvCxnSpPr>
            <p:spPr>
              <a:xfrm>
                <a:off x="9802939" y="3406355"/>
                <a:ext cx="1235402" cy="2"/>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41DDD633-A57F-F45F-43B3-C7E6FD5BBECE}"/>
                  </a:ext>
                </a:extLst>
              </p:cNvPr>
              <p:cNvCxnSpPr>
                <a:cxnSpLocks/>
              </p:cNvCxnSpPr>
              <p:nvPr/>
            </p:nvCxnSpPr>
            <p:spPr>
              <a:xfrm>
                <a:off x="8988164" y="2998449"/>
                <a:ext cx="1265860"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464CBAF-C010-19C2-971D-25CE2F6FAEDF}"/>
                  </a:ext>
                </a:extLst>
              </p:cNvPr>
              <p:cNvCxnSpPr>
                <a:cxnSpLocks/>
                <a:stCxn id="51" idx="0"/>
                <a:endCxn id="50" idx="0"/>
              </p:cNvCxnSpPr>
              <p:nvPr/>
            </p:nvCxnSpPr>
            <p:spPr>
              <a:xfrm>
                <a:off x="9802332" y="3208236"/>
                <a:ext cx="451692"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9" name="椭圆 8">
                <a:extLst>
                  <a:ext uri="{FF2B5EF4-FFF2-40B4-BE49-F238E27FC236}">
                    <a16:creationId xmlns:a16="http://schemas.microsoft.com/office/drawing/2014/main" id="{7CDEA0E5-74F1-4CD1-B261-D60FE050B8EE}"/>
                  </a:ext>
                </a:extLst>
              </p:cNvPr>
              <p:cNvSpPr/>
              <p:nvPr/>
            </p:nvSpPr>
            <p:spPr>
              <a:xfrm flipH="1">
                <a:off x="10151035"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50" name="椭圆 8">
                <a:extLst>
                  <a:ext uri="{FF2B5EF4-FFF2-40B4-BE49-F238E27FC236}">
                    <a16:creationId xmlns:a16="http://schemas.microsoft.com/office/drawing/2014/main" id="{9A68C946-9A6E-1F14-E6ED-3DD75E826893}"/>
                  </a:ext>
                </a:extLst>
              </p:cNvPr>
              <p:cNvSpPr/>
              <p:nvPr/>
            </p:nvSpPr>
            <p:spPr>
              <a:xfrm flipH="1">
                <a:off x="10254024" y="2998449"/>
                <a:ext cx="104894" cy="209787"/>
              </a:xfrm>
              <a:custGeom>
                <a:avLst/>
                <a:gdLst>
                  <a:gd name="connsiteX0" fmla="*/ 0 w 1280160"/>
                  <a:gd name="connsiteY0" fmla="*/ 640080 h 1280160"/>
                  <a:gd name="connsiteX1" fmla="*/ 640080 w 1280160"/>
                  <a:gd name="connsiteY1" fmla="*/ 0 h 1280160"/>
                  <a:gd name="connsiteX2" fmla="*/ 1280160 w 1280160"/>
                  <a:gd name="connsiteY2" fmla="*/ 640080 h 1280160"/>
                  <a:gd name="connsiteX3" fmla="*/ 640080 w 1280160"/>
                  <a:gd name="connsiteY3" fmla="*/ 1280160 h 1280160"/>
                  <a:gd name="connsiteX4" fmla="*/ 0 w 1280160"/>
                  <a:gd name="connsiteY4" fmla="*/ 640080 h 1280160"/>
                  <a:gd name="connsiteX0" fmla="*/ 1280160 w 1371600"/>
                  <a:gd name="connsiteY0" fmla="*/ 640080 h 1280160"/>
                  <a:gd name="connsiteX1" fmla="*/ 640080 w 1371600"/>
                  <a:gd name="connsiteY1" fmla="*/ 1280160 h 1280160"/>
                  <a:gd name="connsiteX2" fmla="*/ 0 w 1371600"/>
                  <a:gd name="connsiteY2" fmla="*/ 640080 h 1280160"/>
                  <a:gd name="connsiteX3" fmla="*/ 640080 w 1371600"/>
                  <a:gd name="connsiteY3" fmla="*/ 0 h 1280160"/>
                  <a:gd name="connsiteX4" fmla="*/ 1371600 w 1371600"/>
                  <a:gd name="connsiteY4" fmla="*/ 731520 h 1280160"/>
                  <a:gd name="connsiteX0" fmla="*/ 1280160 w 1280160"/>
                  <a:gd name="connsiteY0" fmla="*/ 640080 h 1280160"/>
                  <a:gd name="connsiteX1" fmla="*/ 640080 w 1280160"/>
                  <a:gd name="connsiteY1" fmla="*/ 1280160 h 1280160"/>
                  <a:gd name="connsiteX2" fmla="*/ 0 w 1280160"/>
                  <a:gd name="connsiteY2" fmla="*/ 640080 h 1280160"/>
                  <a:gd name="connsiteX3" fmla="*/ 640080 w 1280160"/>
                  <a:gd name="connsiteY3" fmla="*/ 0 h 1280160"/>
                  <a:gd name="connsiteX0" fmla="*/ 640080 w 640080"/>
                  <a:gd name="connsiteY0" fmla="*/ 1280160 h 1280160"/>
                  <a:gd name="connsiteX1" fmla="*/ 0 w 640080"/>
                  <a:gd name="connsiteY1" fmla="*/ 640080 h 1280160"/>
                  <a:gd name="connsiteX2" fmla="*/ 640080 w 640080"/>
                  <a:gd name="connsiteY2" fmla="*/ 0 h 1280160"/>
                </a:gdLst>
                <a:ahLst/>
                <a:cxnLst>
                  <a:cxn ang="0">
                    <a:pos x="connsiteX0" y="connsiteY0"/>
                  </a:cxn>
                  <a:cxn ang="0">
                    <a:pos x="connsiteX1" y="connsiteY1"/>
                  </a:cxn>
                  <a:cxn ang="0">
                    <a:pos x="connsiteX2" y="connsiteY2"/>
                  </a:cxn>
                </a:cxnLst>
                <a:rect l="l" t="t" r="r" b="b"/>
                <a:pathLst>
                  <a:path w="640080" h="1280160">
                    <a:moveTo>
                      <a:pt x="640080" y="1280160"/>
                    </a:moveTo>
                    <a:cubicBezTo>
                      <a:pt x="286574" y="1280160"/>
                      <a:pt x="0" y="993586"/>
                      <a:pt x="0" y="640080"/>
                    </a:cubicBezTo>
                    <a:cubicBezTo>
                      <a:pt x="0" y="286574"/>
                      <a:pt x="286574" y="0"/>
                      <a:pt x="640080" y="0"/>
                    </a:cubicBezTo>
                  </a:path>
                </a:pathLst>
              </a:custGeom>
              <a:noFill/>
              <a:ln w="127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Hanson"/>
                  <a:ea typeface="思源黑体 CN Normal"/>
                  <a:cs typeface="+mn-cs"/>
                </a:endParaRPr>
              </a:p>
            </p:txBody>
          </p:sp>
          <p:sp>
            <p:nvSpPr>
              <p:cNvPr id="51" name="弧形 50">
                <a:extLst>
                  <a:ext uri="{FF2B5EF4-FFF2-40B4-BE49-F238E27FC236}">
                    <a16:creationId xmlns:a16="http://schemas.microsoft.com/office/drawing/2014/main" id="{2AFCDFDB-00C7-4CF8-08AF-2239FD8B21B5}"/>
                  </a:ext>
                </a:extLst>
              </p:cNvPr>
              <p:cNvSpPr/>
              <p:nvPr/>
            </p:nvSpPr>
            <p:spPr>
              <a:xfrm flipH="1">
                <a:off x="9703271"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sp>
            <p:nvSpPr>
              <p:cNvPr id="52" name="弧形 51">
                <a:extLst>
                  <a:ext uri="{FF2B5EF4-FFF2-40B4-BE49-F238E27FC236}">
                    <a16:creationId xmlns:a16="http://schemas.microsoft.com/office/drawing/2014/main" id="{B6AB80DE-9C34-702E-25B7-188EEEADBFD6}"/>
                  </a:ext>
                </a:extLst>
              </p:cNvPr>
              <p:cNvSpPr/>
              <p:nvPr/>
            </p:nvSpPr>
            <p:spPr>
              <a:xfrm flipH="1">
                <a:off x="9808547" y="3208236"/>
                <a:ext cx="198121" cy="198121"/>
              </a:xfrm>
              <a:prstGeom prst="arc">
                <a:avLst>
                  <a:gd name="adj1" fmla="val 16200000"/>
                  <a:gd name="adj2" fmla="val 5421095"/>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nson"/>
                  <a:ea typeface="思源黑体 CN Normal"/>
                  <a:cs typeface="+mn-cs"/>
                </a:endParaRPr>
              </a:p>
            </p:txBody>
          </p:sp>
        </p:grpSp>
      </p:grpSp>
      <p:sp>
        <p:nvSpPr>
          <p:cNvPr id="82" name="文本框 81">
            <a:extLst>
              <a:ext uri="{FF2B5EF4-FFF2-40B4-BE49-F238E27FC236}">
                <a16:creationId xmlns:a16="http://schemas.microsoft.com/office/drawing/2014/main" id="{7F842CCF-D8BD-9505-12C9-DB72E9A96262}"/>
              </a:ext>
            </a:extLst>
          </p:cNvPr>
          <p:cNvSpPr txBox="1"/>
          <p:nvPr/>
        </p:nvSpPr>
        <p:spPr>
          <a:xfrm>
            <a:off x="8224929" y="4417236"/>
            <a:ext cx="2218608" cy="1057902"/>
          </a:xfrm>
          <a:prstGeom prst="rect">
            <a:avLst/>
          </a:prstGeom>
          <a:noFill/>
        </p:spPr>
        <p:txBody>
          <a:bodyPr wrap="square" lIns="0" tIns="0" rIns="0" bIns="0" rtlCol="0" anchor="t">
            <a:noAutofit/>
          </a:bodyPr>
          <a:lstStyle/>
          <a:p>
            <a:pPr marL="0" marR="0">
              <a:lnSpc>
                <a:spcPct val="130000"/>
              </a:lnSpc>
              <a:spcBef>
                <a:spcPts val="0"/>
              </a:spcBef>
              <a:spcAft>
                <a:spcPts val="0"/>
              </a:spcAft>
            </a:pPr>
            <a:r>
              <a:rPr lang="zh-CN" altLang="en-US" sz="1600" dirty="0">
                <a:solidFill>
                  <a:schemeClr val="tx1">
                    <a:lumMod val="50000"/>
                    <a:lumOff val="50000"/>
                  </a:schemeClr>
                </a:solidFill>
                <a:effectLst/>
              </a:rPr>
              <a:t>请在此输入内容</a:t>
            </a:r>
            <a:r>
              <a:rPr lang="zh-CN" altLang="en-US" sz="1600" dirty="0">
                <a:solidFill>
                  <a:schemeClr val="tx1">
                    <a:lumMod val="50000"/>
                    <a:lumOff val="50000"/>
                  </a:schemeClr>
                </a:solidFill>
                <a:effectLst/>
                <a:latin typeface="+mn-ea"/>
              </a:rPr>
              <a:t>请在此输入内容请在此输入内容请在此输入内容</a:t>
            </a:r>
            <a:endParaRPr lang="zh-CN" altLang="en-US" sz="1600" dirty="0">
              <a:solidFill>
                <a:schemeClr val="tx1">
                  <a:lumMod val="85000"/>
                  <a:lumOff val="15000"/>
                </a:schemeClr>
              </a:solidFill>
              <a:effectLst/>
            </a:endParaRPr>
          </a:p>
        </p:txBody>
      </p:sp>
      <p:sp>
        <p:nvSpPr>
          <p:cNvPr id="85" name="文本框 84">
            <a:extLst>
              <a:ext uri="{FF2B5EF4-FFF2-40B4-BE49-F238E27FC236}">
                <a16:creationId xmlns:a16="http://schemas.microsoft.com/office/drawing/2014/main" id="{9AD4B6DF-3A93-88DD-293E-AFDF5AF5F7AD}"/>
              </a:ext>
            </a:extLst>
          </p:cNvPr>
          <p:cNvSpPr txBox="1"/>
          <p:nvPr/>
        </p:nvSpPr>
        <p:spPr>
          <a:xfrm>
            <a:off x="9239855" y="2456279"/>
            <a:ext cx="2069418" cy="972722"/>
          </a:xfrm>
          <a:prstGeom prst="rect">
            <a:avLst/>
          </a:prstGeom>
          <a:noFill/>
        </p:spPr>
        <p:txBody>
          <a:bodyPr wrap="square" lIns="0" tIns="0" rIns="0" bIns="0" rtlCol="0" anchor="t">
            <a:noAutofit/>
          </a:bodyPr>
          <a:lstStyle/>
          <a:p>
            <a:pPr marL="0" marR="0">
              <a:lnSpc>
                <a:spcPct val="130000"/>
              </a:lnSpc>
              <a:spcBef>
                <a:spcPts val="0"/>
              </a:spcBef>
              <a:spcAft>
                <a:spcPts val="0"/>
              </a:spcAft>
            </a:pPr>
            <a:r>
              <a:rPr lang="zh-CN" altLang="en-US" sz="1600" dirty="0">
                <a:solidFill>
                  <a:schemeClr val="tx1">
                    <a:lumMod val="50000"/>
                    <a:lumOff val="50000"/>
                  </a:schemeClr>
                </a:solidFill>
                <a:effectLst/>
              </a:rPr>
              <a:t>请在此输入内容</a:t>
            </a:r>
            <a:r>
              <a:rPr lang="zh-CN" altLang="en-US" sz="1600" dirty="0">
                <a:solidFill>
                  <a:schemeClr val="tx1">
                    <a:lumMod val="50000"/>
                    <a:lumOff val="50000"/>
                  </a:schemeClr>
                </a:solidFill>
                <a:effectLst/>
                <a:latin typeface="+mn-ea"/>
              </a:rPr>
              <a:t>请在此输入内容请在此输入内容请在此输入内容</a:t>
            </a:r>
            <a:endParaRPr lang="zh-CN" altLang="en-US" sz="1600" dirty="0">
              <a:solidFill>
                <a:schemeClr val="tx1">
                  <a:lumMod val="85000"/>
                  <a:lumOff val="15000"/>
                </a:schemeClr>
              </a:solidFill>
              <a:effectLst/>
            </a:endParaRPr>
          </a:p>
        </p:txBody>
      </p:sp>
    </p:spTree>
    <p:extLst>
      <p:ext uri="{BB962C8B-B14F-4D97-AF65-F5344CB8AC3E}">
        <p14:creationId xmlns:p14="http://schemas.microsoft.com/office/powerpoint/2010/main" val="17888370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270"/>
  <p:tag name="LEFT" val="54.75"/>
  <p:tag name="WIDTH" val="160.9106"/>
  <p:tag name="HEIGHT" val="151.4649"/>
  <p:tag name="SHADOWVISIBLE" val="0"/>
  <p:tag name="LINEVISIBLE" val="0"/>
  <p:tag name="SHAPEREFLECTION" val="-2.147484E+09"/>
  <p:tag name="SHAPEGLOW" val="0"/>
  <p:tag name="SOFTEDGE" val="0"/>
  <p:tag name="SHAPETHREEDVISIBLE" val="1"/>
  <p:tag name="HASTEXT" val="1"/>
  <p:tag name="TEXT" val="“"/>
  <p:tag name="FONTSIZE" val="125"/>
  <p:tag name="FONTCOLOR" val="7028773"/>
  <p:tag name="FONTBOLD" val="0"/>
  <p:tag name="FONTITALIC" val="0"/>
  <p:tag name="FONTNAME" val="思源宋体 CN Heavy"/>
  <p:tag name="NAMEASCII" val="思源宋体 CN Heavy"/>
  <p:tag name="NAMECOMPLEXSCRIPT" val="+mn-cs"/>
  <p:tag name="NAMEFAREAST" val="思源宋体 CN Heavy"/>
  <p:tag name="FONTNAMEASCII" val="思源宋体 CN Heavy"/>
  <p:tag name="TEXTALIGNMENT" val="1"/>
  <p:tag name="FONTSPACING" val="0"/>
  <p:tag name="SPACEWITHIN" val="1"/>
  <p:tag name="SPACEBEFORE" val="0"/>
  <p:tag name="SPACEAFTER" val="0"/>
  <p:tag name="MARGINBOTTOM" val="0"/>
  <p:tag name="MARGINLEFT" val="0"/>
  <p:tag name="MARGINRIGHT" val="0"/>
  <p:tag name="MARGINTOP" val="0"/>
  <p:tag name="LINERULEAFTER" val="0"/>
  <p:tag name="ALIGNMENT" val="1"/>
  <p:tag name="WORDWRAP" val="-1"/>
  <p:tag name="AUTOSIZE" val="1"/>
  <p:tag name="TEXTREFLECTION" val="0"/>
  <p:tag name="TEXTGLOW" val="0"/>
  <p:tag name="T_HASTEXT" val="1"/>
  <p:tag name="T_LEFT" val="54.75"/>
  <p:tag name="T_TOP" val="270"/>
  <p:tag name="T_WIDTH" val="160.9106"/>
  <p:tag name="T_HEIGTH" val="151.4649"/>
  <p:tag name="T_TEXT" val="“"/>
  <p:tag name="T_FONTCOLOR" val="7028773"/>
  <p:tag name="T_FONTNAME" val="思源宋体 CN Heavy"/>
  <p:tag name="T_FONTNAMEASCII" val="思源宋体 CN Heavy"/>
  <p:tag name="T_NAMECOMPLEXSCRIPT" val="+mn-cs"/>
  <p:tag name="T_NAMEFAREAST" val="思源宋体 CN Heavy"/>
  <p:tag name="T_FONTBOLD" val="0"/>
  <p:tag name="T_FONTSIZE" val="125"/>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10.28104"/>
  <p:tag name="OFFSETLEFT" val="63.99945"/>
  <p:tag name="OFFSETWIDTH" val="51.98205"/>
  <p:tag name="OFFSETHEIGHT" val="42.71024"/>
</p:tagLst>
</file>

<file path=ppt/tags/tag2.xml><?xml version="1.0" encoding="utf-8"?>
<p:tagLst xmlns:a="http://schemas.openxmlformats.org/drawingml/2006/main" xmlns:r="http://schemas.openxmlformats.org/officeDocument/2006/relationships" xmlns:p="http://schemas.openxmlformats.org/presentationml/2006/main">
  <p:tag name="TOP" val="270"/>
  <p:tag name="LEFT" val="54.75"/>
  <p:tag name="WIDTH" val="160.9106"/>
  <p:tag name="HEIGHT" val="151.4649"/>
  <p:tag name="SHADOWVISIBLE" val="0"/>
  <p:tag name="LINEVISIBLE" val="0"/>
  <p:tag name="SHAPEREFLECTION" val="-2.147484E+09"/>
  <p:tag name="SHAPEGLOW" val="0"/>
  <p:tag name="SOFTEDGE" val="0"/>
  <p:tag name="SHAPETHREEDVISIBLE" val="1"/>
  <p:tag name="HASTEXT" val="1"/>
  <p:tag name="TEXT" val="“"/>
  <p:tag name="FONTSIZE" val="125"/>
  <p:tag name="FONTCOLOR" val="7028773"/>
  <p:tag name="FONTBOLD" val="0"/>
  <p:tag name="FONTITALIC" val="0"/>
  <p:tag name="FONTNAME" val="思源宋体 CN Heavy"/>
  <p:tag name="NAMEASCII" val="思源宋体 CN Heavy"/>
  <p:tag name="NAMECOMPLEXSCRIPT" val="+mn-cs"/>
  <p:tag name="NAMEFAREAST" val="思源宋体 CN Heavy"/>
  <p:tag name="FONTNAMEASCII" val="思源宋体 CN Heavy"/>
  <p:tag name="TEXTALIGNMENT" val="1"/>
  <p:tag name="FONTSPACING" val="0"/>
  <p:tag name="SPACEWITHIN" val="1"/>
  <p:tag name="SPACEBEFORE" val="0"/>
  <p:tag name="SPACEAFTER" val="0"/>
  <p:tag name="MARGINBOTTOM" val="0"/>
  <p:tag name="MARGINLEFT" val="0"/>
  <p:tag name="MARGINRIGHT" val="0"/>
  <p:tag name="MARGINTOP" val="0"/>
  <p:tag name="LINERULEAFTER" val="0"/>
  <p:tag name="ALIGNMENT" val="1"/>
  <p:tag name="WORDWRAP" val="-1"/>
  <p:tag name="AUTOSIZE" val="1"/>
  <p:tag name="TEXTREFLECTION" val="0"/>
  <p:tag name="TEXTGLOW" val="0"/>
  <p:tag name="T_HASTEXT" val="1"/>
  <p:tag name="T_LEFT" val="54.75"/>
  <p:tag name="T_TOP" val="270"/>
  <p:tag name="T_WIDTH" val="160.9106"/>
  <p:tag name="T_HEIGTH" val="151.4649"/>
  <p:tag name="T_TEXT" val="“"/>
  <p:tag name="T_FONTCOLOR" val="7028773"/>
  <p:tag name="T_FONTNAME" val="思源宋体 CN Heavy"/>
  <p:tag name="T_FONTNAMEASCII" val="思源宋体 CN Heavy"/>
  <p:tag name="T_NAMECOMPLEXSCRIPT" val="+mn-cs"/>
  <p:tag name="T_NAMEFAREAST" val="思源宋体 CN Heavy"/>
  <p:tag name="T_FONTBOLD" val="0"/>
  <p:tag name="T_FONTSIZE" val="125"/>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10.28104"/>
  <p:tag name="OFFSETLEFT" val="63.99945"/>
  <p:tag name="OFFSETWIDTH" val="51.98205"/>
  <p:tag name="OFFSETHEIGHT" val="42.71024"/>
</p:tagLst>
</file>

<file path=ppt/tags/tag3.xml><?xml version="1.0" encoding="utf-8"?>
<p:tagLst xmlns:a="http://schemas.openxmlformats.org/drawingml/2006/main" xmlns:r="http://schemas.openxmlformats.org/officeDocument/2006/relationships" xmlns:p="http://schemas.openxmlformats.org/presentationml/2006/main">
  <p:tag name="SHADOWSIZE" val="96"/>
</p:tagLst>
</file>

<file path=ppt/tags/tag4.xml><?xml version="1.0" encoding="utf-8"?>
<p:tagLst xmlns:a="http://schemas.openxmlformats.org/drawingml/2006/main" xmlns:r="http://schemas.openxmlformats.org/officeDocument/2006/relationships" xmlns:p="http://schemas.openxmlformats.org/presentationml/2006/main">
  <p:tag name="SHADOWSIZE" val="96"/>
</p:tagLst>
</file>

<file path=ppt/tags/tag5.xml><?xml version="1.0" encoding="utf-8"?>
<p:tagLst xmlns:a="http://schemas.openxmlformats.org/drawingml/2006/main" xmlns:r="http://schemas.openxmlformats.org/officeDocument/2006/relationships" xmlns:p="http://schemas.openxmlformats.org/presentationml/2006/main">
  <p:tag name="SHADOWSIZE" val="96"/>
</p:tagLst>
</file>

<file path=ppt/tags/tag6.xml><?xml version="1.0" encoding="utf-8"?>
<p:tagLst xmlns:a="http://schemas.openxmlformats.org/drawingml/2006/main" xmlns:r="http://schemas.openxmlformats.org/officeDocument/2006/relationships" xmlns:p="http://schemas.openxmlformats.org/presentationml/2006/main">
  <p:tag name="SHADOWSIZE" val="96"/>
</p:tagLst>
</file>

<file path=ppt/tags/tag7.xml><?xml version="1.0" encoding="utf-8"?>
<p:tagLst xmlns:a="http://schemas.openxmlformats.org/drawingml/2006/main" xmlns:r="http://schemas.openxmlformats.org/officeDocument/2006/relationships" xmlns:p="http://schemas.openxmlformats.org/presentationml/2006/main">
  <p:tag name="SHADOWSIZE" val="96"/>
</p:tagLst>
</file>

<file path=ppt/tags/tag8.xml><?xml version="1.0" encoding="utf-8"?>
<p:tagLst xmlns:a="http://schemas.openxmlformats.org/drawingml/2006/main" xmlns:r="http://schemas.openxmlformats.org/officeDocument/2006/relationships" xmlns:p="http://schemas.openxmlformats.org/presentationml/2006/main">
  <p:tag name="SHADOWSIZE" val="96"/>
</p:tagLst>
</file>

<file path=ppt/tags/tag9.xml><?xml version="1.0" encoding="utf-8"?>
<p:tagLst xmlns:a="http://schemas.openxmlformats.org/drawingml/2006/main" xmlns:r="http://schemas.openxmlformats.org/officeDocument/2006/relationships" xmlns:p="http://schemas.openxmlformats.org/presentationml/2006/main">
  <p:tag name="SHADOWSIZE" val="98"/>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FFFFFF"/>
      </a:lt2>
      <a:accent1>
        <a:srgbClr val="4B6D59"/>
      </a:accent1>
      <a:accent2>
        <a:srgbClr val="4B6D59"/>
      </a:accent2>
      <a:accent3>
        <a:srgbClr val="EEAF22"/>
      </a:accent3>
      <a:accent4>
        <a:srgbClr val="000000"/>
      </a:accent4>
      <a:accent5>
        <a:srgbClr val="000000"/>
      </a:accent5>
      <a:accent6>
        <a:srgbClr val="000000"/>
      </a:accent6>
      <a:hlink>
        <a:srgbClr val="4472C4"/>
      </a:hlink>
      <a:folHlink>
        <a:srgbClr val="954F72"/>
      </a:folHlink>
    </a:clrScheme>
    <a:fontScheme name="自定义 1">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ctr">
          <a:lnSpc>
            <a:spcPct val="120000"/>
          </a:lnSpc>
          <a:defRPr sz="16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1662</TotalTime>
  <Words>804</Words>
  <Application>Microsoft Office PowerPoint</Application>
  <PresentationFormat>宽屏</PresentationFormat>
  <Paragraphs>138</Paragraphs>
  <Slides>17</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Alimama DongFangDaKai</vt:lpstr>
      <vt:lpstr>Hanson</vt: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水墨色中国风古诗词鉴赏ppt模板</dc:title>
  <dc:creator>©cc先生</dc:creator>
  <cp:keywords>P界达人</cp:keywords>
  <dc:description>51PPT模板网，幻灯片演示模板及素材免费下载！_x000d_
51PPT模板网 唯一访问网址：www.51pptmoban.com</dc:description>
  <cp:lastModifiedBy>user Power</cp:lastModifiedBy>
  <cp:revision>81</cp:revision>
  <dcterms:created xsi:type="dcterms:W3CDTF">2023-03-27T04:20:57Z</dcterms:created>
  <dcterms:modified xsi:type="dcterms:W3CDTF">2023-10-19T13:59:43Z</dcterms:modified>
</cp:coreProperties>
</file>