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2"/>
  </p:notesMasterIdLst>
  <p:handoutMasterIdLst>
    <p:handoutMasterId r:id="rId23"/>
  </p:handoutMasterIdLst>
  <p:sldIdLst>
    <p:sldId id="449" r:id="rId3"/>
    <p:sldId id="472" r:id="rId4"/>
    <p:sldId id="282" r:id="rId5"/>
    <p:sldId id="284" r:id="rId6"/>
    <p:sldId id="456" r:id="rId7"/>
    <p:sldId id="452" r:id="rId8"/>
    <p:sldId id="458" r:id="rId9"/>
    <p:sldId id="459" r:id="rId10"/>
    <p:sldId id="461" r:id="rId11"/>
    <p:sldId id="473" r:id="rId12"/>
    <p:sldId id="463" r:id="rId13"/>
    <p:sldId id="466" r:id="rId14"/>
    <p:sldId id="465" r:id="rId15"/>
    <p:sldId id="467" r:id="rId16"/>
    <p:sldId id="468" r:id="rId17"/>
    <p:sldId id="469" r:id="rId18"/>
    <p:sldId id="474" r:id="rId19"/>
    <p:sldId id="1126" r:id="rId20"/>
    <p:sldId id="200757849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orient="horz" pos="347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ECA5B"/>
    <a:srgbClr val="B4ECCF"/>
    <a:srgbClr val="FEDBF4"/>
    <a:srgbClr val="207E4D"/>
    <a:srgbClr val="DCF9F9"/>
    <a:srgbClr val="2877F5"/>
    <a:srgbClr val="CDE0FD"/>
    <a:srgbClr val="187BFE"/>
    <a:srgbClr val="0A63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42" autoAdjust="0"/>
    <p:restoredTop sz="96115" autoAdjust="0"/>
  </p:normalViewPr>
  <p:slideViewPr>
    <p:cSldViewPr snapToGrid="0" showGuides="1">
      <p:cViewPr>
        <p:scale>
          <a:sx n="50" d="100"/>
          <a:sy n="50" d="100"/>
        </p:scale>
        <p:origin x="1188" y="762"/>
      </p:cViewPr>
      <p:guideLst>
        <p:guide pos="7219"/>
        <p:guide orient="horz" pos="3475"/>
      </p:guideLst>
    </p:cSldViewPr>
  </p:slideViewPr>
  <p:notesTextViewPr>
    <p:cViewPr>
      <p:scale>
        <a:sx n="1" d="1"/>
        <a:sy n="1" d="1"/>
      </p:scale>
      <p:origin x="0" y="0"/>
    </p:cViewPr>
  </p:notesTextViewPr>
  <p:sorterViewPr>
    <p:cViewPr varScale="1">
      <p:scale>
        <a:sx n="1" d="1"/>
        <a:sy n="1" d="1"/>
      </p:scale>
      <p:origin x="0" y="-1656"/>
    </p:cViewPr>
  </p:sorterViewPr>
  <p:notesViewPr>
    <p:cSldViewPr snapToGrid="0" showGuides="1">
      <p:cViewPr varScale="1">
        <p:scale>
          <a:sx n="83" d="100"/>
          <a:sy n="83" d="100"/>
        </p:scale>
        <p:origin x="188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2799624242187597E-2"/>
          <c:y val="4.0878899260288003E-2"/>
          <c:w val="0.927200375757812"/>
          <c:h val="0.91824220147942404"/>
        </c:manualLayout>
      </c:layout>
      <c:barChart>
        <c:barDir val="bar"/>
        <c:grouping val="clustered"/>
        <c:varyColors val="0"/>
        <c:ser>
          <c:idx val="0"/>
          <c:order val="0"/>
          <c:tx>
            <c:strRef>
              <c:f>Sheet1!$B$1</c:f>
              <c:strCache>
                <c:ptCount val="1"/>
                <c:pt idx="0">
                  <c:v>固定值</c:v>
                </c:pt>
              </c:strCache>
            </c:strRef>
          </c:tx>
          <c:spPr>
            <a:solidFill>
              <a:schemeClr val="bg1">
                <a:lumMod val="85000"/>
              </a:schemeClr>
            </a:solidFill>
            <a:ln>
              <a:noFill/>
            </a:ln>
            <a:effectLst/>
          </c:spPr>
          <c:invertIfNegative val="0"/>
          <c:dPt>
            <c:idx val="0"/>
            <c:invertIfNegative val="0"/>
            <c:bubble3D val="0"/>
            <c:extLst>
              <c:ext xmlns:c16="http://schemas.microsoft.com/office/drawing/2014/chart" uri="{C3380CC4-5D6E-409C-BE32-E72D297353CC}">
                <c16:uniqueId val="{00000000-5D3C-4110-93F7-7F5395067428}"/>
              </c:ext>
            </c:extLst>
          </c:dPt>
          <c:dPt>
            <c:idx val="1"/>
            <c:invertIfNegative val="0"/>
            <c:bubble3D val="0"/>
            <c:extLst>
              <c:ext xmlns:c16="http://schemas.microsoft.com/office/drawing/2014/chart" uri="{C3380CC4-5D6E-409C-BE32-E72D297353CC}">
                <c16:uniqueId val="{00000001-5D3C-4110-93F7-7F5395067428}"/>
              </c:ext>
            </c:extLst>
          </c:dPt>
          <c:dPt>
            <c:idx val="2"/>
            <c:invertIfNegative val="0"/>
            <c:bubble3D val="0"/>
            <c:extLst>
              <c:ext xmlns:c16="http://schemas.microsoft.com/office/drawing/2014/chart" uri="{C3380CC4-5D6E-409C-BE32-E72D297353CC}">
                <c16:uniqueId val="{00000002-5D3C-4110-93F7-7F5395067428}"/>
              </c:ext>
            </c:extLst>
          </c:dPt>
          <c:cat>
            <c:strRef>
              <c:f>Sheet1!$A$2:$A$6</c:f>
              <c:strCache>
                <c:ptCount val="5"/>
                <c:pt idx="0">
                  <c:v>项目1</c:v>
                </c:pt>
                <c:pt idx="1">
                  <c:v>项目2</c:v>
                </c:pt>
                <c:pt idx="2">
                  <c:v>项目3</c:v>
                </c:pt>
                <c:pt idx="3">
                  <c:v>项目4</c:v>
                </c:pt>
                <c:pt idx="4">
                  <c:v>项目5</c:v>
                </c:pt>
              </c:strCache>
            </c:strRef>
          </c:cat>
          <c:val>
            <c:numRef>
              <c:f>Sheet1!$B$2:$B$6</c:f>
              <c:numCache>
                <c:formatCode>0%</c:formatCode>
                <c:ptCount val="5"/>
                <c:pt idx="0">
                  <c:v>1</c:v>
                </c:pt>
                <c:pt idx="1">
                  <c:v>1</c:v>
                </c:pt>
                <c:pt idx="2">
                  <c:v>1</c:v>
                </c:pt>
                <c:pt idx="3">
                  <c:v>1</c:v>
                </c:pt>
                <c:pt idx="4">
                  <c:v>1</c:v>
                </c:pt>
              </c:numCache>
            </c:numRef>
          </c:val>
          <c:extLst>
            <c:ext xmlns:c16="http://schemas.microsoft.com/office/drawing/2014/chart" uri="{C3380CC4-5D6E-409C-BE32-E72D297353CC}">
              <c16:uniqueId val="{00000003-5D3C-4110-93F7-7F5395067428}"/>
            </c:ext>
          </c:extLst>
        </c:ser>
        <c:ser>
          <c:idx val="1"/>
          <c:order val="1"/>
          <c:tx>
            <c:strRef>
              <c:f>Sheet1!$C$1</c:f>
              <c:strCache>
                <c:ptCount val="1"/>
                <c:pt idx="0">
                  <c:v>数据填入2</c:v>
                </c:pt>
              </c:strCache>
            </c:strRef>
          </c:tx>
          <c:spPr>
            <a:gradFill>
              <a:gsLst>
                <a:gs pos="0">
                  <a:schemeClr val="accent1">
                    <a:lumMod val="60000"/>
                    <a:lumOff val="40000"/>
                  </a:schemeClr>
                </a:gs>
                <a:gs pos="44000">
                  <a:schemeClr val="accent1">
                    <a:lumMod val="80000"/>
                    <a:lumOff val="20000"/>
                  </a:schemeClr>
                </a:gs>
                <a:gs pos="83000">
                  <a:schemeClr val="accent1"/>
                </a:gs>
              </a:gsLst>
              <a:lin ang="0" scaled="0"/>
            </a:gradFill>
            <a:ln>
              <a:noFill/>
            </a:ln>
            <a:effectLst>
              <a:outerShdw blurRad="50800" dist="38100" dir="5400000" algn="t" rotWithShape="0">
                <a:schemeClr val="accent1">
                  <a:lumMod val="50000"/>
                  <a:alpha val="20000"/>
                </a:schemeClr>
              </a:outerShdw>
            </a:effectLst>
          </c:spPr>
          <c:invertIfNegative val="0"/>
          <c:dPt>
            <c:idx val="0"/>
            <c:invertIfNegative val="0"/>
            <c:bubble3D val="0"/>
            <c:extLst>
              <c:ext xmlns:c16="http://schemas.microsoft.com/office/drawing/2014/chart" uri="{C3380CC4-5D6E-409C-BE32-E72D297353CC}">
                <c16:uniqueId val="{00000004-5D3C-4110-93F7-7F5395067428}"/>
              </c:ext>
            </c:extLst>
          </c:dPt>
          <c:dPt>
            <c:idx val="1"/>
            <c:invertIfNegative val="0"/>
            <c:bubble3D val="0"/>
            <c:spPr>
              <a:gradFill>
                <a:gsLst>
                  <a:gs pos="0">
                    <a:schemeClr val="accent1">
                      <a:lumMod val="60000"/>
                      <a:lumOff val="40000"/>
                    </a:schemeClr>
                  </a:gs>
                  <a:gs pos="44000">
                    <a:schemeClr val="accent1">
                      <a:lumMod val="80000"/>
                      <a:lumOff val="20000"/>
                    </a:schemeClr>
                  </a:gs>
                  <a:gs pos="83000">
                    <a:schemeClr val="accent1"/>
                  </a:gs>
                </a:gsLst>
                <a:lin ang="0" scaled="0"/>
              </a:gradFill>
              <a:ln>
                <a:noFill/>
              </a:ln>
              <a:effectLst>
                <a:outerShdw blurRad="50800" dist="38100" dir="5400000" algn="t" rotWithShape="0">
                  <a:schemeClr val="accent1">
                    <a:lumMod val="50000"/>
                    <a:alpha val="20000"/>
                  </a:schemeClr>
                </a:outerShdw>
              </a:effectLst>
            </c:spPr>
            <c:extLst>
              <c:ext xmlns:c16="http://schemas.microsoft.com/office/drawing/2014/chart" uri="{C3380CC4-5D6E-409C-BE32-E72D297353CC}">
                <c16:uniqueId val="{00000006-5D3C-4110-93F7-7F5395067428}"/>
              </c:ext>
            </c:extLst>
          </c:dPt>
          <c:dPt>
            <c:idx val="2"/>
            <c:invertIfNegative val="0"/>
            <c:bubble3D val="0"/>
            <c:spPr>
              <a:gradFill>
                <a:gsLst>
                  <a:gs pos="0">
                    <a:schemeClr val="accent1">
                      <a:lumMod val="60000"/>
                      <a:lumOff val="40000"/>
                    </a:schemeClr>
                  </a:gs>
                  <a:gs pos="44000">
                    <a:schemeClr val="accent1">
                      <a:lumMod val="80000"/>
                      <a:lumOff val="20000"/>
                    </a:schemeClr>
                  </a:gs>
                  <a:gs pos="83000">
                    <a:schemeClr val="accent1"/>
                  </a:gs>
                </a:gsLst>
                <a:lin ang="0" scaled="0"/>
              </a:gradFill>
              <a:ln>
                <a:noFill/>
              </a:ln>
              <a:effectLst>
                <a:outerShdw blurRad="50800" dist="38100" dir="5400000" algn="t" rotWithShape="0">
                  <a:schemeClr val="accent1">
                    <a:lumMod val="50000"/>
                    <a:alpha val="20000"/>
                  </a:schemeClr>
                </a:outerShdw>
              </a:effectLst>
            </c:spPr>
            <c:extLst>
              <c:ext xmlns:c16="http://schemas.microsoft.com/office/drawing/2014/chart" uri="{C3380CC4-5D6E-409C-BE32-E72D297353CC}">
                <c16:uniqueId val="{00000008-5D3C-4110-93F7-7F5395067428}"/>
              </c:ext>
            </c:extLst>
          </c:dPt>
          <c:dPt>
            <c:idx val="3"/>
            <c:invertIfNegative val="0"/>
            <c:bubble3D val="0"/>
            <c:spPr>
              <a:gradFill>
                <a:gsLst>
                  <a:gs pos="0">
                    <a:schemeClr val="accent1">
                      <a:lumMod val="60000"/>
                      <a:lumOff val="40000"/>
                    </a:schemeClr>
                  </a:gs>
                  <a:gs pos="44000">
                    <a:schemeClr val="accent1">
                      <a:lumMod val="80000"/>
                      <a:lumOff val="20000"/>
                    </a:schemeClr>
                  </a:gs>
                  <a:gs pos="83000">
                    <a:schemeClr val="accent1"/>
                  </a:gs>
                </a:gsLst>
                <a:lin ang="0" scaled="0"/>
              </a:gradFill>
              <a:ln>
                <a:noFill/>
              </a:ln>
              <a:effectLst>
                <a:outerShdw blurRad="50800" dist="38100" dir="5400000" algn="t" rotWithShape="0">
                  <a:schemeClr val="accent1">
                    <a:lumMod val="50000"/>
                    <a:alpha val="20000"/>
                  </a:schemeClr>
                </a:outerShdw>
              </a:effectLst>
            </c:spPr>
            <c:extLst>
              <c:ext xmlns:c16="http://schemas.microsoft.com/office/drawing/2014/chart" uri="{C3380CC4-5D6E-409C-BE32-E72D297353CC}">
                <c16:uniqueId val="{0000000A-5D3C-4110-93F7-7F5395067428}"/>
              </c:ext>
            </c:extLst>
          </c:dPt>
          <c:dPt>
            <c:idx val="4"/>
            <c:invertIfNegative val="0"/>
            <c:bubble3D val="0"/>
            <c:spPr>
              <a:gradFill>
                <a:gsLst>
                  <a:gs pos="0">
                    <a:schemeClr val="accent1">
                      <a:lumMod val="60000"/>
                      <a:lumOff val="40000"/>
                    </a:schemeClr>
                  </a:gs>
                  <a:gs pos="44000">
                    <a:schemeClr val="accent1">
                      <a:lumMod val="80000"/>
                      <a:lumOff val="20000"/>
                    </a:schemeClr>
                  </a:gs>
                  <a:gs pos="83000">
                    <a:schemeClr val="accent1"/>
                  </a:gs>
                </a:gsLst>
                <a:lin ang="0" scaled="0"/>
              </a:gradFill>
              <a:ln>
                <a:noFill/>
              </a:ln>
              <a:effectLst>
                <a:outerShdw blurRad="50800" dist="38100" dir="5400000" algn="t" rotWithShape="0">
                  <a:schemeClr val="accent1">
                    <a:lumMod val="50000"/>
                    <a:alpha val="20000"/>
                  </a:schemeClr>
                </a:outerShdw>
              </a:effectLst>
            </c:spPr>
            <c:extLst>
              <c:ext xmlns:c16="http://schemas.microsoft.com/office/drawing/2014/chart" uri="{C3380CC4-5D6E-409C-BE32-E72D297353CC}">
                <c16:uniqueId val="{0000000C-5D3C-4110-93F7-7F5395067428}"/>
              </c:ext>
            </c:extLst>
          </c:dPt>
          <c:dLbls>
            <c:dLbl>
              <c:idx val="0"/>
              <c:layout>
                <c:manualLayout>
                  <c:x val="-6.3115955191647699E-2"/>
                  <c:y val="3.717434045831790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D3C-4110-93F7-7F5395067428}"/>
                </c:ext>
              </c:extLst>
            </c:dLbl>
            <c:dLbl>
              <c:idx val="1"/>
              <c:layout>
                <c:manualLayout>
                  <c:x val="-6.3115955191647602E-2"/>
                  <c:y val="3.717434045831780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D3C-4110-93F7-7F5395067428}"/>
                </c:ext>
              </c:extLst>
            </c:dLbl>
            <c:dLbl>
              <c:idx val="2"/>
              <c:layout>
                <c:manualLayout>
                  <c:x val="-6.3115955191647602E-2"/>
                  <c:y val="3.7174340458318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D3C-4110-93F7-7F5395067428}"/>
                </c:ext>
              </c:extLst>
            </c:dLbl>
            <c:dLbl>
              <c:idx val="3"/>
              <c:layout>
                <c:manualLayout>
                  <c:x val="-6.3115955191647699E-2"/>
                  <c:y val="3.7174340458319198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D3C-4110-93F7-7F5395067428}"/>
                </c:ext>
              </c:extLst>
            </c:dLbl>
            <c:dLbl>
              <c:idx val="4"/>
              <c:layout>
                <c:manualLayout>
                  <c:x val="-6.3115955191647602E-2"/>
                  <c:y val="3.717434045831780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5D3C-4110-93F7-7F5395067428}"/>
                </c:ext>
              </c:extLst>
            </c:dLbl>
            <c:spPr>
              <a:solidFill>
                <a:schemeClr val="accent1">
                  <a:lumMod val="75000"/>
                </a:schemeClr>
              </a:solidFill>
              <a:ln w="9525" cap="flat" cmpd="sng" algn="ctr">
                <a:noFill/>
                <a:prstDash val="solid"/>
                <a:round/>
                <a:headEnd type="none" w="med" len="med"/>
                <a:tailEnd type="none" w="med" len="med"/>
              </a:ln>
              <a:effectLst/>
              <a:scene3d>
                <a:camera prst="orthographicFront"/>
                <a:lightRig rig="threePt" dir="t"/>
              </a:scene3d>
              <a:sp3d/>
            </c:spPr>
            <c:txPr>
              <a:bodyPr rot="0" spcFirstLastPara="1" vertOverflow="clip" horzOverflow="clip" vert="horz" wrap="square" lIns="36576" tIns="18288" rIns="36576" bIns="18288" anchor="ctr" anchorCtr="1">
                <a:spAutoFit/>
              </a:bodyPr>
              <a:lstStyle/>
              <a:p>
                <a:pPr>
                  <a:defRPr lang="zh-CN" sz="1400" b="0" i="0" u="none" strike="noStrike" kern="1200" baseline="0">
                    <a:solidFill>
                      <a:srgbClr val="FFFFFF"/>
                    </a:solidFill>
                    <a:latin typeface="+mj-lt"/>
                    <a:ea typeface="微软雅黑" panose="020B050302020402020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gd name="adj" fmla="val 50000"/>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项目1</c:v>
                </c:pt>
                <c:pt idx="1">
                  <c:v>项目2</c:v>
                </c:pt>
                <c:pt idx="2">
                  <c:v>项目3</c:v>
                </c:pt>
                <c:pt idx="3">
                  <c:v>项目4</c:v>
                </c:pt>
                <c:pt idx="4">
                  <c:v>项目5</c:v>
                </c:pt>
              </c:strCache>
            </c:strRef>
          </c:cat>
          <c:val>
            <c:numRef>
              <c:f>Sheet1!$C$2:$C$6</c:f>
              <c:numCache>
                <c:formatCode>0%</c:formatCode>
                <c:ptCount val="5"/>
                <c:pt idx="0">
                  <c:v>0.65</c:v>
                </c:pt>
                <c:pt idx="1">
                  <c:v>0.55000000000000004</c:v>
                </c:pt>
                <c:pt idx="2">
                  <c:v>0.6</c:v>
                </c:pt>
                <c:pt idx="3">
                  <c:v>0.7</c:v>
                </c:pt>
                <c:pt idx="4">
                  <c:v>0.9</c:v>
                </c:pt>
              </c:numCache>
            </c:numRef>
          </c:val>
          <c:extLst>
            <c:ext xmlns:c16="http://schemas.microsoft.com/office/drawing/2014/chart" uri="{C3380CC4-5D6E-409C-BE32-E72D297353CC}">
              <c16:uniqueId val="{0000000D-5D3C-4110-93F7-7F5395067428}"/>
            </c:ext>
          </c:extLst>
        </c:ser>
        <c:dLbls>
          <c:showLegendKey val="0"/>
          <c:showVal val="0"/>
          <c:showCatName val="0"/>
          <c:showSerName val="0"/>
          <c:showPercent val="0"/>
          <c:showBubbleSize val="0"/>
        </c:dLbls>
        <c:gapWidth val="150"/>
        <c:overlap val="100"/>
        <c:axId val="410886088"/>
        <c:axId val="410886480"/>
      </c:barChart>
      <c:catAx>
        <c:axId val="410886088"/>
        <c:scaling>
          <c:orientation val="maxMin"/>
        </c:scaling>
        <c:delete val="1"/>
        <c:axPos val="l"/>
        <c:numFmt formatCode="General" sourceLinked="1"/>
        <c:majorTickMark val="none"/>
        <c:minorTickMark val="none"/>
        <c:tickLblPos val="nextTo"/>
        <c:crossAx val="410886480"/>
        <c:crosses val="autoZero"/>
        <c:auto val="1"/>
        <c:lblAlgn val="ctr"/>
        <c:lblOffset val="100"/>
        <c:noMultiLvlLbl val="0"/>
      </c:catAx>
      <c:valAx>
        <c:axId val="410886480"/>
        <c:scaling>
          <c:orientation val="minMax"/>
          <c:max val="1"/>
          <c:min val="0"/>
        </c:scaling>
        <c:delete val="1"/>
        <c:axPos val="t"/>
        <c:numFmt formatCode="0%" sourceLinked="1"/>
        <c:majorTickMark val="out"/>
        <c:minorTickMark val="none"/>
        <c:tickLblPos val="nextTo"/>
        <c:crossAx val="410886088"/>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201AD86-87C1-F34F-A570-94653B2133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9983CAC2-274D-AA49-9273-0BB99AAEE7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8D4BB7-ADC9-E64E-AAAA-DB1E10F7C241}" type="datetimeFigureOut">
              <a:rPr kumimoji="1" lang="zh-CN" altLang="en-US" smtClean="0"/>
              <a:t>2023/10/19</a:t>
            </a:fld>
            <a:endParaRPr kumimoji="1" lang="zh-CN" altLang="en-US"/>
          </a:p>
        </p:txBody>
      </p:sp>
      <p:sp>
        <p:nvSpPr>
          <p:cNvPr id="4" name="页脚占位符 3">
            <a:extLst>
              <a:ext uri="{FF2B5EF4-FFF2-40B4-BE49-F238E27FC236}">
                <a16:creationId xmlns:a16="http://schemas.microsoft.com/office/drawing/2014/main" id="{A5DFFCAF-3164-5B4A-A7AA-1F95C1C808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2C173253-261F-124A-8FD0-6B2BCD6EBC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BD9CB6-B921-3743-B681-02986F8A8226}" type="slidenum">
              <a:rPr kumimoji="1" lang="zh-CN" altLang="en-US" smtClean="0"/>
              <a:t>‹#›</a:t>
            </a:fld>
            <a:endParaRPr kumimoji="1" lang="zh-CN" altLang="en-US"/>
          </a:p>
        </p:txBody>
      </p:sp>
    </p:spTree>
    <p:extLst>
      <p:ext uri="{BB962C8B-B14F-4D97-AF65-F5344CB8AC3E}">
        <p14:creationId xmlns:p14="http://schemas.microsoft.com/office/powerpoint/2010/main" val="3407726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30C6B-F34A-4F02-BACE-D18C28E3B70A}" type="datetimeFigureOut">
              <a:rPr lang="zh-CN" altLang="en-US" smtClean="0"/>
              <a:t>2023/10/19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DD2B1-1A58-4FDB-AD54-64407EF7A1E7}" type="slidenum">
              <a:rPr lang="zh-CN" altLang="en-US" smtClean="0"/>
              <a:t>‹#›</a:t>
            </a:fld>
            <a:endParaRPr lang="zh-CN" altLang="en-US"/>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5.sv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5.sv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bg1"/>
        </a:solidFill>
        <a:effectLst/>
      </p:bgPr>
    </p:bg>
    <p:spTree>
      <p:nvGrpSpPr>
        <p:cNvPr id="1" name=""/>
        <p:cNvGrpSpPr/>
        <p:nvPr/>
      </p:nvGrpSpPr>
      <p:grpSpPr>
        <a:xfrm>
          <a:off x="0" y="0"/>
          <a:ext cx="0" cy="0"/>
          <a:chOff x="0" y="0"/>
          <a:chExt cx="0" cy="0"/>
        </a:xfrm>
      </p:grpSpPr>
      <p:pic>
        <p:nvPicPr>
          <p:cNvPr id="114" name="图片 113" descr="雪地上&#10;&#10;中度可信度描述已自动生成">
            <a:extLst>
              <a:ext uri="{FF2B5EF4-FFF2-40B4-BE49-F238E27FC236}">
                <a16:creationId xmlns:a16="http://schemas.microsoft.com/office/drawing/2014/main" id="{EAF0E77D-8291-A761-CAC1-7136E52F63D6}"/>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17593" r="17593"/>
          <a:stretch/>
        </p:blipFill>
        <p:spPr>
          <a:xfrm>
            <a:off x="19665" y="94192"/>
            <a:ext cx="12192000" cy="6858000"/>
          </a:xfrm>
          <a:prstGeom prst="rect">
            <a:avLst/>
          </a:prstGeom>
          <a:solidFill>
            <a:schemeClr val="bg1">
              <a:alpha val="20000"/>
            </a:schemeClr>
          </a:solidFill>
        </p:spPr>
      </p:pic>
      <p:pic>
        <p:nvPicPr>
          <p:cNvPr id="198" name="图片 197">
            <a:extLst>
              <a:ext uri="{FF2B5EF4-FFF2-40B4-BE49-F238E27FC236}">
                <a16:creationId xmlns:a16="http://schemas.microsoft.com/office/drawing/2014/main" id="{083BDD73-DE2E-FBF3-980A-D9428FA6ED09}"/>
              </a:ext>
            </a:extLst>
          </p:cNvPr>
          <p:cNvPicPr>
            <a:picLocks noChangeAspect="1"/>
          </p:cNvPicPr>
          <p:nvPr userDrawn="1"/>
        </p:nvPicPr>
        <p:blipFill>
          <a:blip r:embed="rId3"/>
          <a:srcRect l="15128" t="14738" r="11249" b="23546"/>
          <a:stretch>
            <a:fillRect/>
          </a:stretch>
        </p:blipFill>
        <p:spPr>
          <a:xfrm>
            <a:off x="19665"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3" name="矩形 112">
            <a:extLst>
              <a:ext uri="{FF2B5EF4-FFF2-40B4-BE49-F238E27FC236}">
                <a16:creationId xmlns:a16="http://schemas.microsoft.com/office/drawing/2014/main" id="{EA6149AE-6A9D-F978-07FF-906122FA0629}"/>
              </a:ext>
            </a:extLst>
          </p:cNvPr>
          <p:cNvSpPr/>
          <p:nvPr userDrawn="1"/>
        </p:nvSpPr>
        <p:spPr>
          <a:xfrm>
            <a:off x="0" y="-7937"/>
            <a:ext cx="12192000" cy="6858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a:extLst>
              <a:ext uri="{FF2B5EF4-FFF2-40B4-BE49-F238E27FC236}">
                <a16:creationId xmlns:a16="http://schemas.microsoft.com/office/drawing/2014/main" id="{067FAB1A-05D2-196A-533D-72E8FBC66828}"/>
              </a:ext>
            </a:extLst>
          </p:cNvPr>
          <p:cNvGrpSpPr/>
          <p:nvPr userDrawn="1"/>
        </p:nvGrpSpPr>
        <p:grpSpPr>
          <a:xfrm>
            <a:off x="7155181" y="1115888"/>
            <a:ext cx="3840670" cy="4313919"/>
            <a:chOff x="6977147" y="1549738"/>
            <a:chExt cx="3840670" cy="4313919"/>
          </a:xfrm>
        </p:grpSpPr>
        <p:sp>
          <p:nvSpPr>
            <p:cNvPr id="121" name="任意多边形: 形状 120">
              <a:extLst>
                <a:ext uri="{FF2B5EF4-FFF2-40B4-BE49-F238E27FC236}">
                  <a16:creationId xmlns:a16="http://schemas.microsoft.com/office/drawing/2014/main" id="{3362D761-E239-9CD1-273E-2A38732F82E2}"/>
                </a:ext>
              </a:extLst>
            </p:cNvPr>
            <p:cNvSpPr/>
            <p:nvPr/>
          </p:nvSpPr>
          <p:spPr>
            <a:xfrm>
              <a:off x="7895547" y="5184155"/>
              <a:ext cx="2922270" cy="543305"/>
            </a:xfrm>
            <a:custGeom>
              <a:avLst/>
              <a:gdLst>
                <a:gd name="connsiteX0" fmla="*/ 2922270 w 2922270"/>
                <a:gd name="connsiteY0" fmla="*/ 271653 h 543305"/>
                <a:gd name="connsiteX1" fmla="*/ 1461135 w 2922270"/>
                <a:gd name="connsiteY1" fmla="*/ 543306 h 543305"/>
                <a:gd name="connsiteX2" fmla="*/ 0 w 2922270"/>
                <a:gd name="connsiteY2" fmla="*/ 271653 h 543305"/>
                <a:gd name="connsiteX3" fmla="*/ 1461135 w 2922270"/>
                <a:gd name="connsiteY3" fmla="*/ 0 h 543305"/>
                <a:gd name="connsiteX4" fmla="*/ 2922270 w 2922270"/>
                <a:gd name="connsiteY4" fmla="*/ 271653 h 543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270" h="543305">
                  <a:moveTo>
                    <a:pt x="2922270" y="271653"/>
                  </a:moveTo>
                  <a:cubicBezTo>
                    <a:pt x="2922270" y="421683"/>
                    <a:pt x="2268098" y="543306"/>
                    <a:pt x="1461135" y="543306"/>
                  </a:cubicBezTo>
                  <a:cubicBezTo>
                    <a:pt x="654173" y="543306"/>
                    <a:pt x="0" y="421683"/>
                    <a:pt x="0" y="271653"/>
                  </a:cubicBezTo>
                  <a:cubicBezTo>
                    <a:pt x="0" y="121623"/>
                    <a:pt x="654173" y="0"/>
                    <a:pt x="1461135" y="0"/>
                  </a:cubicBezTo>
                  <a:cubicBezTo>
                    <a:pt x="2268098" y="0"/>
                    <a:pt x="2922270" y="121623"/>
                    <a:pt x="2922270" y="271653"/>
                  </a:cubicBezTo>
                  <a:close/>
                </a:path>
              </a:pathLst>
            </a:custGeom>
            <a:solidFill>
              <a:srgbClr val="47946C"/>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1CC19C49-3ABC-E90E-67C4-E705BF5338D4}"/>
                </a:ext>
              </a:extLst>
            </p:cNvPr>
            <p:cNvSpPr/>
            <p:nvPr/>
          </p:nvSpPr>
          <p:spPr>
            <a:xfrm>
              <a:off x="7741814" y="3439556"/>
              <a:ext cx="1305687" cy="862705"/>
            </a:xfrm>
            <a:custGeom>
              <a:avLst/>
              <a:gdLst>
                <a:gd name="connsiteX0" fmla="*/ 1135653 w 1305687"/>
                <a:gd name="connsiteY0" fmla="*/ 266297 h 862705"/>
                <a:gd name="connsiteX1" fmla="*/ 837330 w 1305687"/>
                <a:gd name="connsiteY1" fmla="*/ 392217 h 862705"/>
                <a:gd name="connsiteX2" fmla="*/ 128765 w 1305687"/>
                <a:gd name="connsiteY2" fmla="*/ -22 h 862705"/>
                <a:gd name="connsiteX3" fmla="*/ -203 w 1305687"/>
                <a:gd name="connsiteY3" fmla="*/ 331543 h 862705"/>
                <a:gd name="connsiteX4" fmla="*/ 547675 w 1305687"/>
                <a:gd name="connsiteY4" fmla="*/ 780266 h 862705"/>
                <a:gd name="connsiteX5" fmla="*/ 1042975 w 1305687"/>
                <a:gd name="connsiteY5" fmla="*/ 827319 h 862705"/>
                <a:gd name="connsiteX6" fmla="*/ 1305484 w 1305687"/>
                <a:gd name="connsiteY6" fmla="*/ 709400 h 862705"/>
                <a:gd name="connsiteX7" fmla="*/ 1135653 w 1305687"/>
                <a:gd name="connsiteY7" fmla="*/ 266297 h 862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5687" h="862705">
                  <a:moveTo>
                    <a:pt x="1135653" y="266297"/>
                  </a:moveTo>
                  <a:cubicBezTo>
                    <a:pt x="1033735" y="308778"/>
                    <a:pt x="931818" y="351259"/>
                    <a:pt x="837330" y="392217"/>
                  </a:cubicBezTo>
                  <a:cubicBezTo>
                    <a:pt x="627113" y="273154"/>
                    <a:pt x="322028" y="132470"/>
                    <a:pt x="128765" y="-22"/>
                  </a:cubicBezTo>
                  <a:cubicBezTo>
                    <a:pt x="45231" y="87703"/>
                    <a:pt x="64948" y="204956"/>
                    <a:pt x="-203" y="331543"/>
                  </a:cubicBezTo>
                  <a:cubicBezTo>
                    <a:pt x="159283" y="507336"/>
                    <a:pt x="343907" y="658546"/>
                    <a:pt x="547675" y="780266"/>
                  </a:cubicBezTo>
                  <a:cubicBezTo>
                    <a:pt x="697103" y="870220"/>
                    <a:pt x="879278" y="887526"/>
                    <a:pt x="1042975" y="827319"/>
                  </a:cubicBezTo>
                  <a:cubicBezTo>
                    <a:pt x="1132996" y="793867"/>
                    <a:pt x="1220692" y="754472"/>
                    <a:pt x="1305484" y="709400"/>
                  </a:cubicBezTo>
                  <a:cubicBezTo>
                    <a:pt x="1255573" y="575288"/>
                    <a:pt x="1205662" y="441175"/>
                    <a:pt x="1135653" y="266297"/>
                  </a:cubicBezTo>
                  <a:close/>
                </a:path>
              </a:pathLst>
            </a:custGeom>
            <a:solidFill>
              <a:srgbClr val="FCB499"/>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2AA5B1EA-6564-914E-837A-B164AC498828}"/>
                </a:ext>
              </a:extLst>
            </p:cNvPr>
            <p:cNvSpPr/>
            <p:nvPr/>
          </p:nvSpPr>
          <p:spPr>
            <a:xfrm>
              <a:off x="7004180" y="3298387"/>
              <a:ext cx="971663" cy="756571"/>
            </a:xfrm>
            <a:custGeom>
              <a:avLst/>
              <a:gdLst>
                <a:gd name="connsiteX0" fmla="*/ 971460 w 971663"/>
                <a:gd name="connsiteY0" fmla="*/ 496143 h 756571"/>
                <a:gd name="connsiteX1" fmla="*/ 921644 w 971663"/>
                <a:gd name="connsiteY1" fmla="*/ 208107 h 756571"/>
                <a:gd name="connsiteX2" fmla="*/ 863351 w 971663"/>
                <a:gd name="connsiteY2" fmla="*/ 135431 h 756571"/>
                <a:gd name="connsiteX3" fmla="*/ 629322 w 971663"/>
                <a:gd name="connsiteY3" fmla="*/ 36943 h 756571"/>
                <a:gd name="connsiteX4" fmla="*/ 449871 w 971663"/>
                <a:gd name="connsiteY4" fmla="*/ 653 h 756571"/>
                <a:gd name="connsiteX5" fmla="*/ 39534 w 971663"/>
                <a:gd name="connsiteY5" fmla="*/ 165912 h 756571"/>
                <a:gd name="connsiteX6" fmla="*/ 958 w 971663"/>
                <a:gd name="connsiteY6" fmla="*/ 219061 h 756571"/>
                <a:gd name="connsiteX7" fmla="*/ 4863 w 971663"/>
                <a:gd name="connsiteY7" fmla="*/ 249350 h 756571"/>
                <a:gd name="connsiteX8" fmla="*/ 86302 w 971663"/>
                <a:gd name="connsiteY8" fmla="*/ 264305 h 756571"/>
                <a:gd name="connsiteX9" fmla="*/ 360907 w 971663"/>
                <a:gd name="connsiteY9" fmla="*/ 194296 h 756571"/>
                <a:gd name="connsiteX10" fmla="*/ 224033 w 971663"/>
                <a:gd name="connsiteY10" fmla="*/ 262209 h 756571"/>
                <a:gd name="connsiteX11" fmla="*/ 192220 w 971663"/>
                <a:gd name="connsiteY11" fmla="*/ 318407 h 756571"/>
                <a:gd name="connsiteX12" fmla="*/ 250989 w 971663"/>
                <a:gd name="connsiteY12" fmla="*/ 445756 h 756571"/>
                <a:gd name="connsiteX13" fmla="*/ 308139 w 971663"/>
                <a:gd name="connsiteY13" fmla="*/ 580820 h 756571"/>
                <a:gd name="connsiteX14" fmla="*/ 408247 w 971663"/>
                <a:gd name="connsiteY14" fmla="*/ 643495 h 756571"/>
                <a:gd name="connsiteX15" fmla="*/ 483304 w 971663"/>
                <a:gd name="connsiteY15" fmla="*/ 729220 h 756571"/>
                <a:gd name="connsiteX16" fmla="*/ 712951 w 971663"/>
                <a:gd name="connsiteY16" fmla="*/ 731982 h 756571"/>
                <a:gd name="connsiteX17" fmla="*/ 741526 w 971663"/>
                <a:gd name="connsiteY17" fmla="*/ 693882 h 756571"/>
                <a:gd name="connsiteX18" fmla="*/ 703998 w 971663"/>
                <a:gd name="connsiteY18" fmla="*/ 648829 h 756571"/>
                <a:gd name="connsiteX19" fmla="*/ 581506 w 971663"/>
                <a:gd name="connsiteY19" fmla="*/ 600442 h 756571"/>
                <a:gd name="connsiteX20" fmla="*/ 581506 w 971663"/>
                <a:gd name="connsiteY20" fmla="*/ 599870 h 756571"/>
                <a:gd name="connsiteX21" fmla="*/ 829823 w 971663"/>
                <a:gd name="connsiteY21" fmla="*/ 535482 h 756571"/>
                <a:gd name="connsiteX22" fmla="*/ 971460 w 971663"/>
                <a:gd name="connsiteY22" fmla="*/ 496143 h 75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71663" h="756571">
                  <a:moveTo>
                    <a:pt x="971460" y="496143"/>
                  </a:moveTo>
                  <a:cubicBezTo>
                    <a:pt x="949619" y="401112"/>
                    <a:pt x="932988" y="304957"/>
                    <a:pt x="921644" y="208107"/>
                  </a:cubicBezTo>
                  <a:cubicBezTo>
                    <a:pt x="917748" y="174713"/>
                    <a:pt x="895108" y="146480"/>
                    <a:pt x="863351" y="135431"/>
                  </a:cubicBezTo>
                  <a:cubicBezTo>
                    <a:pt x="783389" y="107447"/>
                    <a:pt x="705236" y="74557"/>
                    <a:pt x="629322" y="36943"/>
                  </a:cubicBezTo>
                  <a:cubicBezTo>
                    <a:pt x="573715" y="9330"/>
                    <a:pt x="511831" y="-3176"/>
                    <a:pt x="449871" y="653"/>
                  </a:cubicBezTo>
                  <a:cubicBezTo>
                    <a:pt x="298881" y="10187"/>
                    <a:pt x="154986" y="68137"/>
                    <a:pt x="39534" y="165912"/>
                  </a:cubicBezTo>
                  <a:cubicBezTo>
                    <a:pt x="22675" y="180389"/>
                    <a:pt x="6006" y="196296"/>
                    <a:pt x="958" y="219061"/>
                  </a:cubicBezTo>
                  <a:cubicBezTo>
                    <a:pt x="-1462" y="229300"/>
                    <a:pt x="-71" y="240064"/>
                    <a:pt x="4863" y="249350"/>
                  </a:cubicBezTo>
                  <a:cubicBezTo>
                    <a:pt x="20579" y="277163"/>
                    <a:pt x="57441" y="272020"/>
                    <a:pt x="86302" y="264305"/>
                  </a:cubicBezTo>
                  <a:cubicBezTo>
                    <a:pt x="180790" y="239349"/>
                    <a:pt x="275182" y="214298"/>
                    <a:pt x="360907" y="194296"/>
                  </a:cubicBezTo>
                  <a:cubicBezTo>
                    <a:pt x="311568" y="208964"/>
                    <a:pt x="260895" y="224300"/>
                    <a:pt x="224033" y="262209"/>
                  </a:cubicBezTo>
                  <a:cubicBezTo>
                    <a:pt x="208527" y="277706"/>
                    <a:pt x="197525" y="297137"/>
                    <a:pt x="192220" y="318407"/>
                  </a:cubicBezTo>
                  <a:cubicBezTo>
                    <a:pt x="179361" y="373937"/>
                    <a:pt x="214222" y="412800"/>
                    <a:pt x="250989" y="445756"/>
                  </a:cubicBezTo>
                  <a:cubicBezTo>
                    <a:pt x="252580" y="496315"/>
                    <a:pt x="272953" y="544473"/>
                    <a:pt x="308139" y="580820"/>
                  </a:cubicBezTo>
                  <a:cubicBezTo>
                    <a:pt x="336352" y="608995"/>
                    <a:pt x="370575" y="630417"/>
                    <a:pt x="408247" y="643495"/>
                  </a:cubicBezTo>
                  <a:cubicBezTo>
                    <a:pt x="423106" y="679576"/>
                    <a:pt x="449499" y="709722"/>
                    <a:pt x="483304" y="729220"/>
                  </a:cubicBezTo>
                  <a:cubicBezTo>
                    <a:pt x="552265" y="768273"/>
                    <a:pt x="640657" y="762081"/>
                    <a:pt x="712951" y="731982"/>
                  </a:cubicBezTo>
                  <a:cubicBezTo>
                    <a:pt x="728792" y="725553"/>
                    <a:pt x="739783" y="710894"/>
                    <a:pt x="741526" y="693882"/>
                  </a:cubicBezTo>
                  <a:cubicBezTo>
                    <a:pt x="743527" y="669117"/>
                    <a:pt x="722476" y="657687"/>
                    <a:pt x="703998" y="648829"/>
                  </a:cubicBezTo>
                  <a:cubicBezTo>
                    <a:pt x="664545" y="629408"/>
                    <a:pt x="623578" y="613225"/>
                    <a:pt x="581506" y="600442"/>
                  </a:cubicBezTo>
                  <a:lnTo>
                    <a:pt x="581506" y="599870"/>
                  </a:lnTo>
                  <a:cubicBezTo>
                    <a:pt x="667231" y="607109"/>
                    <a:pt x="750766" y="576249"/>
                    <a:pt x="829823" y="535482"/>
                  </a:cubicBezTo>
                  <a:cubicBezTo>
                    <a:pt x="878791" y="529785"/>
                    <a:pt x="926568" y="516517"/>
                    <a:pt x="971460" y="496143"/>
                  </a:cubicBezTo>
                  <a:close/>
                </a:path>
              </a:pathLst>
            </a:custGeom>
            <a:solidFill>
              <a:srgbClr val="FCB499"/>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E30A6F92-F6F8-A422-EC0B-8E2BD275459D}"/>
                </a:ext>
              </a:extLst>
            </p:cNvPr>
            <p:cNvSpPr/>
            <p:nvPr/>
          </p:nvSpPr>
          <p:spPr>
            <a:xfrm>
              <a:off x="7270802" y="3629770"/>
              <a:ext cx="191750" cy="228306"/>
            </a:xfrm>
            <a:custGeom>
              <a:avLst/>
              <a:gdLst>
                <a:gd name="connsiteX0" fmla="*/ -203 w 191750"/>
                <a:gd name="connsiteY0" fmla="*/ 125422 h 228306"/>
                <a:gd name="connsiteX1" fmla="*/ 125527 w 191750"/>
                <a:gd name="connsiteY1" fmla="*/ 220672 h 228306"/>
                <a:gd name="connsiteX2" fmla="*/ 176581 w 191750"/>
                <a:gd name="connsiteY2" fmla="*/ 222767 h 228306"/>
                <a:gd name="connsiteX3" fmla="*/ 189916 w 191750"/>
                <a:gd name="connsiteY3" fmla="*/ 180095 h 228306"/>
                <a:gd name="connsiteX4" fmla="*/ 167151 w 191750"/>
                <a:gd name="connsiteY4" fmla="*/ 138662 h 228306"/>
                <a:gd name="connsiteX5" fmla="*/ 64757 w 191750"/>
                <a:gd name="connsiteY5" fmla="*/ -22 h 228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750" h="228306">
                  <a:moveTo>
                    <a:pt x="-203" y="125422"/>
                  </a:moveTo>
                  <a:cubicBezTo>
                    <a:pt x="33096" y="167179"/>
                    <a:pt x="76321" y="199926"/>
                    <a:pt x="125527" y="220672"/>
                  </a:cubicBezTo>
                  <a:cubicBezTo>
                    <a:pt x="141910" y="227530"/>
                    <a:pt x="161912" y="232673"/>
                    <a:pt x="176581" y="222767"/>
                  </a:cubicBezTo>
                  <a:cubicBezTo>
                    <a:pt x="189230" y="212537"/>
                    <a:pt x="194497" y="195707"/>
                    <a:pt x="189916" y="180095"/>
                  </a:cubicBezTo>
                  <a:cubicBezTo>
                    <a:pt x="185201" y="164893"/>
                    <a:pt x="177457" y="150796"/>
                    <a:pt x="167151" y="138662"/>
                  </a:cubicBezTo>
                  <a:lnTo>
                    <a:pt x="64757" y="-22"/>
                  </a:lnTo>
                </a:path>
              </a:pathLst>
            </a:custGeom>
            <a:noFill/>
            <a:ln w="9525" cap="flat">
              <a:solidFill>
                <a:srgbClr val="D46674"/>
              </a:solid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83292D1F-15BB-611F-EFA5-FB6A3EF73CB6}"/>
                </a:ext>
              </a:extLst>
            </p:cNvPr>
            <p:cNvSpPr/>
            <p:nvPr/>
          </p:nvSpPr>
          <p:spPr>
            <a:xfrm>
              <a:off x="7415487" y="3813983"/>
              <a:ext cx="185138" cy="143059"/>
            </a:xfrm>
            <a:custGeom>
              <a:avLst/>
              <a:gdLst>
                <a:gd name="connsiteX0" fmla="*/ -203 w 185138"/>
                <a:gd name="connsiteY0" fmla="*/ 126565 h 143059"/>
                <a:gd name="connsiteX1" fmla="*/ 134576 w 185138"/>
                <a:gd name="connsiteY1" fmla="*/ 141995 h 143059"/>
                <a:gd name="connsiteX2" fmla="*/ 176105 w 185138"/>
                <a:gd name="connsiteY2" fmla="*/ 134661 h 143059"/>
                <a:gd name="connsiteX3" fmla="*/ 182963 w 185138"/>
                <a:gd name="connsiteY3" fmla="*/ 100657 h 143059"/>
                <a:gd name="connsiteX4" fmla="*/ 162865 w 185138"/>
                <a:gd name="connsiteY4" fmla="*/ 70558 h 143059"/>
                <a:gd name="connsiteX5" fmla="*/ 59614 w 185138"/>
                <a:gd name="connsiteY5" fmla="*/ -22 h 14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138" h="143059">
                  <a:moveTo>
                    <a:pt x="-203" y="126565"/>
                  </a:moveTo>
                  <a:lnTo>
                    <a:pt x="134576" y="141995"/>
                  </a:lnTo>
                  <a:cubicBezTo>
                    <a:pt x="149054" y="143614"/>
                    <a:pt x="165532" y="144662"/>
                    <a:pt x="176105" y="134661"/>
                  </a:cubicBezTo>
                  <a:cubicBezTo>
                    <a:pt x="184534" y="125479"/>
                    <a:pt x="187172" y="112382"/>
                    <a:pt x="182963" y="100657"/>
                  </a:cubicBezTo>
                  <a:cubicBezTo>
                    <a:pt x="178657" y="89217"/>
                    <a:pt x="171780" y="78921"/>
                    <a:pt x="162865" y="70558"/>
                  </a:cubicBezTo>
                  <a:cubicBezTo>
                    <a:pt x="133775" y="40049"/>
                    <a:pt x="98600" y="15998"/>
                    <a:pt x="59614" y="-22"/>
                  </a:cubicBezTo>
                </a:path>
              </a:pathLst>
            </a:custGeom>
            <a:noFill/>
            <a:ln w="9525" cap="flat">
              <a:solidFill>
                <a:srgbClr val="D46674"/>
              </a:solid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D7FAA81D-B108-FE4E-EBD8-59244AC62ED8}"/>
                </a:ext>
              </a:extLst>
            </p:cNvPr>
            <p:cNvSpPr/>
            <p:nvPr/>
          </p:nvSpPr>
          <p:spPr>
            <a:xfrm>
              <a:off x="7307338" y="3424274"/>
              <a:ext cx="384659" cy="318461"/>
            </a:xfrm>
            <a:custGeom>
              <a:avLst/>
              <a:gdLst>
                <a:gd name="connsiteX0" fmla="*/ 384457 w 384659"/>
                <a:gd name="connsiteY0" fmla="*/ 40119 h 318461"/>
                <a:gd name="connsiteX1" fmla="*/ 38413 w 384659"/>
                <a:gd name="connsiteY1" fmla="*/ 1352 h 318461"/>
                <a:gd name="connsiteX2" fmla="*/ 4504 w 384659"/>
                <a:gd name="connsiteY2" fmla="*/ 13544 h 318461"/>
                <a:gd name="connsiteX3" fmla="*/ 20887 w 384659"/>
                <a:gd name="connsiteY3" fmla="*/ 65932 h 318461"/>
                <a:gd name="connsiteX4" fmla="*/ 220912 w 384659"/>
                <a:gd name="connsiteY4" fmla="*/ 158229 h 318461"/>
                <a:gd name="connsiteX5" fmla="*/ 375789 w 384659"/>
                <a:gd name="connsiteY5" fmla="*/ 318440 h 318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659" h="318461">
                  <a:moveTo>
                    <a:pt x="384457" y="40119"/>
                  </a:moveTo>
                  <a:cubicBezTo>
                    <a:pt x="271966" y="8553"/>
                    <a:pt x="155095" y="-4544"/>
                    <a:pt x="38413" y="1352"/>
                  </a:cubicBezTo>
                  <a:cubicBezTo>
                    <a:pt x="26031" y="2019"/>
                    <a:pt x="12029" y="3638"/>
                    <a:pt x="4504" y="13544"/>
                  </a:cubicBezTo>
                  <a:cubicBezTo>
                    <a:pt x="-7783" y="29546"/>
                    <a:pt x="6219" y="51644"/>
                    <a:pt x="20887" y="65932"/>
                  </a:cubicBezTo>
                  <a:cubicBezTo>
                    <a:pt x="76447" y="116595"/>
                    <a:pt x="146313" y="148837"/>
                    <a:pt x="220912" y="158229"/>
                  </a:cubicBezTo>
                  <a:cubicBezTo>
                    <a:pt x="238496" y="236401"/>
                    <a:pt x="298255" y="298218"/>
                    <a:pt x="375789" y="318440"/>
                  </a:cubicBezTo>
                </a:path>
              </a:pathLst>
            </a:custGeom>
            <a:noFill/>
            <a:ln w="9525" cap="flat">
              <a:solidFill>
                <a:srgbClr val="D46674"/>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7B8DE306-F618-79D5-EEC3-1A63BB42D151}"/>
                </a:ext>
              </a:extLst>
            </p:cNvPr>
            <p:cNvSpPr/>
            <p:nvPr/>
          </p:nvSpPr>
          <p:spPr>
            <a:xfrm>
              <a:off x="8769085" y="3345639"/>
              <a:ext cx="683418" cy="861631"/>
            </a:xfrm>
            <a:custGeom>
              <a:avLst/>
              <a:gdLst>
                <a:gd name="connsiteX0" fmla="*/ 661498 w 683418"/>
                <a:gd name="connsiteY0" fmla="*/ -22 h 861631"/>
                <a:gd name="connsiteX1" fmla="*/ -203 w 683418"/>
                <a:gd name="connsiteY1" fmla="*/ 390503 h 861631"/>
                <a:gd name="connsiteX2" fmla="*/ 214776 w 683418"/>
                <a:gd name="connsiteY2" fmla="*/ 861609 h 861631"/>
                <a:gd name="connsiteX3" fmla="*/ 683215 w 683418"/>
                <a:gd name="connsiteY3" fmla="*/ 692159 h 861631"/>
                <a:gd name="connsiteX4" fmla="*/ 661498 w 683418"/>
                <a:gd name="connsiteY4" fmla="*/ -22 h 861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418" h="861631">
                  <a:moveTo>
                    <a:pt x="661498" y="-22"/>
                  </a:moveTo>
                  <a:cubicBezTo>
                    <a:pt x="406990" y="45888"/>
                    <a:pt x="194773" y="214766"/>
                    <a:pt x="-203" y="390503"/>
                  </a:cubicBezTo>
                  <a:cubicBezTo>
                    <a:pt x="40183" y="558143"/>
                    <a:pt x="108572" y="718925"/>
                    <a:pt x="214776" y="861609"/>
                  </a:cubicBezTo>
                  <a:cubicBezTo>
                    <a:pt x="365033" y="790019"/>
                    <a:pt x="521928" y="733260"/>
                    <a:pt x="683215" y="692159"/>
                  </a:cubicBezTo>
                  <a:cubicBezTo>
                    <a:pt x="673595" y="449653"/>
                    <a:pt x="664165" y="207337"/>
                    <a:pt x="661498" y="-22"/>
                  </a:cubicBezTo>
                  <a:close/>
                </a:path>
              </a:pathLst>
            </a:custGeom>
            <a:solidFill>
              <a:srgbClr val="E65D50"/>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A7475B69-499E-6560-0530-C104E15BBC1E}"/>
                </a:ext>
              </a:extLst>
            </p:cNvPr>
            <p:cNvSpPr/>
            <p:nvPr/>
          </p:nvSpPr>
          <p:spPr>
            <a:xfrm>
              <a:off x="7970431" y="4438174"/>
              <a:ext cx="2784487" cy="1096292"/>
            </a:xfrm>
            <a:custGeom>
              <a:avLst/>
              <a:gdLst>
                <a:gd name="connsiteX0" fmla="*/ 1456151 w 2784487"/>
                <a:gd name="connsiteY0" fmla="*/ 1093335 h 1096292"/>
                <a:gd name="connsiteX1" fmla="*/ 2467040 w 2784487"/>
                <a:gd name="connsiteY1" fmla="*/ 1000561 h 1096292"/>
                <a:gd name="connsiteX2" fmla="*/ 2745170 w 2784487"/>
                <a:gd name="connsiteY2" fmla="*/ 257611 h 1096292"/>
                <a:gd name="connsiteX3" fmla="*/ 1559307 w 2784487"/>
                <a:gd name="connsiteY3" fmla="*/ 169410 h 1096292"/>
                <a:gd name="connsiteX4" fmla="*/ 428880 w 2784487"/>
                <a:gd name="connsiteY4" fmla="*/ 1008 h 1096292"/>
                <a:gd name="connsiteX5" fmla="*/ 36831 w 2784487"/>
                <a:gd name="connsiteY5" fmla="*/ 223035 h 1096292"/>
                <a:gd name="connsiteX6" fmla="*/ 35593 w 2784487"/>
                <a:gd name="connsiteY6" fmla="*/ 225512 h 1096292"/>
                <a:gd name="connsiteX7" fmla="*/ 311247 w 2784487"/>
                <a:gd name="connsiteY7" fmla="*/ 717859 h 1096292"/>
                <a:gd name="connsiteX8" fmla="*/ 1456151 w 2784487"/>
                <a:gd name="connsiteY8" fmla="*/ 1093335 h 10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4487" h="1096292">
                  <a:moveTo>
                    <a:pt x="1456151" y="1093335"/>
                  </a:moveTo>
                  <a:cubicBezTo>
                    <a:pt x="1796765" y="1061331"/>
                    <a:pt x="2166431" y="1163915"/>
                    <a:pt x="2467040" y="1000561"/>
                  </a:cubicBezTo>
                  <a:cubicBezTo>
                    <a:pt x="2722691" y="861591"/>
                    <a:pt x="2855565" y="530502"/>
                    <a:pt x="2745170" y="257611"/>
                  </a:cubicBezTo>
                  <a:cubicBezTo>
                    <a:pt x="2349949" y="228341"/>
                    <a:pt x="1954661" y="198937"/>
                    <a:pt x="1559307" y="169410"/>
                  </a:cubicBezTo>
                  <a:cubicBezTo>
                    <a:pt x="1182117" y="87114"/>
                    <a:pt x="800165" y="26535"/>
                    <a:pt x="428880" y="1008"/>
                  </a:cubicBezTo>
                  <a:cubicBezTo>
                    <a:pt x="265431" y="-10613"/>
                    <a:pt x="110936" y="76884"/>
                    <a:pt x="36831" y="223035"/>
                  </a:cubicBezTo>
                  <a:cubicBezTo>
                    <a:pt x="36831" y="223893"/>
                    <a:pt x="35974" y="224750"/>
                    <a:pt x="35593" y="225512"/>
                  </a:cubicBezTo>
                  <a:cubicBezTo>
                    <a:pt x="-71087" y="440491"/>
                    <a:pt x="72359" y="694904"/>
                    <a:pt x="311247" y="717859"/>
                  </a:cubicBezTo>
                  <a:cubicBezTo>
                    <a:pt x="426023" y="729194"/>
                    <a:pt x="1157162" y="867592"/>
                    <a:pt x="1456151" y="1093335"/>
                  </a:cubicBezTo>
                  <a:close/>
                </a:path>
              </a:pathLst>
            </a:custGeom>
            <a:solidFill>
              <a:srgbClr val="203042"/>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30A1339B-45E4-B299-68D8-C9D28FC2CCDE}"/>
                </a:ext>
              </a:extLst>
            </p:cNvPr>
            <p:cNvSpPr/>
            <p:nvPr/>
          </p:nvSpPr>
          <p:spPr>
            <a:xfrm>
              <a:off x="9180089" y="3216412"/>
              <a:ext cx="1608078" cy="1619673"/>
            </a:xfrm>
            <a:custGeom>
              <a:avLst/>
              <a:gdLst>
                <a:gd name="connsiteX0" fmla="*/ 1216044 w 1608078"/>
                <a:gd name="connsiteY0" fmla="*/ 140825 h 1619673"/>
                <a:gd name="connsiteX1" fmla="*/ 1179182 w 1608078"/>
                <a:gd name="connsiteY1" fmla="*/ 121013 h 1619673"/>
                <a:gd name="connsiteX2" fmla="*/ 390893 w 1608078"/>
                <a:gd name="connsiteY2" fmla="*/ 44813 h 1619673"/>
                <a:gd name="connsiteX3" fmla="*/ -203 w 1608078"/>
                <a:gd name="connsiteY3" fmla="*/ 212834 h 1619673"/>
                <a:gd name="connsiteX4" fmla="*/ 337744 w 1608078"/>
                <a:gd name="connsiteY4" fmla="*/ 1182669 h 1619673"/>
                <a:gd name="connsiteX5" fmla="*/ 228968 w 1608078"/>
                <a:gd name="connsiteY5" fmla="*/ 1475277 h 1619673"/>
                <a:gd name="connsiteX6" fmla="*/ 1592568 w 1608078"/>
                <a:gd name="connsiteY6" fmla="*/ 1603103 h 1619673"/>
                <a:gd name="connsiteX7" fmla="*/ 1437310 w 1608078"/>
                <a:gd name="connsiteY7" fmla="*/ 378474 h 1619673"/>
                <a:gd name="connsiteX8" fmla="*/ 1216044 w 1608078"/>
                <a:gd name="connsiteY8" fmla="*/ 140825 h 161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8078" h="1619673">
                  <a:moveTo>
                    <a:pt x="1216044" y="140825"/>
                  </a:moveTo>
                  <a:lnTo>
                    <a:pt x="1179182" y="121013"/>
                  </a:lnTo>
                  <a:cubicBezTo>
                    <a:pt x="936809" y="-7546"/>
                    <a:pt x="653402" y="-34940"/>
                    <a:pt x="390893" y="44813"/>
                  </a:cubicBezTo>
                  <a:cubicBezTo>
                    <a:pt x="254600" y="85856"/>
                    <a:pt x="123393" y="142225"/>
                    <a:pt x="-203" y="212834"/>
                  </a:cubicBezTo>
                  <a:cubicBezTo>
                    <a:pt x="104572" y="523158"/>
                    <a:pt x="210014" y="833387"/>
                    <a:pt x="337744" y="1182669"/>
                  </a:cubicBezTo>
                  <a:cubicBezTo>
                    <a:pt x="297834" y="1261155"/>
                    <a:pt x="257924" y="1339546"/>
                    <a:pt x="228968" y="1475277"/>
                  </a:cubicBezTo>
                  <a:cubicBezTo>
                    <a:pt x="664546" y="1658824"/>
                    <a:pt x="1120318" y="1622629"/>
                    <a:pt x="1592568" y="1603103"/>
                  </a:cubicBezTo>
                  <a:cubicBezTo>
                    <a:pt x="1586281" y="1565003"/>
                    <a:pt x="1688294" y="940068"/>
                    <a:pt x="1437310" y="378474"/>
                  </a:cubicBezTo>
                  <a:cubicBezTo>
                    <a:pt x="1391742" y="277051"/>
                    <a:pt x="1313961" y="193508"/>
                    <a:pt x="1216044" y="140825"/>
                  </a:cubicBezTo>
                  <a:close/>
                </a:path>
              </a:pathLst>
            </a:custGeom>
            <a:solidFill>
              <a:srgbClr val="DB4742"/>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3A6E938C-905E-E59C-C1E0-E60DEBEAF36A}"/>
                </a:ext>
              </a:extLst>
            </p:cNvPr>
            <p:cNvSpPr/>
            <p:nvPr/>
          </p:nvSpPr>
          <p:spPr>
            <a:xfrm>
              <a:off x="9562612" y="3146662"/>
              <a:ext cx="559308" cy="530161"/>
            </a:xfrm>
            <a:custGeom>
              <a:avLst/>
              <a:gdLst>
                <a:gd name="connsiteX0" fmla="*/ 559105 w 559308"/>
                <a:gd name="connsiteY0" fmla="*/ 132280 h 530161"/>
                <a:gd name="connsiteX1" fmla="*/ 155626 w 559308"/>
                <a:gd name="connsiteY1" fmla="*/ 530139 h 530161"/>
                <a:gd name="connsiteX2" fmla="*/ 38754 w 559308"/>
                <a:gd name="connsiteY2" fmla="*/ 314969 h 530161"/>
                <a:gd name="connsiteX3" fmla="*/ -203 w 559308"/>
                <a:gd name="connsiteY3" fmla="*/ 132089 h 530161"/>
                <a:gd name="connsiteX4" fmla="*/ 537198 w 559308"/>
                <a:gd name="connsiteY4" fmla="*/ -22 h 530161"/>
                <a:gd name="connsiteX5" fmla="*/ 551390 w 559308"/>
                <a:gd name="connsiteY5" fmla="*/ 97418 h 530161"/>
                <a:gd name="connsiteX6" fmla="*/ 559105 w 559308"/>
                <a:gd name="connsiteY6" fmla="*/ 132280 h 53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308" h="530161">
                  <a:moveTo>
                    <a:pt x="559105" y="132280"/>
                  </a:moveTo>
                  <a:cubicBezTo>
                    <a:pt x="438995" y="302015"/>
                    <a:pt x="336030" y="415649"/>
                    <a:pt x="155626" y="530139"/>
                  </a:cubicBezTo>
                  <a:cubicBezTo>
                    <a:pt x="105820" y="464864"/>
                    <a:pt x="66396" y="392284"/>
                    <a:pt x="38754" y="314969"/>
                  </a:cubicBezTo>
                  <a:cubicBezTo>
                    <a:pt x="17171" y="256162"/>
                    <a:pt x="4055" y="194583"/>
                    <a:pt x="-203" y="132089"/>
                  </a:cubicBezTo>
                  <a:cubicBezTo>
                    <a:pt x="152197" y="96942"/>
                    <a:pt x="304597" y="61700"/>
                    <a:pt x="537198" y="-22"/>
                  </a:cubicBezTo>
                  <a:cubicBezTo>
                    <a:pt x="540627" y="30553"/>
                    <a:pt x="544151" y="61128"/>
                    <a:pt x="551390" y="97418"/>
                  </a:cubicBezTo>
                  <a:cubicBezTo>
                    <a:pt x="553580" y="108182"/>
                    <a:pt x="556152" y="119707"/>
                    <a:pt x="559105" y="132280"/>
                  </a:cubicBezTo>
                  <a:close/>
                </a:path>
              </a:pathLst>
            </a:custGeom>
            <a:solidFill>
              <a:srgbClr val="FCB499"/>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ED885169-7E90-E053-2630-87E9118350DE}"/>
                </a:ext>
              </a:extLst>
            </p:cNvPr>
            <p:cNvSpPr/>
            <p:nvPr/>
          </p:nvSpPr>
          <p:spPr>
            <a:xfrm>
              <a:off x="9562612" y="3146376"/>
              <a:ext cx="551688" cy="314991"/>
            </a:xfrm>
            <a:custGeom>
              <a:avLst/>
              <a:gdLst>
                <a:gd name="connsiteX0" fmla="*/ 551485 w 551688"/>
                <a:gd name="connsiteY0" fmla="*/ 97514 h 314991"/>
                <a:gd name="connsiteX1" fmla="*/ 38754 w 551688"/>
                <a:gd name="connsiteY1" fmla="*/ 314969 h 314991"/>
                <a:gd name="connsiteX2" fmla="*/ -203 w 551688"/>
                <a:gd name="connsiteY2" fmla="*/ 132089 h 314991"/>
                <a:gd name="connsiteX3" fmla="*/ 537198 w 551688"/>
                <a:gd name="connsiteY3" fmla="*/ -22 h 314991"/>
                <a:gd name="connsiteX4" fmla="*/ 551485 w 551688"/>
                <a:gd name="connsiteY4" fmla="*/ 97514 h 314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688" h="314991">
                  <a:moveTo>
                    <a:pt x="551485" y="97514"/>
                  </a:moveTo>
                  <a:cubicBezTo>
                    <a:pt x="407857" y="222367"/>
                    <a:pt x="228350" y="298501"/>
                    <a:pt x="38754" y="314969"/>
                  </a:cubicBezTo>
                  <a:cubicBezTo>
                    <a:pt x="17171" y="256162"/>
                    <a:pt x="4055" y="194583"/>
                    <a:pt x="-203" y="132089"/>
                  </a:cubicBezTo>
                  <a:cubicBezTo>
                    <a:pt x="152197" y="96942"/>
                    <a:pt x="304597" y="61700"/>
                    <a:pt x="537198" y="-22"/>
                  </a:cubicBezTo>
                  <a:cubicBezTo>
                    <a:pt x="540627" y="30648"/>
                    <a:pt x="544151" y="61223"/>
                    <a:pt x="551485" y="97514"/>
                  </a:cubicBezTo>
                  <a:close/>
                </a:path>
              </a:pathLst>
            </a:custGeom>
            <a:solidFill>
              <a:srgbClr val="ED8D85"/>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212E1A7-E907-C260-1805-4094E391B2E8}"/>
                </a:ext>
              </a:extLst>
            </p:cNvPr>
            <p:cNvSpPr/>
            <p:nvPr/>
          </p:nvSpPr>
          <p:spPr>
            <a:xfrm>
              <a:off x="7887240" y="4445085"/>
              <a:ext cx="1922260" cy="1100829"/>
            </a:xfrm>
            <a:custGeom>
              <a:avLst/>
              <a:gdLst>
                <a:gd name="connsiteX0" fmla="*/ 1449237 w 1922260"/>
                <a:gd name="connsiteY0" fmla="*/ 1100807 h 1100829"/>
                <a:gd name="connsiteX1" fmla="*/ 456636 w 1922260"/>
                <a:gd name="connsiteY1" fmla="*/ 837726 h 1100829"/>
                <a:gd name="connsiteX2" fmla="*/ 18486 w 1922260"/>
                <a:gd name="connsiteY2" fmla="*/ 555310 h 1100829"/>
                <a:gd name="connsiteX3" fmla="*/ 120499 w 1922260"/>
                <a:gd name="connsiteY3" fmla="*/ 136210 h 1100829"/>
                <a:gd name="connsiteX4" fmla="*/ 427204 w 1922260"/>
                <a:gd name="connsiteY4" fmla="*/ 2098 h 1100829"/>
                <a:gd name="connsiteX5" fmla="*/ 579604 w 1922260"/>
                <a:gd name="connsiteY5" fmla="*/ 30101 h 1100829"/>
                <a:gd name="connsiteX6" fmla="*/ 1922058 w 1922260"/>
                <a:gd name="connsiteY6" fmla="*/ 759716 h 1100829"/>
                <a:gd name="connsiteX7" fmla="*/ 1449237 w 1922260"/>
                <a:gd name="connsiteY7" fmla="*/ 1100807 h 110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2260" h="1100829">
                  <a:moveTo>
                    <a:pt x="1449237" y="1100807"/>
                  </a:moveTo>
                  <a:lnTo>
                    <a:pt x="456636" y="837726"/>
                  </a:lnTo>
                  <a:cubicBezTo>
                    <a:pt x="281757" y="791340"/>
                    <a:pt x="82875" y="724283"/>
                    <a:pt x="18486" y="555310"/>
                  </a:cubicBezTo>
                  <a:cubicBezTo>
                    <a:pt x="-31139" y="425484"/>
                    <a:pt x="23249" y="235841"/>
                    <a:pt x="120499" y="136210"/>
                  </a:cubicBezTo>
                  <a:cubicBezTo>
                    <a:pt x="200509" y="54485"/>
                    <a:pt x="301474" y="18481"/>
                    <a:pt x="427204" y="2098"/>
                  </a:cubicBezTo>
                  <a:cubicBezTo>
                    <a:pt x="479687" y="-4741"/>
                    <a:pt x="532979" y="5060"/>
                    <a:pt x="579604" y="30101"/>
                  </a:cubicBezTo>
                  <a:cubicBezTo>
                    <a:pt x="1026041" y="269846"/>
                    <a:pt x="1476002" y="521210"/>
                    <a:pt x="1922058" y="759716"/>
                  </a:cubicBezTo>
                  <a:cubicBezTo>
                    <a:pt x="1790136" y="884684"/>
                    <a:pt x="1658787" y="1009367"/>
                    <a:pt x="1449237" y="1100807"/>
                  </a:cubicBezTo>
                  <a:close/>
                </a:path>
              </a:pathLst>
            </a:custGeom>
            <a:solidFill>
              <a:srgbClr val="273947"/>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90B1CC01-566B-3BCE-A579-39C9CB6917C8}"/>
                </a:ext>
              </a:extLst>
            </p:cNvPr>
            <p:cNvSpPr/>
            <p:nvPr/>
          </p:nvSpPr>
          <p:spPr>
            <a:xfrm>
              <a:off x="9028491" y="2453499"/>
              <a:ext cx="251329" cy="483803"/>
            </a:xfrm>
            <a:custGeom>
              <a:avLst/>
              <a:gdLst>
                <a:gd name="connsiteX0" fmla="*/ 237501 w 251329"/>
                <a:gd name="connsiteY0" fmla="*/ 125641 h 483803"/>
                <a:gd name="connsiteX1" fmla="*/ 138060 w 251329"/>
                <a:gd name="connsiteY1" fmla="*/ 768 h 483803"/>
                <a:gd name="connsiteX2" fmla="*/ 55954 w 251329"/>
                <a:gd name="connsiteY2" fmla="*/ 29343 h 483803"/>
                <a:gd name="connsiteX3" fmla="*/ 12711 w 251329"/>
                <a:gd name="connsiteY3" fmla="*/ 107258 h 483803"/>
                <a:gd name="connsiteX4" fmla="*/ 202544 w 251329"/>
                <a:gd name="connsiteY4" fmla="*/ 483781 h 483803"/>
                <a:gd name="connsiteX5" fmla="*/ 237501 w 251329"/>
                <a:gd name="connsiteY5" fmla="*/ 125641 h 48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329" h="483803">
                  <a:moveTo>
                    <a:pt x="237501" y="125641"/>
                  </a:moveTo>
                  <a:cubicBezTo>
                    <a:pt x="220070" y="72301"/>
                    <a:pt x="193304" y="10484"/>
                    <a:pt x="138060" y="768"/>
                  </a:cubicBezTo>
                  <a:cubicBezTo>
                    <a:pt x="107722" y="-3118"/>
                    <a:pt x="77318" y="7464"/>
                    <a:pt x="55954" y="29343"/>
                  </a:cubicBezTo>
                  <a:cubicBezTo>
                    <a:pt x="35161" y="51222"/>
                    <a:pt x="20283" y="78035"/>
                    <a:pt x="12711" y="107258"/>
                  </a:cubicBezTo>
                  <a:cubicBezTo>
                    <a:pt x="-33905" y="263249"/>
                    <a:pt x="49410" y="428498"/>
                    <a:pt x="202544" y="483781"/>
                  </a:cubicBezTo>
                  <a:cubicBezTo>
                    <a:pt x="221689" y="367195"/>
                    <a:pt x="276362" y="244418"/>
                    <a:pt x="237501" y="125641"/>
                  </a:cubicBezTo>
                  <a:close/>
                </a:path>
              </a:pathLst>
            </a:custGeom>
            <a:solidFill>
              <a:srgbClr val="ED8D85"/>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598ACF88-BE16-161E-D0FF-3166C1F69CCA}"/>
                </a:ext>
              </a:extLst>
            </p:cNvPr>
            <p:cNvSpPr/>
            <p:nvPr/>
          </p:nvSpPr>
          <p:spPr>
            <a:xfrm>
              <a:off x="9186410" y="1764586"/>
              <a:ext cx="1385589" cy="1597792"/>
            </a:xfrm>
            <a:custGeom>
              <a:avLst/>
              <a:gdLst>
                <a:gd name="connsiteX0" fmla="*/ 1178766 w 1385589"/>
                <a:gd name="connsiteY0" fmla="*/ 127801 h 1597792"/>
                <a:gd name="connsiteX1" fmla="*/ 1370409 w 1385589"/>
                <a:gd name="connsiteY1" fmla="*/ 482893 h 1597792"/>
                <a:gd name="connsiteX2" fmla="*/ 1353265 w 1385589"/>
                <a:gd name="connsiteY2" fmla="*/ 889516 h 1597792"/>
                <a:gd name="connsiteX3" fmla="*/ 973979 w 1385589"/>
                <a:gd name="connsiteY3" fmla="*/ 1457301 h 1597792"/>
                <a:gd name="connsiteX4" fmla="*/ 332565 w 1385589"/>
                <a:gd name="connsiteY4" fmla="*/ 1568839 h 1597792"/>
                <a:gd name="connsiteX5" fmla="*/ 23670 w 1385589"/>
                <a:gd name="connsiteY5" fmla="*/ 969621 h 1597792"/>
                <a:gd name="connsiteX6" fmla="*/ 135398 w 1385589"/>
                <a:gd name="connsiteY6" fmla="*/ 294775 h 1597792"/>
                <a:gd name="connsiteX7" fmla="*/ 1178766 w 1385589"/>
                <a:gd name="connsiteY7" fmla="*/ 127801 h 159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5589" h="1597792">
                  <a:moveTo>
                    <a:pt x="1178766" y="127801"/>
                  </a:moveTo>
                  <a:cubicBezTo>
                    <a:pt x="1279541" y="220289"/>
                    <a:pt x="1344025" y="348686"/>
                    <a:pt x="1370409" y="482893"/>
                  </a:cubicBezTo>
                  <a:cubicBezTo>
                    <a:pt x="1396794" y="617101"/>
                    <a:pt x="1386602" y="756928"/>
                    <a:pt x="1353265" y="889516"/>
                  </a:cubicBezTo>
                  <a:cubicBezTo>
                    <a:pt x="1296115" y="1115353"/>
                    <a:pt x="1166956" y="1327094"/>
                    <a:pt x="973979" y="1457301"/>
                  </a:cubicBezTo>
                  <a:cubicBezTo>
                    <a:pt x="814054" y="1565219"/>
                    <a:pt x="552307" y="1642276"/>
                    <a:pt x="332565" y="1568839"/>
                  </a:cubicBezTo>
                  <a:cubicBezTo>
                    <a:pt x="148923" y="1507403"/>
                    <a:pt x="-74247" y="1313283"/>
                    <a:pt x="23670" y="969621"/>
                  </a:cubicBezTo>
                  <a:cubicBezTo>
                    <a:pt x="16145" y="698158"/>
                    <a:pt x="22431" y="452890"/>
                    <a:pt x="135398" y="294775"/>
                  </a:cubicBezTo>
                  <a:cubicBezTo>
                    <a:pt x="431816" y="-119753"/>
                    <a:pt x="1019032" y="-19169"/>
                    <a:pt x="1178766" y="127801"/>
                  </a:cubicBezTo>
                  <a:close/>
                </a:path>
              </a:pathLst>
            </a:custGeom>
            <a:solidFill>
              <a:srgbClr val="FCB499"/>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593F4E3F-6185-F84D-F98B-842A3555C900}"/>
                </a:ext>
              </a:extLst>
            </p:cNvPr>
            <p:cNvSpPr/>
            <p:nvPr/>
          </p:nvSpPr>
          <p:spPr>
            <a:xfrm>
              <a:off x="9968663" y="2492352"/>
              <a:ext cx="252793" cy="155294"/>
            </a:xfrm>
            <a:custGeom>
              <a:avLst/>
              <a:gdLst>
                <a:gd name="connsiteX0" fmla="*/ -203 w 252793"/>
                <a:gd name="connsiteY0" fmla="*/ 43639 h 155294"/>
                <a:gd name="connsiteX1" fmla="*/ 158102 w 252793"/>
                <a:gd name="connsiteY1" fmla="*/ 15064 h 155294"/>
                <a:gd name="connsiteX2" fmla="*/ 252591 w 252793"/>
                <a:gd name="connsiteY2" fmla="*/ 155272 h 155294"/>
                <a:gd name="connsiteX3" fmla="*/ -203 w 252793"/>
                <a:gd name="connsiteY3" fmla="*/ 43639 h 155294"/>
              </a:gdLst>
              <a:ahLst/>
              <a:cxnLst>
                <a:cxn ang="0">
                  <a:pos x="connsiteX0" y="connsiteY0"/>
                </a:cxn>
                <a:cxn ang="0">
                  <a:pos x="connsiteX1" y="connsiteY1"/>
                </a:cxn>
                <a:cxn ang="0">
                  <a:pos x="connsiteX2" y="connsiteY2"/>
                </a:cxn>
                <a:cxn ang="0">
                  <a:pos x="connsiteX3" y="connsiteY3"/>
                </a:cxn>
              </a:cxnLst>
              <a:rect l="l" t="t" r="r" b="b"/>
              <a:pathLst>
                <a:path w="252793" h="155294">
                  <a:moveTo>
                    <a:pt x="-203" y="43639"/>
                  </a:moveTo>
                  <a:cubicBezTo>
                    <a:pt x="34849" y="-2938"/>
                    <a:pt x="106477" y="-11892"/>
                    <a:pt x="158102" y="15064"/>
                  </a:cubicBezTo>
                  <a:cubicBezTo>
                    <a:pt x="209728" y="42020"/>
                    <a:pt x="242018" y="97836"/>
                    <a:pt x="252591" y="155272"/>
                  </a:cubicBezTo>
                  <a:cubicBezTo>
                    <a:pt x="190287" y="80758"/>
                    <a:pt x="96838" y="39486"/>
                    <a:pt x="-203" y="43639"/>
                  </a:cubicBezTo>
                  <a:close/>
                </a:path>
              </a:pathLst>
            </a:custGeom>
            <a:solidFill>
              <a:srgbClr val="541332"/>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F374250F-F709-61CD-CC27-C36E3005A7CD}"/>
                </a:ext>
              </a:extLst>
            </p:cNvPr>
            <p:cNvSpPr/>
            <p:nvPr/>
          </p:nvSpPr>
          <p:spPr>
            <a:xfrm>
              <a:off x="9326393" y="2368946"/>
              <a:ext cx="280130" cy="95440"/>
            </a:xfrm>
            <a:custGeom>
              <a:avLst/>
              <a:gdLst>
                <a:gd name="connsiteX0" fmla="*/ 279927 w 280130"/>
                <a:gd name="connsiteY0" fmla="*/ 95418 h 95440"/>
                <a:gd name="connsiteX1" fmla="*/ 54546 w 280130"/>
                <a:gd name="connsiteY1" fmla="*/ 16798 h 95440"/>
                <a:gd name="connsiteX2" fmla="*/ -203 w 280130"/>
                <a:gd name="connsiteY2" fmla="*/ 58937 h 95440"/>
                <a:gd name="connsiteX3" fmla="*/ 279927 w 280130"/>
                <a:gd name="connsiteY3" fmla="*/ 95418 h 95440"/>
              </a:gdLst>
              <a:ahLst/>
              <a:cxnLst>
                <a:cxn ang="0">
                  <a:pos x="connsiteX0" y="connsiteY0"/>
                </a:cxn>
                <a:cxn ang="0">
                  <a:pos x="connsiteX1" y="connsiteY1"/>
                </a:cxn>
                <a:cxn ang="0">
                  <a:pos x="connsiteX2" y="connsiteY2"/>
                </a:cxn>
                <a:cxn ang="0">
                  <a:pos x="connsiteX3" y="connsiteY3"/>
                </a:cxn>
              </a:cxnLst>
              <a:rect l="l" t="t" r="r" b="b"/>
              <a:pathLst>
                <a:path w="280130" h="95440">
                  <a:moveTo>
                    <a:pt x="279927" y="95418"/>
                  </a:moveTo>
                  <a:cubicBezTo>
                    <a:pt x="239398" y="11474"/>
                    <a:pt x="138500" y="-23721"/>
                    <a:pt x="54546" y="16798"/>
                  </a:cubicBezTo>
                  <a:cubicBezTo>
                    <a:pt x="33591" y="26923"/>
                    <a:pt x="14951" y="41268"/>
                    <a:pt x="-203" y="58937"/>
                  </a:cubicBezTo>
                  <a:cubicBezTo>
                    <a:pt x="94551" y="37725"/>
                    <a:pt x="193764" y="50641"/>
                    <a:pt x="279927" y="95418"/>
                  </a:cubicBezTo>
                  <a:close/>
                </a:path>
              </a:pathLst>
            </a:custGeom>
            <a:solidFill>
              <a:srgbClr val="541332"/>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4C5862A2-82F3-7EF3-CFCC-0293CED0BAB5}"/>
                </a:ext>
              </a:extLst>
            </p:cNvPr>
            <p:cNvSpPr/>
            <p:nvPr/>
          </p:nvSpPr>
          <p:spPr>
            <a:xfrm>
              <a:off x="9890739" y="2811522"/>
              <a:ext cx="85892" cy="114873"/>
            </a:xfrm>
            <a:custGeom>
              <a:avLst/>
              <a:gdLst>
                <a:gd name="connsiteX0" fmla="*/ 1712 w 85892"/>
                <a:gd name="connsiteY0" fmla="*/ 48319 h 114873"/>
                <a:gd name="connsiteX1" fmla="*/ 55338 w 85892"/>
                <a:gd name="connsiteY1" fmla="*/ 694 h 114873"/>
                <a:gd name="connsiteX2" fmla="*/ 83913 w 85892"/>
                <a:gd name="connsiteY2" fmla="*/ 66512 h 114873"/>
                <a:gd name="connsiteX3" fmla="*/ 30287 w 85892"/>
                <a:gd name="connsiteY3" fmla="*/ 114137 h 114873"/>
                <a:gd name="connsiteX4" fmla="*/ 1712 w 85892"/>
                <a:gd name="connsiteY4" fmla="*/ 48319 h 114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92" h="114873">
                  <a:moveTo>
                    <a:pt x="1712" y="48319"/>
                  </a:moveTo>
                  <a:cubicBezTo>
                    <a:pt x="8760" y="16982"/>
                    <a:pt x="32764" y="-4259"/>
                    <a:pt x="55338" y="694"/>
                  </a:cubicBezTo>
                  <a:cubicBezTo>
                    <a:pt x="77912" y="5647"/>
                    <a:pt x="90580" y="35270"/>
                    <a:pt x="83913" y="66512"/>
                  </a:cubicBezTo>
                  <a:cubicBezTo>
                    <a:pt x="77245" y="97754"/>
                    <a:pt x="52861" y="119090"/>
                    <a:pt x="30287" y="114137"/>
                  </a:cubicBezTo>
                  <a:cubicBezTo>
                    <a:pt x="7713" y="109184"/>
                    <a:pt x="-5336" y="79847"/>
                    <a:pt x="1712" y="48319"/>
                  </a:cubicBezTo>
                  <a:close/>
                </a:path>
              </a:pathLst>
            </a:custGeom>
            <a:solidFill>
              <a:srgbClr val="313A52"/>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64BDAE38-3948-ECE8-42D4-2300A279D3EF}"/>
                </a:ext>
              </a:extLst>
            </p:cNvPr>
            <p:cNvSpPr/>
            <p:nvPr/>
          </p:nvSpPr>
          <p:spPr>
            <a:xfrm>
              <a:off x="9420907" y="2697882"/>
              <a:ext cx="85767" cy="118222"/>
            </a:xfrm>
            <a:custGeom>
              <a:avLst/>
              <a:gdLst>
                <a:gd name="connsiteX0" fmla="*/ -134 w 85767"/>
                <a:gd name="connsiteY0" fmla="*/ 57184 h 118222"/>
                <a:gd name="connsiteX1" fmla="*/ 45014 w 85767"/>
                <a:gd name="connsiteY1" fmla="*/ 34 h 118222"/>
                <a:gd name="connsiteX2" fmla="*/ 85496 w 85767"/>
                <a:gd name="connsiteY2" fmla="*/ 60994 h 118222"/>
                <a:gd name="connsiteX3" fmla="*/ 40347 w 85767"/>
                <a:gd name="connsiteY3" fmla="*/ 118144 h 118222"/>
                <a:gd name="connsiteX4" fmla="*/ -134 w 85767"/>
                <a:gd name="connsiteY4" fmla="*/ 57184 h 11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67" h="118222">
                  <a:moveTo>
                    <a:pt x="-134" y="57184"/>
                  </a:moveTo>
                  <a:cubicBezTo>
                    <a:pt x="1199" y="24418"/>
                    <a:pt x="21392" y="-1395"/>
                    <a:pt x="45014" y="34"/>
                  </a:cubicBezTo>
                  <a:cubicBezTo>
                    <a:pt x="68636" y="1463"/>
                    <a:pt x="86829" y="28609"/>
                    <a:pt x="85496" y="60994"/>
                  </a:cubicBezTo>
                  <a:cubicBezTo>
                    <a:pt x="84162" y="93379"/>
                    <a:pt x="63969" y="119573"/>
                    <a:pt x="40347" y="118144"/>
                  </a:cubicBezTo>
                  <a:cubicBezTo>
                    <a:pt x="16725" y="116715"/>
                    <a:pt x="-1468" y="89950"/>
                    <a:pt x="-134" y="57184"/>
                  </a:cubicBezTo>
                  <a:close/>
                </a:path>
              </a:pathLst>
            </a:custGeom>
            <a:solidFill>
              <a:srgbClr val="313A52"/>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8EB98EAC-7C3E-8270-9530-686EE67D00F0}"/>
                </a:ext>
              </a:extLst>
            </p:cNvPr>
            <p:cNvSpPr/>
            <p:nvPr/>
          </p:nvSpPr>
          <p:spPr>
            <a:xfrm>
              <a:off x="9601379" y="3072176"/>
              <a:ext cx="279654" cy="143025"/>
            </a:xfrm>
            <a:custGeom>
              <a:avLst/>
              <a:gdLst>
                <a:gd name="connsiteX0" fmla="*/ -203 w 279654"/>
                <a:gd name="connsiteY0" fmla="*/ 25219 h 143025"/>
                <a:gd name="connsiteX1" fmla="*/ 279451 w 279654"/>
                <a:gd name="connsiteY1" fmla="*/ -22 h 143025"/>
                <a:gd name="connsiteX2" fmla="*/ 155626 w 279654"/>
                <a:gd name="connsiteY2" fmla="*/ 141900 h 143025"/>
                <a:gd name="connsiteX3" fmla="*/ -203 w 279654"/>
                <a:gd name="connsiteY3" fmla="*/ 25219 h 143025"/>
              </a:gdLst>
              <a:ahLst/>
              <a:cxnLst>
                <a:cxn ang="0">
                  <a:pos x="connsiteX0" y="connsiteY0"/>
                </a:cxn>
                <a:cxn ang="0">
                  <a:pos x="connsiteX1" y="connsiteY1"/>
                </a:cxn>
                <a:cxn ang="0">
                  <a:pos x="connsiteX2" y="connsiteY2"/>
                </a:cxn>
                <a:cxn ang="0">
                  <a:pos x="connsiteX3" y="connsiteY3"/>
                </a:cxn>
              </a:cxnLst>
              <a:rect l="l" t="t" r="r" b="b"/>
              <a:pathLst>
                <a:path w="279654" h="143025">
                  <a:moveTo>
                    <a:pt x="-203" y="25219"/>
                  </a:moveTo>
                  <a:cubicBezTo>
                    <a:pt x="93761" y="31382"/>
                    <a:pt x="188106" y="22866"/>
                    <a:pt x="279451" y="-22"/>
                  </a:cubicBezTo>
                  <a:cubicBezTo>
                    <a:pt x="277746" y="70929"/>
                    <a:pt x="225692" y="130584"/>
                    <a:pt x="155626" y="141900"/>
                  </a:cubicBezTo>
                  <a:cubicBezTo>
                    <a:pt x="87998" y="150949"/>
                    <a:pt x="17037" y="103610"/>
                    <a:pt x="-203" y="25219"/>
                  </a:cubicBezTo>
                  <a:close/>
                </a:path>
              </a:pathLst>
            </a:custGeom>
            <a:solidFill>
              <a:srgbClr val="FFFFFF"/>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8305B5D5-3626-0575-C6E7-158EF0055E9C}"/>
                </a:ext>
              </a:extLst>
            </p:cNvPr>
            <p:cNvSpPr/>
            <p:nvPr/>
          </p:nvSpPr>
          <p:spPr>
            <a:xfrm>
              <a:off x="9565314" y="2934635"/>
              <a:ext cx="47590" cy="117538"/>
            </a:xfrm>
            <a:custGeom>
              <a:avLst/>
              <a:gdLst>
                <a:gd name="connsiteX0" fmla="*/ 47387 w 47590"/>
                <a:gd name="connsiteY0" fmla="*/ -22 h 117538"/>
                <a:gd name="connsiteX1" fmla="*/ 26813 w 47590"/>
                <a:gd name="connsiteY1" fmla="*/ 117516 h 117538"/>
                <a:gd name="connsiteX2" fmla="*/ 334 w 47590"/>
                <a:gd name="connsiteY2" fmla="*/ 51698 h 117538"/>
                <a:gd name="connsiteX3" fmla="*/ 47387 w 47590"/>
                <a:gd name="connsiteY3" fmla="*/ -22 h 117538"/>
              </a:gdLst>
              <a:ahLst/>
              <a:cxnLst>
                <a:cxn ang="0">
                  <a:pos x="connsiteX0" y="connsiteY0"/>
                </a:cxn>
                <a:cxn ang="0">
                  <a:pos x="connsiteX1" y="connsiteY1"/>
                </a:cxn>
                <a:cxn ang="0">
                  <a:pos x="connsiteX2" y="connsiteY2"/>
                </a:cxn>
                <a:cxn ang="0">
                  <a:pos x="connsiteX3" y="connsiteY3"/>
                </a:cxn>
              </a:cxnLst>
              <a:rect l="l" t="t" r="r" b="b"/>
              <a:pathLst>
                <a:path w="47590" h="117538">
                  <a:moveTo>
                    <a:pt x="47387" y="-22"/>
                  </a:moveTo>
                  <a:cubicBezTo>
                    <a:pt x="28833" y="36182"/>
                    <a:pt x="21660" y="77159"/>
                    <a:pt x="26813" y="117516"/>
                  </a:cubicBezTo>
                  <a:cubicBezTo>
                    <a:pt x="7287" y="101571"/>
                    <a:pt x="-2704" y="76730"/>
                    <a:pt x="334" y="51698"/>
                  </a:cubicBezTo>
                  <a:cubicBezTo>
                    <a:pt x="3029" y="26028"/>
                    <a:pt x="22089" y="5083"/>
                    <a:pt x="47387" y="-22"/>
                  </a:cubicBezTo>
                  <a:close/>
                </a:path>
              </a:pathLst>
            </a:custGeom>
            <a:solidFill>
              <a:srgbClr val="D46674"/>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616777DF-2F34-060F-532A-858E5EDC26A7}"/>
                </a:ext>
              </a:extLst>
            </p:cNvPr>
            <p:cNvSpPr/>
            <p:nvPr/>
          </p:nvSpPr>
          <p:spPr>
            <a:xfrm>
              <a:off x="9147265" y="1549738"/>
              <a:ext cx="1530679" cy="1367276"/>
            </a:xfrm>
            <a:custGeom>
              <a:avLst/>
              <a:gdLst>
                <a:gd name="connsiteX0" fmla="*/ 1381647 w 1530679"/>
                <a:gd name="connsiteY0" fmla="*/ 1330106 h 1367276"/>
                <a:gd name="connsiteX1" fmla="*/ 1235152 w 1530679"/>
                <a:gd name="connsiteY1" fmla="*/ 1367254 h 1367276"/>
                <a:gd name="connsiteX2" fmla="*/ 1154285 w 1530679"/>
                <a:gd name="connsiteY2" fmla="*/ 787562 h 1367276"/>
                <a:gd name="connsiteX3" fmla="*/ 212643 w 1530679"/>
                <a:gd name="connsiteY3" fmla="*/ 601730 h 1367276"/>
                <a:gd name="connsiteX4" fmla="*/ 89580 w 1530679"/>
                <a:gd name="connsiteY4" fmla="*/ 856238 h 1367276"/>
                <a:gd name="connsiteX5" fmla="*/ 57100 w 1530679"/>
                <a:gd name="connsiteY5" fmla="*/ 1169324 h 1367276"/>
                <a:gd name="connsiteX6" fmla="*/ 21477 w 1530679"/>
                <a:gd name="connsiteY6" fmla="*/ 404181 h 1367276"/>
                <a:gd name="connsiteX7" fmla="*/ 38431 w 1530679"/>
                <a:gd name="connsiteY7" fmla="*/ 330077 h 1367276"/>
                <a:gd name="connsiteX8" fmla="*/ 135491 w 1530679"/>
                <a:gd name="connsiteY8" fmla="*/ 170152 h 1367276"/>
                <a:gd name="connsiteX9" fmla="*/ 303512 w 1530679"/>
                <a:gd name="connsiteY9" fmla="*/ 219682 h 1367276"/>
                <a:gd name="connsiteX10" fmla="*/ 390761 w 1530679"/>
                <a:gd name="connsiteY10" fmla="*/ 70425 h 1367276"/>
                <a:gd name="connsiteX11" fmla="*/ 552686 w 1530679"/>
                <a:gd name="connsiteY11" fmla="*/ 17847 h 1367276"/>
                <a:gd name="connsiteX12" fmla="*/ 694799 w 1530679"/>
                <a:gd name="connsiteY12" fmla="*/ 132147 h 1367276"/>
                <a:gd name="connsiteX13" fmla="*/ 910254 w 1530679"/>
                <a:gd name="connsiteY13" fmla="*/ 797 h 1367276"/>
                <a:gd name="connsiteX14" fmla="*/ 1109327 w 1530679"/>
                <a:gd name="connsiteY14" fmla="*/ 185868 h 1367276"/>
                <a:gd name="connsiteX15" fmla="*/ 1355072 w 1530679"/>
                <a:gd name="connsiteY15" fmla="*/ 328743 h 1367276"/>
                <a:gd name="connsiteX16" fmla="*/ 1406317 w 1530679"/>
                <a:gd name="connsiteY16" fmla="*/ 395418 h 1367276"/>
                <a:gd name="connsiteX17" fmla="*/ 1434892 w 1530679"/>
                <a:gd name="connsiteY17" fmla="*/ 610778 h 1367276"/>
                <a:gd name="connsiteX18" fmla="*/ 1530142 w 1530679"/>
                <a:gd name="connsiteY18" fmla="*/ 761369 h 1367276"/>
                <a:gd name="connsiteX19" fmla="*/ 1381647 w 1530679"/>
                <a:gd name="connsiteY19" fmla="*/ 1330106 h 1367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30679" h="1367276">
                  <a:moveTo>
                    <a:pt x="1381647" y="1330106"/>
                  </a:moveTo>
                  <a:cubicBezTo>
                    <a:pt x="1334022" y="1343727"/>
                    <a:pt x="1286397" y="1357253"/>
                    <a:pt x="1235152" y="1367254"/>
                  </a:cubicBezTo>
                  <a:cubicBezTo>
                    <a:pt x="1178002" y="1176087"/>
                    <a:pt x="1155237" y="974633"/>
                    <a:pt x="1154285" y="787562"/>
                  </a:cubicBezTo>
                  <a:cubicBezTo>
                    <a:pt x="835207" y="755749"/>
                    <a:pt x="519891" y="693520"/>
                    <a:pt x="212643" y="601730"/>
                  </a:cubicBezTo>
                  <a:cubicBezTo>
                    <a:pt x="150255" y="673548"/>
                    <a:pt x="112059" y="763655"/>
                    <a:pt x="89580" y="856238"/>
                  </a:cubicBezTo>
                  <a:cubicBezTo>
                    <a:pt x="67101" y="948821"/>
                    <a:pt x="59386" y="1043975"/>
                    <a:pt x="57100" y="1169324"/>
                  </a:cubicBezTo>
                  <a:cubicBezTo>
                    <a:pt x="14523" y="916245"/>
                    <a:pt x="-26720" y="654974"/>
                    <a:pt x="21477" y="404181"/>
                  </a:cubicBezTo>
                  <a:cubicBezTo>
                    <a:pt x="26144" y="379321"/>
                    <a:pt x="31859" y="354651"/>
                    <a:pt x="38431" y="330077"/>
                  </a:cubicBezTo>
                  <a:cubicBezTo>
                    <a:pt x="55005" y="268355"/>
                    <a:pt x="81103" y="203680"/>
                    <a:pt x="135491" y="170152"/>
                  </a:cubicBezTo>
                  <a:cubicBezTo>
                    <a:pt x="189879" y="136624"/>
                    <a:pt x="278366" y="155102"/>
                    <a:pt x="303512" y="219682"/>
                  </a:cubicBezTo>
                  <a:cubicBezTo>
                    <a:pt x="317466" y="162506"/>
                    <a:pt x="347784" y="110638"/>
                    <a:pt x="390761" y="70425"/>
                  </a:cubicBezTo>
                  <a:cubicBezTo>
                    <a:pt x="434481" y="31563"/>
                    <a:pt x="494488" y="9370"/>
                    <a:pt x="552686" y="17847"/>
                  </a:cubicBezTo>
                  <a:cubicBezTo>
                    <a:pt x="610884" y="26324"/>
                    <a:pt x="663938" y="68329"/>
                    <a:pt x="694799" y="132147"/>
                  </a:cubicBezTo>
                  <a:cubicBezTo>
                    <a:pt x="730089" y="45889"/>
                    <a:pt x="817414" y="-7351"/>
                    <a:pt x="910254" y="797"/>
                  </a:cubicBezTo>
                  <a:cubicBezTo>
                    <a:pt x="1000170" y="10322"/>
                    <a:pt x="1078752" y="86522"/>
                    <a:pt x="1109327" y="185868"/>
                  </a:cubicBezTo>
                  <a:cubicBezTo>
                    <a:pt x="1197147" y="223111"/>
                    <a:pt x="1287159" y="262068"/>
                    <a:pt x="1355072" y="328743"/>
                  </a:cubicBezTo>
                  <a:cubicBezTo>
                    <a:pt x="1375113" y="348526"/>
                    <a:pt x="1392353" y="370959"/>
                    <a:pt x="1406317" y="395418"/>
                  </a:cubicBezTo>
                  <a:cubicBezTo>
                    <a:pt x="1444169" y="460526"/>
                    <a:pt x="1454456" y="538052"/>
                    <a:pt x="1434892" y="610778"/>
                  </a:cubicBezTo>
                  <a:cubicBezTo>
                    <a:pt x="1492042" y="634781"/>
                    <a:pt x="1525188" y="699075"/>
                    <a:pt x="1530142" y="761369"/>
                  </a:cubicBezTo>
                  <a:cubicBezTo>
                    <a:pt x="1534999" y="832901"/>
                    <a:pt x="1487088" y="1087219"/>
                    <a:pt x="1381647" y="1330106"/>
                  </a:cubicBezTo>
                  <a:close/>
                </a:path>
              </a:pathLst>
            </a:custGeom>
            <a:solidFill>
              <a:srgbClr val="541332"/>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51A23B12-8E41-2DE8-F832-973B606175A7}"/>
                </a:ext>
              </a:extLst>
            </p:cNvPr>
            <p:cNvSpPr/>
            <p:nvPr/>
          </p:nvSpPr>
          <p:spPr>
            <a:xfrm>
              <a:off x="9168945" y="1549833"/>
              <a:ext cx="1384553" cy="404203"/>
            </a:xfrm>
            <a:custGeom>
              <a:avLst/>
              <a:gdLst>
                <a:gd name="connsiteX0" fmla="*/ 1384351 w 1384553"/>
                <a:gd name="connsiteY0" fmla="*/ 395609 h 404203"/>
                <a:gd name="connsiteX1" fmla="*/ 1327963 w 1384553"/>
                <a:gd name="connsiteY1" fmla="*/ 356556 h 404203"/>
                <a:gd name="connsiteX2" fmla="*/ 1045070 w 1384553"/>
                <a:gd name="connsiteY2" fmla="*/ 293882 h 404203"/>
                <a:gd name="connsiteX3" fmla="*/ 887812 w 1384553"/>
                <a:gd name="connsiteY3" fmla="*/ 104144 h 404203"/>
                <a:gd name="connsiteX4" fmla="*/ 721982 w 1384553"/>
                <a:gd name="connsiteY4" fmla="*/ 286357 h 404203"/>
                <a:gd name="connsiteX5" fmla="*/ 448872 w 1384553"/>
                <a:gd name="connsiteY5" fmla="*/ 161610 h 404203"/>
                <a:gd name="connsiteX6" fmla="*/ 312407 w 1384553"/>
                <a:gd name="connsiteY6" fmla="*/ 333982 h 404203"/>
                <a:gd name="connsiteX7" fmla="*/ 37897 w 1384553"/>
                <a:gd name="connsiteY7" fmla="*/ 363700 h 404203"/>
                <a:gd name="connsiteX8" fmla="*/ -203 w 1384553"/>
                <a:gd name="connsiteY8" fmla="*/ 404181 h 404203"/>
                <a:gd name="connsiteX9" fmla="*/ 16751 w 1384553"/>
                <a:gd name="connsiteY9" fmla="*/ 330077 h 404203"/>
                <a:gd name="connsiteX10" fmla="*/ 113811 w 1384553"/>
                <a:gd name="connsiteY10" fmla="*/ 170152 h 404203"/>
                <a:gd name="connsiteX11" fmla="*/ 281832 w 1384553"/>
                <a:gd name="connsiteY11" fmla="*/ 219682 h 404203"/>
                <a:gd name="connsiteX12" fmla="*/ 369081 w 1384553"/>
                <a:gd name="connsiteY12" fmla="*/ 70425 h 404203"/>
                <a:gd name="connsiteX13" fmla="*/ 531006 w 1384553"/>
                <a:gd name="connsiteY13" fmla="*/ 17847 h 404203"/>
                <a:gd name="connsiteX14" fmla="*/ 673119 w 1384553"/>
                <a:gd name="connsiteY14" fmla="*/ 132147 h 404203"/>
                <a:gd name="connsiteX15" fmla="*/ 888574 w 1384553"/>
                <a:gd name="connsiteY15" fmla="*/ 797 h 404203"/>
                <a:gd name="connsiteX16" fmla="*/ 1087647 w 1384553"/>
                <a:gd name="connsiteY16" fmla="*/ 185868 h 404203"/>
                <a:gd name="connsiteX17" fmla="*/ 1333392 w 1384553"/>
                <a:gd name="connsiteY17" fmla="*/ 328743 h 404203"/>
                <a:gd name="connsiteX18" fmla="*/ 1384351 w 1384553"/>
                <a:gd name="connsiteY18" fmla="*/ 395609 h 404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84553" h="404203">
                  <a:moveTo>
                    <a:pt x="1384351" y="395609"/>
                  </a:moveTo>
                  <a:cubicBezTo>
                    <a:pt x="1367206" y="380361"/>
                    <a:pt x="1348270" y="367248"/>
                    <a:pt x="1327963" y="356556"/>
                  </a:cubicBezTo>
                  <a:cubicBezTo>
                    <a:pt x="1246333" y="313598"/>
                    <a:pt x="1151464" y="305216"/>
                    <a:pt x="1045070" y="293882"/>
                  </a:cubicBezTo>
                  <a:cubicBezTo>
                    <a:pt x="1060215" y="202061"/>
                    <a:pt x="980872" y="106334"/>
                    <a:pt x="887812" y="104144"/>
                  </a:cubicBezTo>
                  <a:cubicBezTo>
                    <a:pt x="794753" y="101953"/>
                    <a:pt x="711124" y="193964"/>
                    <a:pt x="721982" y="286357"/>
                  </a:cubicBezTo>
                  <a:cubicBezTo>
                    <a:pt x="681015" y="176491"/>
                    <a:pt x="558733" y="120640"/>
                    <a:pt x="448872" y="161610"/>
                  </a:cubicBezTo>
                  <a:cubicBezTo>
                    <a:pt x="374863" y="189209"/>
                    <a:pt x="322285" y="255613"/>
                    <a:pt x="312407" y="333982"/>
                  </a:cubicBezTo>
                  <a:cubicBezTo>
                    <a:pt x="234493" y="270926"/>
                    <a:pt x="112382" y="296549"/>
                    <a:pt x="37897" y="363700"/>
                  </a:cubicBezTo>
                  <a:cubicBezTo>
                    <a:pt x="24114" y="376129"/>
                    <a:pt x="11370" y="389669"/>
                    <a:pt x="-203" y="404181"/>
                  </a:cubicBezTo>
                  <a:cubicBezTo>
                    <a:pt x="4464" y="379321"/>
                    <a:pt x="10179" y="354651"/>
                    <a:pt x="16751" y="330077"/>
                  </a:cubicBezTo>
                  <a:cubicBezTo>
                    <a:pt x="33325" y="268355"/>
                    <a:pt x="59423" y="203680"/>
                    <a:pt x="113811" y="170152"/>
                  </a:cubicBezTo>
                  <a:cubicBezTo>
                    <a:pt x="168199" y="136624"/>
                    <a:pt x="256686" y="155102"/>
                    <a:pt x="281832" y="219682"/>
                  </a:cubicBezTo>
                  <a:cubicBezTo>
                    <a:pt x="295786" y="162505"/>
                    <a:pt x="326104" y="110638"/>
                    <a:pt x="369081" y="70425"/>
                  </a:cubicBezTo>
                  <a:cubicBezTo>
                    <a:pt x="412801" y="31563"/>
                    <a:pt x="472808" y="9370"/>
                    <a:pt x="531006" y="17847"/>
                  </a:cubicBezTo>
                  <a:cubicBezTo>
                    <a:pt x="589204" y="26324"/>
                    <a:pt x="642258" y="68330"/>
                    <a:pt x="673119" y="132147"/>
                  </a:cubicBezTo>
                  <a:cubicBezTo>
                    <a:pt x="708409" y="45889"/>
                    <a:pt x="795734" y="-7351"/>
                    <a:pt x="888574" y="797"/>
                  </a:cubicBezTo>
                  <a:cubicBezTo>
                    <a:pt x="978490" y="10322"/>
                    <a:pt x="1057072" y="86522"/>
                    <a:pt x="1087647" y="185868"/>
                  </a:cubicBezTo>
                  <a:cubicBezTo>
                    <a:pt x="1175467" y="223111"/>
                    <a:pt x="1265479" y="262068"/>
                    <a:pt x="1333392" y="328743"/>
                  </a:cubicBezTo>
                  <a:cubicBezTo>
                    <a:pt x="1353347" y="348603"/>
                    <a:pt x="1370492" y="371100"/>
                    <a:pt x="1384351" y="395609"/>
                  </a:cubicBezTo>
                  <a:close/>
                </a:path>
              </a:pathLst>
            </a:custGeom>
            <a:solidFill>
              <a:srgbClr val="7A2346"/>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5244ED9E-92C3-AA09-4808-5F927CA58EB1}"/>
                </a:ext>
              </a:extLst>
            </p:cNvPr>
            <p:cNvSpPr/>
            <p:nvPr/>
          </p:nvSpPr>
          <p:spPr>
            <a:xfrm>
              <a:off x="10252413" y="2752901"/>
              <a:ext cx="414231" cy="369032"/>
            </a:xfrm>
            <a:custGeom>
              <a:avLst/>
              <a:gdLst>
                <a:gd name="connsiteX0" fmla="*/ 85236 w 414231"/>
                <a:gd name="connsiteY0" fmla="*/ 115704 h 369032"/>
                <a:gd name="connsiteX1" fmla="*/ 278022 w 414231"/>
                <a:gd name="connsiteY1" fmla="*/ 70 h 369032"/>
                <a:gd name="connsiteX2" fmla="*/ 412229 w 414231"/>
                <a:gd name="connsiteY2" fmla="*/ 119418 h 369032"/>
                <a:gd name="connsiteX3" fmla="*/ 371272 w 414231"/>
                <a:gd name="connsiteY3" fmla="*/ 259245 h 369032"/>
                <a:gd name="connsiteX4" fmla="*/ -203 w 414231"/>
                <a:gd name="connsiteY4" fmla="*/ 322872 h 369032"/>
                <a:gd name="connsiteX5" fmla="*/ 85236 w 414231"/>
                <a:gd name="connsiteY5" fmla="*/ 115704 h 36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231" h="369032">
                  <a:moveTo>
                    <a:pt x="85236" y="115704"/>
                  </a:moveTo>
                  <a:cubicBezTo>
                    <a:pt x="100666" y="52743"/>
                    <a:pt x="213252" y="-2597"/>
                    <a:pt x="278022" y="70"/>
                  </a:cubicBezTo>
                  <a:cubicBezTo>
                    <a:pt x="344783" y="4480"/>
                    <a:pt x="400047" y="53629"/>
                    <a:pt x="412229" y="119418"/>
                  </a:cubicBezTo>
                  <a:cubicBezTo>
                    <a:pt x="420135" y="168663"/>
                    <a:pt x="401180" y="219240"/>
                    <a:pt x="371272" y="259245"/>
                  </a:cubicBezTo>
                  <a:cubicBezTo>
                    <a:pt x="284004" y="375755"/>
                    <a:pt x="120869" y="403692"/>
                    <a:pt x="-203" y="322872"/>
                  </a:cubicBezTo>
                  <a:cubicBezTo>
                    <a:pt x="33039" y="261246"/>
                    <a:pt x="57994" y="226765"/>
                    <a:pt x="85236" y="115704"/>
                  </a:cubicBezTo>
                  <a:close/>
                </a:path>
              </a:pathLst>
            </a:custGeom>
            <a:solidFill>
              <a:srgbClr val="FCB499"/>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CE36AA37-25D8-9701-76DC-AA688E20D0E6}"/>
                </a:ext>
              </a:extLst>
            </p:cNvPr>
            <p:cNvSpPr/>
            <p:nvPr/>
          </p:nvSpPr>
          <p:spPr>
            <a:xfrm>
              <a:off x="7906528" y="4087122"/>
              <a:ext cx="854560" cy="324613"/>
            </a:xfrm>
            <a:custGeom>
              <a:avLst/>
              <a:gdLst>
                <a:gd name="connsiteX0" fmla="*/ 854163 w 854560"/>
                <a:gd name="connsiteY0" fmla="*/ 268144 h 324613"/>
                <a:gd name="connsiteX1" fmla="*/ 752245 w 854560"/>
                <a:gd name="connsiteY1" fmla="*/ 262715 h 324613"/>
                <a:gd name="connsiteX2" fmla="*/ 401249 w 854560"/>
                <a:gd name="connsiteY2" fmla="*/ 204422 h 324613"/>
                <a:gd name="connsiteX3" fmla="*/ 210749 w 854560"/>
                <a:gd name="connsiteY3" fmla="*/ 238617 h 324613"/>
                <a:gd name="connsiteX4" fmla="*/ 213035 w 854560"/>
                <a:gd name="connsiteY4" fmla="*/ 277384 h 324613"/>
                <a:gd name="connsiteX5" fmla="*/ 216464 w 854560"/>
                <a:gd name="connsiteY5" fmla="*/ 317770 h 324613"/>
                <a:gd name="connsiteX6" fmla="*/ 179317 w 854560"/>
                <a:gd name="connsiteY6" fmla="*/ 317770 h 324613"/>
                <a:gd name="connsiteX7" fmla="*/ 155790 w 854560"/>
                <a:gd name="connsiteY7" fmla="*/ 230997 h 324613"/>
                <a:gd name="connsiteX8" fmla="*/ 144169 w 854560"/>
                <a:gd name="connsiteY8" fmla="*/ 258429 h 324613"/>
                <a:gd name="connsiteX9" fmla="*/ 146074 w 854560"/>
                <a:gd name="connsiteY9" fmla="*/ 289576 h 324613"/>
                <a:gd name="connsiteX10" fmla="*/ 127596 w 854560"/>
                <a:gd name="connsiteY10" fmla="*/ 311674 h 324613"/>
                <a:gd name="connsiteX11" fmla="*/ 106641 w 854560"/>
                <a:gd name="connsiteY11" fmla="*/ 301196 h 324613"/>
                <a:gd name="connsiteX12" fmla="*/ 82066 w 854560"/>
                <a:gd name="connsiteY12" fmla="*/ 194516 h 324613"/>
                <a:gd name="connsiteX13" fmla="*/ 67302 w 854560"/>
                <a:gd name="connsiteY13" fmla="*/ 225187 h 324613"/>
                <a:gd name="connsiteX14" fmla="*/ 27012 w 854560"/>
                <a:gd name="connsiteY14" fmla="*/ 236521 h 324613"/>
                <a:gd name="connsiteX15" fmla="*/ 13962 w 854560"/>
                <a:gd name="connsiteY15" fmla="*/ 191944 h 324613"/>
                <a:gd name="connsiteX16" fmla="*/ 109212 w 854560"/>
                <a:gd name="connsiteY16" fmla="*/ 75644 h 324613"/>
                <a:gd name="connsiteX17" fmla="*/ 23487 w 854560"/>
                <a:gd name="connsiteY17" fmla="*/ 60214 h 324613"/>
                <a:gd name="connsiteX18" fmla="*/ 151 w 854560"/>
                <a:gd name="connsiteY18" fmla="*/ 31639 h 324613"/>
                <a:gd name="connsiteX19" fmla="*/ 28726 w 854560"/>
                <a:gd name="connsiteY19" fmla="*/ 13541 h 324613"/>
                <a:gd name="connsiteX20" fmla="*/ 384009 w 854560"/>
                <a:gd name="connsiteY20" fmla="*/ 20494 h 324613"/>
                <a:gd name="connsiteX21" fmla="*/ 735005 w 854560"/>
                <a:gd name="connsiteY21" fmla="*/ 25828 h 324613"/>
                <a:gd name="connsiteX22" fmla="*/ 807490 w 854560"/>
                <a:gd name="connsiteY22" fmla="*/ 26876 h 324613"/>
                <a:gd name="connsiteX23" fmla="*/ 808824 w 854560"/>
                <a:gd name="connsiteY23" fmla="*/ 30210 h 324613"/>
                <a:gd name="connsiteX24" fmla="*/ 851019 w 854560"/>
                <a:gd name="connsiteY24" fmla="*/ 194611 h 324613"/>
                <a:gd name="connsiteX25" fmla="*/ 854163 w 854560"/>
                <a:gd name="connsiteY25" fmla="*/ 268144 h 32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54560" h="324613">
                  <a:moveTo>
                    <a:pt x="854163" y="268144"/>
                  </a:moveTo>
                  <a:cubicBezTo>
                    <a:pt x="820187" y="267192"/>
                    <a:pt x="786221" y="265382"/>
                    <a:pt x="752245" y="262715"/>
                  </a:cubicBezTo>
                  <a:cubicBezTo>
                    <a:pt x="633754" y="253657"/>
                    <a:pt x="516301" y="234150"/>
                    <a:pt x="401249" y="204422"/>
                  </a:cubicBezTo>
                  <a:cubicBezTo>
                    <a:pt x="337527" y="239284"/>
                    <a:pt x="270566" y="254143"/>
                    <a:pt x="210749" y="238617"/>
                  </a:cubicBezTo>
                  <a:cubicBezTo>
                    <a:pt x="201224" y="246713"/>
                    <a:pt x="206748" y="264430"/>
                    <a:pt x="213035" y="277384"/>
                  </a:cubicBezTo>
                  <a:cubicBezTo>
                    <a:pt x="219321" y="290338"/>
                    <a:pt x="225894" y="306911"/>
                    <a:pt x="216464" y="317770"/>
                  </a:cubicBezTo>
                  <a:cubicBezTo>
                    <a:pt x="207034" y="328628"/>
                    <a:pt x="190556" y="324913"/>
                    <a:pt x="179317" y="317770"/>
                  </a:cubicBezTo>
                  <a:cubicBezTo>
                    <a:pt x="151589" y="298300"/>
                    <a:pt x="141693" y="261810"/>
                    <a:pt x="155790" y="230997"/>
                  </a:cubicBezTo>
                  <a:cubicBezTo>
                    <a:pt x="147360" y="237464"/>
                    <a:pt x="142950" y="247875"/>
                    <a:pt x="144169" y="258429"/>
                  </a:cubicBezTo>
                  <a:cubicBezTo>
                    <a:pt x="145608" y="268744"/>
                    <a:pt x="146246" y="279155"/>
                    <a:pt x="146074" y="289576"/>
                  </a:cubicBezTo>
                  <a:cubicBezTo>
                    <a:pt x="145636" y="300282"/>
                    <a:pt x="138054" y="309349"/>
                    <a:pt x="127596" y="311674"/>
                  </a:cubicBezTo>
                  <a:cubicBezTo>
                    <a:pt x="119404" y="311436"/>
                    <a:pt x="111746" y="307607"/>
                    <a:pt x="106641" y="301196"/>
                  </a:cubicBezTo>
                  <a:cubicBezTo>
                    <a:pt x="79885" y="272631"/>
                    <a:pt x="70503" y="231911"/>
                    <a:pt x="82066" y="194516"/>
                  </a:cubicBezTo>
                  <a:cubicBezTo>
                    <a:pt x="78532" y="205356"/>
                    <a:pt x="73570" y="215671"/>
                    <a:pt x="67302" y="225187"/>
                  </a:cubicBezTo>
                  <a:cubicBezTo>
                    <a:pt x="57777" y="237284"/>
                    <a:pt x="40156" y="244237"/>
                    <a:pt x="27012" y="236521"/>
                  </a:cubicBezTo>
                  <a:cubicBezTo>
                    <a:pt x="13867" y="228806"/>
                    <a:pt x="11200" y="207946"/>
                    <a:pt x="13962" y="191944"/>
                  </a:cubicBezTo>
                  <a:cubicBezTo>
                    <a:pt x="23402" y="139290"/>
                    <a:pt x="59444" y="95275"/>
                    <a:pt x="109212" y="75644"/>
                  </a:cubicBezTo>
                  <a:cubicBezTo>
                    <a:pt x="84924" y="81835"/>
                    <a:pt x="53205" y="73358"/>
                    <a:pt x="23487" y="60214"/>
                  </a:cubicBezTo>
                  <a:cubicBezTo>
                    <a:pt x="11295" y="54784"/>
                    <a:pt x="-2611" y="44688"/>
                    <a:pt x="151" y="31639"/>
                  </a:cubicBezTo>
                  <a:cubicBezTo>
                    <a:pt x="2723" y="20018"/>
                    <a:pt x="16820" y="15542"/>
                    <a:pt x="28726" y="13541"/>
                  </a:cubicBezTo>
                  <a:cubicBezTo>
                    <a:pt x="146531" y="-6642"/>
                    <a:pt x="267089" y="-4280"/>
                    <a:pt x="384009" y="20494"/>
                  </a:cubicBezTo>
                  <a:cubicBezTo>
                    <a:pt x="507834" y="22495"/>
                    <a:pt x="622134" y="24114"/>
                    <a:pt x="735005" y="25828"/>
                  </a:cubicBezTo>
                  <a:lnTo>
                    <a:pt x="807490" y="26876"/>
                  </a:lnTo>
                  <a:lnTo>
                    <a:pt x="808824" y="30210"/>
                  </a:lnTo>
                  <a:cubicBezTo>
                    <a:pt x="830083" y="82912"/>
                    <a:pt x="844276" y="138185"/>
                    <a:pt x="851019" y="194611"/>
                  </a:cubicBezTo>
                  <a:cubicBezTo>
                    <a:pt x="853782" y="219015"/>
                    <a:pt x="854829" y="243589"/>
                    <a:pt x="854163" y="268144"/>
                  </a:cubicBezTo>
                  <a:close/>
                </a:path>
              </a:pathLst>
            </a:custGeom>
            <a:solidFill>
              <a:srgbClr val="FFC5A6"/>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C6A6F9DC-28AC-1274-AEE1-E59C47DD284F}"/>
                </a:ext>
              </a:extLst>
            </p:cNvPr>
            <p:cNvSpPr/>
            <p:nvPr/>
          </p:nvSpPr>
          <p:spPr>
            <a:xfrm>
              <a:off x="8638792" y="4111735"/>
              <a:ext cx="122305" cy="243554"/>
            </a:xfrm>
            <a:custGeom>
              <a:avLst/>
              <a:gdLst>
                <a:gd name="connsiteX0" fmla="*/ 121898 w 122305"/>
                <a:gd name="connsiteY0" fmla="*/ 243532 h 243554"/>
                <a:gd name="connsiteX1" fmla="*/ 19980 w 122305"/>
                <a:gd name="connsiteY1" fmla="*/ 238103 h 243554"/>
                <a:gd name="connsiteX2" fmla="*/ 2645 w 122305"/>
                <a:gd name="connsiteY2" fmla="*/ -22 h 243554"/>
                <a:gd name="connsiteX3" fmla="*/ 75130 w 122305"/>
                <a:gd name="connsiteY3" fmla="*/ 1025 h 243554"/>
                <a:gd name="connsiteX4" fmla="*/ 76463 w 122305"/>
                <a:gd name="connsiteY4" fmla="*/ 4359 h 243554"/>
                <a:gd name="connsiteX5" fmla="*/ 118659 w 122305"/>
                <a:gd name="connsiteY5" fmla="*/ 168761 h 243554"/>
                <a:gd name="connsiteX6" fmla="*/ 121898 w 122305"/>
                <a:gd name="connsiteY6" fmla="*/ 243532 h 24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05" h="243554">
                  <a:moveTo>
                    <a:pt x="121898" y="243532"/>
                  </a:moveTo>
                  <a:cubicBezTo>
                    <a:pt x="87922" y="242579"/>
                    <a:pt x="53956" y="240770"/>
                    <a:pt x="19980" y="238103"/>
                  </a:cubicBezTo>
                  <a:cubicBezTo>
                    <a:pt x="1521" y="160160"/>
                    <a:pt x="-4328" y="79769"/>
                    <a:pt x="2645" y="-22"/>
                  </a:cubicBezTo>
                  <a:lnTo>
                    <a:pt x="75130" y="1025"/>
                  </a:lnTo>
                  <a:lnTo>
                    <a:pt x="76463" y="4359"/>
                  </a:lnTo>
                  <a:cubicBezTo>
                    <a:pt x="87617" y="59861"/>
                    <a:pt x="101705" y="114744"/>
                    <a:pt x="118659" y="168761"/>
                  </a:cubicBezTo>
                  <a:cubicBezTo>
                    <a:pt x="121517" y="193573"/>
                    <a:pt x="122593" y="218567"/>
                    <a:pt x="121898" y="243532"/>
                  </a:cubicBezTo>
                  <a:close/>
                </a:path>
              </a:pathLst>
            </a:custGeom>
            <a:solidFill>
              <a:srgbClr val="F59F89"/>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A2CAD7C0-3937-B92E-CDF8-ABFBF1D7575E}"/>
                </a:ext>
              </a:extLst>
            </p:cNvPr>
            <p:cNvSpPr/>
            <p:nvPr/>
          </p:nvSpPr>
          <p:spPr>
            <a:xfrm>
              <a:off x="8026570" y="4121736"/>
              <a:ext cx="200066" cy="132024"/>
            </a:xfrm>
            <a:custGeom>
              <a:avLst/>
              <a:gdLst>
                <a:gd name="connsiteX0" fmla="*/ 153858 w 200066"/>
                <a:gd name="connsiteY0" fmla="*/ -22 h 132024"/>
                <a:gd name="connsiteX1" fmla="*/ 17079 w 200066"/>
                <a:gd name="connsiteY1" fmla="*/ 62080 h 132024"/>
                <a:gd name="connsiteX2" fmla="*/ 2410 w 200066"/>
                <a:gd name="connsiteY2" fmla="*/ 98275 h 132024"/>
                <a:gd name="connsiteX3" fmla="*/ 27556 w 200066"/>
                <a:gd name="connsiteY3" fmla="*/ 106562 h 132024"/>
                <a:gd name="connsiteX4" fmla="*/ 108900 w 200066"/>
                <a:gd name="connsiteY4" fmla="*/ 98561 h 132024"/>
                <a:gd name="connsiteX5" fmla="*/ 199863 w 200066"/>
                <a:gd name="connsiteY5" fmla="*/ 128946 h 1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066" h="132024">
                  <a:moveTo>
                    <a:pt x="153858" y="-22"/>
                  </a:moveTo>
                  <a:cubicBezTo>
                    <a:pt x="103832" y="9045"/>
                    <a:pt x="56836" y="30381"/>
                    <a:pt x="17079" y="62080"/>
                  </a:cubicBezTo>
                  <a:cubicBezTo>
                    <a:pt x="6030" y="70844"/>
                    <a:pt x="-5496" y="86274"/>
                    <a:pt x="2410" y="98275"/>
                  </a:cubicBezTo>
                  <a:cubicBezTo>
                    <a:pt x="8840" y="105133"/>
                    <a:pt x="18307" y="108258"/>
                    <a:pt x="27556" y="106562"/>
                  </a:cubicBezTo>
                  <a:cubicBezTo>
                    <a:pt x="54807" y="105572"/>
                    <a:pt x="81973" y="102905"/>
                    <a:pt x="108900" y="98561"/>
                  </a:cubicBezTo>
                  <a:cubicBezTo>
                    <a:pt x="130283" y="126155"/>
                    <a:pt x="166183" y="138147"/>
                    <a:pt x="199863" y="128946"/>
                  </a:cubicBezTo>
                </a:path>
              </a:pathLst>
            </a:custGeom>
            <a:noFill/>
            <a:ln w="9525" cap="rnd">
              <a:solidFill>
                <a:srgbClr val="E06B67"/>
              </a:solid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48CDD2D0-3137-30B3-C013-2D36F872444D}"/>
                </a:ext>
              </a:extLst>
            </p:cNvPr>
            <p:cNvSpPr/>
            <p:nvPr/>
          </p:nvSpPr>
          <p:spPr>
            <a:xfrm>
              <a:off x="8393705" y="4633133"/>
              <a:ext cx="414242" cy="530637"/>
            </a:xfrm>
            <a:custGeom>
              <a:avLst/>
              <a:gdLst>
                <a:gd name="connsiteX0" fmla="*/ -203 w 414242"/>
                <a:gd name="connsiteY0" fmla="*/ 415267 h 530637"/>
                <a:gd name="connsiteX1" fmla="*/ 98190 w 414242"/>
                <a:gd name="connsiteY1" fmla="*/ 141995 h 530637"/>
                <a:gd name="connsiteX2" fmla="*/ 293548 w 414242"/>
                <a:gd name="connsiteY2" fmla="*/ -22 h 530637"/>
                <a:gd name="connsiteX3" fmla="*/ 414039 w 414242"/>
                <a:gd name="connsiteY3" fmla="*/ 295919 h 530637"/>
                <a:gd name="connsiteX4" fmla="*/ 203727 w 414242"/>
                <a:gd name="connsiteY4" fmla="*/ 530615 h 530637"/>
                <a:gd name="connsiteX5" fmla="*/ -203 w 414242"/>
                <a:gd name="connsiteY5" fmla="*/ 415267 h 53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242" h="530637">
                  <a:moveTo>
                    <a:pt x="-203" y="415267"/>
                  </a:moveTo>
                  <a:cubicBezTo>
                    <a:pt x="23609" y="330971"/>
                    <a:pt x="51994" y="216386"/>
                    <a:pt x="98190" y="141995"/>
                  </a:cubicBezTo>
                  <a:cubicBezTo>
                    <a:pt x="144386" y="67605"/>
                    <a:pt x="216109" y="4454"/>
                    <a:pt x="293548" y="-22"/>
                  </a:cubicBezTo>
                  <a:cubicBezTo>
                    <a:pt x="332219" y="98847"/>
                    <a:pt x="370986" y="197716"/>
                    <a:pt x="414039" y="295919"/>
                  </a:cubicBezTo>
                  <a:cubicBezTo>
                    <a:pt x="328314" y="343544"/>
                    <a:pt x="251542" y="444604"/>
                    <a:pt x="203727" y="530615"/>
                  </a:cubicBezTo>
                  <a:cubicBezTo>
                    <a:pt x="137719" y="485848"/>
                    <a:pt x="65329" y="451177"/>
                    <a:pt x="-203" y="415267"/>
                  </a:cubicBezTo>
                  <a:close/>
                </a:path>
              </a:pathLst>
            </a:custGeom>
            <a:solidFill>
              <a:srgbClr val="FFC5A6"/>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C25B200-2F1A-9D30-7E7F-E43170D284B4}"/>
                </a:ext>
              </a:extLst>
            </p:cNvPr>
            <p:cNvSpPr/>
            <p:nvPr/>
          </p:nvSpPr>
          <p:spPr>
            <a:xfrm>
              <a:off x="8627543" y="4572054"/>
              <a:ext cx="1040604" cy="411694"/>
            </a:xfrm>
            <a:custGeom>
              <a:avLst/>
              <a:gdLst>
                <a:gd name="connsiteX0" fmla="*/ 399847 w 1040604"/>
                <a:gd name="connsiteY0" fmla="*/ 36101 h 411694"/>
                <a:gd name="connsiteX1" fmla="*/ -203 w 1040604"/>
                <a:gd name="connsiteY1" fmla="*/ 40769 h 411694"/>
                <a:gd name="connsiteX2" fmla="*/ 118478 w 1040604"/>
                <a:gd name="connsiteY2" fmla="*/ 411672 h 411694"/>
                <a:gd name="connsiteX3" fmla="*/ 968775 w 1040604"/>
                <a:gd name="connsiteY3" fmla="*/ 287847 h 411694"/>
                <a:gd name="connsiteX4" fmla="*/ 1012495 w 1040604"/>
                <a:gd name="connsiteY4" fmla="*/ 192 h 411694"/>
                <a:gd name="connsiteX5" fmla="*/ 399847 w 1040604"/>
                <a:gd name="connsiteY5" fmla="*/ 36101 h 411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0604" h="411694">
                  <a:moveTo>
                    <a:pt x="399847" y="36101"/>
                  </a:moveTo>
                  <a:cubicBezTo>
                    <a:pt x="268250" y="3754"/>
                    <a:pt x="130604" y="5364"/>
                    <a:pt x="-203" y="40769"/>
                  </a:cubicBezTo>
                  <a:cubicBezTo>
                    <a:pt x="33230" y="157640"/>
                    <a:pt x="66472" y="274607"/>
                    <a:pt x="118478" y="411672"/>
                  </a:cubicBezTo>
                  <a:cubicBezTo>
                    <a:pt x="431279" y="323566"/>
                    <a:pt x="766178" y="495492"/>
                    <a:pt x="968775" y="287847"/>
                  </a:cubicBezTo>
                  <a:cubicBezTo>
                    <a:pt x="1041165" y="213552"/>
                    <a:pt x="1064025" y="88774"/>
                    <a:pt x="1012495" y="192"/>
                  </a:cubicBezTo>
                  <a:cubicBezTo>
                    <a:pt x="807698" y="-1808"/>
                    <a:pt x="603006" y="10184"/>
                    <a:pt x="399847" y="36101"/>
                  </a:cubicBezTo>
                  <a:close/>
                </a:path>
              </a:pathLst>
            </a:custGeom>
            <a:solidFill>
              <a:srgbClr val="45A8C4"/>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693DF0FC-CE72-7316-1B96-FDB2073419AE}"/>
                </a:ext>
              </a:extLst>
            </p:cNvPr>
            <p:cNvSpPr/>
            <p:nvPr/>
          </p:nvSpPr>
          <p:spPr>
            <a:xfrm>
              <a:off x="8165073" y="4991406"/>
              <a:ext cx="443436" cy="284139"/>
            </a:xfrm>
            <a:custGeom>
              <a:avLst/>
              <a:gdLst>
                <a:gd name="connsiteX0" fmla="*/ 424930 w 443436"/>
                <a:gd name="connsiteY0" fmla="*/ 249686 h 284139"/>
                <a:gd name="connsiteX1" fmla="*/ 412356 w 443436"/>
                <a:gd name="connsiteY1" fmla="*/ 270546 h 284139"/>
                <a:gd name="connsiteX2" fmla="*/ 375781 w 443436"/>
                <a:gd name="connsiteY2" fmla="*/ 281976 h 284139"/>
                <a:gd name="connsiteX3" fmla="*/ 15259 w 443436"/>
                <a:gd name="connsiteY3" fmla="*/ 109954 h 284139"/>
                <a:gd name="connsiteX4" fmla="*/ 4001 w 443436"/>
                <a:gd name="connsiteY4" fmla="*/ 67511 h 284139"/>
                <a:gd name="connsiteX5" fmla="*/ 4972 w 443436"/>
                <a:gd name="connsiteY5" fmla="*/ 65949 h 284139"/>
                <a:gd name="connsiteX6" fmla="*/ 9163 w 443436"/>
                <a:gd name="connsiteY6" fmla="*/ 60805 h 284139"/>
                <a:gd name="connsiteX7" fmla="*/ 185566 w 443436"/>
                <a:gd name="connsiteY7" fmla="*/ 2036 h 284139"/>
                <a:gd name="connsiteX8" fmla="*/ 427597 w 443436"/>
                <a:gd name="connsiteY8" fmla="*/ 151959 h 284139"/>
                <a:gd name="connsiteX9" fmla="*/ 424930 w 443436"/>
                <a:gd name="connsiteY9" fmla="*/ 249686 h 28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3436" h="284139">
                  <a:moveTo>
                    <a:pt x="424930" y="249686"/>
                  </a:moveTo>
                  <a:cubicBezTo>
                    <a:pt x="421091" y="256849"/>
                    <a:pt x="416891" y="263812"/>
                    <a:pt x="412356" y="270546"/>
                  </a:cubicBezTo>
                  <a:cubicBezTo>
                    <a:pt x="404384" y="282500"/>
                    <a:pt x="389144" y="287262"/>
                    <a:pt x="375781" y="281976"/>
                  </a:cubicBezTo>
                  <a:cubicBezTo>
                    <a:pt x="251812" y="232951"/>
                    <a:pt x="131359" y="175477"/>
                    <a:pt x="15259" y="109954"/>
                  </a:cubicBezTo>
                  <a:cubicBezTo>
                    <a:pt x="429" y="101344"/>
                    <a:pt x="-4610" y="82341"/>
                    <a:pt x="4001" y="67511"/>
                  </a:cubicBezTo>
                  <a:cubicBezTo>
                    <a:pt x="4315" y="66977"/>
                    <a:pt x="4639" y="66463"/>
                    <a:pt x="4972" y="65949"/>
                  </a:cubicBezTo>
                  <a:cubicBezTo>
                    <a:pt x="6201" y="64110"/>
                    <a:pt x="7611" y="62386"/>
                    <a:pt x="9163" y="60805"/>
                  </a:cubicBezTo>
                  <a:cubicBezTo>
                    <a:pt x="55493" y="14628"/>
                    <a:pt x="120806" y="-7127"/>
                    <a:pt x="185566" y="2036"/>
                  </a:cubicBezTo>
                  <a:cubicBezTo>
                    <a:pt x="280816" y="14799"/>
                    <a:pt x="358731" y="83856"/>
                    <a:pt x="427597" y="151959"/>
                  </a:cubicBezTo>
                  <a:cubicBezTo>
                    <a:pt x="453409" y="177867"/>
                    <a:pt x="443503" y="215777"/>
                    <a:pt x="424930" y="249686"/>
                  </a:cubicBezTo>
                  <a:close/>
                </a:path>
              </a:pathLst>
            </a:custGeom>
            <a:solidFill>
              <a:srgbClr val="FCB526"/>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E9E47CD8-83CC-21E3-B85B-14BAAB8CA525}"/>
                </a:ext>
              </a:extLst>
            </p:cNvPr>
            <p:cNvSpPr/>
            <p:nvPr/>
          </p:nvSpPr>
          <p:spPr>
            <a:xfrm>
              <a:off x="8165073" y="5057377"/>
              <a:ext cx="425132" cy="218168"/>
            </a:xfrm>
            <a:custGeom>
              <a:avLst/>
              <a:gdLst>
                <a:gd name="connsiteX0" fmla="*/ 424930 w 425132"/>
                <a:gd name="connsiteY0" fmla="*/ 183715 h 218168"/>
                <a:gd name="connsiteX1" fmla="*/ 412356 w 425132"/>
                <a:gd name="connsiteY1" fmla="*/ 204575 h 218168"/>
                <a:gd name="connsiteX2" fmla="*/ 375781 w 425132"/>
                <a:gd name="connsiteY2" fmla="*/ 216005 h 218168"/>
                <a:gd name="connsiteX3" fmla="*/ 15259 w 425132"/>
                <a:gd name="connsiteY3" fmla="*/ 43983 h 218168"/>
                <a:gd name="connsiteX4" fmla="*/ 4001 w 425132"/>
                <a:gd name="connsiteY4" fmla="*/ 1540 h 218168"/>
                <a:gd name="connsiteX5" fmla="*/ 4972 w 425132"/>
                <a:gd name="connsiteY5" fmla="*/ -22 h 218168"/>
                <a:gd name="connsiteX6" fmla="*/ 424930 w 425132"/>
                <a:gd name="connsiteY6" fmla="*/ 183715 h 21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132" h="218168">
                  <a:moveTo>
                    <a:pt x="424930" y="183715"/>
                  </a:moveTo>
                  <a:cubicBezTo>
                    <a:pt x="421091" y="190878"/>
                    <a:pt x="416891" y="197840"/>
                    <a:pt x="412356" y="204575"/>
                  </a:cubicBezTo>
                  <a:cubicBezTo>
                    <a:pt x="404384" y="216529"/>
                    <a:pt x="389144" y="221291"/>
                    <a:pt x="375781" y="216005"/>
                  </a:cubicBezTo>
                  <a:cubicBezTo>
                    <a:pt x="251812" y="166980"/>
                    <a:pt x="131359" y="109506"/>
                    <a:pt x="15259" y="43983"/>
                  </a:cubicBezTo>
                  <a:cubicBezTo>
                    <a:pt x="429" y="35372"/>
                    <a:pt x="-4610" y="16370"/>
                    <a:pt x="4001" y="1540"/>
                  </a:cubicBezTo>
                  <a:cubicBezTo>
                    <a:pt x="4315" y="1006"/>
                    <a:pt x="4639" y="492"/>
                    <a:pt x="4972" y="-22"/>
                  </a:cubicBezTo>
                  <a:cubicBezTo>
                    <a:pt x="148047" y="53899"/>
                    <a:pt x="288227" y="115221"/>
                    <a:pt x="424930" y="183715"/>
                  </a:cubicBezTo>
                  <a:close/>
                </a:path>
              </a:pathLst>
            </a:custGeom>
            <a:solidFill>
              <a:srgbClr val="FFF5CF"/>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1F341FFF-E75D-D058-CA38-41FFB651EBEF}"/>
                </a:ext>
              </a:extLst>
            </p:cNvPr>
            <p:cNvSpPr/>
            <p:nvPr/>
          </p:nvSpPr>
          <p:spPr>
            <a:xfrm>
              <a:off x="8373702" y="4929456"/>
              <a:ext cx="117443" cy="133921"/>
            </a:xfrm>
            <a:custGeom>
              <a:avLst/>
              <a:gdLst>
                <a:gd name="connsiteX0" fmla="*/ 67424 w 117443"/>
                <a:gd name="connsiteY0" fmla="*/ 133899 h 133921"/>
                <a:gd name="connsiteX1" fmla="*/ 117240 w 117443"/>
                <a:gd name="connsiteY1" fmla="*/ 40173 h 133921"/>
                <a:gd name="connsiteX2" fmla="*/ 6750 w 117443"/>
                <a:gd name="connsiteY2" fmla="*/ -22 h 133921"/>
                <a:gd name="connsiteX3" fmla="*/ -203 w 117443"/>
                <a:gd name="connsiteY3" fmla="*/ 108277 h 133921"/>
                <a:gd name="connsiteX4" fmla="*/ 67424 w 117443"/>
                <a:gd name="connsiteY4" fmla="*/ 133899 h 13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43" h="133921">
                  <a:moveTo>
                    <a:pt x="67424" y="133899"/>
                  </a:moveTo>
                  <a:cubicBezTo>
                    <a:pt x="80397" y="100857"/>
                    <a:pt x="97114" y="69415"/>
                    <a:pt x="117240" y="40173"/>
                  </a:cubicBezTo>
                  <a:lnTo>
                    <a:pt x="6750" y="-22"/>
                  </a:lnTo>
                  <a:cubicBezTo>
                    <a:pt x="4464" y="36106"/>
                    <a:pt x="2149" y="72206"/>
                    <a:pt x="-203" y="108277"/>
                  </a:cubicBezTo>
                  <a:cubicBezTo>
                    <a:pt x="23390" y="113735"/>
                    <a:pt x="46136" y="122355"/>
                    <a:pt x="67424" y="133899"/>
                  </a:cubicBezTo>
                  <a:close/>
                </a:path>
              </a:pathLst>
            </a:custGeom>
            <a:solidFill>
              <a:srgbClr val="FCB526"/>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5BE1B75C-DC89-E408-8F1F-19F3977D5DF4}"/>
                </a:ext>
              </a:extLst>
            </p:cNvPr>
            <p:cNvSpPr/>
            <p:nvPr/>
          </p:nvSpPr>
          <p:spPr>
            <a:xfrm>
              <a:off x="8652404" y="4045175"/>
              <a:ext cx="1002696" cy="613899"/>
            </a:xfrm>
            <a:custGeom>
              <a:avLst/>
              <a:gdLst>
                <a:gd name="connsiteX0" fmla="*/ 1002493 w 1002696"/>
                <a:gd name="connsiteY0" fmla="*/ 541454 h 613899"/>
                <a:gd name="connsiteX1" fmla="*/ 327076 w 1002696"/>
                <a:gd name="connsiteY1" fmla="*/ 552598 h 613899"/>
                <a:gd name="connsiteX2" fmla="*/ 331743 w 1002696"/>
                <a:gd name="connsiteY2" fmla="*/ 378862 h 613899"/>
                <a:gd name="connsiteX3" fmla="*/ 82474 w 1002696"/>
                <a:gd name="connsiteY3" fmla="*/ 360860 h 613899"/>
                <a:gd name="connsiteX4" fmla="*/ -203 w 1002696"/>
                <a:gd name="connsiteY4" fmla="*/ 49488 h 613899"/>
                <a:gd name="connsiteX5" fmla="*/ 38659 w 1002696"/>
                <a:gd name="connsiteY5" fmla="*/ 46439 h 613899"/>
                <a:gd name="connsiteX6" fmla="*/ 519957 w 1002696"/>
                <a:gd name="connsiteY6" fmla="*/ 2720 h 613899"/>
                <a:gd name="connsiteX7" fmla="*/ 714076 w 1002696"/>
                <a:gd name="connsiteY7" fmla="*/ 46725 h 613899"/>
                <a:gd name="connsiteX8" fmla="*/ 816851 w 1002696"/>
                <a:gd name="connsiteY8" fmla="*/ 131688 h 613899"/>
                <a:gd name="connsiteX9" fmla="*/ 1002493 w 1002696"/>
                <a:gd name="connsiteY9" fmla="*/ 541454 h 61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2696" h="613899">
                  <a:moveTo>
                    <a:pt x="1002493" y="541454"/>
                  </a:moveTo>
                  <a:cubicBezTo>
                    <a:pt x="661975" y="646895"/>
                    <a:pt x="411943" y="625274"/>
                    <a:pt x="327076" y="552598"/>
                  </a:cubicBezTo>
                  <a:cubicBezTo>
                    <a:pt x="335858" y="495105"/>
                    <a:pt x="337429" y="436745"/>
                    <a:pt x="331743" y="378862"/>
                  </a:cubicBezTo>
                  <a:cubicBezTo>
                    <a:pt x="242494" y="377528"/>
                    <a:pt x="162484" y="369337"/>
                    <a:pt x="82474" y="360860"/>
                  </a:cubicBezTo>
                  <a:cubicBezTo>
                    <a:pt x="27419" y="252560"/>
                    <a:pt x="7893" y="151310"/>
                    <a:pt x="-203" y="49488"/>
                  </a:cubicBezTo>
                  <a:lnTo>
                    <a:pt x="38659" y="46439"/>
                  </a:lnTo>
                  <a:cubicBezTo>
                    <a:pt x="194773" y="33962"/>
                    <a:pt x="357651" y="20817"/>
                    <a:pt x="519957" y="2720"/>
                  </a:cubicBezTo>
                  <a:cubicBezTo>
                    <a:pt x="584536" y="-7377"/>
                    <a:pt x="653307" y="11102"/>
                    <a:pt x="714076" y="46725"/>
                  </a:cubicBezTo>
                  <a:cubicBezTo>
                    <a:pt x="752615" y="69423"/>
                    <a:pt x="787305" y="98103"/>
                    <a:pt x="816851" y="131688"/>
                  </a:cubicBezTo>
                  <a:cubicBezTo>
                    <a:pt x="892289" y="217604"/>
                    <a:pt x="998398" y="507545"/>
                    <a:pt x="1002493" y="541454"/>
                  </a:cubicBezTo>
                  <a:close/>
                </a:path>
              </a:pathLst>
            </a:custGeom>
            <a:solidFill>
              <a:srgbClr val="FEC531"/>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0103080E-64D5-B387-ADDF-967B05FE1498}"/>
                </a:ext>
              </a:extLst>
            </p:cNvPr>
            <p:cNvSpPr/>
            <p:nvPr/>
          </p:nvSpPr>
          <p:spPr>
            <a:xfrm>
              <a:off x="8691266" y="4045330"/>
              <a:ext cx="675417" cy="173266"/>
            </a:xfrm>
            <a:custGeom>
              <a:avLst/>
              <a:gdLst>
                <a:gd name="connsiteX0" fmla="*/ 675215 w 675417"/>
                <a:gd name="connsiteY0" fmla="*/ 46571 h 173266"/>
                <a:gd name="connsiteX1" fmla="*/ -203 w 675417"/>
                <a:gd name="connsiteY1" fmla="*/ 46571 h 173266"/>
                <a:gd name="connsiteX2" fmla="*/ 481095 w 675417"/>
                <a:gd name="connsiteY2" fmla="*/ 2851 h 173266"/>
                <a:gd name="connsiteX3" fmla="*/ 675215 w 675417"/>
                <a:gd name="connsiteY3" fmla="*/ 46571 h 173266"/>
              </a:gdLst>
              <a:ahLst/>
              <a:cxnLst>
                <a:cxn ang="0">
                  <a:pos x="connsiteX0" y="connsiteY0"/>
                </a:cxn>
                <a:cxn ang="0">
                  <a:pos x="connsiteX1" y="connsiteY1"/>
                </a:cxn>
                <a:cxn ang="0">
                  <a:pos x="connsiteX2" y="connsiteY2"/>
                </a:cxn>
                <a:cxn ang="0">
                  <a:pos x="connsiteX3" y="connsiteY3"/>
                </a:cxn>
              </a:cxnLst>
              <a:rect l="l" t="t" r="r" b="b"/>
              <a:pathLst>
                <a:path w="675417" h="173266">
                  <a:moveTo>
                    <a:pt x="675215" y="46571"/>
                  </a:moveTo>
                  <a:cubicBezTo>
                    <a:pt x="481752" y="215468"/>
                    <a:pt x="193259" y="215468"/>
                    <a:pt x="-203" y="46571"/>
                  </a:cubicBezTo>
                  <a:cubicBezTo>
                    <a:pt x="155912" y="34093"/>
                    <a:pt x="318789" y="20948"/>
                    <a:pt x="481095" y="2851"/>
                  </a:cubicBezTo>
                  <a:cubicBezTo>
                    <a:pt x="545674" y="-7531"/>
                    <a:pt x="614350" y="10947"/>
                    <a:pt x="675215" y="46571"/>
                  </a:cubicBezTo>
                  <a:close/>
                </a:path>
              </a:pathLst>
            </a:custGeom>
            <a:solidFill>
              <a:srgbClr val="FCB526"/>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440E64A7-65E6-328C-0FDB-1F08B506FC15}"/>
                </a:ext>
              </a:extLst>
            </p:cNvPr>
            <p:cNvSpPr/>
            <p:nvPr/>
          </p:nvSpPr>
          <p:spPr>
            <a:xfrm>
              <a:off x="8956918" y="4047441"/>
              <a:ext cx="251841" cy="155134"/>
            </a:xfrm>
            <a:custGeom>
              <a:avLst/>
              <a:gdLst>
                <a:gd name="connsiteX0" fmla="*/ 251638 w 251841"/>
                <a:gd name="connsiteY0" fmla="*/ -22 h 155134"/>
                <a:gd name="connsiteX1" fmla="*/ 238589 w 251841"/>
                <a:gd name="connsiteY1" fmla="*/ 43031 h 155134"/>
                <a:gd name="connsiteX2" fmla="*/ 177343 w 251841"/>
                <a:gd name="connsiteY2" fmla="*/ 135328 h 155134"/>
                <a:gd name="connsiteX3" fmla="*/ 67139 w 251841"/>
                <a:gd name="connsiteY3" fmla="*/ 145901 h 155134"/>
                <a:gd name="connsiteX4" fmla="*/ 37230 w 251841"/>
                <a:gd name="connsiteY4" fmla="*/ 126851 h 155134"/>
                <a:gd name="connsiteX5" fmla="*/ -203 w 251841"/>
                <a:gd name="connsiteY5" fmla="*/ 58175 h 155134"/>
                <a:gd name="connsiteX6" fmla="*/ 251638 w 251841"/>
                <a:gd name="connsiteY6" fmla="*/ -22 h 15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1" h="155134">
                  <a:moveTo>
                    <a:pt x="251638" y="-22"/>
                  </a:moveTo>
                  <a:cubicBezTo>
                    <a:pt x="247637" y="14265"/>
                    <a:pt x="243541" y="28553"/>
                    <a:pt x="238589" y="43031"/>
                  </a:cubicBezTo>
                  <a:cubicBezTo>
                    <a:pt x="225920" y="79416"/>
                    <a:pt x="208394" y="113801"/>
                    <a:pt x="177343" y="135328"/>
                  </a:cubicBezTo>
                  <a:cubicBezTo>
                    <a:pt x="144758" y="157245"/>
                    <a:pt x="103295" y="161226"/>
                    <a:pt x="67139" y="145901"/>
                  </a:cubicBezTo>
                  <a:cubicBezTo>
                    <a:pt x="56204" y="141205"/>
                    <a:pt x="46107" y="134775"/>
                    <a:pt x="37230" y="126851"/>
                  </a:cubicBezTo>
                  <a:cubicBezTo>
                    <a:pt x="17208" y="108953"/>
                    <a:pt x="3988" y="84693"/>
                    <a:pt x="-203" y="58175"/>
                  </a:cubicBezTo>
                  <a:cubicBezTo>
                    <a:pt x="83617" y="39316"/>
                    <a:pt x="167532" y="20552"/>
                    <a:pt x="251638" y="-22"/>
                  </a:cubicBezTo>
                  <a:close/>
                </a:path>
              </a:pathLst>
            </a:custGeom>
            <a:solidFill>
              <a:srgbClr val="FFC5A6"/>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58EE9B61-58E5-215B-C046-9D8178D610DC}"/>
                </a:ext>
              </a:extLst>
            </p:cNvPr>
            <p:cNvSpPr/>
            <p:nvPr/>
          </p:nvSpPr>
          <p:spPr>
            <a:xfrm>
              <a:off x="8956918" y="4047441"/>
              <a:ext cx="251841" cy="126873"/>
            </a:xfrm>
            <a:custGeom>
              <a:avLst/>
              <a:gdLst>
                <a:gd name="connsiteX0" fmla="*/ 251638 w 251841"/>
                <a:gd name="connsiteY0" fmla="*/ -22 h 126873"/>
                <a:gd name="connsiteX1" fmla="*/ 238589 w 251841"/>
                <a:gd name="connsiteY1" fmla="*/ 43031 h 126873"/>
                <a:gd name="connsiteX2" fmla="*/ 37230 w 251841"/>
                <a:gd name="connsiteY2" fmla="*/ 126851 h 126873"/>
                <a:gd name="connsiteX3" fmla="*/ -203 w 251841"/>
                <a:gd name="connsiteY3" fmla="*/ 58175 h 126873"/>
                <a:gd name="connsiteX4" fmla="*/ 251638 w 251841"/>
                <a:gd name="connsiteY4" fmla="*/ -22 h 126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841" h="126873">
                  <a:moveTo>
                    <a:pt x="251638" y="-22"/>
                  </a:moveTo>
                  <a:cubicBezTo>
                    <a:pt x="247637" y="14265"/>
                    <a:pt x="243541" y="28553"/>
                    <a:pt x="238589" y="43031"/>
                  </a:cubicBezTo>
                  <a:cubicBezTo>
                    <a:pt x="177781" y="84207"/>
                    <a:pt x="109296" y="112715"/>
                    <a:pt x="37230" y="126851"/>
                  </a:cubicBezTo>
                  <a:cubicBezTo>
                    <a:pt x="17208" y="108953"/>
                    <a:pt x="3988" y="84693"/>
                    <a:pt x="-203" y="58175"/>
                  </a:cubicBezTo>
                  <a:cubicBezTo>
                    <a:pt x="83617" y="39316"/>
                    <a:pt x="167532" y="20552"/>
                    <a:pt x="251638" y="-22"/>
                  </a:cubicBezTo>
                  <a:close/>
                </a:path>
              </a:pathLst>
            </a:custGeom>
            <a:solidFill>
              <a:srgbClr val="F59F89"/>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FCF7733C-BC3F-DBA8-74F5-437681149764}"/>
                </a:ext>
              </a:extLst>
            </p:cNvPr>
            <p:cNvSpPr/>
            <p:nvPr/>
          </p:nvSpPr>
          <p:spPr>
            <a:xfrm>
              <a:off x="8371284" y="3587543"/>
              <a:ext cx="189775" cy="321309"/>
            </a:xfrm>
            <a:custGeom>
              <a:avLst/>
              <a:gdLst>
                <a:gd name="connsiteX0" fmla="*/ 189572 w 189775"/>
                <a:gd name="connsiteY0" fmla="*/ 38394 h 321309"/>
                <a:gd name="connsiteX1" fmla="*/ 44659 w 189775"/>
                <a:gd name="connsiteY1" fmla="*/ 22783 h 321309"/>
                <a:gd name="connsiteX2" fmla="*/ 37172 w 189775"/>
                <a:gd name="connsiteY2" fmla="*/ 29441 h 321309"/>
                <a:gd name="connsiteX3" fmla="*/ 13645 w 189775"/>
                <a:gd name="connsiteY3" fmla="*/ 203558 h 321309"/>
                <a:gd name="connsiteX4" fmla="*/ 144900 w 189775"/>
                <a:gd name="connsiteY4" fmla="*/ 321287 h 321309"/>
                <a:gd name="connsiteX5" fmla="*/ 189572 w 189775"/>
                <a:gd name="connsiteY5" fmla="*/ 38394 h 32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775" h="321309">
                  <a:moveTo>
                    <a:pt x="189572" y="38394"/>
                  </a:moveTo>
                  <a:cubicBezTo>
                    <a:pt x="153863" y="-5935"/>
                    <a:pt x="88988" y="-12926"/>
                    <a:pt x="44659" y="22783"/>
                  </a:cubicBezTo>
                  <a:cubicBezTo>
                    <a:pt x="42059" y="24878"/>
                    <a:pt x="39563" y="27098"/>
                    <a:pt x="37172" y="29441"/>
                  </a:cubicBezTo>
                  <a:cubicBezTo>
                    <a:pt x="-3404" y="70779"/>
                    <a:pt x="-10453" y="144884"/>
                    <a:pt x="13645" y="203558"/>
                  </a:cubicBezTo>
                  <a:cubicBezTo>
                    <a:pt x="38020" y="260146"/>
                    <a:pt x="86007" y="303189"/>
                    <a:pt x="144900" y="321287"/>
                  </a:cubicBezTo>
                  <a:cubicBezTo>
                    <a:pt x="150139" y="242324"/>
                    <a:pt x="162902" y="164696"/>
                    <a:pt x="189572" y="38394"/>
                  </a:cubicBezTo>
                  <a:close/>
                </a:path>
              </a:pathLst>
            </a:custGeom>
            <a:solidFill>
              <a:srgbClr val="F59F89"/>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952EEC05-DB7E-C0C5-8C31-AB9EB9B09A3C}"/>
                </a:ext>
              </a:extLst>
            </p:cNvPr>
            <p:cNvSpPr/>
            <p:nvPr/>
          </p:nvSpPr>
          <p:spPr>
            <a:xfrm>
              <a:off x="8453785" y="3012463"/>
              <a:ext cx="1178882" cy="1097671"/>
            </a:xfrm>
            <a:custGeom>
              <a:avLst/>
              <a:gdLst>
                <a:gd name="connsiteX0" fmla="*/ 860498 w 1178882"/>
                <a:gd name="connsiteY0" fmla="*/ 50452 h 1097671"/>
                <a:gd name="connsiteX1" fmla="*/ 296428 w 1178882"/>
                <a:gd name="connsiteY1" fmla="*/ 89314 h 1097671"/>
                <a:gd name="connsiteX2" fmla="*/ 137455 w 1178882"/>
                <a:gd name="connsiteY2" fmla="*/ 258383 h 1097671"/>
                <a:gd name="connsiteX3" fmla="*/ 106213 w 1178882"/>
                <a:gd name="connsiteY3" fmla="*/ 318295 h 1097671"/>
                <a:gd name="connsiteX4" fmla="*/ 60779 w 1178882"/>
                <a:gd name="connsiteY4" fmla="*/ 665196 h 1097671"/>
                <a:gd name="connsiteX5" fmla="*/ 25536 w 1178882"/>
                <a:gd name="connsiteY5" fmla="*/ 902463 h 1097671"/>
                <a:gd name="connsiteX6" fmla="*/ 227466 w 1178882"/>
                <a:gd name="connsiteY6" fmla="*/ 1059150 h 1097671"/>
                <a:gd name="connsiteX7" fmla="*/ 911076 w 1178882"/>
                <a:gd name="connsiteY7" fmla="*/ 988093 h 1097671"/>
                <a:gd name="connsiteX8" fmla="*/ 1178442 w 1178882"/>
                <a:gd name="connsiteY8" fmla="*/ 514034 h 1097671"/>
                <a:gd name="connsiteX9" fmla="*/ 860498 w 1178882"/>
                <a:gd name="connsiteY9" fmla="*/ 50452 h 1097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8882" h="1097671">
                  <a:moveTo>
                    <a:pt x="860498" y="50452"/>
                  </a:moveTo>
                  <a:cubicBezTo>
                    <a:pt x="681619" y="-30796"/>
                    <a:pt x="464829" y="-11175"/>
                    <a:pt x="296428" y="89314"/>
                  </a:cubicBezTo>
                  <a:cubicBezTo>
                    <a:pt x="229276" y="129414"/>
                    <a:pt x="166506" y="187326"/>
                    <a:pt x="137455" y="258383"/>
                  </a:cubicBezTo>
                  <a:cubicBezTo>
                    <a:pt x="126006" y="277795"/>
                    <a:pt x="115586" y="297797"/>
                    <a:pt x="106213" y="318295"/>
                  </a:cubicBezTo>
                  <a:cubicBezTo>
                    <a:pt x="55712" y="426489"/>
                    <a:pt x="39843" y="547638"/>
                    <a:pt x="60779" y="665196"/>
                  </a:cubicBezTo>
                  <a:cubicBezTo>
                    <a:pt x="-8658" y="717107"/>
                    <a:pt x="-16469" y="825882"/>
                    <a:pt x="25536" y="902463"/>
                  </a:cubicBezTo>
                  <a:cubicBezTo>
                    <a:pt x="67542" y="979044"/>
                    <a:pt x="146695" y="1027526"/>
                    <a:pt x="227466" y="1059150"/>
                  </a:cubicBezTo>
                  <a:cubicBezTo>
                    <a:pt x="424539" y="1136016"/>
                    <a:pt x="729053" y="1090296"/>
                    <a:pt x="911076" y="988093"/>
                  </a:cubicBezTo>
                  <a:cubicBezTo>
                    <a:pt x="1046045" y="911893"/>
                    <a:pt x="1185205" y="702343"/>
                    <a:pt x="1178442" y="514034"/>
                  </a:cubicBezTo>
                  <a:cubicBezTo>
                    <a:pt x="1171394" y="316295"/>
                    <a:pt x="1039282" y="131700"/>
                    <a:pt x="860498" y="50452"/>
                  </a:cubicBezTo>
                  <a:close/>
                </a:path>
              </a:pathLst>
            </a:custGeom>
            <a:solidFill>
              <a:srgbClr val="FFC5A6"/>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574577E1-1F3A-97D7-BBD7-63E52C238C16}"/>
                </a:ext>
              </a:extLst>
            </p:cNvPr>
            <p:cNvSpPr/>
            <p:nvPr/>
          </p:nvSpPr>
          <p:spPr>
            <a:xfrm>
              <a:off x="8532579" y="3127062"/>
              <a:ext cx="933069" cy="634534"/>
            </a:xfrm>
            <a:custGeom>
              <a:avLst/>
              <a:gdLst>
                <a:gd name="connsiteX0" fmla="*/ 932866 w 933069"/>
                <a:gd name="connsiteY0" fmla="*/ 634512 h 634534"/>
                <a:gd name="connsiteX1" fmla="*/ 814280 w 933069"/>
                <a:gd name="connsiteY1" fmla="*/ 361430 h 634534"/>
                <a:gd name="connsiteX2" fmla="*/ 584156 w 933069"/>
                <a:gd name="connsiteY2" fmla="*/ 173978 h 634534"/>
                <a:gd name="connsiteX3" fmla="*/ 608254 w 933069"/>
                <a:gd name="connsiteY3" fmla="*/ 330093 h 634534"/>
                <a:gd name="connsiteX4" fmla="*/ 425279 w 933069"/>
                <a:gd name="connsiteY4" fmla="*/ 256655 h 634534"/>
                <a:gd name="connsiteX5" fmla="*/ 449567 w 933069"/>
                <a:gd name="connsiteY5" fmla="*/ 351905 h 634534"/>
                <a:gd name="connsiteX6" fmla="*/ 233445 w 933069"/>
                <a:gd name="connsiteY6" fmla="*/ 248844 h 634534"/>
                <a:gd name="connsiteX7" fmla="*/ 191821 w 933069"/>
                <a:gd name="connsiteY7" fmla="*/ 118162 h 634534"/>
                <a:gd name="connsiteX8" fmla="*/ -203 w 933069"/>
                <a:gd name="connsiteY8" fmla="*/ 311329 h 634534"/>
                <a:gd name="connsiteX9" fmla="*/ 212014 w 933069"/>
                <a:gd name="connsiteY9" fmla="*/ 1480 h 634534"/>
                <a:gd name="connsiteX10" fmla="*/ 776561 w 933069"/>
                <a:gd name="connsiteY10" fmla="*/ 2623 h 634534"/>
                <a:gd name="connsiteX11" fmla="*/ 868381 w 933069"/>
                <a:gd name="connsiteY11" fmla="*/ 166263 h 634534"/>
                <a:gd name="connsiteX12" fmla="*/ 932866 w 933069"/>
                <a:gd name="connsiteY12" fmla="*/ 634512 h 63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3069" h="634534">
                  <a:moveTo>
                    <a:pt x="932866" y="634512"/>
                  </a:moveTo>
                  <a:cubicBezTo>
                    <a:pt x="858485" y="562950"/>
                    <a:pt x="815794" y="464633"/>
                    <a:pt x="814280" y="361430"/>
                  </a:cubicBezTo>
                  <a:cubicBezTo>
                    <a:pt x="711219" y="342380"/>
                    <a:pt x="619779" y="269133"/>
                    <a:pt x="584156" y="173978"/>
                  </a:cubicBezTo>
                  <a:cubicBezTo>
                    <a:pt x="562267" y="226413"/>
                    <a:pt x="571573" y="286697"/>
                    <a:pt x="608254" y="330093"/>
                  </a:cubicBezTo>
                  <a:cubicBezTo>
                    <a:pt x="542531" y="343809"/>
                    <a:pt x="469760" y="312852"/>
                    <a:pt x="425279" y="256655"/>
                  </a:cubicBezTo>
                  <a:cubicBezTo>
                    <a:pt x="428269" y="289497"/>
                    <a:pt x="436470" y="321644"/>
                    <a:pt x="449567" y="351905"/>
                  </a:cubicBezTo>
                  <a:cubicBezTo>
                    <a:pt x="367119" y="346009"/>
                    <a:pt x="289928" y="309204"/>
                    <a:pt x="233445" y="248844"/>
                  </a:cubicBezTo>
                  <a:cubicBezTo>
                    <a:pt x="200489" y="213221"/>
                    <a:pt x="174771" y="162548"/>
                    <a:pt x="191821" y="118162"/>
                  </a:cubicBezTo>
                  <a:cubicBezTo>
                    <a:pt x="100771" y="148413"/>
                    <a:pt x="29505" y="220107"/>
                    <a:pt x="-203" y="311329"/>
                  </a:cubicBezTo>
                  <a:cubicBezTo>
                    <a:pt x="21057" y="181674"/>
                    <a:pt x="98800" y="68155"/>
                    <a:pt x="212014" y="1480"/>
                  </a:cubicBezTo>
                  <a:cubicBezTo>
                    <a:pt x="402514" y="51"/>
                    <a:pt x="593014" y="-1473"/>
                    <a:pt x="776561" y="2623"/>
                  </a:cubicBezTo>
                  <a:cubicBezTo>
                    <a:pt x="831806" y="35580"/>
                    <a:pt x="853713" y="103588"/>
                    <a:pt x="868381" y="166263"/>
                  </a:cubicBezTo>
                  <a:cubicBezTo>
                    <a:pt x="899909" y="300756"/>
                    <a:pt x="918197" y="438201"/>
                    <a:pt x="932866" y="634512"/>
                  </a:cubicBezTo>
                  <a:close/>
                </a:path>
              </a:pathLst>
            </a:custGeom>
            <a:solidFill>
              <a:srgbClr val="F59F89"/>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026DF49C-8337-ED64-8681-F232ED856620}"/>
                </a:ext>
              </a:extLst>
            </p:cNvPr>
            <p:cNvSpPr/>
            <p:nvPr/>
          </p:nvSpPr>
          <p:spPr>
            <a:xfrm>
              <a:off x="8645889" y="3686140"/>
              <a:ext cx="79705" cy="110235"/>
            </a:xfrm>
            <a:custGeom>
              <a:avLst/>
              <a:gdLst>
                <a:gd name="connsiteX0" fmla="*/ 37935 w 79705"/>
                <a:gd name="connsiteY0" fmla="*/ -5 h 110235"/>
                <a:gd name="connsiteX1" fmla="*/ 79464 w 79705"/>
                <a:gd name="connsiteY1" fmla="*/ 53811 h 110235"/>
                <a:gd name="connsiteX2" fmla="*/ 41364 w 79705"/>
                <a:gd name="connsiteY2" fmla="*/ 110199 h 110235"/>
                <a:gd name="connsiteX3" fmla="*/ -165 w 79705"/>
                <a:gd name="connsiteY3" fmla="*/ 56383 h 110235"/>
                <a:gd name="connsiteX4" fmla="*/ 37935 w 79705"/>
                <a:gd name="connsiteY4" fmla="*/ -5 h 110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05" h="110235">
                  <a:moveTo>
                    <a:pt x="37935" y="-5"/>
                  </a:moveTo>
                  <a:cubicBezTo>
                    <a:pt x="59842" y="-767"/>
                    <a:pt x="78511" y="23331"/>
                    <a:pt x="79464" y="53811"/>
                  </a:cubicBezTo>
                  <a:cubicBezTo>
                    <a:pt x="80416" y="84291"/>
                    <a:pt x="63462" y="109533"/>
                    <a:pt x="41364" y="110199"/>
                  </a:cubicBezTo>
                  <a:cubicBezTo>
                    <a:pt x="19266" y="110866"/>
                    <a:pt x="787" y="86863"/>
                    <a:pt x="-165" y="56383"/>
                  </a:cubicBezTo>
                  <a:cubicBezTo>
                    <a:pt x="-1118" y="25903"/>
                    <a:pt x="15932" y="662"/>
                    <a:pt x="37935" y="-5"/>
                  </a:cubicBezTo>
                  <a:close/>
                </a:path>
              </a:pathLst>
            </a:custGeom>
            <a:solidFill>
              <a:srgbClr val="313A52"/>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580B2085-615E-4D65-4E17-8C299E04FD27}"/>
                </a:ext>
              </a:extLst>
            </p:cNvPr>
            <p:cNvSpPr/>
            <p:nvPr/>
          </p:nvSpPr>
          <p:spPr>
            <a:xfrm rot="16750833">
              <a:off x="8967678" y="3732194"/>
              <a:ext cx="110613" cy="79855"/>
            </a:xfrm>
            <a:custGeom>
              <a:avLst/>
              <a:gdLst>
                <a:gd name="connsiteX0" fmla="*/ 110412 w 110613"/>
                <a:gd name="connsiteY0" fmla="*/ 39905 h 79855"/>
                <a:gd name="connsiteX1" fmla="*/ 55105 w 110613"/>
                <a:gd name="connsiteY1" fmla="*/ 79833 h 79855"/>
                <a:gd name="connsiteX2" fmla="*/ -202 w 110613"/>
                <a:gd name="connsiteY2" fmla="*/ 39905 h 79855"/>
                <a:gd name="connsiteX3" fmla="*/ 55105 w 110613"/>
                <a:gd name="connsiteY3" fmla="*/ -23 h 79855"/>
                <a:gd name="connsiteX4" fmla="*/ 110412 w 110613"/>
                <a:gd name="connsiteY4" fmla="*/ 39905 h 79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13" h="79855">
                  <a:moveTo>
                    <a:pt x="110412" y="39905"/>
                  </a:moveTo>
                  <a:cubicBezTo>
                    <a:pt x="110412" y="61957"/>
                    <a:pt x="85650" y="79833"/>
                    <a:pt x="55105" y="79833"/>
                  </a:cubicBezTo>
                  <a:cubicBezTo>
                    <a:pt x="24560" y="79833"/>
                    <a:pt x="-202" y="61956"/>
                    <a:pt x="-202" y="39905"/>
                  </a:cubicBezTo>
                  <a:cubicBezTo>
                    <a:pt x="-202" y="17853"/>
                    <a:pt x="24560" y="-23"/>
                    <a:pt x="55105" y="-23"/>
                  </a:cubicBezTo>
                  <a:cubicBezTo>
                    <a:pt x="85650" y="-23"/>
                    <a:pt x="110412" y="17853"/>
                    <a:pt x="110412" y="39905"/>
                  </a:cubicBezTo>
                  <a:close/>
                </a:path>
              </a:pathLst>
            </a:custGeom>
            <a:solidFill>
              <a:srgbClr val="313A52"/>
            </a:solidFill>
            <a:ln w="9552"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38652E7E-9FA0-4EAC-C3DF-96761B67B775}"/>
                </a:ext>
              </a:extLst>
            </p:cNvPr>
            <p:cNvSpPr/>
            <p:nvPr/>
          </p:nvSpPr>
          <p:spPr>
            <a:xfrm>
              <a:off x="9019212" y="3511664"/>
              <a:ext cx="168196" cy="115914"/>
            </a:xfrm>
            <a:custGeom>
              <a:avLst/>
              <a:gdLst>
                <a:gd name="connsiteX0" fmla="*/ -203 w 168196"/>
                <a:gd name="connsiteY0" fmla="*/ 33977 h 115914"/>
                <a:gd name="connsiteX1" fmla="*/ 133994 w 168196"/>
                <a:gd name="connsiteY1" fmla="*/ 22281 h 115914"/>
                <a:gd name="connsiteX2" fmla="*/ 165722 w 168196"/>
                <a:gd name="connsiteY2" fmla="*/ 115892 h 115914"/>
                <a:gd name="connsiteX3" fmla="*/ 96761 w 168196"/>
                <a:gd name="connsiteY3" fmla="*/ 45979 h 115914"/>
                <a:gd name="connsiteX4" fmla="*/ -203 w 168196"/>
                <a:gd name="connsiteY4" fmla="*/ 33977 h 115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96" h="115914">
                  <a:moveTo>
                    <a:pt x="-203" y="33977"/>
                  </a:moveTo>
                  <a:cubicBezTo>
                    <a:pt x="33629" y="-6304"/>
                    <a:pt x="93703" y="-11543"/>
                    <a:pt x="133994" y="22281"/>
                  </a:cubicBezTo>
                  <a:cubicBezTo>
                    <a:pt x="161198" y="45131"/>
                    <a:pt x="173428" y="81212"/>
                    <a:pt x="165722" y="115892"/>
                  </a:cubicBezTo>
                  <a:cubicBezTo>
                    <a:pt x="148977" y="87165"/>
                    <a:pt x="125260" y="63124"/>
                    <a:pt x="96761" y="45979"/>
                  </a:cubicBezTo>
                  <a:cubicBezTo>
                    <a:pt x="66919" y="30510"/>
                    <a:pt x="32515" y="26252"/>
                    <a:pt x="-203" y="33977"/>
                  </a:cubicBezTo>
                  <a:close/>
                </a:path>
              </a:pathLst>
            </a:custGeom>
            <a:solidFill>
              <a:srgbClr val="6D1236"/>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2F73A8D7-1E8E-96AF-A7A5-7D1B36A76417}"/>
                </a:ext>
              </a:extLst>
            </p:cNvPr>
            <p:cNvSpPr/>
            <p:nvPr/>
          </p:nvSpPr>
          <p:spPr>
            <a:xfrm>
              <a:off x="8612700" y="3451938"/>
              <a:ext cx="164481" cy="76199"/>
            </a:xfrm>
            <a:custGeom>
              <a:avLst/>
              <a:gdLst>
                <a:gd name="connsiteX0" fmla="*/ 164278 w 164481"/>
                <a:gd name="connsiteY0" fmla="*/ 76177 h 76199"/>
                <a:gd name="connsiteX1" fmla="*/ 114653 w 164481"/>
                <a:gd name="connsiteY1" fmla="*/ 14169 h 76199"/>
                <a:gd name="connsiteX2" fmla="*/ 37691 w 164481"/>
                <a:gd name="connsiteY2" fmla="*/ 5502 h 76199"/>
                <a:gd name="connsiteX3" fmla="*/ 258 w 164481"/>
                <a:gd name="connsiteY3" fmla="*/ 70081 h 76199"/>
                <a:gd name="connsiteX4" fmla="*/ 164278 w 164481"/>
                <a:gd name="connsiteY4" fmla="*/ 76177 h 7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81" h="76199">
                  <a:moveTo>
                    <a:pt x="164278" y="76177"/>
                  </a:moveTo>
                  <a:cubicBezTo>
                    <a:pt x="154239" y="51050"/>
                    <a:pt x="136970" y="29466"/>
                    <a:pt x="114653" y="14169"/>
                  </a:cubicBezTo>
                  <a:cubicBezTo>
                    <a:pt x="91907" y="-985"/>
                    <a:pt x="63237" y="-4214"/>
                    <a:pt x="37691" y="5502"/>
                  </a:cubicBezTo>
                  <a:cubicBezTo>
                    <a:pt x="12183" y="16236"/>
                    <a:pt x="-3105" y="42611"/>
                    <a:pt x="258" y="70081"/>
                  </a:cubicBezTo>
                  <a:cubicBezTo>
                    <a:pt x="48045" y="28704"/>
                    <a:pt x="119692" y="31371"/>
                    <a:pt x="164278" y="76177"/>
                  </a:cubicBezTo>
                  <a:close/>
                </a:path>
              </a:pathLst>
            </a:custGeom>
            <a:solidFill>
              <a:srgbClr val="6D1236"/>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68937B5B-8475-DD0B-0BFB-337F0482E264}"/>
                </a:ext>
              </a:extLst>
            </p:cNvPr>
            <p:cNvSpPr/>
            <p:nvPr/>
          </p:nvSpPr>
          <p:spPr>
            <a:xfrm>
              <a:off x="8762071" y="3807990"/>
              <a:ext cx="39017" cy="72763"/>
            </a:xfrm>
            <a:custGeom>
              <a:avLst/>
              <a:gdLst>
                <a:gd name="connsiteX0" fmla="*/ 38814 w 39017"/>
                <a:gd name="connsiteY0" fmla="*/ 161 h 72763"/>
                <a:gd name="connsiteX1" fmla="*/ 27765 w 39017"/>
                <a:gd name="connsiteY1" fmla="*/ 72741 h 72763"/>
                <a:gd name="connsiteX2" fmla="*/ -48 w 39017"/>
                <a:gd name="connsiteY2" fmla="*/ 31308 h 72763"/>
                <a:gd name="connsiteX3" fmla="*/ 38814 w 39017"/>
                <a:gd name="connsiteY3" fmla="*/ 161 h 72763"/>
              </a:gdLst>
              <a:ahLst/>
              <a:cxnLst>
                <a:cxn ang="0">
                  <a:pos x="connsiteX0" y="connsiteY0"/>
                </a:cxn>
                <a:cxn ang="0">
                  <a:pos x="connsiteX1" y="connsiteY1"/>
                </a:cxn>
                <a:cxn ang="0">
                  <a:pos x="connsiteX2" y="connsiteY2"/>
                </a:cxn>
                <a:cxn ang="0">
                  <a:pos x="connsiteX3" y="connsiteY3"/>
                </a:cxn>
              </a:cxnLst>
              <a:rect l="l" t="t" r="r" b="b"/>
              <a:pathLst>
                <a:path w="39017" h="72763">
                  <a:moveTo>
                    <a:pt x="38814" y="161"/>
                  </a:moveTo>
                  <a:cubicBezTo>
                    <a:pt x="24879" y="21649"/>
                    <a:pt x="20850" y="48081"/>
                    <a:pt x="27765" y="72741"/>
                  </a:cubicBezTo>
                  <a:cubicBezTo>
                    <a:pt x="9896" y="67207"/>
                    <a:pt x="-1696" y="49948"/>
                    <a:pt x="-48" y="31308"/>
                  </a:cubicBezTo>
                  <a:cubicBezTo>
                    <a:pt x="2248" y="12067"/>
                    <a:pt x="19536" y="-1792"/>
                    <a:pt x="38814" y="161"/>
                  </a:cubicBezTo>
                  <a:close/>
                </a:path>
              </a:pathLst>
            </a:custGeom>
            <a:solidFill>
              <a:srgbClr val="E06B67"/>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28B41136-FDCC-8360-AE7A-90328502C663}"/>
                </a:ext>
              </a:extLst>
            </p:cNvPr>
            <p:cNvSpPr/>
            <p:nvPr/>
          </p:nvSpPr>
          <p:spPr>
            <a:xfrm>
              <a:off x="8809997" y="3908185"/>
              <a:ext cx="175869" cy="131267"/>
            </a:xfrm>
            <a:custGeom>
              <a:avLst/>
              <a:gdLst>
                <a:gd name="connsiteX0" fmla="*/ 795 w 175869"/>
                <a:gd name="connsiteY0" fmla="*/ 23123 h 131267"/>
                <a:gd name="connsiteX1" fmla="*/ 155481 w 175869"/>
                <a:gd name="connsiteY1" fmla="*/ -22 h 131267"/>
                <a:gd name="connsiteX2" fmla="*/ 161958 w 175869"/>
                <a:gd name="connsiteY2" fmla="*/ 102086 h 131267"/>
                <a:gd name="connsiteX3" fmla="*/ 49372 w 175869"/>
                <a:gd name="connsiteY3" fmla="*/ 121136 h 131267"/>
                <a:gd name="connsiteX4" fmla="*/ 795 w 175869"/>
                <a:gd name="connsiteY4" fmla="*/ 23123 h 131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69" h="131267">
                  <a:moveTo>
                    <a:pt x="795" y="23123"/>
                  </a:moveTo>
                  <a:cubicBezTo>
                    <a:pt x="53173" y="22533"/>
                    <a:pt x="105227" y="14741"/>
                    <a:pt x="155481" y="-22"/>
                  </a:cubicBezTo>
                  <a:cubicBezTo>
                    <a:pt x="175674" y="30553"/>
                    <a:pt x="185485" y="71701"/>
                    <a:pt x="161958" y="102086"/>
                  </a:cubicBezTo>
                  <a:cubicBezTo>
                    <a:pt x="138431" y="132470"/>
                    <a:pt x="84615" y="139614"/>
                    <a:pt x="49372" y="121136"/>
                  </a:cubicBezTo>
                  <a:cubicBezTo>
                    <a:pt x="14397" y="101724"/>
                    <a:pt x="-4939" y="62709"/>
                    <a:pt x="795" y="23123"/>
                  </a:cubicBezTo>
                  <a:close/>
                </a:path>
              </a:pathLst>
            </a:custGeom>
            <a:solidFill>
              <a:srgbClr val="FFFFFF"/>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D29F0063-24F7-E792-B892-2BF37D097740}"/>
                </a:ext>
              </a:extLst>
            </p:cNvPr>
            <p:cNvSpPr/>
            <p:nvPr/>
          </p:nvSpPr>
          <p:spPr>
            <a:xfrm>
              <a:off x="8379417" y="2918880"/>
              <a:ext cx="1285245" cy="928440"/>
            </a:xfrm>
            <a:custGeom>
              <a:avLst/>
              <a:gdLst>
                <a:gd name="connsiteX0" fmla="*/ 1244048 w 1285245"/>
                <a:gd name="connsiteY0" fmla="*/ 861743 h 928440"/>
                <a:gd name="connsiteX1" fmla="*/ 1106602 w 1285245"/>
                <a:gd name="connsiteY1" fmla="*/ 928418 h 928440"/>
                <a:gd name="connsiteX2" fmla="*/ 994397 w 1285245"/>
                <a:gd name="connsiteY2" fmla="*/ 523510 h 928440"/>
                <a:gd name="connsiteX3" fmla="*/ 827710 w 1285245"/>
                <a:gd name="connsiteY3" fmla="*/ 432832 h 928440"/>
                <a:gd name="connsiteX4" fmla="*/ 754939 w 1285245"/>
                <a:gd name="connsiteY4" fmla="*/ 260906 h 928440"/>
                <a:gd name="connsiteX5" fmla="*/ 691216 w 1285245"/>
                <a:gd name="connsiteY5" fmla="*/ 499031 h 928440"/>
                <a:gd name="connsiteX6" fmla="*/ 598729 w 1285245"/>
                <a:gd name="connsiteY6" fmla="*/ 415497 h 928440"/>
                <a:gd name="connsiteX7" fmla="*/ 579679 w 1285245"/>
                <a:gd name="connsiteY7" fmla="*/ 297577 h 928440"/>
                <a:gd name="connsiteX8" fmla="*/ 556533 w 1285245"/>
                <a:gd name="connsiteY8" fmla="*/ 509985 h 928440"/>
                <a:gd name="connsiteX9" fmla="*/ 411658 w 1285245"/>
                <a:gd name="connsiteY9" fmla="*/ 413592 h 928440"/>
                <a:gd name="connsiteX10" fmla="*/ 408514 w 1285245"/>
                <a:gd name="connsiteY10" fmla="*/ 256906 h 928440"/>
                <a:gd name="connsiteX11" fmla="*/ 198393 w 1285245"/>
                <a:gd name="connsiteY11" fmla="*/ 418831 h 928440"/>
                <a:gd name="connsiteX12" fmla="*/ 137623 w 1285245"/>
                <a:gd name="connsiteY12" fmla="*/ 754492 h 928440"/>
                <a:gd name="connsiteX13" fmla="*/ 131051 w 1285245"/>
                <a:gd name="connsiteY13" fmla="*/ 372253 h 928440"/>
                <a:gd name="connsiteX14" fmla="*/ 70282 w 1285245"/>
                <a:gd name="connsiteY14" fmla="*/ 335677 h 928440"/>
                <a:gd name="connsiteX15" fmla="*/ -203 w 1285245"/>
                <a:gd name="connsiteY15" fmla="*/ 217282 h 928440"/>
                <a:gd name="connsiteX16" fmla="*/ 133718 w 1285245"/>
                <a:gd name="connsiteY16" fmla="*/ 269002 h 928440"/>
                <a:gd name="connsiteX17" fmla="*/ 46755 w 1285245"/>
                <a:gd name="connsiteY17" fmla="*/ 189850 h 928440"/>
                <a:gd name="connsiteX18" fmla="*/ 54470 w 1285245"/>
                <a:gd name="connsiteY18" fmla="*/ 77645 h 928440"/>
                <a:gd name="connsiteX19" fmla="*/ 207727 w 1285245"/>
                <a:gd name="connsiteY19" fmla="*/ 132604 h 928440"/>
                <a:gd name="connsiteX20" fmla="*/ 368509 w 1285245"/>
                <a:gd name="connsiteY20" fmla="*/ 72406 h 928440"/>
                <a:gd name="connsiteX21" fmla="*/ 654259 w 1285245"/>
                <a:gd name="connsiteY21" fmla="*/ 1636 h 928440"/>
                <a:gd name="connsiteX22" fmla="*/ 772750 w 1285245"/>
                <a:gd name="connsiteY22" fmla="*/ 11161 h 928440"/>
                <a:gd name="connsiteX23" fmla="*/ 836854 w 1285245"/>
                <a:gd name="connsiteY23" fmla="*/ 51451 h 928440"/>
                <a:gd name="connsiteX24" fmla="*/ 867905 w 1285245"/>
                <a:gd name="connsiteY24" fmla="*/ 98124 h 928440"/>
                <a:gd name="connsiteX25" fmla="*/ 1170896 w 1285245"/>
                <a:gd name="connsiteY25" fmla="*/ 210709 h 928440"/>
                <a:gd name="connsiteX26" fmla="*/ 1284243 w 1285245"/>
                <a:gd name="connsiteY26" fmla="*/ 523701 h 928440"/>
                <a:gd name="connsiteX27" fmla="*/ 1244048 w 1285245"/>
                <a:gd name="connsiteY27" fmla="*/ 861743 h 92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85245" h="928440">
                  <a:moveTo>
                    <a:pt x="1244048" y="861743"/>
                  </a:moveTo>
                  <a:cubicBezTo>
                    <a:pt x="1196680" y="880612"/>
                    <a:pt x="1150740" y="902891"/>
                    <a:pt x="1106602" y="928418"/>
                  </a:cubicBezTo>
                  <a:cubicBezTo>
                    <a:pt x="1025992" y="809318"/>
                    <a:pt x="986587" y="667109"/>
                    <a:pt x="994397" y="523510"/>
                  </a:cubicBezTo>
                  <a:cubicBezTo>
                    <a:pt x="930437" y="512271"/>
                    <a:pt x="871896" y="480429"/>
                    <a:pt x="827710" y="432832"/>
                  </a:cubicBezTo>
                  <a:cubicBezTo>
                    <a:pt x="783571" y="386131"/>
                    <a:pt x="757739" y="325095"/>
                    <a:pt x="754939" y="260906"/>
                  </a:cubicBezTo>
                  <a:cubicBezTo>
                    <a:pt x="686197" y="319275"/>
                    <a:pt x="660813" y="414135"/>
                    <a:pt x="691216" y="499031"/>
                  </a:cubicBezTo>
                  <a:cubicBezTo>
                    <a:pt x="656165" y="476266"/>
                    <a:pt x="621874" y="450454"/>
                    <a:pt x="598729" y="415497"/>
                  </a:cubicBezTo>
                  <a:cubicBezTo>
                    <a:pt x="575583" y="380540"/>
                    <a:pt x="565582" y="334820"/>
                    <a:pt x="579679" y="297577"/>
                  </a:cubicBezTo>
                  <a:cubicBezTo>
                    <a:pt x="543484" y="358823"/>
                    <a:pt x="536912" y="436738"/>
                    <a:pt x="556533" y="509985"/>
                  </a:cubicBezTo>
                  <a:cubicBezTo>
                    <a:pt x="499859" y="492935"/>
                    <a:pt x="444519" y="462836"/>
                    <a:pt x="411658" y="413592"/>
                  </a:cubicBezTo>
                  <a:cubicBezTo>
                    <a:pt x="378797" y="364348"/>
                    <a:pt x="374129" y="293482"/>
                    <a:pt x="408514" y="256906"/>
                  </a:cubicBezTo>
                  <a:cubicBezTo>
                    <a:pt x="322342" y="285881"/>
                    <a:pt x="248370" y="342888"/>
                    <a:pt x="198393" y="418831"/>
                  </a:cubicBezTo>
                  <a:cubicBezTo>
                    <a:pt x="147225" y="522863"/>
                    <a:pt x="126174" y="639125"/>
                    <a:pt x="137623" y="754492"/>
                  </a:cubicBezTo>
                  <a:cubicBezTo>
                    <a:pt x="66472" y="637144"/>
                    <a:pt x="59042" y="483505"/>
                    <a:pt x="131051" y="372253"/>
                  </a:cubicBezTo>
                  <a:cubicBezTo>
                    <a:pt x="108820" y="363690"/>
                    <a:pt x="88255" y="351308"/>
                    <a:pt x="70282" y="335677"/>
                  </a:cubicBezTo>
                  <a:cubicBezTo>
                    <a:pt x="34334" y="305102"/>
                    <a:pt x="9541" y="263459"/>
                    <a:pt x="-203" y="217282"/>
                  </a:cubicBezTo>
                  <a:cubicBezTo>
                    <a:pt x="37878" y="248200"/>
                    <a:pt x="84741" y="266297"/>
                    <a:pt x="133718" y="269002"/>
                  </a:cubicBezTo>
                  <a:cubicBezTo>
                    <a:pt x="94828" y="256115"/>
                    <a:pt x="63233" y="227359"/>
                    <a:pt x="46755" y="189850"/>
                  </a:cubicBezTo>
                  <a:cubicBezTo>
                    <a:pt x="30658" y="152702"/>
                    <a:pt x="31324" y="108792"/>
                    <a:pt x="54470" y="77645"/>
                  </a:cubicBezTo>
                  <a:cubicBezTo>
                    <a:pt x="85617" y="125937"/>
                    <a:pt x="151054" y="141558"/>
                    <a:pt x="207727" y="132604"/>
                  </a:cubicBezTo>
                  <a:cubicBezTo>
                    <a:pt x="264401" y="123651"/>
                    <a:pt x="315931" y="95266"/>
                    <a:pt x="368509" y="72406"/>
                  </a:cubicBezTo>
                  <a:cubicBezTo>
                    <a:pt x="459159" y="33068"/>
                    <a:pt x="555733" y="9151"/>
                    <a:pt x="654259" y="1636"/>
                  </a:cubicBezTo>
                  <a:cubicBezTo>
                    <a:pt x="694074" y="-1317"/>
                    <a:pt x="734841" y="-1508"/>
                    <a:pt x="772750" y="11161"/>
                  </a:cubicBezTo>
                  <a:cubicBezTo>
                    <a:pt x="797201" y="18924"/>
                    <a:pt x="819261" y="32792"/>
                    <a:pt x="836854" y="51451"/>
                  </a:cubicBezTo>
                  <a:cubicBezTo>
                    <a:pt x="849693" y="65196"/>
                    <a:pt x="860190" y="80969"/>
                    <a:pt x="867905" y="98124"/>
                  </a:cubicBezTo>
                  <a:cubicBezTo>
                    <a:pt x="978395" y="74311"/>
                    <a:pt x="1096505" y="125270"/>
                    <a:pt x="1170896" y="210709"/>
                  </a:cubicBezTo>
                  <a:cubicBezTo>
                    <a:pt x="1245286" y="296149"/>
                    <a:pt x="1279004" y="410734"/>
                    <a:pt x="1284243" y="523701"/>
                  </a:cubicBezTo>
                  <a:cubicBezTo>
                    <a:pt x="1289482" y="636667"/>
                    <a:pt x="1268145" y="748300"/>
                    <a:pt x="1244048" y="861743"/>
                  </a:cubicBezTo>
                  <a:close/>
                </a:path>
              </a:pathLst>
            </a:custGeom>
            <a:solidFill>
              <a:srgbClr val="6D1236"/>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8868AECB-1A21-5FBA-A23A-66177D669DF2}"/>
                </a:ext>
              </a:extLst>
            </p:cNvPr>
            <p:cNvSpPr/>
            <p:nvPr/>
          </p:nvSpPr>
          <p:spPr>
            <a:xfrm>
              <a:off x="8379417" y="2918594"/>
              <a:ext cx="837057" cy="335699"/>
            </a:xfrm>
            <a:custGeom>
              <a:avLst/>
              <a:gdLst>
                <a:gd name="connsiteX0" fmla="*/ 836854 w 837057"/>
                <a:gd name="connsiteY0" fmla="*/ 51070 h 335699"/>
                <a:gd name="connsiteX1" fmla="*/ 617779 w 837057"/>
                <a:gd name="connsiteY1" fmla="*/ 56309 h 335699"/>
                <a:gd name="connsiteX2" fmla="*/ 362318 w 837057"/>
                <a:gd name="connsiteY2" fmla="*/ 159465 h 335699"/>
                <a:gd name="connsiteX3" fmla="*/ 93904 w 837057"/>
                <a:gd name="connsiteY3" fmla="*/ 161751 h 335699"/>
                <a:gd name="connsiteX4" fmla="*/ 239827 w 837057"/>
                <a:gd name="connsiteY4" fmla="*/ 275479 h 335699"/>
                <a:gd name="connsiteX5" fmla="*/ 55899 w 837057"/>
                <a:gd name="connsiteY5" fmla="*/ 277003 h 335699"/>
                <a:gd name="connsiteX6" fmla="*/ 70282 w 837057"/>
                <a:gd name="connsiteY6" fmla="*/ 335677 h 335699"/>
                <a:gd name="connsiteX7" fmla="*/ -203 w 837057"/>
                <a:gd name="connsiteY7" fmla="*/ 217282 h 335699"/>
                <a:gd name="connsiteX8" fmla="*/ 133718 w 837057"/>
                <a:gd name="connsiteY8" fmla="*/ 269002 h 335699"/>
                <a:gd name="connsiteX9" fmla="*/ 46755 w 837057"/>
                <a:gd name="connsiteY9" fmla="*/ 189850 h 335699"/>
                <a:gd name="connsiteX10" fmla="*/ 54470 w 837057"/>
                <a:gd name="connsiteY10" fmla="*/ 77645 h 335699"/>
                <a:gd name="connsiteX11" fmla="*/ 207727 w 837057"/>
                <a:gd name="connsiteY11" fmla="*/ 132604 h 335699"/>
                <a:gd name="connsiteX12" fmla="*/ 368509 w 837057"/>
                <a:gd name="connsiteY12" fmla="*/ 72406 h 335699"/>
                <a:gd name="connsiteX13" fmla="*/ 654259 w 837057"/>
                <a:gd name="connsiteY13" fmla="*/ 1636 h 335699"/>
                <a:gd name="connsiteX14" fmla="*/ 772750 w 837057"/>
                <a:gd name="connsiteY14" fmla="*/ 11161 h 335699"/>
                <a:gd name="connsiteX15" fmla="*/ 836854 w 837057"/>
                <a:gd name="connsiteY15" fmla="*/ 51070 h 335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7057" h="335699">
                  <a:moveTo>
                    <a:pt x="836854" y="51070"/>
                  </a:moveTo>
                  <a:cubicBezTo>
                    <a:pt x="767988" y="27163"/>
                    <a:pt x="688454" y="34687"/>
                    <a:pt x="617779" y="56309"/>
                  </a:cubicBezTo>
                  <a:cubicBezTo>
                    <a:pt x="529958" y="83170"/>
                    <a:pt x="449091" y="129461"/>
                    <a:pt x="362318" y="159465"/>
                  </a:cubicBezTo>
                  <a:cubicBezTo>
                    <a:pt x="275546" y="189469"/>
                    <a:pt x="176485" y="202137"/>
                    <a:pt x="93904" y="161751"/>
                  </a:cubicBezTo>
                  <a:cubicBezTo>
                    <a:pt x="120755" y="221444"/>
                    <a:pt x="175380" y="264021"/>
                    <a:pt x="239827" y="275479"/>
                  </a:cubicBezTo>
                  <a:cubicBezTo>
                    <a:pt x="184363" y="312808"/>
                    <a:pt x="111973" y="313408"/>
                    <a:pt x="55899" y="277003"/>
                  </a:cubicBezTo>
                  <a:cubicBezTo>
                    <a:pt x="57614" y="297187"/>
                    <a:pt x="62462" y="316989"/>
                    <a:pt x="70282" y="335677"/>
                  </a:cubicBezTo>
                  <a:cubicBezTo>
                    <a:pt x="34334" y="305102"/>
                    <a:pt x="9541" y="263459"/>
                    <a:pt x="-203" y="217282"/>
                  </a:cubicBezTo>
                  <a:cubicBezTo>
                    <a:pt x="37878" y="248200"/>
                    <a:pt x="84741" y="266297"/>
                    <a:pt x="133718" y="269002"/>
                  </a:cubicBezTo>
                  <a:cubicBezTo>
                    <a:pt x="94837" y="256115"/>
                    <a:pt x="63233" y="227359"/>
                    <a:pt x="46755" y="189850"/>
                  </a:cubicBezTo>
                  <a:cubicBezTo>
                    <a:pt x="30658" y="152702"/>
                    <a:pt x="31324" y="108792"/>
                    <a:pt x="54470" y="77645"/>
                  </a:cubicBezTo>
                  <a:cubicBezTo>
                    <a:pt x="85617" y="125937"/>
                    <a:pt x="151054" y="141558"/>
                    <a:pt x="207727" y="132604"/>
                  </a:cubicBezTo>
                  <a:cubicBezTo>
                    <a:pt x="264401" y="123651"/>
                    <a:pt x="315931" y="95266"/>
                    <a:pt x="368509" y="72406"/>
                  </a:cubicBezTo>
                  <a:cubicBezTo>
                    <a:pt x="459159" y="33068"/>
                    <a:pt x="555733" y="9151"/>
                    <a:pt x="654259" y="1636"/>
                  </a:cubicBezTo>
                  <a:cubicBezTo>
                    <a:pt x="694074" y="-1317"/>
                    <a:pt x="734841" y="-1508"/>
                    <a:pt x="772750" y="11161"/>
                  </a:cubicBezTo>
                  <a:cubicBezTo>
                    <a:pt x="797125" y="18876"/>
                    <a:pt x="819175" y="32601"/>
                    <a:pt x="836854" y="51070"/>
                  </a:cubicBezTo>
                  <a:close/>
                </a:path>
              </a:pathLst>
            </a:custGeom>
            <a:solidFill>
              <a:srgbClr val="8F2543"/>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52026904-0F0F-246F-3F0C-BAF5EBCAB273}"/>
                </a:ext>
              </a:extLst>
            </p:cNvPr>
            <p:cNvSpPr/>
            <p:nvPr/>
          </p:nvSpPr>
          <p:spPr>
            <a:xfrm>
              <a:off x="9358492" y="3738130"/>
              <a:ext cx="324546" cy="322049"/>
            </a:xfrm>
            <a:custGeom>
              <a:avLst/>
              <a:gdLst>
                <a:gd name="connsiteX0" fmla="*/ 92284 w 324546"/>
                <a:gd name="connsiteY0" fmla="*/ 66973 h 322049"/>
                <a:gd name="connsiteX1" fmla="*/ 322503 w 324546"/>
                <a:gd name="connsiteY1" fmla="*/ 128600 h 322049"/>
                <a:gd name="connsiteX2" fmla="*/ -203 w 324546"/>
                <a:gd name="connsiteY2" fmla="*/ 270236 h 322049"/>
              </a:gdLst>
              <a:ahLst/>
              <a:cxnLst>
                <a:cxn ang="0">
                  <a:pos x="connsiteX0" y="connsiteY0"/>
                </a:cxn>
                <a:cxn ang="0">
                  <a:pos x="connsiteX1" y="connsiteY1"/>
                </a:cxn>
                <a:cxn ang="0">
                  <a:pos x="connsiteX2" y="connsiteY2"/>
                </a:cxn>
              </a:cxnLst>
              <a:rect l="l" t="t" r="r" b="b"/>
              <a:pathLst>
                <a:path w="324546" h="322049">
                  <a:moveTo>
                    <a:pt x="92284" y="66973"/>
                  </a:moveTo>
                  <a:cubicBezTo>
                    <a:pt x="156864" y="-28277"/>
                    <a:pt x="344888" y="-33897"/>
                    <a:pt x="322503" y="128600"/>
                  </a:cubicBezTo>
                  <a:cubicBezTo>
                    <a:pt x="301263" y="282905"/>
                    <a:pt x="113620" y="390918"/>
                    <a:pt x="-203" y="270236"/>
                  </a:cubicBezTo>
                </a:path>
              </a:pathLst>
            </a:custGeom>
            <a:solidFill>
              <a:srgbClr val="FFC5A6"/>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34B8D06E-6A08-A196-3AA1-AB1DE90D0805}"/>
                </a:ext>
              </a:extLst>
            </p:cNvPr>
            <p:cNvSpPr/>
            <p:nvPr/>
          </p:nvSpPr>
          <p:spPr>
            <a:xfrm>
              <a:off x="9089030" y="4581696"/>
              <a:ext cx="536560" cy="410625"/>
            </a:xfrm>
            <a:custGeom>
              <a:avLst/>
              <a:gdLst>
                <a:gd name="connsiteX0" fmla="*/ -203 w 536560"/>
                <a:gd name="connsiteY0" fmla="*/ 202672 h 410625"/>
                <a:gd name="connsiteX1" fmla="*/ 70663 w 536560"/>
                <a:gd name="connsiteY1" fmla="*/ 61416 h 410625"/>
                <a:gd name="connsiteX2" fmla="*/ 163341 w 536560"/>
                <a:gd name="connsiteY2" fmla="*/ 6933 h 410625"/>
                <a:gd name="connsiteX3" fmla="*/ 530625 w 536560"/>
                <a:gd name="connsiteY3" fmla="*/ 85038 h 410625"/>
                <a:gd name="connsiteX4" fmla="*/ 425850 w 536560"/>
                <a:gd name="connsiteY4" fmla="*/ 332688 h 410625"/>
                <a:gd name="connsiteX5" fmla="*/ 155721 w 536560"/>
                <a:gd name="connsiteY5" fmla="*/ 410603 h 410625"/>
                <a:gd name="connsiteX6" fmla="*/ -203 w 536560"/>
                <a:gd name="connsiteY6" fmla="*/ 202672 h 41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560" h="410625">
                  <a:moveTo>
                    <a:pt x="-203" y="202672"/>
                  </a:moveTo>
                  <a:cubicBezTo>
                    <a:pt x="12789" y="150961"/>
                    <a:pt x="36982" y="102745"/>
                    <a:pt x="70663" y="61416"/>
                  </a:cubicBezTo>
                  <a:cubicBezTo>
                    <a:pt x="93437" y="32060"/>
                    <a:pt x="126612" y="12553"/>
                    <a:pt x="163341" y="6933"/>
                  </a:cubicBezTo>
                  <a:cubicBezTo>
                    <a:pt x="287166" y="-12117"/>
                    <a:pt x="427374" y="6076"/>
                    <a:pt x="530625" y="85038"/>
                  </a:cubicBezTo>
                  <a:cubicBezTo>
                    <a:pt x="554056" y="177240"/>
                    <a:pt x="503003" y="276681"/>
                    <a:pt x="425850" y="332688"/>
                  </a:cubicBezTo>
                  <a:cubicBezTo>
                    <a:pt x="348698" y="388695"/>
                    <a:pt x="250685" y="406888"/>
                    <a:pt x="155721" y="410603"/>
                  </a:cubicBezTo>
                  <a:cubicBezTo>
                    <a:pt x="118383" y="355643"/>
                    <a:pt x="50756" y="312591"/>
                    <a:pt x="-203" y="202672"/>
                  </a:cubicBezTo>
                  <a:close/>
                </a:path>
              </a:pathLst>
            </a:custGeom>
            <a:solidFill>
              <a:srgbClr val="45A8C4"/>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98C0126F-ED75-6346-6696-F71907DD36C9}"/>
                </a:ext>
              </a:extLst>
            </p:cNvPr>
            <p:cNvSpPr/>
            <p:nvPr/>
          </p:nvSpPr>
          <p:spPr>
            <a:xfrm>
              <a:off x="8971301" y="4618987"/>
              <a:ext cx="407681" cy="603934"/>
            </a:xfrm>
            <a:custGeom>
              <a:avLst/>
              <a:gdLst>
                <a:gd name="connsiteX0" fmla="*/ -203 w 407681"/>
                <a:gd name="connsiteY0" fmla="*/ 492279 h 603934"/>
                <a:gd name="connsiteX1" fmla="*/ 199060 w 407681"/>
                <a:gd name="connsiteY1" fmla="*/ 16791 h 603934"/>
                <a:gd name="connsiteX2" fmla="*/ 334315 w 407681"/>
                <a:gd name="connsiteY2" fmla="*/ 25459 h 603934"/>
                <a:gd name="connsiteX3" fmla="*/ 403085 w 407681"/>
                <a:gd name="connsiteY3" fmla="*/ 148426 h 603934"/>
                <a:gd name="connsiteX4" fmla="*/ 406990 w 407681"/>
                <a:gd name="connsiteY4" fmla="*/ 227579 h 603934"/>
                <a:gd name="connsiteX5" fmla="*/ 360985 w 407681"/>
                <a:gd name="connsiteY5" fmla="*/ 345880 h 603934"/>
                <a:gd name="connsiteX6" fmla="*/ 187344 w 407681"/>
                <a:gd name="connsiteY6" fmla="*/ 603912 h 603934"/>
                <a:gd name="connsiteX7" fmla="*/ -203 w 407681"/>
                <a:gd name="connsiteY7" fmla="*/ 492279 h 60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681" h="603934">
                  <a:moveTo>
                    <a:pt x="-203" y="492279"/>
                  </a:moveTo>
                  <a:cubicBezTo>
                    <a:pt x="28696" y="320543"/>
                    <a:pt x="96885" y="157818"/>
                    <a:pt x="199060" y="16791"/>
                  </a:cubicBezTo>
                  <a:cubicBezTo>
                    <a:pt x="239065" y="-9879"/>
                    <a:pt x="295643" y="-3211"/>
                    <a:pt x="334315" y="25459"/>
                  </a:cubicBezTo>
                  <a:cubicBezTo>
                    <a:pt x="372986" y="54129"/>
                    <a:pt x="395179" y="100897"/>
                    <a:pt x="403085" y="148426"/>
                  </a:cubicBezTo>
                  <a:cubicBezTo>
                    <a:pt x="406981" y="174620"/>
                    <a:pt x="408295" y="201128"/>
                    <a:pt x="406990" y="227579"/>
                  </a:cubicBezTo>
                  <a:cubicBezTo>
                    <a:pt x="405628" y="271108"/>
                    <a:pt x="389388" y="312866"/>
                    <a:pt x="360985" y="345880"/>
                  </a:cubicBezTo>
                  <a:cubicBezTo>
                    <a:pt x="296500" y="420270"/>
                    <a:pt x="237636" y="519330"/>
                    <a:pt x="187344" y="603912"/>
                  </a:cubicBezTo>
                  <a:cubicBezTo>
                    <a:pt x="123526" y="564002"/>
                    <a:pt x="56947" y="529331"/>
                    <a:pt x="-203" y="492279"/>
                  </a:cubicBezTo>
                  <a:close/>
                </a:path>
              </a:pathLst>
            </a:custGeom>
            <a:solidFill>
              <a:srgbClr val="FFC5A6"/>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423C4C49-7039-F0E2-260E-D419AB3B9D52}"/>
                </a:ext>
              </a:extLst>
            </p:cNvPr>
            <p:cNvSpPr/>
            <p:nvPr/>
          </p:nvSpPr>
          <p:spPr>
            <a:xfrm>
              <a:off x="8719332" y="5052914"/>
              <a:ext cx="443436" cy="283971"/>
            </a:xfrm>
            <a:custGeom>
              <a:avLst/>
              <a:gdLst>
                <a:gd name="connsiteX0" fmla="*/ 424930 w 443436"/>
                <a:gd name="connsiteY0" fmla="*/ 249518 h 283971"/>
                <a:gd name="connsiteX1" fmla="*/ 412356 w 443436"/>
                <a:gd name="connsiteY1" fmla="*/ 270378 h 283971"/>
                <a:gd name="connsiteX2" fmla="*/ 375781 w 443436"/>
                <a:gd name="connsiteY2" fmla="*/ 281808 h 283971"/>
                <a:gd name="connsiteX3" fmla="*/ 15259 w 443436"/>
                <a:gd name="connsiteY3" fmla="*/ 109786 h 283971"/>
                <a:gd name="connsiteX4" fmla="*/ 4001 w 443436"/>
                <a:gd name="connsiteY4" fmla="*/ 67343 h 283971"/>
                <a:gd name="connsiteX5" fmla="*/ 4972 w 443436"/>
                <a:gd name="connsiteY5" fmla="*/ 65781 h 283971"/>
                <a:gd name="connsiteX6" fmla="*/ 9163 w 443436"/>
                <a:gd name="connsiteY6" fmla="*/ 60637 h 283971"/>
                <a:gd name="connsiteX7" fmla="*/ 185566 w 443436"/>
                <a:gd name="connsiteY7" fmla="*/ 2059 h 283971"/>
                <a:gd name="connsiteX8" fmla="*/ 427597 w 443436"/>
                <a:gd name="connsiteY8" fmla="*/ 151982 h 283971"/>
                <a:gd name="connsiteX9" fmla="*/ 424930 w 443436"/>
                <a:gd name="connsiteY9" fmla="*/ 249518 h 28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3436" h="283971">
                  <a:moveTo>
                    <a:pt x="424930" y="249518"/>
                  </a:moveTo>
                  <a:cubicBezTo>
                    <a:pt x="421091" y="256681"/>
                    <a:pt x="416891" y="263644"/>
                    <a:pt x="412356" y="270378"/>
                  </a:cubicBezTo>
                  <a:cubicBezTo>
                    <a:pt x="404384" y="282332"/>
                    <a:pt x="389144" y="287094"/>
                    <a:pt x="375781" y="281808"/>
                  </a:cubicBezTo>
                  <a:cubicBezTo>
                    <a:pt x="251812" y="232783"/>
                    <a:pt x="131359" y="175309"/>
                    <a:pt x="15259" y="109786"/>
                  </a:cubicBezTo>
                  <a:cubicBezTo>
                    <a:pt x="429" y="101176"/>
                    <a:pt x="-4610" y="82174"/>
                    <a:pt x="4001" y="67343"/>
                  </a:cubicBezTo>
                  <a:cubicBezTo>
                    <a:pt x="4315" y="66810"/>
                    <a:pt x="4639" y="66295"/>
                    <a:pt x="4972" y="65781"/>
                  </a:cubicBezTo>
                  <a:cubicBezTo>
                    <a:pt x="6201" y="63943"/>
                    <a:pt x="7611" y="62219"/>
                    <a:pt x="9163" y="60637"/>
                  </a:cubicBezTo>
                  <a:cubicBezTo>
                    <a:pt x="55531" y="14536"/>
                    <a:pt x="120834" y="-7152"/>
                    <a:pt x="185566" y="2059"/>
                  </a:cubicBezTo>
                  <a:cubicBezTo>
                    <a:pt x="280816" y="14822"/>
                    <a:pt x="358731" y="83878"/>
                    <a:pt x="427597" y="151982"/>
                  </a:cubicBezTo>
                  <a:cubicBezTo>
                    <a:pt x="453409" y="177509"/>
                    <a:pt x="443503" y="215419"/>
                    <a:pt x="424930" y="249518"/>
                  </a:cubicBezTo>
                  <a:close/>
                </a:path>
              </a:pathLst>
            </a:custGeom>
            <a:solidFill>
              <a:srgbClr val="FCB526"/>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E3DFB01F-33D8-C604-A921-7952BD54B49C}"/>
                </a:ext>
              </a:extLst>
            </p:cNvPr>
            <p:cNvSpPr/>
            <p:nvPr/>
          </p:nvSpPr>
          <p:spPr>
            <a:xfrm>
              <a:off x="8719332" y="5118718"/>
              <a:ext cx="425132" cy="218167"/>
            </a:xfrm>
            <a:custGeom>
              <a:avLst/>
              <a:gdLst>
                <a:gd name="connsiteX0" fmla="*/ 424930 w 425132"/>
                <a:gd name="connsiteY0" fmla="*/ 183715 h 218167"/>
                <a:gd name="connsiteX1" fmla="*/ 412356 w 425132"/>
                <a:gd name="connsiteY1" fmla="*/ 204575 h 218167"/>
                <a:gd name="connsiteX2" fmla="*/ 375781 w 425132"/>
                <a:gd name="connsiteY2" fmla="*/ 216004 h 218167"/>
                <a:gd name="connsiteX3" fmla="*/ 15259 w 425132"/>
                <a:gd name="connsiteY3" fmla="*/ 43983 h 218167"/>
                <a:gd name="connsiteX4" fmla="*/ 4001 w 425132"/>
                <a:gd name="connsiteY4" fmla="*/ 1540 h 218167"/>
                <a:gd name="connsiteX5" fmla="*/ 4972 w 425132"/>
                <a:gd name="connsiteY5" fmla="*/ -22 h 218167"/>
                <a:gd name="connsiteX6" fmla="*/ 424930 w 425132"/>
                <a:gd name="connsiteY6" fmla="*/ 183715 h 21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132" h="218167">
                  <a:moveTo>
                    <a:pt x="424930" y="183715"/>
                  </a:moveTo>
                  <a:cubicBezTo>
                    <a:pt x="421091" y="190878"/>
                    <a:pt x="416891" y="197840"/>
                    <a:pt x="412356" y="204575"/>
                  </a:cubicBezTo>
                  <a:cubicBezTo>
                    <a:pt x="404384" y="216529"/>
                    <a:pt x="389144" y="221291"/>
                    <a:pt x="375781" y="216004"/>
                  </a:cubicBezTo>
                  <a:cubicBezTo>
                    <a:pt x="251812" y="166980"/>
                    <a:pt x="131359" y="109505"/>
                    <a:pt x="15259" y="43983"/>
                  </a:cubicBezTo>
                  <a:cubicBezTo>
                    <a:pt x="429" y="35372"/>
                    <a:pt x="-4610" y="16370"/>
                    <a:pt x="4001" y="1540"/>
                  </a:cubicBezTo>
                  <a:cubicBezTo>
                    <a:pt x="4315" y="1006"/>
                    <a:pt x="4639" y="492"/>
                    <a:pt x="4972" y="-22"/>
                  </a:cubicBezTo>
                  <a:cubicBezTo>
                    <a:pt x="148047" y="53899"/>
                    <a:pt x="288227" y="115221"/>
                    <a:pt x="424930" y="183715"/>
                  </a:cubicBezTo>
                  <a:close/>
                </a:path>
              </a:pathLst>
            </a:custGeom>
            <a:solidFill>
              <a:srgbClr val="FFF5CF"/>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3E89F415-7C9E-02D5-17B5-C0135677EE6E}"/>
                </a:ext>
              </a:extLst>
            </p:cNvPr>
            <p:cNvSpPr/>
            <p:nvPr/>
          </p:nvSpPr>
          <p:spPr>
            <a:xfrm>
              <a:off x="8928248" y="4990607"/>
              <a:ext cx="117443" cy="133921"/>
            </a:xfrm>
            <a:custGeom>
              <a:avLst/>
              <a:gdLst>
                <a:gd name="connsiteX0" fmla="*/ 67424 w 117443"/>
                <a:gd name="connsiteY0" fmla="*/ 133899 h 133921"/>
                <a:gd name="connsiteX1" fmla="*/ 117240 w 117443"/>
                <a:gd name="connsiteY1" fmla="*/ 40173 h 133921"/>
                <a:gd name="connsiteX2" fmla="*/ 6750 w 117443"/>
                <a:gd name="connsiteY2" fmla="*/ -22 h 133921"/>
                <a:gd name="connsiteX3" fmla="*/ -203 w 117443"/>
                <a:gd name="connsiteY3" fmla="*/ 108277 h 133921"/>
                <a:gd name="connsiteX4" fmla="*/ 67424 w 117443"/>
                <a:gd name="connsiteY4" fmla="*/ 133899 h 13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43" h="133921">
                  <a:moveTo>
                    <a:pt x="67424" y="133899"/>
                  </a:moveTo>
                  <a:cubicBezTo>
                    <a:pt x="80397" y="100857"/>
                    <a:pt x="97114" y="69415"/>
                    <a:pt x="117240" y="40173"/>
                  </a:cubicBezTo>
                  <a:lnTo>
                    <a:pt x="6750" y="-22"/>
                  </a:lnTo>
                  <a:cubicBezTo>
                    <a:pt x="4464" y="36106"/>
                    <a:pt x="2149" y="72205"/>
                    <a:pt x="-203" y="108277"/>
                  </a:cubicBezTo>
                  <a:cubicBezTo>
                    <a:pt x="23409" y="113658"/>
                    <a:pt x="46165" y="122288"/>
                    <a:pt x="67424" y="133899"/>
                  </a:cubicBezTo>
                  <a:close/>
                </a:path>
              </a:pathLst>
            </a:custGeom>
            <a:solidFill>
              <a:srgbClr val="FCB526"/>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085E2D55-CF61-4299-C191-CEF1B2BC59DF}"/>
                </a:ext>
              </a:extLst>
            </p:cNvPr>
            <p:cNvSpPr/>
            <p:nvPr/>
          </p:nvSpPr>
          <p:spPr>
            <a:xfrm>
              <a:off x="9177559" y="4063824"/>
              <a:ext cx="1413944" cy="815152"/>
            </a:xfrm>
            <a:custGeom>
              <a:avLst/>
              <a:gdLst>
                <a:gd name="connsiteX0" fmla="*/ 1413741 w 1413944"/>
                <a:gd name="connsiteY0" fmla="*/ 231149 h 815152"/>
                <a:gd name="connsiteX1" fmla="*/ 1405454 w 1413944"/>
                <a:gd name="connsiteY1" fmla="*/ 256771 h 815152"/>
                <a:gd name="connsiteX2" fmla="*/ 1332302 w 1413944"/>
                <a:gd name="connsiteY2" fmla="*/ 448129 h 815152"/>
                <a:gd name="connsiteX3" fmla="*/ 1273533 w 1413944"/>
                <a:gd name="connsiteY3" fmla="*/ 570239 h 815152"/>
                <a:gd name="connsiteX4" fmla="*/ 1003880 w 1413944"/>
                <a:gd name="connsiteY4" fmla="*/ 751214 h 815152"/>
                <a:gd name="connsiteX5" fmla="*/ 32330 w 1413944"/>
                <a:gd name="connsiteY5" fmla="*/ 815127 h 815152"/>
                <a:gd name="connsiteX6" fmla="*/ 5089 w 1413944"/>
                <a:gd name="connsiteY6" fmla="*/ 549380 h 815152"/>
                <a:gd name="connsiteX7" fmla="*/ 852813 w 1413944"/>
                <a:gd name="connsiteY7" fmla="*/ 279251 h 815152"/>
                <a:gd name="connsiteX8" fmla="*/ 882055 w 1413944"/>
                <a:gd name="connsiteY8" fmla="*/ 175904 h 815152"/>
                <a:gd name="connsiteX9" fmla="*/ 932728 w 1413944"/>
                <a:gd name="connsiteY9" fmla="*/ 21504 h 815152"/>
                <a:gd name="connsiteX10" fmla="*/ 939587 w 1413944"/>
                <a:gd name="connsiteY10" fmla="*/ -22 h 815152"/>
                <a:gd name="connsiteX11" fmla="*/ 1413741 w 1413944"/>
                <a:gd name="connsiteY11" fmla="*/ 231149 h 81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3944" h="815152">
                  <a:moveTo>
                    <a:pt x="1413741" y="231149"/>
                  </a:moveTo>
                  <a:cubicBezTo>
                    <a:pt x="1411074" y="239722"/>
                    <a:pt x="1408312" y="248294"/>
                    <a:pt x="1405454" y="256771"/>
                  </a:cubicBezTo>
                  <a:cubicBezTo>
                    <a:pt x="1384023" y="321827"/>
                    <a:pt x="1359639" y="385931"/>
                    <a:pt x="1332302" y="448129"/>
                  </a:cubicBezTo>
                  <a:cubicBezTo>
                    <a:pt x="1314014" y="489753"/>
                    <a:pt x="1294202" y="530615"/>
                    <a:pt x="1273533" y="570239"/>
                  </a:cubicBezTo>
                  <a:cubicBezTo>
                    <a:pt x="1219945" y="672205"/>
                    <a:pt x="1118542" y="740261"/>
                    <a:pt x="1003880" y="751214"/>
                  </a:cubicBezTo>
                  <a:cubicBezTo>
                    <a:pt x="699080" y="779789"/>
                    <a:pt x="337130" y="815508"/>
                    <a:pt x="32330" y="815127"/>
                  </a:cubicBezTo>
                  <a:cubicBezTo>
                    <a:pt x="13280" y="725021"/>
                    <a:pt x="-11104" y="666061"/>
                    <a:pt x="5089" y="549380"/>
                  </a:cubicBezTo>
                  <a:lnTo>
                    <a:pt x="852813" y="279251"/>
                  </a:lnTo>
                  <a:cubicBezTo>
                    <a:pt x="861196" y="244484"/>
                    <a:pt x="871102" y="210766"/>
                    <a:pt x="882055" y="175904"/>
                  </a:cubicBezTo>
                  <a:cubicBezTo>
                    <a:pt x="897105" y="128279"/>
                    <a:pt x="914345" y="78654"/>
                    <a:pt x="932728" y="21504"/>
                  </a:cubicBezTo>
                  <a:cubicBezTo>
                    <a:pt x="935014" y="14456"/>
                    <a:pt x="937300" y="7312"/>
                    <a:pt x="939587" y="-22"/>
                  </a:cubicBezTo>
                  <a:cubicBezTo>
                    <a:pt x="1090844" y="79226"/>
                    <a:pt x="1241910" y="158093"/>
                    <a:pt x="1413741" y="231149"/>
                  </a:cubicBezTo>
                  <a:close/>
                </a:path>
              </a:pathLst>
            </a:custGeom>
            <a:solidFill>
              <a:srgbClr val="FCB499"/>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FF689A43-FAB4-469E-E073-837824C433AD}"/>
                </a:ext>
              </a:extLst>
            </p:cNvPr>
            <p:cNvSpPr/>
            <p:nvPr/>
          </p:nvSpPr>
          <p:spPr>
            <a:xfrm>
              <a:off x="10060008" y="4085541"/>
              <a:ext cx="523208" cy="426434"/>
            </a:xfrm>
            <a:custGeom>
              <a:avLst/>
              <a:gdLst>
                <a:gd name="connsiteX0" fmla="*/ 523005 w 523208"/>
                <a:gd name="connsiteY0" fmla="*/ 235054 h 426434"/>
                <a:gd name="connsiteX1" fmla="*/ 449853 w 523208"/>
                <a:gd name="connsiteY1" fmla="*/ 426412 h 426434"/>
                <a:gd name="connsiteX2" fmla="*/ -203 w 523208"/>
                <a:gd name="connsiteY2" fmla="*/ 154378 h 426434"/>
                <a:gd name="connsiteX3" fmla="*/ 50470 w 523208"/>
                <a:gd name="connsiteY3" fmla="*/ -22 h 426434"/>
                <a:gd name="connsiteX4" fmla="*/ 523005 w 523208"/>
                <a:gd name="connsiteY4" fmla="*/ 235054 h 426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08" h="426434">
                  <a:moveTo>
                    <a:pt x="523005" y="235054"/>
                  </a:moveTo>
                  <a:cubicBezTo>
                    <a:pt x="501574" y="300110"/>
                    <a:pt x="477190" y="364214"/>
                    <a:pt x="449853" y="426412"/>
                  </a:cubicBezTo>
                  <a:cubicBezTo>
                    <a:pt x="286299" y="360289"/>
                    <a:pt x="134366" y="268449"/>
                    <a:pt x="-203" y="154378"/>
                  </a:cubicBezTo>
                  <a:cubicBezTo>
                    <a:pt x="14846" y="106753"/>
                    <a:pt x="32087" y="57128"/>
                    <a:pt x="50470" y="-22"/>
                  </a:cubicBezTo>
                  <a:cubicBezTo>
                    <a:pt x="190897" y="108801"/>
                    <a:pt x="351507" y="188706"/>
                    <a:pt x="523005" y="235054"/>
                  </a:cubicBezTo>
                  <a:close/>
                </a:path>
              </a:pathLst>
            </a:custGeom>
            <a:solidFill>
              <a:srgbClr val="ED8D85"/>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8547EC66-2AC8-0C2E-FBA3-E23DF801BE52}"/>
                </a:ext>
              </a:extLst>
            </p:cNvPr>
            <p:cNvSpPr/>
            <p:nvPr/>
          </p:nvSpPr>
          <p:spPr>
            <a:xfrm>
              <a:off x="10008573" y="3393332"/>
              <a:ext cx="714017" cy="1075780"/>
            </a:xfrm>
            <a:custGeom>
              <a:avLst/>
              <a:gdLst>
                <a:gd name="connsiteX0" fmla="*/ 435756 w 714017"/>
                <a:gd name="connsiteY0" fmla="*/ 12006 h 1075780"/>
                <a:gd name="connsiteX1" fmla="*/ 235731 w 714017"/>
                <a:gd name="connsiteY1" fmla="*/ 70013 h 1075780"/>
                <a:gd name="connsiteX2" fmla="*/ 142100 w 714017"/>
                <a:gd name="connsiteY2" fmla="*/ 271086 h 1075780"/>
                <a:gd name="connsiteX3" fmla="*/ -203 w 714017"/>
                <a:gd name="connsiteY3" fmla="*/ 804486 h 1075780"/>
                <a:gd name="connsiteX4" fmla="*/ 587585 w 714017"/>
                <a:gd name="connsiteY4" fmla="*/ 1075758 h 1075780"/>
                <a:gd name="connsiteX5" fmla="*/ 710934 w 714017"/>
                <a:gd name="connsiteY5" fmla="*/ 497495 h 1075780"/>
                <a:gd name="connsiteX6" fmla="*/ 435756 w 714017"/>
                <a:gd name="connsiteY6" fmla="*/ 12006 h 107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7" h="1075780">
                  <a:moveTo>
                    <a:pt x="435756" y="12006"/>
                  </a:moveTo>
                  <a:cubicBezTo>
                    <a:pt x="368034" y="-19236"/>
                    <a:pt x="284690" y="14006"/>
                    <a:pt x="235731" y="70013"/>
                  </a:cubicBezTo>
                  <a:cubicBezTo>
                    <a:pt x="186772" y="126020"/>
                    <a:pt x="163627" y="199744"/>
                    <a:pt x="142100" y="271086"/>
                  </a:cubicBezTo>
                  <a:cubicBezTo>
                    <a:pt x="89141" y="446346"/>
                    <a:pt x="36087" y="621606"/>
                    <a:pt x="-203" y="804486"/>
                  </a:cubicBezTo>
                  <a:cubicBezTo>
                    <a:pt x="198869" y="900498"/>
                    <a:pt x="392608" y="981651"/>
                    <a:pt x="587585" y="1075758"/>
                  </a:cubicBezTo>
                  <a:cubicBezTo>
                    <a:pt x="680358" y="828108"/>
                    <a:pt x="726173" y="694758"/>
                    <a:pt x="710934" y="497495"/>
                  </a:cubicBezTo>
                  <a:cubicBezTo>
                    <a:pt x="695693" y="300233"/>
                    <a:pt x="599491" y="87539"/>
                    <a:pt x="435756" y="12006"/>
                  </a:cubicBezTo>
                  <a:close/>
                </a:path>
              </a:pathLst>
            </a:custGeom>
            <a:solidFill>
              <a:srgbClr val="E65D50"/>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937E5C10-3B8D-2F9B-F999-6D9C179509D9}"/>
                </a:ext>
              </a:extLst>
            </p:cNvPr>
            <p:cNvSpPr/>
            <p:nvPr/>
          </p:nvSpPr>
          <p:spPr>
            <a:xfrm>
              <a:off x="8808675" y="4903834"/>
              <a:ext cx="253208" cy="336168"/>
            </a:xfrm>
            <a:custGeom>
              <a:avLst/>
              <a:gdLst>
                <a:gd name="connsiteX0" fmla="*/ 35835 w 253208"/>
                <a:gd name="connsiteY0" fmla="*/ 62843 h 336168"/>
                <a:gd name="connsiteX1" fmla="*/ 11546 w 253208"/>
                <a:gd name="connsiteY1" fmla="*/ 275726 h 336168"/>
                <a:gd name="connsiteX2" fmla="*/ 35549 w 253208"/>
                <a:gd name="connsiteY2" fmla="*/ 319732 h 336168"/>
                <a:gd name="connsiteX3" fmla="*/ 85270 w 253208"/>
                <a:gd name="connsiteY3" fmla="*/ 335162 h 336168"/>
                <a:gd name="connsiteX4" fmla="*/ 124894 w 253208"/>
                <a:gd name="connsiteY4" fmla="*/ 291347 h 336168"/>
                <a:gd name="connsiteX5" fmla="*/ 253005 w 253208"/>
                <a:gd name="connsiteY5" fmla="*/ -22 h 336168"/>
                <a:gd name="connsiteX6" fmla="*/ 35835 w 253208"/>
                <a:gd name="connsiteY6" fmla="*/ 62843 h 33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208" h="336168">
                  <a:moveTo>
                    <a:pt x="35835" y="62843"/>
                  </a:moveTo>
                  <a:cubicBezTo>
                    <a:pt x="-1465" y="127356"/>
                    <a:pt x="-10257" y="204470"/>
                    <a:pt x="11546" y="275726"/>
                  </a:cubicBezTo>
                  <a:cubicBezTo>
                    <a:pt x="15680" y="292195"/>
                    <a:pt x="23938" y="307340"/>
                    <a:pt x="35549" y="319732"/>
                  </a:cubicBezTo>
                  <a:cubicBezTo>
                    <a:pt x="48522" y="332838"/>
                    <a:pt x="67163" y="338620"/>
                    <a:pt x="85270" y="335162"/>
                  </a:cubicBezTo>
                  <a:cubicBezTo>
                    <a:pt x="106415" y="329638"/>
                    <a:pt x="116892" y="309445"/>
                    <a:pt x="124894" y="291347"/>
                  </a:cubicBezTo>
                  <a:cubicBezTo>
                    <a:pt x="167565" y="194192"/>
                    <a:pt x="210266" y="97066"/>
                    <a:pt x="253005" y="-22"/>
                  </a:cubicBezTo>
                  <a:cubicBezTo>
                    <a:pt x="188711" y="2073"/>
                    <a:pt x="125560" y="15789"/>
                    <a:pt x="35835" y="62843"/>
                  </a:cubicBezTo>
                  <a:close/>
                </a:path>
              </a:pathLst>
            </a:custGeom>
            <a:solidFill>
              <a:srgbClr val="ED8D85"/>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5D3FCBAA-E992-28EA-7A8A-DA83A18C72BD}"/>
                </a:ext>
              </a:extLst>
            </p:cNvPr>
            <p:cNvSpPr/>
            <p:nvPr/>
          </p:nvSpPr>
          <p:spPr>
            <a:xfrm>
              <a:off x="8912744" y="4854304"/>
              <a:ext cx="228006" cy="368212"/>
            </a:xfrm>
            <a:custGeom>
              <a:avLst/>
              <a:gdLst>
                <a:gd name="connsiteX0" fmla="*/ 61783 w 228006"/>
                <a:gd name="connsiteY0" fmla="*/ -22 h 368212"/>
                <a:gd name="connsiteX1" fmla="*/ 6538 w 228006"/>
                <a:gd name="connsiteY1" fmla="*/ 299253 h 368212"/>
                <a:gd name="connsiteX2" fmla="*/ 27112 w 228006"/>
                <a:gd name="connsiteY2" fmla="*/ 349831 h 368212"/>
                <a:gd name="connsiteX3" fmla="*/ 81023 w 228006"/>
                <a:gd name="connsiteY3" fmla="*/ 366214 h 368212"/>
                <a:gd name="connsiteX4" fmla="*/ 111599 w 228006"/>
                <a:gd name="connsiteY4" fmla="*/ 328114 h 368212"/>
                <a:gd name="connsiteX5" fmla="*/ 227803 w 228006"/>
                <a:gd name="connsiteY5" fmla="*/ 42364 h 368212"/>
                <a:gd name="connsiteX6" fmla="*/ 61783 w 228006"/>
                <a:gd name="connsiteY6" fmla="*/ -22 h 36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006" h="368212">
                  <a:moveTo>
                    <a:pt x="61783" y="-22"/>
                  </a:moveTo>
                  <a:cubicBezTo>
                    <a:pt x="7747" y="89760"/>
                    <a:pt x="-11884" y="196097"/>
                    <a:pt x="6538" y="299253"/>
                  </a:cubicBezTo>
                  <a:cubicBezTo>
                    <a:pt x="8624" y="317684"/>
                    <a:pt x="15739" y="335181"/>
                    <a:pt x="27112" y="349831"/>
                  </a:cubicBezTo>
                  <a:cubicBezTo>
                    <a:pt x="40323" y="365376"/>
                    <a:pt x="61392" y="371776"/>
                    <a:pt x="81023" y="366214"/>
                  </a:cubicBezTo>
                  <a:cubicBezTo>
                    <a:pt x="97787" y="359832"/>
                    <a:pt x="105407" y="343163"/>
                    <a:pt x="111599" y="328114"/>
                  </a:cubicBezTo>
                  <a:lnTo>
                    <a:pt x="227803" y="42364"/>
                  </a:lnTo>
                  <a:cubicBezTo>
                    <a:pt x="177988" y="26647"/>
                    <a:pt x="125410" y="17789"/>
                    <a:pt x="61783" y="-22"/>
                  </a:cubicBezTo>
                  <a:close/>
                </a:path>
              </a:pathLst>
            </a:custGeom>
            <a:solidFill>
              <a:srgbClr val="ED8D85"/>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0C4194B1-FCE9-FF43-6A2B-11065D718326}"/>
                </a:ext>
              </a:extLst>
            </p:cNvPr>
            <p:cNvSpPr/>
            <p:nvPr/>
          </p:nvSpPr>
          <p:spPr>
            <a:xfrm>
              <a:off x="8966636" y="4807536"/>
              <a:ext cx="270316" cy="401672"/>
            </a:xfrm>
            <a:custGeom>
              <a:avLst/>
              <a:gdLst>
                <a:gd name="connsiteX0" fmla="*/ 115142 w 270316"/>
                <a:gd name="connsiteY0" fmla="*/ -22 h 401672"/>
                <a:gd name="connsiteX1" fmla="*/ 842 w 270316"/>
                <a:gd name="connsiteY1" fmla="*/ 343735 h 401672"/>
                <a:gd name="connsiteX2" fmla="*/ 18749 w 270316"/>
                <a:gd name="connsiteY2" fmla="*/ 390788 h 401672"/>
                <a:gd name="connsiteX3" fmla="*/ 96759 w 270316"/>
                <a:gd name="connsiteY3" fmla="*/ 383835 h 401672"/>
                <a:gd name="connsiteX4" fmla="*/ 131906 w 270316"/>
                <a:gd name="connsiteY4" fmla="*/ 314683 h 401672"/>
                <a:gd name="connsiteX5" fmla="*/ 270114 w 270316"/>
                <a:gd name="connsiteY5" fmla="*/ 84179 h 401672"/>
                <a:gd name="connsiteX6" fmla="*/ 115142 w 270316"/>
                <a:gd name="connsiteY6" fmla="*/ -22 h 401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316" h="401672">
                  <a:moveTo>
                    <a:pt x="115142" y="-22"/>
                  </a:moveTo>
                  <a:cubicBezTo>
                    <a:pt x="33598" y="95237"/>
                    <a:pt x="-7426" y="218614"/>
                    <a:pt x="842" y="343735"/>
                  </a:cubicBezTo>
                  <a:cubicBezTo>
                    <a:pt x="2080" y="360499"/>
                    <a:pt x="5033" y="378787"/>
                    <a:pt x="18749" y="390788"/>
                  </a:cubicBezTo>
                  <a:cubicBezTo>
                    <a:pt x="39990" y="409267"/>
                    <a:pt x="77042" y="402313"/>
                    <a:pt x="96759" y="383835"/>
                  </a:cubicBezTo>
                  <a:cubicBezTo>
                    <a:pt x="116475" y="365356"/>
                    <a:pt x="123714" y="339258"/>
                    <a:pt x="131906" y="314683"/>
                  </a:cubicBezTo>
                  <a:cubicBezTo>
                    <a:pt x="160890" y="228816"/>
                    <a:pt x="208030" y="150196"/>
                    <a:pt x="270114" y="84179"/>
                  </a:cubicBezTo>
                  <a:cubicBezTo>
                    <a:pt x="215821" y="61261"/>
                    <a:pt x="163920" y="33058"/>
                    <a:pt x="115142" y="-22"/>
                  </a:cubicBezTo>
                  <a:close/>
                </a:path>
              </a:pathLst>
            </a:custGeom>
            <a:solidFill>
              <a:srgbClr val="ED8D85"/>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9D3B1DB5-B935-7B8B-CD49-9C8667485D06}"/>
                </a:ext>
              </a:extLst>
            </p:cNvPr>
            <p:cNvSpPr/>
            <p:nvPr/>
          </p:nvSpPr>
          <p:spPr>
            <a:xfrm>
              <a:off x="8757375" y="4605701"/>
              <a:ext cx="625211" cy="598426"/>
            </a:xfrm>
            <a:custGeom>
              <a:avLst/>
              <a:gdLst>
                <a:gd name="connsiteX0" fmla="*/ 603676 w 625211"/>
                <a:gd name="connsiteY0" fmla="*/ 101133 h 598426"/>
                <a:gd name="connsiteX1" fmla="*/ 455277 w 625211"/>
                <a:gd name="connsiteY1" fmla="*/ -22 h 598426"/>
                <a:gd name="connsiteX2" fmla="*/ 101328 w 625211"/>
                <a:gd name="connsiteY2" fmla="*/ 191239 h 598426"/>
                <a:gd name="connsiteX3" fmla="*/ 1792 w 625211"/>
                <a:gd name="connsiteY3" fmla="*/ 516804 h 598426"/>
                <a:gd name="connsiteX4" fmla="*/ 19318 w 625211"/>
                <a:gd name="connsiteY4" fmla="*/ 572144 h 598426"/>
                <a:gd name="connsiteX5" fmla="*/ 76468 w 625211"/>
                <a:gd name="connsiteY5" fmla="*/ 598147 h 598426"/>
                <a:gd name="connsiteX6" fmla="*/ 130189 w 625211"/>
                <a:gd name="connsiteY6" fmla="*/ 545665 h 598426"/>
                <a:gd name="connsiteX7" fmla="*/ 222676 w 625211"/>
                <a:gd name="connsiteY7" fmla="*/ 371357 h 598426"/>
                <a:gd name="connsiteX8" fmla="*/ 494425 w 625211"/>
                <a:gd name="connsiteY8" fmla="*/ 315255 h 598426"/>
                <a:gd name="connsiteX9" fmla="*/ 603676 w 625211"/>
                <a:gd name="connsiteY9" fmla="*/ 101133 h 59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211" h="598426">
                  <a:moveTo>
                    <a:pt x="603676" y="101133"/>
                  </a:moveTo>
                  <a:cubicBezTo>
                    <a:pt x="563148" y="55880"/>
                    <a:pt x="512217" y="21161"/>
                    <a:pt x="455277" y="-22"/>
                  </a:cubicBezTo>
                  <a:cubicBezTo>
                    <a:pt x="316688" y="19028"/>
                    <a:pt x="189434" y="83893"/>
                    <a:pt x="101328" y="191239"/>
                  </a:cubicBezTo>
                  <a:cubicBezTo>
                    <a:pt x="26442" y="282346"/>
                    <a:pt x="-9343" y="399399"/>
                    <a:pt x="1792" y="516804"/>
                  </a:cubicBezTo>
                  <a:cubicBezTo>
                    <a:pt x="2582" y="536483"/>
                    <a:pt x="8631" y="555599"/>
                    <a:pt x="19318" y="572144"/>
                  </a:cubicBezTo>
                  <a:cubicBezTo>
                    <a:pt x="32453" y="590280"/>
                    <a:pt x="54170" y="600157"/>
                    <a:pt x="76468" y="598147"/>
                  </a:cubicBezTo>
                  <a:cubicBezTo>
                    <a:pt x="105043" y="594242"/>
                    <a:pt x="119806" y="568430"/>
                    <a:pt x="130189" y="545665"/>
                  </a:cubicBezTo>
                  <a:cubicBezTo>
                    <a:pt x="157525" y="485848"/>
                    <a:pt x="184862" y="426031"/>
                    <a:pt x="222676" y="371357"/>
                  </a:cubicBezTo>
                  <a:cubicBezTo>
                    <a:pt x="318403" y="375453"/>
                    <a:pt x="416891" y="360308"/>
                    <a:pt x="494425" y="315255"/>
                  </a:cubicBezTo>
                  <a:cubicBezTo>
                    <a:pt x="571958" y="270202"/>
                    <a:pt x="668542" y="176857"/>
                    <a:pt x="603676" y="101133"/>
                  </a:cubicBezTo>
                  <a:close/>
                </a:path>
              </a:pathLst>
            </a:custGeom>
            <a:solidFill>
              <a:srgbClr val="FCB499"/>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D76829E9-6DC9-78DE-F446-2867DB629964}"/>
                </a:ext>
              </a:extLst>
            </p:cNvPr>
            <p:cNvSpPr/>
            <p:nvPr/>
          </p:nvSpPr>
          <p:spPr>
            <a:xfrm>
              <a:off x="8925866" y="4999465"/>
              <a:ext cx="89249" cy="215169"/>
            </a:xfrm>
            <a:custGeom>
              <a:avLst/>
              <a:gdLst>
                <a:gd name="connsiteX0" fmla="*/ -203 w 89249"/>
                <a:gd name="connsiteY0" fmla="*/ 215147 h 215169"/>
                <a:gd name="connsiteX1" fmla="*/ 89046 w 89249"/>
                <a:gd name="connsiteY1" fmla="*/ -22 h 215169"/>
              </a:gdLst>
              <a:ahLst/>
              <a:cxnLst>
                <a:cxn ang="0">
                  <a:pos x="connsiteX0" y="connsiteY0"/>
                </a:cxn>
                <a:cxn ang="0">
                  <a:pos x="connsiteX1" y="connsiteY1"/>
                </a:cxn>
              </a:cxnLst>
              <a:rect l="l" t="t" r="r" b="b"/>
              <a:pathLst>
                <a:path w="89249" h="215169">
                  <a:moveTo>
                    <a:pt x="-203" y="215147"/>
                  </a:moveTo>
                  <a:cubicBezTo>
                    <a:pt x="29515" y="143396"/>
                    <a:pt x="59261" y="71672"/>
                    <a:pt x="89046" y="-22"/>
                  </a:cubicBezTo>
                </a:path>
              </a:pathLst>
            </a:custGeom>
            <a:noFill/>
            <a:ln w="9525" cap="flat">
              <a:solidFill>
                <a:srgbClr val="D46674"/>
              </a:solid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8E468A3E-3EC4-766D-C38E-C4D1ABFCBEAB}"/>
                </a:ext>
              </a:extLst>
            </p:cNvPr>
            <p:cNvSpPr/>
            <p:nvPr/>
          </p:nvSpPr>
          <p:spPr>
            <a:xfrm>
              <a:off x="9002543" y="4997465"/>
              <a:ext cx="87629" cy="220789"/>
            </a:xfrm>
            <a:custGeom>
              <a:avLst/>
              <a:gdLst>
                <a:gd name="connsiteX0" fmla="*/ -203 w 87629"/>
                <a:gd name="connsiteY0" fmla="*/ 220767 h 220789"/>
                <a:gd name="connsiteX1" fmla="*/ 87427 w 87629"/>
                <a:gd name="connsiteY1" fmla="*/ -22 h 220789"/>
              </a:gdLst>
              <a:ahLst/>
              <a:cxnLst>
                <a:cxn ang="0">
                  <a:pos x="connsiteX0" y="connsiteY0"/>
                </a:cxn>
                <a:cxn ang="0">
                  <a:pos x="connsiteX1" y="connsiteY1"/>
                </a:cxn>
              </a:cxnLst>
              <a:rect l="l" t="t" r="r" b="b"/>
              <a:pathLst>
                <a:path w="87629" h="220789">
                  <a:moveTo>
                    <a:pt x="-203" y="220767"/>
                  </a:moveTo>
                  <a:cubicBezTo>
                    <a:pt x="34268" y="149368"/>
                    <a:pt x="63557" y="75587"/>
                    <a:pt x="87427" y="-22"/>
                  </a:cubicBezTo>
                </a:path>
              </a:pathLst>
            </a:custGeom>
            <a:noFill/>
            <a:ln w="9525" cap="flat">
              <a:solidFill>
                <a:srgbClr val="D46674"/>
              </a:solid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AE8F3145-ACA9-5B56-8F1F-BD27F799D1AB}"/>
                </a:ext>
              </a:extLst>
            </p:cNvPr>
            <p:cNvSpPr/>
            <p:nvPr/>
          </p:nvSpPr>
          <p:spPr>
            <a:xfrm>
              <a:off x="7926786" y="5260099"/>
              <a:ext cx="850204" cy="525609"/>
            </a:xfrm>
            <a:custGeom>
              <a:avLst/>
              <a:gdLst>
                <a:gd name="connsiteX0" fmla="*/ 850002 w 850204"/>
                <a:gd name="connsiteY0" fmla="*/ 348562 h 525609"/>
                <a:gd name="connsiteX1" fmla="*/ 517960 w 850204"/>
                <a:gd name="connsiteY1" fmla="*/ 492866 h 525609"/>
                <a:gd name="connsiteX2" fmla="*/ 387753 w 850204"/>
                <a:gd name="connsiteY2" fmla="*/ 522012 h 525609"/>
                <a:gd name="connsiteX3" fmla="*/ 387753 w 850204"/>
                <a:gd name="connsiteY3" fmla="*/ 522012 h 525609"/>
                <a:gd name="connsiteX4" fmla="*/ 164297 w 850204"/>
                <a:gd name="connsiteY4" fmla="*/ 492199 h 525609"/>
                <a:gd name="connsiteX5" fmla="*/ 7039 w 850204"/>
                <a:gd name="connsiteY5" fmla="*/ 198924 h 525609"/>
                <a:gd name="connsiteX6" fmla="*/ 114862 w 850204"/>
                <a:gd name="connsiteY6" fmla="*/ 60526 h 525609"/>
                <a:gd name="connsiteX7" fmla="*/ 114862 w 850204"/>
                <a:gd name="connsiteY7" fmla="*/ 60526 h 525609"/>
                <a:gd name="connsiteX8" fmla="*/ 201063 w 850204"/>
                <a:gd name="connsiteY8" fmla="*/ 20616 h 525609"/>
                <a:gd name="connsiteX9" fmla="*/ 474050 w 850204"/>
                <a:gd name="connsiteY9" fmla="*/ 5091 h 525609"/>
                <a:gd name="connsiteX10" fmla="*/ 748275 w 850204"/>
                <a:gd name="connsiteY10" fmla="*/ 2900 h 525609"/>
                <a:gd name="connsiteX11" fmla="*/ 850002 w 850204"/>
                <a:gd name="connsiteY11" fmla="*/ 348562 h 525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0204" h="525609">
                  <a:moveTo>
                    <a:pt x="850002" y="348562"/>
                  </a:moveTo>
                  <a:cubicBezTo>
                    <a:pt x="738559" y="394949"/>
                    <a:pt x="632832" y="455528"/>
                    <a:pt x="517960" y="492866"/>
                  </a:cubicBezTo>
                  <a:cubicBezTo>
                    <a:pt x="475631" y="506887"/>
                    <a:pt x="432016" y="516650"/>
                    <a:pt x="387753" y="522012"/>
                  </a:cubicBezTo>
                  <a:lnTo>
                    <a:pt x="387753" y="522012"/>
                  </a:lnTo>
                  <a:cubicBezTo>
                    <a:pt x="311553" y="530871"/>
                    <a:pt x="233829" y="524108"/>
                    <a:pt x="164297" y="492199"/>
                  </a:cubicBezTo>
                  <a:cubicBezTo>
                    <a:pt x="54569" y="441812"/>
                    <a:pt x="-25251" y="315225"/>
                    <a:pt x="7039" y="198924"/>
                  </a:cubicBezTo>
                  <a:cubicBezTo>
                    <a:pt x="23136" y="140917"/>
                    <a:pt x="64189" y="93673"/>
                    <a:pt x="114862" y="60526"/>
                  </a:cubicBezTo>
                  <a:lnTo>
                    <a:pt x="114862" y="60526"/>
                  </a:lnTo>
                  <a:cubicBezTo>
                    <a:pt x="141589" y="43267"/>
                    <a:pt x="170612" y="29827"/>
                    <a:pt x="201063" y="20616"/>
                  </a:cubicBezTo>
                  <a:cubicBezTo>
                    <a:pt x="288789" y="-5958"/>
                    <a:pt x="382610" y="-1672"/>
                    <a:pt x="474050" y="5091"/>
                  </a:cubicBezTo>
                  <a:cubicBezTo>
                    <a:pt x="565490" y="11853"/>
                    <a:pt x="658359" y="20712"/>
                    <a:pt x="748275" y="2900"/>
                  </a:cubicBezTo>
                  <a:cubicBezTo>
                    <a:pt x="781041" y="120534"/>
                    <a:pt x="815235" y="234548"/>
                    <a:pt x="850002" y="348562"/>
                  </a:cubicBezTo>
                  <a:close/>
                </a:path>
              </a:pathLst>
            </a:custGeom>
            <a:solidFill>
              <a:srgbClr val="2D7FA8"/>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B94F8098-D88D-8E3A-1932-E1EB4F42D6B2}"/>
                </a:ext>
              </a:extLst>
            </p:cNvPr>
            <p:cNvSpPr/>
            <p:nvPr/>
          </p:nvSpPr>
          <p:spPr>
            <a:xfrm>
              <a:off x="7926691" y="5320648"/>
              <a:ext cx="387956" cy="465060"/>
            </a:xfrm>
            <a:custGeom>
              <a:avLst/>
              <a:gdLst>
                <a:gd name="connsiteX0" fmla="*/ 387753 w 387956"/>
                <a:gd name="connsiteY0" fmla="*/ 461464 h 465060"/>
                <a:gd name="connsiteX1" fmla="*/ 164297 w 387956"/>
                <a:gd name="connsiteY1" fmla="*/ 431651 h 465060"/>
                <a:gd name="connsiteX2" fmla="*/ 7039 w 387956"/>
                <a:gd name="connsiteY2" fmla="*/ 138376 h 465060"/>
                <a:gd name="connsiteX3" fmla="*/ 114862 w 387956"/>
                <a:gd name="connsiteY3" fmla="*/ -22 h 465060"/>
                <a:gd name="connsiteX4" fmla="*/ 66761 w 387956"/>
                <a:gd name="connsiteY4" fmla="*/ 206194 h 465060"/>
                <a:gd name="connsiteX5" fmla="*/ 300885 w 387956"/>
                <a:gd name="connsiteY5" fmla="*/ 440604 h 465060"/>
                <a:gd name="connsiteX6" fmla="*/ 387753 w 387956"/>
                <a:gd name="connsiteY6" fmla="*/ 461464 h 46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956" h="465060">
                  <a:moveTo>
                    <a:pt x="387753" y="461464"/>
                  </a:moveTo>
                  <a:cubicBezTo>
                    <a:pt x="311553" y="470322"/>
                    <a:pt x="233829" y="463559"/>
                    <a:pt x="164297" y="431651"/>
                  </a:cubicBezTo>
                  <a:cubicBezTo>
                    <a:pt x="54569" y="381263"/>
                    <a:pt x="-25251" y="254676"/>
                    <a:pt x="7039" y="138376"/>
                  </a:cubicBezTo>
                  <a:cubicBezTo>
                    <a:pt x="23136" y="80369"/>
                    <a:pt x="64189" y="33124"/>
                    <a:pt x="114862" y="-22"/>
                  </a:cubicBezTo>
                  <a:cubicBezTo>
                    <a:pt x="70666" y="58947"/>
                    <a:pt x="53216" y="133756"/>
                    <a:pt x="66761" y="206194"/>
                  </a:cubicBezTo>
                  <a:cubicBezTo>
                    <a:pt x="89906" y="319541"/>
                    <a:pt x="190586" y="404123"/>
                    <a:pt x="300885" y="440604"/>
                  </a:cubicBezTo>
                  <a:cubicBezTo>
                    <a:pt x="329251" y="449834"/>
                    <a:pt x="358292" y="456806"/>
                    <a:pt x="387753" y="461464"/>
                  </a:cubicBezTo>
                  <a:close/>
                </a:path>
              </a:pathLst>
            </a:custGeom>
            <a:solidFill>
              <a:srgbClr val="DEFBFF"/>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9F984320-7D71-085C-CE1D-69EB994AE50D}"/>
                </a:ext>
              </a:extLst>
            </p:cNvPr>
            <p:cNvSpPr/>
            <p:nvPr/>
          </p:nvSpPr>
          <p:spPr>
            <a:xfrm>
              <a:off x="8395419" y="5355414"/>
              <a:ext cx="43735" cy="198310"/>
            </a:xfrm>
            <a:custGeom>
              <a:avLst/>
              <a:gdLst>
                <a:gd name="connsiteX0" fmla="*/ -203 w 43735"/>
                <a:gd name="connsiteY0" fmla="*/ -22 h 198310"/>
                <a:gd name="connsiteX1" fmla="*/ 40659 w 43735"/>
                <a:gd name="connsiteY1" fmla="*/ 198288 h 198310"/>
              </a:gdLst>
              <a:ahLst/>
              <a:cxnLst>
                <a:cxn ang="0">
                  <a:pos x="connsiteX0" y="connsiteY0"/>
                </a:cxn>
                <a:cxn ang="0">
                  <a:pos x="connsiteX1" y="connsiteY1"/>
                </a:cxn>
              </a:cxnLst>
              <a:rect l="l" t="t" r="r" b="b"/>
              <a:pathLst>
                <a:path w="43735" h="198310">
                  <a:moveTo>
                    <a:pt x="-203" y="-22"/>
                  </a:moveTo>
                  <a:cubicBezTo>
                    <a:pt x="35782" y="59433"/>
                    <a:pt x="50213" y="129451"/>
                    <a:pt x="40659" y="198288"/>
                  </a:cubicBezTo>
                </a:path>
              </a:pathLst>
            </a:custGeom>
            <a:noFill/>
            <a:ln w="38100" cap="rnd">
              <a:solidFill>
                <a:srgbClr val="DEFBFF"/>
              </a:solid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CF01E75F-FF9C-3244-75E5-3A6353D6AFCE}"/>
                </a:ext>
              </a:extLst>
            </p:cNvPr>
            <p:cNvSpPr/>
            <p:nvPr/>
          </p:nvSpPr>
          <p:spPr>
            <a:xfrm>
              <a:off x="8490288" y="5344270"/>
              <a:ext cx="33634" cy="198215"/>
            </a:xfrm>
            <a:custGeom>
              <a:avLst/>
              <a:gdLst>
                <a:gd name="connsiteX0" fmla="*/ -203 w 33634"/>
                <a:gd name="connsiteY0" fmla="*/ -22 h 198215"/>
                <a:gd name="connsiteX1" fmla="*/ 28372 w 33634"/>
                <a:gd name="connsiteY1" fmla="*/ 198193 h 198215"/>
              </a:gdLst>
              <a:ahLst/>
              <a:cxnLst>
                <a:cxn ang="0">
                  <a:pos x="connsiteX0" y="connsiteY0"/>
                </a:cxn>
                <a:cxn ang="0">
                  <a:pos x="connsiteX1" y="connsiteY1"/>
                </a:cxn>
              </a:cxnLst>
              <a:rect l="l" t="t" r="r" b="b"/>
              <a:pathLst>
                <a:path w="33634" h="198215">
                  <a:moveTo>
                    <a:pt x="-203" y="-22"/>
                  </a:moveTo>
                  <a:cubicBezTo>
                    <a:pt x="30553" y="61204"/>
                    <a:pt x="40583" y="130775"/>
                    <a:pt x="28372" y="198193"/>
                  </a:cubicBezTo>
                </a:path>
              </a:pathLst>
            </a:custGeom>
            <a:noFill/>
            <a:ln w="38100" cap="rnd">
              <a:solidFill>
                <a:srgbClr val="DEFBFF"/>
              </a:solid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3021C223-63A6-9EA6-31AF-D399C9D68779}"/>
                </a:ext>
              </a:extLst>
            </p:cNvPr>
            <p:cNvSpPr/>
            <p:nvPr/>
          </p:nvSpPr>
          <p:spPr>
            <a:xfrm>
              <a:off x="8552487" y="5326839"/>
              <a:ext cx="53534" cy="204692"/>
            </a:xfrm>
            <a:custGeom>
              <a:avLst/>
              <a:gdLst>
                <a:gd name="connsiteX0" fmla="*/ -203 w 53534"/>
                <a:gd name="connsiteY0" fmla="*/ -22 h 204692"/>
                <a:gd name="connsiteX1" fmla="*/ 48660 w 53534"/>
                <a:gd name="connsiteY1" fmla="*/ 204670 h 204692"/>
              </a:gdLst>
              <a:ahLst/>
              <a:cxnLst>
                <a:cxn ang="0">
                  <a:pos x="connsiteX0" y="connsiteY0"/>
                </a:cxn>
                <a:cxn ang="0">
                  <a:pos x="connsiteX1" y="connsiteY1"/>
                </a:cxn>
              </a:cxnLst>
              <a:rect l="l" t="t" r="r" b="b"/>
              <a:pathLst>
                <a:path w="53534" h="204692">
                  <a:moveTo>
                    <a:pt x="-203" y="-22"/>
                  </a:moveTo>
                  <a:cubicBezTo>
                    <a:pt x="44850" y="57966"/>
                    <a:pt x="62661" y="132585"/>
                    <a:pt x="48660" y="204670"/>
                  </a:cubicBezTo>
                </a:path>
              </a:pathLst>
            </a:custGeom>
            <a:noFill/>
            <a:ln w="38100" cap="rnd">
              <a:solidFill>
                <a:srgbClr val="DEFBFF"/>
              </a:solid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1EBBEB84-164E-B6C8-947B-16FA7DE56706}"/>
                </a:ext>
              </a:extLst>
            </p:cNvPr>
            <p:cNvSpPr/>
            <p:nvPr/>
          </p:nvSpPr>
          <p:spPr>
            <a:xfrm>
              <a:off x="9414594" y="5248829"/>
              <a:ext cx="855156" cy="614828"/>
            </a:xfrm>
            <a:custGeom>
              <a:avLst/>
              <a:gdLst>
                <a:gd name="connsiteX0" fmla="*/ -203 w 855156"/>
                <a:gd name="connsiteY0" fmla="*/ 313731 h 614828"/>
                <a:gd name="connsiteX1" fmla="*/ 290976 w 855156"/>
                <a:gd name="connsiteY1" fmla="*/ 528901 h 614828"/>
                <a:gd name="connsiteX2" fmla="*/ 411277 w 855156"/>
                <a:gd name="connsiteY2" fmla="*/ 586527 h 614828"/>
                <a:gd name="connsiteX3" fmla="*/ 411277 w 855156"/>
                <a:gd name="connsiteY3" fmla="*/ 586527 h 614828"/>
                <a:gd name="connsiteX4" fmla="*/ 635686 w 855156"/>
                <a:gd name="connsiteY4" fmla="*/ 607672 h 614828"/>
                <a:gd name="connsiteX5" fmla="*/ 854761 w 855156"/>
                <a:gd name="connsiteY5" fmla="*/ 357165 h 614828"/>
                <a:gd name="connsiteX6" fmla="*/ 780751 w 855156"/>
                <a:gd name="connsiteY6" fmla="*/ 198097 h 614828"/>
                <a:gd name="connsiteX7" fmla="*/ 780751 w 855156"/>
                <a:gd name="connsiteY7" fmla="*/ 198097 h 614828"/>
                <a:gd name="connsiteX8" fmla="*/ 705694 w 855156"/>
                <a:gd name="connsiteY8" fmla="*/ 139900 h 614828"/>
                <a:gd name="connsiteX9" fmla="*/ 443185 w 855156"/>
                <a:gd name="connsiteY9" fmla="*/ 63700 h 614828"/>
                <a:gd name="connsiteX10" fmla="*/ 176485 w 855156"/>
                <a:gd name="connsiteY10" fmla="*/ -22 h 614828"/>
                <a:gd name="connsiteX11" fmla="*/ -203 w 855156"/>
                <a:gd name="connsiteY11" fmla="*/ 313731 h 61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5156" h="614828">
                  <a:moveTo>
                    <a:pt x="-203" y="313731"/>
                  </a:moveTo>
                  <a:cubicBezTo>
                    <a:pt x="97999" y="383930"/>
                    <a:pt x="187439" y="466703"/>
                    <a:pt x="290976" y="528901"/>
                  </a:cubicBezTo>
                  <a:cubicBezTo>
                    <a:pt x="329067" y="552056"/>
                    <a:pt x="369367" y="571363"/>
                    <a:pt x="411277" y="586527"/>
                  </a:cubicBezTo>
                  <a:lnTo>
                    <a:pt x="411277" y="586527"/>
                  </a:lnTo>
                  <a:cubicBezTo>
                    <a:pt x="483857" y="612340"/>
                    <a:pt x="560819" y="623103"/>
                    <a:pt x="635686" y="607672"/>
                  </a:cubicBezTo>
                  <a:cubicBezTo>
                    <a:pt x="753891" y="583193"/>
                    <a:pt x="860095" y="477752"/>
                    <a:pt x="854761" y="357165"/>
                  </a:cubicBezTo>
                  <a:cubicBezTo>
                    <a:pt x="852094" y="297062"/>
                    <a:pt x="822947" y="241817"/>
                    <a:pt x="780751" y="198097"/>
                  </a:cubicBezTo>
                  <a:lnTo>
                    <a:pt x="780751" y="198097"/>
                  </a:lnTo>
                  <a:cubicBezTo>
                    <a:pt x="758606" y="175247"/>
                    <a:pt x="733336" y="155654"/>
                    <a:pt x="705694" y="139900"/>
                  </a:cubicBezTo>
                  <a:cubicBezTo>
                    <a:pt x="626161" y="94275"/>
                    <a:pt x="534244" y="77416"/>
                    <a:pt x="443185" y="63700"/>
                  </a:cubicBezTo>
                  <a:cubicBezTo>
                    <a:pt x="352126" y="49984"/>
                    <a:pt x="260115" y="37506"/>
                    <a:pt x="176485" y="-22"/>
                  </a:cubicBezTo>
                  <a:cubicBezTo>
                    <a:pt x="118669" y="107134"/>
                    <a:pt x="59233" y="210385"/>
                    <a:pt x="-203" y="313731"/>
                  </a:cubicBezTo>
                  <a:close/>
                </a:path>
              </a:pathLst>
            </a:custGeom>
            <a:solidFill>
              <a:srgbClr val="2D7FA8"/>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3D8B2F45-E6EB-8F95-05AC-E8A573A43692}"/>
                </a:ext>
              </a:extLst>
            </p:cNvPr>
            <p:cNvSpPr/>
            <p:nvPr/>
          </p:nvSpPr>
          <p:spPr>
            <a:xfrm>
              <a:off x="9826170" y="5446949"/>
              <a:ext cx="443676" cy="416708"/>
            </a:xfrm>
            <a:custGeom>
              <a:avLst/>
              <a:gdLst>
                <a:gd name="connsiteX0" fmla="*/ -203 w 443676"/>
                <a:gd name="connsiteY0" fmla="*/ 388407 h 416708"/>
                <a:gd name="connsiteX1" fmla="*/ 224206 w 443676"/>
                <a:gd name="connsiteY1" fmla="*/ 409553 h 416708"/>
                <a:gd name="connsiteX2" fmla="*/ 443281 w 443676"/>
                <a:gd name="connsiteY2" fmla="*/ 159045 h 416708"/>
                <a:gd name="connsiteX3" fmla="*/ 369271 w 443676"/>
                <a:gd name="connsiteY3" fmla="*/ -22 h 416708"/>
                <a:gd name="connsiteX4" fmla="*/ 369271 w 443676"/>
                <a:gd name="connsiteY4" fmla="*/ 211433 h 416708"/>
                <a:gd name="connsiteX5" fmla="*/ 88474 w 443676"/>
                <a:gd name="connsiteY5" fmla="*/ 387264 h 416708"/>
                <a:gd name="connsiteX6" fmla="*/ -203 w 443676"/>
                <a:gd name="connsiteY6" fmla="*/ 388407 h 416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676" h="416708">
                  <a:moveTo>
                    <a:pt x="-203" y="388407"/>
                  </a:moveTo>
                  <a:cubicBezTo>
                    <a:pt x="72377" y="414220"/>
                    <a:pt x="149339" y="424983"/>
                    <a:pt x="224206" y="409553"/>
                  </a:cubicBezTo>
                  <a:cubicBezTo>
                    <a:pt x="342411" y="385074"/>
                    <a:pt x="448615" y="279632"/>
                    <a:pt x="443281" y="159045"/>
                  </a:cubicBezTo>
                  <a:cubicBezTo>
                    <a:pt x="440613" y="98942"/>
                    <a:pt x="411467" y="43698"/>
                    <a:pt x="369271" y="-22"/>
                  </a:cubicBezTo>
                  <a:cubicBezTo>
                    <a:pt x="398846" y="67357"/>
                    <a:pt x="398846" y="144053"/>
                    <a:pt x="369271" y="211433"/>
                  </a:cubicBezTo>
                  <a:cubicBezTo>
                    <a:pt x="321646" y="316684"/>
                    <a:pt x="203727" y="376406"/>
                    <a:pt x="88474" y="387264"/>
                  </a:cubicBezTo>
                  <a:cubicBezTo>
                    <a:pt x="58994" y="389960"/>
                    <a:pt x="29343" y="390341"/>
                    <a:pt x="-203" y="388407"/>
                  </a:cubicBezTo>
                  <a:close/>
                </a:path>
              </a:pathLst>
            </a:custGeom>
            <a:solidFill>
              <a:srgbClr val="DEFBFF"/>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FD57ACE7-8AC8-6934-EFA9-2F77D4B9E15B}"/>
                </a:ext>
              </a:extLst>
            </p:cNvPr>
            <p:cNvSpPr/>
            <p:nvPr/>
          </p:nvSpPr>
          <p:spPr>
            <a:xfrm>
              <a:off x="9759113" y="5400943"/>
              <a:ext cx="84296" cy="184023"/>
            </a:xfrm>
            <a:custGeom>
              <a:avLst/>
              <a:gdLst>
                <a:gd name="connsiteX0" fmla="*/ 84093 w 84296"/>
                <a:gd name="connsiteY0" fmla="*/ -22 h 184023"/>
                <a:gd name="connsiteX1" fmla="*/ -203 w 84296"/>
                <a:gd name="connsiteY1" fmla="*/ 184001 h 184023"/>
              </a:gdLst>
              <a:ahLst/>
              <a:cxnLst>
                <a:cxn ang="0">
                  <a:pos x="connsiteX0" y="connsiteY0"/>
                </a:cxn>
                <a:cxn ang="0">
                  <a:pos x="connsiteX1" y="connsiteY1"/>
                </a:cxn>
              </a:cxnLst>
              <a:rect l="l" t="t" r="r" b="b"/>
              <a:pathLst>
                <a:path w="84296" h="184023">
                  <a:moveTo>
                    <a:pt x="84093" y="-22"/>
                  </a:moveTo>
                  <a:cubicBezTo>
                    <a:pt x="35687" y="49812"/>
                    <a:pt x="5921" y="114801"/>
                    <a:pt x="-203" y="184001"/>
                  </a:cubicBezTo>
                </a:path>
              </a:pathLst>
            </a:custGeom>
            <a:noFill/>
            <a:ln w="38100" cap="rnd">
              <a:solidFill>
                <a:srgbClr val="DEFBFF"/>
              </a:solid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844808A3-61CD-14A8-3527-7C23225992A2}"/>
                </a:ext>
              </a:extLst>
            </p:cNvPr>
            <p:cNvSpPr/>
            <p:nvPr/>
          </p:nvSpPr>
          <p:spPr>
            <a:xfrm>
              <a:off x="9681103" y="5369225"/>
              <a:ext cx="72199" cy="186689"/>
            </a:xfrm>
            <a:custGeom>
              <a:avLst/>
              <a:gdLst>
                <a:gd name="connsiteX0" fmla="*/ 71996 w 72199"/>
                <a:gd name="connsiteY0" fmla="*/ -22 h 186689"/>
                <a:gd name="connsiteX1" fmla="*/ -203 w 72199"/>
                <a:gd name="connsiteY1" fmla="*/ 186667 h 186689"/>
              </a:gdLst>
              <a:ahLst/>
              <a:cxnLst>
                <a:cxn ang="0">
                  <a:pos x="connsiteX0" y="connsiteY0"/>
                </a:cxn>
                <a:cxn ang="0">
                  <a:pos x="connsiteX1" y="connsiteY1"/>
                </a:cxn>
              </a:cxnLst>
              <a:rect l="l" t="t" r="r" b="b"/>
              <a:pathLst>
                <a:path w="72199" h="186689">
                  <a:moveTo>
                    <a:pt x="71996" y="-22"/>
                  </a:moveTo>
                  <a:cubicBezTo>
                    <a:pt x="28334" y="52737"/>
                    <a:pt x="2997" y="118259"/>
                    <a:pt x="-203" y="186667"/>
                  </a:cubicBezTo>
                </a:path>
              </a:pathLst>
            </a:custGeom>
            <a:noFill/>
            <a:ln w="38100" cap="rnd">
              <a:solidFill>
                <a:srgbClr val="DEFBFF"/>
              </a:solid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76C47378-A3B6-B5A8-27A6-FCEF02950BB0}"/>
                </a:ext>
              </a:extLst>
            </p:cNvPr>
            <p:cNvSpPr/>
            <p:nvPr/>
          </p:nvSpPr>
          <p:spPr>
            <a:xfrm>
              <a:off x="9603380" y="5338174"/>
              <a:ext cx="93249" cy="188690"/>
            </a:xfrm>
            <a:custGeom>
              <a:avLst/>
              <a:gdLst>
                <a:gd name="connsiteX0" fmla="*/ 93046 w 93249"/>
                <a:gd name="connsiteY0" fmla="*/ -22 h 188690"/>
                <a:gd name="connsiteX1" fmla="*/ -203 w 93249"/>
                <a:gd name="connsiteY1" fmla="*/ 188668 h 188690"/>
              </a:gdLst>
              <a:ahLst/>
              <a:cxnLst>
                <a:cxn ang="0">
                  <a:pos x="connsiteX0" y="connsiteY0"/>
                </a:cxn>
                <a:cxn ang="0">
                  <a:pos x="connsiteX1" y="connsiteY1"/>
                </a:cxn>
              </a:cxnLst>
              <a:rect l="l" t="t" r="r" b="b"/>
              <a:pathLst>
                <a:path w="93249" h="188690">
                  <a:moveTo>
                    <a:pt x="93046" y="-22"/>
                  </a:moveTo>
                  <a:cubicBezTo>
                    <a:pt x="36182" y="46469"/>
                    <a:pt x="2187" y="115259"/>
                    <a:pt x="-203" y="188668"/>
                  </a:cubicBezTo>
                </a:path>
              </a:pathLst>
            </a:custGeom>
            <a:noFill/>
            <a:ln w="38100" cap="rnd">
              <a:solidFill>
                <a:srgbClr val="DEFBFF"/>
              </a:solid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6B7AEC0A-91DF-A10E-AC92-66C6D97848A1}"/>
                </a:ext>
              </a:extLst>
            </p:cNvPr>
            <p:cNvSpPr/>
            <p:nvPr/>
          </p:nvSpPr>
          <p:spPr>
            <a:xfrm>
              <a:off x="9831449" y="4663912"/>
              <a:ext cx="846160" cy="749477"/>
            </a:xfrm>
            <a:custGeom>
              <a:avLst/>
              <a:gdLst>
                <a:gd name="connsiteX0" fmla="*/ 24711 w 846160"/>
                <a:gd name="connsiteY0" fmla="*/ 344103 h 749477"/>
                <a:gd name="connsiteX1" fmla="*/ 242834 w 846160"/>
                <a:gd name="connsiteY1" fmla="*/ 7775 h 749477"/>
                <a:gd name="connsiteX2" fmla="*/ 845957 w 846160"/>
                <a:gd name="connsiteY2" fmla="*/ 259998 h 749477"/>
                <a:gd name="connsiteX3" fmla="*/ 101387 w 846160"/>
                <a:gd name="connsiteY3" fmla="*/ 576323 h 749477"/>
                <a:gd name="connsiteX4" fmla="*/ 24711 w 846160"/>
                <a:gd name="connsiteY4" fmla="*/ 344103 h 749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160" h="749477">
                  <a:moveTo>
                    <a:pt x="24711" y="344103"/>
                  </a:moveTo>
                  <a:cubicBezTo>
                    <a:pt x="73289" y="217040"/>
                    <a:pt x="150251" y="105978"/>
                    <a:pt x="242834" y="7775"/>
                  </a:cubicBezTo>
                  <a:cubicBezTo>
                    <a:pt x="456289" y="-27658"/>
                    <a:pt x="715083" y="57877"/>
                    <a:pt x="845957" y="259998"/>
                  </a:cubicBezTo>
                  <a:cubicBezTo>
                    <a:pt x="439049" y="1089530"/>
                    <a:pt x="135963" y="624234"/>
                    <a:pt x="101387" y="576323"/>
                  </a:cubicBezTo>
                  <a:cubicBezTo>
                    <a:pt x="47952" y="502218"/>
                    <a:pt x="-44916" y="526126"/>
                    <a:pt x="24711" y="344103"/>
                  </a:cubicBezTo>
                  <a:close/>
                </a:path>
              </a:pathLst>
            </a:custGeom>
            <a:solidFill>
              <a:srgbClr val="203042"/>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291FBD21-5B46-CE7B-2CC1-BE1F3D1955C3}"/>
                </a:ext>
              </a:extLst>
            </p:cNvPr>
            <p:cNvSpPr/>
            <p:nvPr/>
          </p:nvSpPr>
          <p:spPr>
            <a:xfrm>
              <a:off x="8606129" y="4667451"/>
              <a:ext cx="1766714" cy="969617"/>
            </a:xfrm>
            <a:custGeom>
              <a:avLst/>
              <a:gdLst>
                <a:gd name="connsiteX0" fmla="*/ 121986 w 1766714"/>
                <a:gd name="connsiteY0" fmla="*/ 969595 h 969617"/>
                <a:gd name="connsiteX1" fmla="*/ 352 w 1766714"/>
                <a:gd name="connsiteY1" fmla="*/ 591929 h 969617"/>
                <a:gd name="connsiteX2" fmla="*/ 1300896 w 1766714"/>
                <a:gd name="connsiteY2" fmla="*/ 57005 h 969617"/>
                <a:gd name="connsiteX3" fmla="*/ 1613792 w 1766714"/>
                <a:gd name="connsiteY3" fmla="*/ 19381 h 969617"/>
                <a:gd name="connsiteX4" fmla="*/ 1766192 w 1766714"/>
                <a:gd name="connsiteY4" fmla="*/ 370282 h 969617"/>
                <a:gd name="connsiteX5" fmla="*/ 1670275 w 1766714"/>
                <a:gd name="connsiteY5" fmla="*/ 675558 h 969617"/>
                <a:gd name="connsiteX6" fmla="*/ 1380905 w 1766714"/>
                <a:gd name="connsiteY6" fmla="*/ 807860 h 969617"/>
                <a:gd name="connsiteX7" fmla="*/ 121986 w 1766714"/>
                <a:gd name="connsiteY7" fmla="*/ 969595 h 96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6714" h="969617">
                  <a:moveTo>
                    <a:pt x="121986" y="969595"/>
                  </a:moveTo>
                  <a:cubicBezTo>
                    <a:pt x="43119" y="847960"/>
                    <a:pt x="-6030" y="707276"/>
                    <a:pt x="352" y="591929"/>
                  </a:cubicBezTo>
                  <a:lnTo>
                    <a:pt x="1300896" y="57005"/>
                  </a:lnTo>
                  <a:cubicBezTo>
                    <a:pt x="1401003" y="15856"/>
                    <a:pt x="1515208" y="-25387"/>
                    <a:pt x="1613792" y="19381"/>
                  </a:cubicBezTo>
                  <a:cubicBezTo>
                    <a:pt x="1737617" y="75292"/>
                    <a:pt x="1770192" y="234836"/>
                    <a:pt x="1766192" y="370282"/>
                  </a:cubicBezTo>
                  <a:cubicBezTo>
                    <a:pt x="1763334" y="479248"/>
                    <a:pt x="1743903" y="595167"/>
                    <a:pt x="1670275" y="675558"/>
                  </a:cubicBezTo>
                  <a:cubicBezTo>
                    <a:pt x="1596647" y="755949"/>
                    <a:pt x="1486156" y="784429"/>
                    <a:pt x="1380905" y="807860"/>
                  </a:cubicBezTo>
                  <a:cubicBezTo>
                    <a:pt x="966958" y="899358"/>
                    <a:pt x="545620" y="953488"/>
                    <a:pt x="121986" y="969595"/>
                  </a:cubicBezTo>
                  <a:close/>
                </a:path>
              </a:pathLst>
            </a:custGeom>
            <a:solidFill>
              <a:srgbClr val="2F4452"/>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6577D598-7BE9-4780-D2D5-8A37C99752F9}"/>
                </a:ext>
              </a:extLst>
            </p:cNvPr>
            <p:cNvSpPr/>
            <p:nvPr/>
          </p:nvSpPr>
          <p:spPr>
            <a:xfrm>
              <a:off x="9497843" y="4269564"/>
              <a:ext cx="647236" cy="532731"/>
            </a:xfrm>
            <a:custGeom>
              <a:avLst/>
              <a:gdLst>
                <a:gd name="connsiteX0" fmla="*/ 438709 w 647236"/>
                <a:gd name="connsiteY0" fmla="*/ 311064 h 532731"/>
                <a:gd name="connsiteX1" fmla="*/ 314884 w 647236"/>
                <a:gd name="connsiteY1" fmla="*/ 127994 h 532731"/>
                <a:gd name="connsiteX2" fmla="*/ 135147 w 647236"/>
                <a:gd name="connsiteY2" fmla="*/ -22 h 532731"/>
                <a:gd name="connsiteX3" fmla="*/ -203 w 647236"/>
                <a:gd name="connsiteY3" fmla="*/ 191621 h 532731"/>
                <a:gd name="connsiteX4" fmla="*/ 293072 w 647236"/>
                <a:gd name="connsiteY4" fmla="*/ 400028 h 532731"/>
                <a:gd name="connsiteX5" fmla="*/ 249161 w 647236"/>
                <a:gd name="connsiteY5" fmla="*/ 484229 h 532731"/>
                <a:gd name="connsiteX6" fmla="*/ 256115 w 647236"/>
                <a:gd name="connsiteY6" fmla="*/ 521090 h 532731"/>
                <a:gd name="connsiteX7" fmla="*/ 283547 w 647236"/>
                <a:gd name="connsiteY7" fmla="*/ 513470 h 532731"/>
                <a:gd name="connsiteX8" fmla="*/ 348602 w 647236"/>
                <a:gd name="connsiteY8" fmla="*/ 469179 h 532731"/>
                <a:gd name="connsiteX9" fmla="*/ 457759 w 647236"/>
                <a:gd name="connsiteY9" fmla="*/ 524424 h 532731"/>
                <a:gd name="connsiteX10" fmla="*/ 494525 w 647236"/>
                <a:gd name="connsiteY10" fmla="*/ 530139 h 532731"/>
                <a:gd name="connsiteX11" fmla="*/ 503098 w 647236"/>
                <a:gd name="connsiteY11" fmla="*/ 494039 h 532731"/>
                <a:gd name="connsiteX12" fmla="*/ 474523 w 647236"/>
                <a:gd name="connsiteY12" fmla="*/ 465464 h 532731"/>
                <a:gd name="connsiteX13" fmla="*/ 517195 w 647236"/>
                <a:gd name="connsiteY13" fmla="*/ 486705 h 532731"/>
                <a:gd name="connsiteX14" fmla="*/ 561296 w 647236"/>
                <a:gd name="connsiteY14" fmla="*/ 486134 h 532731"/>
                <a:gd name="connsiteX15" fmla="*/ 557581 w 647236"/>
                <a:gd name="connsiteY15" fmla="*/ 451748 h 532731"/>
                <a:gd name="connsiteX16" fmla="*/ 525481 w 647236"/>
                <a:gd name="connsiteY16" fmla="*/ 432698 h 532731"/>
                <a:gd name="connsiteX17" fmla="*/ 562915 w 647236"/>
                <a:gd name="connsiteY17" fmla="*/ 442890 h 532731"/>
                <a:gd name="connsiteX18" fmla="*/ 600253 w 647236"/>
                <a:gd name="connsiteY18" fmla="*/ 453463 h 532731"/>
                <a:gd name="connsiteX19" fmla="*/ 624351 w 647236"/>
                <a:gd name="connsiteY19" fmla="*/ 428126 h 532731"/>
                <a:gd name="connsiteX20" fmla="*/ 574059 w 647236"/>
                <a:gd name="connsiteY20" fmla="*/ 385169 h 532731"/>
                <a:gd name="connsiteX21" fmla="*/ 621684 w 647236"/>
                <a:gd name="connsiteY21" fmla="*/ 393455 h 532731"/>
                <a:gd name="connsiteX22" fmla="*/ 645497 w 647236"/>
                <a:gd name="connsiteY22" fmla="*/ 357070 h 532731"/>
                <a:gd name="connsiteX23" fmla="*/ 617589 w 647236"/>
                <a:gd name="connsiteY23" fmla="*/ 338020 h 532731"/>
                <a:gd name="connsiteX24" fmla="*/ 438709 w 647236"/>
                <a:gd name="connsiteY24" fmla="*/ 311064 h 53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7236" h="532731">
                  <a:moveTo>
                    <a:pt x="438709" y="311064"/>
                  </a:moveTo>
                  <a:cubicBezTo>
                    <a:pt x="417087" y="239722"/>
                    <a:pt x="370224" y="177714"/>
                    <a:pt x="314884" y="127994"/>
                  </a:cubicBezTo>
                  <a:cubicBezTo>
                    <a:pt x="259544" y="78273"/>
                    <a:pt x="195821" y="38078"/>
                    <a:pt x="135147" y="-22"/>
                  </a:cubicBezTo>
                  <a:cubicBezTo>
                    <a:pt x="73930" y="50822"/>
                    <a:pt x="27239" y="116935"/>
                    <a:pt x="-203" y="191621"/>
                  </a:cubicBezTo>
                  <a:cubicBezTo>
                    <a:pt x="116878" y="228844"/>
                    <a:pt x="219405" y="301701"/>
                    <a:pt x="293072" y="400028"/>
                  </a:cubicBezTo>
                  <a:cubicBezTo>
                    <a:pt x="274107" y="425612"/>
                    <a:pt x="259287" y="454034"/>
                    <a:pt x="249161" y="484229"/>
                  </a:cubicBezTo>
                  <a:cubicBezTo>
                    <a:pt x="244780" y="497278"/>
                    <a:pt x="243446" y="515566"/>
                    <a:pt x="256115" y="521090"/>
                  </a:cubicBezTo>
                  <a:cubicBezTo>
                    <a:pt x="265640" y="525091"/>
                    <a:pt x="275165" y="519090"/>
                    <a:pt x="283547" y="513470"/>
                  </a:cubicBezTo>
                  <a:cubicBezTo>
                    <a:pt x="303358" y="499659"/>
                    <a:pt x="323171" y="485848"/>
                    <a:pt x="348602" y="469179"/>
                  </a:cubicBezTo>
                  <a:lnTo>
                    <a:pt x="457759" y="524424"/>
                  </a:lnTo>
                  <a:cubicBezTo>
                    <a:pt x="469284" y="530330"/>
                    <a:pt x="483095" y="536235"/>
                    <a:pt x="494525" y="530139"/>
                  </a:cubicBezTo>
                  <a:cubicBezTo>
                    <a:pt x="505955" y="524043"/>
                    <a:pt x="508908" y="506422"/>
                    <a:pt x="503098" y="494039"/>
                  </a:cubicBezTo>
                  <a:cubicBezTo>
                    <a:pt x="496126" y="482266"/>
                    <a:pt x="486295" y="472437"/>
                    <a:pt x="474523" y="465464"/>
                  </a:cubicBezTo>
                  <a:cubicBezTo>
                    <a:pt x="490525" y="466512"/>
                    <a:pt x="503098" y="478418"/>
                    <a:pt x="517195" y="486705"/>
                  </a:cubicBezTo>
                  <a:cubicBezTo>
                    <a:pt x="531292" y="494992"/>
                    <a:pt x="551199" y="498706"/>
                    <a:pt x="561296" y="486134"/>
                  </a:cubicBezTo>
                  <a:cubicBezTo>
                    <a:pt x="568239" y="475208"/>
                    <a:pt x="566696" y="460940"/>
                    <a:pt x="557581" y="451748"/>
                  </a:cubicBezTo>
                  <a:cubicBezTo>
                    <a:pt x="548475" y="443033"/>
                    <a:pt x="537492" y="436518"/>
                    <a:pt x="525481" y="432698"/>
                  </a:cubicBezTo>
                  <a:cubicBezTo>
                    <a:pt x="538674" y="432498"/>
                    <a:pt x="551647" y="436032"/>
                    <a:pt x="562915" y="442890"/>
                  </a:cubicBezTo>
                  <a:cubicBezTo>
                    <a:pt x="574173" y="449729"/>
                    <a:pt x="587080" y="453387"/>
                    <a:pt x="600253" y="453463"/>
                  </a:cubicBezTo>
                  <a:cubicBezTo>
                    <a:pt x="613302" y="452320"/>
                    <a:pt x="626447" y="440985"/>
                    <a:pt x="624351" y="428126"/>
                  </a:cubicBezTo>
                  <a:cubicBezTo>
                    <a:pt x="620827" y="405457"/>
                    <a:pt x="582155" y="406695"/>
                    <a:pt x="574059" y="385169"/>
                  </a:cubicBezTo>
                  <a:cubicBezTo>
                    <a:pt x="589490" y="391074"/>
                    <a:pt x="606063" y="397075"/>
                    <a:pt x="621684" y="393455"/>
                  </a:cubicBezTo>
                  <a:cubicBezTo>
                    <a:pt x="637305" y="389836"/>
                    <a:pt x="651878" y="372310"/>
                    <a:pt x="645497" y="357070"/>
                  </a:cubicBezTo>
                  <a:cubicBezTo>
                    <a:pt x="640924" y="346306"/>
                    <a:pt x="628733" y="341163"/>
                    <a:pt x="617589" y="338020"/>
                  </a:cubicBezTo>
                  <a:cubicBezTo>
                    <a:pt x="559381" y="321303"/>
                    <a:pt x="499250" y="312245"/>
                    <a:pt x="438709" y="311064"/>
                  </a:cubicBezTo>
                  <a:close/>
                </a:path>
              </a:pathLst>
            </a:custGeom>
            <a:solidFill>
              <a:srgbClr val="FFC5A6"/>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DEF910CD-513D-A761-4B7E-485688FA71AF}"/>
                </a:ext>
              </a:extLst>
            </p:cNvPr>
            <p:cNvSpPr/>
            <p:nvPr/>
          </p:nvSpPr>
          <p:spPr>
            <a:xfrm>
              <a:off x="9294422" y="4082620"/>
              <a:ext cx="391063" cy="426497"/>
            </a:xfrm>
            <a:custGeom>
              <a:avLst/>
              <a:gdLst>
                <a:gd name="connsiteX0" fmla="*/ 52246 w 391063"/>
                <a:gd name="connsiteY0" fmla="*/ 326 h 426497"/>
                <a:gd name="connsiteX1" fmla="*/ 390860 w 391063"/>
                <a:gd name="connsiteY1" fmla="*/ 198351 h 426497"/>
                <a:gd name="connsiteX2" fmla="*/ 204932 w 391063"/>
                <a:gd name="connsiteY2" fmla="*/ 426475 h 426497"/>
                <a:gd name="connsiteX3" fmla="*/ 19861 w 391063"/>
                <a:gd name="connsiteY3" fmla="*/ 255501 h 426497"/>
                <a:gd name="connsiteX4" fmla="*/ 26433 w 391063"/>
                <a:gd name="connsiteY4" fmla="*/ 14804 h 426497"/>
                <a:gd name="connsiteX5" fmla="*/ 52246 w 391063"/>
                <a:gd name="connsiteY5" fmla="*/ 326 h 426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063" h="426497">
                  <a:moveTo>
                    <a:pt x="52246" y="326"/>
                  </a:moveTo>
                  <a:cubicBezTo>
                    <a:pt x="178452" y="20900"/>
                    <a:pt x="297039" y="89671"/>
                    <a:pt x="390860" y="198351"/>
                  </a:cubicBezTo>
                  <a:cubicBezTo>
                    <a:pt x="318832" y="265617"/>
                    <a:pt x="256281" y="342360"/>
                    <a:pt x="204932" y="426475"/>
                  </a:cubicBezTo>
                  <a:cubicBezTo>
                    <a:pt x="120721" y="400119"/>
                    <a:pt x="52798" y="337359"/>
                    <a:pt x="19861" y="255501"/>
                  </a:cubicBezTo>
                  <a:cubicBezTo>
                    <a:pt x="-9762" y="180253"/>
                    <a:pt x="-5761" y="92433"/>
                    <a:pt x="26433" y="14804"/>
                  </a:cubicBezTo>
                  <a:cubicBezTo>
                    <a:pt x="30520" y="4470"/>
                    <a:pt x="41302" y="-1579"/>
                    <a:pt x="52246" y="326"/>
                  </a:cubicBezTo>
                  <a:close/>
                </a:path>
              </a:pathLst>
            </a:custGeom>
            <a:solidFill>
              <a:srgbClr val="FFD84D"/>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E8F83908-CDD9-BF40-D492-1C72A6EB4FB4}"/>
                </a:ext>
              </a:extLst>
            </p:cNvPr>
            <p:cNvSpPr/>
            <p:nvPr/>
          </p:nvSpPr>
          <p:spPr>
            <a:xfrm>
              <a:off x="6977147" y="3025662"/>
              <a:ext cx="146995" cy="421037"/>
            </a:xfrm>
            <a:custGeom>
              <a:avLst/>
              <a:gdLst>
                <a:gd name="connsiteX0" fmla="*/ -203 w 146995"/>
                <a:gd name="connsiteY0" fmla="*/ 421015 h 421037"/>
                <a:gd name="connsiteX1" fmla="*/ 91999 w 146995"/>
                <a:gd name="connsiteY1" fmla="*/ 42396 h 421037"/>
                <a:gd name="connsiteX2" fmla="*/ 130765 w 146995"/>
                <a:gd name="connsiteY2" fmla="*/ 867 h 421037"/>
                <a:gd name="connsiteX3" fmla="*/ 142291 w 146995"/>
                <a:gd name="connsiteY3" fmla="*/ 59065 h 421037"/>
                <a:gd name="connsiteX4" fmla="*/ 57804 w 146995"/>
                <a:gd name="connsiteY4" fmla="*/ 325765 h 421037"/>
                <a:gd name="connsiteX5" fmla="*/ -203 w 146995"/>
                <a:gd name="connsiteY5" fmla="*/ 421015 h 42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995" h="421037">
                  <a:moveTo>
                    <a:pt x="-203" y="421015"/>
                  </a:moveTo>
                  <a:cubicBezTo>
                    <a:pt x="30534" y="294837"/>
                    <a:pt x="61262" y="168631"/>
                    <a:pt x="91999" y="42396"/>
                  </a:cubicBezTo>
                  <a:cubicBezTo>
                    <a:pt x="97142" y="21251"/>
                    <a:pt x="111049" y="-5229"/>
                    <a:pt x="130765" y="867"/>
                  </a:cubicBezTo>
                  <a:cubicBezTo>
                    <a:pt x="150482" y="6963"/>
                    <a:pt x="148958" y="38110"/>
                    <a:pt x="142291" y="59065"/>
                  </a:cubicBezTo>
                  <a:cubicBezTo>
                    <a:pt x="114097" y="147962"/>
                    <a:pt x="85931" y="236868"/>
                    <a:pt x="57804" y="325765"/>
                  </a:cubicBezTo>
                  <a:cubicBezTo>
                    <a:pt x="46564" y="360817"/>
                    <a:pt x="33325" y="398917"/>
                    <a:pt x="-203" y="421015"/>
                  </a:cubicBezTo>
                  <a:close/>
                </a:path>
              </a:pathLst>
            </a:custGeom>
            <a:solidFill>
              <a:srgbClr val="FFFFFF"/>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66BF8872-1110-EB23-688F-0760DAC158B2}"/>
                </a:ext>
              </a:extLst>
            </p:cNvPr>
            <p:cNvSpPr/>
            <p:nvPr/>
          </p:nvSpPr>
          <p:spPr>
            <a:xfrm>
              <a:off x="8004516" y="5615977"/>
              <a:ext cx="410036" cy="205635"/>
            </a:xfrm>
            <a:custGeom>
              <a:avLst/>
              <a:gdLst>
                <a:gd name="connsiteX0" fmla="*/ 409834 w 410036"/>
                <a:gd name="connsiteY0" fmla="*/ 165815 h 205635"/>
                <a:gd name="connsiteX1" fmla="*/ 109320 w 410036"/>
                <a:gd name="connsiteY1" fmla="*/ 18940 h 205635"/>
                <a:gd name="connsiteX2" fmla="*/ 57694 w 410036"/>
                <a:gd name="connsiteY2" fmla="*/ 652 h 205635"/>
                <a:gd name="connsiteX3" fmla="*/ 8164 w 410036"/>
                <a:gd name="connsiteY3" fmla="*/ 18559 h 205635"/>
                <a:gd name="connsiteX4" fmla="*/ 10641 w 410036"/>
                <a:gd name="connsiteY4" fmla="*/ 79709 h 205635"/>
                <a:gd name="connsiteX5" fmla="*/ 61409 w 410036"/>
                <a:gd name="connsiteY5" fmla="*/ 120000 h 205635"/>
                <a:gd name="connsiteX6" fmla="*/ 342397 w 410036"/>
                <a:gd name="connsiteY6" fmla="*/ 204677 h 205635"/>
                <a:gd name="connsiteX7" fmla="*/ 376877 w 410036"/>
                <a:gd name="connsiteY7" fmla="*/ 202010 h 205635"/>
                <a:gd name="connsiteX8" fmla="*/ 409834 w 410036"/>
                <a:gd name="connsiteY8" fmla="*/ 165815 h 2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036" h="205635">
                  <a:moveTo>
                    <a:pt x="409834" y="165815"/>
                  </a:moveTo>
                  <a:lnTo>
                    <a:pt x="109320" y="18940"/>
                  </a:lnTo>
                  <a:cubicBezTo>
                    <a:pt x="93299" y="9910"/>
                    <a:pt x="75830" y="3728"/>
                    <a:pt x="57694" y="652"/>
                  </a:cubicBezTo>
                  <a:cubicBezTo>
                    <a:pt x="39206" y="-2282"/>
                    <a:pt x="20499" y="4481"/>
                    <a:pt x="8164" y="18559"/>
                  </a:cubicBezTo>
                  <a:cubicBezTo>
                    <a:pt x="-5075" y="35894"/>
                    <a:pt x="-1361" y="61707"/>
                    <a:pt x="10641" y="79709"/>
                  </a:cubicBezTo>
                  <a:cubicBezTo>
                    <a:pt x="24147" y="96949"/>
                    <a:pt x="41550" y="110761"/>
                    <a:pt x="61409" y="120000"/>
                  </a:cubicBezTo>
                  <a:cubicBezTo>
                    <a:pt x="148325" y="167073"/>
                    <a:pt x="243946" y="195886"/>
                    <a:pt x="342397" y="204677"/>
                  </a:cubicBezTo>
                  <a:cubicBezTo>
                    <a:pt x="353941" y="206535"/>
                    <a:pt x="365761" y="205620"/>
                    <a:pt x="376877" y="202010"/>
                  </a:cubicBezTo>
                  <a:cubicBezTo>
                    <a:pt x="387259" y="197724"/>
                    <a:pt x="396784" y="186770"/>
                    <a:pt x="409834" y="165815"/>
                  </a:cubicBezTo>
                  <a:close/>
                </a:path>
              </a:pathLst>
            </a:custGeom>
            <a:solidFill>
              <a:srgbClr val="FFFFFF"/>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27904501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2023/10/19</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11798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3F815D5-CC09-BE76-E5DE-790FD12A690C}"/>
              </a:ext>
            </a:extLst>
          </p:cNvPr>
          <p:cNvSpPr/>
          <p:nvPr userDrawn="1"/>
        </p:nvSpPr>
        <p:spPr>
          <a:xfrm>
            <a:off x="0" y="-7937"/>
            <a:ext cx="12192000" cy="6858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雪地上&#10;&#10;中度可信度描述已自动生成">
            <a:extLst>
              <a:ext uri="{FF2B5EF4-FFF2-40B4-BE49-F238E27FC236}">
                <a16:creationId xmlns:a16="http://schemas.microsoft.com/office/drawing/2014/main" id="{A751CC81-5D87-58D9-2FB4-F1A77AC670AE}"/>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17593" r="17593"/>
          <a:stretch/>
        </p:blipFill>
        <p:spPr>
          <a:xfrm>
            <a:off x="0" y="-25421"/>
            <a:ext cx="12192000" cy="6858000"/>
          </a:xfrm>
          <a:prstGeom prst="rect">
            <a:avLst/>
          </a:prstGeom>
          <a:solidFill>
            <a:schemeClr val="bg1">
              <a:alpha val="20000"/>
            </a:schemeClr>
          </a:solidFill>
        </p:spPr>
      </p:pic>
      <p:pic>
        <p:nvPicPr>
          <p:cNvPr id="101" name="图片 100">
            <a:extLst>
              <a:ext uri="{FF2B5EF4-FFF2-40B4-BE49-F238E27FC236}">
                <a16:creationId xmlns:a16="http://schemas.microsoft.com/office/drawing/2014/main" id="{07CF289D-8E34-CAA3-4752-9997C96CCDDD}"/>
              </a:ext>
            </a:extLst>
          </p:cNvPr>
          <p:cNvPicPr>
            <a:picLocks noChangeAspect="1"/>
          </p:cNvPicPr>
          <p:nvPr userDrawn="1"/>
        </p:nvPicPr>
        <p:blipFill>
          <a:blip r:embed="rId3"/>
          <a:srcRect l="16316" t="15722" r="12437" b="24530"/>
          <a:stretch>
            <a:fillRect/>
          </a:stretch>
        </p:blipFill>
        <p:spPr>
          <a:xfrm>
            <a:off x="0" y="0"/>
            <a:ext cx="12193200" cy="6861600"/>
          </a:xfrm>
          <a:custGeom>
            <a:avLst/>
            <a:gdLst>
              <a:gd name="connsiteX0" fmla="*/ 0 w 12193200"/>
              <a:gd name="connsiteY0" fmla="*/ 0 h 6861600"/>
              <a:gd name="connsiteX1" fmla="*/ 12193200 w 12193200"/>
              <a:gd name="connsiteY1" fmla="*/ 0 h 6861600"/>
              <a:gd name="connsiteX2" fmla="*/ 12193200 w 12193200"/>
              <a:gd name="connsiteY2" fmla="*/ 6861600 h 6861600"/>
              <a:gd name="connsiteX3" fmla="*/ 0 w 12193200"/>
              <a:gd name="connsiteY3" fmla="*/ 6861600 h 6861600"/>
            </a:gdLst>
            <a:ahLst/>
            <a:cxnLst>
              <a:cxn ang="0">
                <a:pos x="connsiteX0" y="connsiteY0"/>
              </a:cxn>
              <a:cxn ang="0">
                <a:pos x="connsiteX1" y="connsiteY1"/>
              </a:cxn>
              <a:cxn ang="0">
                <a:pos x="connsiteX2" y="connsiteY2"/>
              </a:cxn>
              <a:cxn ang="0">
                <a:pos x="connsiteX3" y="connsiteY3"/>
              </a:cxn>
            </a:cxnLst>
            <a:rect l="l" t="t" r="r" b="b"/>
            <a:pathLst>
              <a:path w="12193200" h="6861600">
                <a:moveTo>
                  <a:pt x="0" y="0"/>
                </a:moveTo>
                <a:lnTo>
                  <a:pt x="12193200" y="0"/>
                </a:lnTo>
                <a:lnTo>
                  <a:pt x="12193200" y="6861600"/>
                </a:lnTo>
                <a:lnTo>
                  <a:pt x="0" y="6861600"/>
                </a:lnTo>
                <a:close/>
              </a:path>
            </a:pathLst>
          </a:custGeom>
        </p:spPr>
      </p:pic>
      <p:grpSp>
        <p:nvGrpSpPr>
          <p:cNvPr id="5" name="组合 4">
            <a:extLst>
              <a:ext uri="{FF2B5EF4-FFF2-40B4-BE49-F238E27FC236}">
                <a16:creationId xmlns:a16="http://schemas.microsoft.com/office/drawing/2014/main" id="{B398E4F2-5987-D595-AF4C-24DBDC5F58DB}"/>
              </a:ext>
            </a:extLst>
          </p:cNvPr>
          <p:cNvGrpSpPr/>
          <p:nvPr userDrawn="1"/>
        </p:nvGrpSpPr>
        <p:grpSpPr>
          <a:xfrm>
            <a:off x="3109836" y="1841295"/>
            <a:ext cx="5972328" cy="836463"/>
            <a:chOff x="3160741" y="1841295"/>
            <a:chExt cx="5972328" cy="836463"/>
          </a:xfrm>
        </p:grpSpPr>
        <p:sp>
          <p:nvSpPr>
            <p:cNvPr id="6" name="文本框 5">
              <a:extLst>
                <a:ext uri="{FF2B5EF4-FFF2-40B4-BE49-F238E27FC236}">
                  <a16:creationId xmlns:a16="http://schemas.microsoft.com/office/drawing/2014/main" id="{DE8E9C8F-BC7E-7E34-A3E9-F5DD81AC7867}"/>
                </a:ext>
              </a:extLst>
            </p:cNvPr>
            <p:cNvSpPr txBox="1"/>
            <p:nvPr/>
          </p:nvSpPr>
          <p:spPr>
            <a:xfrm>
              <a:off x="3160741" y="1846761"/>
              <a:ext cx="5972328" cy="830997"/>
            </a:xfrm>
            <a:prstGeom prst="rect">
              <a:avLst/>
            </a:prstGeom>
            <a:noFill/>
            <a:effectLst/>
          </p:spPr>
          <p:txBody>
            <a:bodyPr wrap="square" lIns="0" tIns="0" rIns="0" bIns="0" rtlCol="0" anchor="t">
              <a:spAutoFit/>
            </a:bodyPr>
            <a:lstStyle/>
            <a:p>
              <a:pPr algn="dist"/>
              <a:r>
                <a:rPr lang="en-US" altLang="zh-CN" sz="5400" dirty="0">
                  <a:solidFill>
                    <a:schemeClr val="bg1">
                      <a:lumMod val="95000"/>
                    </a:schemeClr>
                  </a:solidFill>
                  <a:latin typeface="+mj-lt"/>
                </a:rPr>
                <a:t>CONTENTS</a:t>
              </a:r>
              <a:endParaRPr lang="zh-CN" altLang="en-US" sz="5400" dirty="0">
                <a:solidFill>
                  <a:schemeClr val="bg1">
                    <a:lumMod val="95000"/>
                  </a:schemeClr>
                </a:solidFill>
                <a:latin typeface="+mj-lt"/>
              </a:endParaRPr>
            </a:p>
          </p:txBody>
        </p:sp>
        <p:sp>
          <p:nvSpPr>
            <p:cNvPr id="7" name="文本框 6">
              <a:extLst>
                <a:ext uri="{FF2B5EF4-FFF2-40B4-BE49-F238E27FC236}">
                  <a16:creationId xmlns:a16="http://schemas.microsoft.com/office/drawing/2014/main" id="{0114BB3B-52C8-2BD4-6E3D-BB46DCAC5854}"/>
                </a:ext>
              </a:extLst>
            </p:cNvPr>
            <p:cNvSpPr txBox="1"/>
            <p:nvPr/>
          </p:nvSpPr>
          <p:spPr>
            <a:xfrm>
              <a:off x="5191998" y="1841295"/>
              <a:ext cx="1909814" cy="830997"/>
            </a:xfrm>
            <a:prstGeom prst="rect">
              <a:avLst/>
            </a:prstGeom>
            <a:noFill/>
            <a:ln>
              <a:noFill/>
            </a:ln>
            <a:effectLst/>
          </p:spPr>
          <p:txBody>
            <a:bodyPr wrap="square" lIns="0" tIns="0" rIns="0" bIns="0" rtlCol="0" anchor="t">
              <a:spAutoFit/>
            </a:bodyPr>
            <a:lstStyle/>
            <a:p>
              <a:pPr algn="dist">
                <a:tabLst>
                  <a:tab pos="171450" algn="l"/>
                </a:tabLst>
              </a:pPr>
              <a:r>
                <a:rPr lang="zh-CN" altLang="en-US" sz="5400" dirty="0">
                  <a:ln w="3175">
                    <a:noFill/>
                  </a:ln>
                  <a:gradFill>
                    <a:gsLst>
                      <a:gs pos="0">
                        <a:schemeClr val="accent1">
                          <a:lumMod val="80000"/>
                          <a:lumOff val="20000"/>
                        </a:schemeClr>
                      </a:gs>
                      <a:gs pos="100000">
                        <a:schemeClr val="accent1"/>
                      </a:gs>
                    </a:gsLst>
                    <a:lin ang="2700000" scaled="0"/>
                  </a:gradFill>
                  <a:latin typeface="+mj-ea"/>
                  <a:ea typeface="+mj-ea"/>
                </a:rPr>
                <a:t>目录</a:t>
              </a:r>
            </a:p>
          </p:txBody>
        </p:sp>
      </p:grpSp>
    </p:spTree>
    <p:extLst>
      <p:ext uri="{BB962C8B-B14F-4D97-AF65-F5344CB8AC3E}">
        <p14:creationId xmlns:p14="http://schemas.microsoft.com/office/powerpoint/2010/main" val="3854556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bg>
      <p:bgPr>
        <a:solidFill>
          <a:schemeClr val="bg1"/>
        </a:soli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B84BBDC2-1395-12EE-FAD1-F4A7827E57BF}"/>
              </a:ext>
            </a:extLst>
          </p:cNvPr>
          <p:cNvSpPr/>
          <p:nvPr userDrawn="1"/>
        </p:nvSpPr>
        <p:spPr>
          <a:xfrm>
            <a:off x="0" y="-7937"/>
            <a:ext cx="12192000" cy="6858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雪地上&#10;&#10;中度可信度描述已自动生成">
            <a:extLst>
              <a:ext uri="{FF2B5EF4-FFF2-40B4-BE49-F238E27FC236}">
                <a16:creationId xmlns:a16="http://schemas.microsoft.com/office/drawing/2014/main" id="{114E70CC-7BFD-BE19-2B02-A17F66A7CB09}"/>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17593" r="17593"/>
          <a:stretch/>
        </p:blipFill>
        <p:spPr>
          <a:xfrm>
            <a:off x="0" y="0"/>
            <a:ext cx="12192000" cy="6858000"/>
          </a:xfrm>
          <a:prstGeom prst="rect">
            <a:avLst/>
          </a:prstGeom>
          <a:solidFill>
            <a:schemeClr val="bg1">
              <a:alpha val="20000"/>
            </a:schemeClr>
          </a:solidFill>
        </p:spPr>
      </p:pic>
      <p:pic>
        <p:nvPicPr>
          <p:cNvPr id="10" name="图片 9">
            <a:extLst>
              <a:ext uri="{FF2B5EF4-FFF2-40B4-BE49-F238E27FC236}">
                <a16:creationId xmlns:a16="http://schemas.microsoft.com/office/drawing/2014/main" id="{BAE26211-9C47-F9F4-EF68-760F39C7E9C4}"/>
              </a:ext>
            </a:extLst>
          </p:cNvPr>
          <p:cNvPicPr>
            <a:picLocks noChangeAspect="1"/>
          </p:cNvPicPr>
          <p:nvPr userDrawn="1"/>
        </p:nvPicPr>
        <p:blipFill>
          <a:blip r:embed="rId3"/>
          <a:srcRect l="15128" t="14738" r="11249" b="23546"/>
          <a:stretch>
            <a:fillRect/>
          </a:stretch>
        </p:blipFill>
        <p:spPr>
          <a:xfrm>
            <a:off x="0" y="7937"/>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任意多边形: 形状 5">
            <a:extLst>
              <a:ext uri="{FF2B5EF4-FFF2-40B4-BE49-F238E27FC236}">
                <a16:creationId xmlns:a16="http://schemas.microsoft.com/office/drawing/2014/main" id="{82C5E347-2340-A119-5BBD-EE9AABA64653}"/>
              </a:ext>
            </a:extLst>
          </p:cNvPr>
          <p:cNvSpPr/>
          <p:nvPr userDrawn="1"/>
        </p:nvSpPr>
        <p:spPr>
          <a:xfrm>
            <a:off x="1995319" y="2287940"/>
            <a:ext cx="2676018" cy="2181638"/>
          </a:xfrm>
          <a:custGeom>
            <a:avLst/>
            <a:gdLst>
              <a:gd name="connsiteX0" fmla="*/ 340283 w 4269082"/>
              <a:gd name="connsiteY0" fmla="*/ 0 h 2727498"/>
              <a:gd name="connsiteX1" fmla="*/ 4269082 w 4269082"/>
              <a:gd name="connsiteY1" fmla="*/ 0 h 2727498"/>
              <a:gd name="connsiteX2" fmla="*/ 4002424 w 4269082"/>
              <a:gd name="connsiteY2" fmla="*/ 2727498 h 2727498"/>
              <a:gd name="connsiteX3" fmla="*/ 340283 w 4269082"/>
              <a:gd name="connsiteY3" fmla="*/ 2727498 h 2727498"/>
              <a:gd name="connsiteX4" fmla="*/ 0 w 4269082"/>
              <a:gd name="connsiteY4" fmla="*/ 2387215 h 2727498"/>
              <a:gd name="connsiteX5" fmla="*/ 0 w 4269082"/>
              <a:gd name="connsiteY5" fmla="*/ 340283 h 2727498"/>
              <a:gd name="connsiteX6" fmla="*/ 340283 w 4269082"/>
              <a:gd name="connsiteY6" fmla="*/ 0 h 272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9082" h="2727498">
                <a:moveTo>
                  <a:pt x="340283" y="0"/>
                </a:moveTo>
                <a:lnTo>
                  <a:pt x="4269082" y="0"/>
                </a:lnTo>
                <a:lnTo>
                  <a:pt x="4002424" y="2727498"/>
                </a:lnTo>
                <a:lnTo>
                  <a:pt x="340283" y="2727498"/>
                </a:lnTo>
                <a:cubicBezTo>
                  <a:pt x="152350" y="2727498"/>
                  <a:pt x="0" y="2575148"/>
                  <a:pt x="0" y="2387215"/>
                </a:cubicBezTo>
                <a:lnTo>
                  <a:pt x="0" y="340283"/>
                </a:lnTo>
                <a:cubicBezTo>
                  <a:pt x="0" y="152350"/>
                  <a:pt x="152350" y="0"/>
                  <a:pt x="340283" y="0"/>
                </a:cubicBezTo>
                <a:close/>
              </a:path>
            </a:pathLst>
          </a:custGeom>
          <a:solidFill>
            <a:schemeClr val="accent1">
              <a:lumMod val="60000"/>
              <a:lumOff val="40000"/>
            </a:schemeClr>
          </a:solidFill>
          <a:ln w="19050">
            <a:noFill/>
          </a:ln>
          <a:effectLst>
            <a:outerShdw blurRad="254000" dist="38100" dir="16200000" sx="102000" sy="102000"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3152" tIns="36576" rIns="73152" bIns="36576"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OPPOSans R"/>
              <a:ea typeface="OPPOSans R"/>
              <a:cs typeface="OPPOSans B" panose="00020600040101010101" pitchFamily="18" charset="-122"/>
            </a:endParaRPr>
          </a:p>
        </p:txBody>
      </p:sp>
      <p:sp useBgFill="1">
        <p:nvSpPr>
          <p:cNvPr id="7" name="任意多边形: 形状 6">
            <a:extLst>
              <a:ext uri="{FF2B5EF4-FFF2-40B4-BE49-F238E27FC236}">
                <a16:creationId xmlns:a16="http://schemas.microsoft.com/office/drawing/2014/main" id="{7AF7CBDD-B39F-582B-F59E-E7CFB2B73752}"/>
              </a:ext>
            </a:extLst>
          </p:cNvPr>
          <p:cNvSpPr/>
          <p:nvPr userDrawn="1"/>
        </p:nvSpPr>
        <p:spPr>
          <a:xfrm>
            <a:off x="2166463" y="2438521"/>
            <a:ext cx="2642193" cy="2095600"/>
          </a:xfrm>
          <a:custGeom>
            <a:avLst/>
            <a:gdLst>
              <a:gd name="connsiteX0" fmla="*/ 273751 w 3302742"/>
              <a:gd name="connsiteY0" fmla="*/ 0 h 2619500"/>
              <a:gd name="connsiteX1" fmla="*/ 3302742 w 3302742"/>
              <a:gd name="connsiteY1" fmla="*/ 0 h 2619500"/>
              <a:gd name="connsiteX2" fmla="*/ 2880628 w 3302742"/>
              <a:gd name="connsiteY2" fmla="*/ 2619500 h 2619500"/>
              <a:gd name="connsiteX3" fmla="*/ 273751 w 3302742"/>
              <a:gd name="connsiteY3" fmla="*/ 2619500 h 2619500"/>
              <a:gd name="connsiteX4" fmla="*/ 0 w 3302742"/>
              <a:gd name="connsiteY4" fmla="*/ 2292691 h 2619500"/>
              <a:gd name="connsiteX5" fmla="*/ 0 w 3302742"/>
              <a:gd name="connsiteY5" fmla="*/ 326809 h 2619500"/>
              <a:gd name="connsiteX6" fmla="*/ 273751 w 3302742"/>
              <a:gd name="connsiteY6" fmla="*/ 0 h 2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2742" h="2619500">
                <a:moveTo>
                  <a:pt x="273751" y="0"/>
                </a:moveTo>
                <a:lnTo>
                  <a:pt x="3302742" y="0"/>
                </a:lnTo>
                <a:lnTo>
                  <a:pt x="2880628" y="2619500"/>
                </a:lnTo>
                <a:lnTo>
                  <a:pt x="273751" y="2619500"/>
                </a:lnTo>
                <a:cubicBezTo>
                  <a:pt x="122562" y="2619500"/>
                  <a:pt x="0" y="2473183"/>
                  <a:pt x="0" y="2292691"/>
                </a:cubicBezTo>
                <a:lnTo>
                  <a:pt x="0" y="326809"/>
                </a:lnTo>
                <a:cubicBezTo>
                  <a:pt x="0" y="146318"/>
                  <a:pt x="122562" y="0"/>
                  <a:pt x="273751" y="0"/>
                </a:cubicBezTo>
                <a:close/>
              </a:path>
            </a:pathLst>
          </a:custGeom>
          <a:ln w="15240">
            <a:solidFill>
              <a:schemeClr val="accent1">
                <a:lumMod val="60000"/>
                <a:lumOff val="40000"/>
              </a:schemeClr>
            </a:solidFill>
          </a:ln>
          <a:effectLst>
            <a:outerShdw blurRad="254000" dist="38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3152" tIns="36576" rIns="73152" bIns="36576"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OPPOSans R"/>
              <a:ea typeface="OPPOSans R"/>
              <a:cs typeface="OPPOSans B" panose="00020600040101010101" pitchFamily="18" charset="-122"/>
            </a:endParaRPr>
          </a:p>
        </p:txBody>
      </p:sp>
      <p:sp>
        <p:nvSpPr>
          <p:cNvPr id="12" name="三角形 17">
            <a:extLst>
              <a:ext uri="{FF2B5EF4-FFF2-40B4-BE49-F238E27FC236}">
                <a16:creationId xmlns:a16="http://schemas.microsoft.com/office/drawing/2014/main" id="{AEF3B8A2-D54C-5D89-030A-FB20A3C2C216}"/>
              </a:ext>
            </a:extLst>
          </p:cNvPr>
          <p:cNvSpPr/>
          <p:nvPr userDrawn="1"/>
        </p:nvSpPr>
        <p:spPr>
          <a:xfrm rot="5400000">
            <a:off x="3488587" y="3753370"/>
            <a:ext cx="341628" cy="294507"/>
          </a:xfrm>
          <a:prstGeom prst="triangl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44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3" name="任意多边形: 形状 12">
            <a:extLst>
              <a:ext uri="{FF2B5EF4-FFF2-40B4-BE49-F238E27FC236}">
                <a16:creationId xmlns:a16="http://schemas.microsoft.com/office/drawing/2014/main" id="{1A1E3CC8-41C5-C217-F3B6-91394CC98B79}"/>
              </a:ext>
            </a:extLst>
          </p:cNvPr>
          <p:cNvSpPr/>
          <p:nvPr userDrawn="1"/>
        </p:nvSpPr>
        <p:spPr>
          <a:xfrm>
            <a:off x="4874755" y="2571827"/>
            <a:ext cx="5321927" cy="2138721"/>
          </a:xfrm>
          <a:custGeom>
            <a:avLst/>
            <a:gdLst>
              <a:gd name="connsiteX0" fmla="*/ 266658 w 4298011"/>
              <a:gd name="connsiteY0" fmla="*/ 0 h 2727498"/>
              <a:gd name="connsiteX1" fmla="*/ 3957728 w 4298011"/>
              <a:gd name="connsiteY1" fmla="*/ 0 h 2727498"/>
              <a:gd name="connsiteX2" fmla="*/ 4298011 w 4298011"/>
              <a:gd name="connsiteY2" fmla="*/ 340283 h 2727498"/>
              <a:gd name="connsiteX3" fmla="*/ 4298011 w 4298011"/>
              <a:gd name="connsiteY3" fmla="*/ 2387215 h 2727498"/>
              <a:gd name="connsiteX4" fmla="*/ 3957728 w 4298011"/>
              <a:gd name="connsiteY4" fmla="*/ 2727498 h 2727498"/>
              <a:gd name="connsiteX5" fmla="*/ 0 w 4298011"/>
              <a:gd name="connsiteY5" fmla="*/ 2727498 h 2727498"/>
              <a:gd name="connsiteX6" fmla="*/ 266658 w 4298011"/>
              <a:gd name="connsiteY6" fmla="*/ 0 h 272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8011" h="2727498">
                <a:moveTo>
                  <a:pt x="266658" y="0"/>
                </a:moveTo>
                <a:lnTo>
                  <a:pt x="3957728" y="0"/>
                </a:lnTo>
                <a:cubicBezTo>
                  <a:pt x="4145661" y="0"/>
                  <a:pt x="4298011" y="152350"/>
                  <a:pt x="4298011" y="340283"/>
                </a:cubicBezTo>
                <a:lnTo>
                  <a:pt x="4298011" y="2387215"/>
                </a:lnTo>
                <a:cubicBezTo>
                  <a:pt x="4298011" y="2575148"/>
                  <a:pt x="4145661" y="2727498"/>
                  <a:pt x="3957728" y="2727498"/>
                </a:cubicBezTo>
                <a:lnTo>
                  <a:pt x="0" y="2727498"/>
                </a:lnTo>
                <a:lnTo>
                  <a:pt x="266658" y="0"/>
                </a:lnTo>
                <a:close/>
              </a:path>
            </a:pathLst>
          </a:custGeom>
          <a:solidFill>
            <a:schemeClr val="accent1">
              <a:lumMod val="60000"/>
              <a:lumOff val="40000"/>
            </a:schemeClr>
          </a:solidFill>
          <a:ln w="19050">
            <a:noFill/>
          </a:ln>
          <a:effectLst>
            <a:outerShdw blurRad="254000" dist="38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3152" tIns="36576" rIns="73152" bIns="36576"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OPPOSans R"/>
              <a:ea typeface="OPPOSans R"/>
              <a:cs typeface="OPPOSans B" panose="00020600040101010101" pitchFamily="18" charset="-122"/>
            </a:endParaRPr>
          </a:p>
        </p:txBody>
      </p:sp>
      <p:sp useBgFill="1">
        <p:nvSpPr>
          <p:cNvPr id="14" name="任意多边形: 形状 13">
            <a:extLst>
              <a:ext uri="{FF2B5EF4-FFF2-40B4-BE49-F238E27FC236}">
                <a16:creationId xmlns:a16="http://schemas.microsoft.com/office/drawing/2014/main" id="{F1D4076F-8F0B-67A8-6031-1990DEECC7A1}"/>
              </a:ext>
            </a:extLst>
          </p:cNvPr>
          <p:cNvSpPr/>
          <p:nvPr userDrawn="1"/>
        </p:nvSpPr>
        <p:spPr>
          <a:xfrm>
            <a:off x="4808658" y="2430991"/>
            <a:ext cx="5209137" cy="2095600"/>
          </a:xfrm>
          <a:custGeom>
            <a:avLst/>
            <a:gdLst>
              <a:gd name="connsiteX0" fmla="*/ 266658 w 4298011"/>
              <a:gd name="connsiteY0" fmla="*/ 0 h 2727498"/>
              <a:gd name="connsiteX1" fmla="*/ 3957728 w 4298011"/>
              <a:gd name="connsiteY1" fmla="*/ 0 h 2727498"/>
              <a:gd name="connsiteX2" fmla="*/ 4298011 w 4298011"/>
              <a:gd name="connsiteY2" fmla="*/ 340283 h 2727498"/>
              <a:gd name="connsiteX3" fmla="*/ 4298011 w 4298011"/>
              <a:gd name="connsiteY3" fmla="*/ 2387215 h 2727498"/>
              <a:gd name="connsiteX4" fmla="*/ 3957728 w 4298011"/>
              <a:gd name="connsiteY4" fmla="*/ 2727498 h 2727498"/>
              <a:gd name="connsiteX5" fmla="*/ 0 w 4298011"/>
              <a:gd name="connsiteY5" fmla="*/ 2727498 h 2727498"/>
              <a:gd name="connsiteX6" fmla="*/ 266658 w 4298011"/>
              <a:gd name="connsiteY6" fmla="*/ 0 h 272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8011" h="2727498">
                <a:moveTo>
                  <a:pt x="266658" y="0"/>
                </a:moveTo>
                <a:lnTo>
                  <a:pt x="3957728" y="0"/>
                </a:lnTo>
                <a:cubicBezTo>
                  <a:pt x="4145661" y="0"/>
                  <a:pt x="4298011" y="152350"/>
                  <a:pt x="4298011" y="340283"/>
                </a:cubicBezTo>
                <a:lnTo>
                  <a:pt x="4298011" y="2387215"/>
                </a:lnTo>
                <a:cubicBezTo>
                  <a:pt x="4298011" y="2575148"/>
                  <a:pt x="4145661" y="2727498"/>
                  <a:pt x="3957728" y="2727498"/>
                </a:cubicBezTo>
                <a:lnTo>
                  <a:pt x="0" y="2727498"/>
                </a:lnTo>
                <a:lnTo>
                  <a:pt x="266658" y="0"/>
                </a:lnTo>
                <a:close/>
              </a:path>
            </a:pathLst>
          </a:custGeom>
          <a:ln w="15240">
            <a:solidFill>
              <a:schemeClr val="accent1">
                <a:lumMod val="60000"/>
                <a:lumOff val="40000"/>
              </a:schemeClr>
            </a:solidFill>
          </a:ln>
          <a:effectLst>
            <a:outerShdw blurRad="254000" dist="38100" dir="16200000" sx="102000" sy="102000"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3152" tIns="36576" rIns="73152" bIns="36576"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OPPOSans R"/>
              <a:ea typeface="OPPOSans R"/>
              <a:cs typeface="OPPOSans B" panose="00020600040101010101" pitchFamily="18" charset="-122"/>
            </a:endParaRPr>
          </a:p>
        </p:txBody>
      </p:sp>
    </p:spTree>
    <p:extLst>
      <p:ext uri="{BB962C8B-B14F-4D97-AF65-F5344CB8AC3E}">
        <p14:creationId xmlns:p14="http://schemas.microsoft.com/office/powerpoint/2010/main" val="663612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内容页">
    <p:bg>
      <p:bgPr>
        <a:solidFill>
          <a:schemeClr val="bg1"/>
        </a:solidFill>
        <a:effectLst/>
      </p:bgPr>
    </p:bg>
    <p:spTree>
      <p:nvGrpSpPr>
        <p:cNvPr id="1" name=""/>
        <p:cNvGrpSpPr/>
        <p:nvPr/>
      </p:nvGrpSpPr>
      <p:grpSpPr>
        <a:xfrm>
          <a:off x="0" y="0"/>
          <a:ext cx="0" cy="0"/>
          <a:chOff x="0" y="0"/>
          <a:chExt cx="0" cy="0"/>
        </a:xfrm>
      </p:grpSpPr>
      <p:sp>
        <p:nvSpPr>
          <p:cNvPr id="57" name="缺角矩形 56">
            <a:extLst>
              <a:ext uri="{FF2B5EF4-FFF2-40B4-BE49-F238E27FC236}">
                <a16:creationId xmlns:a16="http://schemas.microsoft.com/office/drawing/2014/main" id="{732A4ABF-B1AA-62B8-6B4D-88BD0C776446}"/>
              </a:ext>
            </a:extLst>
          </p:cNvPr>
          <p:cNvSpPr/>
          <p:nvPr userDrawn="1">
            <p:custDataLst>
              <p:tags r:id="rId1"/>
            </p:custDataLst>
          </p:nvPr>
        </p:nvSpPr>
        <p:spPr>
          <a:xfrm flipH="1" flipV="1">
            <a:off x="0" y="0"/>
            <a:ext cx="12192000" cy="6858000"/>
          </a:xfrm>
          <a:prstGeom prst="plaque">
            <a:avLst/>
          </a:prstGeom>
          <a:solidFill>
            <a:schemeClr val="accent1">
              <a:lumMod val="40000"/>
              <a:lumOff val="60000"/>
            </a:schemeClr>
          </a:solidFill>
          <a:ln w="12700" cap="flat" cmpd="sng" algn="ctr">
            <a:noFill/>
            <a:prstDash val="solid"/>
            <a:miter lim="800000"/>
          </a:ln>
          <a:effectLst>
            <a:outerShdw blurRad="12700" algn="ctr" rotWithShape="0">
              <a:schemeClr val="accent1">
                <a:lumMod val="20000"/>
                <a:lumOff val="8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p>
        </p:txBody>
      </p:sp>
      <p:sp>
        <p:nvSpPr>
          <p:cNvPr id="56" name="缺角矩形 55">
            <a:extLst>
              <a:ext uri="{FF2B5EF4-FFF2-40B4-BE49-F238E27FC236}">
                <a16:creationId xmlns:a16="http://schemas.microsoft.com/office/drawing/2014/main" id="{7A7448CF-008D-B73B-66BD-2AAF1458804E}"/>
              </a:ext>
            </a:extLst>
          </p:cNvPr>
          <p:cNvSpPr/>
          <p:nvPr userDrawn="1">
            <p:custDataLst>
              <p:tags r:id="rId2"/>
            </p:custDataLst>
          </p:nvPr>
        </p:nvSpPr>
        <p:spPr>
          <a:xfrm flipH="1" flipV="1">
            <a:off x="690383" y="582930"/>
            <a:ext cx="10811234" cy="5692140"/>
          </a:xfrm>
          <a:prstGeom prst="plaque">
            <a:avLst/>
          </a:prstGeom>
          <a:solidFill>
            <a:schemeClr val="bg1"/>
          </a:solidFill>
          <a:ln w="12700" cap="flat" cmpd="sng" algn="ctr">
            <a:noFill/>
            <a:prstDash val="solid"/>
            <a:miter lim="800000"/>
          </a:ln>
          <a:effectLst>
            <a:outerShdw blurRad="10541" algn="ctr" rotWithShape="0">
              <a:schemeClr val="accent1">
                <a:lumMod val="20000"/>
                <a:lumOff val="8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5895" tIns="37948" rIns="75895" bIns="37948" rtlCol="0" anchor="ctr">
            <a:noAutofit/>
          </a:bodyPr>
          <a:lstStyle/>
          <a:p>
            <a:pPr algn="ctr"/>
            <a:endParaRPr lang="zh-CN" altLang="en-US" sz="1494"/>
          </a:p>
        </p:txBody>
      </p:sp>
      <p:pic>
        <p:nvPicPr>
          <p:cNvPr id="68" name="图片 67" descr="背景图案&#10;&#10;描述已自动生成">
            <a:extLst>
              <a:ext uri="{FF2B5EF4-FFF2-40B4-BE49-F238E27FC236}">
                <a16:creationId xmlns:a16="http://schemas.microsoft.com/office/drawing/2014/main" id="{69077595-BBD7-CC28-D0E6-7C517522473F}"/>
              </a:ext>
            </a:extLst>
          </p:cNvPr>
          <p:cNvPicPr>
            <a:picLocks noChangeAspect="1"/>
          </p:cNvPicPr>
          <p:nvPr userDrawn="1"/>
        </p:nvPicPr>
        <p:blipFill>
          <a:blip r:embed="rId5">
            <a:alphaModFix amt="20000"/>
            <a:extLst>
              <a:ext uri="{28A0092B-C50C-407E-A947-70E740481C1C}">
                <a14:useLocalDpi xmlns:a14="http://schemas.microsoft.com/office/drawing/2010/main" val="0"/>
              </a:ext>
            </a:extLst>
          </a:blip>
          <a:srcRect l="114" t="10603" r="114" b="10603"/>
          <a:stretch>
            <a:fillRect/>
          </a:stretch>
        </p:blipFill>
        <p:spPr>
          <a:xfrm>
            <a:off x="690384" y="582930"/>
            <a:ext cx="10811232" cy="5692140"/>
          </a:xfrm>
          <a:custGeom>
            <a:avLst/>
            <a:gdLst>
              <a:gd name="connsiteX0" fmla="*/ 948709 w 10811232"/>
              <a:gd name="connsiteY0" fmla="*/ 0 h 5692140"/>
              <a:gd name="connsiteX1" fmla="*/ 9862524 w 10811232"/>
              <a:gd name="connsiteY1" fmla="*/ 0 h 5692140"/>
              <a:gd name="connsiteX2" fmla="*/ 10811232 w 10811232"/>
              <a:gd name="connsiteY2" fmla="*/ 948709 h 5692140"/>
              <a:gd name="connsiteX3" fmla="*/ 10811232 w 10811232"/>
              <a:gd name="connsiteY3" fmla="*/ 4743431 h 5692140"/>
              <a:gd name="connsiteX4" fmla="*/ 9862524 w 10811232"/>
              <a:gd name="connsiteY4" fmla="*/ 5692140 h 5692140"/>
              <a:gd name="connsiteX5" fmla="*/ 948709 w 10811232"/>
              <a:gd name="connsiteY5" fmla="*/ 5692140 h 5692140"/>
              <a:gd name="connsiteX6" fmla="*/ 0 w 10811232"/>
              <a:gd name="connsiteY6" fmla="*/ 4743431 h 5692140"/>
              <a:gd name="connsiteX7" fmla="*/ 0 w 10811232"/>
              <a:gd name="connsiteY7" fmla="*/ 948709 h 5692140"/>
              <a:gd name="connsiteX8" fmla="*/ 948709 w 10811232"/>
              <a:gd name="connsiteY8" fmla="*/ 0 h 569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11232" h="5692140">
                <a:moveTo>
                  <a:pt x="948709" y="0"/>
                </a:moveTo>
                <a:lnTo>
                  <a:pt x="9862524" y="0"/>
                </a:lnTo>
                <a:cubicBezTo>
                  <a:pt x="9862524" y="523958"/>
                  <a:pt x="10287276" y="948709"/>
                  <a:pt x="10811232" y="948709"/>
                </a:cubicBezTo>
                <a:lnTo>
                  <a:pt x="10811232" y="4743431"/>
                </a:lnTo>
                <a:cubicBezTo>
                  <a:pt x="10287276" y="4743431"/>
                  <a:pt x="9862524" y="5168182"/>
                  <a:pt x="9862524" y="5692140"/>
                </a:cubicBezTo>
                <a:lnTo>
                  <a:pt x="948709" y="5692140"/>
                </a:lnTo>
                <a:cubicBezTo>
                  <a:pt x="948709" y="5168182"/>
                  <a:pt x="523958" y="4743431"/>
                  <a:pt x="0" y="4743431"/>
                </a:cubicBezTo>
                <a:lnTo>
                  <a:pt x="0" y="948709"/>
                </a:lnTo>
                <a:cubicBezTo>
                  <a:pt x="523958" y="948709"/>
                  <a:pt x="948709" y="523958"/>
                  <a:pt x="948709" y="0"/>
                </a:cubicBezTo>
                <a:close/>
              </a:path>
            </a:pathLst>
          </a:custGeom>
        </p:spPr>
      </p:pic>
      <p:grpSp>
        <p:nvGrpSpPr>
          <p:cNvPr id="93" name="组合 92">
            <a:extLst>
              <a:ext uri="{FF2B5EF4-FFF2-40B4-BE49-F238E27FC236}">
                <a16:creationId xmlns:a16="http://schemas.microsoft.com/office/drawing/2014/main" id="{A9E36662-7A04-7E8C-4E0E-D437798062DB}"/>
              </a:ext>
            </a:extLst>
          </p:cNvPr>
          <p:cNvGrpSpPr/>
          <p:nvPr userDrawn="1"/>
        </p:nvGrpSpPr>
        <p:grpSpPr>
          <a:xfrm rot="14927557">
            <a:off x="-398882" y="-125309"/>
            <a:ext cx="2077738" cy="1915159"/>
            <a:chOff x="7213200" y="558999"/>
            <a:chExt cx="2077738" cy="1915159"/>
          </a:xfrm>
        </p:grpSpPr>
        <p:sp>
          <p:nvSpPr>
            <p:cNvPr id="94" name="任意多边形: 形状 93">
              <a:extLst>
                <a:ext uri="{FF2B5EF4-FFF2-40B4-BE49-F238E27FC236}">
                  <a16:creationId xmlns:a16="http://schemas.microsoft.com/office/drawing/2014/main" id="{BF4538EF-0E10-4F70-DCB7-28B9E35B8A14}"/>
                </a:ext>
              </a:extLst>
            </p:cNvPr>
            <p:cNvSpPr/>
            <p:nvPr/>
          </p:nvSpPr>
          <p:spPr>
            <a:xfrm rot="2465561">
              <a:off x="7213200" y="558999"/>
              <a:ext cx="2077738" cy="1915159"/>
            </a:xfrm>
            <a:custGeom>
              <a:avLst/>
              <a:gdLst>
                <a:gd name="connsiteX0" fmla="*/ 2113 w 2077738"/>
                <a:gd name="connsiteY0" fmla="*/ 509846 h 1915159"/>
                <a:gd name="connsiteX1" fmla="*/ 526750 w 2077738"/>
                <a:gd name="connsiteY1" fmla="*/ 617764 h 1915159"/>
                <a:gd name="connsiteX2" fmla="*/ 57929 w 2077738"/>
                <a:gd name="connsiteY2" fmla="*/ 1315089 h 1915159"/>
                <a:gd name="connsiteX3" fmla="*/ 766304 w 2077738"/>
                <a:gd name="connsiteY3" fmla="*/ 1073059 h 1915159"/>
                <a:gd name="connsiteX4" fmla="*/ 589234 w 2077738"/>
                <a:gd name="connsiteY4" fmla="*/ 1823343 h 1915159"/>
                <a:gd name="connsiteX5" fmla="*/ 1134159 w 2077738"/>
                <a:gd name="connsiteY5" fmla="*/ 1368524 h 1915159"/>
                <a:gd name="connsiteX6" fmla="*/ 1324659 w 2077738"/>
                <a:gd name="connsiteY6" fmla="*/ 1913735 h 1915159"/>
                <a:gd name="connsiteX7" fmla="*/ 1679084 w 2077738"/>
                <a:gd name="connsiteY7" fmla="*/ 1466822 h 1915159"/>
                <a:gd name="connsiteX8" fmla="*/ 1937402 w 2077738"/>
                <a:gd name="connsiteY8" fmla="*/ 1776099 h 1915159"/>
                <a:gd name="connsiteX9" fmla="*/ 2037701 w 2077738"/>
                <a:gd name="connsiteY9" fmla="*/ 890846 h 1915159"/>
                <a:gd name="connsiteX10" fmla="*/ 1854154 w 2077738"/>
                <a:gd name="connsiteY10" fmla="*/ 278864 h 1915159"/>
                <a:gd name="connsiteX11" fmla="*/ 1301037 w 2077738"/>
                <a:gd name="connsiteY11" fmla="*/ 68 h 1915159"/>
                <a:gd name="connsiteX12" fmla="*/ 776686 w 2077738"/>
                <a:gd name="connsiteY12" fmla="*/ 69600 h 1915159"/>
                <a:gd name="connsiteX13" fmla="*/ 2113 w 2077738"/>
                <a:gd name="connsiteY13" fmla="*/ 509846 h 191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77738" h="1915159">
                  <a:moveTo>
                    <a:pt x="2113" y="509846"/>
                  </a:moveTo>
                  <a:cubicBezTo>
                    <a:pt x="24973" y="606715"/>
                    <a:pt x="237856" y="644624"/>
                    <a:pt x="526750" y="617764"/>
                  </a:cubicBezTo>
                  <a:cubicBezTo>
                    <a:pt x="183850" y="920659"/>
                    <a:pt x="-20271" y="1216220"/>
                    <a:pt x="57929" y="1315089"/>
                  </a:cubicBezTo>
                  <a:cubicBezTo>
                    <a:pt x="130605" y="1407005"/>
                    <a:pt x="424928" y="1300706"/>
                    <a:pt x="766304" y="1073059"/>
                  </a:cubicBezTo>
                  <a:cubicBezTo>
                    <a:pt x="572946" y="1452059"/>
                    <a:pt x="493793" y="1765622"/>
                    <a:pt x="589234" y="1823343"/>
                  </a:cubicBezTo>
                  <a:cubicBezTo>
                    <a:pt x="680007" y="1878112"/>
                    <a:pt x="901749" y="1685897"/>
                    <a:pt x="1134159" y="1368524"/>
                  </a:cubicBezTo>
                  <a:cubicBezTo>
                    <a:pt x="1136064" y="1673896"/>
                    <a:pt x="1205692" y="1893923"/>
                    <a:pt x="1324659" y="1913735"/>
                  </a:cubicBezTo>
                  <a:cubicBezTo>
                    <a:pt x="1443627" y="1933547"/>
                    <a:pt x="1578500" y="1751048"/>
                    <a:pt x="1679084" y="1466822"/>
                  </a:cubicBezTo>
                  <a:cubicBezTo>
                    <a:pt x="1760142" y="1667514"/>
                    <a:pt x="1855868" y="1790672"/>
                    <a:pt x="1937402" y="1776099"/>
                  </a:cubicBezTo>
                  <a:cubicBezTo>
                    <a:pt x="2073610" y="1752477"/>
                    <a:pt x="2118377" y="1356142"/>
                    <a:pt x="2037701" y="890846"/>
                  </a:cubicBezTo>
                  <a:cubicBezTo>
                    <a:pt x="2001505" y="682439"/>
                    <a:pt x="1961501" y="464507"/>
                    <a:pt x="1854154" y="278864"/>
                  </a:cubicBezTo>
                  <a:cubicBezTo>
                    <a:pt x="1728519" y="60170"/>
                    <a:pt x="1543544" y="-1361"/>
                    <a:pt x="1301037" y="68"/>
                  </a:cubicBezTo>
                  <a:cubicBezTo>
                    <a:pt x="1124634" y="1115"/>
                    <a:pt x="947945" y="28643"/>
                    <a:pt x="776686" y="69600"/>
                  </a:cubicBezTo>
                  <a:cubicBezTo>
                    <a:pt x="317105" y="178280"/>
                    <a:pt x="-29701" y="375448"/>
                    <a:pt x="2113" y="509846"/>
                  </a:cubicBezTo>
                  <a:close/>
                </a:path>
              </a:pathLst>
            </a:custGeom>
            <a:solidFill>
              <a:srgbClr val="FECA5B"/>
            </a:solidFill>
            <a:ln w="9525" cap="flat">
              <a:noFill/>
              <a:prstDash val="solid"/>
              <a:miter/>
            </a:ln>
          </p:spPr>
          <p:txBody>
            <a:bodyPr rtlCol="0" anchor="ctr"/>
            <a:lstStyle/>
            <a:p>
              <a:endParaRPr lang="zh-CN" altLang="en-US" dirty="0"/>
            </a:p>
          </p:txBody>
        </p:sp>
        <p:sp>
          <p:nvSpPr>
            <p:cNvPr id="98" name="任意多边形: 形状 97">
              <a:extLst>
                <a:ext uri="{FF2B5EF4-FFF2-40B4-BE49-F238E27FC236}">
                  <a16:creationId xmlns:a16="http://schemas.microsoft.com/office/drawing/2014/main" id="{A2AA35FF-69D7-70BC-641C-6BBC0FD51AF5}"/>
                </a:ext>
              </a:extLst>
            </p:cNvPr>
            <p:cNvSpPr/>
            <p:nvPr/>
          </p:nvSpPr>
          <p:spPr>
            <a:xfrm rot="16991164">
              <a:off x="7957292" y="791491"/>
              <a:ext cx="1099287" cy="1450175"/>
            </a:xfrm>
            <a:custGeom>
              <a:avLst/>
              <a:gdLst>
                <a:gd name="connsiteX0" fmla="*/ 75104 w 1099287"/>
                <a:gd name="connsiteY0" fmla="*/ 281370 h 1450175"/>
                <a:gd name="connsiteX1" fmla="*/ 404955 w 1099287"/>
                <a:gd name="connsiteY1" fmla="*/ 427769 h 1450175"/>
                <a:gd name="connsiteX2" fmla="*/ 359521 w 1099287"/>
                <a:gd name="connsiteY2" fmla="*/ 365761 h 1450175"/>
                <a:gd name="connsiteX3" fmla="*/ 101870 w 1099287"/>
                <a:gd name="connsiteY3" fmla="*/ 75915 h 1450175"/>
                <a:gd name="connsiteX4" fmla="*/ 88059 w 1099287"/>
                <a:gd name="connsiteY4" fmla="*/ 20956 h 1450175"/>
                <a:gd name="connsiteX5" fmla="*/ 406479 w 1099287"/>
                <a:gd name="connsiteY5" fmla="*/ 382906 h 1450175"/>
                <a:gd name="connsiteX6" fmla="*/ 467439 w 1099287"/>
                <a:gd name="connsiteY6" fmla="*/ 467869 h 1450175"/>
                <a:gd name="connsiteX7" fmla="*/ 426863 w 1099287"/>
                <a:gd name="connsiteY7" fmla="*/ 258319 h 1450175"/>
                <a:gd name="connsiteX8" fmla="*/ 496205 w 1099287"/>
                <a:gd name="connsiteY8" fmla="*/ 7526 h 1450175"/>
                <a:gd name="connsiteX9" fmla="*/ 516112 w 1099287"/>
                <a:gd name="connsiteY9" fmla="*/ 50007 h 1450175"/>
                <a:gd name="connsiteX10" fmla="*/ 489537 w 1099287"/>
                <a:gd name="connsiteY10" fmla="*/ 240507 h 1450175"/>
                <a:gd name="connsiteX11" fmla="*/ 488966 w 1099287"/>
                <a:gd name="connsiteY11" fmla="*/ 498921 h 1450175"/>
                <a:gd name="connsiteX12" fmla="*/ 584216 w 1099287"/>
                <a:gd name="connsiteY12" fmla="*/ 639986 h 1450175"/>
                <a:gd name="connsiteX13" fmla="*/ 641366 w 1099287"/>
                <a:gd name="connsiteY13" fmla="*/ 251842 h 1450175"/>
                <a:gd name="connsiteX14" fmla="*/ 680228 w 1099287"/>
                <a:gd name="connsiteY14" fmla="*/ 238507 h 1450175"/>
                <a:gd name="connsiteX15" fmla="*/ 647081 w 1099287"/>
                <a:gd name="connsiteY15" fmla="*/ 408052 h 1450175"/>
                <a:gd name="connsiteX16" fmla="*/ 606028 w 1099287"/>
                <a:gd name="connsiteY16" fmla="*/ 673800 h 1450175"/>
                <a:gd name="connsiteX17" fmla="*/ 650700 w 1099287"/>
                <a:gd name="connsiteY17" fmla="*/ 743904 h 1450175"/>
                <a:gd name="connsiteX18" fmla="*/ 707374 w 1099287"/>
                <a:gd name="connsiteY18" fmla="*/ 835915 h 1450175"/>
                <a:gd name="connsiteX19" fmla="*/ 835581 w 1099287"/>
                <a:gd name="connsiteY19" fmla="*/ 529591 h 1450175"/>
                <a:gd name="connsiteX20" fmla="*/ 714899 w 1099287"/>
                <a:gd name="connsiteY20" fmla="*/ 847726 h 1450175"/>
                <a:gd name="connsiteX21" fmla="*/ 845106 w 1099287"/>
                <a:gd name="connsiteY21" fmla="*/ 1072135 h 1450175"/>
                <a:gd name="connsiteX22" fmla="*/ 854631 w 1099287"/>
                <a:gd name="connsiteY22" fmla="*/ 786861 h 1450175"/>
                <a:gd name="connsiteX23" fmla="*/ 945785 w 1099287"/>
                <a:gd name="connsiteY23" fmla="*/ 760477 h 1450175"/>
                <a:gd name="connsiteX24" fmla="*/ 918067 w 1099287"/>
                <a:gd name="connsiteY24" fmla="*/ 827152 h 1450175"/>
                <a:gd name="connsiteX25" fmla="*/ 862822 w 1099287"/>
                <a:gd name="connsiteY25" fmla="*/ 1103377 h 1450175"/>
                <a:gd name="connsiteX26" fmla="*/ 951881 w 1099287"/>
                <a:gd name="connsiteY26" fmla="*/ 1269017 h 1450175"/>
                <a:gd name="connsiteX27" fmla="*/ 1020175 w 1099287"/>
                <a:gd name="connsiteY27" fmla="*/ 940786 h 1450175"/>
                <a:gd name="connsiteX28" fmla="*/ 1028081 w 1099287"/>
                <a:gd name="connsiteY28" fmla="*/ 908591 h 1450175"/>
                <a:gd name="connsiteX29" fmla="*/ 1095518 w 1099287"/>
                <a:gd name="connsiteY29" fmla="*/ 921926 h 1450175"/>
                <a:gd name="connsiteX30" fmla="*/ 1095518 w 1099287"/>
                <a:gd name="connsiteY30" fmla="*/ 958597 h 1450175"/>
                <a:gd name="connsiteX31" fmla="*/ 1039035 w 1099287"/>
                <a:gd name="connsiteY31" fmla="*/ 1070611 h 1450175"/>
                <a:gd name="connsiteX32" fmla="*/ 966930 w 1099287"/>
                <a:gd name="connsiteY32" fmla="*/ 1297878 h 1450175"/>
                <a:gd name="connsiteX33" fmla="*/ 1034272 w 1099287"/>
                <a:gd name="connsiteY33" fmla="*/ 1430275 h 1450175"/>
                <a:gd name="connsiteX34" fmla="*/ 1028195 w 1099287"/>
                <a:gd name="connsiteY34" fmla="*/ 1448697 h 1450175"/>
                <a:gd name="connsiteX35" fmla="*/ 1028081 w 1099287"/>
                <a:gd name="connsiteY35" fmla="*/ 1448754 h 1450175"/>
                <a:gd name="connsiteX36" fmla="*/ 1020937 w 1099287"/>
                <a:gd name="connsiteY36" fmla="*/ 1450182 h 1450175"/>
                <a:gd name="connsiteX37" fmla="*/ 1009602 w 1099287"/>
                <a:gd name="connsiteY37" fmla="*/ 1442562 h 1450175"/>
                <a:gd name="connsiteX38" fmla="*/ 932354 w 1099287"/>
                <a:gd name="connsiteY38" fmla="*/ 1291210 h 1450175"/>
                <a:gd name="connsiteX39" fmla="*/ 709565 w 1099287"/>
                <a:gd name="connsiteY39" fmla="*/ 1219487 h 1450175"/>
                <a:gd name="connsiteX40" fmla="*/ 566023 w 1099287"/>
                <a:gd name="connsiteY40" fmla="*/ 1206628 h 1450175"/>
                <a:gd name="connsiteX41" fmla="*/ 545982 w 1099287"/>
                <a:gd name="connsiteY41" fmla="*/ 1160994 h 1450175"/>
                <a:gd name="connsiteX42" fmla="*/ 568976 w 1099287"/>
                <a:gd name="connsiteY42" fmla="*/ 1139953 h 1450175"/>
                <a:gd name="connsiteX43" fmla="*/ 902351 w 1099287"/>
                <a:gd name="connsiteY43" fmla="*/ 1233489 h 1450175"/>
                <a:gd name="connsiteX44" fmla="*/ 796338 w 1099287"/>
                <a:gd name="connsiteY44" fmla="*/ 1040131 h 1450175"/>
                <a:gd name="connsiteX45" fmla="*/ 497157 w 1099287"/>
                <a:gd name="connsiteY45" fmla="*/ 978600 h 1450175"/>
                <a:gd name="connsiteX46" fmla="*/ 459724 w 1099287"/>
                <a:gd name="connsiteY46" fmla="*/ 975742 h 1450175"/>
                <a:gd name="connsiteX47" fmla="*/ 456104 w 1099287"/>
                <a:gd name="connsiteY47" fmla="*/ 899542 h 1450175"/>
                <a:gd name="connsiteX48" fmla="*/ 783955 w 1099287"/>
                <a:gd name="connsiteY48" fmla="*/ 1018319 h 1450175"/>
                <a:gd name="connsiteX49" fmla="*/ 664512 w 1099287"/>
                <a:gd name="connsiteY49" fmla="*/ 816294 h 1450175"/>
                <a:gd name="connsiteX50" fmla="*/ 361902 w 1099287"/>
                <a:gd name="connsiteY50" fmla="*/ 764382 h 1450175"/>
                <a:gd name="connsiteX51" fmla="*/ 333327 w 1099287"/>
                <a:gd name="connsiteY51" fmla="*/ 764382 h 1450175"/>
                <a:gd name="connsiteX52" fmla="*/ 311420 w 1099287"/>
                <a:gd name="connsiteY52" fmla="*/ 689325 h 1450175"/>
                <a:gd name="connsiteX53" fmla="*/ 646509 w 1099287"/>
                <a:gd name="connsiteY53" fmla="*/ 786861 h 1450175"/>
                <a:gd name="connsiteX54" fmla="*/ 628317 w 1099287"/>
                <a:gd name="connsiteY54" fmla="*/ 757715 h 1450175"/>
                <a:gd name="connsiteX55" fmla="*/ 534114 w 1099287"/>
                <a:gd name="connsiteY55" fmla="*/ 612078 h 1450175"/>
                <a:gd name="connsiteX56" fmla="*/ 194453 w 1099287"/>
                <a:gd name="connsiteY56" fmla="*/ 567310 h 1450175"/>
                <a:gd name="connsiteX57" fmla="*/ 245507 w 1099287"/>
                <a:gd name="connsiteY57" fmla="*/ 492063 h 1450175"/>
                <a:gd name="connsiteX58" fmla="*/ 497919 w 1099287"/>
                <a:gd name="connsiteY58" fmla="*/ 558738 h 1450175"/>
                <a:gd name="connsiteX59" fmla="*/ 432006 w 1099287"/>
                <a:gd name="connsiteY59" fmla="*/ 464154 h 1450175"/>
                <a:gd name="connsiteX60" fmla="*/ 89964 w 1099287"/>
                <a:gd name="connsiteY60" fmla="*/ 360142 h 1450175"/>
                <a:gd name="connsiteX61" fmla="*/ 57960 w 1099287"/>
                <a:gd name="connsiteY61" fmla="*/ 357189 h 1450175"/>
                <a:gd name="connsiteX62" fmla="*/ 75104 w 1099287"/>
                <a:gd name="connsiteY62" fmla="*/ 281370 h 145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099287" h="1450175">
                  <a:moveTo>
                    <a:pt x="75104" y="281370"/>
                  </a:moveTo>
                  <a:cubicBezTo>
                    <a:pt x="192548" y="294419"/>
                    <a:pt x="318183" y="351569"/>
                    <a:pt x="404955" y="427769"/>
                  </a:cubicBezTo>
                  <a:cubicBezTo>
                    <a:pt x="389906" y="406941"/>
                    <a:pt x="374761" y="386271"/>
                    <a:pt x="359521" y="365761"/>
                  </a:cubicBezTo>
                  <a:cubicBezTo>
                    <a:pt x="271129" y="268797"/>
                    <a:pt x="177784" y="170594"/>
                    <a:pt x="101870" y="75915"/>
                  </a:cubicBezTo>
                  <a:cubicBezTo>
                    <a:pt x="89411" y="60518"/>
                    <a:pt x="84353" y="40416"/>
                    <a:pt x="88059" y="20956"/>
                  </a:cubicBezTo>
                  <a:cubicBezTo>
                    <a:pt x="108728" y="-83819"/>
                    <a:pt x="320087" y="231459"/>
                    <a:pt x="406479" y="382906"/>
                  </a:cubicBezTo>
                  <a:cubicBezTo>
                    <a:pt x="426863" y="410846"/>
                    <a:pt x="447180" y="439168"/>
                    <a:pt x="467439" y="467869"/>
                  </a:cubicBezTo>
                  <a:cubicBezTo>
                    <a:pt x="444770" y="400105"/>
                    <a:pt x="431130" y="329648"/>
                    <a:pt x="426863" y="258319"/>
                  </a:cubicBezTo>
                  <a:cubicBezTo>
                    <a:pt x="404098" y="137161"/>
                    <a:pt x="448675" y="-27431"/>
                    <a:pt x="496205" y="7526"/>
                  </a:cubicBezTo>
                  <a:cubicBezTo>
                    <a:pt x="509406" y="17566"/>
                    <a:pt x="516846" y="33440"/>
                    <a:pt x="516112" y="50007"/>
                  </a:cubicBezTo>
                  <a:cubicBezTo>
                    <a:pt x="514017" y="112968"/>
                    <a:pt x="492776" y="174690"/>
                    <a:pt x="489537" y="240507"/>
                  </a:cubicBezTo>
                  <a:cubicBezTo>
                    <a:pt x="478298" y="328709"/>
                    <a:pt x="482108" y="417387"/>
                    <a:pt x="488966" y="498921"/>
                  </a:cubicBezTo>
                  <a:cubicBezTo>
                    <a:pt x="520713" y="544895"/>
                    <a:pt x="552469" y="591916"/>
                    <a:pt x="584216" y="639986"/>
                  </a:cubicBezTo>
                  <a:cubicBezTo>
                    <a:pt x="528971" y="456534"/>
                    <a:pt x="604218" y="289942"/>
                    <a:pt x="641366" y="251842"/>
                  </a:cubicBezTo>
                  <a:cubicBezTo>
                    <a:pt x="651386" y="241350"/>
                    <a:pt x="665874" y="236378"/>
                    <a:pt x="680228" y="238507"/>
                  </a:cubicBezTo>
                  <a:cubicBezTo>
                    <a:pt x="742712" y="248699"/>
                    <a:pt x="653177" y="373000"/>
                    <a:pt x="647081" y="408052"/>
                  </a:cubicBezTo>
                  <a:cubicBezTo>
                    <a:pt x="607743" y="512827"/>
                    <a:pt x="604123" y="590361"/>
                    <a:pt x="606028" y="673800"/>
                  </a:cubicBezTo>
                  <a:cubicBezTo>
                    <a:pt x="621011" y="696917"/>
                    <a:pt x="635908" y="720282"/>
                    <a:pt x="650700" y="743904"/>
                  </a:cubicBezTo>
                  <a:cubicBezTo>
                    <a:pt x="669750" y="774127"/>
                    <a:pt x="688639" y="804797"/>
                    <a:pt x="707374" y="835915"/>
                  </a:cubicBezTo>
                  <a:cubicBezTo>
                    <a:pt x="654320" y="361761"/>
                    <a:pt x="953310" y="361094"/>
                    <a:pt x="835581" y="529591"/>
                  </a:cubicBezTo>
                  <a:cubicBezTo>
                    <a:pt x="752427" y="646654"/>
                    <a:pt x="730806" y="777241"/>
                    <a:pt x="714899" y="847726"/>
                  </a:cubicBezTo>
                  <a:cubicBezTo>
                    <a:pt x="758647" y="920116"/>
                    <a:pt x="802053" y="994916"/>
                    <a:pt x="845106" y="1072135"/>
                  </a:cubicBezTo>
                  <a:cubicBezTo>
                    <a:pt x="824627" y="978695"/>
                    <a:pt x="831008" y="878492"/>
                    <a:pt x="854631" y="786861"/>
                  </a:cubicBezTo>
                  <a:cubicBezTo>
                    <a:pt x="899684" y="593980"/>
                    <a:pt x="1000649" y="641700"/>
                    <a:pt x="945785" y="760477"/>
                  </a:cubicBezTo>
                  <a:cubicBezTo>
                    <a:pt x="935689" y="782480"/>
                    <a:pt x="926068" y="804673"/>
                    <a:pt x="918067" y="827152"/>
                  </a:cubicBezTo>
                  <a:cubicBezTo>
                    <a:pt x="887187" y="916287"/>
                    <a:pt x="868604" y="1009223"/>
                    <a:pt x="862822" y="1103377"/>
                  </a:cubicBezTo>
                  <a:cubicBezTo>
                    <a:pt x="892731" y="1157546"/>
                    <a:pt x="922420" y="1212753"/>
                    <a:pt x="951881" y="1269017"/>
                  </a:cubicBezTo>
                  <a:cubicBezTo>
                    <a:pt x="937403" y="1156051"/>
                    <a:pt x="976931" y="1009270"/>
                    <a:pt x="1020175" y="940786"/>
                  </a:cubicBezTo>
                  <a:cubicBezTo>
                    <a:pt x="1022366" y="937452"/>
                    <a:pt x="1026081" y="912211"/>
                    <a:pt x="1028081" y="908591"/>
                  </a:cubicBezTo>
                  <a:cubicBezTo>
                    <a:pt x="1045131" y="880016"/>
                    <a:pt x="1081516" y="891732"/>
                    <a:pt x="1095518" y="921926"/>
                  </a:cubicBezTo>
                  <a:cubicBezTo>
                    <a:pt x="1100662" y="933613"/>
                    <a:pt x="1100662" y="946910"/>
                    <a:pt x="1095518" y="958597"/>
                  </a:cubicBezTo>
                  <a:cubicBezTo>
                    <a:pt x="1080754" y="994126"/>
                    <a:pt x="1054751" y="1033273"/>
                    <a:pt x="1039035" y="1070611"/>
                  </a:cubicBezTo>
                  <a:cubicBezTo>
                    <a:pt x="1004221" y="1142516"/>
                    <a:pt x="979942" y="1219058"/>
                    <a:pt x="966930" y="1297878"/>
                  </a:cubicBezTo>
                  <a:cubicBezTo>
                    <a:pt x="989533" y="1341502"/>
                    <a:pt x="1011983" y="1385632"/>
                    <a:pt x="1034272" y="1430275"/>
                  </a:cubicBezTo>
                  <a:cubicBezTo>
                    <a:pt x="1037682" y="1437038"/>
                    <a:pt x="1034958" y="1445287"/>
                    <a:pt x="1028195" y="1448697"/>
                  </a:cubicBezTo>
                  <a:cubicBezTo>
                    <a:pt x="1028157" y="1448716"/>
                    <a:pt x="1028119" y="1448735"/>
                    <a:pt x="1028081" y="1448754"/>
                  </a:cubicBezTo>
                  <a:cubicBezTo>
                    <a:pt x="1025871" y="1449868"/>
                    <a:pt x="1023404" y="1450363"/>
                    <a:pt x="1020937" y="1450182"/>
                  </a:cubicBezTo>
                  <a:cubicBezTo>
                    <a:pt x="1016089" y="1449783"/>
                    <a:pt x="1011803" y="1446896"/>
                    <a:pt x="1009602" y="1442562"/>
                  </a:cubicBezTo>
                  <a:cubicBezTo>
                    <a:pt x="984199" y="1391385"/>
                    <a:pt x="958453" y="1340931"/>
                    <a:pt x="932354" y="1291210"/>
                  </a:cubicBezTo>
                  <a:cubicBezTo>
                    <a:pt x="865679" y="1250824"/>
                    <a:pt x="786813" y="1228536"/>
                    <a:pt x="709565" y="1219487"/>
                  </a:cubicBezTo>
                  <a:cubicBezTo>
                    <a:pt x="653177" y="1209962"/>
                    <a:pt x="619077" y="1218535"/>
                    <a:pt x="566023" y="1206628"/>
                  </a:cubicBezTo>
                  <a:cubicBezTo>
                    <a:pt x="547888" y="1199561"/>
                    <a:pt x="538915" y="1179130"/>
                    <a:pt x="545982" y="1160994"/>
                  </a:cubicBezTo>
                  <a:cubicBezTo>
                    <a:pt x="549964" y="1150793"/>
                    <a:pt x="558460" y="1143011"/>
                    <a:pt x="568976" y="1139953"/>
                  </a:cubicBezTo>
                  <a:cubicBezTo>
                    <a:pt x="707946" y="1114331"/>
                    <a:pt x="821579" y="1143287"/>
                    <a:pt x="902351" y="1233489"/>
                  </a:cubicBezTo>
                  <a:cubicBezTo>
                    <a:pt x="867299" y="1167576"/>
                    <a:pt x="831961" y="1103120"/>
                    <a:pt x="796338" y="1040131"/>
                  </a:cubicBezTo>
                  <a:cubicBezTo>
                    <a:pt x="701087" y="1004032"/>
                    <a:pt x="598503" y="990506"/>
                    <a:pt x="497157" y="978600"/>
                  </a:cubicBezTo>
                  <a:cubicBezTo>
                    <a:pt x="484679" y="977171"/>
                    <a:pt x="472202" y="976504"/>
                    <a:pt x="459724" y="975742"/>
                  </a:cubicBezTo>
                  <a:cubicBezTo>
                    <a:pt x="411051" y="972885"/>
                    <a:pt x="388953" y="904590"/>
                    <a:pt x="456104" y="899542"/>
                  </a:cubicBezTo>
                  <a:cubicBezTo>
                    <a:pt x="562213" y="895637"/>
                    <a:pt x="718423" y="968218"/>
                    <a:pt x="783955" y="1018319"/>
                  </a:cubicBezTo>
                  <a:cubicBezTo>
                    <a:pt x="744398" y="948977"/>
                    <a:pt x="704583" y="881635"/>
                    <a:pt x="664512" y="816294"/>
                  </a:cubicBezTo>
                  <a:cubicBezTo>
                    <a:pt x="570024" y="776194"/>
                    <a:pt x="468773" y="770764"/>
                    <a:pt x="361902" y="764382"/>
                  </a:cubicBezTo>
                  <a:cubicBezTo>
                    <a:pt x="352377" y="763811"/>
                    <a:pt x="342852" y="763811"/>
                    <a:pt x="333327" y="764382"/>
                  </a:cubicBezTo>
                  <a:cubicBezTo>
                    <a:pt x="261604" y="765144"/>
                    <a:pt x="257699" y="699327"/>
                    <a:pt x="311420" y="689325"/>
                  </a:cubicBezTo>
                  <a:cubicBezTo>
                    <a:pt x="402669" y="674752"/>
                    <a:pt x="568595" y="731426"/>
                    <a:pt x="646509" y="786861"/>
                  </a:cubicBezTo>
                  <a:cubicBezTo>
                    <a:pt x="640413" y="777336"/>
                    <a:pt x="634412" y="767811"/>
                    <a:pt x="628317" y="757715"/>
                  </a:cubicBezTo>
                  <a:cubicBezTo>
                    <a:pt x="597265" y="708185"/>
                    <a:pt x="565861" y="659636"/>
                    <a:pt x="534114" y="612078"/>
                  </a:cubicBezTo>
                  <a:cubicBezTo>
                    <a:pt x="425053" y="580836"/>
                    <a:pt x="313706" y="569406"/>
                    <a:pt x="194453" y="567310"/>
                  </a:cubicBezTo>
                  <a:cubicBezTo>
                    <a:pt x="147304" y="573025"/>
                    <a:pt x="105203" y="477489"/>
                    <a:pt x="245507" y="492063"/>
                  </a:cubicBezTo>
                  <a:cubicBezTo>
                    <a:pt x="372856" y="505017"/>
                    <a:pt x="442008" y="512923"/>
                    <a:pt x="497919" y="558738"/>
                  </a:cubicBezTo>
                  <a:cubicBezTo>
                    <a:pt x="476079" y="526988"/>
                    <a:pt x="454104" y="495460"/>
                    <a:pt x="432006" y="464154"/>
                  </a:cubicBezTo>
                  <a:cubicBezTo>
                    <a:pt x="325069" y="409451"/>
                    <a:pt x="209245" y="374230"/>
                    <a:pt x="89964" y="360142"/>
                  </a:cubicBezTo>
                  <a:cubicBezTo>
                    <a:pt x="79391" y="358713"/>
                    <a:pt x="68628" y="357951"/>
                    <a:pt x="57960" y="357189"/>
                  </a:cubicBezTo>
                  <a:cubicBezTo>
                    <a:pt x="-19479" y="351569"/>
                    <a:pt x="-24432" y="267654"/>
                    <a:pt x="75104" y="281370"/>
                  </a:cubicBezTo>
                  <a:close/>
                </a:path>
              </a:pathLst>
            </a:custGeom>
            <a:solidFill>
              <a:srgbClr val="FFFFFF"/>
            </a:solidFill>
            <a:ln w="9525" cap="flat">
              <a:noFill/>
              <a:prstDash val="solid"/>
              <a:miter/>
            </a:ln>
          </p:spPr>
          <p:txBody>
            <a:bodyPr rtlCol="0" anchor="ctr"/>
            <a:lstStyle/>
            <a:p>
              <a:endParaRPr lang="zh-CN" altLang="en-US"/>
            </a:p>
          </p:txBody>
        </p:sp>
      </p:grpSp>
      <p:sp>
        <p:nvSpPr>
          <p:cNvPr id="61" name="任意多边形: 形状 60">
            <a:extLst>
              <a:ext uri="{FF2B5EF4-FFF2-40B4-BE49-F238E27FC236}">
                <a16:creationId xmlns:a16="http://schemas.microsoft.com/office/drawing/2014/main" id="{3B7FCFE8-A9FD-EE91-CEB6-E6A2C57B65E6}"/>
              </a:ext>
            </a:extLst>
          </p:cNvPr>
          <p:cNvSpPr/>
          <p:nvPr/>
        </p:nvSpPr>
        <p:spPr>
          <a:xfrm rot="16702262">
            <a:off x="10423649" y="5061870"/>
            <a:ext cx="2031660" cy="1919317"/>
          </a:xfrm>
          <a:custGeom>
            <a:avLst/>
            <a:gdLst>
              <a:gd name="connsiteX0" fmla="*/ 1978612 w 2031660"/>
              <a:gd name="connsiteY0" fmla="*/ 1558588 h 1919317"/>
              <a:gd name="connsiteX1" fmla="*/ 1470930 w 2031660"/>
              <a:gd name="connsiteY1" fmla="*/ 1387900 h 1919317"/>
              <a:gd name="connsiteX2" fmla="*/ 2020903 w 2031660"/>
              <a:gd name="connsiteY2" fmla="*/ 752583 h 1919317"/>
              <a:gd name="connsiteX3" fmla="*/ 1288145 w 2031660"/>
              <a:gd name="connsiteY3" fmla="*/ 906697 h 1919317"/>
              <a:gd name="connsiteX4" fmla="*/ 1554845 w 2031660"/>
              <a:gd name="connsiteY4" fmla="*/ 183464 h 1919317"/>
              <a:gd name="connsiteX5" fmla="*/ 958771 w 2031660"/>
              <a:gd name="connsiteY5" fmla="*/ 568750 h 1919317"/>
              <a:gd name="connsiteX6" fmla="*/ 835708 w 2031660"/>
              <a:gd name="connsiteY6" fmla="*/ 4489 h 1919317"/>
              <a:gd name="connsiteX7" fmla="*/ 429752 w 2031660"/>
              <a:gd name="connsiteY7" fmla="*/ 405396 h 1919317"/>
              <a:gd name="connsiteX8" fmla="*/ 210677 w 2031660"/>
              <a:gd name="connsiteY8" fmla="*/ 67068 h 1919317"/>
              <a:gd name="connsiteX9" fmla="*/ 3794 w 2031660"/>
              <a:gd name="connsiteY9" fmla="*/ 933843 h 1919317"/>
              <a:gd name="connsiteX10" fmla="*/ 111712 w 2031660"/>
              <a:gd name="connsiteY10" fmla="*/ 1563351 h 1919317"/>
              <a:gd name="connsiteX11" fmla="*/ 627205 w 2031660"/>
              <a:gd name="connsiteY11" fmla="*/ 1906822 h 1919317"/>
              <a:gd name="connsiteX12" fmla="*/ 1156129 w 2031660"/>
              <a:gd name="connsiteY12" fmla="*/ 1901393 h 1919317"/>
              <a:gd name="connsiteX13" fmla="*/ 1978612 w 2031660"/>
              <a:gd name="connsiteY13" fmla="*/ 1558588 h 191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1660" h="1919317">
                <a:moveTo>
                  <a:pt x="1978612" y="1558588"/>
                </a:moveTo>
                <a:cubicBezTo>
                  <a:pt x="1967659" y="1459719"/>
                  <a:pt x="1760966" y="1396663"/>
                  <a:pt x="1470930" y="1387900"/>
                </a:cubicBezTo>
                <a:cubicBezTo>
                  <a:pt x="1848215" y="1128915"/>
                  <a:pt x="2086531" y="860215"/>
                  <a:pt x="2020903" y="752583"/>
                </a:cubicBezTo>
                <a:cubicBezTo>
                  <a:pt x="1959562" y="652475"/>
                  <a:pt x="1654762" y="722388"/>
                  <a:pt x="1288145" y="906697"/>
                </a:cubicBezTo>
                <a:cubicBezTo>
                  <a:pt x="1526270" y="554272"/>
                  <a:pt x="1642666" y="252234"/>
                  <a:pt x="1554845" y="183464"/>
                </a:cubicBezTo>
                <a:cubicBezTo>
                  <a:pt x="1471406" y="118027"/>
                  <a:pt x="1228042" y="281952"/>
                  <a:pt x="958771" y="568750"/>
                </a:cubicBezTo>
                <a:cubicBezTo>
                  <a:pt x="993918" y="265379"/>
                  <a:pt x="951532" y="38588"/>
                  <a:pt x="835708" y="4489"/>
                </a:cubicBezTo>
                <a:cubicBezTo>
                  <a:pt x="719884" y="-29611"/>
                  <a:pt x="563959" y="135172"/>
                  <a:pt x="429752" y="405396"/>
                </a:cubicBezTo>
                <a:cubicBezTo>
                  <a:pt x="373650" y="195846"/>
                  <a:pt x="293449" y="62496"/>
                  <a:pt x="210677" y="67068"/>
                </a:cubicBezTo>
                <a:cubicBezTo>
                  <a:pt x="72660" y="74022"/>
                  <a:pt x="-19923" y="461975"/>
                  <a:pt x="3794" y="933843"/>
                </a:cubicBezTo>
                <a:cubicBezTo>
                  <a:pt x="14557" y="1144822"/>
                  <a:pt x="28369" y="1366088"/>
                  <a:pt x="111712" y="1563351"/>
                </a:cubicBezTo>
                <a:cubicBezTo>
                  <a:pt x="210201" y="1795379"/>
                  <a:pt x="386318" y="1879200"/>
                  <a:pt x="627205" y="1906822"/>
                </a:cubicBezTo>
                <a:cubicBezTo>
                  <a:pt x="802465" y="1927206"/>
                  <a:pt x="981154" y="1920824"/>
                  <a:pt x="1156129" y="1901393"/>
                </a:cubicBezTo>
                <a:cubicBezTo>
                  <a:pt x="1625521" y="1849672"/>
                  <a:pt x="1993662" y="1695938"/>
                  <a:pt x="1978612" y="1558588"/>
                </a:cubicBezTo>
                <a:close/>
              </a:path>
            </a:pathLst>
          </a:custGeom>
          <a:solidFill>
            <a:srgbClr val="FECA5B"/>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9DE7B07C-7646-6773-1448-20E0FA2F2954}"/>
              </a:ext>
            </a:extLst>
          </p:cNvPr>
          <p:cNvSpPr/>
          <p:nvPr/>
        </p:nvSpPr>
        <p:spPr>
          <a:xfrm rot="16702262">
            <a:off x="10866389" y="5274183"/>
            <a:ext cx="1292369" cy="1574671"/>
          </a:xfrm>
          <a:custGeom>
            <a:avLst/>
            <a:gdLst>
              <a:gd name="connsiteX0" fmla="*/ 1211208 w 1292369"/>
              <a:gd name="connsiteY0" fmla="*/ 351514 h 1574671"/>
              <a:gd name="connsiteX1" fmla="*/ 827160 w 1292369"/>
              <a:gd name="connsiteY1" fmla="*/ 484864 h 1574671"/>
              <a:gd name="connsiteX2" fmla="*/ 884310 w 1292369"/>
              <a:gd name="connsiteY2" fmla="*/ 419618 h 1574671"/>
              <a:gd name="connsiteX3" fmla="*/ 1200540 w 1292369"/>
              <a:gd name="connsiteY3" fmla="*/ 118342 h 1574671"/>
              <a:gd name="connsiteX4" fmla="*/ 1221304 w 1292369"/>
              <a:gd name="connsiteY4" fmla="*/ 57954 h 1574671"/>
              <a:gd name="connsiteX5" fmla="*/ 830208 w 1292369"/>
              <a:gd name="connsiteY5" fmla="*/ 434287 h 1574671"/>
              <a:gd name="connsiteX6" fmla="*/ 754008 w 1292369"/>
              <a:gd name="connsiteY6" fmla="*/ 523822 h 1574671"/>
              <a:gd name="connsiteX7" fmla="*/ 819349 w 1292369"/>
              <a:gd name="connsiteY7" fmla="*/ 292269 h 1574671"/>
              <a:gd name="connsiteX8" fmla="*/ 765152 w 1292369"/>
              <a:gd name="connsiteY8" fmla="*/ 4328 h 1574671"/>
              <a:gd name="connsiteX9" fmla="*/ 738768 w 1292369"/>
              <a:gd name="connsiteY9" fmla="*/ 50143 h 1574671"/>
              <a:gd name="connsiteX10" fmla="*/ 750674 w 1292369"/>
              <a:gd name="connsiteY10" fmla="*/ 266170 h 1574671"/>
              <a:gd name="connsiteX11" fmla="*/ 726957 w 1292369"/>
              <a:gd name="connsiteY11" fmla="*/ 556397 h 1574671"/>
              <a:gd name="connsiteX12" fmla="*/ 606942 w 1292369"/>
              <a:gd name="connsiteY12" fmla="*/ 705654 h 1574671"/>
              <a:gd name="connsiteX13" fmla="*/ 578462 w 1292369"/>
              <a:gd name="connsiteY13" fmla="*/ 264456 h 1574671"/>
              <a:gd name="connsiteX14" fmla="*/ 536076 w 1292369"/>
              <a:gd name="connsiteY14" fmla="*/ 245882 h 1574671"/>
              <a:gd name="connsiteX15" fmla="*/ 557221 w 1292369"/>
              <a:gd name="connsiteY15" fmla="*/ 439335 h 1574671"/>
              <a:gd name="connsiteX16" fmla="*/ 578367 w 1292369"/>
              <a:gd name="connsiteY16" fmla="*/ 741373 h 1574671"/>
              <a:gd name="connsiteX17" fmla="*/ 521217 w 1292369"/>
              <a:gd name="connsiteY17" fmla="*/ 815954 h 1574671"/>
              <a:gd name="connsiteX18" fmla="*/ 448922 w 1292369"/>
              <a:gd name="connsiteY18" fmla="*/ 913775 h 1574671"/>
              <a:gd name="connsiteX19" fmla="*/ 333955 w 1292369"/>
              <a:gd name="connsiteY19" fmla="*/ 558397 h 1574671"/>
              <a:gd name="connsiteX20" fmla="*/ 439397 w 1292369"/>
              <a:gd name="connsiteY20" fmla="*/ 926824 h 1574671"/>
              <a:gd name="connsiteX21" fmla="*/ 272233 w 1292369"/>
              <a:gd name="connsiteY21" fmla="*/ 1166473 h 1574671"/>
              <a:gd name="connsiteX22" fmla="*/ 288712 w 1292369"/>
              <a:gd name="connsiteY22" fmla="*/ 845386 h 1574671"/>
              <a:gd name="connsiteX23" fmla="*/ 188794 w 1292369"/>
              <a:gd name="connsiteY23" fmla="*/ 807286 h 1574671"/>
              <a:gd name="connsiteX24" fmla="*/ 213655 w 1292369"/>
              <a:gd name="connsiteY24" fmla="*/ 885105 h 1574671"/>
              <a:gd name="connsiteX25" fmla="*/ 249564 w 1292369"/>
              <a:gd name="connsiteY25" fmla="*/ 1200382 h 1574671"/>
              <a:gd name="connsiteX26" fmla="*/ 134883 w 1292369"/>
              <a:gd name="connsiteY26" fmla="*/ 1377833 h 1574671"/>
              <a:gd name="connsiteX27" fmla="*/ 89163 w 1292369"/>
              <a:gd name="connsiteY27" fmla="*/ 1003024 h 1574671"/>
              <a:gd name="connsiteX28" fmla="*/ 83353 w 1292369"/>
              <a:gd name="connsiteY28" fmla="*/ 966163 h 1574671"/>
              <a:gd name="connsiteX29" fmla="*/ 6391 w 1292369"/>
              <a:gd name="connsiteY29" fmla="*/ 974830 h 1574671"/>
              <a:gd name="connsiteX30" fmla="*/ 2771 w 1292369"/>
              <a:gd name="connsiteY30" fmla="*/ 1015979 h 1574671"/>
              <a:gd name="connsiteX31" fmla="*/ 55635 w 1292369"/>
              <a:gd name="connsiteY31" fmla="*/ 1146947 h 1574671"/>
              <a:gd name="connsiteX32" fmla="*/ 115166 w 1292369"/>
              <a:gd name="connsiteY32" fmla="*/ 1408885 h 1574671"/>
              <a:gd name="connsiteX33" fmla="*/ 27155 w 1292369"/>
              <a:gd name="connsiteY33" fmla="*/ 1551093 h 1574671"/>
              <a:gd name="connsiteX34" fmla="*/ 32299 w 1292369"/>
              <a:gd name="connsiteY34" fmla="*/ 1572429 h 1574671"/>
              <a:gd name="connsiteX35" fmla="*/ 40300 w 1292369"/>
              <a:gd name="connsiteY35" fmla="*/ 1574715 h 1574671"/>
              <a:gd name="connsiteX36" fmla="*/ 53635 w 1292369"/>
              <a:gd name="connsiteY36" fmla="*/ 1567190 h 1574671"/>
              <a:gd name="connsiteX37" fmla="*/ 154600 w 1292369"/>
              <a:gd name="connsiteY37" fmla="*/ 1404598 h 1574671"/>
              <a:gd name="connsiteX38" fmla="*/ 411775 w 1292369"/>
              <a:gd name="connsiteY38" fmla="*/ 1345163 h 1574671"/>
              <a:gd name="connsiteX39" fmla="*/ 573700 w 1292369"/>
              <a:gd name="connsiteY39" fmla="*/ 1344210 h 1574671"/>
              <a:gd name="connsiteX40" fmla="*/ 599941 w 1292369"/>
              <a:gd name="connsiteY40" fmla="*/ 1294547 h 1574671"/>
              <a:gd name="connsiteX41" fmla="*/ 576652 w 1292369"/>
              <a:gd name="connsiteY41" fmla="*/ 1269344 h 1574671"/>
              <a:gd name="connsiteX42" fmla="*/ 193938 w 1292369"/>
              <a:gd name="connsiteY42" fmla="*/ 1342972 h 1574671"/>
              <a:gd name="connsiteX43" fmla="*/ 331098 w 1292369"/>
              <a:gd name="connsiteY43" fmla="*/ 1135994 h 1574671"/>
              <a:gd name="connsiteX44" fmla="*/ 672760 w 1292369"/>
              <a:gd name="connsiteY44" fmla="*/ 1095131 h 1574671"/>
              <a:gd name="connsiteX45" fmla="*/ 715051 w 1292369"/>
              <a:gd name="connsiteY45" fmla="*/ 1095131 h 1574671"/>
              <a:gd name="connsiteX46" fmla="*/ 726195 w 1292369"/>
              <a:gd name="connsiteY46" fmla="*/ 1009978 h 1574671"/>
              <a:gd name="connsiteX47" fmla="*/ 346624 w 1292369"/>
              <a:gd name="connsiteY47" fmla="*/ 1112753 h 1574671"/>
              <a:gd name="connsiteX48" fmla="*/ 499786 w 1292369"/>
              <a:gd name="connsiteY48" fmla="*/ 897297 h 1574671"/>
              <a:gd name="connsiteX49" fmla="*/ 844305 w 1292369"/>
              <a:gd name="connsiteY49" fmla="*/ 867579 h 1574671"/>
              <a:gd name="connsiteX50" fmla="*/ 876880 w 1292369"/>
              <a:gd name="connsiteY50" fmla="*/ 869770 h 1574671"/>
              <a:gd name="connsiteX51" fmla="*/ 908503 w 1292369"/>
              <a:gd name="connsiteY51" fmla="*/ 787664 h 1574671"/>
              <a:gd name="connsiteX52" fmla="*/ 523217 w 1292369"/>
              <a:gd name="connsiteY52" fmla="*/ 865483 h 1574671"/>
              <a:gd name="connsiteX53" fmla="*/ 546363 w 1292369"/>
              <a:gd name="connsiteY53" fmla="*/ 834337 h 1574671"/>
              <a:gd name="connsiteX54" fmla="*/ 665806 w 1292369"/>
              <a:gd name="connsiteY54" fmla="*/ 679746 h 1574671"/>
              <a:gd name="connsiteX55" fmla="*/ 1051283 w 1292369"/>
              <a:gd name="connsiteY55" fmla="*/ 661458 h 1574671"/>
              <a:gd name="connsiteX56" fmla="*/ 1001086 w 1292369"/>
              <a:gd name="connsiteY56" fmla="*/ 572209 h 1574671"/>
              <a:gd name="connsiteX57" fmla="*/ 711526 w 1292369"/>
              <a:gd name="connsiteY57" fmla="*/ 622882 h 1574671"/>
              <a:gd name="connsiteX58" fmla="*/ 794394 w 1292369"/>
              <a:gd name="connsiteY58" fmla="*/ 522869 h 1574671"/>
              <a:gd name="connsiteX59" fmla="*/ 1187205 w 1292369"/>
              <a:gd name="connsiteY59" fmla="*/ 438287 h 1574671"/>
              <a:gd name="connsiteX60" fmla="*/ 1223400 w 1292369"/>
              <a:gd name="connsiteY60" fmla="*/ 438287 h 1574671"/>
              <a:gd name="connsiteX61" fmla="*/ 1211208 w 1292369"/>
              <a:gd name="connsiteY61" fmla="*/ 351514 h 157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292369" h="1574671">
                <a:moveTo>
                  <a:pt x="1211208" y="351514"/>
                </a:moveTo>
                <a:cubicBezTo>
                  <a:pt x="1077858" y="354753"/>
                  <a:pt x="931649" y="407807"/>
                  <a:pt x="827160" y="484864"/>
                </a:cubicBezTo>
                <a:cubicBezTo>
                  <a:pt x="846210" y="462833"/>
                  <a:pt x="865260" y="441078"/>
                  <a:pt x="884310" y="419618"/>
                </a:cubicBezTo>
                <a:cubicBezTo>
                  <a:pt x="992133" y="318939"/>
                  <a:pt x="1106433" y="217593"/>
                  <a:pt x="1200540" y="118342"/>
                </a:cubicBezTo>
                <a:cubicBezTo>
                  <a:pt x="1215969" y="102226"/>
                  <a:pt x="1223558" y="80157"/>
                  <a:pt x="1221304" y="57954"/>
                </a:cubicBezTo>
                <a:cubicBezTo>
                  <a:pt x="1207874" y="-61013"/>
                  <a:pt x="940984" y="272362"/>
                  <a:pt x="830208" y="434287"/>
                </a:cubicBezTo>
                <a:cubicBezTo>
                  <a:pt x="804808" y="463624"/>
                  <a:pt x="779408" y="493465"/>
                  <a:pt x="754008" y="523822"/>
                </a:cubicBezTo>
                <a:cubicBezTo>
                  <a:pt x="785909" y="449860"/>
                  <a:pt x="807880" y="371993"/>
                  <a:pt x="819349" y="292269"/>
                </a:cubicBezTo>
                <a:cubicBezTo>
                  <a:pt x="856211" y="158919"/>
                  <a:pt x="821731" y="-30914"/>
                  <a:pt x="765152" y="4328"/>
                </a:cubicBezTo>
                <a:cubicBezTo>
                  <a:pt x="749397" y="14368"/>
                  <a:pt x="739545" y="31474"/>
                  <a:pt x="738768" y="50143"/>
                </a:cubicBezTo>
                <a:cubicBezTo>
                  <a:pt x="735244" y="121009"/>
                  <a:pt x="753151" y="192256"/>
                  <a:pt x="750674" y="266170"/>
                </a:cubicBezTo>
                <a:cubicBezTo>
                  <a:pt x="754960" y="366373"/>
                  <a:pt x="742292" y="465529"/>
                  <a:pt x="726957" y="556397"/>
                </a:cubicBezTo>
                <a:cubicBezTo>
                  <a:pt x="686634" y="604975"/>
                  <a:pt x="646629" y="654724"/>
                  <a:pt x="606942" y="705654"/>
                </a:cubicBezTo>
                <a:cubicBezTo>
                  <a:pt x="685428" y="504772"/>
                  <a:pt x="616657" y="310462"/>
                  <a:pt x="578462" y="264456"/>
                </a:cubicBezTo>
                <a:cubicBezTo>
                  <a:pt x="568180" y="251759"/>
                  <a:pt x="552381" y="244834"/>
                  <a:pt x="536076" y="245882"/>
                </a:cubicBezTo>
                <a:cubicBezTo>
                  <a:pt x="464924" y="251407"/>
                  <a:pt x="553792" y="399330"/>
                  <a:pt x="557221" y="439335"/>
                </a:cubicBezTo>
                <a:cubicBezTo>
                  <a:pt x="591511" y="560969"/>
                  <a:pt x="588273" y="647932"/>
                  <a:pt x="578367" y="741373"/>
                </a:cubicBezTo>
                <a:cubicBezTo>
                  <a:pt x="559317" y="766042"/>
                  <a:pt x="540267" y="790807"/>
                  <a:pt x="521217" y="815954"/>
                </a:cubicBezTo>
                <a:cubicBezTo>
                  <a:pt x="497150" y="847700"/>
                  <a:pt x="473052" y="880314"/>
                  <a:pt x="448922" y="913775"/>
                </a:cubicBezTo>
                <a:cubicBezTo>
                  <a:pt x="553697" y="387138"/>
                  <a:pt x="217655" y="358563"/>
                  <a:pt x="333955" y="558397"/>
                </a:cubicBezTo>
                <a:cubicBezTo>
                  <a:pt x="416251" y="697653"/>
                  <a:pt x="428253" y="846338"/>
                  <a:pt x="439397" y="926824"/>
                </a:cubicBezTo>
                <a:cubicBezTo>
                  <a:pt x="383581" y="1004101"/>
                  <a:pt x="327859" y="1083987"/>
                  <a:pt x="272233" y="1166473"/>
                </a:cubicBezTo>
                <a:cubicBezTo>
                  <a:pt x="303856" y="1063508"/>
                  <a:pt x="306142" y="950542"/>
                  <a:pt x="288712" y="845386"/>
                </a:cubicBezTo>
                <a:cubicBezTo>
                  <a:pt x="256231" y="624787"/>
                  <a:pt x="138407" y="668792"/>
                  <a:pt x="188794" y="807286"/>
                </a:cubicBezTo>
                <a:cubicBezTo>
                  <a:pt x="198319" y="832908"/>
                  <a:pt x="206797" y="858721"/>
                  <a:pt x="213655" y="885105"/>
                </a:cubicBezTo>
                <a:cubicBezTo>
                  <a:pt x="239901" y="988080"/>
                  <a:pt x="251981" y="1094150"/>
                  <a:pt x="249564" y="1200382"/>
                </a:cubicBezTo>
                <a:cubicBezTo>
                  <a:pt x="211210" y="1258295"/>
                  <a:pt x="172983" y="1317445"/>
                  <a:pt x="134883" y="1377833"/>
                </a:cubicBezTo>
                <a:cubicBezTo>
                  <a:pt x="161839" y="1252484"/>
                  <a:pt x="131263" y="1083987"/>
                  <a:pt x="89163" y="1003024"/>
                </a:cubicBezTo>
                <a:cubicBezTo>
                  <a:pt x="87067" y="999024"/>
                  <a:pt x="85258" y="970163"/>
                  <a:pt x="83353" y="966163"/>
                </a:cubicBezTo>
                <a:cubicBezTo>
                  <a:pt x="66970" y="932158"/>
                  <a:pt x="24964" y="942255"/>
                  <a:pt x="6391" y="974830"/>
                </a:cubicBezTo>
                <a:cubicBezTo>
                  <a:pt x="-489" y="987442"/>
                  <a:pt x="-1801" y="1002358"/>
                  <a:pt x="2771" y="1015979"/>
                </a:cubicBezTo>
                <a:cubicBezTo>
                  <a:pt x="16011" y="1057127"/>
                  <a:pt x="41538" y="1103608"/>
                  <a:pt x="55635" y="1146947"/>
                </a:cubicBezTo>
                <a:cubicBezTo>
                  <a:pt x="88015" y="1230929"/>
                  <a:pt x="108067" y="1319159"/>
                  <a:pt x="115166" y="1408885"/>
                </a:cubicBezTo>
                <a:cubicBezTo>
                  <a:pt x="85702" y="1455681"/>
                  <a:pt x="56365" y="1503087"/>
                  <a:pt x="27155" y="1551093"/>
                </a:cubicBezTo>
                <a:cubicBezTo>
                  <a:pt x="22743" y="1558418"/>
                  <a:pt x="25035" y="1567924"/>
                  <a:pt x="32299" y="1572429"/>
                </a:cubicBezTo>
                <a:cubicBezTo>
                  <a:pt x="34721" y="1573877"/>
                  <a:pt x="37479" y="1574667"/>
                  <a:pt x="40300" y="1574715"/>
                </a:cubicBezTo>
                <a:cubicBezTo>
                  <a:pt x="45754" y="1574705"/>
                  <a:pt x="50808" y="1571857"/>
                  <a:pt x="53635" y="1567190"/>
                </a:cubicBezTo>
                <a:cubicBezTo>
                  <a:pt x="87163" y="1512136"/>
                  <a:pt x="120817" y="1457938"/>
                  <a:pt x="154600" y="1404598"/>
                </a:cubicBezTo>
                <a:cubicBezTo>
                  <a:pt x="232895" y="1365546"/>
                  <a:pt x="323859" y="1348020"/>
                  <a:pt x="411775" y="1345163"/>
                </a:cubicBezTo>
                <a:cubicBezTo>
                  <a:pt x="475973" y="1340209"/>
                  <a:pt x="513502" y="1352592"/>
                  <a:pt x="573700" y="1344210"/>
                </a:cubicBezTo>
                <a:cubicBezTo>
                  <a:pt x="594661" y="1337743"/>
                  <a:pt x="606410" y="1315502"/>
                  <a:pt x="599941" y="1294547"/>
                </a:cubicBezTo>
                <a:cubicBezTo>
                  <a:pt x="596395" y="1283050"/>
                  <a:pt x="587831" y="1273782"/>
                  <a:pt x="576652" y="1269344"/>
                </a:cubicBezTo>
                <a:cubicBezTo>
                  <a:pt x="423109" y="1227529"/>
                  <a:pt x="292807" y="1249341"/>
                  <a:pt x="193938" y="1342972"/>
                </a:cubicBezTo>
                <a:cubicBezTo>
                  <a:pt x="239467" y="1272296"/>
                  <a:pt x="285187" y="1203307"/>
                  <a:pt x="331098" y="1135994"/>
                </a:cubicBezTo>
                <a:cubicBezTo>
                  <a:pt x="441397" y="1104466"/>
                  <a:pt x="557888" y="1098941"/>
                  <a:pt x="672760" y="1095131"/>
                </a:cubicBezTo>
                <a:cubicBezTo>
                  <a:pt x="686857" y="1094655"/>
                  <a:pt x="701335" y="1095131"/>
                  <a:pt x="715051" y="1095131"/>
                </a:cubicBezTo>
                <a:cubicBezTo>
                  <a:pt x="769915" y="1096465"/>
                  <a:pt x="800776" y="1021979"/>
                  <a:pt x="726195" y="1009978"/>
                </a:cubicBezTo>
                <a:cubicBezTo>
                  <a:pt x="607132" y="996262"/>
                  <a:pt x="425014" y="1062937"/>
                  <a:pt x="346624" y="1112753"/>
                </a:cubicBezTo>
                <a:cubicBezTo>
                  <a:pt x="397423" y="1038715"/>
                  <a:pt x="448477" y="966896"/>
                  <a:pt x="499786" y="897297"/>
                </a:cubicBezTo>
                <a:cubicBezTo>
                  <a:pt x="609609" y="861197"/>
                  <a:pt x="723814" y="864531"/>
                  <a:pt x="844305" y="867579"/>
                </a:cubicBezTo>
                <a:cubicBezTo>
                  <a:pt x="855163" y="867579"/>
                  <a:pt x="866022" y="868722"/>
                  <a:pt x="876880" y="869770"/>
                </a:cubicBezTo>
                <a:cubicBezTo>
                  <a:pt x="957271" y="877390"/>
                  <a:pt x="967939" y="803857"/>
                  <a:pt x="908503" y="787664"/>
                </a:cubicBezTo>
                <a:cubicBezTo>
                  <a:pt x="807538" y="762709"/>
                  <a:pt x="616372" y="810715"/>
                  <a:pt x="523217" y="865483"/>
                </a:cubicBezTo>
                <a:lnTo>
                  <a:pt x="546363" y="834337"/>
                </a:lnTo>
                <a:cubicBezTo>
                  <a:pt x="585923" y="781759"/>
                  <a:pt x="625738" y="730229"/>
                  <a:pt x="665806" y="679746"/>
                </a:cubicBezTo>
                <a:cubicBezTo>
                  <a:pt x="791251" y="654981"/>
                  <a:pt x="917266" y="652600"/>
                  <a:pt x="1051283" y="661458"/>
                </a:cubicBezTo>
                <a:cubicBezTo>
                  <a:pt x="1103671" y="672412"/>
                  <a:pt x="1159963" y="569065"/>
                  <a:pt x="1001086" y="572209"/>
                </a:cubicBezTo>
                <a:cubicBezTo>
                  <a:pt x="856973" y="574780"/>
                  <a:pt x="778487" y="577162"/>
                  <a:pt x="711526" y="622882"/>
                </a:cubicBezTo>
                <a:cubicBezTo>
                  <a:pt x="739085" y="588973"/>
                  <a:pt x="766708" y="555635"/>
                  <a:pt x="794394" y="522869"/>
                </a:cubicBezTo>
                <a:cubicBezTo>
                  <a:pt x="921648" y="469529"/>
                  <a:pt x="1050521" y="445050"/>
                  <a:pt x="1187205" y="438287"/>
                </a:cubicBezTo>
                <a:cubicBezTo>
                  <a:pt x="1199206" y="437716"/>
                  <a:pt x="1211303" y="437811"/>
                  <a:pt x="1223400" y="438287"/>
                </a:cubicBezTo>
                <a:cubicBezTo>
                  <a:pt x="1310744" y="439621"/>
                  <a:pt x="1324270" y="345418"/>
                  <a:pt x="1211208" y="351514"/>
                </a:cubicBezTo>
                <a:close/>
              </a:path>
            </a:pathLst>
          </a:custGeom>
          <a:solidFill>
            <a:srgbClr val="FFFFFF"/>
          </a:solidFill>
          <a:ln w="9525" cap="flat">
            <a:noFill/>
            <a:prstDash val="solid"/>
            <a:miter/>
          </a:ln>
        </p:spPr>
        <p:txBody>
          <a:bodyPr rtlCol="0" anchor="ctr"/>
          <a:lstStyle/>
          <a:p>
            <a:endParaRPr lang="zh-CN" altLang="en-US"/>
          </a:p>
        </p:txBody>
      </p:sp>
      <p:pic>
        <p:nvPicPr>
          <p:cNvPr id="116" name="图形 115">
            <a:extLst>
              <a:ext uri="{FF2B5EF4-FFF2-40B4-BE49-F238E27FC236}">
                <a16:creationId xmlns:a16="http://schemas.microsoft.com/office/drawing/2014/main" id="{D9E9537A-293F-3CBA-7E54-C5518244AB86}"/>
              </a:ext>
            </a:extLst>
          </p:cNvPr>
          <p:cNvPicPr>
            <a:picLocks noChangeAspect="1"/>
          </p:cNvPicPr>
          <p:nvPr userDrawn="1">
            <p:custDataLst>
              <p:tags r:id="rId3"/>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95851" y="250092"/>
            <a:ext cx="917678" cy="360000"/>
          </a:xfrm>
          <a:prstGeom prst="rect">
            <a:avLst/>
          </a:prstGeom>
        </p:spPr>
      </p:pic>
      <p:grpSp>
        <p:nvGrpSpPr>
          <p:cNvPr id="119" name="组合 118">
            <a:extLst>
              <a:ext uri="{FF2B5EF4-FFF2-40B4-BE49-F238E27FC236}">
                <a16:creationId xmlns:a16="http://schemas.microsoft.com/office/drawing/2014/main" id="{10ECA41F-E519-06D7-804A-BD91029BF6B5}"/>
              </a:ext>
            </a:extLst>
          </p:cNvPr>
          <p:cNvGrpSpPr/>
          <p:nvPr userDrawn="1"/>
        </p:nvGrpSpPr>
        <p:grpSpPr>
          <a:xfrm rot="21078183">
            <a:off x="-785217" y="5340606"/>
            <a:ext cx="2713575" cy="1812600"/>
            <a:chOff x="433700" y="4800529"/>
            <a:chExt cx="2713575" cy="1812600"/>
          </a:xfrm>
        </p:grpSpPr>
        <p:grpSp>
          <p:nvGrpSpPr>
            <p:cNvPr id="120" name="组合 119">
              <a:extLst>
                <a:ext uri="{FF2B5EF4-FFF2-40B4-BE49-F238E27FC236}">
                  <a16:creationId xmlns:a16="http://schemas.microsoft.com/office/drawing/2014/main" id="{1927A582-9179-6E5C-A25A-D769CCCFD2D7}"/>
                </a:ext>
              </a:extLst>
            </p:cNvPr>
            <p:cNvGrpSpPr/>
            <p:nvPr/>
          </p:nvGrpSpPr>
          <p:grpSpPr>
            <a:xfrm>
              <a:off x="433700" y="4800529"/>
              <a:ext cx="2713575" cy="1812600"/>
              <a:chOff x="749484" y="3851768"/>
              <a:chExt cx="2713573" cy="1812600"/>
            </a:xfrm>
          </p:grpSpPr>
          <p:sp>
            <p:nvSpPr>
              <p:cNvPr id="127" name="任意多边形: 形状 126">
                <a:extLst>
                  <a:ext uri="{FF2B5EF4-FFF2-40B4-BE49-F238E27FC236}">
                    <a16:creationId xmlns:a16="http://schemas.microsoft.com/office/drawing/2014/main" id="{38B552FE-E3ED-76A6-C968-0B5AE46C6AE9}"/>
                  </a:ext>
                </a:extLst>
              </p:cNvPr>
              <p:cNvSpPr/>
              <p:nvPr/>
            </p:nvSpPr>
            <p:spPr>
              <a:xfrm>
                <a:off x="829725" y="3851768"/>
                <a:ext cx="2633332" cy="1812600"/>
              </a:xfrm>
              <a:custGeom>
                <a:avLst/>
                <a:gdLst>
                  <a:gd name="connsiteX0" fmla="*/ 41567 w 2893771"/>
                  <a:gd name="connsiteY0" fmla="*/ 1379929 h 1991868"/>
                  <a:gd name="connsiteX1" fmla="*/ 90451 w 2893771"/>
                  <a:gd name="connsiteY1" fmla="*/ 1310812 h 1991868"/>
                  <a:gd name="connsiteX2" fmla="*/ 158046 w 2893771"/>
                  <a:gd name="connsiteY2" fmla="*/ 713020 h 1991868"/>
                  <a:gd name="connsiteX3" fmla="*/ 579374 w 2893771"/>
                  <a:gd name="connsiteY3" fmla="*/ 606658 h 1991868"/>
                  <a:gd name="connsiteX4" fmla="*/ 1086472 w 2893771"/>
                  <a:gd name="connsiteY4" fmla="*/ 540 h 1991868"/>
                  <a:gd name="connsiteX5" fmla="*/ 1634485 w 2893771"/>
                  <a:gd name="connsiteY5" fmla="*/ 395188 h 1991868"/>
                  <a:gd name="connsiteX6" fmla="*/ 1994665 w 2893771"/>
                  <a:gd name="connsiteY6" fmla="*/ 295989 h 1991868"/>
                  <a:gd name="connsiteX7" fmla="*/ 2445986 w 2893771"/>
                  <a:gd name="connsiteY7" fmla="*/ 886887 h 1991868"/>
                  <a:gd name="connsiteX8" fmla="*/ 2646622 w 2893771"/>
                  <a:gd name="connsiteY8" fmla="*/ 901749 h 1991868"/>
                  <a:gd name="connsiteX9" fmla="*/ 2863196 w 2893771"/>
                  <a:gd name="connsiteY9" fmla="*/ 1468384 h 1991868"/>
                  <a:gd name="connsiteX10" fmla="*/ 2374809 w 2893771"/>
                  <a:gd name="connsiteY10" fmla="*/ 1763834 h 1991868"/>
                  <a:gd name="connsiteX11" fmla="*/ 1491506 w 2893771"/>
                  <a:gd name="connsiteY11" fmla="*/ 1946475 h 1991868"/>
                  <a:gd name="connsiteX12" fmla="*/ 710983 w 2893771"/>
                  <a:gd name="connsiteY12" fmla="*/ 1932866 h 1991868"/>
                  <a:gd name="connsiteX13" fmla="*/ 256976 w 2893771"/>
                  <a:gd name="connsiteY13" fmla="*/ 1935553 h 1991868"/>
                  <a:gd name="connsiteX14" fmla="*/ 41567 w 2893771"/>
                  <a:gd name="connsiteY14" fmla="*/ 1379929 h 1991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93771" h="1991868">
                    <a:moveTo>
                      <a:pt x="41567" y="1379929"/>
                    </a:moveTo>
                    <a:cubicBezTo>
                      <a:pt x="54999" y="1354995"/>
                      <a:pt x="71413" y="1331780"/>
                      <a:pt x="90451" y="1310812"/>
                    </a:cubicBezTo>
                    <a:cubicBezTo>
                      <a:pt x="-9465" y="1082779"/>
                      <a:pt x="7635" y="850986"/>
                      <a:pt x="158046" y="713020"/>
                    </a:cubicBezTo>
                    <a:cubicBezTo>
                      <a:pt x="263333" y="615701"/>
                      <a:pt x="415534" y="582485"/>
                      <a:pt x="579374" y="606658"/>
                    </a:cubicBezTo>
                    <a:cubicBezTo>
                      <a:pt x="604442" y="272980"/>
                      <a:pt x="812152" y="13164"/>
                      <a:pt x="1086472" y="540"/>
                    </a:cubicBezTo>
                    <a:cubicBezTo>
                      <a:pt x="1313520" y="-9846"/>
                      <a:pt x="1523558" y="152741"/>
                      <a:pt x="1634485" y="395188"/>
                    </a:cubicBezTo>
                    <a:cubicBezTo>
                      <a:pt x="1740310" y="316044"/>
                      <a:pt x="1866279" y="277546"/>
                      <a:pt x="1994665" y="295989"/>
                    </a:cubicBezTo>
                    <a:cubicBezTo>
                      <a:pt x="2250721" y="332786"/>
                      <a:pt x="2433362" y="583649"/>
                      <a:pt x="2445986" y="886887"/>
                    </a:cubicBezTo>
                    <a:cubicBezTo>
                      <a:pt x="2512882" y="872177"/>
                      <a:pt x="2582617" y="877343"/>
                      <a:pt x="2646622" y="901749"/>
                    </a:cubicBezTo>
                    <a:cubicBezTo>
                      <a:pt x="2850751" y="979551"/>
                      <a:pt x="2948070" y="1233368"/>
                      <a:pt x="2863196" y="1468384"/>
                    </a:cubicBezTo>
                    <a:cubicBezTo>
                      <a:pt x="2783156" y="1689882"/>
                      <a:pt x="2570253" y="1815582"/>
                      <a:pt x="2374809" y="1763834"/>
                    </a:cubicBezTo>
                    <a:cubicBezTo>
                      <a:pt x="2152417" y="1850051"/>
                      <a:pt x="1840046" y="1917825"/>
                      <a:pt x="1491506" y="1946475"/>
                    </a:cubicBezTo>
                    <a:cubicBezTo>
                      <a:pt x="1199817" y="1970917"/>
                      <a:pt x="928810" y="1964381"/>
                      <a:pt x="710983" y="1932866"/>
                    </a:cubicBezTo>
                    <a:cubicBezTo>
                      <a:pt x="584298" y="2007982"/>
                      <a:pt x="410700" y="2014249"/>
                      <a:pt x="256976" y="1935553"/>
                    </a:cubicBezTo>
                    <a:cubicBezTo>
                      <a:pt x="34673" y="1821581"/>
                      <a:pt x="-61750" y="1572866"/>
                      <a:pt x="41567" y="1379929"/>
                    </a:cubicBezTo>
                    <a:close/>
                  </a:path>
                </a:pathLst>
              </a:custGeom>
              <a:solidFill>
                <a:srgbClr val="B4ECCF"/>
              </a:solidFill>
              <a:ln w="8948" cap="flat">
                <a:noFill/>
                <a:prstDash val="solid"/>
                <a:miter/>
              </a:ln>
              <a:effectLst/>
            </p:spPr>
            <p:txBody>
              <a:bodyPr lIns="83210" tIns="41605" rIns="83210" bIns="41605" rtlCol="0" anchor="ctr"/>
              <a:lstStyle/>
              <a:p>
                <a:endParaRPr lang="zh-CN" altLang="en-US" sz="1638"/>
              </a:p>
            </p:txBody>
          </p:sp>
          <p:sp>
            <p:nvSpPr>
              <p:cNvPr id="128" name="任意多边形: 形状 127">
                <a:extLst>
                  <a:ext uri="{FF2B5EF4-FFF2-40B4-BE49-F238E27FC236}">
                    <a16:creationId xmlns:a16="http://schemas.microsoft.com/office/drawing/2014/main" id="{F4C20A73-D46F-B75A-25C4-5F6593EEEBE8}"/>
                  </a:ext>
                </a:extLst>
              </p:cNvPr>
              <p:cNvSpPr/>
              <p:nvPr/>
            </p:nvSpPr>
            <p:spPr>
              <a:xfrm>
                <a:off x="749484" y="4154390"/>
                <a:ext cx="1501986" cy="1417182"/>
              </a:xfrm>
              <a:custGeom>
                <a:avLst/>
                <a:gdLst>
                  <a:gd name="connsiteX0" fmla="*/ 1204590 w 1650534"/>
                  <a:gd name="connsiteY0" fmla="*/ 84996 h 1557342"/>
                  <a:gd name="connsiteX1" fmla="*/ 1106913 w 1650534"/>
                  <a:gd name="connsiteY1" fmla="*/ 528080 h 1557342"/>
                  <a:gd name="connsiteX2" fmla="*/ 1171912 w 1650534"/>
                  <a:gd name="connsiteY2" fmla="*/ 456456 h 1557342"/>
                  <a:gd name="connsiteX3" fmla="*/ 1464496 w 1650534"/>
                  <a:gd name="connsiteY3" fmla="*/ 66463 h 1557342"/>
                  <a:gd name="connsiteX4" fmla="*/ 1528778 w 1650534"/>
                  <a:gd name="connsiteY4" fmla="*/ 35575 h 1557342"/>
                  <a:gd name="connsiteX5" fmla="*/ 1162511 w 1650534"/>
                  <a:gd name="connsiteY5" fmla="*/ 518500 h 1557342"/>
                  <a:gd name="connsiteX6" fmla="*/ 1072891 w 1650534"/>
                  <a:gd name="connsiteY6" fmla="*/ 615461 h 1557342"/>
                  <a:gd name="connsiteX7" fmla="*/ 1321069 w 1650534"/>
                  <a:gd name="connsiteY7" fmla="*/ 512949 h 1557342"/>
                  <a:gd name="connsiteX8" fmla="*/ 1647495 w 1650534"/>
                  <a:gd name="connsiteY8" fmla="*/ 535690 h 1557342"/>
                  <a:gd name="connsiteX9" fmla="*/ 1600134 w 1650534"/>
                  <a:gd name="connsiteY9" fmla="*/ 570875 h 1557342"/>
                  <a:gd name="connsiteX10" fmla="*/ 1358940 w 1650534"/>
                  <a:gd name="connsiteY10" fmla="*/ 585737 h 1557342"/>
                  <a:gd name="connsiteX11" fmla="*/ 1040213 w 1650534"/>
                  <a:gd name="connsiteY11" fmla="*/ 649751 h 1557342"/>
                  <a:gd name="connsiteX12" fmla="*/ 890250 w 1650534"/>
                  <a:gd name="connsiteY12" fmla="*/ 801952 h 1557342"/>
                  <a:gd name="connsiteX13" fmla="*/ 1382665 w 1650534"/>
                  <a:gd name="connsiteY13" fmla="*/ 775541 h 1557342"/>
                  <a:gd name="connsiteX14" fmla="*/ 1408808 w 1650534"/>
                  <a:gd name="connsiteY14" fmla="*/ 820306 h 1557342"/>
                  <a:gd name="connsiteX15" fmla="*/ 1191519 w 1650534"/>
                  <a:gd name="connsiteY15" fmla="*/ 821917 h 1557342"/>
                  <a:gd name="connsiteX16" fmla="*/ 853811 w 1650534"/>
                  <a:gd name="connsiteY16" fmla="*/ 837675 h 1557342"/>
                  <a:gd name="connsiteX17" fmla="*/ 778517 w 1650534"/>
                  <a:gd name="connsiteY17" fmla="*/ 910373 h 1557342"/>
                  <a:gd name="connsiteX18" fmla="*/ 679407 w 1650534"/>
                  <a:gd name="connsiteY18" fmla="*/ 1003216 h 1557342"/>
                  <a:gd name="connsiteX19" fmla="*/ 1088380 w 1650534"/>
                  <a:gd name="connsiteY19" fmla="*/ 1084509 h 1557342"/>
                  <a:gd name="connsiteX20" fmla="*/ 666067 w 1650534"/>
                  <a:gd name="connsiteY20" fmla="*/ 1015391 h 1557342"/>
                  <a:gd name="connsiteX21" fmla="*/ 422635 w 1650534"/>
                  <a:gd name="connsiteY21" fmla="*/ 1231696 h 1557342"/>
                  <a:gd name="connsiteX22" fmla="*/ 776547 w 1650534"/>
                  <a:gd name="connsiteY22" fmla="*/ 1171711 h 1557342"/>
                  <a:gd name="connsiteX23" fmla="*/ 831787 w 1650534"/>
                  <a:gd name="connsiteY23" fmla="*/ 1277536 h 1557342"/>
                  <a:gd name="connsiteX24" fmla="*/ 742257 w 1650534"/>
                  <a:gd name="connsiteY24" fmla="*/ 1259630 h 1557342"/>
                  <a:gd name="connsiteX25" fmla="*/ 388076 w 1650534"/>
                  <a:gd name="connsiteY25" fmla="*/ 1260704 h 1557342"/>
                  <a:gd name="connsiteX26" fmla="*/ 206241 w 1650534"/>
                  <a:gd name="connsiteY26" fmla="*/ 1411920 h 1557342"/>
                  <a:gd name="connsiteX27" fmla="*/ 627838 w 1650534"/>
                  <a:gd name="connsiteY27" fmla="*/ 1413979 h 1557342"/>
                  <a:gd name="connsiteX28" fmla="*/ 669469 w 1650534"/>
                  <a:gd name="connsiteY28" fmla="*/ 1415591 h 1557342"/>
                  <a:gd name="connsiteX29" fmla="*/ 669469 w 1650534"/>
                  <a:gd name="connsiteY29" fmla="*/ 1502077 h 1557342"/>
                  <a:gd name="connsiteX30" fmla="*/ 624704 w 1650534"/>
                  <a:gd name="connsiteY30" fmla="*/ 1511030 h 1557342"/>
                  <a:gd name="connsiteX31" fmla="*/ 472503 w 1650534"/>
                  <a:gd name="connsiteY31" fmla="*/ 1469488 h 1557342"/>
                  <a:gd name="connsiteX32" fmla="*/ 174368 w 1650534"/>
                  <a:gd name="connsiteY32" fmla="*/ 1437347 h 1557342"/>
                  <a:gd name="connsiteX33" fmla="*/ 28076 w 1650534"/>
                  <a:gd name="connsiteY33" fmla="*/ 1553736 h 1557342"/>
                  <a:gd name="connsiteX34" fmla="*/ 3818 w 1650534"/>
                  <a:gd name="connsiteY34" fmla="*/ 1550790 h 1557342"/>
                  <a:gd name="connsiteX35" fmla="*/ 3813 w 1650534"/>
                  <a:gd name="connsiteY35" fmla="*/ 1550781 h 1557342"/>
                  <a:gd name="connsiteX36" fmla="*/ 232 w 1650534"/>
                  <a:gd name="connsiteY36" fmla="*/ 1542276 h 1557342"/>
                  <a:gd name="connsiteX37" fmla="*/ 6768 w 1650534"/>
                  <a:gd name="connsiteY37" fmla="*/ 1526519 h 1557342"/>
                  <a:gd name="connsiteX38" fmla="*/ 174010 w 1650534"/>
                  <a:gd name="connsiteY38" fmla="*/ 1393388 h 1557342"/>
                  <a:gd name="connsiteX39" fmla="*/ 206599 w 1650534"/>
                  <a:gd name="connsiteY39" fmla="*/ 1100893 h 1557342"/>
                  <a:gd name="connsiteX40" fmla="*/ 186544 w 1650534"/>
                  <a:gd name="connsiteY40" fmla="*/ 920758 h 1557342"/>
                  <a:gd name="connsiteX41" fmla="*/ 239610 w 1650534"/>
                  <a:gd name="connsiteY41" fmla="*/ 886236 h 1557342"/>
                  <a:gd name="connsiteX42" fmla="*/ 269180 w 1650534"/>
                  <a:gd name="connsiteY42" fmla="*/ 907777 h 1557342"/>
                  <a:gd name="connsiteX43" fmla="*/ 237218 w 1650534"/>
                  <a:gd name="connsiteY43" fmla="*/ 1341729 h 1557342"/>
                  <a:gd name="connsiteX44" fmla="*/ 448957 w 1650534"/>
                  <a:gd name="connsiteY44" fmla="*/ 1162669 h 1557342"/>
                  <a:gd name="connsiteX45" fmla="*/ 449941 w 1650534"/>
                  <a:gd name="connsiteY45" fmla="*/ 778495 h 1557342"/>
                  <a:gd name="connsiteX46" fmla="*/ 444122 w 1650534"/>
                  <a:gd name="connsiteY46" fmla="*/ 731671 h 1557342"/>
                  <a:gd name="connsiteX47" fmla="*/ 537054 w 1650534"/>
                  <a:gd name="connsiteY47" fmla="*/ 708214 h 1557342"/>
                  <a:gd name="connsiteX48" fmla="*/ 472593 w 1650534"/>
                  <a:gd name="connsiteY48" fmla="*/ 1141987 h 1557342"/>
                  <a:gd name="connsiteX49" fmla="*/ 691583 w 1650534"/>
                  <a:gd name="connsiteY49" fmla="*/ 944842 h 1557342"/>
                  <a:gd name="connsiteX50" fmla="*/ 679944 w 1650534"/>
                  <a:gd name="connsiteY50" fmla="*/ 558878 h 1557342"/>
                  <a:gd name="connsiteX51" fmla="*/ 673229 w 1650534"/>
                  <a:gd name="connsiteY51" fmla="*/ 523066 h 1557342"/>
                  <a:gd name="connsiteX52" fmla="*/ 760163 w 1650534"/>
                  <a:gd name="connsiteY52" fmla="*/ 477316 h 1557342"/>
                  <a:gd name="connsiteX53" fmla="*/ 723814 w 1650534"/>
                  <a:gd name="connsiteY53" fmla="*/ 914670 h 1557342"/>
                  <a:gd name="connsiteX54" fmla="*/ 755149 w 1650534"/>
                  <a:gd name="connsiteY54" fmla="*/ 884946 h 1557342"/>
                  <a:gd name="connsiteX55" fmla="*/ 911111 w 1650534"/>
                  <a:gd name="connsiteY55" fmla="*/ 732745 h 1557342"/>
                  <a:gd name="connsiteX56" fmla="*/ 881387 w 1650534"/>
                  <a:gd name="connsiteY56" fmla="*/ 303001 h 1557342"/>
                  <a:gd name="connsiteX57" fmla="*/ 986853 w 1650534"/>
                  <a:gd name="connsiteY57" fmla="*/ 347050 h 1557342"/>
                  <a:gd name="connsiteX58" fmla="*/ 968231 w 1650534"/>
                  <a:gd name="connsiteY58" fmla="*/ 674819 h 1557342"/>
                  <a:gd name="connsiteX59" fmla="*/ 1068415 w 1650534"/>
                  <a:gd name="connsiteY59" fmla="*/ 569890 h 1557342"/>
                  <a:gd name="connsiteX60" fmla="*/ 1111210 w 1650534"/>
                  <a:gd name="connsiteY60" fmla="*/ 123046 h 1557342"/>
                  <a:gd name="connsiteX61" fmla="*/ 1106823 w 1650534"/>
                  <a:gd name="connsiteY61" fmla="*/ 82936 h 1557342"/>
                  <a:gd name="connsiteX62" fmla="*/ 1204590 w 1650534"/>
                  <a:gd name="connsiteY62" fmla="*/ 84996 h 155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0534" h="1557342">
                    <a:moveTo>
                      <a:pt x="1204590" y="84996"/>
                    </a:moveTo>
                    <a:cubicBezTo>
                      <a:pt x="1218199" y="232899"/>
                      <a:pt x="1178358" y="402200"/>
                      <a:pt x="1106913" y="528080"/>
                    </a:cubicBezTo>
                    <a:cubicBezTo>
                      <a:pt x="1128818" y="504202"/>
                      <a:pt x="1150484" y="480333"/>
                      <a:pt x="1171912" y="456456"/>
                    </a:cubicBezTo>
                    <a:cubicBezTo>
                      <a:pt x="1269052" y="323146"/>
                      <a:pt x="1366729" y="183658"/>
                      <a:pt x="1464496" y="66463"/>
                    </a:cubicBezTo>
                    <a:cubicBezTo>
                      <a:pt x="1480307" y="47178"/>
                      <a:pt x="1503844" y="35870"/>
                      <a:pt x="1528778" y="35575"/>
                    </a:cubicBezTo>
                    <a:cubicBezTo>
                      <a:pt x="1663073" y="34948"/>
                      <a:pt x="1327425" y="374267"/>
                      <a:pt x="1162511" y="518500"/>
                    </a:cubicBezTo>
                    <a:cubicBezTo>
                      <a:pt x="1133205" y="550731"/>
                      <a:pt x="1103332" y="583051"/>
                      <a:pt x="1072891" y="615461"/>
                    </a:cubicBezTo>
                    <a:cubicBezTo>
                      <a:pt x="1150734" y="570490"/>
                      <a:pt x="1234183" y="536021"/>
                      <a:pt x="1321069" y="512949"/>
                    </a:cubicBezTo>
                    <a:cubicBezTo>
                      <a:pt x="1464317" y="454665"/>
                      <a:pt x="1679189" y="468184"/>
                      <a:pt x="1647495" y="535690"/>
                    </a:cubicBezTo>
                    <a:cubicBezTo>
                      <a:pt x="1638390" y="554437"/>
                      <a:pt x="1620717" y="567571"/>
                      <a:pt x="1600134" y="570875"/>
                    </a:cubicBezTo>
                    <a:cubicBezTo>
                      <a:pt x="1521884" y="584036"/>
                      <a:pt x="1440591" y="573382"/>
                      <a:pt x="1358940" y="585737"/>
                    </a:cubicBezTo>
                    <a:cubicBezTo>
                      <a:pt x="1247385" y="593974"/>
                      <a:pt x="1138965" y="620833"/>
                      <a:pt x="1040213" y="649751"/>
                    </a:cubicBezTo>
                    <a:cubicBezTo>
                      <a:pt x="991509" y="700721"/>
                      <a:pt x="941521" y="751457"/>
                      <a:pt x="890250" y="801952"/>
                    </a:cubicBezTo>
                    <a:cubicBezTo>
                      <a:pt x="1102526" y="688070"/>
                      <a:pt x="1326619" y="739281"/>
                      <a:pt x="1382665" y="775541"/>
                    </a:cubicBezTo>
                    <a:cubicBezTo>
                      <a:pt x="1398172" y="785290"/>
                      <a:pt x="1407933" y="802006"/>
                      <a:pt x="1408808" y="820306"/>
                    </a:cubicBezTo>
                    <a:cubicBezTo>
                      <a:pt x="1411852" y="899898"/>
                      <a:pt x="1236284" y="820306"/>
                      <a:pt x="1191519" y="821917"/>
                    </a:cubicBezTo>
                    <a:cubicBezTo>
                      <a:pt x="1052210" y="799624"/>
                      <a:pt x="956234" y="814576"/>
                      <a:pt x="853811" y="837675"/>
                    </a:cubicBezTo>
                    <a:cubicBezTo>
                      <a:pt x="828982" y="861964"/>
                      <a:pt x="803883" y="886200"/>
                      <a:pt x="778517" y="910373"/>
                    </a:cubicBezTo>
                    <a:cubicBezTo>
                      <a:pt x="746107" y="941288"/>
                      <a:pt x="713070" y="972238"/>
                      <a:pt x="679407" y="1003216"/>
                    </a:cubicBezTo>
                    <a:cubicBezTo>
                      <a:pt x="1249803" y="819142"/>
                      <a:pt x="1325097" y="1187647"/>
                      <a:pt x="1088380" y="1084509"/>
                    </a:cubicBezTo>
                    <a:cubicBezTo>
                      <a:pt x="923287" y="1011363"/>
                      <a:pt x="757119" y="1017361"/>
                      <a:pt x="666067" y="1015391"/>
                    </a:cubicBezTo>
                    <a:cubicBezTo>
                      <a:pt x="588056" y="1087195"/>
                      <a:pt x="506912" y="1159293"/>
                      <a:pt x="422635" y="1231696"/>
                    </a:cubicBezTo>
                    <a:cubicBezTo>
                      <a:pt x="532667" y="1183171"/>
                      <a:pt x="657741" y="1165981"/>
                      <a:pt x="776547" y="1171711"/>
                    </a:cubicBezTo>
                    <a:cubicBezTo>
                      <a:pt x="1025440" y="1179142"/>
                      <a:pt x="991956" y="1314959"/>
                      <a:pt x="831787" y="1277536"/>
                    </a:cubicBezTo>
                    <a:cubicBezTo>
                      <a:pt x="802153" y="1270552"/>
                      <a:pt x="772339" y="1264285"/>
                      <a:pt x="742257" y="1259630"/>
                    </a:cubicBezTo>
                    <a:cubicBezTo>
                      <a:pt x="624696" y="1243899"/>
                      <a:pt x="505539" y="1244257"/>
                      <a:pt x="388076" y="1260704"/>
                    </a:cubicBezTo>
                    <a:cubicBezTo>
                      <a:pt x="328807" y="1311136"/>
                      <a:pt x="268195" y="1361542"/>
                      <a:pt x="206241" y="1411920"/>
                    </a:cubicBezTo>
                    <a:cubicBezTo>
                      <a:pt x="341789" y="1365723"/>
                      <a:pt x="532578" y="1377809"/>
                      <a:pt x="627838" y="1413979"/>
                    </a:cubicBezTo>
                    <a:cubicBezTo>
                      <a:pt x="632493" y="1415770"/>
                      <a:pt x="664724" y="1413979"/>
                      <a:pt x="669469" y="1415591"/>
                    </a:cubicBezTo>
                    <a:cubicBezTo>
                      <a:pt x="709310" y="1429378"/>
                      <a:pt x="703580" y="1477277"/>
                      <a:pt x="669469" y="1502077"/>
                    </a:cubicBezTo>
                    <a:cubicBezTo>
                      <a:pt x="656441" y="1511155"/>
                      <a:pt x="640221" y="1514396"/>
                      <a:pt x="624704" y="1511030"/>
                    </a:cubicBezTo>
                    <a:cubicBezTo>
                      <a:pt x="577253" y="1502077"/>
                      <a:pt x="522461" y="1479426"/>
                      <a:pt x="472503" y="1469488"/>
                    </a:cubicBezTo>
                    <a:cubicBezTo>
                      <a:pt x="375721" y="1444957"/>
                      <a:pt x="262466" y="1431975"/>
                      <a:pt x="174368" y="1437347"/>
                    </a:cubicBezTo>
                    <a:cubicBezTo>
                      <a:pt x="126261" y="1476140"/>
                      <a:pt x="77497" y="1514942"/>
                      <a:pt x="28076" y="1553736"/>
                    </a:cubicBezTo>
                    <a:cubicBezTo>
                      <a:pt x="20563" y="1559618"/>
                      <a:pt x="9703" y="1558302"/>
                      <a:pt x="3818" y="1550790"/>
                    </a:cubicBezTo>
                    <a:cubicBezTo>
                      <a:pt x="3816" y="1550781"/>
                      <a:pt x="3815" y="1550781"/>
                      <a:pt x="3813" y="1550781"/>
                    </a:cubicBezTo>
                    <a:cubicBezTo>
                      <a:pt x="1854" y="1548328"/>
                      <a:pt x="614" y="1545391"/>
                      <a:pt x="232" y="1542276"/>
                    </a:cubicBezTo>
                    <a:cubicBezTo>
                      <a:pt x="-497" y="1536242"/>
                      <a:pt x="1982" y="1530261"/>
                      <a:pt x="6768" y="1526519"/>
                    </a:cubicBezTo>
                    <a:cubicBezTo>
                      <a:pt x="63530" y="1482174"/>
                      <a:pt x="119277" y="1437794"/>
                      <a:pt x="174010" y="1393388"/>
                    </a:cubicBezTo>
                    <a:cubicBezTo>
                      <a:pt x="207136" y="1301530"/>
                      <a:pt x="214746" y="1198391"/>
                      <a:pt x="206599" y="1100893"/>
                    </a:cubicBezTo>
                    <a:cubicBezTo>
                      <a:pt x="203734" y="1029269"/>
                      <a:pt x="185201" y="989070"/>
                      <a:pt x="186544" y="920758"/>
                    </a:cubicBezTo>
                    <a:cubicBezTo>
                      <a:pt x="191664" y="896567"/>
                      <a:pt x="215423" y="881114"/>
                      <a:pt x="239610" y="886236"/>
                    </a:cubicBezTo>
                    <a:cubicBezTo>
                      <a:pt x="252085" y="888877"/>
                      <a:pt x="262842" y="896711"/>
                      <a:pt x="269180" y="907777"/>
                    </a:cubicBezTo>
                    <a:cubicBezTo>
                      <a:pt x="335522" y="1072601"/>
                      <a:pt x="328270" y="1219878"/>
                      <a:pt x="237218" y="1341729"/>
                    </a:cubicBezTo>
                    <a:cubicBezTo>
                      <a:pt x="309618" y="1282039"/>
                      <a:pt x="380198" y="1222358"/>
                      <a:pt x="448957" y="1162669"/>
                    </a:cubicBezTo>
                    <a:cubicBezTo>
                      <a:pt x="469638" y="1036342"/>
                      <a:pt x="460595" y="906434"/>
                      <a:pt x="449941" y="778495"/>
                    </a:cubicBezTo>
                    <a:cubicBezTo>
                      <a:pt x="448688" y="762827"/>
                      <a:pt x="446360" y="747249"/>
                      <a:pt x="444122" y="731671"/>
                    </a:cubicBezTo>
                    <a:cubicBezTo>
                      <a:pt x="435169" y="671059"/>
                      <a:pt x="514134" y="626652"/>
                      <a:pt x="537054" y="708214"/>
                    </a:cubicBezTo>
                    <a:cubicBezTo>
                      <a:pt x="568390" y="838033"/>
                      <a:pt x="518074" y="1048428"/>
                      <a:pt x="472593" y="1141987"/>
                    </a:cubicBezTo>
                    <a:cubicBezTo>
                      <a:pt x="548096" y="1076272"/>
                      <a:pt x="621093" y="1010557"/>
                      <a:pt x="691583" y="944842"/>
                    </a:cubicBezTo>
                    <a:cubicBezTo>
                      <a:pt x="717457" y="818336"/>
                      <a:pt x="698835" y="692099"/>
                      <a:pt x="679944" y="558878"/>
                    </a:cubicBezTo>
                    <a:cubicBezTo>
                      <a:pt x="678243" y="546881"/>
                      <a:pt x="675826" y="534974"/>
                      <a:pt x="673229" y="523066"/>
                    </a:cubicBezTo>
                    <a:cubicBezTo>
                      <a:pt x="654338" y="434879"/>
                      <a:pt x="734468" y="413481"/>
                      <a:pt x="760163" y="477316"/>
                    </a:cubicBezTo>
                    <a:cubicBezTo>
                      <a:pt x="800989" y="586006"/>
                      <a:pt x="772518" y="804280"/>
                      <a:pt x="723814" y="914670"/>
                    </a:cubicBezTo>
                    <a:cubicBezTo>
                      <a:pt x="734289" y="904732"/>
                      <a:pt x="744853" y="894884"/>
                      <a:pt x="755149" y="884946"/>
                    </a:cubicBezTo>
                    <a:cubicBezTo>
                      <a:pt x="808449" y="834272"/>
                      <a:pt x="860437" y="783536"/>
                      <a:pt x="911111" y="732745"/>
                    </a:cubicBezTo>
                    <a:cubicBezTo>
                      <a:pt x="922391" y="590482"/>
                      <a:pt x="908514" y="450368"/>
                      <a:pt x="881387" y="303001"/>
                    </a:cubicBezTo>
                    <a:cubicBezTo>
                      <a:pt x="862496" y="246329"/>
                      <a:pt x="969663" y="170497"/>
                      <a:pt x="986853" y="347050"/>
                    </a:cubicBezTo>
                    <a:cubicBezTo>
                      <a:pt x="1002700" y="507219"/>
                      <a:pt x="1010310" y="594511"/>
                      <a:pt x="968231" y="674819"/>
                    </a:cubicBezTo>
                    <a:cubicBezTo>
                      <a:pt x="1002252" y="639840"/>
                      <a:pt x="1035647" y="604869"/>
                      <a:pt x="1068415" y="569890"/>
                    </a:cubicBezTo>
                    <a:cubicBezTo>
                      <a:pt x="1111121" y="421449"/>
                      <a:pt x="1121506" y="275247"/>
                      <a:pt x="1111210" y="123046"/>
                    </a:cubicBezTo>
                    <a:cubicBezTo>
                      <a:pt x="1110315" y="109616"/>
                      <a:pt x="1108614" y="96187"/>
                      <a:pt x="1106823" y="82936"/>
                    </a:cubicBezTo>
                    <a:cubicBezTo>
                      <a:pt x="1093931" y="-13935"/>
                      <a:pt x="1196622" y="-41152"/>
                      <a:pt x="1204590" y="84996"/>
                    </a:cubicBezTo>
                    <a:close/>
                  </a:path>
                </a:pathLst>
              </a:custGeom>
              <a:solidFill>
                <a:srgbClr val="FFFFFF"/>
              </a:solidFill>
              <a:ln w="8948" cap="flat">
                <a:noFill/>
                <a:prstDash val="solid"/>
                <a:miter/>
              </a:ln>
              <a:effectLst/>
            </p:spPr>
            <p:txBody>
              <a:bodyPr lIns="83210" tIns="41605" rIns="83210" bIns="41605" rtlCol="0" anchor="ctr"/>
              <a:lstStyle/>
              <a:p>
                <a:endParaRPr lang="zh-CN" altLang="en-US" sz="1638"/>
              </a:p>
            </p:txBody>
          </p:sp>
        </p:grpSp>
        <p:sp>
          <p:nvSpPr>
            <p:cNvPr id="121" name="任意多边形: 形状 120">
              <a:extLst>
                <a:ext uri="{FF2B5EF4-FFF2-40B4-BE49-F238E27FC236}">
                  <a16:creationId xmlns:a16="http://schemas.microsoft.com/office/drawing/2014/main" id="{4276AB98-85D7-0964-C5A6-8674B7B86687}"/>
                </a:ext>
              </a:extLst>
            </p:cNvPr>
            <p:cNvSpPr/>
            <p:nvPr/>
          </p:nvSpPr>
          <p:spPr>
            <a:xfrm>
              <a:off x="2146839" y="5983177"/>
              <a:ext cx="213133" cy="204736"/>
            </a:xfrm>
            <a:custGeom>
              <a:avLst/>
              <a:gdLst>
                <a:gd name="connsiteX0" fmla="*/ 214583 w 234212"/>
                <a:gd name="connsiteY0" fmla="*/ 19203 h 224985"/>
                <a:gd name="connsiteX1" fmla="*/ 119333 w 234212"/>
                <a:gd name="connsiteY1" fmla="*/ 19203 h 224985"/>
                <a:gd name="connsiteX2" fmla="*/ 19701 w 234212"/>
                <a:gd name="connsiteY2" fmla="*/ 110548 h 224985"/>
                <a:gd name="connsiteX3" fmla="*/ 19701 w 234212"/>
                <a:gd name="connsiteY3" fmla="*/ 205798 h 224985"/>
                <a:gd name="connsiteX4" fmla="*/ 114951 w 234212"/>
                <a:gd name="connsiteY4" fmla="*/ 205798 h 224985"/>
                <a:gd name="connsiteX5" fmla="*/ 214773 w 234212"/>
                <a:gd name="connsiteY5" fmla="*/ 114548 h 224985"/>
                <a:gd name="connsiteX6" fmla="*/ 214583 w 234212"/>
                <a:gd name="connsiteY6" fmla="*/ 19203 h 22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212" h="224985">
                  <a:moveTo>
                    <a:pt x="214583" y="19203"/>
                  </a:moveTo>
                  <a:cubicBezTo>
                    <a:pt x="187972" y="-6343"/>
                    <a:pt x="145944" y="-6343"/>
                    <a:pt x="119333" y="19203"/>
                  </a:cubicBezTo>
                  <a:lnTo>
                    <a:pt x="19701" y="110548"/>
                  </a:lnTo>
                  <a:cubicBezTo>
                    <a:pt x="-6450" y="136913"/>
                    <a:pt x="-6450" y="179432"/>
                    <a:pt x="19701" y="205798"/>
                  </a:cubicBezTo>
                  <a:cubicBezTo>
                    <a:pt x="46273" y="231439"/>
                    <a:pt x="88379" y="231439"/>
                    <a:pt x="114951" y="205798"/>
                  </a:cubicBezTo>
                  <a:lnTo>
                    <a:pt x="214773" y="114548"/>
                  </a:lnTo>
                  <a:cubicBezTo>
                    <a:pt x="240883" y="88097"/>
                    <a:pt x="240798" y="45549"/>
                    <a:pt x="214583" y="19203"/>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sp>
          <p:nvSpPr>
            <p:cNvPr id="122" name="任意多边形: 形状 121">
              <a:extLst>
                <a:ext uri="{FF2B5EF4-FFF2-40B4-BE49-F238E27FC236}">
                  <a16:creationId xmlns:a16="http://schemas.microsoft.com/office/drawing/2014/main" id="{1A070A4F-47CA-73B0-160E-BA75E1C7F67F}"/>
                </a:ext>
              </a:extLst>
            </p:cNvPr>
            <p:cNvSpPr/>
            <p:nvPr/>
          </p:nvSpPr>
          <p:spPr>
            <a:xfrm>
              <a:off x="2438667" y="5920095"/>
              <a:ext cx="246730" cy="253358"/>
            </a:xfrm>
            <a:custGeom>
              <a:avLst/>
              <a:gdLst>
                <a:gd name="connsiteX0" fmla="*/ 251939 w 271132"/>
                <a:gd name="connsiteY0" fmla="*/ 19467 h 278415"/>
                <a:gd name="connsiteX1" fmla="*/ 156689 w 271132"/>
                <a:gd name="connsiteY1" fmla="*/ 19467 h 278415"/>
                <a:gd name="connsiteX2" fmla="*/ 19814 w 271132"/>
                <a:gd name="connsiteY2" fmla="*/ 163485 h 278415"/>
                <a:gd name="connsiteX3" fmla="*/ 19814 w 271132"/>
                <a:gd name="connsiteY3" fmla="*/ 258735 h 278415"/>
                <a:gd name="connsiteX4" fmla="*/ 115064 w 271132"/>
                <a:gd name="connsiteY4" fmla="*/ 258735 h 278415"/>
                <a:gd name="connsiteX5" fmla="*/ 252034 w 271132"/>
                <a:gd name="connsiteY5" fmla="*/ 114717 h 278415"/>
                <a:gd name="connsiteX6" fmla="*/ 251939 w 271132"/>
                <a:gd name="connsiteY6" fmla="*/ 19467 h 27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132" h="278415">
                  <a:moveTo>
                    <a:pt x="251939" y="19467"/>
                  </a:moveTo>
                  <a:cubicBezTo>
                    <a:pt x="225469" y="-6431"/>
                    <a:pt x="183159" y="-6431"/>
                    <a:pt x="156689" y="19467"/>
                  </a:cubicBezTo>
                  <a:lnTo>
                    <a:pt x="19814" y="163485"/>
                  </a:lnTo>
                  <a:cubicBezTo>
                    <a:pt x="-6488" y="189784"/>
                    <a:pt x="-6488" y="232437"/>
                    <a:pt x="19814" y="258735"/>
                  </a:cubicBezTo>
                  <a:cubicBezTo>
                    <a:pt x="46117" y="285034"/>
                    <a:pt x="88762" y="285034"/>
                    <a:pt x="115064" y="258735"/>
                  </a:cubicBezTo>
                  <a:lnTo>
                    <a:pt x="252034" y="114717"/>
                  </a:lnTo>
                  <a:cubicBezTo>
                    <a:pt x="277652" y="88123"/>
                    <a:pt x="277610" y="46013"/>
                    <a:pt x="251939" y="19467"/>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sp>
          <p:nvSpPr>
            <p:cNvPr id="124" name="任意多边形: 形状 123">
              <a:extLst>
                <a:ext uri="{FF2B5EF4-FFF2-40B4-BE49-F238E27FC236}">
                  <a16:creationId xmlns:a16="http://schemas.microsoft.com/office/drawing/2014/main" id="{9B9AED53-6AF8-70A6-E76A-118B67452B0B}"/>
                </a:ext>
              </a:extLst>
            </p:cNvPr>
            <p:cNvSpPr/>
            <p:nvPr/>
          </p:nvSpPr>
          <p:spPr>
            <a:xfrm>
              <a:off x="2032414" y="5746473"/>
              <a:ext cx="234037" cy="214321"/>
            </a:xfrm>
            <a:custGeom>
              <a:avLst/>
              <a:gdLst>
                <a:gd name="connsiteX0" fmla="*/ 237741 w 257184"/>
                <a:gd name="connsiteY0" fmla="*/ 19190 h 235518"/>
                <a:gd name="connsiteX1" fmla="*/ 142491 w 257184"/>
                <a:gd name="connsiteY1" fmla="*/ 19190 h 235518"/>
                <a:gd name="connsiteX2" fmla="*/ 19619 w 257184"/>
                <a:gd name="connsiteY2" fmla="*/ 121202 h 235518"/>
                <a:gd name="connsiteX3" fmla="*/ 19619 w 257184"/>
                <a:gd name="connsiteY3" fmla="*/ 216452 h 235518"/>
                <a:gd name="connsiteX4" fmla="*/ 114869 w 257184"/>
                <a:gd name="connsiteY4" fmla="*/ 216452 h 235518"/>
                <a:gd name="connsiteX5" fmla="*/ 237741 w 257184"/>
                <a:gd name="connsiteY5" fmla="*/ 114440 h 235518"/>
                <a:gd name="connsiteX6" fmla="*/ 237741 w 257184"/>
                <a:gd name="connsiteY6" fmla="*/ 19190 h 23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184" h="235518">
                  <a:moveTo>
                    <a:pt x="237741" y="19190"/>
                  </a:moveTo>
                  <a:cubicBezTo>
                    <a:pt x="210024" y="-8528"/>
                    <a:pt x="171066" y="-4051"/>
                    <a:pt x="142491" y="19190"/>
                  </a:cubicBezTo>
                  <a:lnTo>
                    <a:pt x="19619" y="121202"/>
                  </a:lnTo>
                  <a:cubicBezTo>
                    <a:pt x="-8385" y="144443"/>
                    <a:pt x="-4384" y="192259"/>
                    <a:pt x="19619" y="216452"/>
                  </a:cubicBezTo>
                  <a:cubicBezTo>
                    <a:pt x="47337" y="244075"/>
                    <a:pt x="86294" y="239693"/>
                    <a:pt x="114869" y="216452"/>
                  </a:cubicBezTo>
                  <a:lnTo>
                    <a:pt x="237741" y="114440"/>
                  </a:lnTo>
                  <a:cubicBezTo>
                    <a:pt x="265745" y="91103"/>
                    <a:pt x="261744" y="43193"/>
                    <a:pt x="237741" y="19190"/>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sp>
          <p:nvSpPr>
            <p:cNvPr id="125" name="任意多边形: 形状 124">
              <a:extLst>
                <a:ext uri="{FF2B5EF4-FFF2-40B4-BE49-F238E27FC236}">
                  <a16:creationId xmlns:a16="http://schemas.microsoft.com/office/drawing/2014/main" id="{072149BB-7259-9CB0-4049-D0645416E285}"/>
                </a:ext>
              </a:extLst>
            </p:cNvPr>
            <p:cNvSpPr/>
            <p:nvPr/>
          </p:nvSpPr>
          <p:spPr>
            <a:xfrm>
              <a:off x="2440435" y="5572277"/>
              <a:ext cx="255135" cy="244209"/>
            </a:xfrm>
            <a:custGeom>
              <a:avLst/>
              <a:gdLst>
                <a:gd name="connsiteX0" fmla="*/ 261043 w 280368"/>
                <a:gd name="connsiteY0" fmla="*/ 19353 h 268362"/>
                <a:gd name="connsiteX1" fmla="*/ 165793 w 280368"/>
                <a:gd name="connsiteY1" fmla="*/ 19353 h 268362"/>
                <a:gd name="connsiteX2" fmla="*/ 19489 w 280368"/>
                <a:gd name="connsiteY2" fmla="*/ 153846 h 268362"/>
                <a:gd name="connsiteX3" fmla="*/ 19489 w 280368"/>
                <a:gd name="connsiteY3" fmla="*/ 249096 h 268362"/>
                <a:gd name="connsiteX4" fmla="*/ 114739 w 280368"/>
                <a:gd name="connsiteY4" fmla="*/ 249096 h 268362"/>
                <a:gd name="connsiteX5" fmla="*/ 261138 w 280368"/>
                <a:gd name="connsiteY5" fmla="*/ 114698 h 268362"/>
                <a:gd name="connsiteX6" fmla="*/ 261043 w 280368"/>
                <a:gd name="connsiteY6" fmla="*/ 19353 h 268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368" h="268362">
                  <a:moveTo>
                    <a:pt x="261043" y="19353"/>
                  </a:moveTo>
                  <a:cubicBezTo>
                    <a:pt x="234511" y="-6393"/>
                    <a:pt x="192324" y="-6393"/>
                    <a:pt x="165793" y="19353"/>
                  </a:cubicBezTo>
                  <a:lnTo>
                    <a:pt x="19489" y="153846"/>
                  </a:lnTo>
                  <a:cubicBezTo>
                    <a:pt x="-7276" y="178420"/>
                    <a:pt x="-5467" y="224045"/>
                    <a:pt x="19489" y="249096"/>
                  </a:cubicBezTo>
                  <a:cubicBezTo>
                    <a:pt x="46020" y="274842"/>
                    <a:pt x="88207" y="274842"/>
                    <a:pt x="114739" y="249096"/>
                  </a:cubicBezTo>
                  <a:lnTo>
                    <a:pt x="261138" y="114698"/>
                  </a:lnTo>
                  <a:cubicBezTo>
                    <a:pt x="287808" y="89933"/>
                    <a:pt x="285998" y="44308"/>
                    <a:pt x="261043" y="19353"/>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sp>
          <p:nvSpPr>
            <p:cNvPr id="126" name="任意多边形: 形状 125">
              <a:extLst>
                <a:ext uri="{FF2B5EF4-FFF2-40B4-BE49-F238E27FC236}">
                  <a16:creationId xmlns:a16="http://schemas.microsoft.com/office/drawing/2014/main" id="{0B28D63B-727F-5227-6FCF-52D96F31CACB}"/>
                </a:ext>
              </a:extLst>
            </p:cNvPr>
            <p:cNvSpPr/>
            <p:nvPr/>
          </p:nvSpPr>
          <p:spPr>
            <a:xfrm>
              <a:off x="1704535" y="6049653"/>
              <a:ext cx="271898" cy="258148"/>
            </a:xfrm>
            <a:custGeom>
              <a:avLst/>
              <a:gdLst>
                <a:gd name="connsiteX0" fmla="*/ 290106 w 298789"/>
                <a:gd name="connsiteY0" fmla="*/ 33686 h 283679"/>
                <a:gd name="connsiteX1" fmla="*/ 198094 w 298789"/>
                <a:gd name="connsiteY1" fmla="*/ 9493 h 283679"/>
                <a:gd name="connsiteX2" fmla="*/ 19120 w 298789"/>
                <a:gd name="connsiteY2" fmla="*/ 168941 h 283679"/>
                <a:gd name="connsiteX3" fmla="*/ 19120 w 298789"/>
                <a:gd name="connsiteY3" fmla="*/ 264191 h 283679"/>
                <a:gd name="connsiteX4" fmla="*/ 114370 w 298789"/>
                <a:gd name="connsiteY4" fmla="*/ 264191 h 283679"/>
                <a:gd name="connsiteX5" fmla="*/ 266198 w 298789"/>
                <a:gd name="connsiteY5" fmla="*/ 125888 h 283679"/>
                <a:gd name="connsiteX6" fmla="*/ 290106 w 298789"/>
                <a:gd name="connsiteY6" fmla="*/ 33686 h 28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9" h="283679">
                  <a:moveTo>
                    <a:pt x="290106" y="33686"/>
                  </a:moveTo>
                  <a:cubicBezTo>
                    <a:pt x="272675" y="3778"/>
                    <a:pt x="228384" y="-10891"/>
                    <a:pt x="198094" y="9493"/>
                  </a:cubicBezTo>
                  <a:cubicBezTo>
                    <a:pt x="131240" y="53965"/>
                    <a:pt x="70989" y="107648"/>
                    <a:pt x="19120" y="168941"/>
                  </a:cubicBezTo>
                  <a:cubicBezTo>
                    <a:pt x="-4217" y="196754"/>
                    <a:pt x="-8217" y="236759"/>
                    <a:pt x="19120" y="264191"/>
                  </a:cubicBezTo>
                  <a:cubicBezTo>
                    <a:pt x="43027" y="288194"/>
                    <a:pt x="90748" y="292195"/>
                    <a:pt x="114370" y="264191"/>
                  </a:cubicBezTo>
                  <a:cubicBezTo>
                    <a:pt x="158256" y="211213"/>
                    <a:pt x="209364" y="164655"/>
                    <a:pt x="266198" y="125888"/>
                  </a:cubicBezTo>
                  <a:cubicBezTo>
                    <a:pt x="297564" y="106514"/>
                    <a:pt x="308103" y="65862"/>
                    <a:pt x="290106" y="33686"/>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grpSp>
      <p:grpSp>
        <p:nvGrpSpPr>
          <p:cNvPr id="129" name="组合 128">
            <a:extLst>
              <a:ext uri="{FF2B5EF4-FFF2-40B4-BE49-F238E27FC236}">
                <a16:creationId xmlns:a16="http://schemas.microsoft.com/office/drawing/2014/main" id="{B6A6BF7C-5DD0-8BFF-DFEB-F7231472E23E}"/>
              </a:ext>
            </a:extLst>
          </p:cNvPr>
          <p:cNvGrpSpPr/>
          <p:nvPr userDrawn="1"/>
        </p:nvGrpSpPr>
        <p:grpSpPr>
          <a:xfrm rot="10800000">
            <a:off x="10349918" y="-223436"/>
            <a:ext cx="2441571" cy="1689140"/>
            <a:chOff x="383549" y="5034054"/>
            <a:chExt cx="2441571" cy="1689140"/>
          </a:xfrm>
        </p:grpSpPr>
        <p:sp>
          <p:nvSpPr>
            <p:cNvPr id="130" name="任意多边形: 形状 129">
              <a:extLst>
                <a:ext uri="{FF2B5EF4-FFF2-40B4-BE49-F238E27FC236}">
                  <a16:creationId xmlns:a16="http://schemas.microsoft.com/office/drawing/2014/main" id="{D44B979D-D9EF-9119-0590-E5EB422ADD1A}"/>
                </a:ext>
              </a:extLst>
            </p:cNvPr>
            <p:cNvSpPr/>
            <p:nvPr userDrawn="1"/>
          </p:nvSpPr>
          <p:spPr>
            <a:xfrm rot="358082">
              <a:off x="383549" y="5034054"/>
              <a:ext cx="2441571" cy="1689140"/>
            </a:xfrm>
            <a:custGeom>
              <a:avLst/>
              <a:gdLst>
                <a:gd name="connsiteX0" fmla="*/ 41567 w 2893771"/>
                <a:gd name="connsiteY0" fmla="*/ 1379929 h 1991868"/>
                <a:gd name="connsiteX1" fmla="*/ 90451 w 2893771"/>
                <a:gd name="connsiteY1" fmla="*/ 1310812 h 1991868"/>
                <a:gd name="connsiteX2" fmla="*/ 158046 w 2893771"/>
                <a:gd name="connsiteY2" fmla="*/ 713020 h 1991868"/>
                <a:gd name="connsiteX3" fmla="*/ 579374 w 2893771"/>
                <a:gd name="connsiteY3" fmla="*/ 606658 h 1991868"/>
                <a:gd name="connsiteX4" fmla="*/ 1086472 w 2893771"/>
                <a:gd name="connsiteY4" fmla="*/ 540 h 1991868"/>
                <a:gd name="connsiteX5" fmla="*/ 1634485 w 2893771"/>
                <a:gd name="connsiteY5" fmla="*/ 395188 h 1991868"/>
                <a:gd name="connsiteX6" fmla="*/ 1994665 w 2893771"/>
                <a:gd name="connsiteY6" fmla="*/ 295989 h 1991868"/>
                <a:gd name="connsiteX7" fmla="*/ 2445986 w 2893771"/>
                <a:gd name="connsiteY7" fmla="*/ 886887 h 1991868"/>
                <a:gd name="connsiteX8" fmla="*/ 2646622 w 2893771"/>
                <a:gd name="connsiteY8" fmla="*/ 901749 h 1991868"/>
                <a:gd name="connsiteX9" fmla="*/ 2863196 w 2893771"/>
                <a:gd name="connsiteY9" fmla="*/ 1468384 h 1991868"/>
                <a:gd name="connsiteX10" fmla="*/ 2374809 w 2893771"/>
                <a:gd name="connsiteY10" fmla="*/ 1763834 h 1991868"/>
                <a:gd name="connsiteX11" fmla="*/ 1491506 w 2893771"/>
                <a:gd name="connsiteY11" fmla="*/ 1946475 h 1991868"/>
                <a:gd name="connsiteX12" fmla="*/ 710983 w 2893771"/>
                <a:gd name="connsiteY12" fmla="*/ 1932866 h 1991868"/>
                <a:gd name="connsiteX13" fmla="*/ 256976 w 2893771"/>
                <a:gd name="connsiteY13" fmla="*/ 1935553 h 1991868"/>
                <a:gd name="connsiteX14" fmla="*/ 41567 w 2893771"/>
                <a:gd name="connsiteY14" fmla="*/ 1379929 h 1991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93771" h="1991868">
                  <a:moveTo>
                    <a:pt x="41567" y="1379929"/>
                  </a:moveTo>
                  <a:cubicBezTo>
                    <a:pt x="54999" y="1354995"/>
                    <a:pt x="71413" y="1331780"/>
                    <a:pt x="90451" y="1310812"/>
                  </a:cubicBezTo>
                  <a:cubicBezTo>
                    <a:pt x="-9465" y="1082779"/>
                    <a:pt x="7635" y="850986"/>
                    <a:pt x="158046" y="713020"/>
                  </a:cubicBezTo>
                  <a:cubicBezTo>
                    <a:pt x="263333" y="615701"/>
                    <a:pt x="415534" y="582485"/>
                    <a:pt x="579374" y="606658"/>
                  </a:cubicBezTo>
                  <a:cubicBezTo>
                    <a:pt x="604442" y="272980"/>
                    <a:pt x="812152" y="13164"/>
                    <a:pt x="1086472" y="540"/>
                  </a:cubicBezTo>
                  <a:cubicBezTo>
                    <a:pt x="1313520" y="-9846"/>
                    <a:pt x="1523558" y="152741"/>
                    <a:pt x="1634485" y="395188"/>
                  </a:cubicBezTo>
                  <a:cubicBezTo>
                    <a:pt x="1740310" y="316044"/>
                    <a:pt x="1866279" y="277546"/>
                    <a:pt x="1994665" y="295989"/>
                  </a:cubicBezTo>
                  <a:cubicBezTo>
                    <a:pt x="2250721" y="332786"/>
                    <a:pt x="2433362" y="583649"/>
                    <a:pt x="2445986" y="886887"/>
                  </a:cubicBezTo>
                  <a:cubicBezTo>
                    <a:pt x="2512882" y="872177"/>
                    <a:pt x="2582617" y="877343"/>
                    <a:pt x="2646622" y="901749"/>
                  </a:cubicBezTo>
                  <a:cubicBezTo>
                    <a:pt x="2850751" y="979551"/>
                    <a:pt x="2948070" y="1233368"/>
                    <a:pt x="2863196" y="1468384"/>
                  </a:cubicBezTo>
                  <a:cubicBezTo>
                    <a:pt x="2783156" y="1689882"/>
                    <a:pt x="2570253" y="1815582"/>
                    <a:pt x="2374809" y="1763834"/>
                  </a:cubicBezTo>
                  <a:cubicBezTo>
                    <a:pt x="2152417" y="1850051"/>
                    <a:pt x="1840046" y="1917825"/>
                    <a:pt x="1491506" y="1946475"/>
                  </a:cubicBezTo>
                  <a:cubicBezTo>
                    <a:pt x="1199817" y="1970917"/>
                    <a:pt x="928810" y="1964381"/>
                    <a:pt x="710983" y="1932866"/>
                  </a:cubicBezTo>
                  <a:cubicBezTo>
                    <a:pt x="584298" y="2007982"/>
                    <a:pt x="410700" y="2014249"/>
                    <a:pt x="256976" y="1935553"/>
                  </a:cubicBezTo>
                  <a:cubicBezTo>
                    <a:pt x="34673" y="1821581"/>
                    <a:pt x="-61750" y="1572866"/>
                    <a:pt x="41567" y="1379929"/>
                  </a:cubicBezTo>
                  <a:close/>
                </a:path>
              </a:pathLst>
            </a:custGeom>
            <a:solidFill>
              <a:srgbClr val="B4ECCF"/>
            </a:solidFill>
            <a:ln w="8948" cap="flat">
              <a:noFill/>
              <a:prstDash val="solid"/>
              <a:miter/>
            </a:ln>
            <a:effectLst/>
          </p:spPr>
          <p:txBody>
            <a:bodyPr lIns="83210" tIns="41605" rIns="83210" bIns="41605" rtlCol="0" anchor="ctr"/>
            <a:lstStyle/>
            <a:p>
              <a:endParaRPr lang="zh-CN" altLang="en-US" sz="1638"/>
            </a:p>
          </p:txBody>
        </p:sp>
        <p:sp>
          <p:nvSpPr>
            <p:cNvPr id="131" name="任意多边形: 形状 130">
              <a:extLst>
                <a:ext uri="{FF2B5EF4-FFF2-40B4-BE49-F238E27FC236}">
                  <a16:creationId xmlns:a16="http://schemas.microsoft.com/office/drawing/2014/main" id="{D8E92F1F-95C6-E882-3EFD-A9D10B1DC43B}"/>
                </a:ext>
              </a:extLst>
            </p:cNvPr>
            <p:cNvSpPr/>
            <p:nvPr userDrawn="1"/>
          </p:nvSpPr>
          <p:spPr>
            <a:xfrm rot="17505513">
              <a:off x="928776" y="5273835"/>
              <a:ext cx="1337241" cy="1342309"/>
            </a:xfrm>
            <a:custGeom>
              <a:avLst/>
              <a:gdLst>
                <a:gd name="connsiteX0" fmla="*/ 1204590 w 1650534"/>
                <a:gd name="connsiteY0" fmla="*/ 84996 h 1557342"/>
                <a:gd name="connsiteX1" fmla="*/ 1106913 w 1650534"/>
                <a:gd name="connsiteY1" fmla="*/ 528080 h 1557342"/>
                <a:gd name="connsiteX2" fmla="*/ 1171912 w 1650534"/>
                <a:gd name="connsiteY2" fmla="*/ 456456 h 1557342"/>
                <a:gd name="connsiteX3" fmla="*/ 1464496 w 1650534"/>
                <a:gd name="connsiteY3" fmla="*/ 66463 h 1557342"/>
                <a:gd name="connsiteX4" fmla="*/ 1528778 w 1650534"/>
                <a:gd name="connsiteY4" fmla="*/ 35575 h 1557342"/>
                <a:gd name="connsiteX5" fmla="*/ 1162511 w 1650534"/>
                <a:gd name="connsiteY5" fmla="*/ 518500 h 1557342"/>
                <a:gd name="connsiteX6" fmla="*/ 1072891 w 1650534"/>
                <a:gd name="connsiteY6" fmla="*/ 615461 h 1557342"/>
                <a:gd name="connsiteX7" fmla="*/ 1321069 w 1650534"/>
                <a:gd name="connsiteY7" fmla="*/ 512949 h 1557342"/>
                <a:gd name="connsiteX8" fmla="*/ 1647495 w 1650534"/>
                <a:gd name="connsiteY8" fmla="*/ 535690 h 1557342"/>
                <a:gd name="connsiteX9" fmla="*/ 1600134 w 1650534"/>
                <a:gd name="connsiteY9" fmla="*/ 570875 h 1557342"/>
                <a:gd name="connsiteX10" fmla="*/ 1358940 w 1650534"/>
                <a:gd name="connsiteY10" fmla="*/ 585737 h 1557342"/>
                <a:gd name="connsiteX11" fmla="*/ 1040213 w 1650534"/>
                <a:gd name="connsiteY11" fmla="*/ 649751 h 1557342"/>
                <a:gd name="connsiteX12" fmla="*/ 890250 w 1650534"/>
                <a:gd name="connsiteY12" fmla="*/ 801952 h 1557342"/>
                <a:gd name="connsiteX13" fmla="*/ 1382665 w 1650534"/>
                <a:gd name="connsiteY13" fmla="*/ 775541 h 1557342"/>
                <a:gd name="connsiteX14" fmla="*/ 1408808 w 1650534"/>
                <a:gd name="connsiteY14" fmla="*/ 820306 h 1557342"/>
                <a:gd name="connsiteX15" fmla="*/ 1191519 w 1650534"/>
                <a:gd name="connsiteY15" fmla="*/ 821917 h 1557342"/>
                <a:gd name="connsiteX16" fmla="*/ 853811 w 1650534"/>
                <a:gd name="connsiteY16" fmla="*/ 837675 h 1557342"/>
                <a:gd name="connsiteX17" fmla="*/ 778517 w 1650534"/>
                <a:gd name="connsiteY17" fmla="*/ 910373 h 1557342"/>
                <a:gd name="connsiteX18" fmla="*/ 679407 w 1650534"/>
                <a:gd name="connsiteY18" fmla="*/ 1003216 h 1557342"/>
                <a:gd name="connsiteX19" fmla="*/ 1088380 w 1650534"/>
                <a:gd name="connsiteY19" fmla="*/ 1084509 h 1557342"/>
                <a:gd name="connsiteX20" fmla="*/ 666067 w 1650534"/>
                <a:gd name="connsiteY20" fmla="*/ 1015391 h 1557342"/>
                <a:gd name="connsiteX21" fmla="*/ 422635 w 1650534"/>
                <a:gd name="connsiteY21" fmla="*/ 1231696 h 1557342"/>
                <a:gd name="connsiteX22" fmla="*/ 776547 w 1650534"/>
                <a:gd name="connsiteY22" fmla="*/ 1171711 h 1557342"/>
                <a:gd name="connsiteX23" fmla="*/ 831787 w 1650534"/>
                <a:gd name="connsiteY23" fmla="*/ 1277536 h 1557342"/>
                <a:gd name="connsiteX24" fmla="*/ 742257 w 1650534"/>
                <a:gd name="connsiteY24" fmla="*/ 1259630 h 1557342"/>
                <a:gd name="connsiteX25" fmla="*/ 388076 w 1650534"/>
                <a:gd name="connsiteY25" fmla="*/ 1260704 h 1557342"/>
                <a:gd name="connsiteX26" fmla="*/ 206241 w 1650534"/>
                <a:gd name="connsiteY26" fmla="*/ 1411920 h 1557342"/>
                <a:gd name="connsiteX27" fmla="*/ 627838 w 1650534"/>
                <a:gd name="connsiteY27" fmla="*/ 1413979 h 1557342"/>
                <a:gd name="connsiteX28" fmla="*/ 669469 w 1650534"/>
                <a:gd name="connsiteY28" fmla="*/ 1415591 h 1557342"/>
                <a:gd name="connsiteX29" fmla="*/ 669469 w 1650534"/>
                <a:gd name="connsiteY29" fmla="*/ 1502077 h 1557342"/>
                <a:gd name="connsiteX30" fmla="*/ 624704 w 1650534"/>
                <a:gd name="connsiteY30" fmla="*/ 1511030 h 1557342"/>
                <a:gd name="connsiteX31" fmla="*/ 472503 w 1650534"/>
                <a:gd name="connsiteY31" fmla="*/ 1469488 h 1557342"/>
                <a:gd name="connsiteX32" fmla="*/ 174368 w 1650534"/>
                <a:gd name="connsiteY32" fmla="*/ 1437347 h 1557342"/>
                <a:gd name="connsiteX33" fmla="*/ 28076 w 1650534"/>
                <a:gd name="connsiteY33" fmla="*/ 1553736 h 1557342"/>
                <a:gd name="connsiteX34" fmla="*/ 3818 w 1650534"/>
                <a:gd name="connsiteY34" fmla="*/ 1550790 h 1557342"/>
                <a:gd name="connsiteX35" fmla="*/ 3813 w 1650534"/>
                <a:gd name="connsiteY35" fmla="*/ 1550781 h 1557342"/>
                <a:gd name="connsiteX36" fmla="*/ 232 w 1650534"/>
                <a:gd name="connsiteY36" fmla="*/ 1542276 h 1557342"/>
                <a:gd name="connsiteX37" fmla="*/ 6768 w 1650534"/>
                <a:gd name="connsiteY37" fmla="*/ 1526519 h 1557342"/>
                <a:gd name="connsiteX38" fmla="*/ 174010 w 1650534"/>
                <a:gd name="connsiteY38" fmla="*/ 1393388 h 1557342"/>
                <a:gd name="connsiteX39" fmla="*/ 206599 w 1650534"/>
                <a:gd name="connsiteY39" fmla="*/ 1100893 h 1557342"/>
                <a:gd name="connsiteX40" fmla="*/ 186544 w 1650534"/>
                <a:gd name="connsiteY40" fmla="*/ 920758 h 1557342"/>
                <a:gd name="connsiteX41" fmla="*/ 239610 w 1650534"/>
                <a:gd name="connsiteY41" fmla="*/ 886236 h 1557342"/>
                <a:gd name="connsiteX42" fmla="*/ 269180 w 1650534"/>
                <a:gd name="connsiteY42" fmla="*/ 907777 h 1557342"/>
                <a:gd name="connsiteX43" fmla="*/ 237218 w 1650534"/>
                <a:gd name="connsiteY43" fmla="*/ 1341729 h 1557342"/>
                <a:gd name="connsiteX44" fmla="*/ 448957 w 1650534"/>
                <a:gd name="connsiteY44" fmla="*/ 1162669 h 1557342"/>
                <a:gd name="connsiteX45" fmla="*/ 449941 w 1650534"/>
                <a:gd name="connsiteY45" fmla="*/ 778495 h 1557342"/>
                <a:gd name="connsiteX46" fmla="*/ 444122 w 1650534"/>
                <a:gd name="connsiteY46" fmla="*/ 731671 h 1557342"/>
                <a:gd name="connsiteX47" fmla="*/ 537054 w 1650534"/>
                <a:gd name="connsiteY47" fmla="*/ 708214 h 1557342"/>
                <a:gd name="connsiteX48" fmla="*/ 472593 w 1650534"/>
                <a:gd name="connsiteY48" fmla="*/ 1141987 h 1557342"/>
                <a:gd name="connsiteX49" fmla="*/ 691583 w 1650534"/>
                <a:gd name="connsiteY49" fmla="*/ 944842 h 1557342"/>
                <a:gd name="connsiteX50" fmla="*/ 679944 w 1650534"/>
                <a:gd name="connsiteY50" fmla="*/ 558878 h 1557342"/>
                <a:gd name="connsiteX51" fmla="*/ 673229 w 1650534"/>
                <a:gd name="connsiteY51" fmla="*/ 523066 h 1557342"/>
                <a:gd name="connsiteX52" fmla="*/ 760163 w 1650534"/>
                <a:gd name="connsiteY52" fmla="*/ 477316 h 1557342"/>
                <a:gd name="connsiteX53" fmla="*/ 723814 w 1650534"/>
                <a:gd name="connsiteY53" fmla="*/ 914670 h 1557342"/>
                <a:gd name="connsiteX54" fmla="*/ 755149 w 1650534"/>
                <a:gd name="connsiteY54" fmla="*/ 884946 h 1557342"/>
                <a:gd name="connsiteX55" fmla="*/ 911111 w 1650534"/>
                <a:gd name="connsiteY55" fmla="*/ 732745 h 1557342"/>
                <a:gd name="connsiteX56" fmla="*/ 881387 w 1650534"/>
                <a:gd name="connsiteY56" fmla="*/ 303001 h 1557342"/>
                <a:gd name="connsiteX57" fmla="*/ 986853 w 1650534"/>
                <a:gd name="connsiteY57" fmla="*/ 347050 h 1557342"/>
                <a:gd name="connsiteX58" fmla="*/ 968231 w 1650534"/>
                <a:gd name="connsiteY58" fmla="*/ 674819 h 1557342"/>
                <a:gd name="connsiteX59" fmla="*/ 1068415 w 1650534"/>
                <a:gd name="connsiteY59" fmla="*/ 569890 h 1557342"/>
                <a:gd name="connsiteX60" fmla="*/ 1111210 w 1650534"/>
                <a:gd name="connsiteY60" fmla="*/ 123046 h 1557342"/>
                <a:gd name="connsiteX61" fmla="*/ 1106823 w 1650534"/>
                <a:gd name="connsiteY61" fmla="*/ 82936 h 1557342"/>
                <a:gd name="connsiteX62" fmla="*/ 1204590 w 1650534"/>
                <a:gd name="connsiteY62" fmla="*/ 84996 h 155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0534" h="1557342">
                  <a:moveTo>
                    <a:pt x="1204590" y="84996"/>
                  </a:moveTo>
                  <a:cubicBezTo>
                    <a:pt x="1218199" y="232899"/>
                    <a:pt x="1178358" y="402200"/>
                    <a:pt x="1106913" y="528080"/>
                  </a:cubicBezTo>
                  <a:cubicBezTo>
                    <a:pt x="1128818" y="504202"/>
                    <a:pt x="1150484" y="480333"/>
                    <a:pt x="1171912" y="456456"/>
                  </a:cubicBezTo>
                  <a:cubicBezTo>
                    <a:pt x="1269052" y="323146"/>
                    <a:pt x="1366729" y="183658"/>
                    <a:pt x="1464496" y="66463"/>
                  </a:cubicBezTo>
                  <a:cubicBezTo>
                    <a:pt x="1480307" y="47178"/>
                    <a:pt x="1503844" y="35870"/>
                    <a:pt x="1528778" y="35575"/>
                  </a:cubicBezTo>
                  <a:cubicBezTo>
                    <a:pt x="1663073" y="34948"/>
                    <a:pt x="1327425" y="374267"/>
                    <a:pt x="1162511" y="518500"/>
                  </a:cubicBezTo>
                  <a:cubicBezTo>
                    <a:pt x="1133205" y="550731"/>
                    <a:pt x="1103332" y="583051"/>
                    <a:pt x="1072891" y="615461"/>
                  </a:cubicBezTo>
                  <a:cubicBezTo>
                    <a:pt x="1150734" y="570490"/>
                    <a:pt x="1234183" y="536021"/>
                    <a:pt x="1321069" y="512949"/>
                  </a:cubicBezTo>
                  <a:cubicBezTo>
                    <a:pt x="1464317" y="454665"/>
                    <a:pt x="1679189" y="468184"/>
                    <a:pt x="1647495" y="535690"/>
                  </a:cubicBezTo>
                  <a:cubicBezTo>
                    <a:pt x="1638390" y="554437"/>
                    <a:pt x="1620717" y="567571"/>
                    <a:pt x="1600134" y="570875"/>
                  </a:cubicBezTo>
                  <a:cubicBezTo>
                    <a:pt x="1521884" y="584036"/>
                    <a:pt x="1440591" y="573382"/>
                    <a:pt x="1358940" y="585737"/>
                  </a:cubicBezTo>
                  <a:cubicBezTo>
                    <a:pt x="1247385" y="593974"/>
                    <a:pt x="1138965" y="620833"/>
                    <a:pt x="1040213" y="649751"/>
                  </a:cubicBezTo>
                  <a:cubicBezTo>
                    <a:pt x="991509" y="700721"/>
                    <a:pt x="941521" y="751457"/>
                    <a:pt x="890250" y="801952"/>
                  </a:cubicBezTo>
                  <a:cubicBezTo>
                    <a:pt x="1102526" y="688070"/>
                    <a:pt x="1326619" y="739281"/>
                    <a:pt x="1382665" y="775541"/>
                  </a:cubicBezTo>
                  <a:cubicBezTo>
                    <a:pt x="1398172" y="785290"/>
                    <a:pt x="1407933" y="802006"/>
                    <a:pt x="1408808" y="820306"/>
                  </a:cubicBezTo>
                  <a:cubicBezTo>
                    <a:pt x="1411852" y="899898"/>
                    <a:pt x="1236284" y="820306"/>
                    <a:pt x="1191519" y="821917"/>
                  </a:cubicBezTo>
                  <a:cubicBezTo>
                    <a:pt x="1052210" y="799624"/>
                    <a:pt x="956234" y="814576"/>
                    <a:pt x="853811" y="837675"/>
                  </a:cubicBezTo>
                  <a:cubicBezTo>
                    <a:pt x="828982" y="861964"/>
                    <a:pt x="803883" y="886200"/>
                    <a:pt x="778517" y="910373"/>
                  </a:cubicBezTo>
                  <a:cubicBezTo>
                    <a:pt x="746107" y="941288"/>
                    <a:pt x="713070" y="972238"/>
                    <a:pt x="679407" y="1003216"/>
                  </a:cubicBezTo>
                  <a:cubicBezTo>
                    <a:pt x="1249803" y="819142"/>
                    <a:pt x="1325097" y="1187647"/>
                    <a:pt x="1088380" y="1084509"/>
                  </a:cubicBezTo>
                  <a:cubicBezTo>
                    <a:pt x="923287" y="1011363"/>
                    <a:pt x="757119" y="1017361"/>
                    <a:pt x="666067" y="1015391"/>
                  </a:cubicBezTo>
                  <a:cubicBezTo>
                    <a:pt x="588056" y="1087195"/>
                    <a:pt x="506912" y="1159293"/>
                    <a:pt x="422635" y="1231696"/>
                  </a:cubicBezTo>
                  <a:cubicBezTo>
                    <a:pt x="532667" y="1183171"/>
                    <a:pt x="657741" y="1165981"/>
                    <a:pt x="776547" y="1171711"/>
                  </a:cubicBezTo>
                  <a:cubicBezTo>
                    <a:pt x="1025440" y="1179142"/>
                    <a:pt x="991956" y="1314959"/>
                    <a:pt x="831787" y="1277536"/>
                  </a:cubicBezTo>
                  <a:cubicBezTo>
                    <a:pt x="802153" y="1270552"/>
                    <a:pt x="772339" y="1264285"/>
                    <a:pt x="742257" y="1259630"/>
                  </a:cubicBezTo>
                  <a:cubicBezTo>
                    <a:pt x="624696" y="1243899"/>
                    <a:pt x="505539" y="1244257"/>
                    <a:pt x="388076" y="1260704"/>
                  </a:cubicBezTo>
                  <a:cubicBezTo>
                    <a:pt x="328807" y="1311136"/>
                    <a:pt x="268195" y="1361542"/>
                    <a:pt x="206241" y="1411920"/>
                  </a:cubicBezTo>
                  <a:cubicBezTo>
                    <a:pt x="341789" y="1365723"/>
                    <a:pt x="532578" y="1377809"/>
                    <a:pt x="627838" y="1413979"/>
                  </a:cubicBezTo>
                  <a:cubicBezTo>
                    <a:pt x="632493" y="1415770"/>
                    <a:pt x="664724" y="1413979"/>
                    <a:pt x="669469" y="1415591"/>
                  </a:cubicBezTo>
                  <a:cubicBezTo>
                    <a:pt x="709310" y="1429378"/>
                    <a:pt x="703580" y="1477277"/>
                    <a:pt x="669469" y="1502077"/>
                  </a:cubicBezTo>
                  <a:cubicBezTo>
                    <a:pt x="656441" y="1511155"/>
                    <a:pt x="640221" y="1514396"/>
                    <a:pt x="624704" y="1511030"/>
                  </a:cubicBezTo>
                  <a:cubicBezTo>
                    <a:pt x="577253" y="1502077"/>
                    <a:pt x="522461" y="1479426"/>
                    <a:pt x="472503" y="1469488"/>
                  </a:cubicBezTo>
                  <a:cubicBezTo>
                    <a:pt x="375721" y="1444957"/>
                    <a:pt x="262466" y="1431975"/>
                    <a:pt x="174368" y="1437347"/>
                  </a:cubicBezTo>
                  <a:cubicBezTo>
                    <a:pt x="126261" y="1476140"/>
                    <a:pt x="77497" y="1514942"/>
                    <a:pt x="28076" y="1553736"/>
                  </a:cubicBezTo>
                  <a:cubicBezTo>
                    <a:pt x="20563" y="1559618"/>
                    <a:pt x="9703" y="1558302"/>
                    <a:pt x="3818" y="1550790"/>
                  </a:cubicBezTo>
                  <a:cubicBezTo>
                    <a:pt x="3816" y="1550781"/>
                    <a:pt x="3815" y="1550781"/>
                    <a:pt x="3813" y="1550781"/>
                  </a:cubicBezTo>
                  <a:cubicBezTo>
                    <a:pt x="1854" y="1548328"/>
                    <a:pt x="614" y="1545391"/>
                    <a:pt x="232" y="1542276"/>
                  </a:cubicBezTo>
                  <a:cubicBezTo>
                    <a:pt x="-497" y="1536242"/>
                    <a:pt x="1982" y="1530261"/>
                    <a:pt x="6768" y="1526519"/>
                  </a:cubicBezTo>
                  <a:cubicBezTo>
                    <a:pt x="63530" y="1482174"/>
                    <a:pt x="119277" y="1437794"/>
                    <a:pt x="174010" y="1393388"/>
                  </a:cubicBezTo>
                  <a:cubicBezTo>
                    <a:pt x="207136" y="1301530"/>
                    <a:pt x="214746" y="1198391"/>
                    <a:pt x="206599" y="1100893"/>
                  </a:cubicBezTo>
                  <a:cubicBezTo>
                    <a:pt x="203734" y="1029269"/>
                    <a:pt x="185201" y="989070"/>
                    <a:pt x="186544" y="920758"/>
                  </a:cubicBezTo>
                  <a:cubicBezTo>
                    <a:pt x="191664" y="896567"/>
                    <a:pt x="215423" y="881114"/>
                    <a:pt x="239610" y="886236"/>
                  </a:cubicBezTo>
                  <a:cubicBezTo>
                    <a:pt x="252085" y="888877"/>
                    <a:pt x="262842" y="896711"/>
                    <a:pt x="269180" y="907777"/>
                  </a:cubicBezTo>
                  <a:cubicBezTo>
                    <a:pt x="335522" y="1072601"/>
                    <a:pt x="328270" y="1219878"/>
                    <a:pt x="237218" y="1341729"/>
                  </a:cubicBezTo>
                  <a:cubicBezTo>
                    <a:pt x="309618" y="1282039"/>
                    <a:pt x="380198" y="1222358"/>
                    <a:pt x="448957" y="1162669"/>
                  </a:cubicBezTo>
                  <a:cubicBezTo>
                    <a:pt x="469638" y="1036342"/>
                    <a:pt x="460595" y="906434"/>
                    <a:pt x="449941" y="778495"/>
                  </a:cubicBezTo>
                  <a:cubicBezTo>
                    <a:pt x="448688" y="762827"/>
                    <a:pt x="446360" y="747249"/>
                    <a:pt x="444122" y="731671"/>
                  </a:cubicBezTo>
                  <a:cubicBezTo>
                    <a:pt x="435169" y="671059"/>
                    <a:pt x="514134" y="626652"/>
                    <a:pt x="537054" y="708214"/>
                  </a:cubicBezTo>
                  <a:cubicBezTo>
                    <a:pt x="568390" y="838033"/>
                    <a:pt x="518074" y="1048428"/>
                    <a:pt x="472593" y="1141987"/>
                  </a:cubicBezTo>
                  <a:cubicBezTo>
                    <a:pt x="548096" y="1076272"/>
                    <a:pt x="621093" y="1010557"/>
                    <a:pt x="691583" y="944842"/>
                  </a:cubicBezTo>
                  <a:cubicBezTo>
                    <a:pt x="717457" y="818336"/>
                    <a:pt x="698835" y="692099"/>
                    <a:pt x="679944" y="558878"/>
                  </a:cubicBezTo>
                  <a:cubicBezTo>
                    <a:pt x="678243" y="546881"/>
                    <a:pt x="675826" y="534974"/>
                    <a:pt x="673229" y="523066"/>
                  </a:cubicBezTo>
                  <a:cubicBezTo>
                    <a:pt x="654338" y="434879"/>
                    <a:pt x="734468" y="413481"/>
                    <a:pt x="760163" y="477316"/>
                  </a:cubicBezTo>
                  <a:cubicBezTo>
                    <a:pt x="800989" y="586006"/>
                    <a:pt x="772518" y="804280"/>
                    <a:pt x="723814" y="914670"/>
                  </a:cubicBezTo>
                  <a:cubicBezTo>
                    <a:pt x="734289" y="904732"/>
                    <a:pt x="744853" y="894884"/>
                    <a:pt x="755149" y="884946"/>
                  </a:cubicBezTo>
                  <a:cubicBezTo>
                    <a:pt x="808449" y="834272"/>
                    <a:pt x="860437" y="783536"/>
                    <a:pt x="911111" y="732745"/>
                  </a:cubicBezTo>
                  <a:cubicBezTo>
                    <a:pt x="922391" y="590482"/>
                    <a:pt x="908514" y="450368"/>
                    <a:pt x="881387" y="303001"/>
                  </a:cubicBezTo>
                  <a:cubicBezTo>
                    <a:pt x="862496" y="246329"/>
                    <a:pt x="969663" y="170497"/>
                    <a:pt x="986853" y="347050"/>
                  </a:cubicBezTo>
                  <a:cubicBezTo>
                    <a:pt x="1002700" y="507219"/>
                    <a:pt x="1010310" y="594511"/>
                    <a:pt x="968231" y="674819"/>
                  </a:cubicBezTo>
                  <a:cubicBezTo>
                    <a:pt x="1002252" y="639840"/>
                    <a:pt x="1035647" y="604869"/>
                    <a:pt x="1068415" y="569890"/>
                  </a:cubicBezTo>
                  <a:cubicBezTo>
                    <a:pt x="1111121" y="421449"/>
                    <a:pt x="1121506" y="275247"/>
                    <a:pt x="1111210" y="123046"/>
                  </a:cubicBezTo>
                  <a:cubicBezTo>
                    <a:pt x="1110315" y="109616"/>
                    <a:pt x="1108614" y="96187"/>
                    <a:pt x="1106823" y="82936"/>
                  </a:cubicBezTo>
                  <a:cubicBezTo>
                    <a:pt x="1093931" y="-13935"/>
                    <a:pt x="1196622" y="-41152"/>
                    <a:pt x="1204590" y="84996"/>
                  </a:cubicBezTo>
                  <a:close/>
                </a:path>
              </a:pathLst>
            </a:custGeom>
            <a:solidFill>
              <a:srgbClr val="FFFFFF"/>
            </a:solidFill>
            <a:ln w="8948" cap="flat">
              <a:noFill/>
              <a:prstDash val="solid"/>
              <a:miter/>
            </a:ln>
            <a:effectLst/>
          </p:spPr>
          <p:txBody>
            <a:bodyPr lIns="49926" tIns="24963" rIns="49926" bIns="24963" rtlCol="0" anchor="ctr"/>
            <a:lstStyle/>
            <a:p>
              <a:endParaRPr lang="zh-CN" altLang="en-US" sz="983"/>
            </a:p>
          </p:txBody>
        </p:sp>
        <p:sp>
          <p:nvSpPr>
            <p:cNvPr id="132" name="椭圆 131">
              <a:extLst>
                <a:ext uri="{FF2B5EF4-FFF2-40B4-BE49-F238E27FC236}">
                  <a16:creationId xmlns:a16="http://schemas.microsoft.com/office/drawing/2014/main" id="{D4005D9E-80C5-AB00-24BF-F3045FB75961}"/>
                </a:ext>
              </a:extLst>
            </p:cNvPr>
            <p:cNvSpPr>
              <a:spLocks noChangeAspect="1"/>
            </p:cNvSpPr>
            <p:nvPr userDrawn="1"/>
          </p:nvSpPr>
          <p:spPr>
            <a:xfrm rot="2919983">
              <a:off x="642338" y="5701175"/>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133" name="椭圆 132">
              <a:extLst>
                <a:ext uri="{FF2B5EF4-FFF2-40B4-BE49-F238E27FC236}">
                  <a16:creationId xmlns:a16="http://schemas.microsoft.com/office/drawing/2014/main" id="{5E95FC2F-6CA2-C279-9B0E-3DE32181541B}"/>
                </a:ext>
              </a:extLst>
            </p:cNvPr>
            <p:cNvSpPr>
              <a:spLocks noChangeAspect="1"/>
            </p:cNvSpPr>
            <p:nvPr userDrawn="1"/>
          </p:nvSpPr>
          <p:spPr>
            <a:xfrm rot="2919983">
              <a:off x="657687" y="6052935"/>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134" name="椭圆 133">
              <a:extLst>
                <a:ext uri="{FF2B5EF4-FFF2-40B4-BE49-F238E27FC236}">
                  <a16:creationId xmlns:a16="http://schemas.microsoft.com/office/drawing/2014/main" id="{7D6FCB63-7753-8C49-80CF-50098D38E7A1}"/>
                </a:ext>
              </a:extLst>
            </p:cNvPr>
            <p:cNvSpPr>
              <a:spLocks noChangeAspect="1"/>
            </p:cNvSpPr>
            <p:nvPr userDrawn="1"/>
          </p:nvSpPr>
          <p:spPr>
            <a:xfrm rot="2919983">
              <a:off x="939259" y="5945475"/>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135" name="椭圆 134">
              <a:extLst>
                <a:ext uri="{FF2B5EF4-FFF2-40B4-BE49-F238E27FC236}">
                  <a16:creationId xmlns:a16="http://schemas.microsoft.com/office/drawing/2014/main" id="{19AA6F4A-9129-ECEF-D119-CB9827977064}"/>
                </a:ext>
              </a:extLst>
            </p:cNvPr>
            <p:cNvSpPr>
              <a:spLocks noChangeAspect="1"/>
            </p:cNvSpPr>
            <p:nvPr userDrawn="1"/>
          </p:nvSpPr>
          <p:spPr>
            <a:xfrm rot="2919983">
              <a:off x="1102835" y="6205840"/>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136" name="椭圆 135">
              <a:extLst>
                <a:ext uri="{FF2B5EF4-FFF2-40B4-BE49-F238E27FC236}">
                  <a16:creationId xmlns:a16="http://schemas.microsoft.com/office/drawing/2014/main" id="{06C65FD0-2CDD-9418-2A31-67DD1A30C9E7}"/>
                </a:ext>
              </a:extLst>
            </p:cNvPr>
            <p:cNvSpPr>
              <a:spLocks noChangeAspect="1"/>
            </p:cNvSpPr>
            <p:nvPr userDrawn="1"/>
          </p:nvSpPr>
          <p:spPr>
            <a:xfrm rot="2919983">
              <a:off x="767146" y="6339486"/>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grpSp>
      <p:sp>
        <p:nvSpPr>
          <p:cNvPr id="4" name="文本占位符 3">
            <a:extLst>
              <a:ext uri="{FF2B5EF4-FFF2-40B4-BE49-F238E27FC236}">
                <a16:creationId xmlns:a16="http://schemas.microsoft.com/office/drawing/2014/main" id="{F1471FA3-F4C4-10E7-1F8F-DC2CB1AB9A03}"/>
              </a:ext>
            </a:extLst>
          </p:cNvPr>
          <p:cNvSpPr>
            <a:spLocks noGrp="1"/>
          </p:cNvSpPr>
          <p:nvPr userDrawn="1">
            <p:ph type="body" sz="quarter" idx="10"/>
          </p:nvPr>
        </p:nvSpPr>
        <p:spPr>
          <a:xfrm>
            <a:off x="4219678" y="1027133"/>
            <a:ext cx="3752644" cy="527540"/>
          </a:xfrm>
          <a:prstGeom prst="rect">
            <a:avLst/>
          </a:prstGeom>
        </p:spPr>
        <p:txBody>
          <a:bodyPr/>
          <a:lstStyle>
            <a:lvl1pPr marL="0" indent="0" algn="ctr">
              <a:buNone/>
              <a:defRPr sz="3200">
                <a:solidFill>
                  <a:schemeClr val="accent1">
                    <a:lumMod val="60000"/>
                    <a:lumOff val="40000"/>
                  </a:schemeClr>
                </a:solidFill>
                <a:latin typeface="+mj-ea"/>
                <a:ea typeface="+mj-ea"/>
              </a:defRPr>
            </a:lvl1pPr>
          </a:lstStyle>
          <a:p>
            <a:pPr lvl="0"/>
            <a:r>
              <a:rPr lang="zh-CN" altLang="en-US" dirty="0"/>
              <a:t>单击此处编辑母版</a:t>
            </a:r>
          </a:p>
        </p:txBody>
      </p:sp>
    </p:spTree>
    <p:extLst>
      <p:ext uri="{BB962C8B-B14F-4D97-AF65-F5344CB8AC3E}">
        <p14:creationId xmlns:p14="http://schemas.microsoft.com/office/powerpoint/2010/main" val="1134196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内容页">
    <p:bg>
      <p:bgPr>
        <a:solidFill>
          <a:schemeClr val="bg1"/>
        </a:solidFill>
        <a:effectLst/>
      </p:bgPr>
    </p:bg>
    <p:spTree>
      <p:nvGrpSpPr>
        <p:cNvPr id="1" name=""/>
        <p:cNvGrpSpPr/>
        <p:nvPr/>
      </p:nvGrpSpPr>
      <p:grpSpPr>
        <a:xfrm>
          <a:off x="0" y="0"/>
          <a:ext cx="0" cy="0"/>
          <a:chOff x="0" y="0"/>
          <a:chExt cx="0" cy="0"/>
        </a:xfrm>
      </p:grpSpPr>
      <p:sp>
        <p:nvSpPr>
          <p:cNvPr id="57" name="缺角矩形 56">
            <a:extLst>
              <a:ext uri="{FF2B5EF4-FFF2-40B4-BE49-F238E27FC236}">
                <a16:creationId xmlns:a16="http://schemas.microsoft.com/office/drawing/2014/main" id="{732A4ABF-B1AA-62B8-6B4D-88BD0C776446}"/>
              </a:ext>
            </a:extLst>
          </p:cNvPr>
          <p:cNvSpPr/>
          <p:nvPr userDrawn="1">
            <p:custDataLst>
              <p:tags r:id="rId1"/>
            </p:custDataLst>
          </p:nvPr>
        </p:nvSpPr>
        <p:spPr>
          <a:xfrm flipH="1" flipV="1">
            <a:off x="0" y="0"/>
            <a:ext cx="12192000" cy="6858000"/>
          </a:xfrm>
          <a:prstGeom prst="plaque">
            <a:avLst/>
          </a:prstGeom>
          <a:solidFill>
            <a:schemeClr val="accent1">
              <a:lumMod val="40000"/>
              <a:lumOff val="60000"/>
            </a:schemeClr>
          </a:solidFill>
          <a:ln w="12700" cap="flat" cmpd="sng" algn="ctr">
            <a:noFill/>
            <a:prstDash val="solid"/>
            <a:miter lim="800000"/>
          </a:ln>
          <a:effectLst>
            <a:outerShdw blurRad="12700" algn="ctr" rotWithShape="0">
              <a:schemeClr val="accent1">
                <a:lumMod val="20000"/>
                <a:lumOff val="8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p>
        </p:txBody>
      </p:sp>
      <p:sp>
        <p:nvSpPr>
          <p:cNvPr id="4" name="文本占位符 3">
            <a:extLst>
              <a:ext uri="{FF2B5EF4-FFF2-40B4-BE49-F238E27FC236}">
                <a16:creationId xmlns:a16="http://schemas.microsoft.com/office/drawing/2014/main" id="{F1471FA3-F4C4-10E7-1F8F-DC2CB1AB9A03}"/>
              </a:ext>
            </a:extLst>
          </p:cNvPr>
          <p:cNvSpPr>
            <a:spLocks noGrp="1"/>
          </p:cNvSpPr>
          <p:nvPr userDrawn="1">
            <p:ph type="body" sz="quarter" idx="10"/>
          </p:nvPr>
        </p:nvSpPr>
        <p:spPr>
          <a:xfrm>
            <a:off x="4175066" y="1027133"/>
            <a:ext cx="3752644" cy="527540"/>
          </a:xfrm>
          <a:prstGeom prst="rect">
            <a:avLst/>
          </a:prstGeom>
        </p:spPr>
        <p:txBody>
          <a:bodyPr/>
          <a:lstStyle>
            <a:lvl1pPr marL="0" indent="0" algn="dist">
              <a:buNone/>
              <a:defRPr sz="3200">
                <a:gradFill>
                  <a:gsLst>
                    <a:gs pos="0">
                      <a:schemeClr val="accent1">
                        <a:lumMod val="80000"/>
                        <a:lumOff val="20000"/>
                      </a:schemeClr>
                    </a:gs>
                    <a:gs pos="100000">
                      <a:schemeClr val="accent1"/>
                    </a:gs>
                  </a:gsLst>
                  <a:lin ang="2700000" scaled="0"/>
                </a:gradFill>
                <a:latin typeface="+mj-ea"/>
                <a:ea typeface="+mj-ea"/>
              </a:defRPr>
            </a:lvl1pPr>
          </a:lstStyle>
          <a:p>
            <a:pPr lvl="0"/>
            <a:r>
              <a:rPr lang="zh-CN" altLang="en-US" dirty="0"/>
              <a:t>单击此处编辑母版</a:t>
            </a:r>
          </a:p>
        </p:txBody>
      </p:sp>
      <p:sp>
        <p:nvSpPr>
          <p:cNvPr id="56" name="缺角矩形 55">
            <a:extLst>
              <a:ext uri="{FF2B5EF4-FFF2-40B4-BE49-F238E27FC236}">
                <a16:creationId xmlns:a16="http://schemas.microsoft.com/office/drawing/2014/main" id="{7A7448CF-008D-B73B-66BD-2AAF1458804E}"/>
              </a:ext>
            </a:extLst>
          </p:cNvPr>
          <p:cNvSpPr/>
          <p:nvPr userDrawn="1">
            <p:custDataLst>
              <p:tags r:id="rId2"/>
            </p:custDataLst>
          </p:nvPr>
        </p:nvSpPr>
        <p:spPr>
          <a:xfrm flipH="1" flipV="1">
            <a:off x="690383" y="582930"/>
            <a:ext cx="10811234" cy="5692140"/>
          </a:xfrm>
          <a:prstGeom prst="plaque">
            <a:avLst/>
          </a:prstGeom>
          <a:solidFill>
            <a:schemeClr val="bg1"/>
          </a:solidFill>
          <a:ln w="12700" cap="flat" cmpd="sng" algn="ctr">
            <a:noFill/>
            <a:prstDash val="solid"/>
            <a:miter lim="800000"/>
          </a:ln>
          <a:effectLst>
            <a:outerShdw blurRad="10541" algn="ctr" rotWithShape="0">
              <a:schemeClr val="accent1">
                <a:lumMod val="20000"/>
                <a:lumOff val="8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5895" tIns="37948" rIns="75895" bIns="37948" rtlCol="0" anchor="ctr">
            <a:noAutofit/>
          </a:bodyPr>
          <a:lstStyle/>
          <a:p>
            <a:pPr algn="ctr"/>
            <a:endParaRPr lang="zh-CN" altLang="en-US" sz="1494"/>
          </a:p>
        </p:txBody>
      </p:sp>
      <p:pic>
        <p:nvPicPr>
          <p:cNvPr id="68" name="图片 67" descr="背景图案&#10;&#10;描述已自动生成">
            <a:extLst>
              <a:ext uri="{FF2B5EF4-FFF2-40B4-BE49-F238E27FC236}">
                <a16:creationId xmlns:a16="http://schemas.microsoft.com/office/drawing/2014/main" id="{69077595-BBD7-CC28-D0E6-7C517522473F}"/>
              </a:ext>
            </a:extLst>
          </p:cNvPr>
          <p:cNvPicPr>
            <a:picLocks noChangeAspect="1"/>
          </p:cNvPicPr>
          <p:nvPr userDrawn="1"/>
        </p:nvPicPr>
        <p:blipFill>
          <a:blip r:embed="rId5">
            <a:alphaModFix amt="20000"/>
            <a:extLst>
              <a:ext uri="{28A0092B-C50C-407E-A947-70E740481C1C}">
                <a14:useLocalDpi xmlns:a14="http://schemas.microsoft.com/office/drawing/2010/main" val="0"/>
              </a:ext>
            </a:extLst>
          </a:blip>
          <a:srcRect l="114" t="10603" r="114" b="10603"/>
          <a:stretch>
            <a:fillRect/>
          </a:stretch>
        </p:blipFill>
        <p:spPr>
          <a:xfrm>
            <a:off x="690384" y="582930"/>
            <a:ext cx="10811232" cy="5692140"/>
          </a:xfrm>
          <a:custGeom>
            <a:avLst/>
            <a:gdLst>
              <a:gd name="connsiteX0" fmla="*/ 948709 w 10811232"/>
              <a:gd name="connsiteY0" fmla="*/ 0 h 5692140"/>
              <a:gd name="connsiteX1" fmla="*/ 9862524 w 10811232"/>
              <a:gd name="connsiteY1" fmla="*/ 0 h 5692140"/>
              <a:gd name="connsiteX2" fmla="*/ 10811232 w 10811232"/>
              <a:gd name="connsiteY2" fmla="*/ 948709 h 5692140"/>
              <a:gd name="connsiteX3" fmla="*/ 10811232 w 10811232"/>
              <a:gd name="connsiteY3" fmla="*/ 4743431 h 5692140"/>
              <a:gd name="connsiteX4" fmla="*/ 9862524 w 10811232"/>
              <a:gd name="connsiteY4" fmla="*/ 5692140 h 5692140"/>
              <a:gd name="connsiteX5" fmla="*/ 948709 w 10811232"/>
              <a:gd name="connsiteY5" fmla="*/ 5692140 h 5692140"/>
              <a:gd name="connsiteX6" fmla="*/ 0 w 10811232"/>
              <a:gd name="connsiteY6" fmla="*/ 4743431 h 5692140"/>
              <a:gd name="connsiteX7" fmla="*/ 0 w 10811232"/>
              <a:gd name="connsiteY7" fmla="*/ 948709 h 5692140"/>
              <a:gd name="connsiteX8" fmla="*/ 948709 w 10811232"/>
              <a:gd name="connsiteY8" fmla="*/ 0 h 569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11232" h="5692140">
                <a:moveTo>
                  <a:pt x="948709" y="0"/>
                </a:moveTo>
                <a:lnTo>
                  <a:pt x="9862524" y="0"/>
                </a:lnTo>
                <a:cubicBezTo>
                  <a:pt x="9862524" y="523958"/>
                  <a:pt x="10287276" y="948709"/>
                  <a:pt x="10811232" y="948709"/>
                </a:cubicBezTo>
                <a:lnTo>
                  <a:pt x="10811232" y="4743431"/>
                </a:lnTo>
                <a:cubicBezTo>
                  <a:pt x="10287276" y="4743431"/>
                  <a:pt x="9862524" y="5168182"/>
                  <a:pt x="9862524" y="5692140"/>
                </a:cubicBezTo>
                <a:lnTo>
                  <a:pt x="948709" y="5692140"/>
                </a:lnTo>
                <a:cubicBezTo>
                  <a:pt x="948709" y="5168182"/>
                  <a:pt x="523958" y="4743431"/>
                  <a:pt x="0" y="4743431"/>
                </a:cubicBezTo>
                <a:lnTo>
                  <a:pt x="0" y="948709"/>
                </a:lnTo>
                <a:cubicBezTo>
                  <a:pt x="523958" y="948709"/>
                  <a:pt x="948709" y="523958"/>
                  <a:pt x="948709" y="0"/>
                </a:cubicBezTo>
                <a:close/>
              </a:path>
            </a:pathLst>
          </a:custGeom>
        </p:spPr>
      </p:pic>
      <p:grpSp>
        <p:nvGrpSpPr>
          <p:cNvPr id="93" name="组合 92">
            <a:extLst>
              <a:ext uri="{FF2B5EF4-FFF2-40B4-BE49-F238E27FC236}">
                <a16:creationId xmlns:a16="http://schemas.microsoft.com/office/drawing/2014/main" id="{A9E36662-7A04-7E8C-4E0E-D437798062DB}"/>
              </a:ext>
            </a:extLst>
          </p:cNvPr>
          <p:cNvGrpSpPr/>
          <p:nvPr userDrawn="1"/>
        </p:nvGrpSpPr>
        <p:grpSpPr>
          <a:xfrm rot="14927557">
            <a:off x="-398882" y="-125309"/>
            <a:ext cx="2077738" cy="1915159"/>
            <a:chOff x="7213200" y="558999"/>
            <a:chExt cx="2077738" cy="1915159"/>
          </a:xfrm>
        </p:grpSpPr>
        <p:sp>
          <p:nvSpPr>
            <p:cNvPr id="94" name="任意多边形: 形状 93">
              <a:extLst>
                <a:ext uri="{FF2B5EF4-FFF2-40B4-BE49-F238E27FC236}">
                  <a16:creationId xmlns:a16="http://schemas.microsoft.com/office/drawing/2014/main" id="{BF4538EF-0E10-4F70-DCB7-28B9E35B8A14}"/>
                </a:ext>
              </a:extLst>
            </p:cNvPr>
            <p:cNvSpPr/>
            <p:nvPr/>
          </p:nvSpPr>
          <p:spPr>
            <a:xfrm rot="2465561">
              <a:off x="7213200" y="558999"/>
              <a:ext cx="2077738" cy="1915159"/>
            </a:xfrm>
            <a:custGeom>
              <a:avLst/>
              <a:gdLst>
                <a:gd name="connsiteX0" fmla="*/ 2113 w 2077738"/>
                <a:gd name="connsiteY0" fmla="*/ 509846 h 1915159"/>
                <a:gd name="connsiteX1" fmla="*/ 526750 w 2077738"/>
                <a:gd name="connsiteY1" fmla="*/ 617764 h 1915159"/>
                <a:gd name="connsiteX2" fmla="*/ 57929 w 2077738"/>
                <a:gd name="connsiteY2" fmla="*/ 1315089 h 1915159"/>
                <a:gd name="connsiteX3" fmla="*/ 766304 w 2077738"/>
                <a:gd name="connsiteY3" fmla="*/ 1073059 h 1915159"/>
                <a:gd name="connsiteX4" fmla="*/ 589234 w 2077738"/>
                <a:gd name="connsiteY4" fmla="*/ 1823343 h 1915159"/>
                <a:gd name="connsiteX5" fmla="*/ 1134159 w 2077738"/>
                <a:gd name="connsiteY5" fmla="*/ 1368524 h 1915159"/>
                <a:gd name="connsiteX6" fmla="*/ 1324659 w 2077738"/>
                <a:gd name="connsiteY6" fmla="*/ 1913735 h 1915159"/>
                <a:gd name="connsiteX7" fmla="*/ 1679084 w 2077738"/>
                <a:gd name="connsiteY7" fmla="*/ 1466822 h 1915159"/>
                <a:gd name="connsiteX8" fmla="*/ 1937402 w 2077738"/>
                <a:gd name="connsiteY8" fmla="*/ 1776099 h 1915159"/>
                <a:gd name="connsiteX9" fmla="*/ 2037701 w 2077738"/>
                <a:gd name="connsiteY9" fmla="*/ 890846 h 1915159"/>
                <a:gd name="connsiteX10" fmla="*/ 1854154 w 2077738"/>
                <a:gd name="connsiteY10" fmla="*/ 278864 h 1915159"/>
                <a:gd name="connsiteX11" fmla="*/ 1301037 w 2077738"/>
                <a:gd name="connsiteY11" fmla="*/ 68 h 1915159"/>
                <a:gd name="connsiteX12" fmla="*/ 776686 w 2077738"/>
                <a:gd name="connsiteY12" fmla="*/ 69600 h 1915159"/>
                <a:gd name="connsiteX13" fmla="*/ 2113 w 2077738"/>
                <a:gd name="connsiteY13" fmla="*/ 509846 h 191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77738" h="1915159">
                  <a:moveTo>
                    <a:pt x="2113" y="509846"/>
                  </a:moveTo>
                  <a:cubicBezTo>
                    <a:pt x="24973" y="606715"/>
                    <a:pt x="237856" y="644624"/>
                    <a:pt x="526750" y="617764"/>
                  </a:cubicBezTo>
                  <a:cubicBezTo>
                    <a:pt x="183850" y="920659"/>
                    <a:pt x="-20271" y="1216220"/>
                    <a:pt x="57929" y="1315089"/>
                  </a:cubicBezTo>
                  <a:cubicBezTo>
                    <a:pt x="130605" y="1407005"/>
                    <a:pt x="424928" y="1300706"/>
                    <a:pt x="766304" y="1073059"/>
                  </a:cubicBezTo>
                  <a:cubicBezTo>
                    <a:pt x="572946" y="1452059"/>
                    <a:pt x="493793" y="1765622"/>
                    <a:pt x="589234" y="1823343"/>
                  </a:cubicBezTo>
                  <a:cubicBezTo>
                    <a:pt x="680007" y="1878112"/>
                    <a:pt x="901749" y="1685897"/>
                    <a:pt x="1134159" y="1368524"/>
                  </a:cubicBezTo>
                  <a:cubicBezTo>
                    <a:pt x="1136064" y="1673896"/>
                    <a:pt x="1205692" y="1893923"/>
                    <a:pt x="1324659" y="1913735"/>
                  </a:cubicBezTo>
                  <a:cubicBezTo>
                    <a:pt x="1443627" y="1933547"/>
                    <a:pt x="1578500" y="1751048"/>
                    <a:pt x="1679084" y="1466822"/>
                  </a:cubicBezTo>
                  <a:cubicBezTo>
                    <a:pt x="1760142" y="1667514"/>
                    <a:pt x="1855868" y="1790672"/>
                    <a:pt x="1937402" y="1776099"/>
                  </a:cubicBezTo>
                  <a:cubicBezTo>
                    <a:pt x="2073610" y="1752477"/>
                    <a:pt x="2118377" y="1356142"/>
                    <a:pt x="2037701" y="890846"/>
                  </a:cubicBezTo>
                  <a:cubicBezTo>
                    <a:pt x="2001505" y="682439"/>
                    <a:pt x="1961501" y="464507"/>
                    <a:pt x="1854154" y="278864"/>
                  </a:cubicBezTo>
                  <a:cubicBezTo>
                    <a:pt x="1728519" y="60170"/>
                    <a:pt x="1543544" y="-1361"/>
                    <a:pt x="1301037" y="68"/>
                  </a:cubicBezTo>
                  <a:cubicBezTo>
                    <a:pt x="1124634" y="1115"/>
                    <a:pt x="947945" y="28643"/>
                    <a:pt x="776686" y="69600"/>
                  </a:cubicBezTo>
                  <a:cubicBezTo>
                    <a:pt x="317105" y="178280"/>
                    <a:pt x="-29701" y="375448"/>
                    <a:pt x="2113" y="509846"/>
                  </a:cubicBezTo>
                  <a:close/>
                </a:path>
              </a:pathLst>
            </a:custGeom>
            <a:solidFill>
              <a:srgbClr val="FECA5B"/>
            </a:solidFill>
            <a:ln w="9525" cap="flat">
              <a:noFill/>
              <a:prstDash val="solid"/>
              <a:miter/>
            </a:ln>
          </p:spPr>
          <p:txBody>
            <a:bodyPr rtlCol="0" anchor="ctr"/>
            <a:lstStyle/>
            <a:p>
              <a:endParaRPr lang="zh-CN" altLang="en-US" dirty="0"/>
            </a:p>
          </p:txBody>
        </p:sp>
        <p:sp>
          <p:nvSpPr>
            <p:cNvPr id="98" name="任意多边形: 形状 97">
              <a:extLst>
                <a:ext uri="{FF2B5EF4-FFF2-40B4-BE49-F238E27FC236}">
                  <a16:creationId xmlns:a16="http://schemas.microsoft.com/office/drawing/2014/main" id="{A2AA35FF-69D7-70BC-641C-6BBC0FD51AF5}"/>
                </a:ext>
              </a:extLst>
            </p:cNvPr>
            <p:cNvSpPr/>
            <p:nvPr/>
          </p:nvSpPr>
          <p:spPr>
            <a:xfrm rot="16991164">
              <a:off x="7957292" y="791491"/>
              <a:ext cx="1099287" cy="1450175"/>
            </a:xfrm>
            <a:custGeom>
              <a:avLst/>
              <a:gdLst>
                <a:gd name="connsiteX0" fmla="*/ 75104 w 1099287"/>
                <a:gd name="connsiteY0" fmla="*/ 281370 h 1450175"/>
                <a:gd name="connsiteX1" fmla="*/ 404955 w 1099287"/>
                <a:gd name="connsiteY1" fmla="*/ 427769 h 1450175"/>
                <a:gd name="connsiteX2" fmla="*/ 359521 w 1099287"/>
                <a:gd name="connsiteY2" fmla="*/ 365761 h 1450175"/>
                <a:gd name="connsiteX3" fmla="*/ 101870 w 1099287"/>
                <a:gd name="connsiteY3" fmla="*/ 75915 h 1450175"/>
                <a:gd name="connsiteX4" fmla="*/ 88059 w 1099287"/>
                <a:gd name="connsiteY4" fmla="*/ 20956 h 1450175"/>
                <a:gd name="connsiteX5" fmla="*/ 406479 w 1099287"/>
                <a:gd name="connsiteY5" fmla="*/ 382906 h 1450175"/>
                <a:gd name="connsiteX6" fmla="*/ 467439 w 1099287"/>
                <a:gd name="connsiteY6" fmla="*/ 467869 h 1450175"/>
                <a:gd name="connsiteX7" fmla="*/ 426863 w 1099287"/>
                <a:gd name="connsiteY7" fmla="*/ 258319 h 1450175"/>
                <a:gd name="connsiteX8" fmla="*/ 496205 w 1099287"/>
                <a:gd name="connsiteY8" fmla="*/ 7526 h 1450175"/>
                <a:gd name="connsiteX9" fmla="*/ 516112 w 1099287"/>
                <a:gd name="connsiteY9" fmla="*/ 50007 h 1450175"/>
                <a:gd name="connsiteX10" fmla="*/ 489537 w 1099287"/>
                <a:gd name="connsiteY10" fmla="*/ 240507 h 1450175"/>
                <a:gd name="connsiteX11" fmla="*/ 488966 w 1099287"/>
                <a:gd name="connsiteY11" fmla="*/ 498921 h 1450175"/>
                <a:gd name="connsiteX12" fmla="*/ 584216 w 1099287"/>
                <a:gd name="connsiteY12" fmla="*/ 639986 h 1450175"/>
                <a:gd name="connsiteX13" fmla="*/ 641366 w 1099287"/>
                <a:gd name="connsiteY13" fmla="*/ 251842 h 1450175"/>
                <a:gd name="connsiteX14" fmla="*/ 680228 w 1099287"/>
                <a:gd name="connsiteY14" fmla="*/ 238507 h 1450175"/>
                <a:gd name="connsiteX15" fmla="*/ 647081 w 1099287"/>
                <a:gd name="connsiteY15" fmla="*/ 408052 h 1450175"/>
                <a:gd name="connsiteX16" fmla="*/ 606028 w 1099287"/>
                <a:gd name="connsiteY16" fmla="*/ 673800 h 1450175"/>
                <a:gd name="connsiteX17" fmla="*/ 650700 w 1099287"/>
                <a:gd name="connsiteY17" fmla="*/ 743904 h 1450175"/>
                <a:gd name="connsiteX18" fmla="*/ 707374 w 1099287"/>
                <a:gd name="connsiteY18" fmla="*/ 835915 h 1450175"/>
                <a:gd name="connsiteX19" fmla="*/ 835581 w 1099287"/>
                <a:gd name="connsiteY19" fmla="*/ 529591 h 1450175"/>
                <a:gd name="connsiteX20" fmla="*/ 714899 w 1099287"/>
                <a:gd name="connsiteY20" fmla="*/ 847726 h 1450175"/>
                <a:gd name="connsiteX21" fmla="*/ 845106 w 1099287"/>
                <a:gd name="connsiteY21" fmla="*/ 1072135 h 1450175"/>
                <a:gd name="connsiteX22" fmla="*/ 854631 w 1099287"/>
                <a:gd name="connsiteY22" fmla="*/ 786861 h 1450175"/>
                <a:gd name="connsiteX23" fmla="*/ 945785 w 1099287"/>
                <a:gd name="connsiteY23" fmla="*/ 760477 h 1450175"/>
                <a:gd name="connsiteX24" fmla="*/ 918067 w 1099287"/>
                <a:gd name="connsiteY24" fmla="*/ 827152 h 1450175"/>
                <a:gd name="connsiteX25" fmla="*/ 862822 w 1099287"/>
                <a:gd name="connsiteY25" fmla="*/ 1103377 h 1450175"/>
                <a:gd name="connsiteX26" fmla="*/ 951881 w 1099287"/>
                <a:gd name="connsiteY26" fmla="*/ 1269017 h 1450175"/>
                <a:gd name="connsiteX27" fmla="*/ 1020175 w 1099287"/>
                <a:gd name="connsiteY27" fmla="*/ 940786 h 1450175"/>
                <a:gd name="connsiteX28" fmla="*/ 1028081 w 1099287"/>
                <a:gd name="connsiteY28" fmla="*/ 908591 h 1450175"/>
                <a:gd name="connsiteX29" fmla="*/ 1095518 w 1099287"/>
                <a:gd name="connsiteY29" fmla="*/ 921926 h 1450175"/>
                <a:gd name="connsiteX30" fmla="*/ 1095518 w 1099287"/>
                <a:gd name="connsiteY30" fmla="*/ 958597 h 1450175"/>
                <a:gd name="connsiteX31" fmla="*/ 1039035 w 1099287"/>
                <a:gd name="connsiteY31" fmla="*/ 1070611 h 1450175"/>
                <a:gd name="connsiteX32" fmla="*/ 966930 w 1099287"/>
                <a:gd name="connsiteY32" fmla="*/ 1297878 h 1450175"/>
                <a:gd name="connsiteX33" fmla="*/ 1034272 w 1099287"/>
                <a:gd name="connsiteY33" fmla="*/ 1430275 h 1450175"/>
                <a:gd name="connsiteX34" fmla="*/ 1028195 w 1099287"/>
                <a:gd name="connsiteY34" fmla="*/ 1448697 h 1450175"/>
                <a:gd name="connsiteX35" fmla="*/ 1028081 w 1099287"/>
                <a:gd name="connsiteY35" fmla="*/ 1448754 h 1450175"/>
                <a:gd name="connsiteX36" fmla="*/ 1020937 w 1099287"/>
                <a:gd name="connsiteY36" fmla="*/ 1450182 h 1450175"/>
                <a:gd name="connsiteX37" fmla="*/ 1009602 w 1099287"/>
                <a:gd name="connsiteY37" fmla="*/ 1442562 h 1450175"/>
                <a:gd name="connsiteX38" fmla="*/ 932354 w 1099287"/>
                <a:gd name="connsiteY38" fmla="*/ 1291210 h 1450175"/>
                <a:gd name="connsiteX39" fmla="*/ 709565 w 1099287"/>
                <a:gd name="connsiteY39" fmla="*/ 1219487 h 1450175"/>
                <a:gd name="connsiteX40" fmla="*/ 566023 w 1099287"/>
                <a:gd name="connsiteY40" fmla="*/ 1206628 h 1450175"/>
                <a:gd name="connsiteX41" fmla="*/ 545982 w 1099287"/>
                <a:gd name="connsiteY41" fmla="*/ 1160994 h 1450175"/>
                <a:gd name="connsiteX42" fmla="*/ 568976 w 1099287"/>
                <a:gd name="connsiteY42" fmla="*/ 1139953 h 1450175"/>
                <a:gd name="connsiteX43" fmla="*/ 902351 w 1099287"/>
                <a:gd name="connsiteY43" fmla="*/ 1233489 h 1450175"/>
                <a:gd name="connsiteX44" fmla="*/ 796338 w 1099287"/>
                <a:gd name="connsiteY44" fmla="*/ 1040131 h 1450175"/>
                <a:gd name="connsiteX45" fmla="*/ 497157 w 1099287"/>
                <a:gd name="connsiteY45" fmla="*/ 978600 h 1450175"/>
                <a:gd name="connsiteX46" fmla="*/ 459724 w 1099287"/>
                <a:gd name="connsiteY46" fmla="*/ 975742 h 1450175"/>
                <a:gd name="connsiteX47" fmla="*/ 456104 w 1099287"/>
                <a:gd name="connsiteY47" fmla="*/ 899542 h 1450175"/>
                <a:gd name="connsiteX48" fmla="*/ 783955 w 1099287"/>
                <a:gd name="connsiteY48" fmla="*/ 1018319 h 1450175"/>
                <a:gd name="connsiteX49" fmla="*/ 664512 w 1099287"/>
                <a:gd name="connsiteY49" fmla="*/ 816294 h 1450175"/>
                <a:gd name="connsiteX50" fmla="*/ 361902 w 1099287"/>
                <a:gd name="connsiteY50" fmla="*/ 764382 h 1450175"/>
                <a:gd name="connsiteX51" fmla="*/ 333327 w 1099287"/>
                <a:gd name="connsiteY51" fmla="*/ 764382 h 1450175"/>
                <a:gd name="connsiteX52" fmla="*/ 311420 w 1099287"/>
                <a:gd name="connsiteY52" fmla="*/ 689325 h 1450175"/>
                <a:gd name="connsiteX53" fmla="*/ 646509 w 1099287"/>
                <a:gd name="connsiteY53" fmla="*/ 786861 h 1450175"/>
                <a:gd name="connsiteX54" fmla="*/ 628317 w 1099287"/>
                <a:gd name="connsiteY54" fmla="*/ 757715 h 1450175"/>
                <a:gd name="connsiteX55" fmla="*/ 534114 w 1099287"/>
                <a:gd name="connsiteY55" fmla="*/ 612078 h 1450175"/>
                <a:gd name="connsiteX56" fmla="*/ 194453 w 1099287"/>
                <a:gd name="connsiteY56" fmla="*/ 567310 h 1450175"/>
                <a:gd name="connsiteX57" fmla="*/ 245507 w 1099287"/>
                <a:gd name="connsiteY57" fmla="*/ 492063 h 1450175"/>
                <a:gd name="connsiteX58" fmla="*/ 497919 w 1099287"/>
                <a:gd name="connsiteY58" fmla="*/ 558738 h 1450175"/>
                <a:gd name="connsiteX59" fmla="*/ 432006 w 1099287"/>
                <a:gd name="connsiteY59" fmla="*/ 464154 h 1450175"/>
                <a:gd name="connsiteX60" fmla="*/ 89964 w 1099287"/>
                <a:gd name="connsiteY60" fmla="*/ 360142 h 1450175"/>
                <a:gd name="connsiteX61" fmla="*/ 57960 w 1099287"/>
                <a:gd name="connsiteY61" fmla="*/ 357189 h 1450175"/>
                <a:gd name="connsiteX62" fmla="*/ 75104 w 1099287"/>
                <a:gd name="connsiteY62" fmla="*/ 281370 h 145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099287" h="1450175">
                  <a:moveTo>
                    <a:pt x="75104" y="281370"/>
                  </a:moveTo>
                  <a:cubicBezTo>
                    <a:pt x="192548" y="294419"/>
                    <a:pt x="318183" y="351569"/>
                    <a:pt x="404955" y="427769"/>
                  </a:cubicBezTo>
                  <a:cubicBezTo>
                    <a:pt x="389906" y="406941"/>
                    <a:pt x="374761" y="386271"/>
                    <a:pt x="359521" y="365761"/>
                  </a:cubicBezTo>
                  <a:cubicBezTo>
                    <a:pt x="271129" y="268797"/>
                    <a:pt x="177784" y="170594"/>
                    <a:pt x="101870" y="75915"/>
                  </a:cubicBezTo>
                  <a:cubicBezTo>
                    <a:pt x="89411" y="60518"/>
                    <a:pt x="84353" y="40416"/>
                    <a:pt x="88059" y="20956"/>
                  </a:cubicBezTo>
                  <a:cubicBezTo>
                    <a:pt x="108728" y="-83819"/>
                    <a:pt x="320087" y="231459"/>
                    <a:pt x="406479" y="382906"/>
                  </a:cubicBezTo>
                  <a:cubicBezTo>
                    <a:pt x="426863" y="410846"/>
                    <a:pt x="447180" y="439168"/>
                    <a:pt x="467439" y="467869"/>
                  </a:cubicBezTo>
                  <a:cubicBezTo>
                    <a:pt x="444770" y="400105"/>
                    <a:pt x="431130" y="329648"/>
                    <a:pt x="426863" y="258319"/>
                  </a:cubicBezTo>
                  <a:cubicBezTo>
                    <a:pt x="404098" y="137161"/>
                    <a:pt x="448675" y="-27431"/>
                    <a:pt x="496205" y="7526"/>
                  </a:cubicBezTo>
                  <a:cubicBezTo>
                    <a:pt x="509406" y="17566"/>
                    <a:pt x="516846" y="33440"/>
                    <a:pt x="516112" y="50007"/>
                  </a:cubicBezTo>
                  <a:cubicBezTo>
                    <a:pt x="514017" y="112968"/>
                    <a:pt x="492776" y="174690"/>
                    <a:pt x="489537" y="240507"/>
                  </a:cubicBezTo>
                  <a:cubicBezTo>
                    <a:pt x="478298" y="328709"/>
                    <a:pt x="482108" y="417387"/>
                    <a:pt x="488966" y="498921"/>
                  </a:cubicBezTo>
                  <a:cubicBezTo>
                    <a:pt x="520713" y="544895"/>
                    <a:pt x="552469" y="591916"/>
                    <a:pt x="584216" y="639986"/>
                  </a:cubicBezTo>
                  <a:cubicBezTo>
                    <a:pt x="528971" y="456534"/>
                    <a:pt x="604218" y="289942"/>
                    <a:pt x="641366" y="251842"/>
                  </a:cubicBezTo>
                  <a:cubicBezTo>
                    <a:pt x="651386" y="241350"/>
                    <a:pt x="665874" y="236378"/>
                    <a:pt x="680228" y="238507"/>
                  </a:cubicBezTo>
                  <a:cubicBezTo>
                    <a:pt x="742712" y="248699"/>
                    <a:pt x="653177" y="373000"/>
                    <a:pt x="647081" y="408052"/>
                  </a:cubicBezTo>
                  <a:cubicBezTo>
                    <a:pt x="607743" y="512827"/>
                    <a:pt x="604123" y="590361"/>
                    <a:pt x="606028" y="673800"/>
                  </a:cubicBezTo>
                  <a:cubicBezTo>
                    <a:pt x="621011" y="696917"/>
                    <a:pt x="635908" y="720282"/>
                    <a:pt x="650700" y="743904"/>
                  </a:cubicBezTo>
                  <a:cubicBezTo>
                    <a:pt x="669750" y="774127"/>
                    <a:pt x="688639" y="804797"/>
                    <a:pt x="707374" y="835915"/>
                  </a:cubicBezTo>
                  <a:cubicBezTo>
                    <a:pt x="654320" y="361761"/>
                    <a:pt x="953310" y="361094"/>
                    <a:pt x="835581" y="529591"/>
                  </a:cubicBezTo>
                  <a:cubicBezTo>
                    <a:pt x="752427" y="646654"/>
                    <a:pt x="730806" y="777241"/>
                    <a:pt x="714899" y="847726"/>
                  </a:cubicBezTo>
                  <a:cubicBezTo>
                    <a:pt x="758647" y="920116"/>
                    <a:pt x="802053" y="994916"/>
                    <a:pt x="845106" y="1072135"/>
                  </a:cubicBezTo>
                  <a:cubicBezTo>
                    <a:pt x="824627" y="978695"/>
                    <a:pt x="831008" y="878492"/>
                    <a:pt x="854631" y="786861"/>
                  </a:cubicBezTo>
                  <a:cubicBezTo>
                    <a:pt x="899684" y="593980"/>
                    <a:pt x="1000649" y="641700"/>
                    <a:pt x="945785" y="760477"/>
                  </a:cubicBezTo>
                  <a:cubicBezTo>
                    <a:pt x="935689" y="782480"/>
                    <a:pt x="926068" y="804673"/>
                    <a:pt x="918067" y="827152"/>
                  </a:cubicBezTo>
                  <a:cubicBezTo>
                    <a:pt x="887187" y="916287"/>
                    <a:pt x="868604" y="1009223"/>
                    <a:pt x="862822" y="1103377"/>
                  </a:cubicBezTo>
                  <a:cubicBezTo>
                    <a:pt x="892731" y="1157546"/>
                    <a:pt x="922420" y="1212753"/>
                    <a:pt x="951881" y="1269017"/>
                  </a:cubicBezTo>
                  <a:cubicBezTo>
                    <a:pt x="937403" y="1156051"/>
                    <a:pt x="976931" y="1009270"/>
                    <a:pt x="1020175" y="940786"/>
                  </a:cubicBezTo>
                  <a:cubicBezTo>
                    <a:pt x="1022366" y="937452"/>
                    <a:pt x="1026081" y="912211"/>
                    <a:pt x="1028081" y="908591"/>
                  </a:cubicBezTo>
                  <a:cubicBezTo>
                    <a:pt x="1045131" y="880016"/>
                    <a:pt x="1081516" y="891732"/>
                    <a:pt x="1095518" y="921926"/>
                  </a:cubicBezTo>
                  <a:cubicBezTo>
                    <a:pt x="1100662" y="933613"/>
                    <a:pt x="1100662" y="946910"/>
                    <a:pt x="1095518" y="958597"/>
                  </a:cubicBezTo>
                  <a:cubicBezTo>
                    <a:pt x="1080754" y="994126"/>
                    <a:pt x="1054751" y="1033273"/>
                    <a:pt x="1039035" y="1070611"/>
                  </a:cubicBezTo>
                  <a:cubicBezTo>
                    <a:pt x="1004221" y="1142516"/>
                    <a:pt x="979942" y="1219058"/>
                    <a:pt x="966930" y="1297878"/>
                  </a:cubicBezTo>
                  <a:cubicBezTo>
                    <a:pt x="989533" y="1341502"/>
                    <a:pt x="1011983" y="1385632"/>
                    <a:pt x="1034272" y="1430275"/>
                  </a:cubicBezTo>
                  <a:cubicBezTo>
                    <a:pt x="1037682" y="1437038"/>
                    <a:pt x="1034958" y="1445287"/>
                    <a:pt x="1028195" y="1448697"/>
                  </a:cubicBezTo>
                  <a:cubicBezTo>
                    <a:pt x="1028157" y="1448716"/>
                    <a:pt x="1028119" y="1448735"/>
                    <a:pt x="1028081" y="1448754"/>
                  </a:cubicBezTo>
                  <a:cubicBezTo>
                    <a:pt x="1025871" y="1449868"/>
                    <a:pt x="1023404" y="1450363"/>
                    <a:pt x="1020937" y="1450182"/>
                  </a:cubicBezTo>
                  <a:cubicBezTo>
                    <a:pt x="1016089" y="1449783"/>
                    <a:pt x="1011803" y="1446896"/>
                    <a:pt x="1009602" y="1442562"/>
                  </a:cubicBezTo>
                  <a:cubicBezTo>
                    <a:pt x="984199" y="1391385"/>
                    <a:pt x="958453" y="1340931"/>
                    <a:pt x="932354" y="1291210"/>
                  </a:cubicBezTo>
                  <a:cubicBezTo>
                    <a:pt x="865679" y="1250824"/>
                    <a:pt x="786813" y="1228536"/>
                    <a:pt x="709565" y="1219487"/>
                  </a:cubicBezTo>
                  <a:cubicBezTo>
                    <a:pt x="653177" y="1209962"/>
                    <a:pt x="619077" y="1218535"/>
                    <a:pt x="566023" y="1206628"/>
                  </a:cubicBezTo>
                  <a:cubicBezTo>
                    <a:pt x="547888" y="1199561"/>
                    <a:pt x="538915" y="1179130"/>
                    <a:pt x="545982" y="1160994"/>
                  </a:cubicBezTo>
                  <a:cubicBezTo>
                    <a:pt x="549964" y="1150793"/>
                    <a:pt x="558460" y="1143011"/>
                    <a:pt x="568976" y="1139953"/>
                  </a:cubicBezTo>
                  <a:cubicBezTo>
                    <a:pt x="707946" y="1114331"/>
                    <a:pt x="821579" y="1143287"/>
                    <a:pt x="902351" y="1233489"/>
                  </a:cubicBezTo>
                  <a:cubicBezTo>
                    <a:pt x="867299" y="1167576"/>
                    <a:pt x="831961" y="1103120"/>
                    <a:pt x="796338" y="1040131"/>
                  </a:cubicBezTo>
                  <a:cubicBezTo>
                    <a:pt x="701087" y="1004032"/>
                    <a:pt x="598503" y="990506"/>
                    <a:pt x="497157" y="978600"/>
                  </a:cubicBezTo>
                  <a:cubicBezTo>
                    <a:pt x="484679" y="977171"/>
                    <a:pt x="472202" y="976504"/>
                    <a:pt x="459724" y="975742"/>
                  </a:cubicBezTo>
                  <a:cubicBezTo>
                    <a:pt x="411051" y="972885"/>
                    <a:pt x="388953" y="904590"/>
                    <a:pt x="456104" y="899542"/>
                  </a:cubicBezTo>
                  <a:cubicBezTo>
                    <a:pt x="562213" y="895637"/>
                    <a:pt x="718423" y="968218"/>
                    <a:pt x="783955" y="1018319"/>
                  </a:cubicBezTo>
                  <a:cubicBezTo>
                    <a:pt x="744398" y="948977"/>
                    <a:pt x="704583" y="881635"/>
                    <a:pt x="664512" y="816294"/>
                  </a:cubicBezTo>
                  <a:cubicBezTo>
                    <a:pt x="570024" y="776194"/>
                    <a:pt x="468773" y="770764"/>
                    <a:pt x="361902" y="764382"/>
                  </a:cubicBezTo>
                  <a:cubicBezTo>
                    <a:pt x="352377" y="763811"/>
                    <a:pt x="342852" y="763811"/>
                    <a:pt x="333327" y="764382"/>
                  </a:cubicBezTo>
                  <a:cubicBezTo>
                    <a:pt x="261604" y="765144"/>
                    <a:pt x="257699" y="699327"/>
                    <a:pt x="311420" y="689325"/>
                  </a:cubicBezTo>
                  <a:cubicBezTo>
                    <a:pt x="402669" y="674752"/>
                    <a:pt x="568595" y="731426"/>
                    <a:pt x="646509" y="786861"/>
                  </a:cubicBezTo>
                  <a:cubicBezTo>
                    <a:pt x="640413" y="777336"/>
                    <a:pt x="634412" y="767811"/>
                    <a:pt x="628317" y="757715"/>
                  </a:cubicBezTo>
                  <a:cubicBezTo>
                    <a:pt x="597265" y="708185"/>
                    <a:pt x="565861" y="659636"/>
                    <a:pt x="534114" y="612078"/>
                  </a:cubicBezTo>
                  <a:cubicBezTo>
                    <a:pt x="425053" y="580836"/>
                    <a:pt x="313706" y="569406"/>
                    <a:pt x="194453" y="567310"/>
                  </a:cubicBezTo>
                  <a:cubicBezTo>
                    <a:pt x="147304" y="573025"/>
                    <a:pt x="105203" y="477489"/>
                    <a:pt x="245507" y="492063"/>
                  </a:cubicBezTo>
                  <a:cubicBezTo>
                    <a:pt x="372856" y="505017"/>
                    <a:pt x="442008" y="512923"/>
                    <a:pt x="497919" y="558738"/>
                  </a:cubicBezTo>
                  <a:cubicBezTo>
                    <a:pt x="476079" y="526988"/>
                    <a:pt x="454104" y="495460"/>
                    <a:pt x="432006" y="464154"/>
                  </a:cubicBezTo>
                  <a:cubicBezTo>
                    <a:pt x="325069" y="409451"/>
                    <a:pt x="209245" y="374230"/>
                    <a:pt x="89964" y="360142"/>
                  </a:cubicBezTo>
                  <a:cubicBezTo>
                    <a:pt x="79391" y="358713"/>
                    <a:pt x="68628" y="357951"/>
                    <a:pt x="57960" y="357189"/>
                  </a:cubicBezTo>
                  <a:cubicBezTo>
                    <a:pt x="-19479" y="351569"/>
                    <a:pt x="-24432" y="267654"/>
                    <a:pt x="75104" y="281370"/>
                  </a:cubicBezTo>
                  <a:close/>
                </a:path>
              </a:pathLst>
            </a:custGeom>
            <a:solidFill>
              <a:srgbClr val="FFFFFF"/>
            </a:solidFill>
            <a:ln w="9525" cap="flat">
              <a:noFill/>
              <a:prstDash val="solid"/>
              <a:miter/>
            </a:ln>
          </p:spPr>
          <p:txBody>
            <a:bodyPr rtlCol="0" anchor="ctr"/>
            <a:lstStyle/>
            <a:p>
              <a:endParaRPr lang="zh-CN" altLang="en-US"/>
            </a:p>
          </p:txBody>
        </p:sp>
      </p:grpSp>
      <p:grpSp>
        <p:nvGrpSpPr>
          <p:cNvPr id="8" name="组合 7">
            <a:extLst>
              <a:ext uri="{FF2B5EF4-FFF2-40B4-BE49-F238E27FC236}">
                <a16:creationId xmlns:a16="http://schemas.microsoft.com/office/drawing/2014/main" id="{348881D7-701B-7548-7D09-99725640930C}"/>
              </a:ext>
            </a:extLst>
          </p:cNvPr>
          <p:cNvGrpSpPr/>
          <p:nvPr userDrawn="1"/>
        </p:nvGrpSpPr>
        <p:grpSpPr>
          <a:xfrm>
            <a:off x="10479820" y="5005699"/>
            <a:ext cx="1919317" cy="2031660"/>
            <a:chOff x="10418072" y="4963122"/>
            <a:chExt cx="1919317" cy="2031660"/>
          </a:xfrm>
        </p:grpSpPr>
        <p:sp>
          <p:nvSpPr>
            <p:cNvPr id="61" name="任意多边形: 形状 60">
              <a:extLst>
                <a:ext uri="{FF2B5EF4-FFF2-40B4-BE49-F238E27FC236}">
                  <a16:creationId xmlns:a16="http://schemas.microsoft.com/office/drawing/2014/main" id="{3B7FCFE8-A9FD-EE91-CEB6-E6A2C57B65E6}"/>
                </a:ext>
              </a:extLst>
            </p:cNvPr>
            <p:cNvSpPr/>
            <p:nvPr/>
          </p:nvSpPr>
          <p:spPr>
            <a:xfrm rot="16702262">
              <a:off x="10361901" y="5019293"/>
              <a:ext cx="2031660" cy="1919317"/>
            </a:xfrm>
            <a:custGeom>
              <a:avLst/>
              <a:gdLst>
                <a:gd name="connsiteX0" fmla="*/ 1978612 w 2031660"/>
                <a:gd name="connsiteY0" fmla="*/ 1558588 h 1919317"/>
                <a:gd name="connsiteX1" fmla="*/ 1470930 w 2031660"/>
                <a:gd name="connsiteY1" fmla="*/ 1387900 h 1919317"/>
                <a:gd name="connsiteX2" fmla="*/ 2020903 w 2031660"/>
                <a:gd name="connsiteY2" fmla="*/ 752583 h 1919317"/>
                <a:gd name="connsiteX3" fmla="*/ 1288145 w 2031660"/>
                <a:gd name="connsiteY3" fmla="*/ 906697 h 1919317"/>
                <a:gd name="connsiteX4" fmla="*/ 1554845 w 2031660"/>
                <a:gd name="connsiteY4" fmla="*/ 183464 h 1919317"/>
                <a:gd name="connsiteX5" fmla="*/ 958771 w 2031660"/>
                <a:gd name="connsiteY5" fmla="*/ 568750 h 1919317"/>
                <a:gd name="connsiteX6" fmla="*/ 835708 w 2031660"/>
                <a:gd name="connsiteY6" fmla="*/ 4489 h 1919317"/>
                <a:gd name="connsiteX7" fmla="*/ 429752 w 2031660"/>
                <a:gd name="connsiteY7" fmla="*/ 405396 h 1919317"/>
                <a:gd name="connsiteX8" fmla="*/ 210677 w 2031660"/>
                <a:gd name="connsiteY8" fmla="*/ 67068 h 1919317"/>
                <a:gd name="connsiteX9" fmla="*/ 3794 w 2031660"/>
                <a:gd name="connsiteY9" fmla="*/ 933843 h 1919317"/>
                <a:gd name="connsiteX10" fmla="*/ 111712 w 2031660"/>
                <a:gd name="connsiteY10" fmla="*/ 1563351 h 1919317"/>
                <a:gd name="connsiteX11" fmla="*/ 627205 w 2031660"/>
                <a:gd name="connsiteY11" fmla="*/ 1906822 h 1919317"/>
                <a:gd name="connsiteX12" fmla="*/ 1156129 w 2031660"/>
                <a:gd name="connsiteY12" fmla="*/ 1901393 h 1919317"/>
                <a:gd name="connsiteX13" fmla="*/ 1978612 w 2031660"/>
                <a:gd name="connsiteY13" fmla="*/ 1558588 h 191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1660" h="1919317">
                  <a:moveTo>
                    <a:pt x="1978612" y="1558588"/>
                  </a:moveTo>
                  <a:cubicBezTo>
                    <a:pt x="1967659" y="1459719"/>
                    <a:pt x="1760966" y="1396663"/>
                    <a:pt x="1470930" y="1387900"/>
                  </a:cubicBezTo>
                  <a:cubicBezTo>
                    <a:pt x="1848215" y="1128915"/>
                    <a:pt x="2086531" y="860215"/>
                    <a:pt x="2020903" y="752583"/>
                  </a:cubicBezTo>
                  <a:cubicBezTo>
                    <a:pt x="1959562" y="652475"/>
                    <a:pt x="1654762" y="722388"/>
                    <a:pt x="1288145" y="906697"/>
                  </a:cubicBezTo>
                  <a:cubicBezTo>
                    <a:pt x="1526270" y="554272"/>
                    <a:pt x="1642666" y="252234"/>
                    <a:pt x="1554845" y="183464"/>
                  </a:cubicBezTo>
                  <a:cubicBezTo>
                    <a:pt x="1471406" y="118027"/>
                    <a:pt x="1228042" y="281952"/>
                    <a:pt x="958771" y="568750"/>
                  </a:cubicBezTo>
                  <a:cubicBezTo>
                    <a:pt x="993918" y="265379"/>
                    <a:pt x="951532" y="38588"/>
                    <a:pt x="835708" y="4489"/>
                  </a:cubicBezTo>
                  <a:cubicBezTo>
                    <a:pt x="719884" y="-29611"/>
                    <a:pt x="563959" y="135172"/>
                    <a:pt x="429752" y="405396"/>
                  </a:cubicBezTo>
                  <a:cubicBezTo>
                    <a:pt x="373650" y="195846"/>
                    <a:pt x="293449" y="62496"/>
                    <a:pt x="210677" y="67068"/>
                  </a:cubicBezTo>
                  <a:cubicBezTo>
                    <a:pt x="72660" y="74022"/>
                    <a:pt x="-19923" y="461975"/>
                    <a:pt x="3794" y="933843"/>
                  </a:cubicBezTo>
                  <a:cubicBezTo>
                    <a:pt x="14557" y="1144822"/>
                    <a:pt x="28369" y="1366088"/>
                    <a:pt x="111712" y="1563351"/>
                  </a:cubicBezTo>
                  <a:cubicBezTo>
                    <a:pt x="210201" y="1795379"/>
                    <a:pt x="386318" y="1879200"/>
                    <a:pt x="627205" y="1906822"/>
                  </a:cubicBezTo>
                  <a:cubicBezTo>
                    <a:pt x="802465" y="1927206"/>
                    <a:pt x="981154" y="1920824"/>
                    <a:pt x="1156129" y="1901393"/>
                  </a:cubicBezTo>
                  <a:cubicBezTo>
                    <a:pt x="1625521" y="1849672"/>
                    <a:pt x="1993662" y="1695938"/>
                    <a:pt x="1978612" y="1558588"/>
                  </a:cubicBezTo>
                  <a:close/>
                </a:path>
              </a:pathLst>
            </a:custGeom>
            <a:solidFill>
              <a:srgbClr val="FECA5B"/>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9DE7B07C-7646-6773-1448-20E0FA2F2954}"/>
                </a:ext>
              </a:extLst>
            </p:cNvPr>
            <p:cNvSpPr/>
            <p:nvPr/>
          </p:nvSpPr>
          <p:spPr>
            <a:xfrm rot="16702262">
              <a:off x="10804641" y="5231606"/>
              <a:ext cx="1292369" cy="1574671"/>
            </a:xfrm>
            <a:custGeom>
              <a:avLst/>
              <a:gdLst>
                <a:gd name="connsiteX0" fmla="*/ 1211208 w 1292369"/>
                <a:gd name="connsiteY0" fmla="*/ 351514 h 1574671"/>
                <a:gd name="connsiteX1" fmla="*/ 827160 w 1292369"/>
                <a:gd name="connsiteY1" fmla="*/ 484864 h 1574671"/>
                <a:gd name="connsiteX2" fmla="*/ 884310 w 1292369"/>
                <a:gd name="connsiteY2" fmla="*/ 419618 h 1574671"/>
                <a:gd name="connsiteX3" fmla="*/ 1200540 w 1292369"/>
                <a:gd name="connsiteY3" fmla="*/ 118342 h 1574671"/>
                <a:gd name="connsiteX4" fmla="*/ 1221304 w 1292369"/>
                <a:gd name="connsiteY4" fmla="*/ 57954 h 1574671"/>
                <a:gd name="connsiteX5" fmla="*/ 830208 w 1292369"/>
                <a:gd name="connsiteY5" fmla="*/ 434287 h 1574671"/>
                <a:gd name="connsiteX6" fmla="*/ 754008 w 1292369"/>
                <a:gd name="connsiteY6" fmla="*/ 523822 h 1574671"/>
                <a:gd name="connsiteX7" fmla="*/ 819349 w 1292369"/>
                <a:gd name="connsiteY7" fmla="*/ 292269 h 1574671"/>
                <a:gd name="connsiteX8" fmla="*/ 765152 w 1292369"/>
                <a:gd name="connsiteY8" fmla="*/ 4328 h 1574671"/>
                <a:gd name="connsiteX9" fmla="*/ 738768 w 1292369"/>
                <a:gd name="connsiteY9" fmla="*/ 50143 h 1574671"/>
                <a:gd name="connsiteX10" fmla="*/ 750674 w 1292369"/>
                <a:gd name="connsiteY10" fmla="*/ 266170 h 1574671"/>
                <a:gd name="connsiteX11" fmla="*/ 726957 w 1292369"/>
                <a:gd name="connsiteY11" fmla="*/ 556397 h 1574671"/>
                <a:gd name="connsiteX12" fmla="*/ 606942 w 1292369"/>
                <a:gd name="connsiteY12" fmla="*/ 705654 h 1574671"/>
                <a:gd name="connsiteX13" fmla="*/ 578462 w 1292369"/>
                <a:gd name="connsiteY13" fmla="*/ 264456 h 1574671"/>
                <a:gd name="connsiteX14" fmla="*/ 536076 w 1292369"/>
                <a:gd name="connsiteY14" fmla="*/ 245882 h 1574671"/>
                <a:gd name="connsiteX15" fmla="*/ 557221 w 1292369"/>
                <a:gd name="connsiteY15" fmla="*/ 439335 h 1574671"/>
                <a:gd name="connsiteX16" fmla="*/ 578367 w 1292369"/>
                <a:gd name="connsiteY16" fmla="*/ 741373 h 1574671"/>
                <a:gd name="connsiteX17" fmla="*/ 521217 w 1292369"/>
                <a:gd name="connsiteY17" fmla="*/ 815954 h 1574671"/>
                <a:gd name="connsiteX18" fmla="*/ 448922 w 1292369"/>
                <a:gd name="connsiteY18" fmla="*/ 913775 h 1574671"/>
                <a:gd name="connsiteX19" fmla="*/ 333955 w 1292369"/>
                <a:gd name="connsiteY19" fmla="*/ 558397 h 1574671"/>
                <a:gd name="connsiteX20" fmla="*/ 439397 w 1292369"/>
                <a:gd name="connsiteY20" fmla="*/ 926824 h 1574671"/>
                <a:gd name="connsiteX21" fmla="*/ 272233 w 1292369"/>
                <a:gd name="connsiteY21" fmla="*/ 1166473 h 1574671"/>
                <a:gd name="connsiteX22" fmla="*/ 288712 w 1292369"/>
                <a:gd name="connsiteY22" fmla="*/ 845386 h 1574671"/>
                <a:gd name="connsiteX23" fmla="*/ 188794 w 1292369"/>
                <a:gd name="connsiteY23" fmla="*/ 807286 h 1574671"/>
                <a:gd name="connsiteX24" fmla="*/ 213655 w 1292369"/>
                <a:gd name="connsiteY24" fmla="*/ 885105 h 1574671"/>
                <a:gd name="connsiteX25" fmla="*/ 249564 w 1292369"/>
                <a:gd name="connsiteY25" fmla="*/ 1200382 h 1574671"/>
                <a:gd name="connsiteX26" fmla="*/ 134883 w 1292369"/>
                <a:gd name="connsiteY26" fmla="*/ 1377833 h 1574671"/>
                <a:gd name="connsiteX27" fmla="*/ 89163 w 1292369"/>
                <a:gd name="connsiteY27" fmla="*/ 1003024 h 1574671"/>
                <a:gd name="connsiteX28" fmla="*/ 83353 w 1292369"/>
                <a:gd name="connsiteY28" fmla="*/ 966163 h 1574671"/>
                <a:gd name="connsiteX29" fmla="*/ 6391 w 1292369"/>
                <a:gd name="connsiteY29" fmla="*/ 974830 h 1574671"/>
                <a:gd name="connsiteX30" fmla="*/ 2771 w 1292369"/>
                <a:gd name="connsiteY30" fmla="*/ 1015979 h 1574671"/>
                <a:gd name="connsiteX31" fmla="*/ 55635 w 1292369"/>
                <a:gd name="connsiteY31" fmla="*/ 1146947 h 1574671"/>
                <a:gd name="connsiteX32" fmla="*/ 115166 w 1292369"/>
                <a:gd name="connsiteY32" fmla="*/ 1408885 h 1574671"/>
                <a:gd name="connsiteX33" fmla="*/ 27155 w 1292369"/>
                <a:gd name="connsiteY33" fmla="*/ 1551093 h 1574671"/>
                <a:gd name="connsiteX34" fmla="*/ 32299 w 1292369"/>
                <a:gd name="connsiteY34" fmla="*/ 1572429 h 1574671"/>
                <a:gd name="connsiteX35" fmla="*/ 40300 w 1292369"/>
                <a:gd name="connsiteY35" fmla="*/ 1574715 h 1574671"/>
                <a:gd name="connsiteX36" fmla="*/ 53635 w 1292369"/>
                <a:gd name="connsiteY36" fmla="*/ 1567190 h 1574671"/>
                <a:gd name="connsiteX37" fmla="*/ 154600 w 1292369"/>
                <a:gd name="connsiteY37" fmla="*/ 1404598 h 1574671"/>
                <a:gd name="connsiteX38" fmla="*/ 411775 w 1292369"/>
                <a:gd name="connsiteY38" fmla="*/ 1345163 h 1574671"/>
                <a:gd name="connsiteX39" fmla="*/ 573700 w 1292369"/>
                <a:gd name="connsiteY39" fmla="*/ 1344210 h 1574671"/>
                <a:gd name="connsiteX40" fmla="*/ 599941 w 1292369"/>
                <a:gd name="connsiteY40" fmla="*/ 1294547 h 1574671"/>
                <a:gd name="connsiteX41" fmla="*/ 576652 w 1292369"/>
                <a:gd name="connsiteY41" fmla="*/ 1269344 h 1574671"/>
                <a:gd name="connsiteX42" fmla="*/ 193938 w 1292369"/>
                <a:gd name="connsiteY42" fmla="*/ 1342972 h 1574671"/>
                <a:gd name="connsiteX43" fmla="*/ 331098 w 1292369"/>
                <a:gd name="connsiteY43" fmla="*/ 1135994 h 1574671"/>
                <a:gd name="connsiteX44" fmla="*/ 672760 w 1292369"/>
                <a:gd name="connsiteY44" fmla="*/ 1095131 h 1574671"/>
                <a:gd name="connsiteX45" fmla="*/ 715051 w 1292369"/>
                <a:gd name="connsiteY45" fmla="*/ 1095131 h 1574671"/>
                <a:gd name="connsiteX46" fmla="*/ 726195 w 1292369"/>
                <a:gd name="connsiteY46" fmla="*/ 1009978 h 1574671"/>
                <a:gd name="connsiteX47" fmla="*/ 346624 w 1292369"/>
                <a:gd name="connsiteY47" fmla="*/ 1112753 h 1574671"/>
                <a:gd name="connsiteX48" fmla="*/ 499786 w 1292369"/>
                <a:gd name="connsiteY48" fmla="*/ 897297 h 1574671"/>
                <a:gd name="connsiteX49" fmla="*/ 844305 w 1292369"/>
                <a:gd name="connsiteY49" fmla="*/ 867579 h 1574671"/>
                <a:gd name="connsiteX50" fmla="*/ 876880 w 1292369"/>
                <a:gd name="connsiteY50" fmla="*/ 869770 h 1574671"/>
                <a:gd name="connsiteX51" fmla="*/ 908503 w 1292369"/>
                <a:gd name="connsiteY51" fmla="*/ 787664 h 1574671"/>
                <a:gd name="connsiteX52" fmla="*/ 523217 w 1292369"/>
                <a:gd name="connsiteY52" fmla="*/ 865483 h 1574671"/>
                <a:gd name="connsiteX53" fmla="*/ 546363 w 1292369"/>
                <a:gd name="connsiteY53" fmla="*/ 834337 h 1574671"/>
                <a:gd name="connsiteX54" fmla="*/ 665806 w 1292369"/>
                <a:gd name="connsiteY54" fmla="*/ 679746 h 1574671"/>
                <a:gd name="connsiteX55" fmla="*/ 1051283 w 1292369"/>
                <a:gd name="connsiteY55" fmla="*/ 661458 h 1574671"/>
                <a:gd name="connsiteX56" fmla="*/ 1001086 w 1292369"/>
                <a:gd name="connsiteY56" fmla="*/ 572209 h 1574671"/>
                <a:gd name="connsiteX57" fmla="*/ 711526 w 1292369"/>
                <a:gd name="connsiteY57" fmla="*/ 622882 h 1574671"/>
                <a:gd name="connsiteX58" fmla="*/ 794394 w 1292369"/>
                <a:gd name="connsiteY58" fmla="*/ 522869 h 1574671"/>
                <a:gd name="connsiteX59" fmla="*/ 1187205 w 1292369"/>
                <a:gd name="connsiteY59" fmla="*/ 438287 h 1574671"/>
                <a:gd name="connsiteX60" fmla="*/ 1223400 w 1292369"/>
                <a:gd name="connsiteY60" fmla="*/ 438287 h 1574671"/>
                <a:gd name="connsiteX61" fmla="*/ 1211208 w 1292369"/>
                <a:gd name="connsiteY61" fmla="*/ 351514 h 157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292369" h="1574671">
                  <a:moveTo>
                    <a:pt x="1211208" y="351514"/>
                  </a:moveTo>
                  <a:cubicBezTo>
                    <a:pt x="1077858" y="354753"/>
                    <a:pt x="931649" y="407807"/>
                    <a:pt x="827160" y="484864"/>
                  </a:cubicBezTo>
                  <a:cubicBezTo>
                    <a:pt x="846210" y="462833"/>
                    <a:pt x="865260" y="441078"/>
                    <a:pt x="884310" y="419618"/>
                  </a:cubicBezTo>
                  <a:cubicBezTo>
                    <a:pt x="992133" y="318939"/>
                    <a:pt x="1106433" y="217593"/>
                    <a:pt x="1200540" y="118342"/>
                  </a:cubicBezTo>
                  <a:cubicBezTo>
                    <a:pt x="1215969" y="102226"/>
                    <a:pt x="1223558" y="80157"/>
                    <a:pt x="1221304" y="57954"/>
                  </a:cubicBezTo>
                  <a:cubicBezTo>
                    <a:pt x="1207874" y="-61013"/>
                    <a:pt x="940984" y="272362"/>
                    <a:pt x="830208" y="434287"/>
                  </a:cubicBezTo>
                  <a:cubicBezTo>
                    <a:pt x="804808" y="463624"/>
                    <a:pt x="779408" y="493465"/>
                    <a:pt x="754008" y="523822"/>
                  </a:cubicBezTo>
                  <a:cubicBezTo>
                    <a:pt x="785909" y="449860"/>
                    <a:pt x="807880" y="371993"/>
                    <a:pt x="819349" y="292269"/>
                  </a:cubicBezTo>
                  <a:cubicBezTo>
                    <a:pt x="856211" y="158919"/>
                    <a:pt x="821731" y="-30914"/>
                    <a:pt x="765152" y="4328"/>
                  </a:cubicBezTo>
                  <a:cubicBezTo>
                    <a:pt x="749397" y="14368"/>
                    <a:pt x="739545" y="31474"/>
                    <a:pt x="738768" y="50143"/>
                  </a:cubicBezTo>
                  <a:cubicBezTo>
                    <a:pt x="735244" y="121009"/>
                    <a:pt x="753151" y="192256"/>
                    <a:pt x="750674" y="266170"/>
                  </a:cubicBezTo>
                  <a:cubicBezTo>
                    <a:pt x="754960" y="366373"/>
                    <a:pt x="742292" y="465529"/>
                    <a:pt x="726957" y="556397"/>
                  </a:cubicBezTo>
                  <a:cubicBezTo>
                    <a:pt x="686634" y="604975"/>
                    <a:pt x="646629" y="654724"/>
                    <a:pt x="606942" y="705654"/>
                  </a:cubicBezTo>
                  <a:cubicBezTo>
                    <a:pt x="685428" y="504772"/>
                    <a:pt x="616657" y="310462"/>
                    <a:pt x="578462" y="264456"/>
                  </a:cubicBezTo>
                  <a:cubicBezTo>
                    <a:pt x="568180" y="251759"/>
                    <a:pt x="552381" y="244834"/>
                    <a:pt x="536076" y="245882"/>
                  </a:cubicBezTo>
                  <a:cubicBezTo>
                    <a:pt x="464924" y="251407"/>
                    <a:pt x="553792" y="399330"/>
                    <a:pt x="557221" y="439335"/>
                  </a:cubicBezTo>
                  <a:cubicBezTo>
                    <a:pt x="591511" y="560969"/>
                    <a:pt x="588273" y="647932"/>
                    <a:pt x="578367" y="741373"/>
                  </a:cubicBezTo>
                  <a:cubicBezTo>
                    <a:pt x="559317" y="766042"/>
                    <a:pt x="540267" y="790807"/>
                    <a:pt x="521217" y="815954"/>
                  </a:cubicBezTo>
                  <a:cubicBezTo>
                    <a:pt x="497150" y="847700"/>
                    <a:pt x="473052" y="880314"/>
                    <a:pt x="448922" y="913775"/>
                  </a:cubicBezTo>
                  <a:cubicBezTo>
                    <a:pt x="553697" y="387138"/>
                    <a:pt x="217655" y="358563"/>
                    <a:pt x="333955" y="558397"/>
                  </a:cubicBezTo>
                  <a:cubicBezTo>
                    <a:pt x="416251" y="697653"/>
                    <a:pt x="428253" y="846338"/>
                    <a:pt x="439397" y="926824"/>
                  </a:cubicBezTo>
                  <a:cubicBezTo>
                    <a:pt x="383581" y="1004101"/>
                    <a:pt x="327859" y="1083987"/>
                    <a:pt x="272233" y="1166473"/>
                  </a:cubicBezTo>
                  <a:cubicBezTo>
                    <a:pt x="303856" y="1063508"/>
                    <a:pt x="306142" y="950542"/>
                    <a:pt x="288712" y="845386"/>
                  </a:cubicBezTo>
                  <a:cubicBezTo>
                    <a:pt x="256231" y="624787"/>
                    <a:pt x="138407" y="668792"/>
                    <a:pt x="188794" y="807286"/>
                  </a:cubicBezTo>
                  <a:cubicBezTo>
                    <a:pt x="198319" y="832908"/>
                    <a:pt x="206797" y="858721"/>
                    <a:pt x="213655" y="885105"/>
                  </a:cubicBezTo>
                  <a:cubicBezTo>
                    <a:pt x="239901" y="988080"/>
                    <a:pt x="251981" y="1094150"/>
                    <a:pt x="249564" y="1200382"/>
                  </a:cubicBezTo>
                  <a:cubicBezTo>
                    <a:pt x="211210" y="1258295"/>
                    <a:pt x="172983" y="1317445"/>
                    <a:pt x="134883" y="1377833"/>
                  </a:cubicBezTo>
                  <a:cubicBezTo>
                    <a:pt x="161839" y="1252484"/>
                    <a:pt x="131263" y="1083987"/>
                    <a:pt x="89163" y="1003024"/>
                  </a:cubicBezTo>
                  <a:cubicBezTo>
                    <a:pt x="87067" y="999024"/>
                    <a:pt x="85258" y="970163"/>
                    <a:pt x="83353" y="966163"/>
                  </a:cubicBezTo>
                  <a:cubicBezTo>
                    <a:pt x="66970" y="932158"/>
                    <a:pt x="24964" y="942255"/>
                    <a:pt x="6391" y="974830"/>
                  </a:cubicBezTo>
                  <a:cubicBezTo>
                    <a:pt x="-489" y="987442"/>
                    <a:pt x="-1801" y="1002358"/>
                    <a:pt x="2771" y="1015979"/>
                  </a:cubicBezTo>
                  <a:cubicBezTo>
                    <a:pt x="16011" y="1057127"/>
                    <a:pt x="41538" y="1103608"/>
                    <a:pt x="55635" y="1146947"/>
                  </a:cubicBezTo>
                  <a:cubicBezTo>
                    <a:pt x="88015" y="1230929"/>
                    <a:pt x="108067" y="1319159"/>
                    <a:pt x="115166" y="1408885"/>
                  </a:cubicBezTo>
                  <a:cubicBezTo>
                    <a:pt x="85702" y="1455681"/>
                    <a:pt x="56365" y="1503087"/>
                    <a:pt x="27155" y="1551093"/>
                  </a:cubicBezTo>
                  <a:cubicBezTo>
                    <a:pt x="22743" y="1558418"/>
                    <a:pt x="25035" y="1567924"/>
                    <a:pt x="32299" y="1572429"/>
                  </a:cubicBezTo>
                  <a:cubicBezTo>
                    <a:pt x="34721" y="1573877"/>
                    <a:pt x="37479" y="1574667"/>
                    <a:pt x="40300" y="1574715"/>
                  </a:cubicBezTo>
                  <a:cubicBezTo>
                    <a:pt x="45754" y="1574705"/>
                    <a:pt x="50808" y="1571857"/>
                    <a:pt x="53635" y="1567190"/>
                  </a:cubicBezTo>
                  <a:cubicBezTo>
                    <a:pt x="87163" y="1512136"/>
                    <a:pt x="120817" y="1457938"/>
                    <a:pt x="154600" y="1404598"/>
                  </a:cubicBezTo>
                  <a:cubicBezTo>
                    <a:pt x="232895" y="1365546"/>
                    <a:pt x="323859" y="1348020"/>
                    <a:pt x="411775" y="1345163"/>
                  </a:cubicBezTo>
                  <a:cubicBezTo>
                    <a:pt x="475973" y="1340209"/>
                    <a:pt x="513502" y="1352592"/>
                    <a:pt x="573700" y="1344210"/>
                  </a:cubicBezTo>
                  <a:cubicBezTo>
                    <a:pt x="594661" y="1337743"/>
                    <a:pt x="606410" y="1315502"/>
                    <a:pt x="599941" y="1294547"/>
                  </a:cubicBezTo>
                  <a:cubicBezTo>
                    <a:pt x="596395" y="1283050"/>
                    <a:pt x="587831" y="1273782"/>
                    <a:pt x="576652" y="1269344"/>
                  </a:cubicBezTo>
                  <a:cubicBezTo>
                    <a:pt x="423109" y="1227529"/>
                    <a:pt x="292807" y="1249341"/>
                    <a:pt x="193938" y="1342972"/>
                  </a:cubicBezTo>
                  <a:cubicBezTo>
                    <a:pt x="239467" y="1272296"/>
                    <a:pt x="285187" y="1203307"/>
                    <a:pt x="331098" y="1135994"/>
                  </a:cubicBezTo>
                  <a:cubicBezTo>
                    <a:pt x="441397" y="1104466"/>
                    <a:pt x="557888" y="1098941"/>
                    <a:pt x="672760" y="1095131"/>
                  </a:cubicBezTo>
                  <a:cubicBezTo>
                    <a:pt x="686857" y="1094655"/>
                    <a:pt x="701335" y="1095131"/>
                    <a:pt x="715051" y="1095131"/>
                  </a:cubicBezTo>
                  <a:cubicBezTo>
                    <a:pt x="769915" y="1096465"/>
                    <a:pt x="800776" y="1021979"/>
                    <a:pt x="726195" y="1009978"/>
                  </a:cubicBezTo>
                  <a:cubicBezTo>
                    <a:pt x="607132" y="996262"/>
                    <a:pt x="425014" y="1062937"/>
                    <a:pt x="346624" y="1112753"/>
                  </a:cubicBezTo>
                  <a:cubicBezTo>
                    <a:pt x="397423" y="1038715"/>
                    <a:pt x="448477" y="966896"/>
                    <a:pt x="499786" y="897297"/>
                  </a:cubicBezTo>
                  <a:cubicBezTo>
                    <a:pt x="609609" y="861197"/>
                    <a:pt x="723814" y="864531"/>
                    <a:pt x="844305" y="867579"/>
                  </a:cubicBezTo>
                  <a:cubicBezTo>
                    <a:pt x="855163" y="867579"/>
                    <a:pt x="866022" y="868722"/>
                    <a:pt x="876880" y="869770"/>
                  </a:cubicBezTo>
                  <a:cubicBezTo>
                    <a:pt x="957271" y="877390"/>
                    <a:pt x="967939" y="803857"/>
                    <a:pt x="908503" y="787664"/>
                  </a:cubicBezTo>
                  <a:cubicBezTo>
                    <a:pt x="807538" y="762709"/>
                    <a:pt x="616372" y="810715"/>
                    <a:pt x="523217" y="865483"/>
                  </a:cubicBezTo>
                  <a:lnTo>
                    <a:pt x="546363" y="834337"/>
                  </a:lnTo>
                  <a:cubicBezTo>
                    <a:pt x="585923" y="781759"/>
                    <a:pt x="625738" y="730229"/>
                    <a:pt x="665806" y="679746"/>
                  </a:cubicBezTo>
                  <a:cubicBezTo>
                    <a:pt x="791251" y="654981"/>
                    <a:pt x="917266" y="652600"/>
                    <a:pt x="1051283" y="661458"/>
                  </a:cubicBezTo>
                  <a:cubicBezTo>
                    <a:pt x="1103671" y="672412"/>
                    <a:pt x="1159963" y="569065"/>
                    <a:pt x="1001086" y="572209"/>
                  </a:cubicBezTo>
                  <a:cubicBezTo>
                    <a:pt x="856973" y="574780"/>
                    <a:pt x="778487" y="577162"/>
                    <a:pt x="711526" y="622882"/>
                  </a:cubicBezTo>
                  <a:cubicBezTo>
                    <a:pt x="739085" y="588973"/>
                    <a:pt x="766708" y="555635"/>
                    <a:pt x="794394" y="522869"/>
                  </a:cubicBezTo>
                  <a:cubicBezTo>
                    <a:pt x="921648" y="469529"/>
                    <a:pt x="1050521" y="445050"/>
                    <a:pt x="1187205" y="438287"/>
                  </a:cubicBezTo>
                  <a:cubicBezTo>
                    <a:pt x="1199206" y="437716"/>
                    <a:pt x="1211303" y="437811"/>
                    <a:pt x="1223400" y="438287"/>
                  </a:cubicBezTo>
                  <a:cubicBezTo>
                    <a:pt x="1310744" y="439621"/>
                    <a:pt x="1324270" y="345418"/>
                    <a:pt x="1211208" y="351514"/>
                  </a:cubicBezTo>
                  <a:close/>
                </a:path>
              </a:pathLst>
            </a:custGeom>
            <a:solidFill>
              <a:srgbClr val="FFFFFF"/>
            </a:solidFill>
            <a:ln w="9525" cap="flat">
              <a:noFill/>
              <a:prstDash val="solid"/>
              <a:miter/>
            </a:ln>
          </p:spPr>
          <p:txBody>
            <a:bodyPr rtlCol="0" anchor="ctr"/>
            <a:lstStyle/>
            <a:p>
              <a:endParaRPr lang="zh-CN" altLang="en-US"/>
            </a:p>
          </p:txBody>
        </p:sp>
      </p:grpSp>
      <p:pic>
        <p:nvPicPr>
          <p:cNvPr id="116" name="图形 115">
            <a:extLst>
              <a:ext uri="{FF2B5EF4-FFF2-40B4-BE49-F238E27FC236}">
                <a16:creationId xmlns:a16="http://schemas.microsoft.com/office/drawing/2014/main" id="{D9E9537A-293F-3CBA-7E54-C5518244AB86}"/>
              </a:ext>
            </a:extLst>
          </p:cNvPr>
          <p:cNvPicPr>
            <a:picLocks noChangeAspect="1"/>
          </p:cNvPicPr>
          <p:nvPr userDrawn="1">
            <p:custDataLst>
              <p:tags r:id="rId3"/>
            </p:custDataLst>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95851" y="250092"/>
            <a:ext cx="917678" cy="360000"/>
          </a:xfrm>
          <a:prstGeom prst="rect">
            <a:avLst/>
          </a:prstGeom>
        </p:spPr>
      </p:pic>
      <p:grpSp>
        <p:nvGrpSpPr>
          <p:cNvPr id="119" name="组合 118">
            <a:extLst>
              <a:ext uri="{FF2B5EF4-FFF2-40B4-BE49-F238E27FC236}">
                <a16:creationId xmlns:a16="http://schemas.microsoft.com/office/drawing/2014/main" id="{10ECA41F-E519-06D7-804A-BD91029BF6B5}"/>
              </a:ext>
            </a:extLst>
          </p:cNvPr>
          <p:cNvGrpSpPr/>
          <p:nvPr userDrawn="1"/>
        </p:nvGrpSpPr>
        <p:grpSpPr>
          <a:xfrm rot="21078183">
            <a:off x="-785217" y="5340606"/>
            <a:ext cx="2713575" cy="1812600"/>
            <a:chOff x="433700" y="4800529"/>
            <a:chExt cx="2713575" cy="1812600"/>
          </a:xfrm>
        </p:grpSpPr>
        <p:grpSp>
          <p:nvGrpSpPr>
            <p:cNvPr id="120" name="组合 119">
              <a:extLst>
                <a:ext uri="{FF2B5EF4-FFF2-40B4-BE49-F238E27FC236}">
                  <a16:creationId xmlns:a16="http://schemas.microsoft.com/office/drawing/2014/main" id="{1927A582-9179-6E5C-A25A-D769CCCFD2D7}"/>
                </a:ext>
              </a:extLst>
            </p:cNvPr>
            <p:cNvGrpSpPr/>
            <p:nvPr/>
          </p:nvGrpSpPr>
          <p:grpSpPr>
            <a:xfrm>
              <a:off x="433700" y="4800529"/>
              <a:ext cx="2713575" cy="1812600"/>
              <a:chOff x="749484" y="3851768"/>
              <a:chExt cx="2713573" cy="1812600"/>
            </a:xfrm>
          </p:grpSpPr>
          <p:sp>
            <p:nvSpPr>
              <p:cNvPr id="127" name="任意多边形: 形状 126">
                <a:extLst>
                  <a:ext uri="{FF2B5EF4-FFF2-40B4-BE49-F238E27FC236}">
                    <a16:creationId xmlns:a16="http://schemas.microsoft.com/office/drawing/2014/main" id="{38B552FE-E3ED-76A6-C968-0B5AE46C6AE9}"/>
                  </a:ext>
                </a:extLst>
              </p:cNvPr>
              <p:cNvSpPr/>
              <p:nvPr/>
            </p:nvSpPr>
            <p:spPr>
              <a:xfrm>
                <a:off x="829725" y="3851768"/>
                <a:ext cx="2633332" cy="1812600"/>
              </a:xfrm>
              <a:custGeom>
                <a:avLst/>
                <a:gdLst>
                  <a:gd name="connsiteX0" fmla="*/ 41567 w 2893771"/>
                  <a:gd name="connsiteY0" fmla="*/ 1379929 h 1991868"/>
                  <a:gd name="connsiteX1" fmla="*/ 90451 w 2893771"/>
                  <a:gd name="connsiteY1" fmla="*/ 1310812 h 1991868"/>
                  <a:gd name="connsiteX2" fmla="*/ 158046 w 2893771"/>
                  <a:gd name="connsiteY2" fmla="*/ 713020 h 1991868"/>
                  <a:gd name="connsiteX3" fmla="*/ 579374 w 2893771"/>
                  <a:gd name="connsiteY3" fmla="*/ 606658 h 1991868"/>
                  <a:gd name="connsiteX4" fmla="*/ 1086472 w 2893771"/>
                  <a:gd name="connsiteY4" fmla="*/ 540 h 1991868"/>
                  <a:gd name="connsiteX5" fmla="*/ 1634485 w 2893771"/>
                  <a:gd name="connsiteY5" fmla="*/ 395188 h 1991868"/>
                  <a:gd name="connsiteX6" fmla="*/ 1994665 w 2893771"/>
                  <a:gd name="connsiteY6" fmla="*/ 295989 h 1991868"/>
                  <a:gd name="connsiteX7" fmla="*/ 2445986 w 2893771"/>
                  <a:gd name="connsiteY7" fmla="*/ 886887 h 1991868"/>
                  <a:gd name="connsiteX8" fmla="*/ 2646622 w 2893771"/>
                  <a:gd name="connsiteY8" fmla="*/ 901749 h 1991868"/>
                  <a:gd name="connsiteX9" fmla="*/ 2863196 w 2893771"/>
                  <a:gd name="connsiteY9" fmla="*/ 1468384 h 1991868"/>
                  <a:gd name="connsiteX10" fmla="*/ 2374809 w 2893771"/>
                  <a:gd name="connsiteY10" fmla="*/ 1763834 h 1991868"/>
                  <a:gd name="connsiteX11" fmla="*/ 1491506 w 2893771"/>
                  <a:gd name="connsiteY11" fmla="*/ 1946475 h 1991868"/>
                  <a:gd name="connsiteX12" fmla="*/ 710983 w 2893771"/>
                  <a:gd name="connsiteY12" fmla="*/ 1932866 h 1991868"/>
                  <a:gd name="connsiteX13" fmla="*/ 256976 w 2893771"/>
                  <a:gd name="connsiteY13" fmla="*/ 1935553 h 1991868"/>
                  <a:gd name="connsiteX14" fmla="*/ 41567 w 2893771"/>
                  <a:gd name="connsiteY14" fmla="*/ 1379929 h 1991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93771" h="1991868">
                    <a:moveTo>
                      <a:pt x="41567" y="1379929"/>
                    </a:moveTo>
                    <a:cubicBezTo>
                      <a:pt x="54999" y="1354995"/>
                      <a:pt x="71413" y="1331780"/>
                      <a:pt x="90451" y="1310812"/>
                    </a:cubicBezTo>
                    <a:cubicBezTo>
                      <a:pt x="-9465" y="1082779"/>
                      <a:pt x="7635" y="850986"/>
                      <a:pt x="158046" y="713020"/>
                    </a:cubicBezTo>
                    <a:cubicBezTo>
                      <a:pt x="263333" y="615701"/>
                      <a:pt x="415534" y="582485"/>
                      <a:pt x="579374" y="606658"/>
                    </a:cubicBezTo>
                    <a:cubicBezTo>
                      <a:pt x="604442" y="272980"/>
                      <a:pt x="812152" y="13164"/>
                      <a:pt x="1086472" y="540"/>
                    </a:cubicBezTo>
                    <a:cubicBezTo>
                      <a:pt x="1313520" y="-9846"/>
                      <a:pt x="1523558" y="152741"/>
                      <a:pt x="1634485" y="395188"/>
                    </a:cubicBezTo>
                    <a:cubicBezTo>
                      <a:pt x="1740310" y="316044"/>
                      <a:pt x="1866279" y="277546"/>
                      <a:pt x="1994665" y="295989"/>
                    </a:cubicBezTo>
                    <a:cubicBezTo>
                      <a:pt x="2250721" y="332786"/>
                      <a:pt x="2433362" y="583649"/>
                      <a:pt x="2445986" y="886887"/>
                    </a:cubicBezTo>
                    <a:cubicBezTo>
                      <a:pt x="2512882" y="872177"/>
                      <a:pt x="2582617" y="877343"/>
                      <a:pt x="2646622" y="901749"/>
                    </a:cubicBezTo>
                    <a:cubicBezTo>
                      <a:pt x="2850751" y="979551"/>
                      <a:pt x="2948070" y="1233368"/>
                      <a:pt x="2863196" y="1468384"/>
                    </a:cubicBezTo>
                    <a:cubicBezTo>
                      <a:pt x="2783156" y="1689882"/>
                      <a:pt x="2570253" y="1815582"/>
                      <a:pt x="2374809" y="1763834"/>
                    </a:cubicBezTo>
                    <a:cubicBezTo>
                      <a:pt x="2152417" y="1850051"/>
                      <a:pt x="1840046" y="1917825"/>
                      <a:pt x="1491506" y="1946475"/>
                    </a:cubicBezTo>
                    <a:cubicBezTo>
                      <a:pt x="1199817" y="1970917"/>
                      <a:pt x="928810" y="1964381"/>
                      <a:pt x="710983" y="1932866"/>
                    </a:cubicBezTo>
                    <a:cubicBezTo>
                      <a:pt x="584298" y="2007982"/>
                      <a:pt x="410700" y="2014249"/>
                      <a:pt x="256976" y="1935553"/>
                    </a:cubicBezTo>
                    <a:cubicBezTo>
                      <a:pt x="34673" y="1821581"/>
                      <a:pt x="-61750" y="1572866"/>
                      <a:pt x="41567" y="1379929"/>
                    </a:cubicBezTo>
                    <a:close/>
                  </a:path>
                </a:pathLst>
              </a:custGeom>
              <a:solidFill>
                <a:srgbClr val="B4ECCF"/>
              </a:solidFill>
              <a:ln w="8948" cap="flat">
                <a:noFill/>
                <a:prstDash val="solid"/>
                <a:miter/>
              </a:ln>
              <a:effectLst/>
            </p:spPr>
            <p:txBody>
              <a:bodyPr lIns="83210" tIns="41605" rIns="83210" bIns="41605" rtlCol="0" anchor="ctr"/>
              <a:lstStyle/>
              <a:p>
                <a:endParaRPr lang="zh-CN" altLang="en-US" sz="1638"/>
              </a:p>
            </p:txBody>
          </p:sp>
          <p:sp>
            <p:nvSpPr>
              <p:cNvPr id="128" name="任意多边形: 形状 127">
                <a:extLst>
                  <a:ext uri="{FF2B5EF4-FFF2-40B4-BE49-F238E27FC236}">
                    <a16:creationId xmlns:a16="http://schemas.microsoft.com/office/drawing/2014/main" id="{F4C20A73-D46F-B75A-25C4-5F6593EEEBE8}"/>
                  </a:ext>
                </a:extLst>
              </p:cNvPr>
              <p:cNvSpPr/>
              <p:nvPr/>
            </p:nvSpPr>
            <p:spPr>
              <a:xfrm>
                <a:off x="749484" y="4154390"/>
                <a:ext cx="1501986" cy="1417182"/>
              </a:xfrm>
              <a:custGeom>
                <a:avLst/>
                <a:gdLst>
                  <a:gd name="connsiteX0" fmla="*/ 1204590 w 1650534"/>
                  <a:gd name="connsiteY0" fmla="*/ 84996 h 1557342"/>
                  <a:gd name="connsiteX1" fmla="*/ 1106913 w 1650534"/>
                  <a:gd name="connsiteY1" fmla="*/ 528080 h 1557342"/>
                  <a:gd name="connsiteX2" fmla="*/ 1171912 w 1650534"/>
                  <a:gd name="connsiteY2" fmla="*/ 456456 h 1557342"/>
                  <a:gd name="connsiteX3" fmla="*/ 1464496 w 1650534"/>
                  <a:gd name="connsiteY3" fmla="*/ 66463 h 1557342"/>
                  <a:gd name="connsiteX4" fmla="*/ 1528778 w 1650534"/>
                  <a:gd name="connsiteY4" fmla="*/ 35575 h 1557342"/>
                  <a:gd name="connsiteX5" fmla="*/ 1162511 w 1650534"/>
                  <a:gd name="connsiteY5" fmla="*/ 518500 h 1557342"/>
                  <a:gd name="connsiteX6" fmla="*/ 1072891 w 1650534"/>
                  <a:gd name="connsiteY6" fmla="*/ 615461 h 1557342"/>
                  <a:gd name="connsiteX7" fmla="*/ 1321069 w 1650534"/>
                  <a:gd name="connsiteY7" fmla="*/ 512949 h 1557342"/>
                  <a:gd name="connsiteX8" fmla="*/ 1647495 w 1650534"/>
                  <a:gd name="connsiteY8" fmla="*/ 535690 h 1557342"/>
                  <a:gd name="connsiteX9" fmla="*/ 1600134 w 1650534"/>
                  <a:gd name="connsiteY9" fmla="*/ 570875 h 1557342"/>
                  <a:gd name="connsiteX10" fmla="*/ 1358940 w 1650534"/>
                  <a:gd name="connsiteY10" fmla="*/ 585737 h 1557342"/>
                  <a:gd name="connsiteX11" fmla="*/ 1040213 w 1650534"/>
                  <a:gd name="connsiteY11" fmla="*/ 649751 h 1557342"/>
                  <a:gd name="connsiteX12" fmla="*/ 890250 w 1650534"/>
                  <a:gd name="connsiteY12" fmla="*/ 801952 h 1557342"/>
                  <a:gd name="connsiteX13" fmla="*/ 1382665 w 1650534"/>
                  <a:gd name="connsiteY13" fmla="*/ 775541 h 1557342"/>
                  <a:gd name="connsiteX14" fmla="*/ 1408808 w 1650534"/>
                  <a:gd name="connsiteY14" fmla="*/ 820306 h 1557342"/>
                  <a:gd name="connsiteX15" fmla="*/ 1191519 w 1650534"/>
                  <a:gd name="connsiteY15" fmla="*/ 821917 h 1557342"/>
                  <a:gd name="connsiteX16" fmla="*/ 853811 w 1650534"/>
                  <a:gd name="connsiteY16" fmla="*/ 837675 h 1557342"/>
                  <a:gd name="connsiteX17" fmla="*/ 778517 w 1650534"/>
                  <a:gd name="connsiteY17" fmla="*/ 910373 h 1557342"/>
                  <a:gd name="connsiteX18" fmla="*/ 679407 w 1650534"/>
                  <a:gd name="connsiteY18" fmla="*/ 1003216 h 1557342"/>
                  <a:gd name="connsiteX19" fmla="*/ 1088380 w 1650534"/>
                  <a:gd name="connsiteY19" fmla="*/ 1084509 h 1557342"/>
                  <a:gd name="connsiteX20" fmla="*/ 666067 w 1650534"/>
                  <a:gd name="connsiteY20" fmla="*/ 1015391 h 1557342"/>
                  <a:gd name="connsiteX21" fmla="*/ 422635 w 1650534"/>
                  <a:gd name="connsiteY21" fmla="*/ 1231696 h 1557342"/>
                  <a:gd name="connsiteX22" fmla="*/ 776547 w 1650534"/>
                  <a:gd name="connsiteY22" fmla="*/ 1171711 h 1557342"/>
                  <a:gd name="connsiteX23" fmla="*/ 831787 w 1650534"/>
                  <a:gd name="connsiteY23" fmla="*/ 1277536 h 1557342"/>
                  <a:gd name="connsiteX24" fmla="*/ 742257 w 1650534"/>
                  <a:gd name="connsiteY24" fmla="*/ 1259630 h 1557342"/>
                  <a:gd name="connsiteX25" fmla="*/ 388076 w 1650534"/>
                  <a:gd name="connsiteY25" fmla="*/ 1260704 h 1557342"/>
                  <a:gd name="connsiteX26" fmla="*/ 206241 w 1650534"/>
                  <a:gd name="connsiteY26" fmla="*/ 1411920 h 1557342"/>
                  <a:gd name="connsiteX27" fmla="*/ 627838 w 1650534"/>
                  <a:gd name="connsiteY27" fmla="*/ 1413979 h 1557342"/>
                  <a:gd name="connsiteX28" fmla="*/ 669469 w 1650534"/>
                  <a:gd name="connsiteY28" fmla="*/ 1415591 h 1557342"/>
                  <a:gd name="connsiteX29" fmla="*/ 669469 w 1650534"/>
                  <a:gd name="connsiteY29" fmla="*/ 1502077 h 1557342"/>
                  <a:gd name="connsiteX30" fmla="*/ 624704 w 1650534"/>
                  <a:gd name="connsiteY30" fmla="*/ 1511030 h 1557342"/>
                  <a:gd name="connsiteX31" fmla="*/ 472503 w 1650534"/>
                  <a:gd name="connsiteY31" fmla="*/ 1469488 h 1557342"/>
                  <a:gd name="connsiteX32" fmla="*/ 174368 w 1650534"/>
                  <a:gd name="connsiteY32" fmla="*/ 1437347 h 1557342"/>
                  <a:gd name="connsiteX33" fmla="*/ 28076 w 1650534"/>
                  <a:gd name="connsiteY33" fmla="*/ 1553736 h 1557342"/>
                  <a:gd name="connsiteX34" fmla="*/ 3818 w 1650534"/>
                  <a:gd name="connsiteY34" fmla="*/ 1550790 h 1557342"/>
                  <a:gd name="connsiteX35" fmla="*/ 3813 w 1650534"/>
                  <a:gd name="connsiteY35" fmla="*/ 1550781 h 1557342"/>
                  <a:gd name="connsiteX36" fmla="*/ 232 w 1650534"/>
                  <a:gd name="connsiteY36" fmla="*/ 1542276 h 1557342"/>
                  <a:gd name="connsiteX37" fmla="*/ 6768 w 1650534"/>
                  <a:gd name="connsiteY37" fmla="*/ 1526519 h 1557342"/>
                  <a:gd name="connsiteX38" fmla="*/ 174010 w 1650534"/>
                  <a:gd name="connsiteY38" fmla="*/ 1393388 h 1557342"/>
                  <a:gd name="connsiteX39" fmla="*/ 206599 w 1650534"/>
                  <a:gd name="connsiteY39" fmla="*/ 1100893 h 1557342"/>
                  <a:gd name="connsiteX40" fmla="*/ 186544 w 1650534"/>
                  <a:gd name="connsiteY40" fmla="*/ 920758 h 1557342"/>
                  <a:gd name="connsiteX41" fmla="*/ 239610 w 1650534"/>
                  <a:gd name="connsiteY41" fmla="*/ 886236 h 1557342"/>
                  <a:gd name="connsiteX42" fmla="*/ 269180 w 1650534"/>
                  <a:gd name="connsiteY42" fmla="*/ 907777 h 1557342"/>
                  <a:gd name="connsiteX43" fmla="*/ 237218 w 1650534"/>
                  <a:gd name="connsiteY43" fmla="*/ 1341729 h 1557342"/>
                  <a:gd name="connsiteX44" fmla="*/ 448957 w 1650534"/>
                  <a:gd name="connsiteY44" fmla="*/ 1162669 h 1557342"/>
                  <a:gd name="connsiteX45" fmla="*/ 449941 w 1650534"/>
                  <a:gd name="connsiteY45" fmla="*/ 778495 h 1557342"/>
                  <a:gd name="connsiteX46" fmla="*/ 444122 w 1650534"/>
                  <a:gd name="connsiteY46" fmla="*/ 731671 h 1557342"/>
                  <a:gd name="connsiteX47" fmla="*/ 537054 w 1650534"/>
                  <a:gd name="connsiteY47" fmla="*/ 708214 h 1557342"/>
                  <a:gd name="connsiteX48" fmla="*/ 472593 w 1650534"/>
                  <a:gd name="connsiteY48" fmla="*/ 1141987 h 1557342"/>
                  <a:gd name="connsiteX49" fmla="*/ 691583 w 1650534"/>
                  <a:gd name="connsiteY49" fmla="*/ 944842 h 1557342"/>
                  <a:gd name="connsiteX50" fmla="*/ 679944 w 1650534"/>
                  <a:gd name="connsiteY50" fmla="*/ 558878 h 1557342"/>
                  <a:gd name="connsiteX51" fmla="*/ 673229 w 1650534"/>
                  <a:gd name="connsiteY51" fmla="*/ 523066 h 1557342"/>
                  <a:gd name="connsiteX52" fmla="*/ 760163 w 1650534"/>
                  <a:gd name="connsiteY52" fmla="*/ 477316 h 1557342"/>
                  <a:gd name="connsiteX53" fmla="*/ 723814 w 1650534"/>
                  <a:gd name="connsiteY53" fmla="*/ 914670 h 1557342"/>
                  <a:gd name="connsiteX54" fmla="*/ 755149 w 1650534"/>
                  <a:gd name="connsiteY54" fmla="*/ 884946 h 1557342"/>
                  <a:gd name="connsiteX55" fmla="*/ 911111 w 1650534"/>
                  <a:gd name="connsiteY55" fmla="*/ 732745 h 1557342"/>
                  <a:gd name="connsiteX56" fmla="*/ 881387 w 1650534"/>
                  <a:gd name="connsiteY56" fmla="*/ 303001 h 1557342"/>
                  <a:gd name="connsiteX57" fmla="*/ 986853 w 1650534"/>
                  <a:gd name="connsiteY57" fmla="*/ 347050 h 1557342"/>
                  <a:gd name="connsiteX58" fmla="*/ 968231 w 1650534"/>
                  <a:gd name="connsiteY58" fmla="*/ 674819 h 1557342"/>
                  <a:gd name="connsiteX59" fmla="*/ 1068415 w 1650534"/>
                  <a:gd name="connsiteY59" fmla="*/ 569890 h 1557342"/>
                  <a:gd name="connsiteX60" fmla="*/ 1111210 w 1650534"/>
                  <a:gd name="connsiteY60" fmla="*/ 123046 h 1557342"/>
                  <a:gd name="connsiteX61" fmla="*/ 1106823 w 1650534"/>
                  <a:gd name="connsiteY61" fmla="*/ 82936 h 1557342"/>
                  <a:gd name="connsiteX62" fmla="*/ 1204590 w 1650534"/>
                  <a:gd name="connsiteY62" fmla="*/ 84996 h 155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0534" h="1557342">
                    <a:moveTo>
                      <a:pt x="1204590" y="84996"/>
                    </a:moveTo>
                    <a:cubicBezTo>
                      <a:pt x="1218199" y="232899"/>
                      <a:pt x="1178358" y="402200"/>
                      <a:pt x="1106913" y="528080"/>
                    </a:cubicBezTo>
                    <a:cubicBezTo>
                      <a:pt x="1128818" y="504202"/>
                      <a:pt x="1150484" y="480333"/>
                      <a:pt x="1171912" y="456456"/>
                    </a:cubicBezTo>
                    <a:cubicBezTo>
                      <a:pt x="1269052" y="323146"/>
                      <a:pt x="1366729" y="183658"/>
                      <a:pt x="1464496" y="66463"/>
                    </a:cubicBezTo>
                    <a:cubicBezTo>
                      <a:pt x="1480307" y="47178"/>
                      <a:pt x="1503844" y="35870"/>
                      <a:pt x="1528778" y="35575"/>
                    </a:cubicBezTo>
                    <a:cubicBezTo>
                      <a:pt x="1663073" y="34948"/>
                      <a:pt x="1327425" y="374267"/>
                      <a:pt x="1162511" y="518500"/>
                    </a:cubicBezTo>
                    <a:cubicBezTo>
                      <a:pt x="1133205" y="550731"/>
                      <a:pt x="1103332" y="583051"/>
                      <a:pt x="1072891" y="615461"/>
                    </a:cubicBezTo>
                    <a:cubicBezTo>
                      <a:pt x="1150734" y="570490"/>
                      <a:pt x="1234183" y="536021"/>
                      <a:pt x="1321069" y="512949"/>
                    </a:cubicBezTo>
                    <a:cubicBezTo>
                      <a:pt x="1464317" y="454665"/>
                      <a:pt x="1679189" y="468184"/>
                      <a:pt x="1647495" y="535690"/>
                    </a:cubicBezTo>
                    <a:cubicBezTo>
                      <a:pt x="1638390" y="554437"/>
                      <a:pt x="1620717" y="567571"/>
                      <a:pt x="1600134" y="570875"/>
                    </a:cubicBezTo>
                    <a:cubicBezTo>
                      <a:pt x="1521884" y="584036"/>
                      <a:pt x="1440591" y="573382"/>
                      <a:pt x="1358940" y="585737"/>
                    </a:cubicBezTo>
                    <a:cubicBezTo>
                      <a:pt x="1247385" y="593974"/>
                      <a:pt x="1138965" y="620833"/>
                      <a:pt x="1040213" y="649751"/>
                    </a:cubicBezTo>
                    <a:cubicBezTo>
                      <a:pt x="991509" y="700721"/>
                      <a:pt x="941521" y="751457"/>
                      <a:pt x="890250" y="801952"/>
                    </a:cubicBezTo>
                    <a:cubicBezTo>
                      <a:pt x="1102526" y="688070"/>
                      <a:pt x="1326619" y="739281"/>
                      <a:pt x="1382665" y="775541"/>
                    </a:cubicBezTo>
                    <a:cubicBezTo>
                      <a:pt x="1398172" y="785290"/>
                      <a:pt x="1407933" y="802006"/>
                      <a:pt x="1408808" y="820306"/>
                    </a:cubicBezTo>
                    <a:cubicBezTo>
                      <a:pt x="1411852" y="899898"/>
                      <a:pt x="1236284" y="820306"/>
                      <a:pt x="1191519" y="821917"/>
                    </a:cubicBezTo>
                    <a:cubicBezTo>
                      <a:pt x="1052210" y="799624"/>
                      <a:pt x="956234" y="814576"/>
                      <a:pt x="853811" y="837675"/>
                    </a:cubicBezTo>
                    <a:cubicBezTo>
                      <a:pt x="828982" y="861964"/>
                      <a:pt x="803883" y="886200"/>
                      <a:pt x="778517" y="910373"/>
                    </a:cubicBezTo>
                    <a:cubicBezTo>
                      <a:pt x="746107" y="941288"/>
                      <a:pt x="713070" y="972238"/>
                      <a:pt x="679407" y="1003216"/>
                    </a:cubicBezTo>
                    <a:cubicBezTo>
                      <a:pt x="1249803" y="819142"/>
                      <a:pt x="1325097" y="1187647"/>
                      <a:pt x="1088380" y="1084509"/>
                    </a:cubicBezTo>
                    <a:cubicBezTo>
                      <a:pt x="923287" y="1011363"/>
                      <a:pt x="757119" y="1017361"/>
                      <a:pt x="666067" y="1015391"/>
                    </a:cubicBezTo>
                    <a:cubicBezTo>
                      <a:pt x="588056" y="1087195"/>
                      <a:pt x="506912" y="1159293"/>
                      <a:pt x="422635" y="1231696"/>
                    </a:cubicBezTo>
                    <a:cubicBezTo>
                      <a:pt x="532667" y="1183171"/>
                      <a:pt x="657741" y="1165981"/>
                      <a:pt x="776547" y="1171711"/>
                    </a:cubicBezTo>
                    <a:cubicBezTo>
                      <a:pt x="1025440" y="1179142"/>
                      <a:pt x="991956" y="1314959"/>
                      <a:pt x="831787" y="1277536"/>
                    </a:cubicBezTo>
                    <a:cubicBezTo>
                      <a:pt x="802153" y="1270552"/>
                      <a:pt x="772339" y="1264285"/>
                      <a:pt x="742257" y="1259630"/>
                    </a:cubicBezTo>
                    <a:cubicBezTo>
                      <a:pt x="624696" y="1243899"/>
                      <a:pt x="505539" y="1244257"/>
                      <a:pt x="388076" y="1260704"/>
                    </a:cubicBezTo>
                    <a:cubicBezTo>
                      <a:pt x="328807" y="1311136"/>
                      <a:pt x="268195" y="1361542"/>
                      <a:pt x="206241" y="1411920"/>
                    </a:cubicBezTo>
                    <a:cubicBezTo>
                      <a:pt x="341789" y="1365723"/>
                      <a:pt x="532578" y="1377809"/>
                      <a:pt x="627838" y="1413979"/>
                    </a:cubicBezTo>
                    <a:cubicBezTo>
                      <a:pt x="632493" y="1415770"/>
                      <a:pt x="664724" y="1413979"/>
                      <a:pt x="669469" y="1415591"/>
                    </a:cubicBezTo>
                    <a:cubicBezTo>
                      <a:pt x="709310" y="1429378"/>
                      <a:pt x="703580" y="1477277"/>
                      <a:pt x="669469" y="1502077"/>
                    </a:cubicBezTo>
                    <a:cubicBezTo>
                      <a:pt x="656441" y="1511155"/>
                      <a:pt x="640221" y="1514396"/>
                      <a:pt x="624704" y="1511030"/>
                    </a:cubicBezTo>
                    <a:cubicBezTo>
                      <a:pt x="577253" y="1502077"/>
                      <a:pt x="522461" y="1479426"/>
                      <a:pt x="472503" y="1469488"/>
                    </a:cubicBezTo>
                    <a:cubicBezTo>
                      <a:pt x="375721" y="1444957"/>
                      <a:pt x="262466" y="1431975"/>
                      <a:pt x="174368" y="1437347"/>
                    </a:cubicBezTo>
                    <a:cubicBezTo>
                      <a:pt x="126261" y="1476140"/>
                      <a:pt x="77497" y="1514942"/>
                      <a:pt x="28076" y="1553736"/>
                    </a:cubicBezTo>
                    <a:cubicBezTo>
                      <a:pt x="20563" y="1559618"/>
                      <a:pt x="9703" y="1558302"/>
                      <a:pt x="3818" y="1550790"/>
                    </a:cubicBezTo>
                    <a:cubicBezTo>
                      <a:pt x="3816" y="1550781"/>
                      <a:pt x="3815" y="1550781"/>
                      <a:pt x="3813" y="1550781"/>
                    </a:cubicBezTo>
                    <a:cubicBezTo>
                      <a:pt x="1854" y="1548328"/>
                      <a:pt x="614" y="1545391"/>
                      <a:pt x="232" y="1542276"/>
                    </a:cubicBezTo>
                    <a:cubicBezTo>
                      <a:pt x="-497" y="1536242"/>
                      <a:pt x="1982" y="1530261"/>
                      <a:pt x="6768" y="1526519"/>
                    </a:cubicBezTo>
                    <a:cubicBezTo>
                      <a:pt x="63530" y="1482174"/>
                      <a:pt x="119277" y="1437794"/>
                      <a:pt x="174010" y="1393388"/>
                    </a:cubicBezTo>
                    <a:cubicBezTo>
                      <a:pt x="207136" y="1301530"/>
                      <a:pt x="214746" y="1198391"/>
                      <a:pt x="206599" y="1100893"/>
                    </a:cubicBezTo>
                    <a:cubicBezTo>
                      <a:pt x="203734" y="1029269"/>
                      <a:pt x="185201" y="989070"/>
                      <a:pt x="186544" y="920758"/>
                    </a:cubicBezTo>
                    <a:cubicBezTo>
                      <a:pt x="191664" y="896567"/>
                      <a:pt x="215423" y="881114"/>
                      <a:pt x="239610" y="886236"/>
                    </a:cubicBezTo>
                    <a:cubicBezTo>
                      <a:pt x="252085" y="888877"/>
                      <a:pt x="262842" y="896711"/>
                      <a:pt x="269180" y="907777"/>
                    </a:cubicBezTo>
                    <a:cubicBezTo>
                      <a:pt x="335522" y="1072601"/>
                      <a:pt x="328270" y="1219878"/>
                      <a:pt x="237218" y="1341729"/>
                    </a:cubicBezTo>
                    <a:cubicBezTo>
                      <a:pt x="309618" y="1282039"/>
                      <a:pt x="380198" y="1222358"/>
                      <a:pt x="448957" y="1162669"/>
                    </a:cubicBezTo>
                    <a:cubicBezTo>
                      <a:pt x="469638" y="1036342"/>
                      <a:pt x="460595" y="906434"/>
                      <a:pt x="449941" y="778495"/>
                    </a:cubicBezTo>
                    <a:cubicBezTo>
                      <a:pt x="448688" y="762827"/>
                      <a:pt x="446360" y="747249"/>
                      <a:pt x="444122" y="731671"/>
                    </a:cubicBezTo>
                    <a:cubicBezTo>
                      <a:pt x="435169" y="671059"/>
                      <a:pt x="514134" y="626652"/>
                      <a:pt x="537054" y="708214"/>
                    </a:cubicBezTo>
                    <a:cubicBezTo>
                      <a:pt x="568390" y="838033"/>
                      <a:pt x="518074" y="1048428"/>
                      <a:pt x="472593" y="1141987"/>
                    </a:cubicBezTo>
                    <a:cubicBezTo>
                      <a:pt x="548096" y="1076272"/>
                      <a:pt x="621093" y="1010557"/>
                      <a:pt x="691583" y="944842"/>
                    </a:cubicBezTo>
                    <a:cubicBezTo>
                      <a:pt x="717457" y="818336"/>
                      <a:pt x="698835" y="692099"/>
                      <a:pt x="679944" y="558878"/>
                    </a:cubicBezTo>
                    <a:cubicBezTo>
                      <a:pt x="678243" y="546881"/>
                      <a:pt x="675826" y="534974"/>
                      <a:pt x="673229" y="523066"/>
                    </a:cubicBezTo>
                    <a:cubicBezTo>
                      <a:pt x="654338" y="434879"/>
                      <a:pt x="734468" y="413481"/>
                      <a:pt x="760163" y="477316"/>
                    </a:cubicBezTo>
                    <a:cubicBezTo>
                      <a:pt x="800989" y="586006"/>
                      <a:pt x="772518" y="804280"/>
                      <a:pt x="723814" y="914670"/>
                    </a:cubicBezTo>
                    <a:cubicBezTo>
                      <a:pt x="734289" y="904732"/>
                      <a:pt x="744853" y="894884"/>
                      <a:pt x="755149" y="884946"/>
                    </a:cubicBezTo>
                    <a:cubicBezTo>
                      <a:pt x="808449" y="834272"/>
                      <a:pt x="860437" y="783536"/>
                      <a:pt x="911111" y="732745"/>
                    </a:cubicBezTo>
                    <a:cubicBezTo>
                      <a:pt x="922391" y="590482"/>
                      <a:pt x="908514" y="450368"/>
                      <a:pt x="881387" y="303001"/>
                    </a:cubicBezTo>
                    <a:cubicBezTo>
                      <a:pt x="862496" y="246329"/>
                      <a:pt x="969663" y="170497"/>
                      <a:pt x="986853" y="347050"/>
                    </a:cubicBezTo>
                    <a:cubicBezTo>
                      <a:pt x="1002700" y="507219"/>
                      <a:pt x="1010310" y="594511"/>
                      <a:pt x="968231" y="674819"/>
                    </a:cubicBezTo>
                    <a:cubicBezTo>
                      <a:pt x="1002252" y="639840"/>
                      <a:pt x="1035647" y="604869"/>
                      <a:pt x="1068415" y="569890"/>
                    </a:cubicBezTo>
                    <a:cubicBezTo>
                      <a:pt x="1111121" y="421449"/>
                      <a:pt x="1121506" y="275247"/>
                      <a:pt x="1111210" y="123046"/>
                    </a:cubicBezTo>
                    <a:cubicBezTo>
                      <a:pt x="1110315" y="109616"/>
                      <a:pt x="1108614" y="96187"/>
                      <a:pt x="1106823" y="82936"/>
                    </a:cubicBezTo>
                    <a:cubicBezTo>
                      <a:pt x="1093931" y="-13935"/>
                      <a:pt x="1196622" y="-41152"/>
                      <a:pt x="1204590" y="84996"/>
                    </a:cubicBezTo>
                    <a:close/>
                  </a:path>
                </a:pathLst>
              </a:custGeom>
              <a:solidFill>
                <a:srgbClr val="FFFFFF"/>
              </a:solidFill>
              <a:ln w="8948" cap="flat">
                <a:noFill/>
                <a:prstDash val="solid"/>
                <a:miter/>
              </a:ln>
              <a:effectLst/>
            </p:spPr>
            <p:txBody>
              <a:bodyPr lIns="83210" tIns="41605" rIns="83210" bIns="41605" rtlCol="0" anchor="ctr"/>
              <a:lstStyle/>
              <a:p>
                <a:endParaRPr lang="zh-CN" altLang="en-US" sz="1638"/>
              </a:p>
            </p:txBody>
          </p:sp>
        </p:grpSp>
        <p:sp>
          <p:nvSpPr>
            <p:cNvPr id="121" name="任意多边形: 形状 120">
              <a:extLst>
                <a:ext uri="{FF2B5EF4-FFF2-40B4-BE49-F238E27FC236}">
                  <a16:creationId xmlns:a16="http://schemas.microsoft.com/office/drawing/2014/main" id="{4276AB98-85D7-0964-C5A6-8674B7B86687}"/>
                </a:ext>
              </a:extLst>
            </p:cNvPr>
            <p:cNvSpPr/>
            <p:nvPr/>
          </p:nvSpPr>
          <p:spPr>
            <a:xfrm>
              <a:off x="2146839" y="5983177"/>
              <a:ext cx="213133" cy="204736"/>
            </a:xfrm>
            <a:custGeom>
              <a:avLst/>
              <a:gdLst>
                <a:gd name="connsiteX0" fmla="*/ 214583 w 234212"/>
                <a:gd name="connsiteY0" fmla="*/ 19203 h 224985"/>
                <a:gd name="connsiteX1" fmla="*/ 119333 w 234212"/>
                <a:gd name="connsiteY1" fmla="*/ 19203 h 224985"/>
                <a:gd name="connsiteX2" fmla="*/ 19701 w 234212"/>
                <a:gd name="connsiteY2" fmla="*/ 110548 h 224985"/>
                <a:gd name="connsiteX3" fmla="*/ 19701 w 234212"/>
                <a:gd name="connsiteY3" fmla="*/ 205798 h 224985"/>
                <a:gd name="connsiteX4" fmla="*/ 114951 w 234212"/>
                <a:gd name="connsiteY4" fmla="*/ 205798 h 224985"/>
                <a:gd name="connsiteX5" fmla="*/ 214773 w 234212"/>
                <a:gd name="connsiteY5" fmla="*/ 114548 h 224985"/>
                <a:gd name="connsiteX6" fmla="*/ 214583 w 234212"/>
                <a:gd name="connsiteY6" fmla="*/ 19203 h 22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212" h="224985">
                  <a:moveTo>
                    <a:pt x="214583" y="19203"/>
                  </a:moveTo>
                  <a:cubicBezTo>
                    <a:pt x="187972" y="-6343"/>
                    <a:pt x="145944" y="-6343"/>
                    <a:pt x="119333" y="19203"/>
                  </a:cubicBezTo>
                  <a:lnTo>
                    <a:pt x="19701" y="110548"/>
                  </a:lnTo>
                  <a:cubicBezTo>
                    <a:pt x="-6450" y="136913"/>
                    <a:pt x="-6450" y="179432"/>
                    <a:pt x="19701" y="205798"/>
                  </a:cubicBezTo>
                  <a:cubicBezTo>
                    <a:pt x="46273" y="231439"/>
                    <a:pt x="88379" y="231439"/>
                    <a:pt x="114951" y="205798"/>
                  </a:cubicBezTo>
                  <a:lnTo>
                    <a:pt x="214773" y="114548"/>
                  </a:lnTo>
                  <a:cubicBezTo>
                    <a:pt x="240883" y="88097"/>
                    <a:pt x="240798" y="45549"/>
                    <a:pt x="214583" y="19203"/>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sp>
          <p:nvSpPr>
            <p:cNvPr id="122" name="任意多边形: 形状 121">
              <a:extLst>
                <a:ext uri="{FF2B5EF4-FFF2-40B4-BE49-F238E27FC236}">
                  <a16:creationId xmlns:a16="http://schemas.microsoft.com/office/drawing/2014/main" id="{1A070A4F-47CA-73B0-160E-BA75E1C7F67F}"/>
                </a:ext>
              </a:extLst>
            </p:cNvPr>
            <p:cNvSpPr/>
            <p:nvPr/>
          </p:nvSpPr>
          <p:spPr>
            <a:xfrm>
              <a:off x="2438667" y="5920095"/>
              <a:ext cx="246730" cy="253358"/>
            </a:xfrm>
            <a:custGeom>
              <a:avLst/>
              <a:gdLst>
                <a:gd name="connsiteX0" fmla="*/ 251939 w 271132"/>
                <a:gd name="connsiteY0" fmla="*/ 19467 h 278415"/>
                <a:gd name="connsiteX1" fmla="*/ 156689 w 271132"/>
                <a:gd name="connsiteY1" fmla="*/ 19467 h 278415"/>
                <a:gd name="connsiteX2" fmla="*/ 19814 w 271132"/>
                <a:gd name="connsiteY2" fmla="*/ 163485 h 278415"/>
                <a:gd name="connsiteX3" fmla="*/ 19814 w 271132"/>
                <a:gd name="connsiteY3" fmla="*/ 258735 h 278415"/>
                <a:gd name="connsiteX4" fmla="*/ 115064 w 271132"/>
                <a:gd name="connsiteY4" fmla="*/ 258735 h 278415"/>
                <a:gd name="connsiteX5" fmla="*/ 252034 w 271132"/>
                <a:gd name="connsiteY5" fmla="*/ 114717 h 278415"/>
                <a:gd name="connsiteX6" fmla="*/ 251939 w 271132"/>
                <a:gd name="connsiteY6" fmla="*/ 19467 h 27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132" h="278415">
                  <a:moveTo>
                    <a:pt x="251939" y="19467"/>
                  </a:moveTo>
                  <a:cubicBezTo>
                    <a:pt x="225469" y="-6431"/>
                    <a:pt x="183159" y="-6431"/>
                    <a:pt x="156689" y="19467"/>
                  </a:cubicBezTo>
                  <a:lnTo>
                    <a:pt x="19814" y="163485"/>
                  </a:lnTo>
                  <a:cubicBezTo>
                    <a:pt x="-6488" y="189784"/>
                    <a:pt x="-6488" y="232437"/>
                    <a:pt x="19814" y="258735"/>
                  </a:cubicBezTo>
                  <a:cubicBezTo>
                    <a:pt x="46117" y="285034"/>
                    <a:pt x="88762" y="285034"/>
                    <a:pt x="115064" y="258735"/>
                  </a:cubicBezTo>
                  <a:lnTo>
                    <a:pt x="252034" y="114717"/>
                  </a:lnTo>
                  <a:cubicBezTo>
                    <a:pt x="277652" y="88123"/>
                    <a:pt x="277610" y="46013"/>
                    <a:pt x="251939" y="19467"/>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sp>
          <p:nvSpPr>
            <p:cNvPr id="124" name="任意多边形: 形状 123">
              <a:extLst>
                <a:ext uri="{FF2B5EF4-FFF2-40B4-BE49-F238E27FC236}">
                  <a16:creationId xmlns:a16="http://schemas.microsoft.com/office/drawing/2014/main" id="{9B9AED53-6AF8-70A6-E76A-118B67452B0B}"/>
                </a:ext>
              </a:extLst>
            </p:cNvPr>
            <p:cNvSpPr/>
            <p:nvPr/>
          </p:nvSpPr>
          <p:spPr>
            <a:xfrm>
              <a:off x="2032414" y="5746473"/>
              <a:ext cx="234037" cy="214321"/>
            </a:xfrm>
            <a:custGeom>
              <a:avLst/>
              <a:gdLst>
                <a:gd name="connsiteX0" fmla="*/ 237741 w 257184"/>
                <a:gd name="connsiteY0" fmla="*/ 19190 h 235518"/>
                <a:gd name="connsiteX1" fmla="*/ 142491 w 257184"/>
                <a:gd name="connsiteY1" fmla="*/ 19190 h 235518"/>
                <a:gd name="connsiteX2" fmla="*/ 19619 w 257184"/>
                <a:gd name="connsiteY2" fmla="*/ 121202 h 235518"/>
                <a:gd name="connsiteX3" fmla="*/ 19619 w 257184"/>
                <a:gd name="connsiteY3" fmla="*/ 216452 h 235518"/>
                <a:gd name="connsiteX4" fmla="*/ 114869 w 257184"/>
                <a:gd name="connsiteY4" fmla="*/ 216452 h 235518"/>
                <a:gd name="connsiteX5" fmla="*/ 237741 w 257184"/>
                <a:gd name="connsiteY5" fmla="*/ 114440 h 235518"/>
                <a:gd name="connsiteX6" fmla="*/ 237741 w 257184"/>
                <a:gd name="connsiteY6" fmla="*/ 19190 h 23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184" h="235518">
                  <a:moveTo>
                    <a:pt x="237741" y="19190"/>
                  </a:moveTo>
                  <a:cubicBezTo>
                    <a:pt x="210024" y="-8528"/>
                    <a:pt x="171066" y="-4051"/>
                    <a:pt x="142491" y="19190"/>
                  </a:cubicBezTo>
                  <a:lnTo>
                    <a:pt x="19619" y="121202"/>
                  </a:lnTo>
                  <a:cubicBezTo>
                    <a:pt x="-8385" y="144443"/>
                    <a:pt x="-4384" y="192259"/>
                    <a:pt x="19619" y="216452"/>
                  </a:cubicBezTo>
                  <a:cubicBezTo>
                    <a:pt x="47337" y="244075"/>
                    <a:pt x="86294" y="239693"/>
                    <a:pt x="114869" y="216452"/>
                  </a:cubicBezTo>
                  <a:lnTo>
                    <a:pt x="237741" y="114440"/>
                  </a:lnTo>
                  <a:cubicBezTo>
                    <a:pt x="265745" y="91103"/>
                    <a:pt x="261744" y="43193"/>
                    <a:pt x="237741" y="19190"/>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sp>
          <p:nvSpPr>
            <p:cNvPr id="125" name="任意多边形: 形状 124">
              <a:extLst>
                <a:ext uri="{FF2B5EF4-FFF2-40B4-BE49-F238E27FC236}">
                  <a16:creationId xmlns:a16="http://schemas.microsoft.com/office/drawing/2014/main" id="{072149BB-7259-9CB0-4049-D0645416E285}"/>
                </a:ext>
              </a:extLst>
            </p:cNvPr>
            <p:cNvSpPr/>
            <p:nvPr/>
          </p:nvSpPr>
          <p:spPr>
            <a:xfrm>
              <a:off x="2440435" y="5572277"/>
              <a:ext cx="255135" cy="244209"/>
            </a:xfrm>
            <a:custGeom>
              <a:avLst/>
              <a:gdLst>
                <a:gd name="connsiteX0" fmla="*/ 261043 w 280368"/>
                <a:gd name="connsiteY0" fmla="*/ 19353 h 268362"/>
                <a:gd name="connsiteX1" fmla="*/ 165793 w 280368"/>
                <a:gd name="connsiteY1" fmla="*/ 19353 h 268362"/>
                <a:gd name="connsiteX2" fmla="*/ 19489 w 280368"/>
                <a:gd name="connsiteY2" fmla="*/ 153846 h 268362"/>
                <a:gd name="connsiteX3" fmla="*/ 19489 w 280368"/>
                <a:gd name="connsiteY3" fmla="*/ 249096 h 268362"/>
                <a:gd name="connsiteX4" fmla="*/ 114739 w 280368"/>
                <a:gd name="connsiteY4" fmla="*/ 249096 h 268362"/>
                <a:gd name="connsiteX5" fmla="*/ 261138 w 280368"/>
                <a:gd name="connsiteY5" fmla="*/ 114698 h 268362"/>
                <a:gd name="connsiteX6" fmla="*/ 261043 w 280368"/>
                <a:gd name="connsiteY6" fmla="*/ 19353 h 268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368" h="268362">
                  <a:moveTo>
                    <a:pt x="261043" y="19353"/>
                  </a:moveTo>
                  <a:cubicBezTo>
                    <a:pt x="234511" y="-6393"/>
                    <a:pt x="192324" y="-6393"/>
                    <a:pt x="165793" y="19353"/>
                  </a:cubicBezTo>
                  <a:lnTo>
                    <a:pt x="19489" y="153846"/>
                  </a:lnTo>
                  <a:cubicBezTo>
                    <a:pt x="-7276" y="178420"/>
                    <a:pt x="-5467" y="224045"/>
                    <a:pt x="19489" y="249096"/>
                  </a:cubicBezTo>
                  <a:cubicBezTo>
                    <a:pt x="46020" y="274842"/>
                    <a:pt x="88207" y="274842"/>
                    <a:pt x="114739" y="249096"/>
                  </a:cubicBezTo>
                  <a:lnTo>
                    <a:pt x="261138" y="114698"/>
                  </a:lnTo>
                  <a:cubicBezTo>
                    <a:pt x="287808" y="89933"/>
                    <a:pt x="285998" y="44308"/>
                    <a:pt x="261043" y="19353"/>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sp>
          <p:nvSpPr>
            <p:cNvPr id="126" name="任意多边形: 形状 125">
              <a:extLst>
                <a:ext uri="{FF2B5EF4-FFF2-40B4-BE49-F238E27FC236}">
                  <a16:creationId xmlns:a16="http://schemas.microsoft.com/office/drawing/2014/main" id="{0B28D63B-727F-5227-6FCF-52D96F31CACB}"/>
                </a:ext>
              </a:extLst>
            </p:cNvPr>
            <p:cNvSpPr/>
            <p:nvPr/>
          </p:nvSpPr>
          <p:spPr>
            <a:xfrm>
              <a:off x="1704535" y="6049653"/>
              <a:ext cx="271898" cy="258148"/>
            </a:xfrm>
            <a:custGeom>
              <a:avLst/>
              <a:gdLst>
                <a:gd name="connsiteX0" fmla="*/ 290106 w 298789"/>
                <a:gd name="connsiteY0" fmla="*/ 33686 h 283679"/>
                <a:gd name="connsiteX1" fmla="*/ 198094 w 298789"/>
                <a:gd name="connsiteY1" fmla="*/ 9493 h 283679"/>
                <a:gd name="connsiteX2" fmla="*/ 19120 w 298789"/>
                <a:gd name="connsiteY2" fmla="*/ 168941 h 283679"/>
                <a:gd name="connsiteX3" fmla="*/ 19120 w 298789"/>
                <a:gd name="connsiteY3" fmla="*/ 264191 h 283679"/>
                <a:gd name="connsiteX4" fmla="*/ 114370 w 298789"/>
                <a:gd name="connsiteY4" fmla="*/ 264191 h 283679"/>
                <a:gd name="connsiteX5" fmla="*/ 266198 w 298789"/>
                <a:gd name="connsiteY5" fmla="*/ 125888 h 283679"/>
                <a:gd name="connsiteX6" fmla="*/ 290106 w 298789"/>
                <a:gd name="connsiteY6" fmla="*/ 33686 h 28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89" h="283679">
                  <a:moveTo>
                    <a:pt x="290106" y="33686"/>
                  </a:moveTo>
                  <a:cubicBezTo>
                    <a:pt x="272675" y="3778"/>
                    <a:pt x="228384" y="-10891"/>
                    <a:pt x="198094" y="9493"/>
                  </a:cubicBezTo>
                  <a:cubicBezTo>
                    <a:pt x="131240" y="53965"/>
                    <a:pt x="70989" y="107648"/>
                    <a:pt x="19120" y="168941"/>
                  </a:cubicBezTo>
                  <a:cubicBezTo>
                    <a:pt x="-4217" y="196754"/>
                    <a:pt x="-8217" y="236759"/>
                    <a:pt x="19120" y="264191"/>
                  </a:cubicBezTo>
                  <a:cubicBezTo>
                    <a:pt x="43027" y="288194"/>
                    <a:pt x="90748" y="292195"/>
                    <a:pt x="114370" y="264191"/>
                  </a:cubicBezTo>
                  <a:cubicBezTo>
                    <a:pt x="158256" y="211213"/>
                    <a:pt x="209364" y="164655"/>
                    <a:pt x="266198" y="125888"/>
                  </a:cubicBezTo>
                  <a:cubicBezTo>
                    <a:pt x="297564" y="106514"/>
                    <a:pt x="308103" y="65862"/>
                    <a:pt x="290106" y="33686"/>
                  </a:cubicBezTo>
                  <a:close/>
                </a:path>
              </a:pathLst>
            </a:custGeom>
            <a:solidFill>
              <a:srgbClr val="FFFFFF"/>
            </a:solidFill>
            <a:ln w="9525" cap="flat">
              <a:noFill/>
              <a:prstDash val="solid"/>
              <a:miter/>
            </a:ln>
            <a:effectLst/>
          </p:spPr>
          <p:txBody>
            <a:bodyPr lIns="83210" tIns="41605" rIns="83210" bIns="41605" rtlCol="0" anchor="ctr"/>
            <a:lstStyle/>
            <a:p>
              <a:endParaRPr lang="zh-CN" altLang="en-US" sz="1638"/>
            </a:p>
          </p:txBody>
        </p:sp>
      </p:grpSp>
      <p:grpSp>
        <p:nvGrpSpPr>
          <p:cNvPr id="129" name="组合 128">
            <a:extLst>
              <a:ext uri="{FF2B5EF4-FFF2-40B4-BE49-F238E27FC236}">
                <a16:creationId xmlns:a16="http://schemas.microsoft.com/office/drawing/2014/main" id="{B6A6BF7C-5DD0-8BFF-DFEB-F7231472E23E}"/>
              </a:ext>
            </a:extLst>
          </p:cNvPr>
          <p:cNvGrpSpPr/>
          <p:nvPr userDrawn="1"/>
        </p:nvGrpSpPr>
        <p:grpSpPr>
          <a:xfrm rot="10800000">
            <a:off x="10349918" y="-223436"/>
            <a:ext cx="2441571" cy="1689140"/>
            <a:chOff x="383549" y="5034054"/>
            <a:chExt cx="2441571" cy="1689140"/>
          </a:xfrm>
        </p:grpSpPr>
        <p:sp>
          <p:nvSpPr>
            <p:cNvPr id="130" name="任意多边形: 形状 129">
              <a:extLst>
                <a:ext uri="{FF2B5EF4-FFF2-40B4-BE49-F238E27FC236}">
                  <a16:creationId xmlns:a16="http://schemas.microsoft.com/office/drawing/2014/main" id="{D44B979D-D9EF-9119-0590-E5EB422ADD1A}"/>
                </a:ext>
              </a:extLst>
            </p:cNvPr>
            <p:cNvSpPr/>
            <p:nvPr userDrawn="1"/>
          </p:nvSpPr>
          <p:spPr>
            <a:xfrm rot="358082">
              <a:off x="383549" y="5034054"/>
              <a:ext cx="2441571" cy="1689140"/>
            </a:xfrm>
            <a:custGeom>
              <a:avLst/>
              <a:gdLst>
                <a:gd name="connsiteX0" fmla="*/ 41567 w 2893771"/>
                <a:gd name="connsiteY0" fmla="*/ 1379929 h 1991868"/>
                <a:gd name="connsiteX1" fmla="*/ 90451 w 2893771"/>
                <a:gd name="connsiteY1" fmla="*/ 1310812 h 1991868"/>
                <a:gd name="connsiteX2" fmla="*/ 158046 w 2893771"/>
                <a:gd name="connsiteY2" fmla="*/ 713020 h 1991868"/>
                <a:gd name="connsiteX3" fmla="*/ 579374 w 2893771"/>
                <a:gd name="connsiteY3" fmla="*/ 606658 h 1991868"/>
                <a:gd name="connsiteX4" fmla="*/ 1086472 w 2893771"/>
                <a:gd name="connsiteY4" fmla="*/ 540 h 1991868"/>
                <a:gd name="connsiteX5" fmla="*/ 1634485 w 2893771"/>
                <a:gd name="connsiteY5" fmla="*/ 395188 h 1991868"/>
                <a:gd name="connsiteX6" fmla="*/ 1994665 w 2893771"/>
                <a:gd name="connsiteY6" fmla="*/ 295989 h 1991868"/>
                <a:gd name="connsiteX7" fmla="*/ 2445986 w 2893771"/>
                <a:gd name="connsiteY7" fmla="*/ 886887 h 1991868"/>
                <a:gd name="connsiteX8" fmla="*/ 2646622 w 2893771"/>
                <a:gd name="connsiteY8" fmla="*/ 901749 h 1991868"/>
                <a:gd name="connsiteX9" fmla="*/ 2863196 w 2893771"/>
                <a:gd name="connsiteY9" fmla="*/ 1468384 h 1991868"/>
                <a:gd name="connsiteX10" fmla="*/ 2374809 w 2893771"/>
                <a:gd name="connsiteY10" fmla="*/ 1763834 h 1991868"/>
                <a:gd name="connsiteX11" fmla="*/ 1491506 w 2893771"/>
                <a:gd name="connsiteY11" fmla="*/ 1946475 h 1991868"/>
                <a:gd name="connsiteX12" fmla="*/ 710983 w 2893771"/>
                <a:gd name="connsiteY12" fmla="*/ 1932866 h 1991868"/>
                <a:gd name="connsiteX13" fmla="*/ 256976 w 2893771"/>
                <a:gd name="connsiteY13" fmla="*/ 1935553 h 1991868"/>
                <a:gd name="connsiteX14" fmla="*/ 41567 w 2893771"/>
                <a:gd name="connsiteY14" fmla="*/ 1379929 h 1991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93771" h="1991868">
                  <a:moveTo>
                    <a:pt x="41567" y="1379929"/>
                  </a:moveTo>
                  <a:cubicBezTo>
                    <a:pt x="54999" y="1354995"/>
                    <a:pt x="71413" y="1331780"/>
                    <a:pt x="90451" y="1310812"/>
                  </a:cubicBezTo>
                  <a:cubicBezTo>
                    <a:pt x="-9465" y="1082779"/>
                    <a:pt x="7635" y="850986"/>
                    <a:pt x="158046" y="713020"/>
                  </a:cubicBezTo>
                  <a:cubicBezTo>
                    <a:pt x="263333" y="615701"/>
                    <a:pt x="415534" y="582485"/>
                    <a:pt x="579374" y="606658"/>
                  </a:cubicBezTo>
                  <a:cubicBezTo>
                    <a:pt x="604442" y="272980"/>
                    <a:pt x="812152" y="13164"/>
                    <a:pt x="1086472" y="540"/>
                  </a:cubicBezTo>
                  <a:cubicBezTo>
                    <a:pt x="1313520" y="-9846"/>
                    <a:pt x="1523558" y="152741"/>
                    <a:pt x="1634485" y="395188"/>
                  </a:cubicBezTo>
                  <a:cubicBezTo>
                    <a:pt x="1740310" y="316044"/>
                    <a:pt x="1866279" y="277546"/>
                    <a:pt x="1994665" y="295989"/>
                  </a:cubicBezTo>
                  <a:cubicBezTo>
                    <a:pt x="2250721" y="332786"/>
                    <a:pt x="2433362" y="583649"/>
                    <a:pt x="2445986" y="886887"/>
                  </a:cubicBezTo>
                  <a:cubicBezTo>
                    <a:pt x="2512882" y="872177"/>
                    <a:pt x="2582617" y="877343"/>
                    <a:pt x="2646622" y="901749"/>
                  </a:cubicBezTo>
                  <a:cubicBezTo>
                    <a:pt x="2850751" y="979551"/>
                    <a:pt x="2948070" y="1233368"/>
                    <a:pt x="2863196" y="1468384"/>
                  </a:cubicBezTo>
                  <a:cubicBezTo>
                    <a:pt x="2783156" y="1689882"/>
                    <a:pt x="2570253" y="1815582"/>
                    <a:pt x="2374809" y="1763834"/>
                  </a:cubicBezTo>
                  <a:cubicBezTo>
                    <a:pt x="2152417" y="1850051"/>
                    <a:pt x="1840046" y="1917825"/>
                    <a:pt x="1491506" y="1946475"/>
                  </a:cubicBezTo>
                  <a:cubicBezTo>
                    <a:pt x="1199817" y="1970917"/>
                    <a:pt x="928810" y="1964381"/>
                    <a:pt x="710983" y="1932866"/>
                  </a:cubicBezTo>
                  <a:cubicBezTo>
                    <a:pt x="584298" y="2007982"/>
                    <a:pt x="410700" y="2014249"/>
                    <a:pt x="256976" y="1935553"/>
                  </a:cubicBezTo>
                  <a:cubicBezTo>
                    <a:pt x="34673" y="1821581"/>
                    <a:pt x="-61750" y="1572866"/>
                    <a:pt x="41567" y="1379929"/>
                  </a:cubicBezTo>
                  <a:close/>
                </a:path>
              </a:pathLst>
            </a:custGeom>
            <a:solidFill>
              <a:srgbClr val="B4ECCF"/>
            </a:solidFill>
            <a:ln w="8948" cap="flat">
              <a:noFill/>
              <a:prstDash val="solid"/>
              <a:miter/>
            </a:ln>
            <a:effectLst/>
          </p:spPr>
          <p:txBody>
            <a:bodyPr lIns="83210" tIns="41605" rIns="83210" bIns="41605" rtlCol="0" anchor="ctr"/>
            <a:lstStyle/>
            <a:p>
              <a:endParaRPr lang="zh-CN" altLang="en-US" sz="1638"/>
            </a:p>
          </p:txBody>
        </p:sp>
        <p:sp>
          <p:nvSpPr>
            <p:cNvPr id="131" name="任意多边形: 形状 130">
              <a:extLst>
                <a:ext uri="{FF2B5EF4-FFF2-40B4-BE49-F238E27FC236}">
                  <a16:creationId xmlns:a16="http://schemas.microsoft.com/office/drawing/2014/main" id="{D8E92F1F-95C6-E882-3EFD-A9D10B1DC43B}"/>
                </a:ext>
              </a:extLst>
            </p:cNvPr>
            <p:cNvSpPr/>
            <p:nvPr userDrawn="1"/>
          </p:nvSpPr>
          <p:spPr>
            <a:xfrm rot="17505513">
              <a:off x="928776" y="5273835"/>
              <a:ext cx="1337241" cy="1342309"/>
            </a:xfrm>
            <a:custGeom>
              <a:avLst/>
              <a:gdLst>
                <a:gd name="connsiteX0" fmla="*/ 1204590 w 1650534"/>
                <a:gd name="connsiteY0" fmla="*/ 84996 h 1557342"/>
                <a:gd name="connsiteX1" fmla="*/ 1106913 w 1650534"/>
                <a:gd name="connsiteY1" fmla="*/ 528080 h 1557342"/>
                <a:gd name="connsiteX2" fmla="*/ 1171912 w 1650534"/>
                <a:gd name="connsiteY2" fmla="*/ 456456 h 1557342"/>
                <a:gd name="connsiteX3" fmla="*/ 1464496 w 1650534"/>
                <a:gd name="connsiteY3" fmla="*/ 66463 h 1557342"/>
                <a:gd name="connsiteX4" fmla="*/ 1528778 w 1650534"/>
                <a:gd name="connsiteY4" fmla="*/ 35575 h 1557342"/>
                <a:gd name="connsiteX5" fmla="*/ 1162511 w 1650534"/>
                <a:gd name="connsiteY5" fmla="*/ 518500 h 1557342"/>
                <a:gd name="connsiteX6" fmla="*/ 1072891 w 1650534"/>
                <a:gd name="connsiteY6" fmla="*/ 615461 h 1557342"/>
                <a:gd name="connsiteX7" fmla="*/ 1321069 w 1650534"/>
                <a:gd name="connsiteY7" fmla="*/ 512949 h 1557342"/>
                <a:gd name="connsiteX8" fmla="*/ 1647495 w 1650534"/>
                <a:gd name="connsiteY8" fmla="*/ 535690 h 1557342"/>
                <a:gd name="connsiteX9" fmla="*/ 1600134 w 1650534"/>
                <a:gd name="connsiteY9" fmla="*/ 570875 h 1557342"/>
                <a:gd name="connsiteX10" fmla="*/ 1358940 w 1650534"/>
                <a:gd name="connsiteY10" fmla="*/ 585737 h 1557342"/>
                <a:gd name="connsiteX11" fmla="*/ 1040213 w 1650534"/>
                <a:gd name="connsiteY11" fmla="*/ 649751 h 1557342"/>
                <a:gd name="connsiteX12" fmla="*/ 890250 w 1650534"/>
                <a:gd name="connsiteY12" fmla="*/ 801952 h 1557342"/>
                <a:gd name="connsiteX13" fmla="*/ 1382665 w 1650534"/>
                <a:gd name="connsiteY13" fmla="*/ 775541 h 1557342"/>
                <a:gd name="connsiteX14" fmla="*/ 1408808 w 1650534"/>
                <a:gd name="connsiteY14" fmla="*/ 820306 h 1557342"/>
                <a:gd name="connsiteX15" fmla="*/ 1191519 w 1650534"/>
                <a:gd name="connsiteY15" fmla="*/ 821917 h 1557342"/>
                <a:gd name="connsiteX16" fmla="*/ 853811 w 1650534"/>
                <a:gd name="connsiteY16" fmla="*/ 837675 h 1557342"/>
                <a:gd name="connsiteX17" fmla="*/ 778517 w 1650534"/>
                <a:gd name="connsiteY17" fmla="*/ 910373 h 1557342"/>
                <a:gd name="connsiteX18" fmla="*/ 679407 w 1650534"/>
                <a:gd name="connsiteY18" fmla="*/ 1003216 h 1557342"/>
                <a:gd name="connsiteX19" fmla="*/ 1088380 w 1650534"/>
                <a:gd name="connsiteY19" fmla="*/ 1084509 h 1557342"/>
                <a:gd name="connsiteX20" fmla="*/ 666067 w 1650534"/>
                <a:gd name="connsiteY20" fmla="*/ 1015391 h 1557342"/>
                <a:gd name="connsiteX21" fmla="*/ 422635 w 1650534"/>
                <a:gd name="connsiteY21" fmla="*/ 1231696 h 1557342"/>
                <a:gd name="connsiteX22" fmla="*/ 776547 w 1650534"/>
                <a:gd name="connsiteY22" fmla="*/ 1171711 h 1557342"/>
                <a:gd name="connsiteX23" fmla="*/ 831787 w 1650534"/>
                <a:gd name="connsiteY23" fmla="*/ 1277536 h 1557342"/>
                <a:gd name="connsiteX24" fmla="*/ 742257 w 1650534"/>
                <a:gd name="connsiteY24" fmla="*/ 1259630 h 1557342"/>
                <a:gd name="connsiteX25" fmla="*/ 388076 w 1650534"/>
                <a:gd name="connsiteY25" fmla="*/ 1260704 h 1557342"/>
                <a:gd name="connsiteX26" fmla="*/ 206241 w 1650534"/>
                <a:gd name="connsiteY26" fmla="*/ 1411920 h 1557342"/>
                <a:gd name="connsiteX27" fmla="*/ 627838 w 1650534"/>
                <a:gd name="connsiteY27" fmla="*/ 1413979 h 1557342"/>
                <a:gd name="connsiteX28" fmla="*/ 669469 w 1650534"/>
                <a:gd name="connsiteY28" fmla="*/ 1415591 h 1557342"/>
                <a:gd name="connsiteX29" fmla="*/ 669469 w 1650534"/>
                <a:gd name="connsiteY29" fmla="*/ 1502077 h 1557342"/>
                <a:gd name="connsiteX30" fmla="*/ 624704 w 1650534"/>
                <a:gd name="connsiteY30" fmla="*/ 1511030 h 1557342"/>
                <a:gd name="connsiteX31" fmla="*/ 472503 w 1650534"/>
                <a:gd name="connsiteY31" fmla="*/ 1469488 h 1557342"/>
                <a:gd name="connsiteX32" fmla="*/ 174368 w 1650534"/>
                <a:gd name="connsiteY32" fmla="*/ 1437347 h 1557342"/>
                <a:gd name="connsiteX33" fmla="*/ 28076 w 1650534"/>
                <a:gd name="connsiteY33" fmla="*/ 1553736 h 1557342"/>
                <a:gd name="connsiteX34" fmla="*/ 3818 w 1650534"/>
                <a:gd name="connsiteY34" fmla="*/ 1550790 h 1557342"/>
                <a:gd name="connsiteX35" fmla="*/ 3813 w 1650534"/>
                <a:gd name="connsiteY35" fmla="*/ 1550781 h 1557342"/>
                <a:gd name="connsiteX36" fmla="*/ 232 w 1650534"/>
                <a:gd name="connsiteY36" fmla="*/ 1542276 h 1557342"/>
                <a:gd name="connsiteX37" fmla="*/ 6768 w 1650534"/>
                <a:gd name="connsiteY37" fmla="*/ 1526519 h 1557342"/>
                <a:gd name="connsiteX38" fmla="*/ 174010 w 1650534"/>
                <a:gd name="connsiteY38" fmla="*/ 1393388 h 1557342"/>
                <a:gd name="connsiteX39" fmla="*/ 206599 w 1650534"/>
                <a:gd name="connsiteY39" fmla="*/ 1100893 h 1557342"/>
                <a:gd name="connsiteX40" fmla="*/ 186544 w 1650534"/>
                <a:gd name="connsiteY40" fmla="*/ 920758 h 1557342"/>
                <a:gd name="connsiteX41" fmla="*/ 239610 w 1650534"/>
                <a:gd name="connsiteY41" fmla="*/ 886236 h 1557342"/>
                <a:gd name="connsiteX42" fmla="*/ 269180 w 1650534"/>
                <a:gd name="connsiteY42" fmla="*/ 907777 h 1557342"/>
                <a:gd name="connsiteX43" fmla="*/ 237218 w 1650534"/>
                <a:gd name="connsiteY43" fmla="*/ 1341729 h 1557342"/>
                <a:gd name="connsiteX44" fmla="*/ 448957 w 1650534"/>
                <a:gd name="connsiteY44" fmla="*/ 1162669 h 1557342"/>
                <a:gd name="connsiteX45" fmla="*/ 449941 w 1650534"/>
                <a:gd name="connsiteY45" fmla="*/ 778495 h 1557342"/>
                <a:gd name="connsiteX46" fmla="*/ 444122 w 1650534"/>
                <a:gd name="connsiteY46" fmla="*/ 731671 h 1557342"/>
                <a:gd name="connsiteX47" fmla="*/ 537054 w 1650534"/>
                <a:gd name="connsiteY47" fmla="*/ 708214 h 1557342"/>
                <a:gd name="connsiteX48" fmla="*/ 472593 w 1650534"/>
                <a:gd name="connsiteY48" fmla="*/ 1141987 h 1557342"/>
                <a:gd name="connsiteX49" fmla="*/ 691583 w 1650534"/>
                <a:gd name="connsiteY49" fmla="*/ 944842 h 1557342"/>
                <a:gd name="connsiteX50" fmla="*/ 679944 w 1650534"/>
                <a:gd name="connsiteY50" fmla="*/ 558878 h 1557342"/>
                <a:gd name="connsiteX51" fmla="*/ 673229 w 1650534"/>
                <a:gd name="connsiteY51" fmla="*/ 523066 h 1557342"/>
                <a:gd name="connsiteX52" fmla="*/ 760163 w 1650534"/>
                <a:gd name="connsiteY52" fmla="*/ 477316 h 1557342"/>
                <a:gd name="connsiteX53" fmla="*/ 723814 w 1650534"/>
                <a:gd name="connsiteY53" fmla="*/ 914670 h 1557342"/>
                <a:gd name="connsiteX54" fmla="*/ 755149 w 1650534"/>
                <a:gd name="connsiteY54" fmla="*/ 884946 h 1557342"/>
                <a:gd name="connsiteX55" fmla="*/ 911111 w 1650534"/>
                <a:gd name="connsiteY55" fmla="*/ 732745 h 1557342"/>
                <a:gd name="connsiteX56" fmla="*/ 881387 w 1650534"/>
                <a:gd name="connsiteY56" fmla="*/ 303001 h 1557342"/>
                <a:gd name="connsiteX57" fmla="*/ 986853 w 1650534"/>
                <a:gd name="connsiteY57" fmla="*/ 347050 h 1557342"/>
                <a:gd name="connsiteX58" fmla="*/ 968231 w 1650534"/>
                <a:gd name="connsiteY58" fmla="*/ 674819 h 1557342"/>
                <a:gd name="connsiteX59" fmla="*/ 1068415 w 1650534"/>
                <a:gd name="connsiteY59" fmla="*/ 569890 h 1557342"/>
                <a:gd name="connsiteX60" fmla="*/ 1111210 w 1650534"/>
                <a:gd name="connsiteY60" fmla="*/ 123046 h 1557342"/>
                <a:gd name="connsiteX61" fmla="*/ 1106823 w 1650534"/>
                <a:gd name="connsiteY61" fmla="*/ 82936 h 1557342"/>
                <a:gd name="connsiteX62" fmla="*/ 1204590 w 1650534"/>
                <a:gd name="connsiteY62" fmla="*/ 84996 h 155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0534" h="1557342">
                  <a:moveTo>
                    <a:pt x="1204590" y="84996"/>
                  </a:moveTo>
                  <a:cubicBezTo>
                    <a:pt x="1218199" y="232899"/>
                    <a:pt x="1178358" y="402200"/>
                    <a:pt x="1106913" y="528080"/>
                  </a:cubicBezTo>
                  <a:cubicBezTo>
                    <a:pt x="1128818" y="504202"/>
                    <a:pt x="1150484" y="480333"/>
                    <a:pt x="1171912" y="456456"/>
                  </a:cubicBezTo>
                  <a:cubicBezTo>
                    <a:pt x="1269052" y="323146"/>
                    <a:pt x="1366729" y="183658"/>
                    <a:pt x="1464496" y="66463"/>
                  </a:cubicBezTo>
                  <a:cubicBezTo>
                    <a:pt x="1480307" y="47178"/>
                    <a:pt x="1503844" y="35870"/>
                    <a:pt x="1528778" y="35575"/>
                  </a:cubicBezTo>
                  <a:cubicBezTo>
                    <a:pt x="1663073" y="34948"/>
                    <a:pt x="1327425" y="374267"/>
                    <a:pt x="1162511" y="518500"/>
                  </a:cubicBezTo>
                  <a:cubicBezTo>
                    <a:pt x="1133205" y="550731"/>
                    <a:pt x="1103332" y="583051"/>
                    <a:pt x="1072891" y="615461"/>
                  </a:cubicBezTo>
                  <a:cubicBezTo>
                    <a:pt x="1150734" y="570490"/>
                    <a:pt x="1234183" y="536021"/>
                    <a:pt x="1321069" y="512949"/>
                  </a:cubicBezTo>
                  <a:cubicBezTo>
                    <a:pt x="1464317" y="454665"/>
                    <a:pt x="1679189" y="468184"/>
                    <a:pt x="1647495" y="535690"/>
                  </a:cubicBezTo>
                  <a:cubicBezTo>
                    <a:pt x="1638390" y="554437"/>
                    <a:pt x="1620717" y="567571"/>
                    <a:pt x="1600134" y="570875"/>
                  </a:cubicBezTo>
                  <a:cubicBezTo>
                    <a:pt x="1521884" y="584036"/>
                    <a:pt x="1440591" y="573382"/>
                    <a:pt x="1358940" y="585737"/>
                  </a:cubicBezTo>
                  <a:cubicBezTo>
                    <a:pt x="1247385" y="593974"/>
                    <a:pt x="1138965" y="620833"/>
                    <a:pt x="1040213" y="649751"/>
                  </a:cubicBezTo>
                  <a:cubicBezTo>
                    <a:pt x="991509" y="700721"/>
                    <a:pt x="941521" y="751457"/>
                    <a:pt x="890250" y="801952"/>
                  </a:cubicBezTo>
                  <a:cubicBezTo>
                    <a:pt x="1102526" y="688070"/>
                    <a:pt x="1326619" y="739281"/>
                    <a:pt x="1382665" y="775541"/>
                  </a:cubicBezTo>
                  <a:cubicBezTo>
                    <a:pt x="1398172" y="785290"/>
                    <a:pt x="1407933" y="802006"/>
                    <a:pt x="1408808" y="820306"/>
                  </a:cubicBezTo>
                  <a:cubicBezTo>
                    <a:pt x="1411852" y="899898"/>
                    <a:pt x="1236284" y="820306"/>
                    <a:pt x="1191519" y="821917"/>
                  </a:cubicBezTo>
                  <a:cubicBezTo>
                    <a:pt x="1052210" y="799624"/>
                    <a:pt x="956234" y="814576"/>
                    <a:pt x="853811" y="837675"/>
                  </a:cubicBezTo>
                  <a:cubicBezTo>
                    <a:pt x="828982" y="861964"/>
                    <a:pt x="803883" y="886200"/>
                    <a:pt x="778517" y="910373"/>
                  </a:cubicBezTo>
                  <a:cubicBezTo>
                    <a:pt x="746107" y="941288"/>
                    <a:pt x="713070" y="972238"/>
                    <a:pt x="679407" y="1003216"/>
                  </a:cubicBezTo>
                  <a:cubicBezTo>
                    <a:pt x="1249803" y="819142"/>
                    <a:pt x="1325097" y="1187647"/>
                    <a:pt x="1088380" y="1084509"/>
                  </a:cubicBezTo>
                  <a:cubicBezTo>
                    <a:pt x="923287" y="1011363"/>
                    <a:pt x="757119" y="1017361"/>
                    <a:pt x="666067" y="1015391"/>
                  </a:cubicBezTo>
                  <a:cubicBezTo>
                    <a:pt x="588056" y="1087195"/>
                    <a:pt x="506912" y="1159293"/>
                    <a:pt x="422635" y="1231696"/>
                  </a:cubicBezTo>
                  <a:cubicBezTo>
                    <a:pt x="532667" y="1183171"/>
                    <a:pt x="657741" y="1165981"/>
                    <a:pt x="776547" y="1171711"/>
                  </a:cubicBezTo>
                  <a:cubicBezTo>
                    <a:pt x="1025440" y="1179142"/>
                    <a:pt x="991956" y="1314959"/>
                    <a:pt x="831787" y="1277536"/>
                  </a:cubicBezTo>
                  <a:cubicBezTo>
                    <a:pt x="802153" y="1270552"/>
                    <a:pt x="772339" y="1264285"/>
                    <a:pt x="742257" y="1259630"/>
                  </a:cubicBezTo>
                  <a:cubicBezTo>
                    <a:pt x="624696" y="1243899"/>
                    <a:pt x="505539" y="1244257"/>
                    <a:pt x="388076" y="1260704"/>
                  </a:cubicBezTo>
                  <a:cubicBezTo>
                    <a:pt x="328807" y="1311136"/>
                    <a:pt x="268195" y="1361542"/>
                    <a:pt x="206241" y="1411920"/>
                  </a:cubicBezTo>
                  <a:cubicBezTo>
                    <a:pt x="341789" y="1365723"/>
                    <a:pt x="532578" y="1377809"/>
                    <a:pt x="627838" y="1413979"/>
                  </a:cubicBezTo>
                  <a:cubicBezTo>
                    <a:pt x="632493" y="1415770"/>
                    <a:pt x="664724" y="1413979"/>
                    <a:pt x="669469" y="1415591"/>
                  </a:cubicBezTo>
                  <a:cubicBezTo>
                    <a:pt x="709310" y="1429378"/>
                    <a:pt x="703580" y="1477277"/>
                    <a:pt x="669469" y="1502077"/>
                  </a:cubicBezTo>
                  <a:cubicBezTo>
                    <a:pt x="656441" y="1511155"/>
                    <a:pt x="640221" y="1514396"/>
                    <a:pt x="624704" y="1511030"/>
                  </a:cubicBezTo>
                  <a:cubicBezTo>
                    <a:pt x="577253" y="1502077"/>
                    <a:pt x="522461" y="1479426"/>
                    <a:pt x="472503" y="1469488"/>
                  </a:cubicBezTo>
                  <a:cubicBezTo>
                    <a:pt x="375721" y="1444957"/>
                    <a:pt x="262466" y="1431975"/>
                    <a:pt x="174368" y="1437347"/>
                  </a:cubicBezTo>
                  <a:cubicBezTo>
                    <a:pt x="126261" y="1476140"/>
                    <a:pt x="77497" y="1514942"/>
                    <a:pt x="28076" y="1553736"/>
                  </a:cubicBezTo>
                  <a:cubicBezTo>
                    <a:pt x="20563" y="1559618"/>
                    <a:pt x="9703" y="1558302"/>
                    <a:pt x="3818" y="1550790"/>
                  </a:cubicBezTo>
                  <a:cubicBezTo>
                    <a:pt x="3816" y="1550781"/>
                    <a:pt x="3815" y="1550781"/>
                    <a:pt x="3813" y="1550781"/>
                  </a:cubicBezTo>
                  <a:cubicBezTo>
                    <a:pt x="1854" y="1548328"/>
                    <a:pt x="614" y="1545391"/>
                    <a:pt x="232" y="1542276"/>
                  </a:cubicBezTo>
                  <a:cubicBezTo>
                    <a:pt x="-497" y="1536242"/>
                    <a:pt x="1982" y="1530261"/>
                    <a:pt x="6768" y="1526519"/>
                  </a:cubicBezTo>
                  <a:cubicBezTo>
                    <a:pt x="63530" y="1482174"/>
                    <a:pt x="119277" y="1437794"/>
                    <a:pt x="174010" y="1393388"/>
                  </a:cubicBezTo>
                  <a:cubicBezTo>
                    <a:pt x="207136" y="1301530"/>
                    <a:pt x="214746" y="1198391"/>
                    <a:pt x="206599" y="1100893"/>
                  </a:cubicBezTo>
                  <a:cubicBezTo>
                    <a:pt x="203734" y="1029269"/>
                    <a:pt x="185201" y="989070"/>
                    <a:pt x="186544" y="920758"/>
                  </a:cubicBezTo>
                  <a:cubicBezTo>
                    <a:pt x="191664" y="896567"/>
                    <a:pt x="215423" y="881114"/>
                    <a:pt x="239610" y="886236"/>
                  </a:cubicBezTo>
                  <a:cubicBezTo>
                    <a:pt x="252085" y="888877"/>
                    <a:pt x="262842" y="896711"/>
                    <a:pt x="269180" y="907777"/>
                  </a:cubicBezTo>
                  <a:cubicBezTo>
                    <a:pt x="335522" y="1072601"/>
                    <a:pt x="328270" y="1219878"/>
                    <a:pt x="237218" y="1341729"/>
                  </a:cubicBezTo>
                  <a:cubicBezTo>
                    <a:pt x="309618" y="1282039"/>
                    <a:pt x="380198" y="1222358"/>
                    <a:pt x="448957" y="1162669"/>
                  </a:cubicBezTo>
                  <a:cubicBezTo>
                    <a:pt x="469638" y="1036342"/>
                    <a:pt x="460595" y="906434"/>
                    <a:pt x="449941" y="778495"/>
                  </a:cubicBezTo>
                  <a:cubicBezTo>
                    <a:pt x="448688" y="762827"/>
                    <a:pt x="446360" y="747249"/>
                    <a:pt x="444122" y="731671"/>
                  </a:cubicBezTo>
                  <a:cubicBezTo>
                    <a:pt x="435169" y="671059"/>
                    <a:pt x="514134" y="626652"/>
                    <a:pt x="537054" y="708214"/>
                  </a:cubicBezTo>
                  <a:cubicBezTo>
                    <a:pt x="568390" y="838033"/>
                    <a:pt x="518074" y="1048428"/>
                    <a:pt x="472593" y="1141987"/>
                  </a:cubicBezTo>
                  <a:cubicBezTo>
                    <a:pt x="548096" y="1076272"/>
                    <a:pt x="621093" y="1010557"/>
                    <a:pt x="691583" y="944842"/>
                  </a:cubicBezTo>
                  <a:cubicBezTo>
                    <a:pt x="717457" y="818336"/>
                    <a:pt x="698835" y="692099"/>
                    <a:pt x="679944" y="558878"/>
                  </a:cubicBezTo>
                  <a:cubicBezTo>
                    <a:pt x="678243" y="546881"/>
                    <a:pt x="675826" y="534974"/>
                    <a:pt x="673229" y="523066"/>
                  </a:cubicBezTo>
                  <a:cubicBezTo>
                    <a:pt x="654338" y="434879"/>
                    <a:pt x="734468" y="413481"/>
                    <a:pt x="760163" y="477316"/>
                  </a:cubicBezTo>
                  <a:cubicBezTo>
                    <a:pt x="800989" y="586006"/>
                    <a:pt x="772518" y="804280"/>
                    <a:pt x="723814" y="914670"/>
                  </a:cubicBezTo>
                  <a:cubicBezTo>
                    <a:pt x="734289" y="904732"/>
                    <a:pt x="744853" y="894884"/>
                    <a:pt x="755149" y="884946"/>
                  </a:cubicBezTo>
                  <a:cubicBezTo>
                    <a:pt x="808449" y="834272"/>
                    <a:pt x="860437" y="783536"/>
                    <a:pt x="911111" y="732745"/>
                  </a:cubicBezTo>
                  <a:cubicBezTo>
                    <a:pt x="922391" y="590482"/>
                    <a:pt x="908514" y="450368"/>
                    <a:pt x="881387" y="303001"/>
                  </a:cubicBezTo>
                  <a:cubicBezTo>
                    <a:pt x="862496" y="246329"/>
                    <a:pt x="969663" y="170497"/>
                    <a:pt x="986853" y="347050"/>
                  </a:cubicBezTo>
                  <a:cubicBezTo>
                    <a:pt x="1002700" y="507219"/>
                    <a:pt x="1010310" y="594511"/>
                    <a:pt x="968231" y="674819"/>
                  </a:cubicBezTo>
                  <a:cubicBezTo>
                    <a:pt x="1002252" y="639840"/>
                    <a:pt x="1035647" y="604869"/>
                    <a:pt x="1068415" y="569890"/>
                  </a:cubicBezTo>
                  <a:cubicBezTo>
                    <a:pt x="1111121" y="421449"/>
                    <a:pt x="1121506" y="275247"/>
                    <a:pt x="1111210" y="123046"/>
                  </a:cubicBezTo>
                  <a:cubicBezTo>
                    <a:pt x="1110315" y="109616"/>
                    <a:pt x="1108614" y="96187"/>
                    <a:pt x="1106823" y="82936"/>
                  </a:cubicBezTo>
                  <a:cubicBezTo>
                    <a:pt x="1093931" y="-13935"/>
                    <a:pt x="1196622" y="-41152"/>
                    <a:pt x="1204590" y="84996"/>
                  </a:cubicBezTo>
                  <a:close/>
                </a:path>
              </a:pathLst>
            </a:custGeom>
            <a:solidFill>
              <a:srgbClr val="FFFFFF"/>
            </a:solidFill>
            <a:ln w="8948" cap="flat">
              <a:noFill/>
              <a:prstDash val="solid"/>
              <a:miter/>
            </a:ln>
            <a:effectLst/>
          </p:spPr>
          <p:txBody>
            <a:bodyPr lIns="49926" tIns="24963" rIns="49926" bIns="24963" rtlCol="0" anchor="ctr"/>
            <a:lstStyle/>
            <a:p>
              <a:endParaRPr lang="zh-CN" altLang="en-US" sz="983"/>
            </a:p>
          </p:txBody>
        </p:sp>
        <p:sp>
          <p:nvSpPr>
            <p:cNvPr id="132" name="椭圆 131">
              <a:extLst>
                <a:ext uri="{FF2B5EF4-FFF2-40B4-BE49-F238E27FC236}">
                  <a16:creationId xmlns:a16="http://schemas.microsoft.com/office/drawing/2014/main" id="{D4005D9E-80C5-AB00-24BF-F3045FB75961}"/>
                </a:ext>
              </a:extLst>
            </p:cNvPr>
            <p:cNvSpPr>
              <a:spLocks noChangeAspect="1"/>
            </p:cNvSpPr>
            <p:nvPr userDrawn="1"/>
          </p:nvSpPr>
          <p:spPr>
            <a:xfrm rot="2919983">
              <a:off x="642338" y="5701175"/>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133" name="椭圆 132">
              <a:extLst>
                <a:ext uri="{FF2B5EF4-FFF2-40B4-BE49-F238E27FC236}">
                  <a16:creationId xmlns:a16="http://schemas.microsoft.com/office/drawing/2014/main" id="{5E95FC2F-6CA2-C279-9B0E-3DE32181541B}"/>
                </a:ext>
              </a:extLst>
            </p:cNvPr>
            <p:cNvSpPr>
              <a:spLocks noChangeAspect="1"/>
            </p:cNvSpPr>
            <p:nvPr userDrawn="1"/>
          </p:nvSpPr>
          <p:spPr>
            <a:xfrm rot="2919983">
              <a:off x="657687" y="6052935"/>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134" name="椭圆 133">
              <a:extLst>
                <a:ext uri="{FF2B5EF4-FFF2-40B4-BE49-F238E27FC236}">
                  <a16:creationId xmlns:a16="http://schemas.microsoft.com/office/drawing/2014/main" id="{7D6FCB63-7753-8C49-80CF-50098D38E7A1}"/>
                </a:ext>
              </a:extLst>
            </p:cNvPr>
            <p:cNvSpPr>
              <a:spLocks noChangeAspect="1"/>
            </p:cNvSpPr>
            <p:nvPr userDrawn="1"/>
          </p:nvSpPr>
          <p:spPr>
            <a:xfrm rot="2919983">
              <a:off x="939259" y="5945475"/>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135" name="椭圆 134">
              <a:extLst>
                <a:ext uri="{FF2B5EF4-FFF2-40B4-BE49-F238E27FC236}">
                  <a16:creationId xmlns:a16="http://schemas.microsoft.com/office/drawing/2014/main" id="{19AA6F4A-9129-ECEF-D119-CB9827977064}"/>
                </a:ext>
              </a:extLst>
            </p:cNvPr>
            <p:cNvSpPr>
              <a:spLocks noChangeAspect="1"/>
            </p:cNvSpPr>
            <p:nvPr userDrawn="1"/>
          </p:nvSpPr>
          <p:spPr>
            <a:xfrm rot="2919983">
              <a:off x="1102835" y="6205840"/>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sp>
          <p:nvSpPr>
            <p:cNvPr id="136" name="椭圆 135">
              <a:extLst>
                <a:ext uri="{FF2B5EF4-FFF2-40B4-BE49-F238E27FC236}">
                  <a16:creationId xmlns:a16="http://schemas.microsoft.com/office/drawing/2014/main" id="{06C65FD0-2CDD-9418-2A31-67DD1A30C9E7}"/>
                </a:ext>
              </a:extLst>
            </p:cNvPr>
            <p:cNvSpPr>
              <a:spLocks noChangeAspect="1"/>
            </p:cNvSpPr>
            <p:nvPr userDrawn="1"/>
          </p:nvSpPr>
          <p:spPr>
            <a:xfrm rot="2919983">
              <a:off x="767146" y="6339486"/>
              <a:ext cx="163800" cy="163800"/>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3210" tIns="41605" rIns="83210" bIns="41605" rtlCol="0" anchor="ctr"/>
            <a:lstStyle/>
            <a:p>
              <a:pPr algn="ctr"/>
              <a:endParaRPr lang="zh-CN" altLang="en-US" sz="1638"/>
            </a:p>
          </p:txBody>
        </p:sp>
      </p:grpSp>
    </p:spTree>
    <p:extLst>
      <p:ext uri="{BB962C8B-B14F-4D97-AF65-F5344CB8AC3E}">
        <p14:creationId xmlns:p14="http://schemas.microsoft.com/office/powerpoint/2010/main" val="3026233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尾页">
    <p:bg>
      <p:bgPr>
        <a:solidFill>
          <a:schemeClr val="bg1"/>
        </a:solidFill>
        <a:effectLst/>
      </p:bgPr>
    </p:bg>
    <p:spTree>
      <p:nvGrpSpPr>
        <p:cNvPr id="1" name=""/>
        <p:cNvGrpSpPr/>
        <p:nvPr/>
      </p:nvGrpSpPr>
      <p:grpSpPr>
        <a:xfrm>
          <a:off x="0" y="0"/>
          <a:ext cx="0" cy="0"/>
          <a:chOff x="0" y="0"/>
          <a:chExt cx="0" cy="0"/>
        </a:xfrm>
      </p:grpSpPr>
      <p:pic>
        <p:nvPicPr>
          <p:cNvPr id="114" name="图片 113" descr="雪地上&#10;&#10;中度可信度描述已自动生成">
            <a:extLst>
              <a:ext uri="{FF2B5EF4-FFF2-40B4-BE49-F238E27FC236}">
                <a16:creationId xmlns:a16="http://schemas.microsoft.com/office/drawing/2014/main" id="{EAF0E77D-8291-A761-CAC1-7136E52F63D6}"/>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17593" r="17593"/>
          <a:stretch/>
        </p:blipFill>
        <p:spPr>
          <a:xfrm>
            <a:off x="19665" y="94192"/>
            <a:ext cx="12192000" cy="6858000"/>
          </a:xfrm>
          <a:prstGeom prst="rect">
            <a:avLst/>
          </a:prstGeom>
          <a:solidFill>
            <a:schemeClr val="bg1">
              <a:alpha val="20000"/>
            </a:schemeClr>
          </a:solidFill>
        </p:spPr>
      </p:pic>
      <p:pic>
        <p:nvPicPr>
          <p:cNvPr id="198" name="图片 197">
            <a:extLst>
              <a:ext uri="{FF2B5EF4-FFF2-40B4-BE49-F238E27FC236}">
                <a16:creationId xmlns:a16="http://schemas.microsoft.com/office/drawing/2014/main" id="{083BDD73-DE2E-FBF3-980A-D9428FA6ED09}"/>
              </a:ext>
            </a:extLst>
          </p:cNvPr>
          <p:cNvPicPr>
            <a:picLocks noChangeAspect="1"/>
          </p:cNvPicPr>
          <p:nvPr userDrawn="1"/>
        </p:nvPicPr>
        <p:blipFill>
          <a:blip r:embed="rId3"/>
          <a:srcRect l="15128" t="14738" r="11249" b="23546"/>
          <a:stretch>
            <a:fillRect/>
          </a:stretch>
        </p:blipFill>
        <p:spPr>
          <a:xfrm>
            <a:off x="19665"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3" name="矩形 112">
            <a:extLst>
              <a:ext uri="{FF2B5EF4-FFF2-40B4-BE49-F238E27FC236}">
                <a16:creationId xmlns:a16="http://schemas.microsoft.com/office/drawing/2014/main" id="{EA6149AE-6A9D-F978-07FF-906122FA0629}"/>
              </a:ext>
            </a:extLst>
          </p:cNvPr>
          <p:cNvSpPr/>
          <p:nvPr userDrawn="1"/>
        </p:nvSpPr>
        <p:spPr>
          <a:xfrm>
            <a:off x="0" y="-7937"/>
            <a:ext cx="12192000" cy="6858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a:extLst>
              <a:ext uri="{FF2B5EF4-FFF2-40B4-BE49-F238E27FC236}">
                <a16:creationId xmlns:a16="http://schemas.microsoft.com/office/drawing/2014/main" id="{067FAB1A-05D2-196A-533D-72E8FBC66828}"/>
              </a:ext>
            </a:extLst>
          </p:cNvPr>
          <p:cNvGrpSpPr/>
          <p:nvPr userDrawn="1"/>
        </p:nvGrpSpPr>
        <p:grpSpPr>
          <a:xfrm>
            <a:off x="7155181" y="1115888"/>
            <a:ext cx="3840670" cy="4313919"/>
            <a:chOff x="6977147" y="1549738"/>
            <a:chExt cx="3840670" cy="4313919"/>
          </a:xfrm>
        </p:grpSpPr>
        <p:sp>
          <p:nvSpPr>
            <p:cNvPr id="121" name="任意多边形: 形状 120">
              <a:extLst>
                <a:ext uri="{FF2B5EF4-FFF2-40B4-BE49-F238E27FC236}">
                  <a16:creationId xmlns:a16="http://schemas.microsoft.com/office/drawing/2014/main" id="{3362D761-E239-9CD1-273E-2A38732F82E2}"/>
                </a:ext>
              </a:extLst>
            </p:cNvPr>
            <p:cNvSpPr/>
            <p:nvPr/>
          </p:nvSpPr>
          <p:spPr>
            <a:xfrm>
              <a:off x="7895547" y="5184155"/>
              <a:ext cx="2922270" cy="543305"/>
            </a:xfrm>
            <a:custGeom>
              <a:avLst/>
              <a:gdLst>
                <a:gd name="connsiteX0" fmla="*/ 2922270 w 2922270"/>
                <a:gd name="connsiteY0" fmla="*/ 271653 h 543305"/>
                <a:gd name="connsiteX1" fmla="*/ 1461135 w 2922270"/>
                <a:gd name="connsiteY1" fmla="*/ 543306 h 543305"/>
                <a:gd name="connsiteX2" fmla="*/ 0 w 2922270"/>
                <a:gd name="connsiteY2" fmla="*/ 271653 h 543305"/>
                <a:gd name="connsiteX3" fmla="*/ 1461135 w 2922270"/>
                <a:gd name="connsiteY3" fmla="*/ 0 h 543305"/>
                <a:gd name="connsiteX4" fmla="*/ 2922270 w 2922270"/>
                <a:gd name="connsiteY4" fmla="*/ 271653 h 543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270" h="543305">
                  <a:moveTo>
                    <a:pt x="2922270" y="271653"/>
                  </a:moveTo>
                  <a:cubicBezTo>
                    <a:pt x="2922270" y="421683"/>
                    <a:pt x="2268098" y="543306"/>
                    <a:pt x="1461135" y="543306"/>
                  </a:cubicBezTo>
                  <a:cubicBezTo>
                    <a:pt x="654173" y="543306"/>
                    <a:pt x="0" y="421683"/>
                    <a:pt x="0" y="271653"/>
                  </a:cubicBezTo>
                  <a:cubicBezTo>
                    <a:pt x="0" y="121623"/>
                    <a:pt x="654173" y="0"/>
                    <a:pt x="1461135" y="0"/>
                  </a:cubicBezTo>
                  <a:cubicBezTo>
                    <a:pt x="2268098" y="0"/>
                    <a:pt x="2922270" y="121623"/>
                    <a:pt x="2922270" y="271653"/>
                  </a:cubicBezTo>
                  <a:close/>
                </a:path>
              </a:pathLst>
            </a:custGeom>
            <a:solidFill>
              <a:srgbClr val="47946C"/>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1CC19C49-3ABC-E90E-67C4-E705BF5338D4}"/>
                </a:ext>
              </a:extLst>
            </p:cNvPr>
            <p:cNvSpPr/>
            <p:nvPr/>
          </p:nvSpPr>
          <p:spPr>
            <a:xfrm>
              <a:off x="7741814" y="3439556"/>
              <a:ext cx="1305687" cy="862705"/>
            </a:xfrm>
            <a:custGeom>
              <a:avLst/>
              <a:gdLst>
                <a:gd name="connsiteX0" fmla="*/ 1135653 w 1305687"/>
                <a:gd name="connsiteY0" fmla="*/ 266297 h 862705"/>
                <a:gd name="connsiteX1" fmla="*/ 837330 w 1305687"/>
                <a:gd name="connsiteY1" fmla="*/ 392217 h 862705"/>
                <a:gd name="connsiteX2" fmla="*/ 128765 w 1305687"/>
                <a:gd name="connsiteY2" fmla="*/ -22 h 862705"/>
                <a:gd name="connsiteX3" fmla="*/ -203 w 1305687"/>
                <a:gd name="connsiteY3" fmla="*/ 331543 h 862705"/>
                <a:gd name="connsiteX4" fmla="*/ 547675 w 1305687"/>
                <a:gd name="connsiteY4" fmla="*/ 780266 h 862705"/>
                <a:gd name="connsiteX5" fmla="*/ 1042975 w 1305687"/>
                <a:gd name="connsiteY5" fmla="*/ 827319 h 862705"/>
                <a:gd name="connsiteX6" fmla="*/ 1305484 w 1305687"/>
                <a:gd name="connsiteY6" fmla="*/ 709400 h 862705"/>
                <a:gd name="connsiteX7" fmla="*/ 1135653 w 1305687"/>
                <a:gd name="connsiteY7" fmla="*/ 266297 h 862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5687" h="862705">
                  <a:moveTo>
                    <a:pt x="1135653" y="266297"/>
                  </a:moveTo>
                  <a:cubicBezTo>
                    <a:pt x="1033735" y="308778"/>
                    <a:pt x="931818" y="351259"/>
                    <a:pt x="837330" y="392217"/>
                  </a:cubicBezTo>
                  <a:cubicBezTo>
                    <a:pt x="627113" y="273154"/>
                    <a:pt x="322028" y="132470"/>
                    <a:pt x="128765" y="-22"/>
                  </a:cubicBezTo>
                  <a:cubicBezTo>
                    <a:pt x="45231" y="87703"/>
                    <a:pt x="64948" y="204956"/>
                    <a:pt x="-203" y="331543"/>
                  </a:cubicBezTo>
                  <a:cubicBezTo>
                    <a:pt x="159283" y="507336"/>
                    <a:pt x="343907" y="658546"/>
                    <a:pt x="547675" y="780266"/>
                  </a:cubicBezTo>
                  <a:cubicBezTo>
                    <a:pt x="697103" y="870220"/>
                    <a:pt x="879278" y="887526"/>
                    <a:pt x="1042975" y="827319"/>
                  </a:cubicBezTo>
                  <a:cubicBezTo>
                    <a:pt x="1132996" y="793867"/>
                    <a:pt x="1220692" y="754472"/>
                    <a:pt x="1305484" y="709400"/>
                  </a:cubicBezTo>
                  <a:cubicBezTo>
                    <a:pt x="1255573" y="575288"/>
                    <a:pt x="1205662" y="441175"/>
                    <a:pt x="1135653" y="266297"/>
                  </a:cubicBezTo>
                  <a:close/>
                </a:path>
              </a:pathLst>
            </a:custGeom>
            <a:solidFill>
              <a:srgbClr val="FCB499"/>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2AA5B1EA-6564-914E-837A-B164AC498828}"/>
                </a:ext>
              </a:extLst>
            </p:cNvPr>
            <p:cNvSpPr/>
            <p:nvPr/>
          </p:nvSpPr>
          <p:spPr>
            <a:xfrm>
              <a:off x="7004180" y="3298387"/>
              <a:ext cx="971663" cy="756571"/>
            </a:xfrm>
            <a:custGeom>
              <a:avLst/>
              <a:gdLst>
                <a:gd name="connsiteX0" fmla="*/ 971460 w 971663"/>
                <a:gd name="connsiteY0" fmla="*/ 496143 h 756571"/>
                <a:gd name="connsiteX1" fmla="*/ 921644 w 971663"/>
                <a:gd name="connsiteY1" fmla="*/ 208107 h 756571"/>
                <a:gd name="connsiteX2" fmla="*/ 863351 w 971663"/>
                <a:gd name="connsiteY2" fmla="*/ 135431 h 756571"/>
                <a:gd name="connsiteX3" fmla="*/ 629322 w 971663"/>
                <a:gd name="connsiteY3" fmla="*/ 36943 h 756571"/>
                <a:gd name="connsiteX4" fmla="*/ 449871 w 971663"/>
                <a:gd name="connsiteY4" fmla="*/ 653 h 756571"/>
                <a:gd name="connsiteX5" fmla="*/ 39534 w 971663"/>
                <a:gd name="connsiteY5" fmla="*/ 165912 h 756571"/>
                <a:gd name="connsiteX6" fmla="*/ 958 w 971663"/>
                <a:gd name="connsiteY6" fmla="*/ 219061 h 756571"/>
                <a:gd name="connsiteX7" fmla="*/ 4863 w 971663"/>
                <a:gd name="connsiteY7" fmla="*/ 249350 h 756571"/>
                <a:gd name="connsiteX8" fmla="*/ 86302 w 971663"/>
                <a:gd name="connsiteY8" fmla="*/ 264305 h 756571"/>
                <a:gd name="connsiteX9" fmla="*/ 360907 w 971663"/>
                <a:gd name="connsiteY9" fmla="*/ 194296 h 756571"/>
                <a:gd name="connsiteX10" fmla="*/ 224033 w 971663"/>
                <a:gd name="connsiteY10" fmla="*/ 262209 h 756571"/>
                <a:gd name="connsiteX11" fmla="*/ 192220 w 971663"/>
                <a:gd name="connsiteY11" fmla="*/ 318407 h 756571"/>
                <a:gd name="connsiteX12" fmla="*/ 250989 w 971663"/>
                <a:gd name="connsiteY12" fmla="*/ 445756 h 756571"/>
                <a:gd name="connsiteX13" fmla="*/ 308139 w 971663"/>
                <a:gd name="connsiteY13" fmla="*/ 580820 h 756571"/>
                <a:gd name="connsiteX14" fmla="*/ 408247 w 971663"/>
                <a:gd name="connsiteY14" fmla="*/ 643495 h 756571"/>
                <a:gd name="connsiteX15" fmla="*/ 483304 w 971663"/>
                <a:gd name="connsiteY15" fmla="*/ 729220 h 756571"/>
                <a:gd name="connsiteX16" fmla="*/ 712951 w 971663"/>
                <a:gd name="connsiteY16" fmla="*/ 731982 h 756571"/>
                <a:gd name="connsiteX17" fmla="*/ 741526 w 971663"/>
                <a:gd name="connsiteY17" fmla="*/ 693882 h 756571"/>
                <a:gd name="connsiteX18" fmla="*/ 703998 w 971663"/>
                <a:gd name="connsiteY18" fmla="*/ 648829 h 756571"/>
                <a:gd name="connsiteX19" fmla="*/ 581506 w 971663"/>
                <a:gd name="connsiteY19" fmla="*/ 600442 h 756571"/>
                <a:gd name="connsiteX20" fmla="*/ 581506 w 971663"/>
                <a:gd name="connsiteY20" fmla="*/ 599870 h 756571"/>
                <a:gd name="connsiteX21" fmla="*/ 829823 w 971663"/>
                <a:gd name="connsiteY21" fmla="*/ 535482 h 756571"/>
                <a:gd name="connsiteX22" fmla="*/ 971460 w 971663"/>
                <a:gd name="connsiteY22" fmla="*/ 496143 h 75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71663" h="756571">
                  <a:moveTo>
                    <a:pt x="971460" y="496143"/>
                  </a:moveTo>
                  <a:cubicBezTo>
                    <a:pt x="949619" y="401112"/>
                    <a:pt x="932988" y="304957"/>
                    <a:pt x="921644" y="208107"/>
                  </a:cubicBezTo>
                  <a:cubicBezTo>
                    <a:pt x="917748" y="174713"/>
                    <a:pt x="895108" y="146480"/>
                    <a:pt x="863351" y="135431"/>
                  </a:cubicBezTo>
                  <a:cubicBezTo>
                    <a:pt x="783389" y="107447"/>
                    <a:pt x="705236" y="74557"/>
                    <a:pt x="629322" y="36943"/>
                  </a:cubicBezTo>
                  <a:cubicBezTo>
                    <a:pt x="573715" y="9330"/>
                    <a:pt x="511831" y="-3176"/>
                    <a:pt x="449871" y="653"/>
                  </a:cubicBezTo>
                  <a:cubicBezTo>
                    <a:pt x="298881" y="10187"/>
                    <a:pt x="154986" y="68137"/>
                    <a:pt x="39534" y="165912"/>
                  </a:cubicBezTo>
                  <a:cubicBezTo>
                    <a:pt x="22675" y="180389"/>
                    <a:pt x="6006" y="196296"/>
                    <a:pt x="958" y="219061"/>
                  </a:cubicBezTo>
                  <a:cubicBezTo>
                    <a:pt x="-1462" y="229300"/>
                    <a:pt x="-71" y="240064"/>
                    <a:pt x="4863" y="249350"/>
                  </a:cubicBezTo>
                  <a:cubicBezTo>
                    <a:pt x="20579" y="277163"/>
                    <a:pt x="57441" y="272020"/>
                    <a:pt x="86302" y="264305"/>
                  </a:cubicBezTo>
                  <a:cubicBezTo>
                    <a:pt x="180790" y="239349"/>
                    <a:pt x="275182" y="214298"/>
                    <a:pt x="360907" y="194296"/>
                  </a:cubicBezTo>
                  <a:cubicBezTo>
                    <a:pt x="311568" y="208964"/>
                    <a:pt x="260895" y="224300"/>
                    <a:pt x="224033" y="262209"/>
                  </a:cubicBezTo>
                  <a:cubicBezTo>
                    <a:pt x="208527" y="277706"/>
                    <a:pt x="197525" y="297137"/>
                    <a:pt x="192220" y="318407"/>
                  </a:cubicBezTo>
                  <a:cubicBezTo>
                    <a:pt x="179361" y="373937"/>
                    <a:pt x="214222" y="412800"/>
                    <a:pt x="250989" y="445756"/>
                  </a:cubicBezTo>
                  <a:cubicBezTo>
                    <a:pt x="252580" y="496315"/>
                    <a:pt x="272953" y="544473"/>
                    <a:pt x="308139" y="580820"/>
                  </a:cubicBezTo>
                  <a:cubicBezTo>
                    <a:pt x="336352" y="608995"/>
                    <a:pt x="370575" y="630417"/>
                    <a:pt x="408247" y="643495"/>
                  </a:cubicBezTo>
                  <a:cubicBezTo>
                    <a:pt x="423106" y="679576"/>
                    <a:pt x="449499" y="709722"/>
                    <a:pt x="483304" y="729220"/>
                  </a:cubicBezTo>
                  <a:cubicBezTo>
                    <a:pt x="552265" y="768273"/>
                    <a:pt x="640657" y="762081"/>
                    <a:pt x="712951" y="731982"/>
                  </a:cubicBezTo>
                  <a:cubicBezTo>
                    <a:pt x="728792" y="725553"/>
                    <a:pt x="739783" y="710894"/>
                    <a:pt x="741526" y="693882"/>
                  </a:cubicBezTo>
                  <a:cubicBezTo>
                    <a:pt x="743527" y="669117"/>
                    <a:pt x="722476" y="657687"/>
                    <a:pt x="703998" y="648829"/>
                  </a:cubicBezTo>
                  <a:cubicBezTo>
                    <a:pt x="664545" y="629408"/>
                    <a:pt x="623578" y="613225"/>
                    <a:pt x="581506" y="600442"/>
                  </a:cubicBezTo>
                  <a:lnTo>
                    <a:pt x="581506" y="599870"/>
                  </a:lnTo>
                  <a:cubicBezTo>
                    <a:pt x="667231" y="607109"/>
                    <a:pt x="750766" y="576249"/>
                    <a:pt x="829823" y="535482"/>
                  </a:cubicBezTo>
                  <a:cubicBezTo>
                    <a:pt x="878791" y="529785"/>
                    <a:pt x="926568" y="516517"/>
                    <a:pt x="971460" y="496143"/>
                  </a:cubicBezTo>
                  <a:close/>
                </a:path>
              </a:pathLst>
            </a:custGeom>
            <a:solidFill>
              <a:srgbClr val="FCB499"/>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E30A6F92-F6F8-A422-EC0B-8E2BD275459D}"/>
                </a:ext>
              </a:extLst>
            </p:cNvPr>
            <p:cNvSpPr/>
            <p:nvPr/>
          </p:nvSpPr>
          <p:spPr>
            <a:xfrm>
              <a:off x="7270802" y="3629770"/>
              <a:ext cx="191750" cy="228306"/>
            </a:xfrm>
            <a:custGeom>
              <a:avLst/>
              <a:gdLst>
                <a:gd name="connsiteX0" fmla="*/ -203 w 191750"/>
                <a:gd name="connsiteY0" fmla="*/ 125422 h 228306"/>
                <a:gd name="connsiteX1" fmla="*/ 125527 w 191750"/>
                <a:gd name="connsiteY1" fmla="*/ 220672 h 228306"/>
                <a:gd name="connsiteX2" fmla="*/ 176581 w 191750"/>
                <a:gd name="connsiteY2" fmla="*/ 222767 h 228306"/>
                <a:gd name="connsiteX3" fmla="*/ 189916 w 191750"/>
                <a:gd name="connsiteY3" fmla="*/ 180095 h 228306"/>
                <a:gd name="connsiteX4" fmla="*/ 167151 w 191750"/>
                <a:gd name="connsiteY4" fmla="*/ 138662 h 228306"/>
                <a:gd name="connsiteX5" fmla="*/ 64757 w 191750"/>
                <a:gd name="connsiteY5" fmla="*/ -22 h 228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750" h="228306">
                  <a:moveTo>
                    <a:pt x="-203" y="125422"/>
                  </a:moveTo>
                  <a:cubicBezTo>
                    <a:pt x="33096" y="167179"/>
                    <a:pt x="76321" y="199926"/>
                    <a:pt x="125527" y="220672"/>
                  </a:cubicBezTo>
                  <a:cubicBezTo>
                    <a:pt x="141910" y="227530"/>
                    <a:pt x="161912" y="232673"/>
                    <a:pt x="176581" y="222767"/>
                  </a:cubicBezTo>
                  <a:cubicBezTo>
                    <a:pt x="189230" y="212537"/>
                    <a:pt x="194497" y="195707"/>
                    <a:pt x="189916" y="180095"/>
                  </a:cubicBezTo>
                  <a:cubicBezTo>
                    <a:pt x="185201" y="164893"/>
                    <a:pt x="177457" y="150796"/>
                    <a:pt x="167151" y="138662"/>
                  </a:cubicBezTo>
                  <a:lnTo>
                    <a:pt x="64757" y="-22"/>
                  </a:lnTo>
                </a:path>
              </a:pathLst>
            </a:custGeom>
            <a:noFill/>
            <a:ln w="9525" cap="flat">
              <a:solidFill>
                <a:srgbClr val="D46674"/>
              </a:solid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83292D1F-15BB-611F-EFA5-FB6A3EF73CB6}"/>
                </a:ext>
              </a:extLst>
            </p:cNvPr>
            <p:cNvSpPr/>
            <p:nvPr/>
          </p:nvSpPr>
          <p:spPr>
            <a:xfrm>
              <a:off x="7415487" y="3813983"/>
              <a:ext cx="185138" cy="143059"/>
            </a:xfrm>
            <a:custGeom>
              <a:avLst/>
              <a:gdLst>
                <a:gd name="connsiteX0" fmla="*/ -203 w 185138"/>
                <a:gd name="connsiteY0" fmla="*/ 126565 h 143059"/>
                <a:gd name="connsiteX1" fmla="*/ 134576 w 185138"/>
                <a:gd name="connsiteY1" fmla="*/ 141995 h 143059"/>
                <a:gd name="connsiteX2" fmla="*/ 176105 w 185138"/>
                <a:gd name="connsiteY2" fmla="*/ 134661 h 143059"/>
                <a:gd name="connsiteX3" fmla="*/ 182963 w 185138"/>
                <a:gd name="connsiteY3" fmla="*/ 100657 h 143059"/>
                <a:gd name="connsiteX4" fmla="*/ 162865 w 185138"/>
                <a:gd name="connsiteY4" fmla="*/ 70558 h 143059"/>
                <a:gd name="connsiteX5" fmla="*/ 59614 w 185138"/>
                <a:gd name="connsiteY5" fmla="*/ -22 h 14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138" h="143059">
                  <a:moveTo>
                    <a:pt x="-203" y="126565"/>
                  </a:moveTo>
                  <a:lnTo>
                    <a:pt x="134576" y="141995"/>
                  </a:lnTo>
                  <a:cubicBezTo>
                    <a:pt x="149054" y="143614"/>
                    <a:pt x="165532" y="144662"/>
                    <a:pt x="176105" y="134661"/>
                  </a:cubicBezTo>
                  <a:cubicBezTo>
                    <a:pt x="184534" y="125479"/>
                    <a:pt x="187172" y="112382"/>
                    <a:pt x="182963" y="100657"/>
                  </a:cubicBezTo>
                  <a:cubicBezTo>
                    <a:pt x="178657" y="89217"/>
                    <a:pt x="171780" y="78921"/>
                    <a:pt x="162865" y="70558"/>
                  </a:cubicBezTo>
                  <a:cubicBezTo>
                    <a:pt x="133775" y="40049"/>
                    <a:pt x="98600" y="15998"/>
                    <a:pt x="59614" y="-22"/>
                  </a:cubicBezTo>
                </a:path>
              </a:pathLst>
            </a:custGeom>
            <a:noFill/>
            <a:ln w="9525" cap="flat">
              <a:solidFill>
                <a:srgbClr val="D46674"/>
              </a:solid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D7FAA81D-B108-FE4E-EBD8-59244AC62ED8}"/>
                </a:ext>
              </a:extLst>
            </p:cNvPr>
            <p:cNvSpPr/>
            <p:nvPr/>
          </p:nvSpPr>
          <p:spPr>
            <a:xfrm>
              <a:off x="7307338" y="3424274"/>
              <a:ext cx="384659" cy="318461"/>
            </a:xfrm>
            <a:custGeom>
              <a:avLst/>
              <a:gdLst>
                <a:gd name="connsiteX0" fmla="*/ 384457 w 384659"/>
                <a:gd name="connsiteY0" fmla="*/ 40119 h 318461"/>
                <a:gd name="connsiteX1" fmla="*/ 38413 w 384659"/>
                <a:gd name="connsiteY1" fmla="*/ 1352 h 318461"/>
                <a:gd name="connsiteX2" fmla="*/ 4504 w 384659"/>
                <a:gd name="connsiteY2" fmla="*/ 13544 h 318461"/>
                <a:gd name="connsiteX3" fmla="*/ 20887 w 384659"/>
                <a:gd name="connsiteY3" fmla="*/ 65932 h 318461"/>
                <a:gd name="connsiteX4" fmla="*/ 220912 w 384659"/>
                <a:gd name="connsiteY4" fmla="*/ 158229 h 318461"/>
                <a:gd name="connsiteX5" fmla="*/ 375789 w 384659"/>
                <a:gd name="connsiteY5" fmla="*/ 318440 h 318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659" h="318461">
                  <a:moveTo>
                    <a:pt x="384457" y="40119"/>
                  </a:moveTo>
                  <a:cubicBezTo>
                    <a:pt x="271966" y="8553"/>
                    <a:pt x="155095" y="-4544"/>
                    <a:pt x="38413" y="1352"/>
                  </a:cubicBezTo>
                  <a:cubicBezTo>
                    <a:pt x="26031" y="2019"/>
                    <a:pt x="12029" y="3638"/>
                    <a:pt x="4504" y="13544"/>
                  </a:cubicBezTo>
                  <a:cubicBezTo>
                    <a:pt x="-7783" y="29546"/>
                    <a:pt x="6219" y="51644"/>
                    <a:pt x="20887" y="65932"/>
                  </a:cubicBezTo>
                  <a:cubicBezTo>
                    <a:pt x="76447" y="116595"/>
                    <a:pt x="146313" y="148837"/>
                    <a:pt x="220912" y="158229"/>
                  </a:cubicBezTo>
                  <a:cubicBezTo>
                    <a:pt x="238496" y="236401"/>
                    <a:pt x="298255" y="298218"/>
                    <a:pt x="375789" y="318440"/>
                  </a:cubicBezTo>
                </a:path>
              </a:pathLst>
            </a:custGeom>
            <a:noFill/>
            <a:ln w="9525" cap="flat">
              <a:solidFill>
                <a:srgbClr val="D46674"/>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7B8DE306-F618-79D5-EEC3-1A63BB42D151}"/>
                </a:ext>
              </a:extLst>
            </p:cNvPr>
            <p:cNvSpPr/>
            <p:nvPr/>
          </p:nvSpPr>
          <p:spPr>
            <a:xfrm>
              <a:off x="8769085" y="3345639"/>
              <a:ext cx="683418" cy="861631"/>
            </a:xfrm>
            <a:custGeom>
              <a:avLst/>
              <a:gdLst>
                <a:gd name="connsiteX0" fmla="*/ 661498 w 683418"/>
                <a:gd name="connsiteY0" fmla="*/ -22 h 861631"/>
                <a:gd name="connsiteX1" fmla="*/ -203 w 683418"/>
                <a:gd name="connsiteY1" fmla="*/ 390503 h 861631"/>
                <a:gd name="connsiteX2" fmla="*/ 214776 w 683418"/>
                <a:gd name="connsiteY2" fmla="*/ 861609 h 861631"/>
                <a:gd name="connsiteX3" fmla="*/ 683215 w 683418"/>
                <a:gd name="connsiteY3" fmla="*/ 692159 h 861631"/>
                <a:gd name="connsiteX4" fmla="*/ 661498 w 683418"/>
                <a:gd name="connsiteY4" fmla="*/ -22 h 861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418" h="861631">
                  <a:moveTo>
                    <a:pt x="661498" y="-22"/>
                  </a:moveTo>
                  <a:cubicBezTo>
                    <a:pt x="406990" y="45888"/>
                    <a:pt x="194773" y="214766"/>
                    <a:pt x="-203" y="390503"/>
                  </a:cubicBezTo>
                  <a:cubicBezTo>
                    <a:pt x="40183" y="558143"/>
                    <a:pt x="108572" y="718925"/>
                    <a:pt x="214776" y="861609"/>
                  </a:cubicBezTo>
                  <a:cubicBezTo>
                    <a:pt x="365033" y="790019"/>
                    <a:pt x="521928" y="733260"/>
                    <a:pt x="683215" y="692159"/>
                  </a:cubicBezTo>
                  <a:cubicBezTo>
                    <a:pt x="673595" y="449653"/>
                    <a:pt x="664165" y="207337"/>
                    <a:pt x="661498" y="-22"/>
                  </a:cubicBezTo>
                  <a:close/>
                </a:path>
              </a:pathLst>
            </a:custGeom>
            <a:solidFill>
              <a:srgbClr val="E65D50"/>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A7475B69-499E-6560-0530-C104E15BBC1E}"/>
                </a:ext>
              </a:extLst>
            </p:cNvPr>
            <p:cNvSpPr/>
            <p:nvPr/>
          </p:nvSpPr>
          <p:spPr>
            <a:xfrm>
              <a:off x="7970431" y="4438174"/>
              <a:ext cx="2784487" cy="1096292"/>
            </a:xfrm>
            <a:custGeom>
              <a:avLst/>
              <a:gdLst>
                <a:gd name="connsiteX0" fmla="*/ 1456151 w 2784487"/>
                <a:gd name="connsiteY0" fmla="*/ 1093335 h 1096292"/>
                <a:gd name="connsiteX1" fmla="*/ 2467040 w 2784487"/>
                <a:gd name="connsiteY1" fmla="*/ 1000561 h 1096292"/>
                <a:gd name="connsiteX2" fmla="*/ 2745170 w 2784487"/>
                <a:gd name="connsiteY2" fmla="*/ 257611 h 1096292"/>
                <a:gd name="connsiteX3" fmla="*/ 1559307 w 2784487"/>
                <a:gd name="connsiteY3" fmla="*/ 169410 h 1096292"/>
                <a:gd name="connsiteX4" fmla="*/ 428880 w 2784487"/>
                <a:gd name="connsiteY4" fmla="*/ 1008 h 1096292"/>
                <a:gd name="connsiteX5" fmla="*/ 36831 w 2784487"/>
                <a:gd name="connsiteY5" fmla="*/ 223035 h 1096292"/>
                <a:gd name="connsiteX6" fmla="*/ 35593 w 2784487"/>
                <a:gd name="connsiteY6" fmla="*/ 225512 h 1096292"/>
                <a:gd name="connsiteX7" fmla="*/ 311247 w 2784487"/>
                <a:gd name="connsiteY7" fmla="*/ 717859 h 1096292"/>
                <a:gd name="connsiteX8" fmla="*/ 1456151 w 2784487"/>
                <a:gd name="connsiteY8" fmla="*/ 1093335 h 10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4487" h="1096292">
                  <a:moveTo>
                    <a:pt x="1456151" y="1093335"/>
                  </a:moveTo>
                  <a:cubicBezTo>
                    <a:pt x="1796765" y="1061331"/>
                    <a:pt x="2166431" y="1163915"/>
                    <a:pt x="2467040" y="1000561"/>
                  </a:cubicBezTo>
                  <a:cubicBezTo>
                    <a:pt x="2722691" y="861591"/>
                    <a:pt x="2855565" y="530502"/>
                    <a:pt x="2745170" y="257611"/>
                  </a:cubicBezTo>
                  <a:cubicBezTo>
                    <a:pt x="2349949" y="228341"/>
                    <a:pt x="1954661" y="198937"/>
                    <a:pt x="1559307" y="169410"/>
                  </a:cubicBezTo>
                  <a:cubicBezTo>
                    <a:pt x="1182117" y="87114"/>
                    <a:pt x="800165" y="26535"/>
                    <a:pt x="428880" y="1008"/>
                  </a:cubicBezTo>
                  <a:cubicBezTo>
                    <a:pt x="265431" y="-10613"/>
                    <a:pt x="110936" y="76884"/>
                    <a:pt x="36831" y="223035"/>
                  </a:cubicBezTo>
                  <a:cubicBezTo>
                    <a:pt x="36831" y="223893"/>
                    <a:pt x="35974" y="224750"/>
                    <a:pt x="35593" y="225512"/>
                  </a:cubicBezTo>
                  <a:cubicBezTo>
                    <a:pt x="-71087" y="440491"/>
                    <a:pt x="72359" y="694904"/>
                    <a:pt x="311247" y="717859"/>
                  </a:cubicBezTo>
                  <a:cubicBezTo>
                    <a:pt x="426023" y="729194"/>
                    <a:pt x="1157162" y="867592"/>
                    <a:pt x="1456151" y="1093335"/>
                  </a:cubicBezTo>
                  <a:close/>
                </a:path>
              </a:pathLst>
            </a:custGeom>
            <a:solidFill>
              <a:srgbClr val="203042"/>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30A1339B-45E4-B299-68D8-C9D28FC2CCDE}"/>
                </a:ext>
              </a:extLst>
            </p:cNvPr>
            <p:cNvSpPr/>
            <p:nvPr/>
          </p:nvSpPr>
          <p:spPr>
            <a:xfrm>
              <a:off x="9180089" y="3216412"/>
              <a:ext cx="1608078" cy="1619673"/>
            </a:xfrm>
            <a:custGeom>
              <a:avLst/>
              <a:gdLst>
                <a:gd name="connsiteX0" fmla="*/ 1216044 w 1608078"/>
                <a:gd name="connsiteY0" fmla="*/ 140825 h 1619673"/>
                <a:gd name="connsiteX1" fmla="*/ 1179182 w 1608078"/>
                <a:gd name="connsiteY1" fmla="*/ 121013 h 1619673"/>
                <a:gd name="connsiteX2" fmla="*/ 390893 w 1608078"/>
                <a:gd name="connsiteY2" fmla="*/ 44813 h 1619673"/>
                <a:gd name="connsiteX3" fmla="*/ -203 w 1608078"/>
                <a:gd name="connsiteY3" fmla="*/ 212834 h 1619673"/>
                <a:gd name="connsiteX4" fmla="*/ 337744 w 1608078"/>
                <a:gd name="connsiteY4" fmla="*/ 1182669 h 1619673"/>
                <a:gd name="connsiteX5" fmla="*/ 228968 w 1608078"/>
                <a:gd name="connsiteY5" fmla="*/ 1475277 h 1619673"/>
                <a:gd name="connsiteX6" fmla="*/ 1592568 w 1608078"/>
                <a:gd name="connsiteY6" fmla="*/ 1603103 h 1619673"/>
                <a:gd name="connsiteX7" fmla="*/ 1437310 w 1608078"/>
                <a:gd name="connsiteY7" fmla="*/ 378474 h 1619673"/>
                <a:gd name="connsiteX8" fmla="*/ 1216044 w 1608078"/>
                <a:gd name="connsiteY8" fmla="*/ 140825 h 161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8078" h="1619673">
                  <a:moveTo>
                    <a:pt x="1216044" y="140825"/>
                  </a:moveTo>
                  <a:lnTo>
                    <a:pt x="1179182" y="121013"/>
                  </a:lnTo>
                  <a:cubicBezTo>
                    <a:pt x="936809" y="-7546"/>
                    <a:pt x="653402" y="-34940"/>
                    <a:pt x="390893" y="44813"/>
                  </a:cubicBezTo>
                  <a:cubicBezTo>
                    <a:pt x="254600" y="85856"/>
                    <a:pt x="123393" y="142225"/>
                    <a:pt x="-203" y="212834"/>
                  </a:cubicBezTo>
                  <a:cubicBezTo>
                    <a:pt x="104572" y="523158"/>
                    <a:pt x="210014" y="833387"/>
                    <a:pt x="337744" y="1182669"/>
                  </a:cubicBezTo>
                  <a:cubicBezTo>
                    <a:pt x="297834" y="1261155"/>
                    <a:pt x="257924" y="1339546"/>
                    <a:pt x="228968" y="1475277"/>
                  </a:cubicBezTo>
                  <a:cubicBezTo>
                    <a:pt x="664546" y="1658824"/>
                    <a:pt x="1120318" y="1622629"/>
                    <a:pt x="1592568" y="1603103"/>
                  </a:cubicBezTo>
                  <a:cubicBezTo>
                    <a:pt x="1586281" y="1565003"/>
                    <a:pt x="1688294" y="940068"/>
                    <a:pt x="1437310" y="378474"/>
                  </a:cubicBezTo>
                  <a:cubicBezTo>
                    <a:pt x="1391742" y="277051"/>
                    <a:pt x="1313961" y="193508"/>
                    <a:pt x="1216044" y="140825"/>
                  </a:cubicBezTo>
                  <a:close/>
                </a:path>
              </a:pathLst>
            </a:custGeom>
            <a:solidFill>
              <a:srgbClr val="DB4742"/>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3A6E938C-905E-E59C-C1E0-E60DEBEAF36A}"/>
                </a:ext>
              </a:extLst>
            </p:cNvPr>
            <p:cNvSpPr/>
            <p:nvPr/>
          </p:nvSpPr>
          <p:spPr>
            <a:xfrm>
              <a:off x="9562612" y="3146662"/>
              <a:ext cx="559308" cy="530161"/>
            </a:xfrm>
            <a:custGeom>
              <a:avLst/>
              <a:gdLst>
                <a:gd name="connsiteX0" fmla="*/ 559105 w 559308"/>
                <a:gd name="connsiteY0" fmla="*/ 132280 h 530161"/>
                <a:gd name="connsiteX1" fmla="*/ 155626 w 559308"/>
                <a:gd name="connsiteY1" fmla="*/ 530139 h 530161"/>
                <a:gd name="connsiteX2" fmla="*/ 38754 w 559308"/>
                <a:gd name="connsiteY2" fmla="*/ 314969 h 530161"/>
                <a:gd name="connsiteX3" fmla="*/ -203 w 559308"/>
                <a:gd name="connsiteY3" fmla="*/ 132089 h 530161"/>
                <a:gd name="connsiteX4" fmla="*/ 537198 w 559308"/>
                <a:gd name="connsiteY4" fmla="*/ -22 h 530161"/>
                <a:gd name="connsiteX5" fmla="*/ 551390 w 559308"/>
                <a:gd name="connsiteY5" fmla="*/ 97418 h 530161"/>
                <a:gd name="connsiteX6" fmla="*/ 559105 w 559308"/>
                <a:gd name="connsiteY6" fmla="*/ 132280 h 53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308" h="530161">
                  <a:moveTo>
                    <a:pt x="559105" y="132280"/>
                  </a:moveTo>
                  <a:cubicBezTo>
                    <a:pt x="438995" y="302015"/>
                    <a:pt x="336030" y="415649"/>
                    <a:pt x="155626" y="530139"/>
                  </a:cubicBezTo>
                  <a:cubicBezTo>
                    <a:pt x="105820" y="464864"/>
                    <a:pt x="66396" y="392284"/>
                    <a:pt x="38754" y="314969"/>
                  </a:cubicBezTo>
                  <a:cubicBezTo>
                    <a:pt x="17171" y="256162"/>
                    <a:pt x="4055" y="194583"/>
                    <a:pt x="-203" y="132089"/>
                  </a:cubicBezTo>
                  <a:cubicBezTo>
                    <a:pt x="152197" y="96942"/>
                    <a:pt x="304597" y="61700"/>
                    <a:pt x="537198" y="-22"/>
                  </a:cubicBezTo>
                  <a:cubicBezTo>
                    <a:pt x="540627" y="30553"/>
                    <a:pt x="544151" y="61128"/>
                    <a:pt x="551390" y="97418"/>
                  </a:cubicBezTo>
                  <a:cubicBezTo>
                    <a:pt x="553580" y="108182"/>
                    <a:pt x="556152" y="119707"/>
                    <a:pt x="559105" y="132280"/>
                  </a:cubicBezTo>
                  <a:close/>
                </a:path>
              </a:pathLst>
            </a:custGeom>
            <a:solidFill>
              <a:srgbClr val="FCB499"/>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ED885169-7E90-E053-2630-87E9118350DE}"/>
                </a:ext>
              </a:extLst>
            </p:cNvPr>
            <p:cNvSpPr/>
            <p:nvPr/>
          </p:nvSpPr>
          <p:spPr>
            <a:xfrm>
              <a:off x="9562612" y="3146376"/>
              <a:ext cx="551688" cy="314991"/>
            </a:xfrm>
            <a:custGeom>
              <a:avLst/>
              <a:gdLst>
                <a:gd name="connsiteX0" fmla="*/ 551485 w 551688"/>
                <a:gd name="connsiteY0" fmla="*/ 97514 h 314991"/>
                <a:gd name="connsiteX1" fmla="*/ 38754 w 551688"/>
                <a:gd name="connsiteY1" fmla="*/ 314969 h 314991"/>
                <a:gd name="connsiteX2" fmla="*/ -203 w 551688"/>
                <a:gd name="connsiteY2" fmla="*/ 132089 h 314991"/>
                <a:gd name="connsiteX3" fmla="*/ 537198 w 551688"/>
                <a:gd name="connsiteY3" fmla="*/ -22 h 314991"/>
                <a:gd name="connsiteX4" fmla="*/ 551485 w 551688"/>
                <a:gd name="connsiteY4" fmla="*/ 97514 h 314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688" h="314991">
                  <a:moveTo>
                    <a:pt x="551485" y="97514"/>
                  </a:moveTo>
                  <a:cubicBezTo>
                    <a:pt x="407857" y="222367"/>
                    <a:pt x="228350" y="298501"/>
                    <a:pt x="38754" y="314969"/>
                  </a:cubicBezTo>
                  <a:cubicBezTo>
                    <a:pt x="17171" y="256162"/>
                    <a:pt x="4055" y="194583"/>
                    <a:pt x="-203" y="132089"/>
                  </a:cubicBezTo>
                  <a:cubicBezTo>
                    <a:pt x="152197" y="96942"/>
                    <a:pt x="304597" y="61700"/>
                    <a:pt x="537198" y="-22"/>
                  </a:cubicBezTo>
                  <a:cubicBezTo>
                    <a:pt x="540627" y="30648"/>
                    <a:pt x="544151" y="61223"/>
                    <a:pt x="551485" y="97514"/>
                  </a:cubicBezTo>
                  <a:close/>
                </a:path>
              </a:pathLst>
            </a:custGeom>
            <a:solidFill>
              <a:srgbClr val="ED8D85"/>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212E1A7-E907-C260-1805-4094E391B2E8}"/>
                </a:ext>
              </a:extLst>
            </p:cNvPr>
            <p:cNvSpPr/>
            <p:nvPr/>
          </p:nvSpPr>
          <p:spPr>
            <a:xfrm>
              <a:off x="7887240" y="4445085"/>
              <a:ext cx="1922260" cy="1100829"/>
            </a:xfrm>
            <a:custGeom>
              <a:avLst/>
              <a:gdLst>
                <a:gd name="connsiteX0" fmla="*/ 1449237 w 1922260"/>
                <a:gd name="connsiteY0" fmla="*/ 1100807 h 1100829"/>
                <a:gd name="connsiteX1" fmla="*/ 456636 w 1922260"/>
                <a:gd name="connsiteY1" fmla="*/ 837726 h 1100829"/>
                <a:gd name="connsiteX2" fmla="*/ 18486 w 1922260"/>
                <a:gd name="connsiteY2" fmla="*/ 555310 h 1100829"/>
                <a:gd name="connsiteX3" fmla="*/ 120499 w 1922260"/>
                <a:gd name="connsiteY3" fmla="*/ 136210 h 1100829"/>
                <a:gd name="connsiteX4" fmla="*/ 427204 w 1922260"/>
                <a:gd name="connsiteY4" fmla="*/ 2098 h 1100829"/>
                <a:gd name="connsiteX5" fmla="*/ 579604 w 1922260"/>
                <a:gd name="connsiteY5" fmla="*/ 30101 h 1100829"/>
                <a:gd name="connsiteX6" fmla="*/ 1922058 w 1922260"/>
                <a:gd name="connsiteY6" fmla="*/ 759716 h 1100829"/>
                <a:gd name="connsiteX7" fmla="*/ 1449237 w 1922260"/>
                <a:gd name="connsiteY7" fmla="*/ 1100807 h 110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2260" h="1100829">
                  <a:moveTo>
                    <a:pt x="1449237" y="1100807"/>
                  </a:moveTo>
                  <a:lnTo>
                    <a:pt x="456636" y="837726"/>
                  </a:lnTo>
                  <a:cubicBezTo>
                    <a:pt x="281757" y="791340"/>
                    <a:pt x="82875" y="724283"/>
                    <a:pt x="18486" y="555310"/>
                  </a:cubicBezTo>
                  <a:cubicBezTo>
                    <a:pt x="-31139" y="425484"/>
                    <a:pt x="23249" y="235841"/>
                    <a:pt x="120499" y="136210"/>
                  </a:cubicBezTo>
                  <a:cubicBezTo>
                    <a:pt x="200509" y="54485"/>
                    <a:pt x="301474" y="18481"/>
                    <a:pt x="427204" y="2098"/>
                  </a:cubicBezTo>
                  <a:cubicBezTo>
                    <a:pt x="479687" y="-4741"/>
                    <a:pt x="532979" y="5060"/>
                    <a:pt x="579604" y="30101"/>
                  </a:cubicBezTo>
                  <a:cubicBezTo>
                    <a:pt x="1026041" y="269846"/>
                    <a:pt x="1476002" y="521210"/>
                    <a:pt x="1922058" y="759716"/>
                  </a:cubicBezTo>
                  <a:cubicBezTo>
                    <a:pt x="1790136" y="884684"/>
                    <a:pt x="1658787" y="1009367"/>
                    <a:pt x="1449237" y="1100807"/>
                  </a:cubicBezTo>
                  <a:close/>
                </a:path>
              </a:pathLst>
            </a:custGeom>
            <a:solidFill>
              <a:srgbClr val="273947"/>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90B1CC01-566B-3BCE-A579-39C9CB6917C8}"/>
                </a:ext>
              </a:extLst>
            </p:cNvPr>
            <p:cNvSpPr/>
            <p:nvPr/>
          </p:nvSpPr>
          <p:spPr>
            <a:xfrm>
              <a:off x="9028491" y="2453499"/>
              <a:ext cx="251329" cy="483803"/>
            </a:xfrm>
            <a:custGeom>
              <a:avLst/>
              <a:gdLst>
                <a:gd name="connsiteX0" fmla="*/ 237501 w 251329"/>
                <a:gd name="connsiteY0" fmla="*/ 125641 h 483803"/>
                <a:gd name="connsiteX1" fmla="*/ 138060 w 251329"/>
                <a:gd name="connsiteY1" fmla="*/ 768 h 483803"/>
                <a:gd name="connsiteX2" fmla="*/ 55954 w 251329"/>
                <a:gd name="connsiteY2" fmla="*/ 29343 h 483803"/>
                <a:gd name="connsiteX3" fmla="*/ 12711 w 251329"/>
                <a:gd name="connsiteY3" fmla="*/ 107258 h 483803"/>
                <a:gd name="connsiteX4" fmla="*/ 202544 w 251329"/>
                <a:gd name="connsiteY4" fmla="*/ 483781 h 483803"/>
                <a:gd name="connsiteX5" fmla="*/ 237501 w 251329"/>
                <a:gd name="connsiteY5" fmla="*/ 125641 h 48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329" h="483803">
                  <a:moveTo>
                    <a:pt x="237501" y="125641"/>
                  </a:moveTo>
                  <a:cubicBezTo>
                    <a:pt x="220070" y="72301"/>
                    <a:pt x="193304" y="10484"/>
                    <a:pt x="138060" y="768"/>
                  </a:cubicBezTo>
                  <a:cubicBezTo>
                    <a:pt x="107722" y="-3118"/>
                    <a:pt x="77318" y="7464"/>
                    <a:pt x="55954" y="29343"/>
                  </a:cubicBezTo>
                  <a:cubicBezTo>
                    <a:pt x="35161" y="51222"/>
                    <a:pt x="20283" y="78035"/>
                    <a:pt x="12711" y="107258"/>
                  </a:cubicBezTo>
                  <a:cubicBezTo>
                    <a:pt x="-33905" y="263249"/>
                    <a:pt x="49410" y="428498"/>
                    <a:pt x="202544" y="483781"/>
                  </a:cubicBezTo>
                  <a:cubicBezTo>
                    <a:pt x="221689" y="367195"/>
                    <a:pt x="276362" y="244418"/>
                    <a:pt x="237501" y="125641"/>
                  </a:cubicBezTo>
                  <a:close/>
                </a:path>
              </a:pathLst>
            </a:custGeom>
            <a:solidFill>
              <a:srgbClr val="ED8D85"/>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598ACF88-BE16-161E-D0FF-3166C1F69CCA}"/>
                </a:ext>
              </a:extLst>
            </p:cNvPr>
            <p:cNvSpPr/>
            <p:nvPr/>
          </p:nvSpPr>
          <p:spPr>
            <a:xfrm>
              <a:off x="9186410" y="1764586"/>
              <a:ext cx="1385589" cy="1597792"/>
            </a:xfrm>
            <a:custGeom>
              <a:avLst/>
              <a:gdLst>
                <a:gd name="connsiteX0" fmla="*/ 1178766 w 1385589"/>
                <a:gd name="connsiteY0" fmla="*/ 127801 h 1597792"/>
                <a:gd name="connsiteX1" fmla="*/ 1370409 w 1385589"/>
                <a:gd name="connsiteY1" fmla="*/ 482893 h 1597792"/>
                <a:gd name="connsiteX2" fmla="*/ 1353265 w 1385589"/>
                <a:gd name="connsiteY2" fmla="*/ 889516 h 1597792"/>
                <a:gd name="connsiteX3" fmla="*/ 973979 w 1385589"/>
                <a:gd name="connsiteY3" fmla="*/ 1457301 h 1597792"/>
                <a:gd name="connsiteX4" fmla="*/ 332565 w 1385589"/>
                <a:gd name="connsiteY4" fmla="*/ 1568839 h 1597792"/>
                <a:gd name="connsiteX5" fmla="*/ 23670 w 1385589"/>
                <a:gd name="connsiteY5" fmla="*/ 969621 h 1597792"/>
                <a:gd name="connsiteX6" fmla="*/ 135398 w 1385589"/>
                <a:gd name="connsiteY6" fmla="*/ 294775 h 1597792"/>
                <a:gd name="connsiteX7" fmla="*/ 1178766 w 1385589"/>
                <a:gd name="connsiteY7" fmla="*/ 127801 h 159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5589" h="1597792">
                  <a:moveTo>
                    <a:pt x="1178766" y="127801"/>
                  </a:moveTo>
                  <a:cubicBezTo>
                    <a:pt x="1279541" y="220289"/>
                    <a:pt x="1344025" y="348686"/>
                    <a:pt x="1370409" y="482893"/>
                  </a:cubicBezTo>
                  <a:cubicBezTo>
                    <a:pt x="1396794" y="617101"/>
                    <a:pt x="1386602" y="756928"/>
                    <a:pt x="1353265" y="889516"/>
                  </a:cubicBezTo>
                  <a:cubicBezTo>
                    <a:pt x="1296115" y="1115353"/>
                    <a:pt x="1166956" y="1327094"/>
                    <a:pt x="973979" y="1457301"/>
                  </a:cubicBezTo>
                  <a:cubicBezTo>
                    <a:pt x="814054" y="1565219"/>
                    <a:pt x="552307" y="1642276"/>
                    <a:pt x="332565" y="1568839"/>
                  </a:cubicBezTo>
                  <a:cubicBezTo>
                    <a:pt x="148923" y="1507403"/>
                    <a:pt x="-74247" y="1313283"/>
                    <a:pt x="23670" y="969621"/>
                  </a:cubicBezTo>
                  <a:cubicBezTo>
                    <a:pt x="16145" y="698158"/>
                    <a:pt x="22431" y="452890"/>
                    <a:pt x="135398" y="294775"/>
                  </a:cubicBezTo>
                  <a:cubicBezTo>
                    <a:pt x="431816" y="-119753"/>
                    <a:pt x="1019032" y="-19169"/>
                    <a:pt x="1178766" y="127801"/>
                  </a:cubicBezTo>
                  <a:close/>
                </a:path>
              </a:pathLst>
            </a:custGeom>
            <a:solidFill>
              <a:srgbClr val="FCB499"/>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593F4E3F-6185-F84D-F98B-842A3555C900}"/>
                </a:ext>
              </a:extLst>
            </p:cNvPr>
            <p:cNvSpPr/>
            <p:nvPr/>
          </p:nvSpPr>
          <p:spPr>
            <a:xfrm>
              <a:off x="9968663" y="2492352"/>
              <a:ext cx="252793" cy="155294"/>
            </a:xfrm>
            <a:custGeom>
              <a:avLst/>
              <a:gdLst>
                <a:gd name="connsiteX0" fmla="*/ -203 w 252793"/>
                <a:gd name="connsiteY0" fmla="*/ 43639 h 155294"/>
                <a:gd name="connsiteX1" fmla="*/ 158102 w 252793"/>
                <a:gd name="connsiteY1" fmla="*/ 15064 h 155294"/>
                <a:gd name="connsiteX2" fmla="*/ 252591 w 252793"/>
                <a:gd name="connsiteY2" fmla="*/ 155272 h 155294"/>
                <a:gd name="connsiteX3" fmla="*/ -203 w 252793"/>
                <a:gd name="connsiteY3" fmla="*/ 43639 h 155294"/>
              </a:gdLst>
              <a:ahLst/>
              <a:cxnLst>
                <a:cxn ang="0">
                  <a:pos x="connsiteX0" y="connsiteY0"/>
                </a:cxn>
                <a:cxn ang="0">
                  <a:pos x="connsiteX1" y="connsiteY1"/>
                </a:cxn>
                <a:cxn ang="0">
                  <a:pos x="connsiteX2" y="connsiteY2"/>
                </a:cxn>
                <a:cxn ang="0">
                  <a:pos x="connsiteX3" y="connsiteY3"/>
                </a:cxn>
              </a:cxnLst>
              <a:rect l="l" t="t" r="r" b="b"/>
              <a:pathLst>
                <a:path w="252793" h="155294">
                  <a:moveTo>
                    <a:pt x="-203" y="43639"/>
                  </a:moveTo>
                  <a:cubicBezTo>
                    <a:pt x="34849" y="-2938"/>
                    <a:pt x="106477" y="-11892"/>
                    <a:pt x="158102" y="15064"/>
                  </a:cubicBezTo>
                  <a:cubicBezTo>
                    <a:pt x="209728" y="42020"/>
                    <a:pt x="242018" y="97836"/>
                    <a:pt x="252591" y="155272"/>
                  </a:cubicBezTo>
                  <a:cubicBezTo>
                    <a:pt x="190287" y="80758"/>
                    <a:pt x="96838" y="39486"/>
                    <a:pt x="-203" y="43639"/>
                  </a:cubicBezTo>
                  <a:close/>
                </a:path>
              </a:pathLst>
            </a:custGeom>
            <a:solidFill>
              <a:srgbClr val="541332"/>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F374250F-F709-61CD-CC27-C36E3005A7CD}"/>
                </a:ext>
              </a:extLst>
            </p:cNvPr>
            <p:cNvSpPr/>
            <p:nvPr/>
          </p:nvSpPr>
          <p:spPr>
            <a:xfrm>
              <a:off x="9326393" y="2368946"/>
              <a:ext cx="280130" cy="95440"/>
            </a:xfrm>
            <a:custGeom>
              <a:avLst/>
              <a:gdLst>
                <a:gd name="connsiteX0" fmla="*/ 279927 w 280130"/>
                <a:gd name="connsiteY0" fmla="*/ 95418 h 95440"/>
                <a:gd name="connsiteX1" fmla="*/ 54546 w 280130"/>
                <a:gd name="connsiteY1" fmla="*/ 16798 h 95440"/>
                <a:gd name="connsiteX2" fmla="*/ -203 w 280130"/>
                <a:gd name="connsiteY2" fmla="*/ 58937 h 95440"/>
                <a:gd name="connsiteX3" fmla="*/ 279927 w 280130"/>
                <a:gd name="connsiteY3" fmla="*/ 95418 h 95440"/>
              </a:gdLst>
              <a:ahLst/>
              <a:cxnLst>
                <a:cxn ang="0">
                  <a:pos x="connsiteX0" y="connsiteY0"/>
                </a:cxn>
                <a:cxn ang="0">
                  <a:pos x="connsiteX1" y="connsiteY1"/>
                </a:cxn>
                <a:cxn ang="0">
                  <a:pos x="connsiteX2" y="connsiteY2"/>
                </a:cxn>
                <a:cxn ang="0">
                  <a:pos x="connsiteX3" y="connsiteY3"/>
                </a:cxn>
              </a:cxnLst>
              <a:rect l="l" t="t" r="r" b="b"/>
              <a:pathLst>
                <a:path w="280130" h="95440">
                  <a:moveTo>
                    <a:pt x="279927" y="95418"/>
                  </a:moveTo>
                  <a:cubicBezTo>
                    <a:pt x="239398" y="11474"/>
                    <a:pt x="138500" y="-23721"/>
                    <a:pt x="54546" y="16798"/>
                  </a:cubicBezTo>
                  <a:cubicBezTo>
                    <a:pt x="33591" y="26923"/>
                    <a:pt x="14951" y="41268"/>
                    <a:pt x="-203" y="58937"/>
                  </a:cubicBezTo>
                  <a:cubicBezTo>
                    <a:pt x="94551" y="37725"/>
                    <a:pt x="193764" y="50641"/>
                    <a:pt x="279927" y="95418"/>
                  </a:cubicBezTo>
                  <a:close/>
                </a:path>
              </a:pathLst>
            </a:custGeom>
            <a:solidFill>
              <a:srgbClr val="541332"/>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4C5862A2-82F3-7EF3-CFCC-0293CED0BAB5}"/>
                </a:ext>
              </a:extLst>
            </p:cNvPr>
            <p:cNvSpPr/>
            <p:nvPr/>
          </p:nvSpPr>
          <p:spPr>
            <a:xfrm>
              <a:off x="9890739" y="2811522"/>
              <a:ext cx="85892" cy="114873"/>
            </a:xfrm>
            <a:custGeom>
              <a:avLst/>
              <a:gdLst>
                <a:gd name="connsiteX0" fmla="*/ 1712 w 85892"/>
                <a:gd name="connsiteY0" fmla="*/ 48319 h 114873"/>
                <a:gd name="connsiteX1" fmla="*/ 55338 w 85892"/>
                <a:gd name="connsiteY1" fmla="*/ 694 h 114873"/>
                <a:gd name="connsiteX2" fmla="*/ 83913 w 85892"/>
                <a:gd name="connsiteY2" fmla="*/ 66512 h 114873"/>
                <a:gd name="connsiteX3" fmla="*/ 30287 w 85892"/>
                <a:gd name="connsiteY3" fmla="*/ 114137 h 114873"/>
                <a:gd name="connsiteX4" fmla="*/ 1712 w 85892"/>
                <a:gd name="connsiteY4" fmla="*/ 48319 h 114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92" h="114873">
                  <a:moveTo>
                    <a:pt x="1712" y="48319"/>
                  </a:moveTo>
                  <a:cubicBezTo>
                    <a:pt x="8760" y="16982"/>
                    <a:pt x="32764" y="-4259"/>
                    <a:pt x="55338" y="694"/>
                  </a:cubicBezTo>
                  <a:cubicBezTo>
                    <a:pt x="77912" y="5647"/>
                    <a:pt x="90580" y="35270"/>
                    <a:pt x="83913" y="66512"/>
                  </a:cubicBezTo>
                  <a:cubicBezTo>
                    <a:pt x="77245" y="97754"/>
                    <a:pt x="52861" y="119090"/>
                    <a:pt x="30287" y="114137"/>
                  </a:cubicBezTo>
                  <a:cubicBezTo>
                    <a:pt x="7713" y="109184"/>
                    <a:pt x="-5336" y="79847"/>
                    <a:pt x="1712" y="48319"/>
                  </a:cubicBezTo>
                  <a:close/>
                </a:path>
              </a:pathLst>
            </a:custGeom>
            <a:solidFill>
              <a:srgbClr val="313A52"/>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64BDAE38-3948-ECE8-42D4-2300A279D3EF}"/>
                </a:ext>
              </a:extLst>
            </p:cNvPr>
            <p:cNvSpPr/>
            <p:nvPr/>
          </p:nvSpPr>
          <p:spPr>
            <a:xfrm>
              <a:off x="9420907" y="2697882"/>
              <a:ext cx="85767" cy="118222"/>
            </a:xfrm>
            <a:custGeom>
              <a:avLst/>
              <a:gdLst>
                <a:gd name="connsiteX0" fmla="*/ -134 w 85767"/>
                <a:gd name="connsiteY0" fmla="*/ 57184 h 118222"/>
                <a:gd name="connsiteX1" fmla="*/ 45014 w 85767"/>
                <a:gd name="connsiteY1" fmla="*/ 34 h 118222"/>
                <a:gd name="connsiteX2" fmla="*/ 85496 w 85767"/>
                <a:gd name="connsiteY2" fmla="*/ 60994 h 118222"/>
                <a:gd name="connsiteX3" fmla="*/ 40347 w 85767"/>
                <a:gd name="connsiteY3" fmla="*/ 118144 h 118222"/>
                <a:gd name="connsiteX4" fmla="*/ -134 w 85767"/>
                <a:gd name="connsiteY4" fmla="*/ 57184 h 11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67" h="118222">
                  <a:moveTo>
                    <a:pt x="-134" y="57184"/>
                  </a:moveTo>
                  <a:cubicBezTo>
                    <a:pt x="1199" y="24418"/>
                    <a:pt x="21392" y="-1395"/>
                    <a:pt x="45014" y="34"/>
                  </a:cubicBezTo>
                  <a:cubicBezTo>
                    <a:pt x="68636" y="1463"/>
                    <a:pt x="86829" y="28609"/>
                    <a:pt x="85496" y="60994"/>
                  </a:cubicBezTo>
                  <a:cubicBezTo>
                    <a:pt x="84162" y="93379"/>
                    <a:pt x="63969" y="119573"/>
                    <a:pt x="40347" y="118144"/>
                  </a:cubicBezTo>
                  <a:cubicBezTo>
                    <a:pt x="16725" y="116715"/>
                    <a:pt x="-1468" y="89950"/>
                    <a:pt x="-134" y="57184"/>
                  </a:cubicBezTo>
                  <a:close/>
                </a:path>
              </a:pathLst>
            </a:custGeom>
            <a:solidFill>
              <a:srgbClr val="313A52"/>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8EB98EAC-7C3E-8270-9530-686EE67D00F0}"/>
                </a:ext>
              </a:extLst>
            </p:cNvPr>
            <p:cNvSpPr/>
            <p:nvPr/>
          </p:nvSpPr>
          <p:spPr>
            <a:xfrm>
              <a:off x="9601379" y="3072176"/>
              <a:ext cx="279654" cy="143025"/>
            </a:xfrm>
            <a:custGeom>
              <a:avLst/>
              <a:gdLst>
                <a:gd name="connsiteX0" fmla="*/ -203 w 279654"/>
                <a:gd name="connsiteY0" fmla="*/ 25219 h 143025"/>
                <a:gd name="connsiteX1" fmla="*/ 279451 w 279654"/>
                <a:gd name="connsiteY1" fmla="*/ -22 h 143025"/>
                <a:gd name="connsiteX2" fmla="*/ 155626 w 279654"/>
                <a:gd name="connsiteY2" fmla="*/ 141900 h 143025"/>
                <a:gd name="connsiteX3" fmla="*/ -203 w 279654"/>
                <a:gd name="connsiteY3" fmla="*/ 25219 h 143025"/>
              </a:gdLst>
              <a:ahLst/>
              <a:cxnLst>
                <a:cxn ang="0">
                  <a:pos x="connsiteX0" y="connsiteY0"/>
                </a:cxn>
                <a:cxn ang="0">
                  <a:pos x="connsiteX1" y="connsiteY1"/>
                </a:cxn>
                <a:cxn ang="0">
                  <a:pos x="connsiteX2" y="connsiteY2"/>
                </a:cxn>
                <a:cxn ang="0">
                  <a:pos x="connsiteX3" y="connsiteY3"/>
                </a:cxn>
              </a:cxnLst>
              <a:rect l="l" t="t" r="r" b="b"/>
              <a:pathLst>
                <a:path w="279654" h="143025">
                  <a:moveTo>
                    <a:pt x="-203" y="25219"/>
                  </a:moveTo>
                  <a:cubicBezTo>
                    <a:pt x="93761" y="31382"/>
                    <a:pt x="188106" y="22866"/>
                    <a:pt x="279451" y="-22"/>
                  </a:cubicBezTo>
                  <a:cubicBezTo>
                    <a:pt x="277746" y="70929"/>
                    <a:pt x="225692" y="130584"/>
                    <a:pt x="155626" y="141900"/>
                  </a:cubicBezTo>
                  <a:cubicBezTo>
                    <a:pt x="87998" y="150949"/>
                    <a:pt x="17037" y="103610"/>
                    <a:pt x="-203" y="25219"/>
                  </a:cubicBezTo>
                  <a:close/>
                </a:path>
              </a:pathLst>
            </a:custGeom>
            <a:solidFill>
              <a:srgbClr val="FFFFFF"/>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8305B5D5-3626-0575-C6E7-158EF0055E9C}"/>
                </a:ext>
              </a:extLst>
            </p:cNvPr>
            <p:cNvSpPr/>
            <p:nvPr/>
          </p:nvSpPr>
          <p:spPr>
            <a:xfrm>
              <a:off x="9565314" y="2934635"/>
              <a:ext cx="47590" cy="117538"/>
            </a:xfrm>
            <a:custGeom>
              <a:avLst/>
              <a:gdLst>
                <a:gd name="connsiteX0" fmla="*/ 47387 w 47590"/>
                <a:gd name="connsiteY0" fmla="*/ -22 h 117538"/>
                <a:gd name="connsiteX1" fmla="*/ 26813 w 47590"/>
                <a:gd name="connsiteY1" fmla="*/ 117516 h 117538"/>
                <a:gd name="connsiteX2" fmla="*/ 334 w 47590"/>
                <a:gd name="connsiteY2" fmla="*/ 51698 h 117538"/>
                <a:gd name="connsiteX3" fmla="*/ 47387 w 47590"/>
                <a:gd name="connsiteY3" fmla="*/ -22 h 117538"/>
              </a:gdLst>
              <a:ahLst/>
              <a:cxnLst>
                <a:cxn ang="0">
                  <a:pos x="connsiteX0" y="connsiteY0"/>
                </a:cxn>
                <a:cxn ang="0">
                  <a:pos x="connsiteX1" y="connsiteY1"/>
                </a:cxn>
                <a:cxn ang="0">
                  <a:pos x="connsiteX2" y="connsiteY2"/>
                </a:cxn>
                <a:cxn ang="0">
                  <a:pos x="connsiteX3" y="connsiteY3"/>
                </a:cxn>
              </a:cxnLst>
              <a:rect l="l" t="t" r="r" b="b"/>
              <a:pathLst>
                <a:path w="47590" h="117538">
                  <a:moveTo>
                    <a:pt x="47387" y="-22"/>
                  </a:moveTo>
                  <a:cubicBezTo>
                    <a:pt x="28833" y="36182"/>
                    <a:pt x="21660" y="77159"/>
                    <a:pt x="26813" y="117516"/>
                  </a:cubicBezTo>
                  <a:cubicBezTo>
                    <a:pt x="7287" y="101571"/>
                    <a:pt x="-2704" y="76730"/>
                    <a:pt x="334" y="51698"/>
                  </a:cubicBezTo>
                  <a:cubicBezTo>
                    <a:pt x="3029" y="26028"/>
                    <a:pt x="22089" y="5083"/>
                    <a:pt x="47387" y="-22"/>
                  </a:cubicBezTo>
                  <a:close/>
                </a:path>
              </a:pathLst>
            </a:custGeom>
            <a:solidFill>
              <a:srgbClr val="D46674"/>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616777DF-2F34-060F-532A-858E5EDC26A7}"/>
                </a:ext>
              </a:extLst>
            </p:cNvPr>
            <p:cNvSpPr/>
            <p:nvPr/>
          </p:nvSpPr>
          <p:spPr>
            <a:xfrm>
              <a:off x="9147265" y="1549738"/>
              <a:ext cx="1530679" cy="1367276"/>
            </a:xfrm>
            <a:custGeom>
              <a:avLst/>
              <a:gdLst>
                <a:gd name="connsiteX0" fmla="*/ 1381647 w 1530679"/>
                <a:gd name="connsiteY0" fmla="*/ 1330106 h 1367276"/>
                <a:gd name="connsiteX1" fmla="*/ 1235152 w 1530679"/>
                <a:gd name="connsiteY1" fmla="*/ 1367254 h 1367276"/>
                <a:gd name="connsiteX2" fmla="*/ 1154285 w 1530679"/>
                <a:gd name="connsiteY2" fmla="*/ 787562 h 1367276"/>
                <a:gd name="connsiteX3" fmla="*/ 212643 w 1530679"/>
                <a:gd name="connsiteY3" fmla="*/ 601730 h 1367276"/>
                <a:gd name="connsiteX4" fmla="*/ 89580 w 1530679"/>
                <a:gd name="connsiteY4" fmla="*/ 856238 h 1367276"/>
                <a:gd name="connsiteX5" fmla="*/ 57100 w 1530679"/>
                <a:gd name="connsiteY5" fmla="*/ 1169324 h 1367276"/>
                <a:gd name="connsiteX6" fmla="*/ 21477 w 1530679"/>
                <a:gd name="connsiteY6" fmla="*/ 404181 h 1367276"/>
                <a:gd name="connsiteX7" fmla="*/ 38431 w 1530679"/>
                <a:gd name="connsiteY7" fmla="*/ 330077 h 1367276"/>
                <a:gd name="connsiteX8" fmla="*/ 135491 w 1530679"/>
                <a:gd name="connsiteY8" fmla="*/ 170152 h 1367276"/>
                <a:gd name="connsiteX9" fmla="*/ 303512 w 1530679"/>
                <a:gd name="connsiteY9" fmla="*/ 219682 h 1367276"/>
                <a:gd name="connsiteX10" fmla="*/ 390761 w 1530679"/>
                <a:gd name="connsiteY10" fmla="*/ 70425 h 1367276"/>
                <a:gd name="connsiteX11" fmla="*/ 552686 w 1530679"/>
                <a:gd name="connsiteY11" fmla="*/ 17847 h 1367276"/>
                <a:gd name="connsiteX12" fmla="*/ 694799 w 1530679"/>
                <a:gd name="connsiteY12" fmla="*/ 132147 h 1367276"/>
                <a:gd name="connsiteX13" fmla="*/ 910254 w 1530679"/>
                <a:gd name="connsiteY13" fmla="*/ 797 h 1367276"/>
                <a:gd name="connsiteX14" fmla="*/ 1109327 w 1530679"/>
                <a:gd name="connsiteY14" fmla="*/ 185868 h 1367276"/>
                <a:gd name="connsiteX15" fmla="*/ 1355072 w 1530679"/>
                <a:gd name="connsiteY15" fmla="*/ 328743 h 1367276"/>
                <a:gd name="connsiteX16" fmla="*/ 1406317 w 1530679"/>
                <a:gd name="connsiteY16" fmla="*/ 395418 h 1367276"/>
                <a:gd name="connsiteX17" fmla="*/ 1434892 w 1530679"/>
                <a:gd name="connsiteY17" fmla="*/ 610778 h 1367276"/>
                <a:gd name="connsiteX18" fmla="*/ 1530142 w 1530679"/>
                <a:gd name="connsiteY18" fmla="*/ 761369 h 1367276"/>
                <a:gd name="connsiteX19" fmla="*/ 1381647 w 1530679"/>
                <a:gd name="connsiteY19" fmla="*/ 1330106 h 1367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30679" h="1367276">
                  <a:moveTo>
                    <a:pt x="1381647" y="1330106"/>
                  </a:moveTo>
                  <a:cubicBezTo>
                    <a:pt x="1334022" y="1343727"/>
                    <a:pt x="1286397" y="1357253"/>
                    <a:pt x="1235152" y="1367254"/>
                  </a:cubicBezTo>
                  <a:cubicBezTo>
                    <a:pt x="1178002" y="1176087"/>
                    <a:pt x="1155237" y="974633"/>
                    <a:pt x="1154285" y="787562"/>
                  </a:cubicBezTo>
                  <a:cubicBezTo>
                    <a:pt x="835207" y="755749"/>
                    <a:pt x="519891" y="693520"/>
                    <a:pt x="212643" y="601730"/>
                  </a:cubicBezTo>
                  <a:cubicBezTo>
                    <a:pt x="150255" y="673548"/>
                    <a:pt x="112059" y="763655"/>
                    <a:pt x="89580" y="856238"/>
                  </a:cubicBezTo>
                  <a:cubicBezTo>
                    <a:pt x="67101" y="948821"/>
                    <a:pt x="59386" y="1043975"/>
                    <a:pt x="57100" y="1169324"/>
                  </a:cubicBezTo>
                  <a:cubicBezTo>
                    <a:pt x="14523" y="916245"/>
                    <a:pt x="-26720" y="654974"/>
                    <a:pt x="21477" y="404181"/>
                  </a:cubicBezTo>
                  <a:cubicBezTo>
                    <a:pt x="26144" y="379321"/>
                    <a:pt x="31859" y="354651"/>
                    <a:pt x="38431" y="330077"/>
                  </a:cubicBezTo>
                  <a:cubicBezTo>
                    <a:pt x="55005" y="268355"/>
                    <a:pt x="81103" y="203680"/>
                    <a:pt x="135491" y="170152"/>
                  </a:cubicBezTo>
                  <a:cubicBezTo>
                    <a:pt x="189879" y="136624"/>
                    <a:pt x="278366" y="155102"/>
                    <a:pt x="303512" y="219682"/>
                  </a:cubicBezTo>
                  <a:cubicBezTo>
                    <a:pt x="317466" y="162506"/>
                    <a:pt x="347784" y="110638"/>
                    <a:pt x="390761" y="70425"/>
                  </a:cubicBezTo>
                  <a:cubicBezTo>
                    <a:pt x="434481" y="31563"/>
                    <a:pt x="494488" y="9370"/>
                    <a:pt x="552686" y="17847"/>
                  </a:cubicBezTo>
                  <a:cubicBezTo>
                    <a:pt x="610884" y="26324"/>
                    <a:pt x="663938" y="68329"/>
                    <a:pt x="694799" y="132147"/>
                  </a:cubicBezTo>
                  <a:cubicBezTo>
                    <a:pt x="730089" y="45889"/>
                    <a:pt x="817414" y="-7351"/>
                    <a:pt x="910254" y="797"/>
                  </a:cubicBezTo>
                  <a:cubicBezTo>
                    <a:pt x="1000170" y="10322"/>
                    <a:pt x="1078752" y="86522"/>
                    <a:pt x="1109327" y="185868"/>
                  </a:cubicBezTo>
                  <a:cubicBezTo>
                    <a:pt x="1197147" y="223111"/>
                    <a:pt x="1287159" y="262068"/>
                    <a:pt x="1355072" y="328743"/>
                  </a:cubicBezTo>
                  <a:cubicBezTo>
                    <a:pt x="1375113" y="348526"/>
                    <a:pt x="1392353" y="370959"/>
                    <a:pt x="1406317" y="395418"/>
                  </a:cubicBezTo>
                  <a:cubicBezTo>
                    <a:pt x="1444169" y="460526"/>
                    <a:pt x="1454456" y="538052"/>
                    <a:pt x="1434892" y="610778"/>
                  </a:cubicBezTo>
                  <a:cubicBezTo>
                    <a:pt x="1492042" y="634781"/>
                    <a:pt x="1525188" y="699075"/>
                    <a:pt x="1530142" y="761369"/>
                  </a:cubicBezTo>
                  <a:cubicBezTo>
                    <a:pt x="1534999" y="832901"/>
                    <a:pt x="1487088" y="1087219"/>
                    <a:pt x="1381647" y="1330106"/>
                  </a:cubicBezTo>
                  <a:close/>
                </a:path>
              </a:pathLst>
            </a:custGeom>
            <a:solidFill>
              <a:srgbClr val="541332"/>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51A23B12-8E41-2DE8-F832-973B606175A7}"/>
                </a:ext>
              </a:extLst>
            </p:cNvPr>
            <p:cNvSpPr/>
            <p:nvPr/>
          </p:nvSpPr>
          <p:spPr>
            <a:xfrm>
              <a:off x="9168945" y="1549833"/>
              <a:ext cx="1384553" cy="404203"/>
            </a:xfrm>
            <a:custGeom>
              <a:avLst/>
              <a:gdLst>
                <a:gd name="connsiteX0" fmla="*/ 1384351 w 1384553"/>
                <a:gd name="connsiteY0" fmla="*/ 395609 h 404203"/>
                <a:gd name="connsiteX1" fmla="*/ 1327963 w 1384553"/>
                <a:gd name="connsiteY1" fmla="*/ 356556 h 404203"/>
                <a:gd name="connsiteX2" fmla="*/ 1045070 w 1384553"/>
                <a:gd name="connsiteY2" fmla="*/ 293882 h 404203"/>
                <a:gd name="connsiteX3" fmla="*/ 887812 w 1384553"/>
                <a:gd name="connsiteY3" fmla="*/ 104144 h 404203"/>
                <a:gd name="connsiteX4" fmla="*/ 721982 w 1384553"/>
                <a:gd name="connsiteY4" fmla="*/ 286357 h 404203"/>
                <a:gd name="connsiteX5" fmla="*/ 448872 w 1384553"/>
                <a:gd name="connsiteY5" fmla="*/ 161610 h 404203"/>
                <a:gd name="connsiteX6" fmla="*/ 312407 w 1384553"/>
                <a:gd name="connsiteY6" fmla="*/ 333982 h 404203"/>
                <a:gd name="connsiteX7" fmla="*/ 37897 w 1384553"/>
                <a:gd name="connsiteY7" fmla="*/ 363700 h 404203"/>
                <a:gd name="connsiteX8" fmla="*/ -203 w 1384553"/>
                <a:gd name="connsiteY8" fmla="*/ 404181 h 404203"/>
                <a:gd name="connsiteX9" fmla="*/ 16751 w 1384553"/>
                <a:gd name="connsiteY9" fmla="*/ 330077 h 404203"/>
                <a:gd name="connsiteX10" fmla="*/ 113811 w 1384553"/>
                <a:gd name="connsiteY10" fmla="*/ 170152 h 404203"/>
                <a:gd name="connsiteX11" fmla="*/ 281832 w 1384553"/>
                <a:gd name="connsiteY11" fmla="*/ 219682 h 404203"/>
                <a:gd name="connsiteX12" fmla="*/ 369081 w 1384553"/>
                <a:gd name="connsiteY12" fmla="*/ 70425 h 404203"/>
                <a:gd name="connsiteX13" fmla="*/ 531006 w 1384553"/>
                <a:gd name="connsiteY13" fmla="*/ 17847 h 404203"/>
                <a:gd name="connsiteX14" fmla="*/ 673119 w 1384553"/>
                <a:gd name="connsiteY14" fmla="*/ 132147 h 404203"/>
                <a:gd name="connsiteX15" fmla="*/ 888574 w 1384553"/>
                <a:gd name="connsiteY15" fmla="*/ 797 h 404203"/>
                <a:gd name="connsiteX16" fmla="*/ 1087647 w 1384553"/>
                <a:gd name="connsiteY16" fmla="*/ 185868 h 404203"/>
                <a:gd name="connsiteX17" fmla="*/ 1333392 w 1384553"/>
                <a:gd name="connsiteY17" fmla="*/ 328743 h 404203"/>
                <a:gd name="connsiteX18" fmla="*/ 1384351 w 1384553"/>
                <a:gd name="connsiteY18" fmla="*/ 395609 h 404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84553" h="404203">
                  <a:moveTo>
                    <a:pt x="1384351" y="395609"/>
                  </a:moveTo>
                  <a:cubicBezTo>
                    <a:pt x="1367206" y="380361"/>
                    <a:pt x="1348270" y="367248"/>
                    <a:pt x="1327963" y="356556"/>
                  </a:cubicBezTo>
                  <a:cubicBezTo>
                    <a:pt x="1246333" y="313598"/>
                    <a:pt x="1151464" y="305216"/>
                    <a:pt x="1045070" y="293882"/>
                  </a:cubicBezTo>
                  <a:cubicBezTo>
                    <a:pt x="1060215" y="202061"/>
                    <a:pt x="980872" y="106334"/>
                    <a:pt x="887812" y="104144"/>
                  </a:cubicBezTo>
                  <a:cubicBezTo>
                    <a:pt x="794753" y="101953"/>
                    <a:pt x="711124" y="193964"/>
                    <a:pt x="721982" y="286357"/>
                  </a:cubicBezTo>
                  <a:cubicBezTo>
                    <a:pt x="681015" y="176491"/>
                    <a:pt x="558733" y="120640"/>
                    <a:pt x="448872" y="161610"/>
                  </a:cubicBezTo>
                  <a:cubicBezTo>
                    <a:pt x="374863" y="189209"/>
                    <a:pt x="322285" y="255613"/>
                    <a:pt x="312407" y="333982"/>
                  </a:cubicBezTo>
                  <a:cubicBezTo>
                    <a:pt x="234493" y="270926"/>
                    <a:pt x="112382" y="296549"/>
                    <a:pt x="37897" y="363700"/>
                  </a:cubicBezTo>
                  <a:cubicBezTo>
                    <a:pt x="24114" y="376129"/>
                    <a:pt x="11370" y="389669"/>
                    <a:pt x="-203" y="404181"/>
                  </a:cubicBezTo>
                  <a:cubicBezTo>
                    <a:pt x="4464" y="379321"/>
                    <a:pt x="10179" y="354651"/>
                    <a:pt x="16751" y="330077"/>
                  </a:cubicBezTo>
                  <a:cubicBezTo>
                    <a:pt x="33325" y="268355"/>
                    <a:pt x="59423" y="203680"/>
                    <a:pt x="113811" y="170152"/>
                  </a:cubicBezTo>
                  <a:cubicBezTo>
                    <a:pt x="168199" y="136624"/>
                    <a:pt x="256686" y="155102"/>
                    <a:pt x="281832" y="219682"/>
                  </a:cubicBezTo>
                  <a:cubicBezTo>
                    <a:pt x="295786" y="162505"/>
                    <a:pt x="326104" y="110638"/>
                    <a:pt x="369081" y="70425"/>
                  </a:cubicBezTo>
                  <a:cubicBezTo>
                    <a:pt x="412801" y="31563"/>
                    <a:pt x="472808" y="9370"/>
                    <a:pt x="531006" y="17847"/>
                  </a:cubicBezTo>
                  <a:cubicBezTo>
                    <a:pt x="589204" y="26324"/>
                    <a:pt x="642258" y="68330"/>
                    <a:pt x="673119" y="132147"/>
                  </a:cubicBezTo>
                  <a:cubicBezTo>
                    <a:pt x="708409" y="45889"/>
                    <a:pt x="795734" y="-7351"/>
                    <a:pt x="888574" y="797"/>
                  </a:cubicBezTo>
                  <a:cubicBezTo>
                    <a:pt x="978490" y="10322"/>
                    <a:pt x="1057072" y="86522"/>
                    <a:pt x="1087647" y="185868"/>
                  </a:cubicBezTo>
                  <a:cubicBezTo>
                    <a:pt x="1175467" y="223111"/>
                    <a:pt x="1265479" y="262068"/>
                    <a:pt x="1333392" y="328743"/>
                  </a:cubicBezTo>
                  <a:cubicBezTo>
                    <a:pt x="1353347" y="348603"/>
                    <a:pt x="1370492" y="371100"/>
                    <a:pt x="1384351" y="395609"/>
                  </a:cubicBezTo>
                  <a:close/>
                </a:path>
              </a:pathLst>
            </a:custGeom>
            <a:solidFill>
              <a:srgbClr val="7A2346"/>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5244ED9E-92C3-AA09-4808-5F927CA58EB1}"/>
                </a:ext>
              </a:extLst>
            </p:cNvPr>
            <p:cNvSpPr/>
            <p:nvPr/>
          </p:nvSpPr>
          <p:spPr>
            <a:xfrm>
              <a:off x="10252413" y="2752901"/>
              <a:ext cx="414231" cy="369032"/>
            </a:xfrm>
            <a:custGeom>
              <a:avLst/>
              <a:gdLst>
                <a:gd name="connsiteX0" fmla="*/ 85236 w 414231"/>
                <a:gd name="connsiteY0" fmla="*/ 115704 h 369032"/>
                <a:gd name="connsiteX1" fmla="*/ 278022 w 414231"/>
                <a:gd name="connsiteY1" fmla="*/ 70 h 369032"/>
                <a:gd name="connsiteX2" fmla="*/ 412229 w 414231"/>
                <a:gd name="connsiteY2" fmla="*/ 119418 h 369032"/>
                <a:gd name="connsiteX3" fmla="*/ 371272 w 414231"/>
                <a:gd name="connsiteY3" fmla="*/ 259245 h 369032"/>
                <a:gd name="connsiteX4" fmla="*/ -203 w 414231"/>
                <a:gd name="connsiteY4" fmla="*/ 322872 h 369032"/>
                <a:gd name="connsiteX5" fmla="*/ 85236 w 414231"/>
                <a:gd name="connsiteY5" fmla="*/ 115704 h 36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231" h="369032">
                  <a:moveTo>
                    <a:pt x="85236" y="115704"/>
                  </a:moveTo>
                  <a:cubicBezTo>
                    <a:pt x="100666" y="52743"/>
                    <a:pt x="213252" y="-2597"/>
                    <a:pt x="278022" y="70"/>
                  </a:cubicBezTo>
                  <a:cubicBezTo>
                    <a:pt x="344783" y="4480"/>
                    <a:pt x="400047" y="53629"/>
                    <a:pt x="412229" y="119418"/>
                  </a:cubicBezTo>
                  <a:cubicBezTo>
                    <a:pt x="420135" y="168663"/>
                    <a:pt x="401180" y="219240"/>
                    <a:pt x="371272" y="259245"/>
                  </a:cubicBezTo>
                  <a:cubicBezTo>
                    <a:pt x="284004" y="375755"/>
                    <a:pt x="120869" y="403692"/>
                    <a:pt x="-203" y="322872"/>
                  </a:cubicBezTo>
                  <a:cubicBezTo>
                    <a:pt x="33039" y="261246"/>
                    <a:pt x="57994" y="226765"/>
                    <a:pt x="85236" y="115704"/>
                  </a:cubicBezTo>
                  <a:close/>
                </a:path>
              </a:pathLst>
            </a:custGeom>
            <a:solidFill>
              <a:srgbClr val="FCB499"/>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CE36AA37-25D8-9701-76DC-AA688E20D0E6}"/>
                </a:ext>
              </a:extLst>
            </p:cNvPr>
            <p:cNvSpPr/>
            <p:nvPr/>
          </p:nvSpPr>
          <p:spPr>
            <a:xfrm>
              <a:off x="7906528" y="4087122"/>
              <a:ext cx="854560" cy="324613"/>
            </a:xfrm>
            <a:custGeom>
              <a:avLst/>
              <a:gdLst>
                <a:gd name="connsiteX0" fmla="*/ 854163 w 854560"/>
                <a:gd name="connsiteY0" fmla="*/ 268144 h 324613"/>
                <a:gd name="connsiteX1" fmla="*/ 752245 w 854560"/>
                <a:gd name="connsiteY1" fmla="*/ 262715 h 324613"/>
                <a:gd name="connsiteX2" fmla="*/ 401249 w 854560"/>
                <a:gd name="connsiteY2" fmla="*/ 204422 h 324613"/>
                <a:gd name="connsiteX3" fmla="*/ 210749 w 854560"/>
                <a:gd name="connsiteY3" fmla="*/ 238617 h 324613"/>
                <a:gd name="connsiteX4" fmla="*/ 213035 w 854560"/>
                <a:gd name="connsiteY4" fmla="*/ 277384 h 324613"/>
                <a:gd name="connsiteX5" fmla="*/ 216464 w 854560"/>
                <a:gd name="connsiteY5" fmla="*/ 317770 h 324613"/>
                <a:gd name="connsiteX6" fmla="*/ 179317 w 854560"/>
                <a:gd name="connsiteY6" fmla="*/ 317770 h 324613"/>
                <a:gd name="connsiteX7" fmla="*/ 155790 w 854560"/>
                <a:gd name="connsiteY7" fmla="*/ 230997 h 324613"/>
                <a:gd name="connsiteX8" fmla="*/ 144169 w 854560"/>
                <a:gd name="connsiteY8" fmla="*/ 258429 h 324613"/>
                <a:gd name="connsiteX9" fmla="*/ 146074 w 854560"/>
                <a:gd name="connsiteY9" fmla="*/ 289576 h 324613"/>
                <a:gd name="connsiteX10" fmla="*/ 127596 w 854560"/>
                <a:gd name="connsiteY10" fmla="*/ 311674 h 324613"/>
                <a:gd name="connsiteX11" fmla="*/ 106641 w 854560"/>
                <a:gd name="connsiteY11" fmla="*/ 301196 h 324613"/>
                <a:gd name="connsiteX12" fmla="*/ 82066 w 854560"/>
                <a:gd name="connsiteY12" fmla="*/ 194516 h 324613"/>
                <a:gd name="connsiteX13" fmla="*/ 67302 w 854560"/>
                <a:gd name="connsiteY13" fmla="*/ 225187 h 324613"/>
                <a:gd name="connsiteX14" fmla="*/ 27012 w 854560"/>
                <a:gd name="connsiteY14" fmla="*/ 236521 h 324613"/>
                <a:gd name="connsiteX15" fmla="*/ 13962 w 854560"/>
                <a:gd name="connsiteY15" fmla="*/ 191944 h 324613"/>
                <a:gd name="connsiteX16" fmla="*/ 109212 w 854560"/>
                <a:gd name="connsiteY16" fmla="*/ 75644 h 324613"/>
                <a:gd name="connsiteX17" fmla="*/ 23487 w 854560"/>
                <a:gd name="connsiteY17" fmla="*/ 60214 h 324613"/>
                <a:gd name="connsiteX18" fmla="*/ 151 w 854560"/>
                <a:gd name="connsiteY18" fmla="*/ 31639 h 324613"/>
                <a:gd name="connsiteX19" fmla="*/ 28726 w 854560"/>
                <a:gd name="connsiteY19" fmla="*/ 13541 h 324613"/>
                <a:gd name="connsiteX20" fmla="*/ 384009 w 854560"/>
                <a:gd name="connsiteY20" fmla="*/ 20494 h 324613"/>
                <a:gd name="connsiteX21" fmla="*/ 735005 w 854560"/>
                <a:gd name="connsiteY21" fmla="*/ 25828 h 324613"/>
                <a:gd name="connsiteX22" fmla="*/ 807490 w 854560"/>
                <a:gd name="connsiteY22" fmla="*/ 26876 h 324613"/>
                <a:gd name="connsiteX23" fmla="*/ 808824 w 854560"/>
                <a:gd name="connsiteY23" fmla="*/ 30210 h 324613"/>
                <a:gd name="connsiteX24" fmla="*/ 851019 w 854560"/>
                <a:gd name="connsiteY24" fmla="*/ 194611 h 324613"/>
                <a:gd name="connsiteX25" fmla="*/ 854163 w 854560"/>
                <a:gd name="connsiteY25" fmla="*/ 268144 h 32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54560" h="324613">
                  <a:moveTo>
                    <a:pt x="854163" y="268144"/>
                  </a:moveTo>
                  <a:cubicBezTo>
                    <a:pt x="820187" y="267192"/>
                    <a:pt x="786221" y="265382"/>
                    <a:pt x="752245" y="262715"/>
                  </a:cubicBezTo>
                  <a:cubicBezTo>
                    <a:pt x="633754" y="253657"/>
                    <a:pt x="516301" y="234150"/>
                    <a:pt x="401249" y="204422"/>
                  </a:cubicBezTo>
                  <a:cubicBezTo>
                    <a:pt x="337527" y="239284"/>
                    <a:pt x="270566" y="254143"/>
                    <a:pt x="210749" y="238617"/>
                  </a:cubicBezTo>
                  <a:cubicBezTo>
                    <a:pt x="201224" y="246713"/>
                    <a:pt x="206748" y="264430"/>
                    <a:pt x="213035" y="277384"/>
                  </a:cubicBezTo>
                  <a:cubicBezTo>
                    <a:pt x="219321" y="290338"/>
                    <a:pt x="225894" y="306911"/>
                    <a:pt x="216464" y="317770"/>
                  </a:cubicBezTo>
                  <a:cubicBezTo>
                    <a:pt x="207034" y="328628"/>
                    <a:pt x="190556" y="324913"/>
                    <a:pt x="179317" y="317770"/>
                  </a:cubicBezTo>
                  <a:cubicBezTo>
                    <a:pt x="151589" y="298300"/>
                    <a:pt x="141693" y="261810"/>
                    <a:pt x="155790" y="230997"/>
                  </a:cubicBezTo>
                  <a:cubicBezTo>
                    <a:pt x="147360" y="237464"/>
                    <a:pt x="142950" y="247875"/>
                    <a:pt x="144169" y="258429"/>
                  </a:cubicBezTo>
                  <a:cubicBezTo>
                    <a:pt x="145608" y="268744"/>
                    <a:pt x="146246" y="279155"/>
                    <a:pt x="146074" y="289576"/>
                  </a:cubicBezTo>
                  <a:cubicBezTo>
                    <a:pt x="145636" y="300282"/>
                    <a:pt x="138054" y="309349"/>
                    <a:pt x="127596" y="311674"/>
                  </a:cubicBezTo>
                  <a:cubicBezTo>
                    <a:pt x="119404" y="311436"/>
                    <a:pt x="111746" y="307607"/>
                    <a:pt x="106641" y="301196"/>
                  </a:cubicBezTo>
                  <a:cubicBezTo>
                    <a:pt x="79885" y="272631"/>
                    <a:pt x="70503" y="231911"/>
                    <a:pt x="82066" y="194516"/>
                  </a:cubicBezTo>
                  <a:cubicBezTo>
                    <a:pt x="78532" y="205356"/>
                    <a:pt x="73570" y="215671"/>
                    <a:pt x="67302" y="225187"/>
                  </a:cubicBezTo>
                  <a:cubicBezTo>
                    <a:pt x="57777" y="237284"/>
                    <a:pt x="40156" y="244237"/>
                    <a:pt x="27012" y="236521"/>
                  </a:cubicBezTo>
                  <a:cubicBezTo>
                    <a:pt x="13867" y="228806"/>
                    <a:pt x="11200" y="207946"/>
                    <a:pt x="13962" y="191944"/>
                  </a:cubicBezTo>
                  <a:cubicBezTo>
                    <a:pt x="23402" y="139290"/>
                    <a:pt x="59444" y="95275"/>
                    <a:pt x="109212" y="75644"/>
                  </a:cubicBezTo>
                  <a:cubicBezTo>
                    <a:pt x="84924" y="81835"/>
                    <a:pt x="53205" y="73358"/>
                    <a:pt x="23487" y="60214"/>
                  </a:cubicBezTo>
                  <a:cubicBezTo>
                    <a:pt x="11295" y="54784"/>
                    <a:pt x="-2611" y="44688"/>
                    <a:pt x="151" y="31639"/>
                  </a:cubicBezTo>
                  <a:cubicBezTo>
                    <a:pt x="2723" y="20018"/>
                    <a:pt x="16820" y="15542"/>
                    <a:pt x="28726" y="13541"/>
                  </a:cubicBezTo>
                  <a:cubicBezTo>
                    <a:pt x="146531" y="-6642"/>
                    <a:pt x="267089" y="-4280"/>
                    <a:pt x="384009" y="20494"/>
                  </a:cubicBezTo>
                  <a:cubicBezTo>
                    <a:pt x="507834" y="22495"/>
                    <a:pt x="622134" y="24114"/>
                    <a:pt x="735005" y="25828"/>
                  </a:cubicBezTo>
                  <a:lnTo>
                    <a:pt x="807490" y="26876"/>
                  </a:lnTo>
                  <a:lnTo>
                    <a:pt x="808824" y="30210"/>
                  </a:lnTo>
                  <a:cubicBezTo>
                    <a:pt x="830083" y="82912"/>
                    <a:pt x="844276" y="138185"/>
                    <a:pt x="851019" y="194611"/>
                  </a:cubicBezTo>
                  <a:cubicBezTo>
                    <a:pt x="853782" y="219015"/>
                    <a:pt x="854829" y="243589"/>
                    <a:pt x="854163" y="268144"/>
                  </a:cubicBezTo>
                  <a:close/>
                </a:path>
              </a:pathLst>
            </a:custGeom>
            <a:solidFill>
              <a:srgbClr val="FFC5A6"/>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C6A6F9DC-28AC-1274-AEE1-E59C47DD284F}"/>
                </a:ext>
              </a:extLst>
            </p:cNvPr>
            <p:cNvSpPr/>
            <p:nvPr/>
          </p:nvSpPr>
          <p:spPr>
            <a:xfrm>
              <a:off x="8638792" y="4111735"/>
              <a:ext cx="122305" cy="243554"/>
            </a:xfrm>
            <a:custGeom>
              <a:avLst/>
              <a:gdLst>
                <a:gd name="connsiteX0" fmla="*/ 121898 w 122305"/>
                <a:gd name="connsiteY0" fmla="*/ 243532 h 243554"/>
                <a:gd name="connsiteX1" fmla="*/ 19980 w 122305"/>
                <a:gd name="connsiteY1" fmla="*/ 238103 h 243554"/>
                <a:gd name="connsiteX2" fmla="*/ 2645 w 122305"/>
                <a:gd name="connsiteY2" fmla="*/ -22 h 243554"/>
                <a:gd name="connsiteX3" fmla="*/ 75130 w 122305"/>
                <a:gd name="connsiteY3" fmla="*/ 1025 h 243554"/>
                <a:gd name="connsiteX4" fmla="*/ 76463 w 122305"/>
                <a:gd name="connsiteY4" fmla="*/ 4359 h 243554"/>
                <a:gd name="connsiteX5" fmla="*/ 118659 w 122305"/>
                <a:gd name="connsiteY5" fmla="*/ 168761 h 243554"/>
                <a:gd name="connsiteX6" fmla="*/ 121898 w 122305"/>
                <a:gd name="connsiteY6" fmla="*/ 243532 h 24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05" h="243554">
                  <a:moveTo>
                    <a:pt x="121898" y="243532"/>
                  </a:moveTo>
                  <a:cubicBezTo>
                    <a:pt x="87922" y="242579"/>
                    <a:pt x="53956" y="240770"/>
                    <a:pt x="19980" y="238103"/>
                  </a:cubicBezTo>
                  <a:cubicBezTo>
                    <a:pt x="1521" y="160160"/>
                    <a:pt x="-4328" y="79769"/>
                    <a:pt x="2645" y="-22"/>
                  </a:cubicBezTo>
                  <a:lnTo>
                    <a:pt x="75130" y="1025"/>
                  </a:lnTo>
                  <a:lnTo>
                    <a:pt x="76463" y="4359"/>
                  </a:lnTo>
                  <a:cubicBezTo>
                    <a:pt x="87617" y="59861"/>
                    <a:pt x="101705" y="114744"/>
                    <a:pt x="118659" y="168761"/>
                  </a:cubicBezTo>
                  <a:cubicBezTo>
                    <a:pt x="121517" y="193573"/>
                    <a:pt x="122593" y="218567"/>
                    <a:pt x="121898" y="243532"/>
                  </a:cubicBezTo>
                  <a:close/>
                </a:path>
              </a:pathLst>
            </a:custGeom>
            <a:solidFill>
              <a:srgbClr val="F59F89"/>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A2CAD7C0-3937-B92E-CDF8-ABFBF1D7575E}"/>
                </a:ext>
              </a:extLst>
            </p:cNvPr>
            <p:cNvSpPr/>
            <p:nvPr/>
          </p:nvSpPr>
          <p:spPr>
            <a:xfrm>
              <a:off x="8026570" y="4121736"/>
              <a:ext cx="200066" cy="132024"/>
            </a:xfrm>
            <a:custGeom>
              <a:avLst/>
              <a:gdLst>
                <a:gd name="connsiteX0" fmla="*/ 153858 w 200066"/>
                <a:gd name="connsiteY0" fmla="*/ -22 h 132024"/>
                <a:gd name="connsiteX1" fmla="*/ 17079 w 200066"/>
                <a:gd name="connsiteY1" fmla="*/ 62080 h 132024"/>
                <a:gd name="connsiteX2" fmla="*/ 2410 w 200066"/>
                <a:gd name="connsiteY2" fmla="*/ 98275 h 132024"/>
                <a:gd name="connsiteX3" fmla="*/ 27556 w 200066"/>
                <a:gd name="connsiteY3" fmla="*/ 106562 h 132024"/>
                <a:gd name="connsiteX4" fmla="*/ 108900 w 200066"/>
                <a:gd name="connsiteY4" fmla="*/ 98561 h 132024"/>
                <a:gd name="connsiteX5" fmla="*/ 199863 w 200066"/>
                <a:gd name="connsiteY5" fmla="*/ 128946 h 1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066" h="132024">
                  <a:moveTo>
                    <a:pt x="153858" y="-22"/>
                  </a:moveTo>
                  <a:cubicBezTo>
                    <a:pt x="103832" y="9045"/>
                    <a:pt x="56836" y="30381"/>
                    <a:pt x="17079" y="62080"/>
                  </a:cubicBezTo>
                  <a:cubicBezTo>
                    <a:pt x="6030" y="70844"/>
                    <a:pt x="-5496" y="86274"/>
                    <a:pt x="2410" y="98275"/>
                  </a:cubicBezTo>
                  <a:cubicBezTo>
                    <a:pt x="8840" y="105133"/>
                    <a:pt x="18307" y="108258"/>
                    <a:pt x="27556" y="106562"/>
                  </a:cubicBezTo>
                  <a:cubicBezTo>
                    <a:pt x="54807" y="105572"/>
                    <a:pt x="81973" y="102905"/>
                    <a:pt x="108900" y="98561"/>
                  </a:cubicBezTo>
                  <a:cubicBezTo>
                    <a:pt x="130283" y="126155"/>
                    <a:pt x="166183" y="138147"/>
                    <a:pt x="199863" y="128946"/>
                  </a:cubicBezTo>
                </a:path>
              </a:pathLst>
            </a:custGeom>
            <a:noFill/>
            <a:ln w="9525" cap="rnd">
              <a:solidFill>
                <a:srgbClr val="E06B67"/>
              </a:solid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48CDD2D0-3137-30B3-C013-2D36F872444D}"/>
                </a:ext>
              </a:extLst>
            </p:cNvPr>
            <p:cNvSpPr/>
            <p:nvPr/>
          </p:nvSpPr>
          <p:spPr>
            <a:xfrm>
              <a:off x="8393705" y="4633133"/>
              <a:ext cx="414242" cy="530637"/>
            </a:xfrm>
            <a:custGeom>
              <a:avLst/>
              <a:gdLst>
                <a:gd name="connsiteX0" fmla="*/ -203 w 414242"/>
                <a:gd name="connsiteY0" fmla="*/ 415267 h 530637"/>
                <a:gd name="connsiteX1" fmla="*/ 98190 w 414242"/>
                <a:gd name="connsiteY1" fmla="*/ 141995 h 530637"/>
                <a:gd name="connsiteX2" fmla="*/ 293548 w 414242"/>
                <a:gd name="connsiteY2" fmla="*/ -22 h 530637"/>
                <a:gd name="connsiteX3" fmla="*/ 414039 w 414242"/>
                <a:gd name="connsiteY3" fmla="*/ 295919 h 530637"/>
                <a:gd name="connsiteX4" fmla="*/ 203727 w 414242"/>
                <a:gd name="connsiteY4" fmla="*/ 530615 h 530637"/>
                <a:gd name="connsiteX5" fmla="*/ -203 w 414242"/>
                <a:gd name="connsiteY5" fmla="*/ 415267 h 53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242" h="530637">
                  <a:moveTo>
                    <a:pt x="-203" y="415267"/>
                  </a:moveTo>
                  <a:cubicBezTo>
                    <a:pt x="23609" y="330971"/>
                    <a:pt x="51994" y="216386"/>
                    <a:pt x="98190" y="141995"/>
                  </a:cubicBezTo>
                  <a:cubicBezTo>
                    <a:pt x="144386" y="67605"/>
                    <a:pt x="216109" y="4454"/>
                    <a:pt x="293548" y="-22"/>
                  </a:cubicBezTo>
                  <a:cubicBezTo>
                    <a:pt x="332219" y="98847"/>
                    <a:pt x="370986" y="197716"/>
                    <a:pt x="414039" y="295919"/>
                  </a:cubicBezTo>
                  <a:cubicBezTo>
                    <a:pt x="328314" y="343544"/>
                    <a:pt x="251542" y="444604"/>
                    <a:pt x="203727" y="530615"/>
                  </a:cubicBezTo>
                  <a:cubicBezTo>
                    <a:pt x="137719" y="485848"/>
                    <a:pt x="65329" y="451177"/>
                    <a:pt x="-203" y="415267"/>
                  </a:cubicBezTo>
                  <a:close/>
                </a:path>
              </a:pathLst>
            </a:custGeom>
            <a:solidFill>
              <a:srgbClr val="FFC5A6"/>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C25B200-2F1A-9D30-7E7F-E43170D284B4}"/>
                </a:ext>
              </a:extLst>
            </p:cNvPr>
            <p:cNvSpPr/>
            <p:nvPr/>
          </p:nvSpPr>
          <p:spPr>
            <a:xfrm>
              <a:off x="8627543" y="4572054"/>
              <a:ext cx="1040604" cy="411694"/>
            </a:xfrm>
            <a:custGeom>
              <a:avLst/>
              <a:gdLst>
                <a:gd name="connsiteX0" fmla="*/ 399847 w 1040604"/>
                <a:gd name="connsiteY0" fmla="*/ 36101 h 411694"/>
                <a:gd name="connsiteX1" fmla="*/ -203 w 1040604"/>
                <a:gd name="connsiteY1" fmla="*/ 40769 h 411694"/>
                <a:gd name="connsiteX2" fmla="*/ 118478 w 1040604"/>
                <a:gd name="connsiteY2" fmla="*/ 411672 h 411694"/>
                <a:gd name="connsiteX3" fmla="*/ 968775 w 1040604"/>
                <a:gd name="connsiteY3" fmla="*/ 287847 h 411694"/>
                <a:gd name="connsiteX4" fmla="*/ 1012495 w 1040604"/>
                <a:gd name="connsiteY4" fmla="*/ 192 h 411694"/>
                <a:gd name="connsiteX5" fmla="*/ 399847 w 1040604"/>
                <a:gd name="connsiteY5" fmla="*/ 36101 h 411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0604" h="411694">
                  <a:moveTo>
                    <a:pt x="399847" y="36101"/>
                  </a:moveTo>
                  <a:cubicBezTo>
                    <a:pt x="268250" y="3754"/>
                    <a:pt x="130604" y="5364"/>
                    <a:pt x="-203" y="40769"/>
                  </a:cubicBezTo>
                  <a:cubicBezTo>
                    <a:pt x="33230" y="157640"/>
                    <a:pt x="66472" y="274607"/>
                    <a:pt x="118478" y="411672"/>
                  </a:cubicBezTo>
                  <a:cubicBezTo>
                    <a:pt x="431279" y="323566"/>
                    <a:pt x="766178" y="495492"/>
                    <a:pt x="968775" y="287847"/>
                  </a:cubicBezTo>
                  <a:cubicBezTo>
                    <a:pt x="1041165" y="213552"/>
                    <a:pt x="1064025" y="88774"/>
                    <a:pt x="1012495" y="192"/>
                  </a:cubicBezTo>
                  <a:cubicBezTo>
                    <a:pt x="807698" y="-1808"/>
                    <a:pt x="603006" y="10184"/>
                    <a:pt x="399847" y="36101"/>
                  </a:cubicBezTo>
                  <a:close/>
                </a:path>
              </a:pathLst>
            </a:custGeom>
            <a:solidFill>
              <a:srgbClr val="45A8C4"/>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693DF0FC-CE72-7316-1B96-FDB2073419AE}"/>
                </a:ext>
              </a:extLst>
            </p:cNvPr>
            <p:cNvSpPr/>
            <p:nvPr/>
          </p:nvSpPr>
          <p:spPr>
            <a:xfrm>
              <a:off x="8165073" y="4991406"/>
              <a:ext cx="443436" cy="284139"/>
            </a:xfrm>
            <a:custGeom>
              <a:avLst/>
              <a:gdLst>
                <a:gd name="connsiteX0" fmla="*/ 424930 w 443436"/>
                <a:gd name="connsiteY0" fmla="*/ 249686 h 284139"/>
                <a:gd name="connsiteX1" fmla="*/ 412356 w 443436"/>
                <a:gd name="connsiteY1" fmla="*/ 270546 h 284139"/>
                <a:gd name="connsiteX2" fmla="*/ 375781 w 443436"/>
                <a:gd name="connsiteY2" fmla="*/ 281976 h 284139"/>
                <a:gd name="connsiteX3" fmla="*/ 15259 w 443436"/>
                <a:gd name="connsiteY3" fmla="*/ 109954 h 284139"/>
                <a:gd name="connsiteX4" fmla="*/ 4001 w 443436"/>
                <a:gd name="connsiteY4" fmla="*/ 67511 h 284139"/>
                <a:gd name="connsiteX5" fmla="*/ 4972 w 443436"/>
                <a:gd name="connsiteY5" fmla="*/ 65949 h 284139"/>
                <a:gd name="connsiteX6" fmla="*/ 9163 w 443436"/>
                <a:gd name="connsiteY6" fmla="*/ 60805 h 284139"/>
                <a:gd name="connsiteX7" fmla="*/ 185566 w 443436"/>
                <a:gd name="connsiteY7" fmla="*/ 2036 h 284139"/>
                <a:gd name="connsiteX8" fmla="*/ 427597 w 443436"/>
                <a:gd name="connsiteY8" fmla="*/ 151959 h 284139"/>
                <a:gd name="connsiteX9" fmla="*/ 424930 w 443436"/>
                <a:gd name="connsiteY9" fmla="*/ 249686 h 28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3436" h="284139">
                  <a:moveTo>
                    <a:pt x="424930" y="249686"/>
                  </a:moveTo>
                  <a:cubicBezTo>
                    <a:pt x="421091" y="256849"/>
                    <a:pt x="416891" y="263812"/>
                    <a:pt x="412356" y="270546"/>
                  </a:cubicBezTo>
                  <a:cubicBezTo>
                    <a:pt x="404384" y="282500"/>
                    <a:pt x="389144" y="287262"/>
                    <a:pt x="375781" y="281976"/>
                  </a:cubicBezTo>
                  <a:cubicBezTo>
                    <a:pt x="251812" y="232951"/>
                    <a:pt x="131359" y="175477"/>
                    <a:pt x="15259" y="109954"/>
                  </a:cubicBezTo>
                  <a:cubicBezTo>
                    <a:pt x="429" y="101344"/>
                    <a:pt x="-4610" y="82341"/>
                    <a:pt x="4001" y="67511"/>
                  </a:cubicBezTo>
                  <a:cubicBezTo>
                    <a:pt x="4315" y="66977"/>
                    <a:pt x="4639" y="66463"/>
                    <a:pt x="4972" y="65949"/>
                  </a:cubicBezTo>
                  <a:cubicBezTo>
                    <a:pt x="6201" y="64110"/>
                    <a:pt x="7611" y="62386"/>
                    <a:pt x="9163" y="60805"/>
                  </a:cubicBezTo>
                  <a:cubicBezTo>
                    <a:pt x="55493" y="14628"/>
                    <a:pt x="120806" y="-7127"/>
                    <a:pt x="185566" y="2036"/>
                  </a:cubicBezTo>
                  <a:cubicBezTo>
                    <a:pt x="280816" y="14799"/>
                    <a:pt x="358731" y="83856"/>
                    <a:pt x="427597" y="151959"/>
                  </a:cubicBezTo>
                  <a:cubicBezTo>
                    <a:pt x="453409" y="177867"/>
                    <a:pt x="443503" y="215777"/>
                    <a:pt x="424930" y="249686"/>
                  </a:cubicBezTo>
                  <a:close/>
                </a:path>
              </a:pathLst>
            </a:custGeom>
            <a:solidFill>
              <a:srgbClr val="FCB526"/>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E9E47CD8-83CC-21E3-B85B-14BAAB8CA525}"/>
                </a:ext>
              </a:extLst>
            </p:cNvPr>
            <p:cNvSpPr/>
            <p:nvPr/>
          </p:nvSpPr>
          <p:spPr>
            <a:xfrm>
              <a:off x="8165073" y="5057377"/>
              <a:ext cx="425132" cy="218168"/>
            </a:xfrm>
            <a:custGeom>
              <a:avLst/>
              <a:gdLst>
                <a:gd name="connsiteX0" fmla="*/ 424930 w 425132"/>
                <a:gd name="connsiteY0" fmla="*/ 183715 h 218168"/>
                <a:gd name="connsiteX1" fmla="*/ 412356 w 425132"/>
                <a:gd name="connsiteY1" fmla="*/ 204575 h 218168"/>
                <a:gd name="connsiteX2" fmla="*/ 375781 w 425132"/>
                <a:gd name="connsiteY2" fmla="*/ 216005 h 218168"/>
                <a:gd name="connsiteX3" fmla="*/ 15259 w 425132"/>
                <a:gd name="connsiteY3" fmla="*/ 43983 h 218168"/>
                <a:gd name="connsiteX4" fmla="*/ 4001 w 425132"/>
                <a:gd name="connsiteY4" fmla="*/ 1540 h 218168"/>
                <a:gd name="connsiteX5" fmla="*/ 4972 w 425132"/>
                <a:gd name="connsiteY5" fmla="*/ -22 h 218168"/>
                <a:gd name="connsiteX6" fmla="*/ 424930 w 425132"/>
                <a:gd name="connsiteY6" fmla="*/ 183715 h 21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132" h="218168">
                  <a:moveTo>
                    <a:pt x="424930" y="183715"/>
                  </a:moveTo>
                  <a:cubicBezTo>
                    <a:pt x="421091" y="190878"/>
                    <a:pt x="416891" y="197840"/>
                    <a:pt x="412356" y="204575"/>
                  </a:cubicBezTo>
                  <a:cubicBezTo>
                    <a:pt x="404384" y="216529"/>
                    <a:pt x="389144" y="221291"/>
                    <a:pt x="375781" y="216005"/>
                  </a:cubicBezTo>
                  <a:cubicBezTo>
                    <a:pt x="251812" y="166980"/>
                    <a:pt x="131359" y="109506"/>
                    <a:pt x="15259" y="43983"/>
                  </a:cubicBezTo>
                  <a:cubicBezTo>
                    <a:pt x="429" y="35372"/>
                    <a:pt x="-4610" y="16370"/>
                    <a:pt x="4001" y="1540"/>
                  </a:cubicBezTo>
                  <a:cubicBezTo>
                    <a:pt x="4315" y="1006"/>
                    <a:pt x="4639" y="492"/>
                    <a:pt x="4972" y="-22"/>
                  </a:cubicBezTo>
                  <a:cubicBezTo>
                    <a:pt x="148047" y="53899"/>
                    <a:pt x="288227" y="115221"/>
                    <a:pt x="424930" y="183715"/>
                  </a:cubicBezTo>
                  <a:close/>
                </a:path>
              </a:pathLst>
            </a:custGeom>
            <a:solidFill>
              <a:srgbClr val="FFF5CF"/>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1F341FFF-E75D-D058-CA38-41FFB651EBEF}"/>
                </a:ext>
              </a:extLst>
            </p:cNvPr>
            <p:cNvSpPr/>
            <p:nvPr/>
          </p:nvSpPr>
          <p:spPr>
            <a:xfrm>
              <a:off x="8373702" y="4929456"/>
              <a:ext cx="117443" cy="133921"/>
            </a:xfrm>
            <a:custGeom>
              <a:avLst/>
              <a:gdLst>
                <a:gd name="connsiteX0" fmla="*/ 67424 w 117443"/>
                <a:gd name="connsiteY0" fmla="*/ 133899 h 133921"/>
                <a:gd name="connsiteX1" fmla="*/ 117240 w 117443"/>
                <a:gd name="connsiteY1" fmla="*/ 40173 h 133921"/>
                <a:gd name="connsiteX2" fmla="*/ 6750 w 117443"/>
                <a:gd name="connsiteY2" fmla="*/ -22 h 133921"/>
                <a:gd name="connsiteX3" fmla="*/ -203 w 117443"/>
                <a:gd name="connsiteY3" fmla="*/ 108277 h 133921"/>
                <a:gd name="connsiteX4" fmla="*/ 67424 w 117443"/>
                <a:gd name="connsiteY4" fmla="*/ 133899 h 13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43" h="133921">
                  <a:moveTo>
                    <a:pt x="67424" y="133899"/>
                  </a:moveTo>
                  <a:cubicBezTo>
                    <a:pt x="80397" y="100857"/>
                    <a:pt x="97114" y="69415"/>
                    <a:pt x="117240" y="40173"/>
                  </a:cubicBezTo>
                  <a:lnTo>
                    <a:pt x="6750" y="-22"/>
                  </a:lnTo>
                  <a:cubicBezTo>
                    <a:pt x="4464" y="36106"/>
                    <a:pt x="2149" y="72206"/>
                    <a:pt x="-203" y="108277"/>
                  </a:cubicBezTo>
                  <a:cubicBezTo>
                    <a:pt x="23390" y="113735"/>
                    <a:pt x="46136" y="122355"/>
                    <a:pt x="67424" y="133899"/>
                  </a:cubicBezTo>
                  <a:close/>
                </a:path>
              </a:pathLst>
            </a:custGeom>
            <a:solidFill>
              <a:srgbClr val="FCB526"/>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5BE1B75C-DC89-E408-8F1F-19F3977D5DF4}"/>
                </a:ext>
              </a:extLst>
            </p:cNvPr>
            <p:cNvSpPr/>
            <p:nvPr/>
          </p:nvSpPr>
          <p:spPr>
            <a:xfrm>
              <a:off x="8652404" y="4045175"/>
              <a:ext cx="1002696" cy="613899"/>
            </a:xfrm>
            <a:custGeom>
              <a:avLst/>
              <a:gdLst>
                <a:gd name="connsiteX0" fmla="*/ 1002493 w 1002696"/>
                <a:gd name="connsiteY0" fmla="*/ 541454 h 613899"/>
                <a:gd name="connsiteX1" fmla="*/ 327076 w 1002696"/>
                <a:gd name="connsiteY1" fmla="*/ 552598 h 613899"/>
                <a:gd name="connsiteX2" fmla="*/ 331743 w 1002696"/>
                <a:gd name="connsiteY2" fmla="*/ 378862 h 613899"/>
                <a:gd name="connsiteX3" fmla="*/ 82474 w 1002696"/>
                <a:gd name="connsiteY3" fmla="*/ 360860 h 613899"/>
                <a:gd name="connsiteX4" fmla="*/ -203 w 1002696"/>
                <a:gd name="connsiteY4" fmla="*/ 49488 h 613899"/>
                <a:gd name="connsiteX5" fmla="*/ 38659 w 1002696"/>
                <a:gd name="connsiteY5" fmla="*/ 46439 h 613899"/>
                <a:gd name="connsiteX6" fmla="*/ 519957 w 1002696"/>
                <a:gd name="connsiteY6" fmla="*/ 2720 h 613899"/>
                <a:gd name="connsiteX7" fmla="*/ 714076 w 1002696"/>
                <a:gd name="connsiteY7" fmla="*/ 46725 h 613899"/>
                <a:gd name="connsiteX8" fmla="*/ 816851 w 1002696"/>
                <a:gd name="connsiteY8" fmla="*/ 131688 h 613899"/>
                <a:gd name="connsiteX9" fmla="*/ 1002493 w 1002696"/>
                <a:gd name="connsiteY9" fmla="*/ 541454 h 61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2696" h="613899">
                  <a:moveTo>
                    <a:pt x="1002493" y="541454"/>
                  </a:moveTo>
                  <a:cubicBezTo>
                    <a:pt x="661975" y="646895"/>
                    <a:pt x="411943" y="625274"/>
                    <a:pt x="327076" y="552598"/>
                  </a:cubicBezTo>
                  <a:cubicBezTo>
                    <a:pt x="335858" y="495105"/>
                    <a:pt x="337429" y="436745"/>
                    <a:pt x="331743" y="378862"/>
                  </a:cubicBezTo>
                  <a:cubicBezTo>
                    <a:pt x="242494" y="377528"/>
                    <a:pt x="162484" y="369337"/>
                    <a:pt x="82474" y="360860"/>
                  </a:cubicBezTo>
                  <a:cubicBezTo>
                    <a:pt x="27419" y="252560"/>
                    <a:pt x="7893" y="151310"/>
                    <a:pt x="-203" y="49488"/>
                  </a:cubicBezTo>
                  <a:lnTo>
                    <a:pt x="38659" y="46439"/>
                  </a:lnTo>
                  <a:cubicBezTo>
                    <a:pt x="194773" y="33962"/>
                    <a:pt x="357651" y="20817"/>
                    <a:pt x="519957" y="2720"/>
                  </a:cubicBezTo>
                  <a:cubicBezTo>
                    <a:pt x="584536" y="-7377"/>
                    <a:pt x="653307" y="11102"/>
                    <a:pt x="714076" y="46725"/>
                  </a:cubicBezTo>
                  <a:cubicBezTo>
                    <a:pt x="752615" y="69423"/>
                    <a:pt x="787305" y="98103"/>
                    <a:pt x="816851" y="131688"/>
                  </a:cubicBezTo>
                  <a:cubicBezTo>
                    <a:pt x="892289" y="217604"/>
                    <a:pt x="998398" y="507545"/>
                    <a:pt x="1002493" y="541454"/>
                  </a:cubicBezTo>
                  <a:close/>
                </a:path>
              </a:pathLst>
            </a:custGeom>
            <a:solidFill>
              <a:srgbClr val="FEC531"/>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0103080E-64D5-B387-ADDF-967B05FE1498}"/>
                </a:ext>
              </a:extLst>
            </p:cNvPr>
            <p:cNvSpPr/>
            <p:nvPr/>
          </p:nvSpPr>
          <p:spPr>
            <a:xfrm>
              <a:off x="8691266" y="4045330"/>
              <a:ext cx="675417" cy="173266"/>
            </a:xfrm>
            <a:custGeom>
              <a:avLst/>
              <a:gdLst>
                <a:gd name="connsiteX0" fmla="*/ 675215 w 675417"/>
                <a:gd name="connsiteY0" fmla="*/ 46571 h 173266"/>
                <a:gd name="connsiteX1" fmla="*/ -203 w 675417"/>
                <a:gd name="connsiteY1" fmla="*/ 46571 h 173266"/>
                <a:gd name="connsiteX2" fmla="*/ 481095 w 675417"/>
                <a:gd name="connsiteY2" fmla="*/ 2851 h 173266"/>
                <a:gd name="connsiteX3" fmla="*/ 675215 w 675417"/>
                <a:gd name="connsiteY3" fmla="*/ 46571 h 173266"/>
              </a:gdLst>
              <a:ahLst/>
              <a:cxnLst>
                <a:cxn ang="0">
                  <a:pos x="connsiteX0" y="connsiteY0"/>
                </a:cxn>
                <a:cxn ang="0">
                  <a:pos x="connsiteX1" y="connsiteY1"/>
                </a:cxn>
                <a:cxn ang="0">
                  <a:pos x="connsiteX2" y="connsiteY2"/>
                </a:cxn>
                <a:cxn ang="0">
                  <a:pos x="connsiteX3" y="connsiteY3"/>
                </a:cxn>
              </a:cxnLst>
              <a:rect l="l" t="t" r="r" b="b"/>
              <a:pathLst>
                <a:path w="675417" h="173266">
                  <a:moveTo>
                    <a:pt x="675215" y="46571"/>
                  </a:moveTo>
                  <a:cubicBezTo>
                    <a:pt x="481752" y="215468"/>
                    <a:pt x="193259" y="215468"/>
                    <a:pt x="-203" y="46571"/>
                  </a:cubicBezTo>
                  <a:cubicBezTo>
                    <a:pt x="155912" y="34093"/>
                    <a:pt x="318789" y="20948"/>
                    <a:pt x="481095" y="2851"/>
                  </a:cubicBezTo>
                  <a:cubicBezTo>
                    <a:pt x="545674" y="-7531"/>
                    <a:pt x="614350" y="10947"/>
                    <a:pt x="675215" y="46571"/>
                  </a:cubicBezTo>
                  <a:close/>
                </a:path>
              </a:pathLst>
            </a:custGeom>
            <a:solidFill>
              <a:srgbClr val="FCB526"/>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440E64A7-65E6-328C-0FDB-1F08B506FC15}"/>
                </a:ext>
              </a:extLst>
            </p:cNvPr>
            <p:cNvSpPr/>
            <p:nvPr/>
          </p:nvSpPr>
          <p:spPr>
            <a:xfrm>
              <a:off x="8956918" y="4047441"/>
              <a:ext cx="251841" cy="155134"/>
            </a:xfrm>
            <a:custGeom>
              <a:avLst/>
              <a:gdLst>
                <a:gd name="connsiteX0" fmla="*/ 251638 w 251841"/>
                <a:gd name="connsiteY0" fmla="*/ -22 h 155134"/>
                <a:gd name="connsiteX1" fmla="*/ 238589 w 251841"/>
                <a:gd name="connsiteY1" fmla="*/ 43031 h 155134"/>
                <a:gd name="connsiteX2" fmla="*/ 177343 w 251841"/>
                <a:gd name="connsiteY2" fmla="*/ 135328 h 155134"/>
                <a:gd name="connsiteX3" fmla="*/ 67139 w 251841"/>
                <a:gd name="connsiteY3" fmla="*/ 145901 h 155134"/>
                <a:gd name="connsiteX4" fmla="*/ 37230 w 251841"/>
                <a:gd name="connsiteY4" fmla="*/ 126851 h 155134"/>
                <a:gd name="connsiteX5" fmla="*/ -203 w 251841"/>
                <a:gd name="connsiteY5" fmla="*/ 58175 h 155134"/>
                <a:gd name="connsiteX6" fmla="*/ 251638 w 251841"/>
                <a:gd name="connsiteY6" fmla="*/ -22 h 15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1" h="155134">
                  <a:moveTo>
                    <a:pt x="251638" y="-22"/>
                  </a:moveTo>
                  <a:cubicBezTo>
                    <a:pt x="247637" y="14265"/>
                    <a:pt x="243541" y="28553"/>
                    <a:pt x="238589" y="43031"/>
                  </a:cubicBezTo>
                  <a:cubicBezTo>
                    <a:pt x="225920" y="79416"/>
                    <a:pt x="208394" y="113801"/>
                    <a:pt x="177343" y="135328"/>
                  </a:cubicBezTo>
                  <a:cubicBezTo>
                    <a:pt x="144758" y="157245"/>
                    <a:pt x="103295" y="161226"/>
                    <a:pt x="67139" y="145901"/>
                  </a:cubicBezTo>
                  <a:cubicBezTo>
                    <a:pt x="56204" y="141205"/>
                    <a:pt x="46107" y="134775"/>
                    <a:pt x="37230" y="126851"/>
                  </a:cubicBezTo>
                  <a:cubicBezTo>
                    <a:pt x="17208" y="108953"/>
                    <a:pt x="3988" y="84693"/>
                    <a:pt x="-203" y="58175"/>
                  </a:cubicBezTo>
                  <a:cubicBezTo>
                    <a:pt x="83617" y="39316"/>
                    <a:pt x="167532" y="20552"/>
                    <a:pt x="251638" y="-22"/>
                  </a:cubicBezTo>
                  <a:close/>
                </a:path>
              </a:pathLst>
            </a:custGeom>
            <a:solidFill>
              <a:srgbClr val="FFC5A6"/>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58EE9B61-58E5-215B-C046-9D8178D610DC}"/>
                </a:ext>
              </a:extLst>
            </p:cNvPr>
            <p:cNvSpPr/>
            <p:nvPr/>
          </p:nvSpPr>
          <p:spPr>
            <a:xfrm>
              <a:off x="8956918" y="4047441"/>
              <a:ext cx="251841" cy="126873"/>
            </a:xfrm>
            <a:custGeom>
              <a:avLst/>
              <a:gdLst>
                <a:gd name="connsiteX0" fmla="*/ 251638 w 251841"/>
                <a:gd name="connsiteY0" fmla="*/ -22 h 126873"/>
                <a:gd name="connsiteX1" fmla="*/ 238589 w 251841"/>
                <a:gd name="connsiteY1" fmla="*/ 43031 h 126873"/>
                <a:gd name="connsiteX2" fmla="*/ 37230 w 251841"/>
                <a:gd name="connsiteY2" fmla="*/ 126851 h 126873"/>
                <a:gd name="connsiteX3" fmla="*/ -203 w 251841"/>
                <a:gd name="connsiteY3" fmla="*/ 58175 h 126873"/>
                <a:gd name="connsiteX4" fmla="*/ 251638 w 251841"/>
                <a:gd name="connsiteY4" fmla="*/ -22 h 126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841" h="126873">
                  <a:moveTo>
                    <a:pt x="251638" y="-22"/>
                  </a:moveTo>
                  <a:cubicBezTo>
                    <a:pt x="247637" y="14265"/>
                    <a:pt x="243541" y="28553"/>
                    <a:pt x="238589" y="43031"/>
                  </a:cubicBezTo>
                  <a:cubicBezTo>
                    <a:pt x="177781" y="84207"/>
                    <a:pt x="109296" y="112715"/>
                    <a:pt x="37230" y="126851"/>
                  </a:cubicBezTo>
                  <a:cubicBezTo>
                    <a:pt x="17208" y="108953"/>
                    <a:pt x="3988" y="84693"/>
                    <a:pt x="-203" y="58175"/>
                  </a:cubicBezTo>
                  <a:cubicBezTo>
                    <a:pt x="83617" y="39316"/>
                    <a:pt x="167532" y="20552"/>
                    <a:pt x="251638" y="-22"/>
                  </a:cubicBezTo>
                  <a:close/>
                </a:path>
              </a:pathLst>
            </a:custGeom>
            <a:solidFill>
              <a:srgbClr val="F59F89"/>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FCF7733C-BC3F-DBA8-74F5-437681149764}"/>
                </a:ext>
              </a:extLst>
            </p:cNvPr>
            <p:cNvSpPr/>
            <p:nvPr/>
          </p:nvSpPr>
          <p:spPr>
            <a:xfrm>
              <a:off x="8371284" y="3587543"/>
              <a:ext cx="189775" cy="321309"/>
            </a:xfrm>
            <a:custGeom>
              <a:avLst/>
              <a:gdLst>
                <a:gd name="connsiteX0" fmla="*/ 189572 w 189775"/>
                <a:gd name="connsiteY0" fmla="*/ 38394 h 321309"/>
                <a:gd name="connsiteX1" fmla="*/ 44659 w 189775"/>
                <a:gd name="connsiteY1" fmla="*/ 22783 h 321309"/>
                <a:gd name="connsiteX2" fmla="*/ 37172 w 189775"/>
                <a:gd name="connsiteY2" fmla="*/ 29441 h 321309"/>
                <a:gd name="connsiteX3" fmla="*/ 13645 w 189775"/>
                <a:gd name="connsiteY3" fmla="*/ 203558 h 321309"/>
                <a:gd name="connsiteX4" fmla="*/ 144900 w 189775"/>
                <a:gd name="connsiteY4" fmla="*/ 321287 h 321309"/>
                <a:gd name="connsiteX5" fmla="*/ 189572 w 189775"/>
                <a:gd name="connsiteY5" fmla="*/ 38394 h 32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775" h="321309">
                  <a:moveTo>
                    <a:pt x="189572" y="38394"/>
                  </a:moveTo>
                  <a:cubicBezTo>
                    <a:pt x="153863" y="-5935"/>
                    <a:pt x="88988" y="-12926"/>
                    <a:pt x="44659" y="22783"/>
                  </a:cubicBezTo>
                  <a:cubicBezTo>
                    <a:pt x="42059" y="24878"/>
                    <a:pt x="39563" y="27098"/>
                    <a:pt x="37172" y="29441"/>
                  </a:cubicBezTo>
                  <a:cubicBezTo>
                    <a:pt x="-3404" y="70779"/>
                    <a:pt x="-10453" y="144884"/>
                    <a:pt x="13645" y="203558"/>
                  </a:cubicBezTo>
                  <a:cubicBezTo>
                    <a:pt x="38020" y="260146"/>
                    <a:pt x="86007" y="303189"/>
                    <a:pt x="144900" y="321287"/>
                  </a:cubicBezTo>
                  <a:cubicBezTo>
                    <a:pt x="150139" y="242324"/>
                    <a:pt x="162902" y="164696"/>
                    <a:pt x="189572" y="38394"/>
                  </a:cubicBezTo>
                  <a:close/>
                </a:path>
              </a:pathLst>
            </a:custGeom>
            <a:solidFill>
              <a:srgbClr val="F59F89"/>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952EEC05-DB7E-C0C5-8C31-AB9EB9B09A3C}"/>
                </a:ext>
              </a:extLst>
            </p:cNvPr>
            <p:cNvSpPr/>
            <p:nvPr/>
          </p:nvSpPr>
          <p:spPr>
            <a:xfrm>
              <a:off x="8453785" y="3012463"/>
              <a:ext cx="1178882" cy="1097671"/>
            </a:xfrm>
            <a:custGeom>
              <a:avLst/>
              <a:gdLst>
                <a:gd name="connsiteX0" fmla="*/ 860498 w 1178882"/>
                <a:gd name="connsiteY0" fmla="*/ 50452 h 1097671"/>
                <a:gd name="connsiteX1" fmla="*/ 296428 w 1178882"/>
                <a:gd name="connsiteY1" fmla="*/ 89314 h 1097671"/>
                <a:gd name="connsiteX2" fmla="*/ 137455 w 1178882"/>
                <a:gd name="connsiteY2" fmla="*/ 258383 h 1097671"/>
                <a:gd name="connsiteX3" fmla="*/ 106213 w 1178882"/>
                <a:gd name="connsiteY3" fmla="*/ 318295 h 1097671"/>
                <a:gd name="connsiteX4" fmla="*/ 60779 w 1178882"/>
                <a:gd name="connsiteY4" fmla="*/ 665196 h 1097671"/>
                <a:gd name="connsiteX5" fmla="*/ 25536 w 1178882"/>
                <a:gd name="connsiteY5" fmla="*/ 902463 h 1097671"/>
                <a:gd name="connsiteX6" fmla="*/ 227466 w 1178882"/>
                <a:gd name="connsiteY6" fmla="*/ 1059150 h 1097671"/>
                <a:gd name="connsiteX7" fmla="*/ 911076 w 1178882"/>
                <a:gd name="connsiteY7" fmla="*/ 988093 h 1097671"/>
                <a:gd name="connsiteX8" fmla="*/ 1178442 w 1178882"/>
                <a:gd name="connsiteY8" fmla="*/ 514034 h 1097671"/>
                <a:gd name="connsiteX9" fmla="*/ 860498 w 1178882"/>
                <a:gd name="connsiteY9" fmla="*/ 50452 h 1097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8882" h="1097671">
                  <a:moveTo>
                    <a:pt x="860498" y="50452"/>
                  </a:moveTo>
                  <a:cubicBezTo>
                    <a:pt x="681619" y="-30796"/>
                    <a:pt x="464829" y="-11175"/>
                    <a:pt x="296428" y="89314"/>
                  </a:cubicBezTo>
                  <a:cubicBezTo>
                    <a:pt x="229276" y="129414"/>
                    <a:pt x="166506" y="187326"/>
                    <a:pt x="137455" y="258383"/>
                  </a:cubicBezTo>
                  <a:cubicBezTo>
                    <a:pt x="126006" y="277795"/>
                    <a:pt x="115586" y="297797"/>
                    <a:pt x="106213" y="318295"/>
                  </a:cubicBezTo>
                  <a:cubicBezTo>
                    <a:pt x="55712" y="426489"/>
                    <a:pt x="39843" y="547638"/>
                    <a:pt x="60779" y="665196"/>
                  </a:cubicBezTo>
                  <a:cubicBezTo>
                    <a:pt x="-8658" y="717107"/>
                    <a:pt x="-16469" y="825882"/>
                    <a:pt x="25536" y="902463"/>
                  </a:cubicBezTo>
                  <a:cubicBezTo>
                    <a:pt x="67542" y="979044"/>
                    <a:pt x="146695" y="1027526"/>
                    <a:pt x="227466" y="1059150"/>
                  </a:cubicBezTo>
                  <a:cubicBezTo>
                    <a:pt x="424539" y="1136016"/>
                    <a:pt x="729053" y="1090296"/>
                    <a:pt x="911076" y="988093"/>
                  </a:cubicBezTo>
                  <a:cubicBezTo>
                    <a:pt x="1046045" y="911893"/>
                    <a:pt x="1185205" y="702343"/>
                    <a:pt x="1178442" y="514034"/>
                  </a:cubicBezTo>
                  <a:cubicBezTo>
                    <a:pt x="1171394" y="316295"/>
                    <a:pt x="1039282" y="131700"/>
                    <a:pt x="860498" y="50452"/>
                  </a:cubicBezTo>
                  <a:close/>
                </a:path>
              </a:pathLst>
            </a:custGeom>
            <a:solidFill>
              <a:srgbClr val="FFC5A6"/>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574577E1-1F3A-97D7-BBD7-63E52C238C16}"/>
                </a:ext>
              </a:extLst>
            </p:cNvPr>
            <p:cNvSpPr/>
            <p:nvPr/>
          </p:nvSpPr>
          <p:spPr>
            <a:xfrm>
              <a:off x="8532579" y="3127062"/>
              <a:ext cx="933069" cy="634534"/>
            </a:xfrm>
            <a:custGeom>
              <a:avLst/>
              <a:gdLst>
                <a:gd name="connsiteX0" fmla="*/ 932866 w 933069"/>
                <a:gd name="connsiteY0" fmla="*/ 634512 h 634534"/>
                <a:gd name="connsiteX1" fmla="*/ 814280 w 933069"/>
                <a:gd name="connsiteY1" fmla="*/ 361430 h 634534"/>
                <a:gd name="connsiteX2" fmla="*/ 584156 w 933069"/>
                <a:gd name="connsiteY2" fmla="*/ 173978 h 634534"/>
                <a:gd name="connsiteX3" fmla="*/ 608254 w 933069"/>
                <a:gd name="connsiteY3" fmla="*/ 330093 h 634534"/>
                <a:gd name="connsiteX4" fmla="*/ 425279 w 933069"/>
                <a:gd name="connsiteY4" fmla="*/ 256655 h 634534"/>
                <a:gd name="connsiteX5" fmla="*/ 449567 w 933069"/>
                <a:gd name="connsiteY5" fmla="*/ 351905 h 634534"/>
                <a:gd name="connsiteX6" fmla="*/ 233445 w 933069"/>
                <a:gd name="connsiteY6" fmla="*/ 248844 h 634534"/>
                <a:gd name="connsiteX7" fmla="*/ 191821 w 933069"/>
                <a:gd name="connsiteY7" fmla="*/ 118162 h 634534"/>
                <a:gd name="connsiteX8" fmla="*/ -203 w 933069"/>
                <a:gd name="connsiteY8" fmla="*/ 311329 h 634534"/>
                <a:gd name="connsiteX9" fmla="*/ 212014 w 933069"/>
                <a:gd name="connsiteY9" fmla="*/ 1480 h 634534"/>
                <a:gd name="connsiteX10" fmla="*/ 776561 w 933069"/>
                <a:gd name="connsiteY10" fmla="*/ 2623 h 634534"/>
                <a:gd name="connsiteX11" fmla="*/ 868381 w 933069"/>
                <a:gd name="connsiteY11" fmla="*/ 166263 h 634534"/>
                <a:gd name="connsiteX12" fmla="*/ 932866 w 933069"/>
                <a:gd name="connsiteY12" fmla="*/ 634512 h 63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3069" h="634534">
                  <a:moveTo>
                    <a:pt x="932866" y="634512"/>
                  </a:moveTo>
                  <a:cubicBezTo>
                    <a:pt x="858485" y="562950"/>
                    <a:pt x="815794" y="464633"/>
                    <a:pt x="814280" y="361430"/>
                  </a:cubicBezTo>
                  <a:cubicBezTo>
                    <a:pt x="711219" y="342380"/>
                    <a:pt x="619779" y="269133"/>
                    <a:pt x="584156" y="173978"/>
                  </a:cubicBezTo>
                  <a:cubicBezTo>
                    <a:pt x="562267" y="226413"/>
                    <a:pt x="571573" y="286697"/>
                    <a:pt x="608254" y="330093"/>
                  </a:cubicBezTo>
                  <a:cubicBezTo>
                    <a:pt x="542531" y="343809"/>
                    <a:pt x="469760" y="312852"/>
                    <a:pt x="425279" y="256655"/>
                  </a:cubicBezTo>
                  <a:cubicBezTo>
                    <a:pt x="428269" y="289497"/>
                    <a:pt x="436470" y="321644"/>
                    <a:pt x="449567" y="351905"/>
                  </a:cubicBezTo>
                  <a:cubicBezTo>
                    <a:pt x="367119" y="346009"/>
                    <a:pt x="289928" y="309204"/>
                    <a:pt x="233445" y="248844"/>
                  </a:cubicBezTo>
                  <a:cubicBezTo>
                    <a:pt x="200489" y="213221"/>
                    <a:pt x="174771" y="162548"/>
                    <a:pt x="191821" y="118162"/>
                  </a:cubicBezTo>
                  <a:cubicBezTo>
                    <a:pt x="100771" y="148413"/>
                    <a:pt x="29505" y="220107"/>
                    <a:pt x="-203" y="311329"/>
                  </a:cubicBezTo>
                  <a:cubicBezTo>
                    <a:pt x="21057" y="181674"/>
                    <a:pt x="98800" y="68155"/>
                    <a:pt x="212014" y="1480"/>
                  </a:cubicBezTo>
                  <a:cubicBezTo>
                    <a:pt x="402514" y="51"/>
                    <a:pt x="593014" y="-1473"/>
                    <a:pt x="776561" y="2623"/>
                  </a:cubicBezTo>
                  <a:cubicBezTo>
                    <a:pt x="831806" y="35580"/>
                    <a:pt x="853713" y="103588"/>
                    <a:pt x="868381" y="166263"/>
                  </a:cubicBezTo>
                  <a:cubicBezTo>
                    <a:pt x="899909" y="300756"/>
                    <a:pt x="918197" y="438201"/>
                    <a:pt x="932866" y="634512"/>
                  </a:cubicBezTo>
                  <a:close/>
                </a:path>
              </a:pathLst>
            </a:custGeom>
            <a:solidFill>
              <a:srgbClr val="F59F89"/>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026DF49C-8337-ED64-8681-F232ED856620}"/>
                </a:ext>
              </a:extLst>
            </p:cNvPr>
            <p:cNvSpPr/>
            <p:nvPr/>
          </p:nvSpPr>
          <p:spPr>
            <a:xfrm>
              <a:off x="8645889" y="3686140"/>
              <a:ext cx="79705" cy="110235"/>
            </a:xfrm>
            <a:custGeom>
              <a:avLst/>
              <a:gdLst>
                <a:gd name="connsiteX0" fmla="*/ 37935 w 79705"/>
                <a:gd name="connsiteY0" fmla="*/ -5 h 110235"/>
                <a:gd name="connsiteX1" fmla="*/ 79464 w 79705"/>
                <a:gd name="connsiteY1" fmla="*/ 53811 h 110235"/>
                <a:gd name="connsiteX2" fmla="*/ 41364 w 79705"/>
                <a:gd name="connsiteY2" fmla="*/ 110199 h 110235"/>
                <a:gd name="connsiteX3" fmla="*/ -165 w 79705"/>
                <a:gd name="connsiteY3" fmla="*/ 56383 h 110235"/>
                <a:gd name="connsiteX4" fmla="*/ 37935 w 79705"/>
                <a:gd name="connsiteY4" fmla="*/ -5 h 110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05" h="110235">
                  <a:moveTo>
                    <a:pt x="37935" y="-5"/>
                  </a:moveTo>
                  <a:cubicBezTo>
                    <a:pt x="59842" y="-767"/>
                    <a:pt x="78511" y="23331"/>
                    <a:pt x="79464" y="53811"/>
                  </a:cubicBezTo>
                  <a:cubicBezTo>
                    <a:pt x="80416" y="84291"/>
                    <a:pt x="63462" y="109533"/>
                    <a:pt x="41364" y="110199"/>
                  </a:cubicBezTo>
                  <a:cubicBezTo>
                    <a:pt x="19266" y="110866"/>
                    <a:pt x="787" y="86863"/>
                    <a:pt x="-165" y="56383"/>
                  </a:cubicBezTo>
                  <a:cubicBezTo>
                    <a:pt x="-1118" y="25903"/>
                    <a:pt x="15932" y="662"/>
                    <a:pt x="37935" y="-5"/>
                  </a:cubicBezTo>
                  <a:close/>
                </a:path>
              </a:pathLst>
            </a:custGeom>
            <a:solidFill>
              <a:srgbClr val="313A52"/>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580B2085-615E-4D65-4E17-8C299E04FD27}"/>
                </a:ext>
              </a:extLst>
            </p:cNvPr>
            <p:cNvSpPr/>
            <p:nvPr/>
          </p:nvSpPr>
          <p:spPr>
            <a:xfrm rot="16750833">
              <a:off x="8967678" y="3732194"/>
              <a:ext cx="110613" cy="79855"/>
            </a:xfrm>
            <a:custGeom>
              <a:avLst/>
              <a:gdLst>
                <a:gd name="connsiteX0" fmla="*/ 110412 w 110613"/>
                <a:gd name="connsiteY0" fmla="*/ 39905 h 79855"/>
                <a:gd name="connsiteX1" fmla="*/ 55105 w 110613"/>
                <a:gd name="connsiteY1" fmla="*/ 79833 h 79855"/>
                <a:gd name="connsiteX2" fmla="*/ -202 w 110613"/>
                <a:gd name="connsiteY2" fmla="*/ 39905 h 79855"/>
                <a:gd name="connsiteX3" fmla="*/ 55105 w 110613"/>
                <a:gd name="connsiteY3" fmla="*/ -23 h 79855"/>
                <a:gd name="connsiteX4" fmla="*/ 110412 w 110613"/>
                <a:gd name="connsiteY4" fmla="*/ 39905 h 79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613" h="79855">
                  <a:moveTo>
                    <a:pt x="110412" y="39905"/>
                  </a:moveTo>
                  <a:cubicBezTo>
                    <a:pt x="110412" y="61957"/>
                    <a:pt x="85650" y="79833"/>
                    <a:pt x="55105" y="79833"/>
                  </a:cubicBezTo>
                  <a:cubicBezTo>
                    <a:pt x="24560" y="79833"/>
                    <a:pt x="-202" y="61956"/>
                    <a:pt x="-202" y="39905"/>
                  </a:cubicBezTo>
                  <a:cubicBezTo>
                    <a:pt x="-202" y="17853"/>
                    <a:pt x="24560" y="-23"/>
                    <a:pt x="55105" y="-23"/>
                  </a:cubicBezTo>
                  <a:cubicBezTo>
                    <a:pt x="85650" y="-23"/>
                    <a:pt x="110412" y="17853"/>
                    <a:pt x="110412" y="39905"/>
                  </a:cubicBezTo>
                  <a:close/>
                </a:path>
              </a:pathLst>
            </a:custGeom>
            <a:solidFill>
              <a:srgbClr val="313A52"/>
            </a:solidFill>
            <a:ln w="9552"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38652E7E-9FA0-4EAC-C3DF-96761B67B775}"/>
                </a:ext>
              </a:extLst>
            </p:cNvPr>
            <p:cNvSpPr/>
            <p:nvPr/>
          </p:nvSpPr>
          <p:spPr>
            <a:xfrm>
              <a:off x="9019212" y="3511664"/>
              <a:ext cx="168196" cy="115914"/>
            </a:xfrm>
            <a:custGeom>
              <a:avLst/>
              <a:gdLst>
                <a:gd name="connsiteX0" fmla="*/ -203 w 168196"/>
                <a:gd name="connsiteY0" fmla="*/ 33977 h 115914"/>
                <a:gd name="connsiteX1" fmla="*/ 133994 w 168196"/>
                <a:gd name="connsiteY1" fmla="*/ 22281 h 115914"/>
                <a:gd name="connsiteX2" fmla="*/ 165722 w 168196"/>
                <a:gd name="connsiteY2" fmla="*/ 115892 h 115914"/>
                <a:gd name="connsiteX3" fmla="*/ 96761 w 168196"/>
                <a:gd name="connsiteY3" fmla="*/ 45979 h 115914"/>
                <a:gd name="connsiteX4" fmla="*/ -203 w 168196"/>
                <a:gd name="connsiteY4" fmla="*/ 33977 h 115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96" h="115914">
                  <a:moveTo>
                    <a:pt x="-203" y="33977"/>
                  </a:moveTo>
                  <a:cubicBezTo>
                    <a:pt x="33629" y="-6304"/>
                    <a:pt x="93703" y="-11543"/>
                    <a:pt x="133994" y="22281"/>
                  </a:cubicBezTo>
                  <a:cubicBezTo>
                    <a:pt x="161198" y="45131"/>
                    <a:pt x="173428" y="81212"/>
                    <a:pt x="165722" y="115892"/>
                  </a:cubicBezTo>
                  <a:cubicBezTo>
                    <a:pt x="148977" y="87165"/>
                    <a:pt x="125260" y="63124"/>
                    <a:pt x="96761" y="45979"/>
                  </a:cubicBezTo>
                  <a:cubicBezTo>
                    <a:pt x="66919" y="30510"/>
                    <a:pt x="32515" y="26252"/>
                    <a:pt x="-203" y="33977"/>
                  </a:cubicBezTo>
                  <a:close/>
                </a:path>
              </a:pathLst>
            </a:custGeom>
            <a:solidFill>
              <a:srgbClr val="6D1236"/>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2F73A8D7-1E8E-96AF-A7A5-7D1B36A76417}"/>
                </a:ext>
              </a:extLst>
            </p:cNvPr>
            <p:cNvSpPr/>
            <p:nvPr/>
          </p:nvSpPr>
          <p:spPr>
            <a:xfrm>
              <a:off x="8612700" y="3451938"/>
              <a:ext cx="164481" cy="76199"/>
            </a:xfrm>
            <a:custGeom>
              <a:avLst/>
              <a:gdLst>
                <a:gd name="connsiteX0" fmla="*/ 164278 w 164481"/>
                <a:gd name="connsiteY0" fmla="*/ 76177 h 76199"/>
                <a:gd name="connsiteX1" fmla="*/ 114653 w 164481"/>
                <a:gd name="connsiteY1" fmla="*/ 14169 h 76199"/>
                <a:gd name="connsiteX2" fmla="*/ 37691 w 164481"/>
                <a:gd name="connsiteY2" fmla="*/ 5502 h 76199"/>
                <a:gd name="connsiteX3" fmla="*/ 258 w 164481"/>
                <a:gd name="connsiteY3" fmla="*/ 70081 h 76199"/>
                <a:gd name="connsiteX4" fmla="*/ 164278 w 164481"/>
                <a:gd name="connsiteY4" fmla="*/ 76177 h 7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81" h="76199">
                  <a:moveTo>
                    <a:pt x="164278" y="76177"/>
                  </a:moveTo>
                  <a:cubicBezTo>
                    <a:pt x="154239" y="51050"/>
                    <a:pt x="136970" y="29466"/>
                    <a:pt x="114653" y="14169"/>
                  </a:cubicBezTo>
                  <a:cubicBezTo>
                    <a:pt x="91907" y="-985"/>
                    <a:pt x="63237" y="-4214"/>
                    <a:pt x="37691" y="5502"/>
                  </a:cubicBezTo>
                  <a:cubicBezTo>
                    <a:pt x="12183" y="16236"/>
                    <a:pt x="-3105" y="42611"/>
                    <a:pt x="258" y="70081"/>
                  </a:cubicBezTo>
                  <a:cubicBezTo>
                    <a:pt x="48045" y="28704"/>
                    <a:pt x="119692" y="31371"/>
                    <a:pt x="164278" y="76177"/>
                  </a:cubicBezTo>
                  <a:close/>
                </a:path>
              </a:pathLst>
            </a:custGeom>
            <a:solidFill>
              <a:srgbClr val="6D1236"/>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68937B5B-8475-DD0B-0BFB-337F0482E264}"/>
                </a:ext>
              </a:extLst>
            </p:cNvPr>
            <p:cNvSpPr/>
            <p:nvPr/>
          </p:nvSpPr>
          <p:spPr>
            <a:xfrm>
              <a:off x="8762071" y="3807990"/>
              <a:ext cx="39017" cy="72763"/>
            </a:xfrm>
            <a:custGeom>
              <a:avLst/>
              <a:gdLst>
                <a:gd name="connsiteX0" fmla="*/ 38814 w 39017"/>
                <a:gd name="connsiteY0" fmla="*/ 161 h 72763"/>
                <a:gd name="connsiteX1" fmla="*/ 27765 w 39017"/>
                <a:gd name="connsiteY1" fmla="*/ 72741 h 72763"/>
                <a:gd name="connsiteX2" fmla="*/ -48 w 39017"/>
                <a:gd name="connsiteY2" fmla="*/ 31308 h 72763"/>
                <a:gd name="connsiteX3" fmla="*/ 38814 w 39017"/>
                <a:gd name="connsiteY3" fmla="*/ 161 h 72763"/>
              </a:gdLst>
              <a:ahLst/>
              <a:cxnLst>
                <a:cxn ang="0">
                  <a:pos x="connsiteX0" y="connsiteY0"/>
                </a:cxn>
                <a:cxn ang="0">
                  <a:pos x="connsiteX1" y="connsiteY1"/>
                </a:cxn>
                <a:cxn ang="0">
                  <a:pos x="connsiteX2" y="connsiteY2"/>
                </a:cxn>
                <a:cxn ang="0">
                  <a:pos x="connsiteX3" y="connsiteY3"/>
                </a:cxn>
              </a:cxnLst>
              <a:rect l="l" t="t" r="r" b="b"/>
              <a:pathLst>
                <a:path w="39017" h="72763">
                  <a:moveTo>
                    <a:pt x="38814" y="161"/>
                  </a:moveTo>
                  <a:cubicBezTo>
                    <a:pt x="24879" y="21649"/>
                    <a:pt x="20850" y="48081"/>
                    <a:pt x="27765" y="72741"/>
                  </a:cubicBezTo>
                  <a:cubicBezTo>
                    <a:pt x="9896" y="67207"/>
                    <a:pt x="-1696" y="49948"/>
                    <a:pt x="-48" y="31308"/>
                  </a:cubicBezTo>
                  <a:cubicBezTo>
                    <a:pt x="2248" y="12067"/>
                    <a:pt x="19536" y="-1792"/>
                    <a:pt x="38814" y="161"/>
                  </a:cubicBezTo>
                  <a:close/>
                </a:path>
              </a:pathLst>
            </a:custGeom>
            <a:solidFill>
              <a:srgbClr val="E06B67"/>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28B41136-FDCC-8360-AE7A-90328502C663}"/>
                </a:ext>
              </a:extLst>
            </p:cNvPr>
            <p:cNvSpPr/>
            <p:nvPr/>
          </p:nvSpPr>
          <p:spPr>
            <a:xfrm>
              <a:off x="8809997" y="3908185"/>
              <a:ext cx="175869" cy="131267"/>
            </a:xfrm>
            <a:custGeom>
              <a:avLst/>
              <a:gdLst>
                <a:gd name="connsiteX0" fmla="*/ 795 w 175869"/>
                <a:gd name="connsiteY0" fmla="*/ 23123 h 131267"/>
                <a:gd name="connsiteX1" fmla="*/ 155481 w 175869"/>
                <a:gd name="connsiteY1" fmla="*/ -22 h 131267"/>
                <a:gd name="connsiteX2" fmla="*/ 161958 w 175869"/>
                <a:gd name="connsiteY2" fmla="*/ 102086 h 131267"/>
                <a:gd name="connsiteX3" fmla="*/ 49372 w 175869"/>
                <a:gd name="connsiteY3" fmla="*/ 121136 h 131267"/>
                <a:gd name="connsiteX4" fmla="*/ 795 w 175869"/>
                <a:gd name="connsiteY4" fmla="*/ 23123 h 131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69" h="131267">
                  <a:moveTo>
                    <a:pt x="795" y="23123"/>
                  </a:moveTo>
                  <a:cubicBezTo>
                    <a:pt x="53173" y="22533"/>
                    <a:pt x="105227" y="14741"/>
                    <a:pt x="155481" y="-22"/>
                  </a:cubicBezTo>
                  <a:cubicBezTo>
                    <a:pt x="175674" y="30553"/>
                    <a:pt x="185485" y="71701"/>
                    <a:pt x="161958" y="102086"/>
                  </a:cubicBezTo>
                  <a:cubicBezTo>
                    <a:pt x="138431" y="132470"/>
                    <a:pt x="84615" y="139614"/>
                    <a:pt x="49372" y="121136"/>
                  </a:cubicBezTo>
                  <a:cubicBezTo>
                    <a:pt x="14397" y="101724"/>
                    <a:pt x="-4939" y="62709"/>
                    <a:pt x="795" y="23123"/>
                  </a:cubicBezTo>
                  <a:close/>
                </a:path>
              </a:pathLst>
            </a:custGeom>
            <a:solidFill>
              <a:srgbClr val="FFFFFF"/>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D29F0063-24F7-E792-B892-2BF37D097740}"/>
                </a:ext>
              </a:extLst>
            </p:cNvPr>
            <p:cNvSpPr/>
            <p:nvPr/>
          </p:nvSpPr>
          <p:spPr>
            <a:xfrm>
              <a:off x="8379417" y="2918880"/>
              <a:ext cx="1285245" cy="928440"/>
            </a:xfrm>
            <a:custGeom>
              <a:avLst/>
              <a:gdLst>
                <a:gd name="connsiteX0" fmla="*/ 1244048 w 1285245"/>
                <a:gd name="connsiteY0" fmla="*/ 861743 h 928440"/>
                <a:gd name="connsiteX1" fmla="*/ 1106602 w 1285245"/>
                <a:gd name="connsiteY1" fmla="*/ 928418 h 928440"/>
                <a:gd name="connsiteX2" fmla="*/ 994397 w 1285245"/>
                <a:gd name="connsiteY2" fmla="*/ 523510 h 928440"/>
                <a:gd name="connsiteX3" fmla="*/ 827710 w 1285245"/>
                <a:gd name="connsiteY3" fmla="*/ 432832 h 928440"/>
                <a:gd name="connsiteX4" fmla="*/ 754939 w 1285245"/>
                <a:gd name="connsiteY4" fmla="*/ 260906 h 928440"/>
                <a:gd name="connsiteX5" fmla="*/ 691216 w 1285245"/>
                <a:gd name="connsiteY5" fmla="*/ 499031 h 928440"/>
                <a:gd name="connsiteX6" fmla="*/ 598729 w 1285245"/>
                <a:gd name="connsiteY6" fmla="*/ 415497 h 928440"/>
                <a:gd name="connsiteX7" fmla="*/ 579679 w 1285245"/>
                <a:gd name="connsiteY7" fmla="*/ 297577 h 928440"/>
                <a:gd name="connsiteX8" fmla="*/ 556533 w 1285245"/>
                <a:gd name="connsiteY8" fmla="*/ 509985 h 928440"/>
                <a:gd name="connsiteX9" fmla="*/ 411658 w 1285245"/>
                <a:gd name="connsiteY9" fmla="*/ 413592 h 928440"/>
                <a:gd name="connsiteX10" fmla="*/ 408514 w 1285245"/>
                <a:gd name="connsiteY10" fmla="*/ 256906 h 928440"/>
                <a:gd name="connsiteX11" fmla="*/ 198393 w 1285245"/>
                <a:gd name="connsiteY11" fmla="*/ 418831 h 928440"/>
                <a:gd name="connsiteX12" fmla="*/ 137623 w 1285245"/>
                <a:gd name="connsiteY12" fmla="*/ 754492 h 928440"/>
                <a:gd name="connsiteX13" fmla="*/ 131051 w 1285245"/>
                <a:gd name="connsiteY13" fmla="*/ 372253 h 928440"/>
                <a:gd name="connsiteX14" fmla="*/ 70282 w 1285245"/>
                <a:gd name="connsiteY14" fmla="*/ 335677 h 928440"/>
                <a:gd name="connsiteX15" fmla="*/ -203 w 1285245"/>
                <a:gd name="connsiteY15" fmla="*/ 217282 h 928440"/>
                <a:gd name="connsiteX16" fmla="*/ 133718 w 1285245"/>
                <a:gd name="connsiteY16" fmla="*/ 269002 h 928440"/>
                <a:gd name="connsiteX17" fmla="*/ 46755 w 1285245"/>
                <a:gd name="connsiteY17" fmla="*/ 189850 h 928440"/>
                <a:gd name="connsiteX18" fmla="*/ 54470 w 1285245"/>
                <a:gd name="connsiteY18" fmla="*/ 77645 h 928440"/>
                <a:gd name="connsiteX19" fmla="*/ 207727 w 1285245"/>
                <a:gd name="connsiteY19" fmla="*/ 132604 h 928440"/>
                <a:gd name="connsiteX20" fmla="*/ 368509 w 1285245"/>
                <a:gd name="connsiteY20" fmla="*/ 72406 h 928440"/>
                <a:gd name="connsiteX21" fmla="*/ 654259 w 1285245"/>
                <a:gd name="connsiteY21" fmla="*/ 1636 h 928440"/>
                <a:gd name="connsiteX22" fmla="*/ 772750 w 1285245"/>
                <a:gd name="connsiteY22" fmla="*/ 11161 h 928440"/>
                <a:gd name="connsiteX23" fmla="*/ 836854 w 1285245"/>
                <a:gd name="connsiteY23" fmla="*/ 51451 h 928440"/>
                <a:gd name="connsiteX24" fmla="*/ 867905 w 1285245"/>
                <a:gd name="connsiteY24" fmla="*/ 98124 h 928440"/>
                <a:gd name="connsiteX25" fmla="*/ 1170896 w 1285245"/>
                <a:gd name="connsiteY25" fmla="*/ 210709 h 928440"/>
                <a:gd name="connsiteX26" fmla="*/ 1284243 w 1285245"/>
                <a:gd name="connsiteY26" fmla="*/ 523701 h 928440"/>
                <a:gd name="connsiteX27" fmla="*/ 1244048 w 1285245"/>
                <a:gd name="connsiteY27" fmla="*/ 861743 h 92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85245" h="928440">
                  <a:moveTo>
                    <a:pt x="1244048" y="861743"/>
                  </a:moveTo>
                  <a:cubicBezTo>
                    <a:pt x="1196680" y="880612"/>
                    <a:pt x="1150740" y="902891"/>
                    <a:pt x="1106602" y="928418"/>
                  </a:cubicBezTo>
                  <a:cubicBezTo>
                    <a:pt x="1025992" y="809318"/>
                    <a:pt x="986587" y="667109"/>
                    <a:pt x="994397" y="523510"/>
                  </a:cubicBezTo>
                  <a:cubicBezTo>
                    <a:pt x="930437" y="512271"/>
                    <a:pt x="871896" y="480429"/>
                    <a:pt x="827710" y="432832"/>
                  </a:cubicBezTo>
                  <a:cubicBezTo>
                    <a:pt x="783571" y="386131"/>
                    <a:pt x="757739" y="325095"/>
                    <a:pt x="754939" y="260906"/>
                  </a:cubicBezTo>
                  <a:cubicBezTo>
                    <a:pt x="686197" y="319275"/>
                    <a:pt x="660813" y="414135"/>
                    <a:pt x="691216" y="499031"/>
                  </a:cubicBezTo>
                  <a:cubicBezTo>
                    <a:pt x="656165" y="476266"/>
                    <a:pt x="621874" y="450454"/>
                    <a:pt x="598729" y="415497"/>
                  </a:cubicBezTo>
                  <a:cubicBezTo>
                    <a:pt x="575583" y="380540"/>
                    <a:pt x="565582" y="334820"/>
                    <a:pt x="579679" y="297577"/>
                  </a:cubicBezTo>
                  <a:cubicBezTo>
                    <a:pt x="543484" y="358823"/>
                    <a:pt x="536912" y="436738"/>
                    <a:pt x="556533" y="509985"/>
                  </a:cubicBezTo>
                  <a:cubicBezTo>
                    <a:pt x="499859" y="492935"/>
                    <a:pt x="444519" y="462836"/>
                    <a:pt x="411658" y="413592"/>
                  </a:cubicBezTo>
                  <a:cubicBezTo>
                    <a:pt x="378797" y="364348"/>
                    <a:pt x="374129" y="293482"/>
                    <a:pt x="408514" y="256906"/>
                  </a:cubicBezTo>
                  <a:cubicBezTo>
                    <a:pt x="322342" y="285881"/>
                    <a:pt x="248370" y="342888"/>
                    <a:pt x="198393" y="418831"/>
                  </a:cubicBezTo>
                  <a:cubicBezTo>
                    <a:pt x="147225" y="522863"/>
                    <a:pt x="126174" y="639125"/>
                    <a:pt x="137623" y="754492"/>
                  </a:cubicBezTo>
                  <a:cubicBezTo>
                    <a:pt x="66472" y="637144"/>
                    <a:pt x="59042" y="483505"/>
                    <a:pt x="131051" y="372253"/>
                  </a:cubicBezTo>
                  <a:cubicBezTo>
                    <a:pt x="108820" y="363690"/>
                    <a:pt x="88255" y="351308"/>
                    <a:pt x="70282" y="335677"/>
                  </a:cubicBezTo>
                  <a:cubicBezTo>
                    <a:pt x="34334" y="305102"/>
                    <a:pt x="9541" y="263459"/>
                    <a:pt x="-203" y="217282"/>
                  </a:cubicBezTo>
                  <a:cubicBezTo>
                    <a:pt x="37878" y="248200"/>
                    <a:pt x="84741" y="266297"/>
                    <a:pt x="133718" y="269002"/>
                  </a:cubicBezTo>
                  <a:cubicBezTo>
                    <a:pt x="94828" y="256115"/>
                    <a:pt x="63233" y="227359"/>
                    <a:pt x="46755" y="189850"/>
                  </a:cubicBezTo>
                  <a:cubicBezTo>
                    <a:pt x="30658" y="152702"/>
                    <a:pt x="31324" y="108792"/>
                    <a:pt x="54470" y="77645"/>
                  </a:cubicBezTo>
                  <a:cubicBezTo>
                    <a:pt x="85617" y="125937"/>
                    <a:pt x="151054" y="141558"/>
                    <a:pt x="207727" y="132604"/>
                  </a:cubicBezTo>
                  <a:cubicBezTo>
                    <a:pt x="264401" y="123651"/>
                    <a:pt x="315931" y="95266"/>
                    <a:pt x="368509" y="72406"/>
                  </a:cubicBezTo>
                  <a:cubicBezTo>
                    <a:pt x="459159" y="33068"/>
                    <a:pt x="555733" y="9151"/>
                    <a:pt x="654259" y="1636"/>
                  </a:cubicBezTo>
                  <a:cubicBezTo>
                    <a:pt x="694074" y="-1317"/>
                    <a:pt x="734841" y="-1508"/>
                    <a:pt x="772750" y="11161"/>
                  </a:cubicBezTo>
                  <a:cubicBezTo>
                    <a:pt x="797201" y="18924"/>
                    <a:pt x="819261" y="32792"/>
                    <a:pt x="836854" y="51451"/>
                  </a:cubicBezTo>
                  <a:cubicBezTo>
                    <a:pt x="849693" y="65196"/>
                    <a:pt x="860190" y="80969"/>
                    <a:pt x="867905" y="98124"/>
                  </a:cubicBezTo>
                  <a:cubicBezTo>
                    <a:pt x="978395" y="74311"/>
                    <a:pt x="1096505" y="125270"/>
                    <a:pt x="1170896" y="210709"/>
                  </a:cubicBezTo>
                  <a:cubicBezTo>
                    <a:pt x="1245286" y="296149"/>
                    <a:pt x="1279004" y="410734"/>
                    <a:pt x="1284243" y="523701"/>
                  </a:cubicBezTo>
                  <a:cubicBezTo>
                    <a:pt x="1289482" y="636667"/>
                    <a:pt x="1268145" y="748300"/>
                    <a:pt x="1244048" y="861743"/>
                  </a:cubicBezTo>
                  <a:close/>
                </a:path>
              </a:pathLst>
            </a:custGeom>
            <a:solidFill>
              <a:srgbClr val="6D1236"/>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8868AECB-1A21-5FBA-A23A-66177D669DF2}"/>
                </a:ext>
              </a:extLst>
            </p:cNvPr>
            <p:cNvSpPr/>
            <p:nvPr/>
          </p:nvSpPr>
          <p:spPr>
            <a:xfrm>
              <a:off x="8379417" y="2918594"/>
              <a:ext cx="837057" cy="335699"/>
            </a:xfrm>
            <a:custGeom>
              <a:avLst/>
              <a:gdLst>
                <a:gd name="connsiteX0" fmla="*/ 836854 w 837057"/>
                <a:gd name="connsiteY0" fmla="*/ 51070 h 335699"/>
                <a:gd name="connsiteX1" fmla="*/ 617779 w 837057"/>
                <a:gd name="connsiteY1" fmla="*/ 56309 h 335699"/>
                <a:gd name="connsiteX2" fmla="*/ 362318 w 837057"/>
                <a:gd name="connsiteY2" fmla="*/ 159465 h 335699"/>
                <a:gd name="connsiteX3" fmla="*/ 93904 w 837057"/>
                <a:gd name="connsiteY3" fmla="*/ 161751 h 335699"/>
                <a:gd name="connsiteX4" fmla="*/ 239827 w 837057"/>
                <a:gd name="connsiteY4" fmla="*/ 275479 h 335699"/>
                <a:gd name="connsiteX5" fmla="*/ 55899 w 837057"/>
                <a:gd name="connsiteY5" fmla="*/ 277003 h 335699"/>
                <a:gd name="connsiteX6" fmla="*/ 70282 w 837057"/>
                <a:gd name="connsiteY6" fmla="*/ 335677 h 335699"/>
                <a:gd name="connsiteX7" fmla="*/ -203 w 837057"/>
                <a:gd name="connsiteY7" fmla="*/ 217282 h 335699"/>
                <a:gd name="connsiteX8" fmla="*/ 133718 w 837057"/>
                <a:gd name="connsiteY8" fmla="*/ 269002 h 335699"/>
                <a:gd name="connsiteX9" fmla="*/ 46755 w 837057"/>
                <a:gd name="connsiteY9" fmla="*/ 189850 h 335699"/>
                <a:gd name="connsiteX10" fmla="*/ 54470 w 837057"/>
                <a:gd name="connsiteY10" fmla="*/ 77645 h 335699"/>
                <a:gd name="connsiteX11" fmla="*/ 207727 w 837057"/>
                <a:gd name="connsiteY11" fmla="*/ 132604 h 335699"/>
                <a:gd name="connsiteX12" fmla="*/ 368509 w 837057"/>
                <a:gd name="connsiteY12" fmla="*/ 72406 h 335699"/>
                <a:gd name="connsiteX13" fmla="*/ 654259 w 837057"/>
                <a:gd name="connsiteY13" fmla="*/ 1636 h 335699"/>
                <a:gd name="connsiteX14" fmla="*/ 772750 w 837057"/>
                <a:gd name="connsiteY14" fmla="*/ 11161 h 335699"/>
                <a:gd name="connsiteX15" fmla="*/ 836854 w 837057"/>
                <a:gd name="connsiteY15" fmla="*/ 51070 h 335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7057" h="335699">
                  <a:moveTo>
                    <a:pt x="836854" y="51070"/>
                  </a:moveTo>
                  <a:cubicBezTo>
                    <a:pt x="767988" y="27163"/>
                    <a:pt x="688454" y="34687"/>
                    <a:pt x="617779" y="56309"/>
                  </a:cubicBezTo>
                  <a:cubicBezTo>
                    <a:pt x="529958" y="83170"/>
                    <a:pt x="449091" y="129461"/>
                    <a:pt x="362318" y="159465"/>
                  </a:cubicBezTo>
                  <a:cubicBezTo>
                    <a:pt x="275546" y="189469"/>
                    <a:pt x="176485" y="202137"/>
                    <a:pt x="93904" y="161751"/>
                  </a:cubicBezTo>
                  <a:cubicBezTo>
                    <a:pt x="120755" y="221444"/>
                    <a:pt x="175380" y="264021"/>
                    <a:pt x="239827" y="275479"/>
                  </a:cubicBezTo>
                  <a:cubicBezTo>
                    <a:pt x="184363" y="312808"/>
                    <a:pt x="111973" y="313408"/>
                    <a:pt x="55899" y="277003"/>
                  </a:cubicBezTo>
                  <a:cubicBezTo>
                    <a:pt x="57614" y="297187"/>
                    <a:pt x="62462" y="316989"/>
                    <a:pt x="70282" y="335677"/>
                  </a:cubicBezTo>
                  <a:cubicBezTo>
                    <a:pt x="34334" y="305102"/>
                    <a:pt x="9541" y="263459"/>
                    <a:pt x="-203" y="217282"/>
                  </a:cubicBezTo>
                  <a:cubicBezTo>
                    <a:pt x="37878" y="248200"/>
                    <a:pt x="84741" y="266297"/>
                    <a:pt x="133718" y="269002"/>
                  </a:cubicBezTo>
                  <a:cubicBezTo>
                    <a:pt x="94837" y="256115"/>
                    <a:pt x="63233" y="227359"/>
                    <a:pt x="46755" y="189850"/>
                  </a:cubicBezTo>
                  <a:cubicBezTo>
                    <a:pt x="30658" y="152702"/>
                    <a:pt x="31324" y="108792"/>
                    <a:pt x="54470" y="77645"/>
                  </a:cubicBezTo>
                  <a:cubicBezTo>
                    <a:pt x="85617" y="125937"/>
                    <a:pt x="151054" y="141558"/>
                    <a:pt x="207727" y="132604"/>
                  </a:cubicBezTo>
                  <a:cubicBezTo>
                    <a:pt x="264401" y="123651"/>
                    <a:pt x="315931" y="95266"/>
                    <a:pt x="368509" y="72406"/>
                  </a:cubicBezTo>
                  <a:cubicBezTo>
                    <a:pt x="459159" y="33068"/>
                    <a:pt x="555733" y="9151"/>
                    <a:pt x="654259" y="1636"/>
                  </a:cubicBezTo>
                  <a:cubicBezTo>
                    <a:pt x="694074" y="-1317"/>
                    <a:pt x="734841" y="-1508"/>
                    <a:pt x="772750" y="11161"/>
                  </a:cubicBezTo>
                  <a:cubicBezTo>
                    <a:pt x="797125" y="18876"/>
                    <a:pt x="819175" y="32601"/>
                    <a:pt x="836854" y="51070"/>
                  </a:cubicBezTo>
                  <a:close/>
                </a:path>
              </a:pathLst>
            </a:custGeom>
            <a:solidFill>
              <a:srgbClr val="8F2543"/>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52026904-0F0F-246F-3F0C-BAF5EBCAB273}"/>
                </a:ext>
              </a:extLst>
            </p:cNvPr>
            <p:cNvSpPr/>
            <p:nvPr/>
          </p:nvSpPr>
          <p:spPr>
            <a:xfrm>
              <a:off x="9358492" y="3738130"/>
              <a:ext cx="324546" cy="322049"/>
            </a:xfrm>
            <a:custGeom>
              <a:avLst/>
              <a:gdLst>
                <a:gd name="connsiteX0" fmla="*/ 92284 w 324546"/>
                <a:gd name="connsiteY0" fmla="*/ 66973 h 322049"/>
                <a:gd name="connsiteX1" fmla="*/ 322503 w 324546"/>
                <a:gd name="connsiteY1" fmla="*/ 128600 h 322049"/>
                <a:gd name="connsiteX2" fmla="*/ -203 w 324546"/>
                <a:gd name="connsiteY2" fmla="*/ 270236 h 322049"/>
              </a:gdLst>
              <a:ahLst/>
              <a:cxnLst>
                <a:cxn ang="0">
                  <a:pos x="connsiteX0" y="connsiteY0"/>
                </a:cxn>
                <a:cxn ang="0">
                  <a:pos x="connsiteX1" y="connsiteY1"/>
                </a:cxn>
                <a:cxn ang="0">
                  <a:pos x="connsiteX2" y="connsiteY2"/>
                </a:cxn>
              </a:cxnLst>
              <a:rect l="l" t="t" r="r" b="b"/>
              <a:pathLst>
                <a:path w="324546" h="322049">
                  <a:moveTo>
                    <a:pt x="92284" y="66973"/>
                  </a:moveTo>
                  <a:cubicBezTo>
                    <a:pt x="156864" y="-28277"/>
                    <a:pt x="344888" y="-33897"/>
                    <a:pt x="322503" y="128600"/>
                  </a:cubicBezTo>
                  <a:cubicBezTo>
                    <a:pt x="301263" y="282905"/>
                    <a:pt x="113620" y="390918"/>
                    <a:pt x="-203" y="270236"/>
                  </a:cubicBezTo>
                </a:path>
              </a:pathLst>
            </a:custGeom>
            <a:solidFill>
              <a:srgbClr val="FFC5A6"/>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34B8D06E-6A08-A196-3AA1-AB1DE90D0805}"/>
                </a:ext>
              </a:extLst>
            </p:cNvPr>
            <p:cNvSpPr/>
            <p:nvPr/>
          </p:nvSpPr>
          <p:spPr>
            <a:xfrm>
              <a:off x="9089030" y="4581696"/>
              <a:ext cx="536560" cy="410625"/>
            </a:xfrm>
            <a:custGeom>
              <a:avLst/>
              <a:gdLst>
                <a:gd name="connsiteX0" fmla="*/ -203 w 536560"/>
                <a:gd name="connsiteY0" fmla="*/ 202672 h 410625"/>
                <a:gd name="connsiteX1" fmla="*/ 70663 w 536560"/>
                <a:gd name="connsiteY1" fmla="*/ 61416 h 410625"/>
                <a:gd name="connsiteX2" fmla="*/ 163341 w 536560"/>
                <a:gd name="connsiteY2" fmla="*/ 6933 h 410625"/>
                <a:gd name="connsiteX3" fmla="*/ 530625 w 536560"/>
                <a:gd name="connsiteY3" fmla="*/ 85038 h 410625"/>
                <a:gd name="connsiteX4" fmla="*/ 425850 w 536560"/>
                <a:gd name="connsiteY4" fmla="*/ 332688 h 410625"/>
                <a:gd name="connsiteX5" fmla="*/ 155721 w 536560"/>
                <a:gd name="connsiteY5" fmla="*/ 410603 h 410625"/>
                <a:gd name="connsiteX6" fmla="*/ -203 w 536560"/>
                <a:gd name="connsiteY6" fmla="*/ 202672 h 41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560" h="410625">
                  <a:moveTo>
                    <a:pt x="-203" y="202672"/>
                  </a:moveTo>
                  <a:cubicBezTo>
                    <a:pt x="12789" y="150961"/>
                    <a:pt x="36982" y="102745"/>
                    <a:pt x="70663" y="61416"/>
                  </a:cubicBezTo>
                  <a:cubicBezTo>
                    <a:pt x="93437" y="32060"/>
                    <a:pt x="126612" y="12553"/>
                    <a:pt x="163341" y="6933"/>
                  </a:cubicBezTo>
                  <a:cubicBezTo>
                    <a:pt x="287166" y="-12117"/>
                    <a:pt x="427374" y="6076"/>
                    <a:pt x="530625" y="85038"/>
                  </a:cubicBezTo>
                  <a:cubicBezTo>
                    <a:pt x="554056" y="177240"/>
                    <a:pt x="503003" y="276681"/>
                    <a:pt x="425850" y="332688"/>
                  </a:cubicBezTo>
                  <a:cubicBezTo>
                    <a:pt x="348698" y="388695"/>
                    <a:pt x="250685" y="406888"/>
                    <a:pt x="155721" y="410603"/>
                  </a:cubicBezTo>
                  <a:cubicBezTo>
                    <a:pt x="118383" y="355643"/>
                    <a:pt x="50756" y="312591"/>
                    <a:pt x="-203" y="202672"/>
                  </a:cubicBezTo>
                  <a:close/>
                </a:path>
              </a:pathLst>
            </a:custGeom>
            <a:solidFill>
              <a:srgbClr val="45A8C4"/>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98C0126F-ED75-6346-6696-F71907DD36C9}"/>
                </a:ext>
              </a:extLst>
            </p:cNvPr>
            <p:cNvSpPr/>
            <p:nvPr/>
          </p:nvSpPr>
          <p:spPr>
            <a:xfrm>
              <a:off x="8971301" y="4618987"/>
              <a:ext cx="407681" cy="603934"/>
            </a:xfrm>
            <a:custGeom>
              <a:avLst/>
              <a:gdLst>
                <a:gd name="connsiteX0" fmla="*/ -203 w 407681"/>
                <a:gd name="connsiteY0" fmla="*/ 492279 h 603934"/>
                <a:gd name="connsiteX1" fmla="*/ 199060 w 407681"/>
                <a:gd name="connsiteY1" fmla="*/ 16791 h 603934"/>
                <a:gd name="connsiteX2" fmla="*/ 334315 w 407681"/>
                <a:gd name="connsiteY2" fmla="*/ 25459 h 603934"/>
                <a:gd name="connsiteX3" fmla="*/ 403085 w 407681"/>
                <a:gd name="connsiteY3" fmla="*/ 148426 h 603934"/>
                <a:gd name="connsiteX4" fmla="*/ 406990 w 407681"/>
                <a:gd name="connsiteY4" fmla="*/ 227579 h 603934"/>
                <a:gd name="connsiteX5" fmla="*/ 360985 w 407681"/>
                <a:gd name="connsiteY5" fmla="*/ 345880 h 603934"/>
                <a:gd name="connsiteX6" fmla="*/ 187344 w 407681"/>
                <a:gd name="connsiteY6" fmla="*/ 603912 h 603934"/>
                <a:gd name="connsiteX7" fmla="*/ -203 w 407681"/>
                <a:gd name="connsiteY7" fmla="*/ 492279 h 60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681" h="603934">
                  <a:moveTo>
                    <a:pt x="-203" y="492279"/>
                  </a:moveTo>
                  <a:cubicBezTo>
                    <a:pt x="28696" y="320543"/>
                    <a:pt x="96885" y="157818"/>
                    <a:pt x="199060" y="16791"/>
                  </a:cubicBezTo>
                  <a:cubicBezTo>
                    <a:pt x="239065" y="-9879"/>
                    <a:pt x="295643" y="-3211"/>
                    <a:pt x="334315" y="25459"/>
                  </a:cubicBezTo>
                  <a:cubicBezTo>
                    <a:pt x="372986" y="54129"/>
                    <a:pt x="395179" y="100897"/>
                    <a:pt x="403085" y="148426"/>
                  </a:cubicBezTo>
                  <a:cubicBezTo>
                    <a:pt x="406981" y="174620"/>
                    <a:pt x="408295" y="201128"/>
                    <a:pt x="406990" y="227579"/>
                  </a:cubicBezTo>
                  <a:cubicBezTo>
                    <a:pt x="405628" y="271108"/>
                    <a:pt x="389388" y="312866"/>
                    <a:pt x="360985" y="345880"/>
                  </a:cubicBezTo>
                  <a:cubicBezTo>
                    <a:pt x="296500" y="420270"/>
                    <a:pt x="237636" y="519330"/>
                    <a:pt x="187344" y="603912"/>
                  </a:cubicBezTo>
                  <a:cubicBezTo>
                    <a:pt x="123526" y="564002"/>
                    <a:pt x="56947" y="529331"/>
                    <a:pt x="-203" y="492279"/>
                  </a:cubicBezTo>
                  <a:close/>
                </a:path>
              </a:pathLst>
            </a:custGeom>
            <a:solidFill>
              <a:srgbClr val="FFC5A6"/>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423C4C49-7039-F0E2-260E-D419AB3B9D52}"/>
                </a:ext>
              </a:extLst>
            </p:cNvPr>
            <p:cNvSpPr/>
            <p:nvPr/>
          </p:nvSpPr>
          <p:spPr>
            <a:xfrm>
              <a:off x="8719332" y="5052914"/>
              <a:ext cx="443436" cy="283971"/>
            </a:xfrm>
            <a:custGeom>
              <a:avLst/>
              <a:gdLst>
                <a:gd name="connsiteX0" fmla="*/ 424930 w 443436"/>
                <a:gd name="connsiteY0" fmla="*/ 249518 h 283971"/>
                <a:gd name="connsiteX1" fmla="*/ 412356 w 443436"/>
                <a:gd name="connsiteY1" fmla="*/ 270378 h 283971"/>
                <a:gd name="connsiteX2" fmla="*/ 375781 w 443436"/>
                <a:gd name="connsiteY2" fmla="*/ 281808 h 283971"/>
                <a:gd name="connsiteX3" fmla="*/ 15259 w 443436"/>
                <a:gd name="connsiteY3" fmla="*/ 109786 h 283971"/>
                <a:gd name="connsiteX4" fmla="*/ 4001 w 443436"/>
                <a:gd name="connsiteY4" fmla="*/ 67343 h 283971"/>
                <a:gd name="connsiteX5" fmla="*/ 4972 w 443436"/>
                <a:gd name="connsiteY5" fmla="*/ 65781 h 283971"/>
                <a:gd name="connsiteX6" fmla="*/ 9163 w 443436"/>
                <a:gd name="connsiteY6" fmla="*/ 60637 h 283971"/>
                <a:gd name="connsiteX7" fmla="*/ 185566 w 443436"/>
                <a:gd name="connsiteY7" fmla="*/ 2059 h 283971"/>
                <a:gd name="connsiteX8" fmla="*/ 427597 w 443436"/>
                <a:gd name="connsiteY8" fmla="*/ 151982 h 283971"/>
                <a:gd name="connsiteX9" fmla="*/ 424930 w 443436"/>
                <a:gd name="connsiteY9" fmla="*/ 249518 h 28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3436" h="283971">
                  <a:moveTo>
                    <a:pt x="424930" y="249518"/>
                  </a:moveTo>
                  <a:cubicBezTo>
                    <a:pt x="421091" y="256681"/>
                    <a:pt x="416891" y="263644"/>
                    <a:pt x="412356" y="270378"/>
                  </a:cubicBezTo>
                  <a:cubicBezTo>
                    <a:pt x="404384" y="282332"/>
                    <a:pt x="389144" y="287094"/>
                    <a:pt x="375781" y="281808"/>
                  </a:cubicBezTo>
                  <a:cubicBezTo>
                    <a:pt x="251812" y="232783"/>
                    <a:pt x="131359" y="175309"/>
                    <a:pt x="15259" y="109786"/>
                  </a:cubicBezTo>
                  <a:cubicBezTo>
                    <a:pt x="429" y="101176"/>
                    <a:pt x="-4610" y="82174"/>
                    <a:pt x="4001" y="67343"/>
                  </a:cubicBezTo>
                  <a:cubicBezTo>
                    <a:pt x="4315" y="66810"/>
                    <a:pt x="4639" y="66295"/>
                    <a:pt x="4972" y="65781"/>
                  </a:cubicBezTo>
                  <a:cubicBezTo>
                    <a:pt x="6201" y="63943"/>
                    <a:pt x="7611" y="62219"/>
                    <a:pt x="9163" y="60637"/>
                  </a:cubicBezTo>
                  <a:cubicBezTo>
                    <a:pt x="55531" y="14536"/>
                    <a:pt x="120834" y="-7152"/>
                    <a:pt x="185566" y="2059"/>
                  </a:cubicBezTo>
                  <a:cubicBezTo>
                    <a:pt x="280816" y="14822"/>
                    <a:pt x="358731" y="83878"/>
                    <a:pt x="427597" y="151982"/>
                  </a:cubicBezTo>
                  <a:cubicBezTo>
                    <a:pt x="453409" y="177509"/>
                    <a:pt x="443503" y="215419"/>
                    <a:pt x="424930" y="249518"/>
                  </a:cubicBezTo>
                  <a:close/>
                </a:path>
              </a:pathLst>
            </a:custGeom>
            <a:solidFill>
              <a:srgbClr val="FCB526"/>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E3DFB01F-33D8-C604-A921-7952BD54B49C}"/>
                </a:ext>
              </a:extLst>
            </p:cNvPr>
            <p:cNvSpPr/>
            <p:nvPr/>
          </p:nvSpPr>
          <p:spPr>
            <a:xfrm>
              <a:off x="8719332" y="5118718"/>
              <a:ext cx="425132" cy="218167"/>
            </a:xfrm>
            <a:custGeom>
              <a:avLst/>
              <a:gdLst>
                <a:gd name="connsiteX0" fmla="*/ 424930 w 425132"/>
                <a:gd name="connsiteY0" fmla="*/ 183715 h 218167"/>
                <a:gd name="connsiteX1" fmla="*/ 412356 w 425132"/>
                <a:gd name="connsiteY1" fmla="*/ 204575 h 218167"/>
                <a:gd name="connsiteX2" fmla="*/ 375781 w 425132"/>
                <a:gd name="connsiteY2" fmla="*/ 216004 h 218167"/>
                <a:gd name="connsiteX3" fmla="*/ 15259 w 425132"/>
                <a:gd name="connsiteY3" fmla="*/ 43983 h 218167"/>
                <a:gd name="connsiteX4" fmla="*/ 4001 w 425132"/>
                <a:gd name="connsiteY4" fmla="*/ 1540 h 218167"/>
                <a:gd name="connsiteX5" fmla="*/ 4972 w 425132"/>
                <a:gd name="connsiteY5" fmla="*/ -22 h 218167"/>
                <a:gd name="connsiteX6" fmla="*/ 424930 w 425132"/>
                <a:gd name="connsiteY6" fmla="*/ 183715 h 21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132" h="218167">
                  <a:moveTo>
                    <a:pt x="424930" y="183715"/>
                  </a:moveTo>
                  <a:cubicBezTo>
                    <a:pt x="421091" y="190878"/>
                    <a:pt x="416891" y="197840"/>
                    <a:pt x="412356" y="204575"/>
                  </a:cubicBezTo>
                  <a:cubicBezTo>
                    <a:pt x="404384" y="216529"/>
                    <a:pt x="389144" y="221291"/>
                    <a:pt x="375781" y="216004"/>
                  </a:cubicBezTo>
                  <a:cubicBezTo>
                    <a:pt x="251812" y="166980"/>
                    <a:pt x="131359" y="109505"/>
                    <a:pt x="15259" y="43983"/>
                  </a:cubicBezTo>
                  <a:cubicBezTo>
                    <a:pt x="429" y="35372"/>
                    <a:pt x="-4610" y="16370"/>
                    <a:pt x="4001" y="1540"/>
                  </a:cubicBezTo>
                  <a:cubicBezTo>
                    <a:pt x="4315" y="1006"/>
                    <a:pt x="4639" y="492"/>
                    <a:pt x="4972" y="-22"/>
                  </a:cubicBezTo>
                  <a:cubicBezTo>
                    <a:pt x="148047" y="53899"/>
                    <a:pt x="288227" y="115221"/>
                    <a:pt x="424930" y="183715"/>
                  </a:cubicBezTo>
                  <a:close/>
                </a:path>
              </a:pathLst>
            </a:custGeom>
            <a:solidFill>
              <a:srgbClr val="FFF5CF"/>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3E89F415-7C9E-02D5-17B5-C0135677EE6E}"/>
                </a:ext>
              </a:extLst>
            </p:cNvPr>
            <p:cNvSpPr/>
            <p:nvPr/>
          </p:nvSpPr>
          <p:spPr>
            <a:xfrm>
              <a:off x="8928248" y="4990607"/>
              <a:ext cx="117443" cy="133921"/>
            </a:xfrm>
            <a:custGeom>
              <a:avLst/>
              <a:gdLst>
                <a:gd name="connsiteX0" fmla="*/ 67424 w 117443"/>
                <a:gd name="connsiteY0" fmla="*/ 133899 h 133921"/>
                <a:gd name="connsiteX1" fmla="*/ 117240 w 117443"/>
                <a:gd name="connsiteY1" fmla="*/ 40173 h 133921"/>
                <a:gd name="connsiteX2" fmla="*/ 6750 w 117443"/>
                <a:gd name="connsiteY2" fmla="*/ -22 h 133921"/>
                <a:gd name="connsiteX3" fmla="*/ -203 w 117443"/>
                <a:gd name="connsiteY3" fmla="*/ 108277 h 133921"/>
                <a:gd name="connsiteX4" fmla="*/ 67424 w 117443"/>
                <a:gd name="connsiteY4" fmla="*/ 133899 h 133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43" h="133921">
                  <a:moveTo>
                    <a:pt x="67424" y="133899"/>
                  </a:moveTo>
                  <a:cubicBezTo>
                    <a:pt x="80397" y="100857"/>
                    <a:pt x="97114" y="69415"/>
                    <a:pt x="117240" y="40173"/>
                  </a:cubicBezTo>
                  <a:lnTo>
                    <a:pt x="6750" y="-22"/>
                  </a:lnTo>
                  <a:cubicBezTo>
                    <a:pt x="4464" y="36106"/>
                    <a:pt x="2149" y="72205"/>
                    <a:pt x="-203" y="108277"/>
                  </a:cubicBezTo>
                  <a:cubicBezTo>
                    <a:pt x="23409" y="113658"/>
                    <a:pt x="46165" y="122288"/>
                    <a:pt x="67424" y="133899"/>
                  </a:cubicBezTo>
                  <a:close/>
                </a:path>
              </a:pathLst>
            </a:custGeom>
            <a:solidFill>
              <a:srgbClr val="FCB526"/>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085E2D55-CF61-4299-C191-CEF1B2BC59DF}"/>
                </a:ext>
              </a:extLst>
            </p:cNvPr>
            <p:cNvSpPr/>
            <p:nvPr/>
          </p:nvSpPr>
          <p:spPr>
            <a:xfrm>
              <a:off x="9177559" y="4063824"/>
              <a:ext cx="1413944" cy="815152"/>
            </a:xfrm>
            <a:custGeom>
              <a:avLst/>
              <a:gdLst>
                <a:gd name="connsiteX0" fmla="*/ 1413741 w 1413944"/>
                <a:gd name="connsiteY0" fmla="*/ 231149 h 815152"/>
                <a:gd name="connsiteX1" fmla="*/ 1405454 w 1413944"/>
                <a:gd name="connsiteY1" fmla="*/ 256771 h 815152"/>
                <a:gd name="connsiteX2" fmla="*/ 1332302 w 1413944"/>
                <a:gd name="connsiteY2" fmla="*/ 448129 h 815152"/>
                <a:gd name="connsiteX3" fmla="*/ 1273533 w 1413944"/>
                <a:gd name="connsiteY3" fmla="*/ 570239 h 815152"/>
                <a:gd name="connsiteX4" fmla="*/ 1003880 w 1413944"/>
                <a:gd name="connsiteY4" fmla="*/ 751214 h 815152"/>
                <a:gd name="connsiteX5" fmla="*/ 32330 w 1413944"/>
                <a:gd name="connsiteY5" fmla="*/ 815127 h 815152"/>
                <a:gd name="connsiteX6" fmla="*/ 5089 w 1413944"/>
                <a:gd name="connsiteY6" fmla="*/ 549380 h 815152"/>
                <a:gd name="connsiteX7" fmla="*/ 852813 w 1413944"/>
                <a:gd name="connsiteY7" fmla="*/ 279251 h 815152"/>
                <a:gd name="connsiteX8" fmla="*/ 882055 w 1413944"/>
                <a:gd name="connsiteY8" fmla="*/ 175904 h 815152"/>
                <a:gd name="connsiteX9" fmla="*/ 932728 w 1413944"/>
                <a:gd name="connsiteY9" fmla="*/ 21504 h 815152"/>
                <a:gd name="connsiteX10" fmla="*/ 939587 w 1413944"/>
                <a:gd name="connsiteY10" fmla="*/ -22 h 815152"/>
                <a:gd name="connsiteX11" fmla="*/ 1413741 w 1413944"/>
                <a:gd name="connsiteY11" fmla="*/ 231149 h 81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3944" h="815152">
                  <a:moveTo>
                    <a:pt x="1413741" y="231149"/>
                  </a:moveTo>
                  <a:cubicBezTo>
                    <a:pt x="1411074" y="239722"/>
                    <a:pt x="1408312" y="248294"/>
                    <a:pt x="1405454" y="256771"/>
                  </a:cubicBezTo>
                  <a:cubicBezTo>
                    <a:pt x="1384023" y="321827"/>
                    <a:pt x="1359639" y="385931"/>
                    <a:pt x="1332302" y="448129"/>
                  </a:cubicBezTo>
                  <a:cubicBezTo>
                    <a:pt x="1314014" y="489753"/>
                    <a:pt x="1294202" y="530615"/>
                    <a:pt x="1273533" y="570239"/>
                  </a:cubicBezTo>
                  <a:cubicBezTo>
                    <a:pt x="1219945" y="672205"/>
                    <a:pt x="1118542" y="740261"/>
                    <a:pt x="1003880" y="751214"/>
                  </a:cubicBezTo>
                  <a:cubicBezTo>
                    <a:pt x="699080" y="779789"/>
                    <a:pt x="337130" y="815508"/>
                    <a:pt x="32330" y="815127"/>
                  </a:cubicBezTo>
                  <a:cubicBezTo>
                    <a:pt x="13280" y="725021"/>
                    <a:pt x="-11104" y="666061"/>
                    <a:pt x="5089" y="549380"/>
                  </a:cubicBezTo>
                  <a:lnTo>
                    <a:pt x="852813" y="279251"/>
                  </a:lnTo>
                  <a:cubicBezTo>
                    <a:pt x="861196" y="244484"/>
                    <a:pt x="871102" y="210766"/>
                    <a:pt x="882055" y="175904"/>
                  </a:cubicBezTo>
                  <a:cubicBezTo>
                    <a:pt x="897105" y="128279"/>
                    <a:pt x="914345" y="78654"/>
                    <a:pt x="932728" y="21504"/>
                  </a:cubicBezTo>
                  <a:cubicBezTo>
                    <a:pt x="935014" y="14456"/>
                    <a:pt x="937300" y="7312"/>
                    <a:pt x="939587" y="-22"/>
                  </a:cubicBezTo>
                  <a:cubicBezTo>
                    <a:pt x="1090844" y="79226"/>
                    <a:pt x="1241910" y="158093"/>
                    <a:pt x="1413741" y="231149"/>
                  </a:cubicBezTo>
                  <a:close/>
                </a:path>
              </a:pathLst>
            </a:custGeom>
            <a:solidFill>
              <a:srgbClr val="FCB499"/>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FF689A43-FAB4-469E-E073-837824C433AD}"/>
                </a:ext>
              </a:extLst>
            </p:cNvPr>
            <p:cNvSpPr/>
            <p:nvPr/>
          </p:nvSpPr>
          <p:spPr>
            <a:xfrm>
              <a:off x="10060008" y="4085541"/>
              <a:ext cx="523208" cy="426434"/>
            </a:xfrm>
            <a:custGeom>
              <a:avLst/>
              <a:gdLst>
                <a:gd name="connsiteX0" fmla="*/ 523005 w 523208"/>
                <a:gd name="connsiteY0" fmla="*/ 235054 h 426434"/>
                <a:gd name="connsiteX1" fmla="*/ 449853 w 523208"/>
                <a:gd name="connsiteY1" fmla="*/ 426412 h 426434"/>
                <a:gd name="connsiteX2" fmla="*/ -203 w 523208"/>
                <a:gd name="connsiteY2" fmla="*/ 154378 h 426434"/>
                <a:gd name="connsiteX3" fmla="*/ 50470 w 523208"/>
                <a:gd name="connsiteY3" fmla="*/ -22 h 426434"/>
                <a:gd name="connsiteX4" fmla="*/ 523005 w 523208"/>
                <a:gd name="connsiteY4" fmla="*/ 235054 h 426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08" h="426434">
                  <a:moveTo>
                    <a:pt x="523005" y="235054"/>
                  </a:moveTo>
                  <a:cubicBezTo>
                    <a:pt x="501574" y="300110"/>
                    <a:pt x="477190" y="364214"/>
                    <a:pt x="449853" y="426412"/>
                  </a:cubicBezTo>
                  <a:cubicBezTo>
                    <a:pt x="286299" y="360289"/>
                    <a:pt x="134366" y="268449"/>
                    <a:pt x="-203" y="154378"/>
                  </a:cubicBezTo>
                  <a:cubicBezTo>
                    <a:pt x="14846" y="106753"/>
                    <a:pt x="32087" y="57128"/>
                    <a:pt x="50470" y="-22"/>
                  </a:cubicBezTo>
                  <a:cubicBezTo>
                    <a:pt x="190897" y="108801"/>
                    <a:pt x="351507" y="188706"/>
                    <a:pt x="523005" y="235054"/>
                  </a:cubicBezTo>
                  <a:close/>
                </a:path>
              </a:pathLst>
            </a:custGeom>
            <a:solidFill>
              <a:srgbClr val="ED8D85"/>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8547EC66-2AC8-0C2E-FBA3-E23DF801BE52}"/>
                </a:ext>
              </a:extLst>
            </p:cNvPr>
            <p:cNvSpPr/>
            <p:nvPr/>
          </p:nvSpPr>
          <p:spPr>
            <a:xfrm>
              <a:off x="10008573" y="3393332"/>
              <a:ext cx="714017" cy="1075780"/>
            </a:xfrm>
            <a:custGeom>
              <a:avLst/>
              <a:gdLst>
                <a:gd name="connsiteX0" fmla="*/ 435756 w 714017"/>
                <a:gd name="connsiteY0" fmla="*/ 12006 h 1075780"/>
                <a:gd name="connsiteX1" fmla="*/ 235731 w 714017"/>
                <a:gd name="connsiteY1" fmla="*/ 70013 h 1075780"/>
                <a:gd name="connsiteX2" fmla="*/ 142100 w 714017"/>
                <a:gd name="connsiteY2" fmla="*/ 271086 h 1075780"/>
                <a:gd name="connsiteX3" fmla="*/ -203 w 714017"/>
                <a:gd name="connsiteY3" fmla="*/ 804486 h 1075780"/>
                <a:gd name="connsiteX4" fmla="*/ 587585 w 714017"/>
                <a:gd name="connsiteY4" fmla="*/ 1075758 h 1075780"/>
                <a:gd name="connsiteX5" fmla="*/ 710934 w 714017"/>
                <a:gd name="connsiteY5" fmla="*/ 497495 h 1075780"/>
                <a:gd name="connsiteX6" fmla="*/ 435756 w 714017"/>
                <a:gd name="connsiteY6" fmla="*/ 12006 h 107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7" h="1075780">
                  <a:moveTo>
                    <a:pt x="435756" y="12006"/>
                  </a:moveTo>
                  <a:cubicBezTo>
                    <a:pt x="368034" y="-19236"/>
                    <a:pt x="284690" y="14006"/>
                    <a:pt x="235731" y="70013"/>
                  </a:cubicBezTo>
                  <a:cubicBezTo>
                    <a:pt x="186772" y="126020"/>
                    <a:pt x="163627" y="199744"/>
                    <a:pt x="142100" y="271086"/>
                  </a:cubicBezTo>
                  <a:cubicBezTo>
                    <a:pt x="89141" y="446346"/>
                    <a:pt x="36087" y="621606"/>
                    <a:pt x="-203" y="804486"/>
                  </a:cubicBezTo>
                  <a:cubicBezTo>
                    <a:pt x="198869" y="900498"/>
                    <a:pt x="392608" y="981651"/>
                    <a:pt x="587585" y="1075758"/>
                  </a:cubicBezTo>
                  <a:cubicBezTo>
                    <a:pt x="680358" y="828108"/>
                    <a:pt x="726173" y="694758"/>
                    <a:pt x="710934" y="497495"/>
                  </a:cubicBezTo>
                  <a:cubicBezTo>
                    <a:pt x="695693" y="300233"/>
                    <a:pt x="599491" y="87539"/>
                    <a:pt x="435756" y="12006"/>
                  </a:cubicBezTo>
                  <a:close/>
                </a:path>
              </a:pathLst>
            </a:custGeom>
            <a:solidFill>
              <a:srgbClr val="E65D50"/>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937E5C10-3B8D-2F9B-F999-6D9C179509D9}"/>
                </a:ext>
              </a:extLst>
            </p:cNvPr>
            <p:cNvSpPr/>
            <p:nvPr/>
          </p:nvSpPr>
          <p:spPr>
            <a:xfrm>
              <a:off x="8808675" y="4903834"/>
              <a:ext cx="253208" cy="336168"/>
            </a:xfrm>
            <a:custGeom>
              <a:avLst/>
              <a:gdLst>
                <a:gd name="connsiteX0" fmla="*/ 35835 w 253208"/>
                <a:gd name="connsiteY0" fmla="*/ 62843 h 336168"/>
                <a:gd name="connsiteX1" fmla="*/ 11546 w 253208"/>
                <a:gd name="connsiteY1" fmla="*/ 275726 h 336168"/>
                <a:gd name="connsiteX2" fmla="*/ 35549 w 253208"/>
                <a:gd name="connsiteY2" fmla="*/ 319732 h 336168"/>
                <a:gd name="connsiteX3" fmla="*/ 85270 w 253208"/>
                <a:gd name="connsiteY3" fmla="*/ 335162 h 336168"/>
                <a:gd name="connsiteX4" fmla="*/ 124894 w 253208"/>
                <a:gd name="connsiteY4" fmla="*/ 291347 h 336168"/>
                <a:gd name="connsiteX5" fmla="*/ 253005 w 253208"/>
                <a:gd name="connsiteY5" fmla="*/ -22 h 336168"/>
                <a:gd name="connsiteX6" fmla="*/ 35835 w 253208"/>
                <a:gd name="connsiteY6" fmla="*/ 62843 h 33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208" h="336168">
                  <a:moveTo>
                    <a:pt x="35835" y="62843"/>
                  </a:moveTo>
                  <a:cubicBezTo>
                    <a:pt x="-1465" y="127356"/>
                    <a:pt x="-10257" y="204470"/>
                    <a:pt x="11546" y="275726"/>
                  </a:cubicBezTo>
                  <a:cubicBezTo>
                    <a:pt x="15680" y="292195"/>
                    <a:pt x="23938" y="307340"/>
                    <a:pt x="35549" y="319732"/>
                  </a:cubicBezTo>
                  <a:cubicBezTo>
                    <a:pt x="48522" y="332838"/>
                    <a:pt x="67163" y="338620"/>
                    <a:pt x="85270" y="335162"/>
                  </a:cubicBezTo>
                  <a:cubicBezTo>
                    <a:pt x="106415" y="329638"/>
                    <a:pt x="116892" y="309445"/>
                    <a:pt x="124894" y="291347"/>
                  </a:cubicBezTo>
                  <a:cubicBezTo>
                    <a:pt x="167565" y="194192"/>
                    <a:pt x="210266" y="97066"/>
                    <a:pt x="253005" y="-22"/>
                  </a:cubicBezTo>
                  <a:cubicBezTo>
                    <a:pt x="188711" y="2073"/>
                    <a:pt x="125560" y="15789"/>
                    <a:pt x="35835" y="62843"/>
                  </a:cubicBezTo>
                  <a:close/>
                </a:path>
              </a:pathLst>
            </a:custGeom>
            <a:solidFill>
              <a:srgbClr val="ED8D85"/>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5D3FCBAA-E992-28EA-7A8A-DA83A18C72BD}"/>
                </a:ext>
              </a:extLst>
            </p:cNvPr>
            <p:cNvSpPr/>
            <p:nvPr/>
          </p:nvSpPr>
          <p:spPr>
            <a:xfrm>
              <a:off x="8912744" y="4854304"/>
              <a:ext cx="228006" cy="368212"/>
            </a:xfrm>
            <a:custGeom>
              <a:avLst/>
              <a:gdLst>
                <a:gd name="connsiteX0" fmla="*/ 61783 w 228006"/>
                <a:gd name="connsiteY0" fmla="*/ -22 h 368212"/>
                <a:gd name="connsiteX1" fmla="*/ 6538 w 228006"/>
                <a:gd name="connsiteY1" fmla="*/ 299253 h 368212"/>
                <a:gd name="connsiteX2" fmla="*/ 27112 w 228006"/>
                <a:gd name="connsiteY2" fmla="*/ 349831 h 368212"/>
                <a:gd name="connsiteX3" fmla="*/ 81023 w 228006"/>
                <a:gd name="connsiteY3" fmla="*/ 366214 h 368212"/>
                <a:gd name="connsiteX4" fmla="*/ 111599 w 228006"/>
                <a:gd name="connsiteY4" fmla="*/ 328114 h 368212"/>
                <a:gd name="connsiteX5" fmla="*/ 227803 w 228006"/>
                <a:gd name="connsiteY5" fmla="*/ 42364 h 368212"/>
                <a:gd name="connsiteX6" fmla="*/ 61783 w 228006"/>
                <a:gd name="connsiteY6" fmla="*/ -22 h 36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006" h="368212">
                  <a:moveTo>
                    <a:pt x="61783" y="-22"/>
                  </a:moveTo>
                  <a:cubicBezTo>
                    <a:pt x="7747" y="89760"/>
                    <a:pt x="-11884" y="196097"/>
                    <a:pt x="6538" y="299253"/>
                  </a:cubicBezTo>
                  <a:cubicBezTo>
                    <a:pt x="8624" y="317684"/>
                    <a:pt x="15739" y="335181"/>
                    <a:pt x="27112" y="349831"/>
                  </a:cubicBezTo>
                  <a:cubicBezTo>
                    <a:pt x="40323" y="365376"/>
                    <a:pt x="61392" y="371776"/>
                    <a:pt x="81023" y="366214"/>
                  </a:cubicBezTo>
                  <a:cubicBezTo>
                    <a:pt x="97787" y="359832"/>
                    <a:pt x="105407" y="343163"/>
                    <a:pt x="111599" y="328114"/>
                  </a:cubicBezTo>
                  <a:lnTo>
                    <a:pt x="227803" y="42364"/>
                  </a:lnTo>
                  <a:cubicBezTo>
                    <a:pt x="177988" y="26647"/>
                    <a:pt x="125410" y="17789"/>
                    <a:pt x="61783" y="-22"/>
                  </a:cubicBezTo>
                  <a:close/>
                </a:path>
              </a:pathLst>
            </a:custGeom>
            <a:solidFill>
              <a:srgbClr val="ED8D85"/>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0C4194B1-FCE9-FF43-6A2B-11065D718326}"/>
                </a:ext>
              </a:extLst>
            </p:cNvPr>
            <p:cNvSpPr/>
            <p:nvPr/>
          </p:nvSpPr>
          <p:spPr>
            <a:xfrm>
              <a:off x="8966636" y="4807536"/>
              <a:ext cx="270316" cy="401672"/>
            </a:xfrm>
            <a:custGeom>
              <a:avLst/>
              <a:gdLst>
                <a:gd name="connsiteX0" fmla="*/ 115142 w 270316"/>
                <a:gd name="connsiteY0" fmla="*/ -22 h 401672"/>
                <a:gd name="connsiteX1" fmla="*/ 842 w 270316"/>
                <a:gd name="connsiteY1" fmla="*/ 343735 h 401672"/>
                <a:gd name="connsiteX2" fmla="*/ 18749 w 270316"/>
                <a:gd name="connsiteY2" fmla="*/ 390788 h 401672"/>
                <a:gd name="connsiteX3" fmla="*/ 96759 w 270316"/>
                <a:gd name="connsiteY3" fmla="*/ 383835 h 401672"/>
                <a:gd name="connsiteX4" fmla="*/ 131906 w 270316"/>
                <a:gd name="connsiteY4" fmla="*/ 314683 h 401672"/>
                <a:gd name="connsiteX5" fmla="*/ 270114 w 270316"/>
                <a:gd name="connsiteY5" fmla="*/ 84179 h 401672"/>
                <a:gd name="connsiteX6" fmla="*/ 115142 w 270316"/>
                <a:gd name="connsiteY6" fmla="*/ -22 h 401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316" h="401672">
                  <a:moveTo>
                    <a:pt x="115142" y="-22"/>
                  </a:moveTo>
                  <a:cubicBezTo>
                    <a:pt x="33598" y="95237"/>
                    <a:pt x="-7426" y="218614"/>
                    <a:pt x="842" y="343735"/>
                  </a:cubicBezTo>
                  <a:cubicBezTo>
                    <a:pt x="2080" y="360499"/>
                    <a:pt x="5033" y="378787"/>
                    <a:pt x="18749" y="390788"/>
                  </a:cubicBezTo>
                  <a:cubicBezTo>
                    <a:pt x="39990" y="409267"/>
                    <a:pt x="77042" y="402313"/>
                    <a:pt x="96759" y="383835"/>
                  </a:cubicBezTo>
                  <a:cubicBezTo>
                    <a:pt x="116475" y="365356"/>
                    <a:pt x="123714" y="339258"/>
                    <a:pt x="131906" y="314683"/>
                  </a:cubicBezTo>
                  <a:cubicBezTo>
                    <a:pt x="160890" y="228816"/>
                    <a:pt x="208030" y="150196"/>
                    <a:pt x="270114" y="84179"/>
                  </a:cubicBezTo>
                  <a:cubicBezTo>
                    <a:pt x="215821" y="61261"/>
                    <a:pt x="163920" y="33058"/>
                    <a:pt x="115142" y="-22"/>
                  </a:cubicBezTo>
                  <a:close/>
                </a:path>
              </a:pathLst>
            </a:custGeom>
            <a:solidFill>
              <a:srgbClr val="ED8D85"/>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9D3B1DB5-B935-7B8B-CD49-9C8667485D06}"/>
                </a:ext>
              </a:extLst>
            </p:cNvPr>
            <p:cNvSpPr/>
            <p:nvPr/>
          </p:nvSpPr>
          <p:spPr>
            <a:xfrm>
              <a:off x="8757375" y="4605701"/>
              <a:ext cx="625211" cy="598426"/>
            </a:xfrm>
            <a:custGeom>
              <a:avLst/>
              <a:gdLst>
                <a:gd name="connsiteX0" fmla="*/ 603676 w 625211"/>
                <a:gd name="connsiteY0" fmla="*/ 101133 h 598426"/>
                <a:gd name="connsiteX1" fmla="*/ 455277 w 625211"/>
                <a:gd name="connsiteY1" fmla="*/ -22 h 598426"/>
                <a:gd name="connsiteX2" fmla="*/ 101328 w 625211"/>
                <a:gd name="connsiteY2" fmla="*/ 191239 h 598426"/>
                <a:gd name="connsiteX3" fmla="*/ 1792 w 625211"/>
                <a:gd name="connsiteY3" fmla="*/ 516804 h 598426"/>
                <a:gd name="connsiteX4" fmla="*/ 19318 w 625211"/>
                <a:gd name="connsiteY4" fmla="*/ 572144 h 598426"/>
                <a:gd name="connsiteX5" fmla="*/ 76468 w 625211"/>
                <a:gd name="connsiteY5" fmla="*/ 598147 h 598426"/>
                <a:gd name="connsiteX6" fmla="*/ 130189 w 625211"/>
                <a:gd name="connsiteY6" fmla="*/ 545665 h 598426"/>
                <a:gd name="connsiteX7" fmla="*/ 222676 w 625211"/>
                <a:gd name="connsiteY7" fmla="*/ 371357 h 598426"/>
                <a:gd name="connsiteX8" fmla="*/ 494425 w 625211"/>
                <a:gd name="connsiteY8" fmla="*/ 315255 h 598426"/>
                <a:gd name="connsiteX9" fmla="*/ 603676 w 625211"/>
                <a:gd name="connsiteY9" fmla="*/ 101133 h 59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211" h="598426">
                  <a:moveTo>
                    <a:pt x="603676" y="101133"/>
                  </a:moveTo>
                  <a:cubicBezTo>
                    <a:pt x="563148" y="55880"/>
                    <a:pt x="512217" y="21161"/>
                    <a:pt x="455277" y="-22"/>
                  </a:cubicBezTo>
                  <a:cubicBezTo>
                    <a:pt x="316688" y="19028"/>
                    <a:pt x="189434" y="83893"/>
                    <a:pt x="101328" y="191239"/>
                  </a:cubicBezTo>
                  <a:cubicBezTo>
                    <a:pt x="26442" y="282346"/>
                    <a:pt x="-9343" y="399399"/>
                    <a:pt x="1792" y="516804"/>
                  </a:cubicBezTo>
                  <a:cubicBezTo>
                    <a:pt x="2582" y="536483"/>
                    <a:pt x="8631" y="555599"/>
                    <a:pt x="19318" y="572144"/>
                  </a:cubicBezTo>
                  <a:cubicBezTo>
                    <a:pt x="32453" y="590280"/>
                    <a:pt x="54170" y="600157"/>
                    <a:pt x="76468" y="598147"/>
                  </a:cubicBezTo>
                  <a:cubicBezTo>
                    <a:pt x="105043" y="594242"/>
                    <a:pt x="119806" y="568430"/>
                    <a:pt x="130189" y="545665"/>
                  </a:cubicBezTo>
                  <a:cubicBezTo>
                    <a:pt x="157525" y="485848"/>
                    <a:pt x="184862" y="426031"/>
                    <a:pt x="222676" y="371357"/>
                  </a:cubicBezTo>
                  <a:cubicBezTo>
                    <a:pt x="318403" y="375453"/>
                    <a:pt x="416891" y="360308"/>
                    <a:pt x="494425" y="315255"/>
                  </a:cubicBezTo>
                  <a:cubicBezTo>
                    <a:pt x="571958" y="270202"/>
                    <a:pt x="668542" y="176857"/>
                    <a:pt x="603676" y="101133"/>
                  </a:cubicBezTo>
                  <a:close/>
                </a:path>
              </a:pathLst>
            </a:custGeom>
            <a:solidFill>
              <a:srgbClr val="FCB499"/>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D76829E9-6DC9-78DE-F446-2867DB629964}"/>
                </a:ext>
              </a:extLst>
            </p:cNvPr>
            <p:cNvSpPr/>
            <p:nvPr/>
          </p:nvSpPr>
          <p:spPr>
            <a:xfrm>
              <a:off x="8925866" y="4999465"/>
              <a:ext cx="89249" cy="215169"/>
            </a:xfrm>
            <a:custGeom>
              <a:avLst/>
              <a:gdLst>
                <a:gd name="connsiteX0" fmla="*/ -203 w 89249"/>
                <a:gd name="connsiteY0" fmla="*/ 215147 h 215169"/>
                <a:gd name="connsiteX1" fmla="*/ 89046 w 89249"/>
                <a:gd name="connsiteY1" fmla="*/ -22 h 215169"/>
              </a:gdLst>
              <a:ahLst/>
              <a:cxnLst>
                <a:cxn ang="0">
                  <a:pos x="connsiteX0" y="connsiteY0"/>
                </a:cxn>
                <a:cxn ang="0">
                  <a:pos x="connsiteX1" y="connsiteY1"/>
                </a:cxn>
              </a:cxnLst>
              <a:rect l="l" t="t" r="r" b="b"/>
              <a:pathLst>
                <a:path w="89249" h="215169">
                  <a:moveTo>
                    <a:pt x="-203" y="215147"/>
                  </a:moveTo>
                  <a:cubicBezTo>
                    <a:pt x="29515" y="143396"/>
                    <a:pt x="59261" y="71672"/>
                    <a:pt x="89046" y="-22"/>
                  </a:cubicBezTo>
                </a:path>
              </a:pathLst>
            </a:custGeom>
            <a:noFill/>
            <a:ln w="9525" cap="flat">
              <a:solidFill>
                <a:srgbClr val="D46674"/>
              </a:solid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8E468A3E-3EC4-766D-C38E-C4D1ABFCBEAB}"/>
                </a:ext>
              </a:extLst>
            </p:cNvPr>
            <p:cNvSpPr/>
            <p:nvPr/>
          </p:nvSpPr>
          <p:spPr>
            <a:xfrm>
              <a:off x="9002543" y="4997465"/>
              <a:ext cx="87629" cy="220789"/>
            </a:xfrm>
            <a:custGeom>
              <a:avLst/>
              <a:gdLst>
                <a:gd name="connsiteX0" fmla="*/ -203 w 87629"/>
                <a:gd name="connsiteY0" fmla="*/ 220767 h 220789"/>
                <a:gd name="connsiteX1" fmla="*/ 87427 w 87629"/>
                <a:gd name="connsiteY1" fmla="*/ -22 h 220789"/>
              </a:gdLst>
              <a:ahLst/>
              <a:cxnLst>
                <a:cxn ang="0">
                  <a:pos x="connsiteX0" y="connsiteY0"/>
                </a:cxn>
                <a:cxn ang="0">
                  <a:pos x="connsiteX1" y="connsiteY1"/>
                </a:cxn>
              </a:cxnLst>
              <a:rect l="l" t="t" r="r" b="b"/>
              <a:pathLst>
                <a:path w="87629" h="220789">
                  <a:moveTo>
                    <a:pt x="-203" y="220767"/>
                  </a:moveTo>
                  <a:cubicBezTo>
                    <a:pt x="34268" y="149368"/>
                    <a:pt x="63557" y="75587"/>
                    <a:pt x="87427" y="-22"/>
                  </a:cubicBezTo>
                </a:path>
              </a:pathLst>
            </a:custGeom>
            <a:noFill/>
            <a:ln w="9525" cap="flat">
              <a:solidFill>
                <a:srgbClr val="D46674"/>
              </a:solid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AE8F3145-ACA9-5B56-8F1F-BD27F799D1AB}"/>
                </a:ext>
              </a:extLst>
            </p:cNvPr>
            <p:cNvSpPr/>
            <p:nvPr/>
          </p:nvSpPr>
          <p:spPr>
            <a:xfrm>
              <a:off x="7926786" y="5260099"/>
              <a:ext cx="850204" cy="525609"/>
            </a:xfrm>
            <a:custGeom>
              <a:avLst/>
              <a:gdLst>
                <a:gd name="connsiteX0" fmla="*/ 850002 w 850204"/>
                <a:gd name="connsiteY0" fmla="*/ 348562 h 525609"/>
                <a:gd name="connsiteX1" fmla="*/ 517960 w 850204"/>
                <a:gd name="connsiteY1" fmla="*/ 492866 h 525609"/>
                <a:gd name="connsiteX2" fmla="*/ 387753 w 850204"/>
                <a:gd name="connsiteY2" fmla="*/ 522012 h 525609"/>
                <a:gd name="connsiteX3" fmla="*/ 387753 w 850204"/>
                <a:gd name="connsiteY3" fmla="*/ 522012 h 525609"/>
                <a:gd name="connsiteX4" fmla="*/ 164297 w 850204"/>
                <a:gd name="connsiteY4" fmla="*/ 492199 h 525609"/>
                <a:gd name="connsiteX5" fmla="*/ 7039 w 850204"/>
                <a:gd name="connsiteY5" fmla="*/ 198924 h 525609"/>
                <a:gd name="connsiteX6" fmla="*/ 114862 w 850204"/>
                <a:gd name="connsiteY6" fmla="*/ 60526 h 525609"/>
                <a:gd name="connsiteX7" fmla="*/ 114862 w 850204"/>
                <a:gd name="connsiteY7" fmla="*/ 60526 h 525609"/>
                <a:gd name="connsiteX8" fmla="*/ 201063 w 850204"/>
                <a:gd name="connsiteY8" fmla="*/ 20616 h 525609"/>
                <a:gd name="connsiteX9" fmla="*/ 474050 w 850204"/>
                <a:gd name="connsiteY9" fmla="*/ 5091 h 525609"/>
                <a:gd name="connsiteX10" fmla="*/ 748275 w 850204"/>
                <a:gd name="connsiteY10" fmla="*/ 2900 h 525609"/>
                <a:gd name="connsiteX11" fmla="*/ 850002 w 850204"/>
                <a:gd name="connsiteY11" fmla="*/ 348562 h 525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0204" h="525609">
                  <a:moveTo>
                    <a:pt x="850002" y="348562"/>
                  </a:moveTo>
                  <a:cubicBezTo>
                    <a:pt x="738559" y="394949"/>
                    <a:pt x="632832" y="455528"/>
                    <a:pt x="517960" y="492866"/>
                  </a:cubicBezTo>
                  <a:cubicBezTo>
                    <a:pt x="475631" y="506887"/>
                    <a:pt x="432016" y="516650"/>
                    <a:pt x="387753" y="522012"/>
                  </a:cubicBezTo>
                  <a:lnTo>
                    <a:pt x="387753" y="522012"/>
                  </a:lnTo>
                  <a:cubicBezTo>
                    <a:pt x="311553" y="530871"/>
                    <a:pt x="233829" y="524108"/>
                    <a:pt x="164297" y="492199"/>
                  </a:cubicBezTo>
                  <a:cubicBezTo>
                    <a:pt x="54569" y="441812"/>
                    <a:pt x="-25251" y="315225"/>
                    <a:pt x="7039" y="198924"/>
                  </a:cubicBezTo>
                  <a:cubicBezTo>
                    <a:pt x="23136" y="140917"/>
                    <a:pt x="64189" y="93673"/>
                    <a:pt x="114862" y="60526"/>
                  </a:cubicBezTo>
                  <a:lnTo>
                    <a:pt x="114862" y="60526"/>
                  </a:lnTo>
                  <a:cubicBezTo>
                    <a:pt x="141589" y="43267"/>
                    <a:pt x="170612" y="29827"/>
                    <a:pt x="201063" y="20616"/>
                  </a:cubicBezTo>
                  <a:cubicBezTo>
                    <a:pt x="288789" y="-5958"/>
                    <a:pt x="382610" y="-1672"/>
                    <a:pt x="474050" y="5091"/>
                  </a:cubicBezTo>
                  <a:cubicBezTo>
                    <a:pt x="565490" y="11853"/>
                    <a:pt x="658359" y="20712"/>
                    <a:pt x="748275" y="2900"/>
                  </a:cubicBezTo>
                  <a:cubicBezTo>
                    <a:pt x="781041" y="120534"/>
                    <a:pt x="815235" y="234548"/>
                    <a:pt x="850002" y="348562"/>
                  </a:cubicBezTo>
                  <a:close/>
                </a:path>
              </a:pathLst>
            </a:custGeom>
            <a:solidFill>
              <a:srgbClr val="2D7FA8"/>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B94F8098-D88D-8E3A-1932-E1EB4F42D6B2}"/>
                </a:ext>
              </a:extLst>
            </p:cNvPr>
            <p:cNvSpPr/>
            <p:nvPr/>
          </p:nvSpPr>
          <p:spPr>
            <a:xfrm>
              <a:off x="7926691" y="5320648"/>
              <a:ext cx="387956" cy="465060"/>
            </a:xfrm>
            <a:custGeom>
              <a:avLst/>
              <a:gdLst>
                <a:gd name="connsiteX0" fmla="*/ 387753 w 387956"/>
                <a:gd name="connsiteY0" fmla="*/ 461464 h 465060"/>
                <a:gd name="connsiteX1" fmla="*/ 164297 w 387956"/>
                <a:gd name="connsiteY1" fmla="*/ 431651 h 465060"/>
                <a:gd name="connsiteX2" fmla="*/ 7039 w 387956"/>
                <a:gd name="connsiteY2" fmla="*/ 138376 h 465060"/>
                <a:gd name="connsiteX3" fmla="*/ 114862 w 387956"/>
                <a:gd name="connsiteY3" fmla="*/ -22 h 465060"/>
                <a:gd name="connsiteX4" fmla="*/ 66761 w 387956"/>
                <a:gd name="connsiteY4" fmla="*/ 206194 h 465060"/>
                <a:gd name="connsiteX5" fmla="*/ 300885 w 387956"/>
                <a:gd name="connsiteY5" fmla="*/ 440604 h 465060"/>
                <a:gd name="connsiteX6" fmla="*/ 387753 w 387956"/>
                <a:gd name="connsiteY6" fmla="*/ 461464 h 46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956" h="465060">
                  <a:moveTo>
                    <a:pt x="387753" y="461464"/>
                  </a:moveTo>
                  <a:cubicBezTo>
                    <a:pt x="311553" y="470322"/>
                    <a:pt x="233829" y="463559"/>
                    <a:pt x="164297" y="431651"/>
                  </a:cubicBezTo>
                  <a:cubicBezTo>
                    <a:pt x="54569" y="381263"/>
                    <a:pt x="-25251" y="254676"/>
                    <a:pt x="7039" y="138376"/>
                  </a:cubicBezTo>
                  <a:cubicBezTo>
                    <a:pt x="23136" y="80369"/>
                    <a:pt x="64189" y="33124"/>
                    <a:pt x="114862" y="-22"/>
                  </a:cubicBezTo>
                  <a:cubicBezTo>
                    <a:pt x="70666" y="58947"/>
                    <a:pt x="53216" y="133756"/>
                    <a:pt x="66761" y="206194"/>
                  </a:cubicBezTo>
                  <a:cubicBezTo>
                    <a:pt x="89906" y="319541"/>
                    <a:pt x="190586" y="404123"/>
                    <a:pt x="300885" y="440604"/>
                  </a:cubicBezTo>
                  <a:cubicBezTo>
                    <a:pt x="329251" y="449834"/>
                    <a:pt x="358292" y="456806"/>
                    <a:pt x="387753" y="461464"/>
                  </a:cubicBezTo>
                  <a:close/>
                </a:path>
              </a:pathLst>
            </a:custGeom>
            <a:solidFill>
              <a:srgbClr val="DEFBFF"/>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9F984320-7D71-085C-CE1D-69EB994AE50D}"/>
                </a:ext>
              </a:extLst>
            </p:cNvPr>
            <p:cNvSpPr/>
            <p:nvPr/>
          </p:nvSpPr>
          <p:spPr>
            <a:xfrm>
              <a:off x="8395419" y="5355414"/>
              <a:ext cx="43735" cy="198310"/>
            </a:xfrm>
            <a:custGeom>
              <a:avLst/>
              <a:gdLst>
                <a:gd name="connsiteX0" fmla="*/ -203 w 43735"/>
                <a:gd name="connsiteY0" fmla="*/ -22 h 198310"/>
                <a:gd name="connsiteX1" fmla="*/ 40659 w 43735"/>
                <a:gd name="connsiteY1" fmla="*/ 198288 h 198310"/>
              </a:gdLst>
              <a:ahLst/>
              <a:cxnLst>
                <a:cxn ang="0">
                  <a:pos x="connsiteX0" y="connsiteY0"/>
                </a:cxn>
                <a:cxn ang="0">
                  <a:pos x="connsiteX1" y="connsiteY1"/>
                </a:cxn>
              </a:cxnLst>
              <a:rect l="l" t="t" r="r" b="b"/>
              <a:pathLst>
                <a:path w="43735" h="198310">
                  <a:moveTo>
                    <a:pt x="-203" y="-22"/>
                  </a:moveTo>
                  <a:cubicBezTo>
                    <a:pt x="35782" y="59433"/>
                    <a:pt x="50213" y="129451"/>
                    <a:pt x="40659" y="198288"/>
                  </a:cubicBezTo>
                </a:path>
              </a:pathLst>
            </a:custGeom>
            <a:noFill/>
            <a:ln w="38100" cap="rnd">
              <a:solidFill>
                <a:srgbClr val="DEFBFF"/>
              </a:solid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CF01E75F-FF9C-3244-75E5-3A6353D6AFCE}"/>
                </a:ext>
              </a:extLst>
            </p:cNvPr>
            <p:cNvSpPr/>
            <p:nvPr/>
          </p:nvSpPr>
          <p:spPr>
            <a:xfrm>
              <a:off x="8490288" y="5344270"/>
              <a:ext cx="33634" cy="198215"/>
            </a:xfrm>
            <a:custGeom>
              <a:avLst/>
              <a:gdLst>
                <a:gd name="connsiteX0" fmla="*/ -203 w 33634"/>
                <a:gd name="connsiteY0" fmla="*/ -22 h 198215"/>
                <a:gd name="connsiteX1" fmla="*/ 28372 w 33634"/>
                <a:gd name="connsiteY1" fmla="*/ 198193 h 198215"/>
              </a:gdLst>
              <a:ahLst/>
              <a:cxnLst>
                <a:cxn ang="0">
                  <a:pos x="connsiteX0" y="connsiteY0"/>
                </a:cxn>
                <a:cxn ang="0">
                  <a:pos x="connsiteX1" y="connsiteY1"/>
                </a:cxn>
              </a:cxnLst>
              <a:rect l="l" t="t" r="r" b="b"/>
              <a:pathLst>
                <a:path w="33634" h="198215">
                  <a:moveTo>
                    <a:pt x="-203" y="-22"/>
                  </a:moveTo>
                  <a:cubicBezTo>
                    <a:pt x="30553" y="61204"/>
                    <a:pt x="40583" y="130775"/>
                    <a:pt x="28372" y="198193"/>
                  </a:cubicBezTo>
                </a:path>
              </a:pathLst>
            </a:custGeom>
            <a:noFill/>
            <a:ln w="38100" cap="rnd">
              <a:solidFill>
                <a:srgbClr val="DEFBFF"/>
              </a:solid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3021C223-63A6-9EA6-31AF-D399C9D68779}"/>
                </a:ext>
              </a:extLst>
            </p:cNvPr>
            <p:cNvSpPr/>
            <p:nvPr/>
          </p:nvSpPr>
          <p:spPr>
            <a:xfrm>
              <a:off x="8552487" y="5326839"/>
              <a:ext cx="53534" cy="204692"/>
            </a:xfrm>
            <a:custGeom>
              <a:avLst/>
              <a:gdLst>
                <a:gd name="connsiteX0" fmla="*/ -203 w 53534"/>
                <a:gd name="connsiteY0" fmla="*/ -22 h 204692"/>
                <a:gd name="connsiteX1" fmla="*/ 48660 w 53534"/>
                <a:gd name="connsiteY1" fmla="*/ 204670 h 204692"/>
              </a:gdLst>
              <a:ahLst/>
              <a:cxnLst>
                <a:cxn ang="0">
                  <a:pos x="connsiteX0" y="connsiteY0"/>
                </a:cxn>
                <a:cxn ang="0">
                  <a:pos x="connsiteX1" y="connsiteY1"/>
                </a:cxn>
              </a:cxnLst>
              <a:rect l="l" t="t" r="r" b="b"/>
              <a:pathLst>
                <a:path w="53534" h="204692">
                  <a:moveTo>
                    <a:pt x="-203" y="-22"/>
                  </a:moveTo>
                  <a:cubicBezTo>
                    <a:pt x="44850" y="57966"/>
                    <a:pt x="62661" y="132585"/>
                    <a:pt x="48660" y="204670"/>
                  </a:cubicBezTo>
                </a:path>
              </a:pathLst>
            </a:custGeom>
            <a:noFill/>
            <a:ln w="38100" cap="rnd">
              <a:solidFill>
                <a:srgbClr val="DEFBFF"/>
              </a:solid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1EBBEB84-164E-B6C8-947B-16FA7DE56706}"/>
                </a:ext>
              </a:extLst>
            </p:cNvPr>
            <p:cNvSpPr/>
            <p:nvPr/>
          </p:nvSpPr>
          <p:spPr>
            <a:xfrm>
              <a:off x="9414594" y="5248829"/>
              <a:ext cx="855156" cy="614828"/>
            </a:xfrm>
            <a:custGeom>
              <a:avLst/>
              <a:gdLst>
                <a:gd name="connsiteX0" fmla="*/ -203 w 855156"/>
                <a:gd name="connsiteY0" fmla="*/ 313731 h 614828"/>
                <a:gd name="connsiteX1" fmla="*/ 290976 w 855156"/>
                <a:gd name="connsiteY1" fmla="*/ 528901 h 614828"/>
                <a:gd name="connsiteX2" fmla="*/ 411277 w 855156"/>
                <a:gd name="connsiteY2" fmla="*/ 586527 h 614828"/>
                <a:gd name="connsiteX3" fmla="*/ 411277 w 855156"/>
                <a:gd name="connsiteY3" fmla="*/ 586527 h 614828"/>
                <a:gd name="connsiteX4" fmla="*/ 635686 w 855156"/>
                <a:gd name="connsiteY4" fmla="*/ 607672 h 614828"/>
                <a:gd name="connsiteX5" fmla="*/ 854761 w 855156"/>
                <a:gd name="connsiteY5" fmla="*/ 357165 h 614828"/>
                <a:gd name="connsiteX6" fmla="*/ 780751 w 855156"/>
                <a:gd name="connsiteY6" fmla="*/ 198097 h 614828"/>
                <a:gd name="connsiteX7" fmla="*/ 780751 w 855156"/>
                <a:gd name="connsiteY7" fmla="*/ 198097 h 614828"/>
                <a:gd name="connsiteX8" fmla="*/ 705694 w 855156"/>
                <a:gd name="connsiteY8" fmla="*/ 139900 h 614828"/>
                <a:gd name="connsiteX9" fmla="*/ 443185 w 855156"/>
                <a:gd name="connsiteY9" fmla="*/ 63700 h 614828"/>
                <a:gd name="connsiteX10" fmla="*/ 176485 w 855156"/>
                <a:gd name="connsiteY10" fmla="*/ -22 h 614828"/>
                <a:gd name="connsiteX11" fmla="*/ -203 w 855156"/>
                <a:gd name="connsiteY11" fmla="*/ 313731 h 61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5156" h="614828">
                  <a:moveTo>
                    <a:pt x="-203" y="313731"/>
                  </a:moveTo>
                  <a:cubicBezTo>
                    <a:pt x="97999" y="383930"/>
                    <a:pt x="187439" y="466703"/>
                    <a:pt x="290976" y="528901"/>
                  </a:cubicBezTo>
                  <a:cubicBezTo>
                    <a:pt x="329067" y="552056"/>
                    <a:pt x="369367" y="571363"/>
                    <a:pt x="411277" y="586527"/>
                  </a:cubicBezTo>
                  <a:lnTo>
                    <a:pt x="411277" y="586527"/>
                  </a:lnTo>
                  <a:cubicBezTo>
                    <a:pt x="483857" y="612340"/>
                    <a:pt x="560819" y="623103"/>
                    <a:pt x="635686" y="607672"/>
                  </a:cubicBezTo>
                  <a:cubicBezTo>
                    <a:pt x="753891" y="583193"/>
                    <a:pt x="860095" y="477752"/>
                    <a:pt x="854761" y="357165"/>
                  </a:cubicBezTo>
                  <a:cubicBezTo>
                    <a:pt x="852094" y="297062"/>
                    <a:pt x="822947" y="241817"/>
                    <a:pt x="780751" y="198097"/>
                  </a:cubicBezTo>
                  <a:lnTo>
                    <a:pt x="780751" y="198097"/>
                  </a:lnTo>
                  <a:cubicBezTo>
                    <a:pt x="758606" y="175247"/>
                    <a:pt x="733336" y="155654"/>
                    <a:pt x="705694" y="139900"/>
                  </a:cubicBezTo>
                  <a:cubicBezTo>
                    <a:pt x="626161" y="94275"/>
                    <a:pt x="534244" y="77416"/>
                    <a:pt x="443185" y="63700"/>
                  </a:cubicBezTo>
                  <a:cubicBezTo>
                    <a:pt x="352126" y="49984"/>
                    <a:pt x="260115" y="37506"/>
                    <a:pt x="176485" y="-22"/>
                  </a:cubicBezTo>
                  <a:cubicBezTo>
                    <a:pt x="118669" y="107134"/>
                    <a:pt x="59233" y="210385"/>
                    <a:pt x="-203" y="313731"/>
                  </a:cubicBezTo>
                  <a:close/>
                </a:path>
              </a:pathLst>
            </a:custGeom>
            <a:solidFill>
              <a:srgbClr val="2D7FA8"/>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3D8B2F45-E6EB-8F95-05AC-E8A573A43692}"/>
                </a:ext>
              </a:extLst>
            </p:cNvPr>
            <p:cNvSpPr/>
            <p:nvPr/>
          </p:nvSpPr>
          <p:spPr>
            <a:xfrm>
              <a:off x="9826170" y="5446949"/>
              <a:ext cx="443676" cy="416708"/>
            </a:xfrm>
            <a:custGeom>
              <a:avLst/>
              <a:gdLst>
                <a:gd name="connsiteX0" fmla="*/ -203 w 443676"/>
                <a:gd name="connsiteY0" fmla="*/ 388407 h 416708"/>
                <a:gd name="connsiteX1" fmla="*/ 224206 w 443676"/>
                <a:gd name="connsiteY1" fmla="*/ 409553 h 416708"/>
                <a:gd name="connsiteX2" fmla="*/ 443281 w 443676"/>
                <a:gd name="connsiteY2" fmla="*/ 159045 h 416708"/>
                <a:gd name="connsiteX3" fmla="*/ 369271 w 443676"/>
                <a:gd name="connsiteY3" fmla="*/ -22 h 416708"/>
                <a:gd name="connsiteX4" fmla="*/ 369271 w 443676"/>
                <a:gd name="connsiteY4" fmla="*/ 211433 h 416708"/>
                <a:gd name="connsiteX5" fmla="*/ 88474 w 443676"/>
                <a:gd name="connsiteY5" fmla="*/ 387264 h 416708"/>
                <a:gd name="connsiteX6" fmla="*/ -203 w 443676"/>
                <a:gd name="connsiteY6" fmla="*/ 388407 h 416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676" h="416708">
                  <a:moveTo>
                    <a:pt x="-203" y="388407"/>
                  </a:moveTo>
                  <a:cubicBezTo>
                    <a:pt x="72377" y="414220"/>
                    <a:pt x="149339" y="424983"/>
                    <a:pt x="224206" y="409553"/>
                  </a:cubicBezTo>
                  <a:cubicBezTo>
                    <a:pt x="342411" y="385074"/>
                    <a:pt x="448615" y="279632"/>
                    <a:pt x="443281" y="159045"/>
                  </a:cubicBezTo>
                  <a:cubicBezTo>
                    <a:pt x="440613" y="98942"/>
                    <a:pt x="411467" y="43698"/>
                    <a:pt x="369271" y="-22"/>
                  </a:cubicBezTo>
                  <a:cubicBezTo>
                    <a:pt x="398846" y="67357"/>
                    <a:pt x="398846" y="144053"/>
                    <a:pt x="369271" y="211433"/>
                  </a:cubicBezTo>
                  <a:cubicBezTo>
                    <a:pt x="321646" y="316684"/>
                    <a:pt x="203727" y="376406"/>
                    <a:pt x="88474" y="387264"/>
                  </a:cubicBezTo>
                  <a:cubicBezTo>
                    <a:pt x="58994" y="389960"/>
                    <a:pt x="29343" y="390341"/>
                    <a:pt x="-203" y="388407"/>
                  </a:cubicBezTo>
                  <a:close/>
                </a:path>
              </a:pathLst>
            </a:custGeom>
            <a:solidFill>
              <a:srgbClr val="DEFBFF"/>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FD57ACE7-8AC8-6934-EFA9-2F77D4B9E15B}"/>
                </a:ext>
              </a:extLst>
            </p:cNvPr>
            <p:cNvSpPr/>
            <p:nvPr/>
          </p:nvSpPr>
          <p:spPr>
            <a:xfrm>
              <a:off x="9759113" y="5400943"/>
              <a:ext cx="84296" cy="184023"/>
            </a:xfrm>
            <a:custGeom>
              <a:avLst/>
              <a:gdLst>
                <a:gd name="connsiteX0" fmla="*/ 84093 w 84296"/>
                <a:gd name="connsiteY0" fmla="*/ -22 h 184023"/>
                <a:gd name="connsiteX1" fmla="*/ -203 w 84296"/>
                <a:gd name="connsiteY1" fmla="*/ 184001 h 184023"/>
              </a:gdLst>
              <a:ahLst/>
              <a:cxnLst>
                <a:cxn ang="0">
                  <a:pos x="connsiteX0" y="connsiteY0"/>
                </a:cxn>
                <a:cxn ang="0">
                  <a:pos x="connsiteX1" y="connsiteY1"/>
                </a:cxn>
              </a:cxnLst>
              <a:rect l="l" t="t" r="r" b="b"/>
              <a:pathLst>
                <a:path w="84296" h="184023">
                  <a:moveTo>
                    <a:pt x="84093" y="-22"/>
                  </a:moveTo>
                  <a:cubicBezTo>
                    <a:pt x="35687" y="49812"/>
                    <a:pt x="5921" y="114801"/>
                    <a:pt x="-203" y="184001"/>
                  </a:cubicBezTo>
                </a:path>
              </a:pathLst>
            </a:custGeom>
            <a:noFill/>
            <a:ln w="38100" cap="rnd">
              <a:solidFill>
                <a:srgbClr val="DEFBFF"/>
              </a:solid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844808A3-61CD-14A8-3527-7C23225992A2}"/>
                </a:ext>
              </a:extLst>
            </p:cNvPr>
            <p:cNvSpPr/>
            <p:nvPr/>
          </p:nvSpPr>
          <p:spPr>
            <a:xfrm>
              <a:off x="9681103" y="5369225"/>
              <a:ext cx="72199" cy="186689"/>
            </a:xfrm>
            <a:custGeom>
              <a:avLst/>
              <a:gdLst>
                <a:gd name="connsiteX0" fmla="*/ 71996 w 72199"/>
                <a:gd name="connsiteY0" fmla="*/ -22 h 186689"/>
                <a:gd name="connsiteX1" fmla="*/ -203 w 72199"/>
                <a:gd name="connsiteY1" fmla="*/ 186667 h 186689"/>
              </a:gdLst>
              <a:ahLst/>
              <a:cxnLst>
                <a:cxn ang="0">
                  <a:pos x="connsiteX0" y="connsiteY0"/>
                </a:cxn>
                <a:cxn ang="0">
                  <a:pos x="connsiteX1" y="connsiteY1"/>
                </a:cxn>
              </a:cxnLst>
              <a:rect l="l" t="t" r="r" b="b"/>
              <a:pathLst>
                <a:path w="72199" h="186689">
                  <a:moveTo>
                    <a:pt x="71996" y="-22"/>
                  </a:moveTo>
                  <a:cubicBezTo>
                    <a:pt x="28334" y="52737"/>
                    <a:pt x="2997" y="118259"/>
                    <a:pt x="-203" y="186667"/>
                  </a:cubicBezTo>
                </a:path>
              </a:pathLst>
            </a:custGeom>
            <a:noFill/>
            <a:ln w="38100" cap="rnd">
              <a:solidFill>
                <a:srgbClr val="DEFBFF"/>
              </a:solid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76C47378-A3B6-B5A8-27A6-FCEF02950BB0}"/>
                </a:ext>
              </a:extLst>
            </p:cNvPr>
            <p:cNvSpPr/>
            <p:nvPr/>
          </p:nvSpPr>
          <p:spPr>
            <a:xfrm>
              <a:off x="9603380" y="5338174"/>
              <a:ext cx="93249" cy="188690"/>
            </a:xfrm>
            <a:custGeom>
              <a:avLst/>
              <a:gdLst>
                <a:gd name="connsiteX0" fmla="*/ 93046 w 93249"/>
                <a:gd name="connsiteY0" fmla="*/ -22 h 188690"/>
                <a:gd name="connsiteX1" fmla="*/ -203 w 93249"/>
                <a:gd name="connsiteY1" fmla="*/ 188668 h 188690"/>
              </a:gdLst>
              <a:ahLst/>
              <a:cxnLst>
                <a:cxn ang="0">
                  <a:pos x="connsiteX0" y="connsiteY0"/>
                </a:cxn>
                <a:cxn ang="0">
                  <a:pos x="connsiteX1" y="connsiteY1"/>
                </a:cxn>
              </a:cxnLst>
              <a:rect l="l" t="t" r="r" b="b"/>
              <a:pathLst>
                <a:path w="93249" h="188690">
                  <a:moveTo>
                    <a:pt x="93046" y="-22"/>
                  </a:moveTo>
                  <a:cubicBezTo>
                    <a:pt x="36182" y="46469"/>
                    <a:pt x="2187" y="115259"/>
                    <a:pt x="-203" y="188668"/>
                  </a:cubicBezTo>
                </a:path>
              </a:pathLst>
            </a:custGeom>
            <a:noFill/>
            <a:ln w="38100" cap="rnd">
              <a:solidFill>
                <a:srgbClr val="DEFBFF"/>
              </a:solid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6B7AEC0A-91DF-A10E-AC92-66C6D97848A1}"/>
                </a:ext>
              </a:extLst>
            </p:cNvPr>
            <p:cNvSpPr/>
            <p:nvPr/>
          </p:nvSpPr>
          <p:spPr>
            <a:xfrm>
              <a:off x="9831449" y="4663912"/>
              <a:ext cx="846160" cy="749477"/>
            </a:xfrm>
            <a:custGeom>
              <a:avLst/>
              <a:gdLst>
                <a:gd name="connsiteX0" fmla="*/ 24711 w 846160"/>
                <a:gd name="connsiteY0" fmla="*/ 344103 h 749477"/>
                <a:gd name="connsiteX1" fmla="*/ 242834 w 846160"/>
                <a:gd name="connsiteY1" fmla="*/ 7775 h 749477"/>
                <a:gd name="connsiteX2" fmla="*/ 845957 w 846160"/>
                <a:gd name="connsiteY2" fmla="*/ 259998 h 749477"/>
                <a:gd name="connsiteX3" fmla="*/ 101387 w 846160"/>
                <a:gd name="connsiteY3" fmla="*/ 576323 h 749477"/>
                <a:gd name="connsiteX4" fmla="*/ 24711 w 846160"/>
                <a:gd name="connsiteY4" fmla="*/ 344103 h 749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160" h="749477">
                  <a:moveTo>
                    <a:pt x="24711" y="344103"/>
                  </a:moveTo>
                  <a:cubicBezTo>
                    <a:pt x="73289" y="217040"/>
                    <a:pt x="150251" y="105978"/>
                    <a:pt x="242834" y="7775"/>
                  </a:cubicBezTo>
                  <a:cubicBezTo>
                    <a:pt x="456289" y="-27658"/>
                    <a:pt x="715083" y="57877"/>
                    <a:pt x="845957" y="259998"/>
                  </a:cubicBezTo>
                  <a:cubicBezTo>
                    <a:pt x="439049" y="1089530"/>
                    <a:pt x="135963" y="624234"/>
                    <a:pt x="101387" y="576323"/>
                  </a:cubicBezTo>
                  <a:cubicBezTo>
                    <a:pt x="47952" y="502218"/>
                    <a:pt x="-44916" y="526126"/>
                    <a:pt x="24711" y="344103"/>
                  </a:cubicBezTo>
                  <a:close/>
                </a:path>
              </a:pathLst>
            </a:custGeom>
            <a:solidFill>
              <a:srgbClr val="203042"/>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291FBD21-5B46-CE7B-2CC1-BE1F3D1955C3}"/>
                </a:ext>
              </a:extLst>
            </p:cNvPr>
            <p:cNvSpPr/>
            <p:nvPr/>
          </p:nvSpPr>
          <p:spPr>
            <a:xfrm>
              <a:off x="8606129" y="4667451"/>
              <a:ext cx="1766714" cy="969617"/>
            </a:xfrm>
            <a:custGeom>
              <a:avLst/>
              <a:gdLst>
                <a:gd name="connsiteX0" fmla="*/ 121986 w 1766714"/>
                <a:gd name="connsiteY0" fmla="*/ 969595 h 969617"/>
                <a:gd name="connsiteX1" fmla="*/ 352 w 1766714"/>
                <a:gd name="connsiteY1" fmla="*/ 591929 h 969617"/>
                <a:gd name="connsiteX2" fmla="*/ 1300896 w 1766714"/>
                <a:gd name="connsiteY2" fmla="*/ 57005 h 969617"/>
                <a:gd name="connsiteX3" fmla="*/ 1613792 w 1766714"/>
                <a:gd name="connsiteY3" fmla="*/ 19381 h 969617"/>
                <a:gd name="connsiteX4" fmla="*/ 1766192 w 1766714"/>
                <a:gd name="connsiteY4" fmla="*/ 370282 h 969617"/>
                <a:gd name="connsiteX5" fmla="*/ 1670275 w 1766714"/>
                <a:gd name="connsiteY5" fmla="*/ 675558 h 969617"/>
                <a:gd name="connsiteX6" fmla="*/ 1380905 w 1766714"/>
                <a:gd name="connsiteY6" fmla="*/ 807860 h 969617"/>
                <a:gd name="connsiteX7" fmla="*/ 121986 w 1766714"/>
                <a:gd name="connsiteY7" fmla="*/ 969595 h 96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6714" h="969617">
                  <a:moveTo>
                    <a:pt x="121986" y="969595"/>
                  </a:moveTo>
                  <a:cubicBezTo>
                    <a:pt x="43119" y="847960"/>
                    <a:pt x="-6030" y="707276"/>
                    <a:pt x="352" y="591929"/>
                  </a:cubicBezTo>
                  <a:lnTo>
                    <a:pt x="1300896" y="57005"/>
                  </a:lnTo>
                  <a:cubicBezTo>
                    <a:pt x="1401003" y="15856"/>
                    <a:pt x="1515208" y="-25387"/>
                    <a:pt x="1613792" y="19381"/>
                  </a:cubicBezTo>
                  <a:cubicBezTo>
                    <a:pt x="1737617" y="75292"/>
                    <a:pt x="1770192" y="234836"/>
                    <a:pt x="1766192" y="370282"/>
                  </a:cubicBezTo>
                  <a:cubicBezTo>
                    <a:pt x="1763334" y="479248"/>
                    <a:pt x="1743903" y="595167"/>
                    <a:pt x="1670275" y="675558"/>
                  </a:cubicBezTo>
                  <a:cubicBezTo>
                    <a:pt x="1596647" y="755949"/>
                    <a:pt x="1486156" y="784429"/>
                    <a:pt x="1380905" y="807860"/>
                  </a:cubicBezTo>
                  <a:cubicBezTo>
                    <a:pt x="966958" y="899358"/>
                    <a:pt x="545620" y="953488"/>
                    <a:pt x="121986" y="969595"/>
                  </a:cubicBezTo>
                  <a:close/>
                </a:path>
              </a:pathLst>
            </a:custGeom>
            <a:solidFill>
              <a:srgbClr val="2F4452"/>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6577D598-7BE9-4780-D2D5-8A37C99752F9}"/>
                </a:ext>
              </a:extLst>
            </p:cNvPr>
            <p:cNvSpPr/>
            <p:nvPr/>
          </p:nvSpPr>
          <p:spPr>
            <a:xfrm>
              <a:off x="9497843" y="4269564"/>
              <a:ext cx="647236" cy="532731"/>
            </a:xfrm>
            <a:custGeom>
              <a:avLst/>
              <a:gdLst>
                <a:gd name="connsiteX0" fmla="*/ 438709 w 647236"/>
                <a:gd name="connsiteY0" fmla="*/ 311064 h 532731"/>
                <a:gd name="connsiteX1" fmla="*/ 314884 w 647236"/>
                <a:gd name="connsiteY1" fmla="*/ 127994 h 532731"/>
                <a:gd name="connsiteX2" fmla="*/ 135147 w 647236"/>
                <a:gd name="connsiteY2" fmla="*/ -22 h 532731"/>
                <a:gd name="connsiteX3" fmla="*/ -203 w 647236"/>
                <a:gd name="connsiteY3" fmla="*/ 191621 h 532731"/>
                <a:gd name="connsiteX4" fmla="*/ 293072 w 647236"/>
                <a:gd name="connsiteY4" fmla="*/ 400028 h 532731"/>
                <a:gd name="connsiteX5" fmla="*/ 249161 w 647236"/>
                <a:gd name="connsiteY5" fmla="*/ 484229 h 532731"/>
                <a:gd name="connsiteX6" fmla="*/ 256115 w 647236"/>
                <a:gd name="connsiteY6" fmla="*/ 521090 h 532731"/>
                <a:gd name="connsiteX7" fmla="*/ 283547 w 647236"/>
                <a:gd name="connsiteY7" fmla="*/ 513470 h 532731"/>
                <a:gd name="connsiteX8" fmla="*/ 348602 w 647236"/>
                <a:gd name="connsiteY8" fmla="*/ 469179 h 532731"/>
                <a:gd name="connsiteX9" fmla="*/ 457759 w 647236"/>
                <a:gd name="connsiteY9" fmla="*/ 524424 h 532731"/>
                <a:gd name="connsiteX10" fmla="*/ 494525 w 647236"/>
                <a:gd name="connsiteY10" fmla="*/ 530139 h 532731"/>
                <a:gd name="connsiteX11" fmla="*/ 503098 w 647236"/>
                <a:gd name="connsiteY11" fmla="*/ 494039 h 532731"/>
                <a:gd name="connsiteX12" fmla="*/ 474523 w 647236"/>
                <a:gd name="connsiteY12" fmla="*/ 465464 h 532731"/>
                <a:gd name="connsiteX13" fmla="*/ 517195 w 647236"/>
                <a:gd name="connsiteY13" fmla="*/ 486705 h 532731"/>
                <a:gd name="connsiteX14" fmla="*/ 561296 w 647236"/>
                <a:gd name="connsiteY14" fmla="*/ 486134 h 532731"/>
                <a:gd name="connsiteX15" fmla="*/ 557581 w 647236"/>
                <a:gd name="connsiteY15" fmla="*/ 451748 h 532731"/>
                <a:gd name="connsiteX16" fmla="*/ 525481 w 647236"/>
                <a:gd name="connsiteY16" fmla="*/ 432698 h 532731"/>
                <a:gd name="connsiteX17" fmla="*/ 562915 w 647236"/>
                <a:gd name="connsiteY17" fmla="*/ 442890 h 532731"/>
                <a:gd name="connsiteX18" fmla="*/ 600253 w 647236"/>
                <a:gd name="connsiteY18" fmla="*/ 453463 h 532731"/>
                <a:gd name="connsiteX19" fmla="*/ 624351 w 647236"/>
                <a:gd name="connsiteY19" fmla="*/ 428126 h 532731"/>
                <a:gd name="connsiteX20" fmla="*/ 574059 w 647236"/>
                <a:gd name="connsiteY20" fmla="*/ 385169 h 532731"/>
                <a:gd name="connsiteX21" fmla="*/ 621684 w 647236"/>
                <a:gd name="connsiteY21" fmla="*/ 393455 h 532731"/>
                <a:gd name="connsiteX22" fmla="*/ 645497 w 647236"/>
                <a:gd name="connsiteY22" fmla="*/ 357070 h 532731"/>
                <a:gd name="connsiteX23" fmla="*/ 617589 w 647236"/>
                <a:gd name="connsiteY23" fmla="*/ 338020 h 532731"/>
                <a:gd name="connsiteX24" fmla="*/ 438709 w 647236"/>
                <a:gd name="connsiteY24" fmla="*/ 311064 h 53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7236" h="532731">
                  <a:moveTo>
                    <a:pt x="438709" y="311064"/>
                  </a:moveTo>
                  <a:cubicBezTo>
                    <a:pt x="417087" y="239722"/>
                    <a:pt x="370224" y="177714"/>
                    <a:pt x="314884" y="127994"/>
                  </a:cubicBezTo>
                  <a:cubicBezTo>
                    <a:pt x="259544" y="78273"/>
                    <a:pt x="195821" y="38078"/>
                    <a:pt x="135147" y="-22"/>
                  </a:cubicBezTo>
                  <a:cubicBezTo>
                    <a:pt x="73930" y="50822"/>
                    <a:pt x="27239" y="116935"/>
                    <a:pt x="-203" y="191621"/>
                  </a:cubicBezTo>
                  <a:cubicBezTo>
                    <a:pt x="116878" y="228844"/>
                    <a:pt x="219405" y="301701"/>
                    <a:pt x="293072" y="400028"/>
                  </a:cubicBezTo>
                  <a:cubicBezTo>
                    <a:pt x="274107" y="425612"/>
                    <a:pt x="259287" y="454034"/>
                    <a:pt x="249161" y="484229"/>
                  </a:cubicBezTo>
                  <a:cubicBezTo>
                    <a:pt x="244780" y="497278"/>
                    <a:pt x="243446" y="515566"/>
                    <a:pt x="256115" y="521090"/>
                  </a:cubicBezTo>
                  <a:cubicBezTo>
                    <a:pt x="265640" y="525091"/>
                    <a:pt x="275165" y="519090"/>
                    <a:pt x="283547" y="513470"/>
                  </a:cubicBezTo>
                  <a:cubicBezTo>
                    <a:pt x="303358" y="499659"/>
                    <a:pt x="323171" y="485848"/>
                    <a:pt x="348602" y="469179"/>
                  </a:cubicBezTo>
                  <a:lnTo>
                    <a:pt x="457759" y="524424"/>
                  </a:lnTo>
                  <a:cubicBezTo>
                    <a:pt x="469284" y="530330"/>
                    <a:pt x="483095" y="536235"/>
                    <a:pt x="494525" y="530139"/>
                  </a:cubicBezTo>
                  <a:cubicBezTo>
                    <a:pt x="505955" y="524043"/>
                    <a:pt x="508908" y="506422"/>
                    <a:pt x="503098" y="494039"/>
                  </a:cubicBezTo>
                  <a:cubicBezTo>
                    <a:pt x="496126" y="482266"/>
                    <a:pt x="486295" y="472437"/>
                    <a:pt x="474523" y="465464"/>
                  </a:cubicBezTo>
                  <a:cubicBezTo>
                    <a:pt x="490525" y="466512"/>
                    <a:pt x="503098" y="478418"/>
                    <a:pt x="517195" y="486705"/>
                  </a:cubicBezTo>
                  <a:cubicBezTo>
                    <a:pt x="531292" y="494992"/>
                    <a:pt x="551199" y="498706"/>
                    <a:pt x="561296" y="486134"/>
                  </a:cubicBezTo>
                  <a:cubicBezTo>
                    <a:pt x="568239" y="475208"/>
                    <a:pt x="566696" y="460940"/>
                    <a:pt x="557581" y="451748"/>
                  </a:cubicBezTo>
                  <a:cubicBezTo>
                    <a:pt x="548475" y="443033"/>
                    <a:pt x="537492" y="436518"/>
                    <a:pt x="525481" y="432698"/>
                  </a:cubicBezTo>
                  <a:cubicBezTo>
                    <a:pt x="538674" y="432498"/>
                    <a:pt x="551647" y="436032"/>
                    <a:pt x="562915" y="442890"/>
                  </a:cubicBezTo>
                  <a:cubicBezTo>
                    <a:pt x="574173" y="449729"/>
                    <a:pt x="587080" y="453387"/>
                    <a:pt x="600253" y="453463"/>
                  </a:cubicBezTo>
                  <a:cubicBezTo>
                    <a:pt x="613302" y="452320"/>
                    <a:pt x="626447" y="440985"/>
                    <a:pt x="624351" y="428126"/>
                  </a:cubicBezTo>
                  <a:cubicBezTo>
                    <a:pt x="620827" y="405457"/>
                    <a:pt x="582155" y="406695"/>
                    <a:pt x="574059" y="385169"/>
                  </a:cubicBezTo>
                  <a:cubicBezTo>
                    <a:pt x="589490" y="391074"/>
                    <a:pt x="606063" y="397075"/>
                    <a:pt x="621684" y="393455"/>
                  </a:cubicBezTo>
                  <a:cubicBezTo>
                    <a:pt x="637305" y="389836"/>
                    <a:pt x="651878" y="372310"/>
                    <a:pt x="645497" y="357070"/>
                  </a:cubicBezTo>
                  <a:cubicBezTo>
                    <a:pt x="640924" y="346306"/>
                    <a:pt x="628733" y="341163"/>
                    <a:pt x="617589" y="338020"/>
                  </a:cubicBezTo>
                  <a:cubicBezTo>
                    <a:pt x="559381" y="321303"/>
                    <a:pt x="499250" y="312245"/>
                    <a:pt x="438709" y="311064"/>
                  </a:cubicBezTo>
                  <a:close/>
                </a:path>
              </a:pathLst>
            </a:custGeom>
            <a:solidFill>
              <a:srgbClr val="FFC5A6"/>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DEF910CD-513D-A761-4B7E-485688FA71AF}"/>
                </a:ext>
              </a:extLst>
            </p:cNvPr>
            <p:cNvSpPr/>
            <p:nvPr/>
          </p:nvSpPr>
          <p:spPr>
            <a:xfrm>
              <a:off x="9294422" y="4082620"/>
              <a:ext cx="391063" cy="426497"/>
            </a:xfrm>
            <a:custGeom>
              <a:avLst/>
              <a:gdLst>
                <a:gd name="connsiteX0" fmla="*/ 52246 w 391063"/>
                <a:gd name="connsiteY0" fmla="*/ 326 h 426497"/>
                <a:gd name="connsiteX1" fmla="*/ 390860 w 391063"/>
                <a:gd name="connsiteY1" fmla="*/ 198351 h 426497"/>
                <a:gd name="connsiteX2" fmla="*/ 204932 w 391063"/>
                <a:gd name="connsiteY2" fmla="*/ 426475 h 426497"/>
                <a:gd name="connsiteX3" fmla="*/ 19861 w 391063"/>
                <a:gd name="connsiteY3" fmla="*/ 255501 h 426497"/>
                <a:gd name="connsiteX4" fmla="*/ 26433 w 391063"/>
                <a:gd name="connsiteY4" fmla="*/ 14804 h 426497"/>
                <a:gd name="connsiteX5" fmla="*/ 52246 w 391063"/>
                <a:gd name="connsiteY5" fmla="*/ 326 h 426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063" h="426497">
                  <a:moveTo>
                    <a:pt x="52246" y="326"/>
                  </a:moveTo>
                  <a:cubicBezTo>
                    <a:pt x="178452" y="20900"/>
                    <a:pt x="297039" y="89671"/>
                    <a:pt x="390860" y="198351"/>
                  </a:cubicBezTo>
                  <a:cubicBezTo>
                    <a:pt x="318832" y="265617"/>
                    <a:pt x="256281" y="342360"/>
                    <a:pt x="204932" y="426475"/>
                  </a:cubicBezTo>
                  <a:cubicBezTo>
                    <a:pt x="120721" y="400119"/>
                    <a:pt x="52798" y="337359"/>
                    <a:pt x="19861" y="255501"/>
                  </a:cubicBezTo>
                  <a:cubicBezTo>
                    <a:pt x="-9762" y="180253"/>
                    <a:pt x="-5761" y="92433"/>
                    <a:pt x="26433" y="14804"/>
                  </a:cubicBezTo>
                  <a:cubicBezTo>
                    <a:pt x="30520" y="4470"/>
                    <a:pt x="41302" y="-1579"/>
                    <a:pt x="52246" y="326"/>
                  </a:cubicBezTo>
                  <a:close/>
                </a:path>
              </a:pathLst>
            </a:custGeom>
            <a:solidFill>
              <a:srgbClr val="FFD84D"/>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E8F83908-CDD9-BF40-D492-1C72A6EB4FB4}"/>
                </a:ext>
              </a:extLst>
            </p:cNvPr>
            <p:cNvSpPr/>
            <p:nvPr/>
          </p:nvSpPr>
          <p:spPr>
            <a:xfrm>
              <a:off x="6977147" y="3025662"/>
              <a:ext cx="146995" cy="421037"/>
            </a:xfrm>
            <a:custGeom>
              <a:avLst/>
              <a:gdLst>
                <a:gd name="connsiteX0" fmla="*/ -203 w 146995"/>
                <a:gd name="connsiteY0" fmla="*/ 421015 h 421037"/>
                <a:gd name="connsiteX1" fmla="*/ 91999 w 146995"/>
                <a:gd name="connsiteY1" fmla="*/ 42396 h 421037"/>
                <a:gd name="connsiteX2" fmla="*/ 130765 w 146995"/>
                <a:gd name="connsiteY2" fmla="*/ 867 h 421037"/>
                <a:gd name="connsiteX3" fmla="*/ 142291 w 146995"/>
                <a:gd name="connsiteY3" fmla="*/ 59065 h 421037"/>
                <a:gd name="connsiteX4" fmla="*/ 57804 w 146995"/>
                <a:gd name="connsiteY4" fmla="*/ 325765 h 421037"/>
                <a:gd name="connsiteX5" fmla="*/ -203 w 146995"/>
                <a:gd name="connsiteY5" fmla="*/ 421015 h 42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995" h="421037">
                  <a:moveTo>
                    <a:pt x="-203" y="421015"/>
                  </a:moveTo>
                  <a:cubicBezTo>
                    <a:pt x="30534" y="294837"/>
                    <a:pt x="61262" y="168631"/>
                    <a:pt x="91999" y="42396"/>
                  </a:cubicBezTo>
                  <a:cubicBezTo>
                    <a:pt x="97142" y="21251"/>
                    <a:pt x="111049" y="-5229"/>
                    <a:pt x="130765" y="867"/>
                  </a:cubicBezTo>
                  <a:cubicBezTo>
                    <a:pt x="150482" y="6963"/>
                    <a:pt x="148958" y="38110"/>
                    <a:pt x="142291" y="59065"/>
                  </a:cubicBezTo>
                  <a:cubicBezTo>
                    <a:pt x="114097" y="147962"/>
                    <a:pt x="85931" y="236868"/>
                    <a:pt x="57804" y="325765"/>
                  </a:cubicBezTo>
                  <a:cubicBezTo>
                    <a:pt x="46564" y="360817"/>
                    <a:pt x="33325" y="398917"/>
                    <a:pt x="-203" y="421015"/>
                  </a:cubicBezTo>
                  <a:close/>
                </a:path>
              </a:pathLst>
            </a:custGeom>
            <a:solidFill>
              <a:srgbClr val="FFFFFF"/>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66BF8872-1110-EB23-688F-0760DAC158B2}"/>
                </a:ext>
              </a:extLst>
            </p:cNvPr>
            <p:cNvSpPr/>
            <p:nvPr/>
          </p:nvSpPr>
          <p:spPr>
            <a:xfrm>
              <a:off x="8004516" y="5615977"/>
              <a:ext cx="410036" cy="205635"/>
            </a:xfrm>
            <a:custGeom>
              <a:avLst/>
              <a:gdLst>
                <a:gd name="connsiteX0" fmla="*/ 409834 w 410036"/>
                <a:gd name="connsiteY0" fmla="*/ 165815 h 205635"/>
                <a:gd name="connsiteX1" fmla="*/ 109320 w 410036"/>
                <a:gd name="connsiteY1" fmla="*/ 18940 h 205635"/>
                <a:gd name="connsiteX2" fmla="*/ 57694 w 410036"/>
                <a:gd name="connsiteY2" fmla="*/ 652 h 205635"/>
                <a:gd name="connsiteX3" fmla="*/ 8164 w 410036"/>
                <a:gd name="connsiteY3" fmla="*/ 18559 h 205635"/>
                <a:gd name="connsiteX4" fmla="*/ 10641 w 410036"/>
                <a:gd name="connsiteY4" fmla="*/ 79709 h 205635"/>
                <a:gd name="connsiteX5" fmla="*/ 61409 w 410036"/>
                <a:gd name="connsiteY5" fmla="*/ 120000 h 205635"/>
                <a:gd name="connsiteX6" fmla="*/ 342397 w 410036"/>
                <a:gd name="connsiteY6" fmla="*/ 204677 h 205635"/>
                <a:gd name="connsiteX7" fmla="*/ 376877 w 410036"/>
                <a:gd name="connsiteY7" fmla="*/ 202010 h 205635"/>
                <a:gd name="connsiteX8" fmla="*/ 409834 w 410036"/>
                <a:gd name="connsiteY8" fmla="*/ 165815 h 2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036" h="205635">
                  <a:moveTo>
                    <a:pt x="409834" y="165815"/>
                  </a:moveTo>
                  <a:lnTo>
                    <a:pt x="109320" y="18940"/>
                  </a:lnTo>
                  <a:cubicBezTo>
                    <a:pt x="93299" y="9910"/>
                    <a:pt x="75830" y="3728"/>
                    <a:pt x="57694" y="652"/>
                  </a:cubicBezTo>
                  <a:cubicBezTo>
                    <a:pt x="39206" y="-2282"/>
                    <a:pt x="20499" y="4481"/>
                    <a:pt x="8164" y="18559"/>
                  </a:cubicBezTo>
                  <a:cubicBezTo>
                    <a:pt x="-5075" y="35894"/>
                    <a:pt x="-1361" y="61707"/>
                    <a:pt x="10641" y="79709"/>
                  </a:cubicBezTo>
                  <a:cubicBezTo>
                    <a:pt x="24147" y="96949"/>
                    <a:pt x="41550" y="110761"/>
                    <a:pt x="61409" y="120000"/>
                  </a:cubicBezTo>
                  <a:cubicBezTo>
                    <a:pt x="148325" y="167073"/>
                    <a:pt x="243946" y="195886"/>
                    <a:pt x="342397" y="204677"/>
                  </a:cubicBezTo>
                  <a:cubicBezTo>
                    <a:pt x="353941" y="206535"/>
                    <a:pt x="365761" y="205620"/>
                    <a:pt x="376877" y="202010"/>
                  </a:cubicBezTo>
                  <a:cubicBezTo>
                    <a:pt x="387259" y="197724"/>
                    <a:pt x="396784" y="186770"/>
                    <a:pt x="409834" y="165815"/>
                  </a:cubicBezTo>
                  <a:close/>
                </a:path>
              </a:pathLst>
            </a:custGeom>
            <a:solidFill>
              <a:srgbClr val="FFFFFF"/>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847816370"/>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90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119575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2241990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7916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orient="horz" userDrawn="1">
          <p15:clr>
            <a:srgbClr val="C35EA4"/>
          </p15:clr>
        </p15:guide>
        <p15:guide id="4" orient="horz" pos="4315" userDrawn="1">
          <p15:clr>
            <a:srgbClr val="C35EA4"/>
          </p15:clr>
        </p15:guide>
        <p15:guide id="5" userDrawn="1">
          <p15:clr>
            <a:srgbClr val="C35EA4"/>
          </p15:clr>
        </p15:guide>
        <p15:guide id="6" pos="7680"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2023/10/19</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82920756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slideLayout" Target="../slideLayouts/slideLayout4.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51pptmoban.com/zt/jiuyeshizhan/"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tags" Target="../tags/tag17.xml"/><Relationship Id="rId7" Type="http://schemas.openxmlformats.org/officeDocument/2006/relationships/slideLayout" Target="../slideLayouts/slideLayout4.xml"/><Relationship Id="rId12" Type="http://schemas.openxmlformats.org/officeDocument/2006/relationships/image" Target="../media/image13.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12.svg"/><Relationship Id="rId5" Type="http://schemas.openxmlformats.org/officeDocument/2006/relationships/tags" Target="../tags/tag19.xml"/><Relationship Id="rId10" Type="http://schemas.openxmlformats.org/officeDocument/2006/relationships/image" Target="../media/image11.png"/><Relationship Id="rId4" Type="http://schemas.openxmlformats.org/officeDocument/2006/relationships/tags" Target="../tags/tag18.xml"/><Relationship Id="rId9" Type="http://schemas.openxmlformats.org/officeDocument/2006/relationships/image" Target="../media/image1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D347E6-6569-ABE3-1D85-81814DF28698}"/>
              </a:ext>
            </a:extLst>
          </p:cNvPr>
          <p:cNvGrpSpPr/>
          <p:nvPr/>
        </p:nvGrpSpPr>
        <p:grpSpPr>
          <a:xfrm>
            <a:off x="1492015" y="2418620"/>
            <a:ext cx="6159010" cy="2071560"/>
            <a:chOff x="1492015" y="2554823"/>
            <a:chExt cx="6159010" cy="2071560"/>
          </a:xfrm>
        </p:grpSpPr>
        <p:sp>
          <p:nvSpPr>
            <p:cNvPr id="3" name="文本框 2">
              <a:extLst>
                <a:ext uri="{FF2B5EF4-FFF2-40B4-BE49-F238E27FC236}">
                  <a16:creationId xmlns:a16="http://schemas.microsoft.com/office/drawing/2014/main" id="{9426D934-D8B8-77B1-2C59-B05931FEE3F9}"/>
                </a:ext>
              </a:extLst>
            </p:cNvPr>
            <p:cNvSpPr txBox="1"/>
            <p:nvPr/>
          </p:nvSpPr>
          <p:spPr>
            <a:xfrm>
              <a:off x="1492015" y="3335683"/>
              <a:ext cx="6159010" cy="830997"/>
            </a:xfrm>
            <a:prstGeom prst="rect">
              <a:avLst/>
            </a:prstGeom>
            <a:noFill/>
          </p:spPr>
          <p:txBody>
            <a:bodyPr wrap="square">
              <a:spAutoFit/>
            </a:bodyPr>
            <a:lstStyle/>
            <a:p>
              <a:r>
                <a:rPr kumimoji="0" lang="zh-CN" altLang="en-US" sz="4800" b="0" i="0" u="none" strike="noStrike" kern="1200" cap="none" spc="0" normalizeH="0" baseline="0" noProof="0" dirty="0">
                  <a:ln w="10287">
                    <a:noFill/>
                  </a:ln>
                  <a:gradFill>
                    <a:gsLst>
                      <a:gs pos="0">
                        <a:schemeClr val="accent1"/>
                      </a:gs>
                      <a:gs pos="100000">
                        <a:schemeClr val="accent1">
                          <a:lumMod val="75000"/>
                        </a:schemeClr>
                      </a:gs>
                    </a:gsLst>
                    <a:lin ang="5400000" scaled="0"/>
                  </a:gradFill>
                  <a:effectLst/>
                  <a:uLnTx/>
                  <a:uFillTx/>
                  <a:latin typeface="+mj-ea"/>
                  <a:ea typeface="+mj-ea"/>
                  <a:cs typeface="+mn-cs"/>
                </a:rPr>
                <a:t>亲子</a:t>
              </a:r>
              <a:r>
                <a:rPr lang="zh-CN" altLang="en-US" sz="4800" dirty="0">
                  <a:ln w="10287">
                    <a:noFill/>
                  </a:ln>
                  <a:gradFill>
                    <a:gsLst>
                      <a:gs pos="0">
                        <a:schemeClr val="accent1"/>
                      </a:gs>
                      <a:gs pos="100000">
                        <a:schemeClr val="accent1">
                          <a:lumMod val="75000"/>
                        </a:schemeClr>
                      </a:gs>
                    </a:gsLst>
                    <a:lin ang="5400000" scaled="0"/>
                  </a:gradFill>
                  <a:latin typeface="+mj-ea"/>
                  <a:ea typeface="+mj-ea"/>
                </a:rPr>
                <a:t>活动策划</a:t>
              </a:r>
              <a:r>
                <a:rPr kumimoji="0" lang="zh-CN" altLang="en-US" sz="4800" b="0" i="0" u="none" strike="noStrike" kern="1200" cap="none" spc="0" normalizeH="0" baseline="0" noProof="0" dirty="0">
                  <a:ln w="3175">
                    <a:noFill/>
                  </a:ln>
                  <a:gradFill>
                    <a:gsLst>
                      <a:gs pos="0">
                        <a:schemeClr val="accent1"/>
                      </a:gs>
                      <a:gs pos="100000">
                        <a:schemeClr val="accent1">
                          <a:lumMod val="75000"/>
                        </a:schemeClr>
                      </a:gs>
                    </a:gsLst>
                    <a:lin ang="5400000" scaled="0"/>
                  </a:gradFill>
                  <a:effectLst/>
                  <a:uLnTx/>
                  <a:uFillTx/>
                  <a:latin typeface="+mj-ea"/>
                  <a:ea typeface="+mj-ea"/>
                  <a:cs typeface="+mn-cs"/>
                </a:rPr>
                <a:t>模板</a:t>
              </a:r>
            </a:p>
          </p:txBody>
        </p:sp>
        <p:grpSp>
          <p:nvGrpSpPr>
            <p:cNvPr id="4" name="组合 3">
              <a:extLst>
                <a:ext uri="{FF2B5EF4-FFF2-40B4-BE49-F238E27FC236}">
                  <a16:creationId xmlns:a16="http://schemas.microsoft.com/office/drawing/2014/main" id="{91810CE1-9488-A9F8-FE46-2CE930B02FE3}"/>
                </a:ext>
              </a:extLst>
            </p:cNvPr>
            <p:cNvGrpSpPr/>
            <p:nvPr/>
          </p:nvGrpSpPr>
          <p:grpSpPr>
            <a:xfrm>
              <a:off x="1662652" y="2554823"/>
              <a:ext cx="2704304" cy="567378"/>
              <a:chOff x="6982768" y="2258181"/>
              <a:chExt cx="2704304" cy="567378"/>
            </a:xfrm>
          </p:grpSpPr>
          <p:sp>
            <p:nvSpPr>
              <p:cNvPr id="10" name="矩形 9">
                <a:extLst>
                  <a:ext uri="{FF2B5EF4-FFF2-40B4-BE49-F238E27FC236}">
                    <a16:creationId xmlns:a16="http://schemas.microsoft.com/office/drawing/2014/main" id="{7B495903-D154-BF66-02C7-6A610EE7C356}"/>
                  </a:ext>
                </a:extLst>
              </p:cNvPr>
              <p:cNvSpPr/>
              <p:nvPr/>
            </p:nvSpPr>
            <p:spPr>
              <a:xfrm>
                <a:off x="6982768" y="2258181"/>
                <a:ext cx="474534" cy="567378"/>
              </a:xfrm>
              <a:prstGeom prst="rect">
                <a:avLst/>
              </a:prstGeom>
              <a:solidFill>
                <a:schemeClr val="accent1">
                  <a:lumMod val="20000"/>
                  <a:lumOff val="80000"/>
                </a:schemeClr>
              </a:solidFill>
              <a:ln w="699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50365" tIns="25183" rIns="50365" bIns="25183" rtlCol="0" anchor="ctr"/>
              <a:lstStyle/>
              <a:p>
                <a:pPr marL="0" marR="0" lvl="0" indent="0" algn="ctr" defTabSz="914400" rtl="0" eaLnBrk="1" fontAlgn="auto" latinLnBrk="0" hangingPunct="1">
                  <a:lnSpc>
                    <a:spcPct val="100000"/>
                  </a:lnSpc>
                  <a:spcBef>
                    <a:spcPts val="0"/>
                  </a:spcBef>
                  <a:buClrTx/>
                  <a:buSzTx/>
                  <a:buFontTx/>
                  <a:buNone/>
                  <a:tabLst/>
                  <a:defRPr/>
                </a:pPr>
                <a:r>
                  <a:rPr kumimoji="0" lang="zh-CN" altLang="en-US" sz="2974" b="0" i="0" u="none" strike="noStrike" kern="1200" cap="none" spc="0" normalizeH="0" baseline="0" noProof="0" dirty="0">
                    <a:ln>
                      <a:noFill/>
                    </a:ln>
                    <a:gradFill>
                      <a:gsLst>
                        <a:gs pos="0">
                          <a:schemeClr val="accent1"/>
                        </a:gs>
                        <a:gs pos="100000">
                          <a:schemeClr val="accent1">
                            <a:lumMod val="75000"/>
                          </a:schemeClr>
                        </a:gs>
                      </a:gsLst>
                      <a:lin ang="5400000" scaled="0"/>
                    </a:gradFill>
                    <a:effectLst/>
                    <a:uLnTx/>
                    <a:uFillTx/>
                    <a:latin typeface="+mj-ea"/>
                    <a:ea typeface="+mj-ea"/>
                    <a:cs typeface="+mn-cs"/>
                  </a:rPr>
                  <a:t>扁</a:t>
                </a:r>
              </a:p>
            </p:txBody>
          </p:sp>
          <p:sp>
            <p:nvSpPr>
              <p:cNvPr id="11" name="矩形 10">
                <a:extLst>
                  <a:ext uri="{FF2B5EF4-FFF2-40B4-BE49-F238E27FC236}">
                    <a16:creationId xmlns:a16="http://schemas.microsoft.com/office/drawing/2014/main" id="{87CF690A-838F-EC9F-7401-60BD01C85E5D}"/>
                  </a:ext>
                </a:extLst>
              </p:cNvPr>
              <p:cNvSpPr/>
              <p:nvPr/>
            </p:nvSpPr>
            <p:spPr>
              <a:xfrm>
                <a:off x="7540210" y="2258181"/>
                <a:ext cx="474534" cy="567378"/>
              </a:xfrm>
              <a:prstGeom prst="rect">
                <a:avLst/>
              </a:prstGeom>
              <a:solidFill>
                <a:schemeClr val="accent1">
                  <a:lumMod val="20000"/>
                  <a:lumOff val="80000"/>
                </a:schemeClr>
              </a:solidFill>
              <a:ln w="699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50365" tIns="25183" rIns="50365" bIns="25183" rtlCol="0" anchor="ctr"/>
              <a:lstStyle/>
              <a:p>
                <a:pPr marL="0" marR="0" lvl="0" indent="0" algn="ctr" defTabSz="914400" rtl="0" eaLnBrk="1" fontAlgn="auto" latinLnBrk="0" hangingPunct="1">
                  <a:lnSpc>
                    <a:spcPct val="100000"/>
                  </a:lnSpc>
                  <a:spcBef>
                    <a:spcPts val="0"/>
                  </a:spcBef>
                  <a:buClrTx/>
                  <a:buSzTx/>
                  <a:buFontTx/>
                  <a:buNone/>
                  <a:tabLst/>
                  <a:defRPr/>
                </a:pPr>
                <a:r>
                  <a:rPr kumimoji="0" lang="zh-CN" altLang="en-US" sz="2974" b="0" i="0" u="none" strike="noStrike" kern="1200" cap="none" spc="0" normalizeH="0" baseline="0" noProof="0" dirty="0">
                    <a:ln>
                      <a:noFill/>
                    </a:ln>
                    <a:gradFill>
                      <a:gsLst>
                        <a:gs pos="0">
                          <a:schemeClr val="accent1"/>
                        </a:gs>
                        <a:gs pos="100000">
                          <a:schemeClr val="accent1">
                            <a:lumMod val="75000"/>
                          </a:schemeClr>
                        </a:gs>
                      </a:gsLst>
                      <a:lin ang="5400000" scaled="0"/>
                    </a:gradFill>
                    <a:effectLst/>
                    <a:uLnTx/>
                    <a:uFillTx/>
                    <a:latin typeface="+mj-ea"/>
                    <a:ea typeface="+mj-ea"/>
                    <a:cs typeface="+mn-cs"/>
                  </a:rPr>
                  <a:t>平</a:t>
                </a:r>
              </a:p>
            </p:txBody>
          </p:sp>
          <p:sp>
            <p:nvSpPr>
              <p:cNvPr id="12" name="矩形 11">
                <a:extLst>
                  <a:ext uri="{FF2B5EF4-FFF2-40B4-BE49-F238E27FC236}">
                    <a16:creationId xmlns:a16="http://schemas.microsoft.com/office/drawing/2014/main" id="{7EE3D0A0-76AD-C99F-E5A6-F72786D17CA3}"/>
                  </a:ext>
                </a:extLst>
              </p:cNvPr>
              <p:cNvSpPr/>
              <p:nvPr/>
            </p:nvSpPr>
            <p:spPr>
              <a:xfrm>
                <a:off x="8097652" y="2258181"/>
                <a:ext cx="474534" cy="567378"/>
              </a:xfrm>
              <a:prstGeom prst="rect">
                <a:avLst/>
              </a:prstGeom>
              <a:solidFill>
                <a:schemeClr val="accent1">
                  <a:lumMod val="20000"/>
                  <a:lumOff val="80000"/>
                </a:schemeClr>
              </a:solidFill>
              <a:ln w="699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50365" tIns="25183" rIns="50365" bIns="25183" rtlCol="0" anchor="ctr"/>
              <a:lstStyle/>
              <a:p>
                <a:pPr marL="0" marR="0" lvl="0" indent="0" algn="ctr" defTabSz="914400" rtl="0" eaLnBrk="1" fontAlgn="auto" latinLnBrk="0" hangingPunct="1">
                  <a:lnSpc>
                    <a:spcPct val="100000"/>
                  </a:lnSpc>
                  <a:spcBef>
                    <a:spcPts val="0"/>
                  </a:spcBef>
                  <a:buClrTx/>
                  <a:buSzTx/>
                  <a:buFontTx/>
                  <a:buNone/>
                  <a:tabLst/>
                  <a:defRPr/>
                </a:pPr>
                <a:r>
                  <a:rPr kumimoji="0" lang="zh-CN" altLang="en-US" sz="2974" b="0" i="0" u="none" strike="noStrike" kern="1200" cap="none" spc="0" normalizeH="0" baseline="0" noProof="0" dirty="0">
                    <a:ln>
                      <a:noFill/>
                    </a:ln>
                    <a:gradFill>
                      <a:gsLst>
                        <a:gs pos="0">
                          <a:schemeClr val="accent1"/>
                        </a:gs>
                        <a:gs pos="100000">
                          <a:schemeClr val="accent1">
                            <a:lumMod val="75000"/>
                          </a:schemeClr>
                        </a:gs>
                      </a:gsLst>
                      <a:lin ang="5400000" scaled="0"/>
                    </a:gradFill>
                    <a:effectLst/>
                    <a:uLnTx/>
                    <a:uFillTx/>
                    <a:latin typeface="+mj-ea"/>
                    <a:ea typeface="+mj-ea"/>
                    <a:cs typeface="+mn-cs"/>
                  </a:rPr>
                  <a:t>插</a:t>
                </a:r>
              </a:p>
            </p:txBody>
          </p:sp>
          <p:sp>
            <p:nvSpPr>
              <p:cNvPr id="13" name="矩形 12">
                <a:extLst>
                  <a:ext uri="{FF2B5EF4-FFF2-40B4-BE49-F238E27FC236}">
                    <a16:creationId xmlns:a16="http://schemas.microsoft.com/office/drawing/2014/main" id="{0909938A-503F-B9C0-B7BC-849E9306EC10}"/>
                  </a:ext>
                </a:extLst>
              </p:cNvPr>
              <p:cNvSpPr/>
              <p:nvPr/>
            </p:nvSpPr>
            <p:spPr>
              <a:xfrm>
                <a:off x="8655094" y="2258181"/>
                <a:ext cx="474534" cy="567378"/>
              </a:xfrm>
              <a:prstGeom prst="rect">
                <a:avLst/>
              </a:prstGeom>
              <a:solidFill>
                <a:schemeClr val="accent1">
                  <a:lumMod val="20000"/>
                  <a:lumOff val="80000"/>
                </a:schemeClr>
              </a:solidFill>
              <a:ln w="699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50365" tIns="25183" rIns="50365" bIns="25183" rtlCol="0" anchor="ctr"/>
              <a:lstStyle/>
              <a:p>
                <a:pPr marL="0" marR="0" lvl="0" indent="0" algn="ctr" defTabSz="914400" rtl="0" eaLnBrk="1" fontAlgn="auto" latinLnBrk="0" hangingPunct="1">
                  <a:lnSpc>
                    <a:spcPct val="100000"/>
                  </a:lnSpc>
                  <a:spcBef>
                    <a:spcPts val="0"/>
                  </a:spcBef>
                  <a:buClrTx/>
                  <a:buSzTx/>
                  <a:buFontTx/>
                  <a:buNone/>
                  <a:tabLst/>
                  <a:defRPr/>
                </a:pPr>
                <a:r>
                  <a:rPr kumimoji="0" lang="zh-CN" altLang="en-US" sz="2974" b="0" i="0" u="none" strike="noStrike" kern="1200" cap="none" spc="0" normalizeH="0" baseline="0" noProof="0" dirty="0">
                    <a:ln>
                      <a:noFill/>
                    </a:ln>
                    <a:gradFill>
                      <a:gsLst>
                        <a:gs pos="0">
                          <a:schemeClr val="accent1"/>
                        </a:gs>
                        <a:gs pos="100000">
                          <a:schemeClr val="accent1">
                            <a:lumMod val="75000"/>
                          </a:schemeClr>
                        </a:gs>
                      </a:gsLst>
                      <a:lin ang="5400000" scaled="0"/>
                    </a:gradFill>
                    <a:effectLst/>
                    <a:uLnTx/>
                    <a:uFillTx/>
                    <a:latin typeface="+mj-ea"/>
                    <a:ea typeface="+mj-ea"/>
                    <a:cs typeface="+mn-cs"/>
                  </a:rPr>
                  <a:t>画</a:t>
                </a:r>
              </a:p>
            </p:txBody>
          </p:sp>
          <p:sp>
            <p:nvSpPr>
              <p:cNvPr id="14" name="矩形 13">
                <a:extLst>
                  <a:ext uri="{FF2B5EF4-FFF2-40B4-BE49-F238E27FC236}">
                    <a16:creationId xmlns:a16="http://schemas.microsoft.com/office/drawing/2014/main" id="{8A3F2AC7-6091-FF8E-8E21-57E852EEE1D0}"/>
                  </a:ext>
                </a:extLst>
              </p:cNvPr>
              <p:cNvSpPr/>
              <p:nvPr/>
            </p:nvSpPr>
            <p:spPr>
              <a:xfrm>
                <a:off x="9212538" y="2258181"/>
                <a:ext cx="474534" cy="567378"/>
              </a:xfrm>
              <a:prstGeom prst="rect">
                <a:avLst/>
              </a:prstGeom>
              <a:solidFill>
                <a:schemeClr val="accent1">
                  <a:lumMod val="20000"/>
                  <a:lumOff val="80000"/>
                </a:schemeClr>
              </a:solidFill>
              <a:ln w="699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50365" tIns="25183" rIns="50365" bIns="25183" rtlCol="0" anchor="ctr"/>
              <a:lstStyle/>
              <a:p>
                <a:pPr marL="0" marR="0" lvl="0" indent="0" algn="ctr" defTabSz="914400" rtl="0" eaLnBrk="1" fontAlgn="auto" latinLnBrk="0" hangingPunct="1">
                  <a:lnSpc>
                    <a:spcPct val="100000"/>
                  </a:lnSpc>
                  <a:spcBef>
                    <a:spcPts val="0"/>
                  </a:spcBef>
                  <a:buClrTx/>
                  <a:buSzTx/>
                  <a:buFontTx/>
                  <a:buNone/>
                  <a:tabLst/>
                  <a:defRPr/>
                </a:pPr>
                <a:r>
                  <a:rPr kumimoji="0" lang="zh-CN" altLang="en-US" sz="2974" b="0" i="0" u="none" strike="noStrike" kern="1200" cap="none" spc="0" normalizeH="0" baseline="0" noProof="0" dirty="0">
                    <a:ln>
                      <a:noFill/>
                    </a:ln>
                    <a:gradFill>
                      <a:gsLst>
                        <a:gs pos="0">
                          <a:schemeClr val="accent1"/>
                        </a:gs>
                        <a:gs pos="100000">
                          <a:schemeClr val="accent1">
                            <a:lumMod val="75000"/>
                          </a:schemeClr>
                        </a:gs>
                      </a:gsLst>
                      <a:lin ang="5400000" scaled="0"/>
                    </a:gradFill>
                    <a:effectLst/>
                    <a:uLnTx/>
                    <a:uFillTx/>
                    <a:latin typeface="+mj-ea"/>
                    <a:ea typeface="+mj-ea"/>
                    <a:cs typeface="+mn-cs"/>
                  </a:rPr>
                  <a:t>风</a:t>
                </a:r>
              </a:p>
            </p:txBody>
          </p:sp>
        </p:grpSp>
        <p:grpSp>
          <p:nvGrpSpPr>
            <p:cNvPr id="5" name="组合 4">
              <a:extLst>
                <a:ext uri="{FF2B5EF4-FFF2-40B4-BE49-F238E27FC236}">
                  <a16:creationId xmlns:a16="http://schemas.microsoft.com/office/drawing/2014/main" id="{1923E23B-1B43-4550-9545-597BB43020A4}"/>
                </a:ext>
              </a:extLst>
            </p:cNvPr>
            <p:cNvGrpSpPr/>
            <p:nvPr/>
          </p:nvGrpSpPr>
          <p:grpSpPr>
            <a:xfrm>
              <a:off x="1662652" y="4380162"/>
              <a:ext cx="4673600" cy="246221"/>
              <a:chOff x="1662652" y="4380162"/>
              <a:chExt cx="4673600" cy="246221"/>
            </a:xfrm>
          </p:grpSpPr>
          <p:sp>
            <p:nvSpPr>
              <p:cNvPr id="6" name="文本框 5">
                <a:extLst>
                  <a:ext uri="{FF2B5EF4-FFF2-40B4-BE49-F238E27FC236}">
                    <a16:creationId xmlns:a16="http://schemas.microsoft.com/office/drawing/2014/main" id="{AABE18D5-465C-7635-B2A1-2FD853990359}"/>
                  </a:ext>
                </a:extLst>
              </p:cNvPr>
              <p:cNvSpPr txBox="1"/>
              <p:nvPr/>
            </p:nvSpPr>
            <p:spPr>
              <a:xfrm>
                <a:off x="1989698" y="4380162"/>
                <a:ext cx="1524000" cy="246221"/>
              </a:xfrm>
              <a:prstGeom prst="rect">
                <a:avLst/>
              </a:prstGeom>
              <a:noFill/>
            </p:spPr>
            <p:txBody>
              <a:bodyPr wrap="square" lIns="0" tIns="0" rIns="0" bIns="0" rtlCol="0" anchor="t">
                <a:spAutoFit/>
              </a:bodyPr>
              <a:lstStyle/>
              <a:p>
                <a:pPr algn="l"/>
                <a:r>
                  <a:rPr lang="zh-CN" altLang="en-US" sz="1600" dirty="0">
                    <a:solidFill>
                      <a:schemeClr val="accent1"/>
                    </a:solidFill>
                    <a:latin typeface="+mn-ea"/>
                  </a:rPr>
                  <a:t>汇报人： </a:t>
                </a:r>
                <a:r>
                  <a:rPr lang="en-US" altLang="zh-CN" sz="1600" dirty="0">
                    <a:solidFill>
                      <a:schemeClr val="accent1"/>
                    </a:solidFill>
                    <a:latin typeface="+mn-ea"/>
                  </a:rPr>
                  <a:t>XXX</a:t>
                </a:r>
                <a:endParaRPr lang="zh-CN" altLang="en-US" sz="1600" dirty="0">
                  <a:solidFill>
                    <a:schemeClr val="accent1"/>
                  </a:solidFill>
                  <a:latin typeface="+mn-ea"/>
                </a:endParaRPr>
              </a:p>
            </p:txBody>
          </p:sp>
          <p:sp>
            <p:nvSpPr>
              <p:cNvPr id="7" name="文本框 6">
                <a:extLst>
                  <a:ext uri="{FF2B5EF4-FFF2-40B4-BE49-F238E27FC236}">
                    <a16:creationId xmlns:a16="http://schemas.microsoft.com/office/drawing/2014/main" id="{5F4448CE-99EB-CA93-3002-272A34F46BFE}"/>
                  </a:ext>
                </a:extLst>
              </p:cNvPr>
              <p:cNvSpPr txBox="1"/>
              <p:nvPr/>
            </p:nvSpPr>
            <p:spPr>
              <a:xfrm>
                <a:off x="3932797" y="4380162"/>
                <a:ext cx="2403455" cy="246221"/>
              </a:xfrm>
              <a:prstGeom prst="rect">
                <a:avLst/>
              </a:prstGeom>
              <a:noFill/>
            </p:spPr>
            <p:txBody>
              <a:bodyPr wrap="square" lIns="0" tIns="0" rIns="0" bIns="0" rtlCol="0" anchor="t">
                <a:spAutoFit/>
              </a:bodyPr>
              <a:lstStyle/>
              <a:p>
                <a:pPr algn="l"/>
                <a:r>
                  <a:rPr lang="zh-CN" altLang="en-US" sz="1600" dirty="0">
                    <a:solidFill>
                      <a:schemeClr val="accent1"/>
                    </a:solidFill>
                    <a:latin typeface="+mn-ea"/>
                  </a:rPr>
                  <a:t>日期： </a:t>
                </a:r>
                <a:r>
                  <a:rPr lang="en-US" altLang="zh-CN" sz="1600" dirty="0">
                    <a:solidFill>
                      <a:schemeClr val="accent1"/>
                    </a:solidFill>
                    <a:latin typeface="+mn-ea"/>
                  </a:rPr>
                  <a:t>XXXX</a:t>
                </a:r>
                <a:r>
                  <a:rPr lang="zh-CN" altLang="en-US" sz="1600" dirty="0">
                    <a:solidFill>
                      <a:schemeClr val="accent1"/>
                    </a:solidFill>
                    <a:latin typeface="+mn-ea"/>
                  </a:rPr>
                  <a:t>年</a:t>
                </a:r>
                <a:r>
                  <a:rPr lang="en-US" altLang="zh-CN" sz="1600" dirty="0">
                    <a:solidFill>
                      <a:schemeClr val="accent1"/>
                    </a:solidFill>
                    <a:latin typeface="+mn-ea"/>
                  </a:rPr>
                  <a:t>XX</a:t>
                </a:r>
                <a:r>
                  <a:rPr lang="zh-CN" altLang="en-US" sz="1600" dirty="0">
                    <a:solidFill>
                      <a:schemeClr val="accent1"/>
                    </a:solidFill>
                    <a:latin typeface="+mn-ea"/>
                  </a:rPr>
                  <a:t>月</a:t>
                </a:r>
                <a:r>
                  <a:rPr lang="en-US" altLang="zh-CN" sz="1600" dirty="0">
                    <a:solidFill>
                      <a:schemeClr val="accent1"/>
                    </a:solidFill>
                    <a:latin typeface="+mn-ea"/>
                  </a:rPr>
                  <a:t>XX</a:t>
                </a:r>
                <a:r>
                  <a:rPr lang="zh-CN" altLang="en-US" sz="1600" dirty="0">
                    <a:solidFill>
                      <a:schemeClr val="accent1"/>
                    </a:solidFill>
                    <a:latin typeface="+mn-ea"/>
                  </a:rPr>
                  <a:t>日</a:t>
                </a:r>
              </a:p>
            </p:txBody>
          </p:sp>
          <p:sp>
            <p:nvSpPr>
              <p:cNvPr id="8" name="椭圆 7">
                <a:extLst>
                  <a:ext uri="{FF2B5EF4-FFF2-40B4-BE49-F238E27FC236}">
                    <a16:creationId xmlns:a16="http://schemas.microsoft.com/office/drawing/2014/main" id="{E66EA721-C667-05A1-1A5D-1FE98DDEF191}"/>
                  </a:ext>
                </a:extLst>
              </p:cNvPr>
              <p:cNvSpPr>
                <a:spLocks noChangeAspect="1"/>
              </p:cNvSpPr>
              <p:nvPr/>
            </p:nvSpPr>
            <p:spPr>
              <a:xfrm>
                <a:off x="1662652" y="4401672"/>
                <a:ext cx="180000" cy="180000"/>
              </a:xfrm>
              <a:prstGeom prst="ellipse">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1D3F"/>
                  </a:solidFill>
                </a:endParaRPr>
              </a:p>
            </p:txBody>
          </p:sp>
          <p:sp>
            <p:nvSpPr>
              <p:cNvPr id="9" name="椭圆 8">
                <a:extLst>
                  <a:ext uri="{FF2B5EF4-FFF2-40B4-BE49-F238E27FC236}">
                    <a16:creationId xmlns:a16="http://schemas.microsoft.com/office/drawing/2014/main" id="{63B9E25D-51B4-3DF5-73DC-88246B029F41}"/>
                  </a:ext>
                </a:extLst>
              </p:cNvPr>
              <p:cNvSpPr>
                <a:spLocks noChangeAspect="1"/>
              </p:cNvSpPr>
              <p:nvPr/>
            </p:nvSpPr>
            <p:spPr>
              <a:xfrm>
                <a:off x="3621647" y="4401672"/>
                <a:ext cx="180000" cy="180000"/>
              </a:xfrm>
              <a:prstGeom prst="ellipse">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91D3F"/>
                  </a:solidFill>
                </a:endParaRPr>
              </a:p>
            </p:txBody>
          </p:sp>
        </p:grpSp>
      </p:grpSp>
    </p:spTree>
    <p:extLst>
      <p:ext uri="{BB962C8B-B14F-4D97-AF65-F5344CB8AC3E}">
        <p14:creationId xmlns:p14="http://schemas.microsoft.com/office/powerpoint/2010/main" val="26957021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6" name="文本框 3535">
            <a:extLst>
              <a:ext uri="{FF2B5EF4-FFF2-40B4-BE49-F238E27FC236}">
                <a16:creationId xmlns:a16="http://schemas.microsoft.com/office/drawing/2014/main" id="{FDD1E78D-B0F9-8C38-E901-DF6B016F93A1}"/>
              </a:ext>
            </a:extLst>
          </p:cNvPr>
          <p:cNvSpPr txBox="1"/>
          <p:nvPr/>
        </p:nvSpPr>
        <p:spPr>
          <a:xfrm>
            <a:off x="2455461" y="2591484"/>
            <a:ext cx="1949252" cy="1772793"/>
          </a:xfrm>
          <a:prstGeom prst="rect">
            <a:avLst/>
          </a:prstGeom>
          <a:noFill/>
          <a:effectLst/>
        </p:spPr>
        <p:txBody>
          <a:bodyPr wrap="none" lIns="0" tIns="0" rIns="0" bIns="0" rtlCol="0">
            <a:spAutoFit/>
          </a:bodyPr>
          <a:lstStyle/>
          <a:p>
            <a:pPr algn="l"/>
            <a:r>
              <a:rPr kumimoji="1" lang="en-US" altLang="zh-CN" sz="5760" b="1" dirty="0">
                <a:solidFill>
                  <a:schemeClr val="accent1"/>
                </a:solidFill>
                <a:latin typeface="+mj-lt"/>
                <a:ea typeface="Alibaba PuHuiTi B" pitchFamily="18" charset="-122"/>
                <a:cs typeface="Alibaba PuHuiTi B" pitchFamily="18" charset="-122"/>
              </a:rPr>
              <a:t>PART</a:t>
            </a:r>
          </a:p>
          <a:p>
            <a:pPr algn="l"/>
            <a:r>
              <a:rPr kumimoji="1" lang="en-US" altLang="zh-CN" sz="5760" b="1" dirty="0">
                <a:solidFill>
                  <a:schemeClr val="accent1"/>
                </a:solidFill>
                <a:latin typeface="+mj-lt"/>
                <a:ea typeface="Alibaba PuHuiTi B" pitchFamily="18" charset="-122"/>
                <a:cs typeface="Alibaba PuHuiTi B" pitchFamily="18" charset="-122"/>
              </a:rPr>
              <a:t>03</a:t>
            </a:r>
            <a:endParaRPr kumimoji="1" lang="zh-CN" altLang="en-US" sz="5760" b="1" dirty="0">
              <a:solidFill>
                <a:schemeClr val="accent1"/>
              </a:solidFill>
              <a:latin typeface="+mj-lt"/>
              <a:ea typeface="Alibaba PuHuiTi B" pitchFamily="18" charset="-122"/>
              <a:cs typeface="Alibaba PuHuiTi B" pitchFamily="18" charset="-122"/>
            </a:endParaRPr>
          </a:p>
        </p:txBody>
      </p:sp>
      <p:sp>
        <p:nvSpPr>
          <p:cNvPr id="3537" name="三角形 17">
            <a:extLst>
              <a:ext uri="{FF2B5EF4-FFF2-40B4-BE49-F238E27FC236}">
                <a16:creationId xmlns:a16="http://schemas.microsoft.com/office/drawing/2014/main" id="{F77E6CA7-82D6-4C97-B6BB-BC16FB91C022}"/>
              </a:ext>
            </a:extLst>
          </p:cNvPr>
          <p:cNvSpPr/>
          <p:nvPr/>
        </p:nvSpPr>
        <p:spPr>
          <a:xfrm rot="5400000">
            <a:off x="3488587" y="3753370"/>
            <a:ext cx="341628" cy="294507"/>
          </a:xfrm>
          <a:prstGeom prst="triangl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p>
        </p:txBody>
      </p:sp>
      <p:grpSp>
        <p:nvGrpSpPr>
          <p:cNvPr id="14" name="组合 13">
            <a:extLst>
              <a:ext uri="{FF2B5EF4-FFF2-40B4-BE49-F238E27FC236}">
                <a16:creationId xmlns:a16="http://schemas.microsoft.com/office/drawing/2014/main" id="{A045824E-7E29-6B5C-049E-52A4537F57A3}"/>
              </a:ext>
            </a:extLst>
          </p:cNvPr>
          <p:cNvGrpSpPr/>
          <p:nvPr/>
        </p:nvGrpSpPr>
        <p:grpSpPr>
          <a:xfrm>
            <a:off x="5728023" y="2840330"/>
            <a:ext cx="3635737" cy="1231108"/>
            <a:chOff x="3458792" y="2625867"/>
            <a:chExt cx="3635737" cy="1231108"/>
          </a:xfrm>
        </p:grpSpPr>
        <p:sp>
          <p:nvSpPr>
            <p:cNvPr id="15" name="文本框 14">
              <a:extLst>
                <a:ext uri="{FF2B5EF4-FFF2-40B4-BE49-F238E27FC236}">
                  <a16:creationId xmlns:a16="http://schemas.microsoft.com/office/drawing/2014/main" id="{02EDD0A9-01FB-F6B8-31B0-D7A35D49077B}"/>
                </a:ext>
              </a:extLst>
            </p:cNvPr>
            <p:cNvSpPr txBox="1"/>
            <p:nvPr/>
          </p:nvSpPr>
          <p:spPr>
            <a:xfrm>
              <a:off x="3458792" y="2625867"/>
              <a:ext cx="3602402" cy="886397"/>
            </a:xfrm>
            <a:prstGeom prst="rect">
              <a:avLst/>
            </a:prstGeom>
            <a:noFill/>
            <a:effectLst/>
          </p:spPr>
          <p:txBody>
            <a:bodyPr wrap="square" lIns="0" tIns="0" rIns="0" bIns="0" rtlCol="0" anchor="t">
              <a:spAutoFit/>
            </a:bodyPr>
            <a:lstStyle/>
            <a:p>
              <a:pPr algn="dist"/>
              <a:r>
                <a:rPr kumimoji="1" lang="zh-CN" altLang="en-US" sz="5760" dirty="0">
                  <a:solidFill>
                    <a:schemeClr val="accent1"/>
                  </a:solidFill>
                  <a:latin typeface="+mj-ea"/>
                  <a:ea typeface="+mj-ea"/>
                </a:rPr>
                <a:t>活动安排</a:t>
              </a:r>
            </a:p>
          </p:txBody>
        </p:sp>
        <p:sp>
          <p:nvSpPr>
            <p:cNvPr id="16" name="文本框 15">
              <a:extLst>
                <a:ext uri="{FF2B5EF4-FFF2-40B4-BE49-F238E27FC236}">
                  <a16:creationId xmlns:a16="http://schemas.microsoft.com/office/drawing/2014/main" id="{296D6C45-E262-ED68-8F40-1BA429EF9774}"/>
                </a:ext>
              </a:extLst>
            </p:cNvPr>
            <p:cNvSpPr txBox="1"/>
            <p:nvPr/>
          </p:nvSpPr>
          <p:spPr>
            <a:xfrm>
              <a:off x="3492127" y="3512265"/>
              <a:ext cx="3602402" cy="344710"/>
            </a:xfrm>
            <a:prstGeom prst="rect">
              <a:avLst/>
            </a:prstGeom>
            <a:noFill/>
            <a:effectLst/>
          </p:spPr>
          <p:txBody>
            <a:bodyPr wrap="square" lIns="0" tIns="0" rIns="0" bIns="0" rtlCol="0" anchor="t">
              <a:spAutoFit/>
            </a:bodyPr>
            <a:lstStyle/>
            <a:p>
              <a:pPr algn="dist"/>
              <a:r>
                <a:rPr kumimoji="1" lang="en-US" altLang="zh-CN" sz="2240" dirty="0">
                  <a:solidFill>
                    <a:schemeClr val="accent1"/>
                  </a:solidFill>
                  <a:latin typeface="+mn-ea"/>
                </a:rPr>
                <a:t>ACTIVITY</a:t>
              </a:r>
              <a:r>
                <a:rPr kumimoji="1" lang="en-US" altLang="zh-CN" sz="2240" dirty="0">
                  <a:solidFill>
                    <a:schemeClr val="accent1"/>
                  </a:solidFill>
                </a:rPr>
                <a:t>  ARRANGEMENT</a:t>
              </a:r>
            </a:p>
          </p:txBody>
        </p:sp>
      </p:grpSp>
    </p:spTree>
    <p:extLst>
      <p:ext uri="{BB962C8B-B14F-4D97-AF65-F5344CB8AC3E}">
        <p14:creationId xmlns:p14="http://schemas.microsoft.com/office/powerpoint/2010/main" val="3328577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文本占位符 309">
            <a:extLst>
              <a:ext uri="{FF2B5EF4-FFF2-40B4-BE49-F238E27FC236}">
                <a16:creationId xmlns:a16="http://schemas.microsoft.com/office/drawing/2014/main" id="{1DEB9777-6623-C1FE-B99E-81390B4AE282}"/>
              </a:ext>
            </a:extLst>
          </p:cNvPr>
          <p:cNvSpPr>
            <a:spLocks noGrp="1"/>
          </p:cNvSpPr>
          <p:nvPr>
            <p:ph type="body" sz="quarter" idx="10"/>
          </p:nvPr>
        </p:nvSpPr>
        <p:spPr>
          <a:xfrm>
            <a:off x="4219678" y="1027133"/>
            <a:ext cx="3752644" cy="527540"/>
          </a:xfrm>
        </p:spPr>
        <p:txBody>
          <a:bodyPr/>
          <a:lstStyle/>
          <a:p>
            <a:r>
              <a:rPr lang="zh-CN" altLang="en-US" dirty="0"/>
              <a:t>活动安排</a:t>
            </a:r>
          </a:p>
        </p:txBody>
      </p:sp>
      <p:sp>
        <p:nvSpPr>
          <p:cNvPr id="14" name="图形 21">
            <a:extLst>
              <a:ext uri="{FF2B5EF4-FFF2-40B4-BE49-F238E27FC236}">
                <a16:creationId xmlns:a16="http://schemas.microsoft.com/office/drawing/2014/main" id="{EFBAB241-03CA-11B7-5D6A-2995E2D2E367}"/>
              </a:ext>
            </a:extLst>
          </p:cNvPr>
          <p:cNvSpPr/>
          <p:nvPr/>
        </p:nvSpPr>
        <p:spPr>
          <a:xfrm>
            <a:off x="10456733" y="-2973045"/>
            <a:ext cx="380762" cy="379786"/>
          </a:xfrm>
          <a:custGeom>
            <a:avLst/>
            <a:gdLst>
              <a:gd name="connsiteX0" fmla="*/ 398773 w 463934"/>
              <a:gd name="connsiteY0" fmla="*/ 414133 h 462744"/>
              <a:gd name="connsiteX1" fmla="*/ 422981 w 463934"/>
              <a:gd name="connsiteY1" fmla="*/ 438341 h 462744"/>
              <a:gd name="connsiteX2" fmla="*/ 398773 w 463934"/>
              <a:gd name="connsiteY2" fmla="*/ 462550 h 462744"/>
              <a:gd name="connsiteX3" fmla="*/ 65132 w 463934"/>
              <a:gd name="connsiteY3" fmla="*/ 462744 h 462744"/>
              <a:gd name="connsiteX4" fmla="*/ 41082 w 463934"/>
              <a:gd name="connsiteY4" fmla="*/ 441393 h 462744"/>
              <a:gd name="connsiteX5" fmla="*/ 40936 w 463934"/>
              <a:gd name="connsiteY5" fmla="*/ 438572 h 462744"/>
              <a:gd name="connsiteX6" fmla="*/ 65132 w 463934"/>
              <a:gd name="connsiteY6" fmla="*/ 414352 h 462744"/>
              <a:gd name="connsiteX7" fmla="*/ 398773 w 463934"/>
              <a:gd name="connsiteY7" fmla="*/ 414157 h 462744"/>
              <a:gd name="connsiteX8" fmla="*/ 247613 w 463934"/>
              <a:gd name="connsiteY8" fmla="*/ 4377 h 462744"/>
              <a:gd name="connsiteX9" fmla="*/ 255906 w 463934"/>
              <a:gd name="connsiteY9" fmla="*/ 11697 h 462744"/>
              <a:gd name="connsiteX10" fmla="*/ 258021 w 463934"/>
              <a:gd name="connsiteY10" fmla="*/ 14761 h 462744"/>
              <a:gd name="connsiteX11" fmla="*/ 346441 w 463934"/>
              <a:gd name="connsiteY11" fmla="*/ 161689 h 462744"/>
              <a:gd name="connsiteX12" fmla="*/ 414944 w 463934"/>
              <a:gd name="connsiteY12" fmla="*/ 108774 h 462744"/>
              <a:gd name="connsiteX13" fmla="*/ 453050 w 463934"/>
              <a:gd name="connsiteY13" fmla="*/ 109503 h 462744"/>
              <a:gd name="connsiteX14" fmla="*/ 455409 w 463934"/>
              <a:gd name="connsiteY14" fmla="*/ 111740 h 462744"/>
              <a:gd name="connsiteX15" fmla="*/ 457598 w 463934"/>
              <a:gd name="connsiteY15" fmla="*/ 114245 h 462744"/>
              <a:gd name="connsiteX16" fmla="*/ 463896 w 463934"/>
              <a:gd name="connsiteY16" fmla="*/ 134380 h 462744"/>
              <a:gd name="connsiteX17" fmla="*/ 463483 w 463934"/>
              <a:gd name="connsiteY17" fmla="*/ 137979 h 462744"/>
              <a:gd name="connsiteX18" fmla="*/ 426179 w 463934"/>
              <a:gd name="connsiteY18" fmla="*/ 354505 h 462744"/>
              <a:gd name="connsiteX19" fmla="*/ 387879 w 463934"/>
              <a:gd name="connsiteY19" fmla="*/ 389693 h 462744"/>
              <a:gd name="connsiteX20" fmla="*/ 384231 w 463934"/>
              <a:gd name="connsiteY20" fmla="*/ 389839 h 462744"/>
              <a:gd name="connsiteX21" fmla="*/ 79674 w 463934"/>
              <a:gd name="connsiteY21" fmla="*/ 389839 h 462744"/>
              <a:gd name="connsiteX22" fmla="*/ 38504 w 463934"/>
              <a:gd name="connsiteY22" fmla="*/ 358056 h 462744"/>
              <a:gd name="connsiteX23" fmla="*/ 37750 w 463934"/>
              <a:gd name="connsiteY23" fmla="*/ 354505 h 462744"/>
              <a:gd name="connsiteX24" fmla="*/ 447 w 463934"/>
              <a:gd name="connsiteY24" fmla="*/ 138150 h 462744"/>
              <a:gd name="connsiteX25" fmla="*/ 25238 w 463934"/>
              <a:gd name="connsiteY25" fmla="*/ 103030 h 462744"/>
              <a:gd name="connsiteX26" fmla="*/ 46091 w 463934"/>
              <a:gd name="connsiteY26" fmla="*/ 106950 h 462744"/>
              <a:gd name="connsiteX27" fmla="*/ 49083 w 463934"/>
              <a:gd name="connsiteY27" fmla="*/ 109017 h 462744"/>
              <a:gd name="connsiteX28" fmla="*/ 117464 w 463934"/>
              <a:gd name="connsiteY28" fmla="*/ 162297 h 462744"/>
              <a:gd name="connsiteX29" fmla="*/ 205908 w 463934"/>
              <a:gd name="connsiteY29" fmla="*/ 14785 h 462744"/>
              <a:gd name="connsiteX30" fmla="*/ 247604 w 463934"/>
              <a:gd name="connsiteY30" fmla="*/ 4323 h 462744"/>
              <a:gd name="connsiteX31" fmla="*/ 247613 w 463934"/>
              <a:gd name="connsiteY31" fmla="*/ 4329 h 462744"/>
              <a:gd name="connsiteX32" fmla="*/ 232001 w 463934"/>
              <a:gd name="connsiteY32" fmla="*/ 65853 h 462744"/>
              <a:gd name="connsiteX33" fmla="*/ 145041 w 463934"/>
              <a:gd name="connsiteY33" fmla="*/ 210909 h 462744"/>
              <a:gd name="connsiteX34" fmla="*/ 111674 w 463934"/>
              <a:gd name="connsiteY34" fmla="*/ 219238 h 462744"/>
              <a:gd name="connsiteX35" fmla="*/ 109245 w 463934"/>
              <a:gd name="connsiteY35" fmla="*/ 217572 h 462744"/>
              <a:gd name="connsiteX36" fmla="*/ 56378 w 463934"/>
              <a:gd name="connsiteY36" fmla="*/ 176353 h 462744"/>
              <a:gd name="connsiteX37" fmla="*/ 84757 w 463934"/>
              <a:gd name="connsiteY37" fmla="*/ 341155 h 462744"/>
              <a:gd name="connsiteX38" fmla="*/ 379124 w 463934"/>
              <a:gd name="connsiteY38" fmla="*/ 341155 h 462744"/>
              <a:gd name="connsiteX39" fmla="*/ 407600 w 463934"/>
              <a:gd name="connsiteY39" fmla="*/ 175842 h 462744"/>
              <a:gd name="connsiteX40" fmla="*/ 354563 w 463934"/>
              <a:gd name="connsiteY40" fmla="*/ 216842 h 462744"/>
              <a:gd name="connsiteX41" fmla="*/ 320450 w 463934"/>
              <a:gd name="connsiteY41" fmla="*/ 212485 h 462744"/>
              <a:gd name="connsiteX42" fmla="*/ 318840 w 463934"/>
              <a:gd name="connsiteY42" fmla="*/ 210130 h 462744"/>
              <a:gd name="connsiteX43" fmla="*/ 232001 w 463934"/>
              <a:gd name="connsiteY43" fmla="*/ 65828 h 4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3934" h="462744">
                <a:moveTo>
                  <a:pt x="398773" y="414133"/>
                </a:moveTo>
                <a:cubicBezTo>
                  <a:pt x="412143" y="414133"/>
                  <a:pt x="422981" y="424971"/>
                  <a:pt x="422981" y="438341"/>
                </a:cubicBezTo>
                <a:cubicBezTo>
                  <a:pt x="422981" y="451711"/>
                  <a:pt x="412143" y="462550"/>
                  <a:pt x="398773" y="462550"/>
                </a:cubicBezTo>
                <a:lnTo>
                  <a:pt x="65132" y="462744"/>
                </a:lnTo>
                <a:cubicBezTo>
                  <a:pt x="52861" y="462755"/>
                  <a:pt x="42525" y="453579"/>
                  <a:pt x="41082" y="441393"/>
                </a:cubicBezTo>
                <a:lnTo>
                  <a:pt x="40936" y="438572"/>
                </a:lnTo>
                <a:cubicBezTo>
                  <a:pt x="40936" y="425197"/>
                  <a:pt x="51757" y="414352"/>
                  <a:pt x="65132" y="414352"/>
                </a:cubicBezTo>
                <a:lnTo>
                  <a:pt x="398773" y="414157"/>
                </a:lnTo>
                <a:close/>
                <a:moveTo>
                  <a:pt x="247613" y="4377"/>
                </a:moveTo>
                <a:cubicBezTo>
                  <a:pt x="250799" y="6298"/>
                  <a:pt x="253620" y="8779"/>
                  <a:pt x="255906" y="11697"/>
                </a:cubicBezTo>
                <a:lnTo>
                  <a:pt x="258021" y="14761"/>
                </a:lnTo>
                <a:lnTo>
                  <a:pt x="346441" y="161689"/>
                </a:lnTo>
                <a:lnTo>
                  <a:pt x="414944" y="108774"/>
                </a:lnTo>
                <a:cubicBezTo>
                  <a:pt x="426240" y="100035"/>
                  <a:pt x="442097" y="100338"/>
                  <a:pt x="453050" y="109503"/>
                </a:cubicBezTo>
                <a:lnTo>
                  <a:pt x="455409" y="111740"/>
                </a:lnTo>
                <a:lnTo>
                  <a:pt x="457598" y="114245"/>
                </a:lnTo>
                <a:cubicBezTo>
                  <a:pt x="462048" y="120008"/>
                  <a:pt x="464261" y="127182"/>
                  <a:pt x="463896" y="134380"/>
                </a:cubicBezTo>
                <a:lnTo>
                  <a:pt x="463483" y="137979"/>
                </a:lnTo>
                <a:lnTo>
                  <a:pt x="426179" y="354505"/>
                </a:lnTo>
                <a:cubicBezTo>
                  <a:pt x="422899" y="373579"/>
                  <a:pt x="407162" y="388038"/>
                  <a:pt x="387879" y="389693"/>
                </a:cubicBezTo>
                <a:lnTo>
                  <a:pt x="384231" y="389839"/>
                </a:lnTo>
                <a:lnTo>
                  <a:pt x="79674" y="389839"/>
                </a:lnTo>
                <a:cubicBezTo>
                  <a:pt x="60320" y="389839"/>
                  <a:pt x="43404" y="376779"/>
                  <a:pt x="38504" y="358056"/>
                </a:cubicBezTo>
                <a:lnTo>
                  <a:pt x="37750" y="354505"/>
                </a:lnTo>
                <a:lnTo>
                  <a:pt x="447" y="138150"/>
                </a:lnTo>
                <a:cubicBezTo>
                  <a:pt x="-2405" y="121606"/>
                  <a:pt x="8694" y="105882"/>
                  <a:pt x="25238" y="103030"/>
                </a:cubicBezTo>
                <a:cubicBezTo>
                  <a:pt x="32434" y="101789"/>
                  <a:pt x="39837" y="103181"/>
                  <a:pt x="46091" y="106950"/>
                </a:cubicBezTo>
                <a:lnTo>
                  <a:pt x="49083" y="109017"/>
                </a:lnTo>
                <a:lnTo>
                  <a:pt x="117464" y="162297"/>
                </a:lnTo>
                <a:lnTo>
                  <a:pt x="205908" y="14785"/>
                </a:lnTo>
                <a:cubicBezTo>
                  <a:pt x="214533" y="382"/>
                  <a:pt x="233201" y="-4302"/>
                  <a:pt x="247604" y="4323"/>
                </a:cubicBezTo>
                <a:cubicBezTo>
                  <a:pt x="247607" y="4325"/>
                  <a:pt x="247610" y="4327"/>
                  <a:pt x="247613" y="4329"/>
                </a:cubicBezTo>
                <a:close/>
                <a:moveTo>
                  <a:pt x="232001" y="65853"/>
                </a:moveTo>
                <a:lnTo>
                  <a:pt x="145041" y="210909"/>
                </a:lnTo>
                <a:cubicBezTo>
                  <a:pt x="138127" y="222423"/>
                  <a:pt x="123188" y="226152"/>
                  <a:pt x="111674" y="219238"/>
                </a:cubicBezTo>
                <a:cubicBezTo>
                  <a:pt x="110831" y="218732"/>
                  <a:pt x="110020" y="218176"/>
                  <a:pt x="109245" y="217572"/>
                </a:cubicBezTo>
                <a:lnTo>
                  <a:pt x="56378" y="176353"/>
                </a:lnTo>
                <a:lnTo>
                  <a:pt x="84757" y="341155"/>
                </a:lnTo>
                <a:lnTo>
                  <a:pt x="379124" y="341155"/>
                </a:lnTo>
                <a:lnTo>
                  <a:pt x="407600" y="175842"/>
                </a:lnTo>
                <a:lnTo>
                  <a:pt x="354563" y="216842"/>
                </a:lnTo>
                <a:cubicBezTo>
                  <a:pt x="343940" y="225059"/>
                  <a:pt x="328667" y="223108"/>
                  <a:pt x="320450" y="212485"/>
                </a:cubicBezTo>
                <a:cubicBezTo>
                  <a:pt x="319868" y="211732"/>
                  <a:pt x="319330" y="210946"/>
                  <a:pt x="318840" y="210130"/>
                </a:cubicBezTo>
                <a:lnTo>
                  <a:pt x="232001" y="65828"/>
                </a:lnTo>
                <a:close/>
              </a:path>
            </a:pathLst>
          </a:custGeom>
          <a:solidFill>
            <a:schemeClr val="bg1"/>
          </a:solidFill>
          <a:ln w="567"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5" name="图形 25">
            <a:extLst>
              <a:ext uri="{FF2B5EF4-FFF2-40B4-BE49-F238E27FC236}">
                <a16:creationId xmlns:a16="http://schemas.microsoft.com/office/drawing/2014/main" id="{CE10EDD4-1716-1A54-4150-A45C6EFFFD08}"/>
              </a:ext>
            </a:extLst>
          </p:cNvPr>
          <p:cNvSpPr/>
          <p:nvPr/>
        </p:nvSpPr>
        <p:spPr>
          <a:xfrm>
            <a:off x="13063723" y="-2961777"/>
            <a:ext cx="408844" cy="357250"/>
          </a:xfrm>
          <a:custGeom>
            <a:avLst/>
            <a:gdLst>
              <a:gd name="connsiteX0" fmla="*/ 42720 w 498145"/>
              <a:gd name="connsiteY0" fmla="*/ 42744 h 435284"/>
              <a:gd name="connsiteX1" fmla="*/ 249063 w 498145"/>
              <a:gd name="connsiteY1" fmla="*/ 42726 h 435284"/>
              <a:gd name="connsiteX2" fmla="*/ 249081 w 498145"/>
              <a:gd name="connsiteY2" fmla="*/ 42744 h 435284"/>
              <a:gd name="connsiteX3" fmla="*/ 455424 w 498145"/>
              <a:gd name="connsiteY3" fmla="*/ 42772 h 435284"/>
              <a:gd name="connsiteX4" fmla="*/ 459673 w 498145"/>
              <a:gd name="connsiteY4" fmla="*/ 244655 h 435284"/>
              <a:gd name="connsiteX5" fmla="*/ 455418 w 498145"/>
              <a:gd name="connsiteY5" fmla="*/ 249105 h 435284"/>
              <a:gd name="connsiteX6" fmla="*/ 283466 w 498145"/>
              <a:gd name="connsiteY6" fmla="*/ 421032 h 435284"/>
              <a:gd name="connsiteX7" fmla="*/ 214685 w 498145"/>
              <a:gd name="connsiteY7" fmla="*/ 421046 h 435284"/>
              <a:gd name="connsiteX8" fmla="*/ 214671 w 498145"/>
              <a:gd name="connsiteY8" fmla="*/ 421032 h 435284"/>
              <a:gd name="connsiteX9" fmla="*/ 42744 w 498145"/>
              <a:gd name="connsiteY9" fmla="*/ 249105 h 435284"/>
              <a:gd name="connsiteX10" fmla="*/ 42726 w 498145"/>
              <a:gd name="connsiteY10" fmla="*/ 42761 h 435284"/>
              <a:gd name="connsiteX11" fmla="*/ 42744 w 498145"/>
              <a:gd name="connsiteY11" fmla="*/ 42744 h 435284"/>
              <a:gd name="connsiteX12" fmla="*/ 77129 w 498145"/>
              <a:gd name="connsiteY12" fmla="*/ 77154 h 435284"/>
              <a:gd name="connsiteX13" fmla="*/ 73457 w 498145"/>
              <a:gd name="connsiteY13" fmla="*/ 210829 h 435284"/>
              <a:gd name="connsiteX14" fmla="*/ 77105 w 498145"/>
              <a:gd name="connsiteY14" fmla="*/ 214720 h 435284"/>
              <a:gd name="connsiteX15" fmla="*/ 249081 w 498145"/>
              <a:gd name="connsiteY15" fmla="*/ 386647 h 435284"/>
              <a:gd name="connsiteX16" fmla="*/ 386622 w 498145"/>
              <a:gd name="connsiteY16" fmla="*/ 249105 h 435284"/>
              <a:gd name="connsiteX17" fmla="*/ 335069 w 498145"/>
              <a:gd name="connsiteY17" fmla="*/ 197503 h 435284"/>
              <a:gd name="connsiteX18" fmla="*/ 292050 w 498145"/>
              <a:gd name="connsiteY18" fmla="*/ 240497 h 435284"/>
              <a:gd name="connsiteX19" fmla="*/ 178875 w 498145"/>
              <a:gd name="connsiteY19" fmla="*/ 246916 h 435284"/>
              <a:gd name="connsiteX20" fmla="*/ 175082 w 498145"/>
              <a:gd name="connsiteY20" fmla="*/ 243707 h 435284"/>
              <a:gd name="connsiteX21" fmla="*/ 171677 w 498145"/>
              <a:gd name="connsiteY21" fmla="*/ 240497 h 435284"/>
              <a:gd name="connsiteX22" fmla="*/ 165209 w 498145"/>
              <a:gd name="connsiteY22" fmla="*/ 127492 h 435284"/>
              <a:gd name="connsiteX23" fmla="*/ 168418 w 498145"/>
              <a:gd name="connsiteY23" fmla="*/ 123601 h 435284"/>
              <a:gd name="connsiteX24" fmla="*/ 171701 w 498145"/>
              <a:gd name="connsiteY24" fmla="*/ 120123 h 435284"/>
              <a:gd name="connsiteX25" fmla="*/ 214671 w 498145"/>
              <a:gd name="connsiteY25" fmla="*/ 77154 h 435284"/>
              <a:gd name="connsiteX26" fmla="*/ 84668 w 498145"/>
              <a:gd name="connsiteY26" fmla="*/ 70345 h 435284"/>
              <a:gd name="connsiteX27" fmla="*/ 80631 w 498145"/>
              <a:gd name="connsiteY27" fmla="*/ 73798 h 435284"/>
              <a:gd name="connsiteX28" fmla="*/ 77129 w 498145"/>
              <a:gd name="connsiteY28" fmla="*/ 77154 h 435284"/>
              <a:gd name="connsiteX29" fmla="*/ 206622 w 498145"/>
              <a:gd name="connsiteY29" fmla="*/ 153949 h 435284"/>
              <a:gd name="connsiteX30" fmla="*/ 204433 w 498145"/>
              <a:gd name="connsiteY30" fmla="*/ 156284 h 435284"/>
              <a:gd name="connsiteX31" fmla="*/ 207821 w 498145"/>
              <a:gd name="connsiteY31" fmla="*/ 207758 h 435284"/>
              <a:gd name="connsiteX32" fmla="*/ 254893 w 498145"/>
              <a:gd name="connsiteY32" fmla="*/ 208616 h 435284"/>
              <a:gd name="connsiteX33" fmla="*/ 257665 w 498145"/>
              <a:gd name="connsiteY33" fmla="*/ 206111 h 435284"/>
              <a:gd name="connsiteX34" fmla="*/ 317852 w 498145"/>
              <a:gd name="connsiteY34" fmla="*/ 145924 h 435284"/>
              <a:gd name="connsiteX35" fmla="*/ 352237 w 498145"/>
              <a:gd name="connsiteY35" fmla="*/ 145924 h 435284"/>
              <a:gd name="connsiteX36" fmla="*/ 421032 w 498145"/>
              <a:gd name="connsiteY36" fmla="*/ 214695 h 435284"/>
              <a:gd name="connsiteX37" fmla="*/ 424364 w 498145"/>
              <a:gd name="connsiteY37" fmla="*/ 211194 h 435284"/>
              <a:gd name="connsiteX38" fmla="*/ 427841 w 498145"/>
              <a:gd name="connsiteY38" fmla="*/ 84692 h 435284"/>
              <a:gd name="connsiteX39" fmla="*/ 424364 w 498145"/>
              <a:gd name="connsiteY39" fmla="*/ 80655 h 435284"/>
              <a:gd name="connsiteX40" fmla="*/ 421032 w 498145"/>
              <a:gd name="connsiteY40" fmla="*/ 77154 h 435284"/>
              <a:gd name="connsiteX41" fmla="*/ 287333 w 498145"/>
              <a:gd name="connsiteY41" fmla="*/ 73482 h 435284"/>
              <a:gd name="connsiteX42" fmla="*/ 283442 w 498145"/>
              <a:gd name="connsiteY42" fmla="*/ 77129 h 435284"/>
              <a:gd name="connsiteX43" fmla="*/ 206622 w 498145"/>
              <a:gd name="connsiteY43" fmla="*/ 153974 h 43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8145" h="435284">
                <a:moveTo>
                  <a:pt x="42720" y="42744"/>
                </a:moveTo>
                <a:cubicBezTo>
                  <a:pt x="99695" y="-14241"/>
                  <a:pt x="192078" y="-14249"/>
                  <a:pt x="249063" y="42726"/>
                </a:cubicBezTo>
                <a:cubicBezTo>
                  <a:pt x="249069" y="42732"/>
                  <a:pt x="249075" y="42738"/>
                  <a:pt x="249081" y="42744"/>
                </a:cubicBezTo>
                <a:cubicBezTo>
                  <a:pt x="306069" y="-14228"/>
                  <a:pt x="398452" y="-14216"/>
                  <a:pt x="455424" y="42772"/>
                </a:cubicBezTo>
                <a:cubicBezTo>
                  <a:pt x="510698" y="98061"/>
                  <a:pt x="512571" y="187090"/>
                  <a:pt x="459673" y="244655"/>
                </a:cubicBezTo>
                <a:lnTo>
                  <a:pt x="455418" y="249105"/>
                </a:lnTo>
                <a:lnTo>
                  <a:pt x="283466" y="421032"/>
                </a:lnTo>
                <a:cubicBezTo>
                  <a:pt x="264477" y="440029"/>
                  <a:pt x="233682" y="440036"/>
                  <a:pt x="214685" y="421046"/>
                </a:cubicBezTo>
                <a:cubicBezTo>
                  <a:pt x="214680" y="421041"/>
                  <a:pt x="214676" y="421037"/>
                  <a:pt x="214671" y="421032"/>
                </a:cubicBezTo>
                <a:lnTo>
                  <a:pt x="42744" y="249105"/>
                </a:lnTo>
                <a:cubicBezTo>
                  <a:pt x="-14241" y="192130"/>
                  <a:pt x="-14249" y="99746"/>
                  <a:pt x="42726" y="42761"/>
                </a:cubicBezTo>
                <a:cubicBezTo>
                  <a:pt x="42732" y="42756"/>
                  <a:pt x="42738" y="42750"/>
                  <a:pt x="42744" y="42744"/>
                </a:cubicBezTo>
                <a:close/>
                <a:moveTo>
                  <a:pt x="77129" y="77154"/>
                </a:moveTo>
                <a:cubicBezTo>
                  <a:pt x="40614" y="113672"/>
                  <a:pt x="39002" y="172360"/>
                  <a:pt x="73457" y="210829"/>
                </a:cubicBezTo>
                <a:lnTo>
                  <a:pt x="77105" y="214720"/>
                </a:lnTo>
                <a:lnTo>
                  <a:pt x="249081" y="386647"/>
                </a:lnTo>
                <a:lnTo>
                  <a:pt x="386622" y="249105"/>
                </a:lnTo>
                <a:lnTo>
                  <a:pt x="335069" y="197503"/>
                </a:lnTo>
                <a:lnTo>
                  <a:pt x="292050" y="240497"/>
                </a:lnTo>
                <a:cubicBezTo>
                  <a:pt x="261445" y="271102"/>
                  <a:pt x="212745" y="273864"/>
                  <a:pt x="178875" y="246916"/>
                </a:cubicBezTo>
                <a:lnTo>
                  <a:pt x="175082" y="243707"/>
                </a:lnTo>
                <a:lnTo>
                  <a:pt x="171677" y="240497"/>
                </a:lnTo>
                <a:cubicBezTo>
                  <a:pt x="141200" y="209908"/>
                  <a:pt x="138421" y="161358"/>
                  <a:pt x="165209" y="127492"/>
                </a:cubicBezTo>
                <a:lnTo>
                  <a:pt x="168418" y="123601"/>
                </a:lnTo>
                <a:lnTo>
                  <a:pt x="171701" y="120123"/>
                </a:lnTo>
                <a:lnTo>
                  <a:pt x="214671" y="77154"/>
                </a:lnTo>
                <a:cubicBezTo>
                  <a:pt x="179466" y="41947"/>
                  <a:pt x="123359" y="39008"/>
                  <a:pt x="84668" y="70345"/>
                </a:cubicBezTo>
                <a:lnTo>
                  <a:pt x="80631" y="73798"/>
                </a:lnTo>
                <a:lnTo>
                  <a:pt x="77129" y="77154"/>
                </a:lnTo>
                <a:close/>
                <a:moveTo>
                  <a:pt x="206622" y="153949"/>
                </a:moveTo>
                <a:lnTo>
                  <a:pt x="204433" y="156284"/>
                </a:lnTo>
                <a:cubicBezTo>
                  <a:pt x="191155" y="171434"/>
                  <a:pt x="192672" y="194480"/>
                  <a:pt x="207821" y="207758"/>
                </a:cubicBezTo>
                <a:cubicBezTo>
                  <a:pt x="221203" y="219487"/>
                  <a:pt x="241093" y="219849"/>
                  <a:pt x="254893" y="208616"/>
                </a:cubicBezTo>
                <a:lnTo>
                  <a:pt x="257665" y="206111"/>
                </a:lnTo>
                <a:lnTo>
                  <a:pt x="317852" y="145924"/>
                </a:lnTo>
                <a:cubicBezTo>
                  <a:pt x="327348" y="136431"/>
                  <a:pt x="342741" y="136431"/>
                  <a:pt x="352237" y="145924"/>
                </a:cubicBezTo>
                <a:lnTo>
                  <a:pt x="421032" y="214695"/>
                </a:lnTo>
                <a:lnTo>
                  <a:pt x="424364" y="211194"/>
                </a:lnTo>
                <a:cubicBezTo>
                  <a:pt x="456543" y="175647"/>
                  <a:pt x="458019" y="121953"/>
                  <a:pt x="427841" y="84692"/>
                </a:cubicBezTo>
                <a:lnTo>
                  <a:pt x="424364" y="80655"/>
                </a:lnTo>
                <a:lnTo>
                  <a:pt x="421032" y="77154"/>
                </a:lnTo>
                <a:cubicBezTo>
                  <a:pt x="384510" y="40624"/>
                  <a:pt x="325805" y="39011"/>
                  <a:pt x="287333" y="73482"/>
                </a:cubicBezTo>
                <a:lnTo>
                  <a:pt x="283442" y="77129"/>
                </a:lnTo>
                <a:lnTo>
                  <a:pt x="206622" y="153974"/>
                </a:lnTo>
                <a:close/>
              </a:path>
            </a:pathLst>
          </a:custGeom>
          <a:solidFill>
            <a:schemeClr val="bg1"/>
          </a:solidFill>
          <a:ln w="567"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6" name="图形 27">
            <a:extLst>
              <a:ext uri="{FF2B5EF4-FFF2-40B4-BE49-F238E27FC236}">
                <a16:creationId xmlns:a16="http://schemas.microsoft.com/office/drawing/2014/main" id="{D96EB540-EA26-3184-E144-90BE24BE106B}"/>
              </a:ext>
            </a:extLst>
          </p:cNvPr>
          <p:cNvSpPr/>
          <p:nvPr/>
        </p:nvSpPr>
        <p:spPr>
          <a:xfrm>
            <a:off x="15669633" y="-2982734"/>
            <a:ext cx="439082" cy="399166"/>
          </a:xfrm>
          <a:custGeom>
            <a:avLst/>
            <a:gdLst>
              <a:gd name="connsiteX0" fmla="*/ 243178 w 534992"/>
              <a:gd name="connsiteY0" fmla="*/ 218861 h 486356"/>
              <a:gd name="connsiteX1" fmla="*/ 340450 w 534992"/>
              <a:gd name="connsiteY1" fmla="*/ 316132 h 486356"/>
              <a:gd name="connsiteX2" fmla="*/ 340450 w 534992"/>
              <a:gd name="connsiteY2" fmla="*/ 437721 h 486356"/>
              <a:gd name="connsiteX3" fmla="*/ 291814 w 534992"/>
              <a:gd name="connsiteY3" fmla="*/ 486357 h 486356"/>
              <a:gd name="connsiteX4" fmla="*/ 48636 w 534992"/>
              <a:gd name="connsiteY4" fmla="*/ 486357 h 486356"/>
              <a:gd name="connsiteX5" fmla="*/ 0 w 534992"/>
              <a:gd name="connsiteY5" fmla="*/ 437721 h 486356"/>
              <a:gd name="connsiteX6" fmla="*/ 0 w 534992"/>
              <a:gd name="connsiteY6" fmla="*/ 316132 h 486356"/>
              <a:gd name="connsiteX7" fmla="*/ 97271 w 534992"/>
              <a:gd name="connsiteY7" fmla="*/ 218861 h 486356"/>
              <a:gd name="connsiteX8" fmla="*/ 243178 w 534992"/>
              <a:gd name="connsiteY8" fmla="*/ 218861 h 486356"/>
              <a:gd name="connsiteX9" fmla="*/ 376926 w 534992"/>
              <a:gd name="connsiteY9" fmla="*/ 267496 h 486356"/>
              <a:gd name="connsiteX10" fmla="*/ 437721 w 534992"/>
              <a:gd name="connsiteY10" fmla="*/ 267496 h 486356"/>
              <a:gd name="connsiteX11" fmla="*/ 534992 w 534992"/>
              <a:gd name="connsiteY11" fmla="*/ 364768 h 486356"/>
              <a:gd name="connsiteX12" fmla="*/ 534992 w 534992"/>
              <a:gd name="connsiteY12" fmla="*/ 437721 h 486356"/>
              <a:gd name="connsiteX13" fmla="*/ 486357 w 534992"/>
              <a:gd name="connsiteY13" fmla="*/ 486357 h 486356"/>
              <a:gd name="connsiteX14" fmla="*/ 389085 w 534992"/>
              <a:gd name="connsiteY14" fmla="*/ 486357 h 486356"/>
              <a:gd name="connsiteX15" fmla="*/ 389085 w 534992"/>
              <a:gd name="connsiteY15" fmla="*/ 437721 h 486356"/>
              <a:gd name="connsiteX16" fmla="*/ 486357 w 534992"/>
              <a:gd name="connsiteY16" fmla="*/ 437721 h 486356"/>
              <a:gd name="connsiteX17" fmla="*/ 486357 w 534992"/>
              <a:gd name="connsiteY17" fmla="*/ 364768 h 486356"/>
              <a:gd name="connsiteX18" fmla="*/ 440153 w 534992"/>
              <a:gd name="connsiteY18" fmla="*/ 316132 h 486356"/>
              <a:gd name="connsiteX19" fmla="*/ 389085 w 534992"/>
              <a:gd name="connsiteY19" fmla="*/ 316132 h 486356"/>
              <a:gd name="connsiteX20" fmla="*/ 376926 w 534992"/>
              <a:gd name="connsiteY20" fmla="*/ 267496 h 486356"/>
              <a:gd name="connsiteX21" fmla="*/ 243178 w 534992"/>
              <a:gd name="connsiteY21" fmla="*/ 267496 h 486356"/>
              <a:gd name="connsiteX22" fmla="*/ 97271 w 534992"/>
              <a:gd name="connsiteY22" fmla="*/ 267496 h 486356"/>
              <a:gd name="connsiteX23" fmla="*/ 48636 w 534992"/>
              <a:gd name="connsiteY23" fmla="*/ 313700 h 486356"/>
              <a:gd name="connsiteX24" fmla="*/ 48636 w 534992"/>
              <a:gd name="connsiteY24" fmla="*/ 437721 h 486356"/>
              <a:gd name="connsiteX25" fmla="*/ 291814 w 534992"/>
              <a:gd name="connsiteY25" fmla="*/ 437721 h 486356"/>
              <a:gd name="connsiteX26" fmla="*/ 291814 w 534992"/>
              <a:gd name="connsiteY26" fmla="*/ 316132 h 486356"/>
              <a:gd name="connsiteX27" fmla="*/ 245610 w 534992"/>
              <a:gd name="connsiteY27" fmla="*/ 267496 h 486356"/>
              <a:gd name="connsiteX28" fmla="*/ 243178 w 534992"/>
              <a:gd name="connsiteY28" fmla="*/ 267496 h 486356"/>
              <a:gd name="connsiteX29" fmla="*/ 393949 w 534992"/>
              <a:gd name="connsiteY29" fmla="*/ 97271 h 486356"/>
              <a:gd name="connsiteX30" fmla="*/ 466902 w 534992"/>
              <a:gd name="connsiteY30" fmla="*/ 170225 h 486356"/>
              <a:gd name="connsiteX31" fmla="*/ 393949 w 534992"/>
              <a:gd name="connsiteY31" fmla="*/ 243178 h 486356"/>
              <a:gd name="connsiteX32" fmla="*/ 320995 w 534992"/>
              <a:gd name="connsiteY32" fmla="*/ 170225 h 486356"/>
              <a:gd name="connsiteX33" fmla="*/ 393949 w 534992"/>
              <a:gd name="connsiteY33" fmla="*/ 97271 h 486356"/>
              <a:gd name="connsiteX34" fmla="*/ 170225 w 534992"/>
              <a:gd name="connsiteY34" fmla="*/ 0 h 486356"/>
              <a:gd name="connsiteX35" fmla="*/ 267496 w 534992"/>
              <a:gd name="connsiteY35" fmla="*/ 97271 h 486356"/>
              <a:gd name="connsiteX36" fmla="*/ 170225 w 534992"/>
              <a:gd name="connsiteY36" fmla="*/ 194543 h 486356"/>
              <a:gd name="connsiteX37" fmla="*/ 72954 w 534992"/>
              <a:gd name="connsiteY37" fmla="*/ 97271 h 486356"/>
              <a:gd name="connsiteX38" fmla="*/ 170225 w 534992"/>
              <a:gd name="connsiteY38" fmla="*/ 0 h 486356"/>
              <a:gd name="connsiteX39" fmla="*/ 393949 w 534992"/>
              <a:gd name="connsiteY39" fmla="*/ 145907 h 486356"/>
              <a:gd name="connsiteX40" fmla="*/ 369631 w 534992"/>
              <a:gd name="connsiteY40" fmla="*/ 170225 h 486356"/>
              <a:gd name="connsiteX41" fmla="*/ 393949 w 534992"/>
              <a:gd name="connsiteY41" fmla="*/ 194543 h 486356"/>
              <a:gd name="connsiteX42" fmla="*/ 418267 w 534992"/>
              <a:gd name="connsiteY42" fmla="*/ 170225 h 486356"/>
              <a:gd name="connsiteX43" fmla="*/ 393949 w 534992"/>
              <a:gd name="connsiteY43" fmla="*/ 145907 h 486356"/>
              <a:gd name="connsiteX44" fmla="*/ 170225 w 534992"/>
              <a:gd name="connsiteY44" fmla="*/ 48636 h 486356"/>
              <a:gd name="connsiteX45" fmla="*/ 121589 w 534992"/>
              <a:gd name="connsiteY45" fmla="*/ 97271 h 486356"/>
              <a:gd name="connsiteX46" fmla="*/ 170225 w 534992"/>
              <a:gd name="connsiteY46" fmla="*/ 145907 h 486356"/>
              <a:gd name="connsiteX47" fmla="*/ 218861 w 534992"/>
              <a:gd name="connsiteY47" fmla="*/ 97271 h 486356"/>
              <a:gd name="connsiteX48" fmla="*/ 170225 w 534992"/>
              <a:gd name="connsiteY48" fmla="*/ 48636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34992" h="486356">
                <a:moveTo>
                  <a:pt x="243178" y="218861"/>
                </a:moveTo>
                <a:cubicBezTo>
                  <a:pt x="296678" y="218861"/>
                  <a:pt x="340450" y="262633"/>
                  <a:pt x="340450" y="316132"/>
                </a:cubicBezTo>
                <a:lnTo>
                  <a:pt x="340450" y="437721"/>
                </a:lnTo>
                <a:cubicBezTo>
                  <a:pt x="340450" y="464471"/>
                  <a:pt x="318564" y="486357"/>
                  <a:pt x="291814" y="486357"/>
                </a:cubicBezTo>
                <a:lnTo>
                  <a:pt x="48636" y="486357"/>
                </a:lnTo>
                <a:cubicBezTo>
                  <a:pt x="21886" y="486357"/>
                  <a:pt x="0" y="464471"/>
                  <a:pt x="0" y="437721"/>
                </a:cubicBezTo>
                <a:lnTo>
                  <a:pt x="0" y="316132"/>
                </a:lnTo>
                <a:cubicBezTo>
                  <a:pt x="0" y="262633"/>
                  <a:pt x="43772" y="218861"/>
                  <a:pt x="97271" y="218861"/>
                </a:cubicBezTo>
                <a:lnTo>
                  <a:pt x="243178" y="218861"/>
                </a:lnTo>
                <a:close/>
                <a:moveTo>
                  <a:pt x="376926" y="267496"/>
                </a:moveTo>
                <a:lnTo>
                  <a:pt x="437721" y="267496"/>
                </a:lnTo>
                <a:cubicBezTo>
                  <a:pt x="491220" y="267496"/>
                  <a:pt x="534992" y="311268"/>
                  <a:pt x="534992" y="364768"/>
                </a:cubicBezTo>
                <a:lnTo>
                  <a:pt x="534992" y="437721"/>
                </a:lnTo>
                <a:cubicBezTo>
                  <a:pt x="534992" y="464471"/>
                  <a:pt x="513106" y="486357"/>
                  <a:pt x="486357" y="486357"/>
                </a:cubicBezTo>
                <a:lnTo>
                  <a:pt x="389085" y="486357"/>
                </a:lnTo>
                <a:lnTo>
                  <a:pt x="389085" y="437721"/>
                </a:lnTo>
                <a:lnTo>
                  <a:pt x="486357" y="437721"/>
                </a:lnTo>
                <a:lnTo>
                  <a:pt x="486357" y="364768"/>
                </a:lnTo>
                <a:cubicBezTo>
                  <a:pt x="486357" y="338018"/>
                  <a:pt x="466902" y="318564"/>
                  <a:pt x="440153" y="316132"/>
                </a:cubicBezTo>
                <a:lnTo>
                  <a:pt x="389085" y="316132"/>
                </a:lnTo>
                <a:cubicBezTo>
                  <a:pt x="389085" y="299109"/>
                  <a:pt x="384222" y="282087"/>
                  <a:pt x="376926" y="267496"/>
                </a:cubicBezTo>
                <a:close/>
                <a:moveTo>
                  <a:pt x="243178" y="267496"/>
                </a:moveTo>
                <a:lnTo>
                  <a:pt x="97271" y="267496"/>
                </a:lnTo>
                <a:cubicBezTo>
                  <a:pt x="70522" y="267496"/>
                  <a:pt x="51067" y="286950"/>
                  <a:pt x="48636" y="313700"/>
                </a:cubicBezTo>
                <a:lnTo>
                  <a:pt x="48636" y="437721"/>
                </a:lnTo>
                <a:lnTo>
                  <a:pt x="291814" y="437721"/>
                </a:lnTo>
                <a:lnTo>
                  <a:pt x="291814" y="316132"/>
                </a:lnTo>
                <a:cubicBezTo>
                  <a:pt x="291814" y="289382"/>
                  <a:pt x="272360" y="269928"/>
                  <a:pt x="245610" y="267496"/>
                </a:cubicBezTo>
                <a:lnTo>
                  <a:pt x="243178" y="267496"/>
                </a:lnTo>
                <a:close/>
                <a:moveTo>
                  <a:pt x="393949" y="97271"/>
                </a:moveTo>
                <a:cubicBezTo>
                  <a:pt x="435289" y="97271"/>
                  <a:pt x="466902" y="128885"/>
                  <a:pt x="466902" y="170225"/>
                </a:cubicBezTo>
                <a:cubicBezTo>
                  <a:pt x="466902" y="211565"/>
                  <a:pt x="435289" y="243178"/>
                  <a:pt x="393949" y="243178"/>
                </a:cubicBezTo>
                <a:cubicBezTo>
                  <a:pt x="352609" y="243178"/>
                  <a:pt x="320995" y="211565"/>
                  <a:pt x="320995" y="170225"/>
                </a:cubicBezTo>
                <a:cubicBezTo>
                  <a:pt x="320995" y="128885"/>
                  <a:pt x="355040" y="97271"/>
                  <a:pt x="393949" y="97271"/>
                </a:cubicBezTo>
                <a:close/>
                <a:moveTo>
                  <a:pt x="170225" y="0"/>
                </a:moveTo>
                <a:cubicBezTo>
                  <a:pt x="223724" y="0"/>
                  <a:pt x="267496" y="43772"/>
                  <a:pt x="267496" y="97271"/>
                </a:cubicBezTo>
                <a:cubicBezTo>
                  <a:pt x="267496" y="150771"/>
                  <a:pt x="223724" y="194543"/>
                  <a:pt x="170225" y="194543"/>
                </a:cubicBezTo>
                <a:cubicBezTo>
                  <a:pt x="116726" y="194543"/>
                  <a:pt x="72954" y="150771"/>
                  <a:pt x="72954" y="97271"/>
                </a:cubicBezTo>
                <a:cubicBezTo>
                  <a:pt x="72954" y="43772"/>
                  <a:pt x="116726" y="0"/>
                  <a:pt x="170225" y="0"/>
                </a:cubicBezTo>
                <a:close/>
                <a:moveTo>
                  <a:pt x="393949" y="145907"/>
                </a:moveTo>
                <a:cubicBezTo>
                  <a:pt x="379358" y="145907"/>
                  <a:pt x="369631" y="155634"/>
                  <a:pt x="369631" y="170225"/>
                </a:cubicBezTo>
                <a:cubicBezTo>
                  <a:pt x="369631" y="184816"/>
                  <a:pt x="379358" y="194543"/>
                  <a:pt x="393949" y="194543"/>
                </a:cubicBezTo>
                <a:cubicBezTo>
                  <a:pt x="408540" y="194543"/>
                  <a:pt x="418267" y="184816"/>
                  <a:pt x="418267" y="170225"/>
                </a:cubicBezTo>
                <a:cubicBezTo>
                  <a:pt x="418267" y="155634"/>
                  <a:pt x="408540" y="145907"/>
                  <a:pt x="393949" y="145907"/>
                </a:cubicBezTo>
                <a:close/>
                <a:moveTo>
                  <a:pt x="170225" y="48636"/>
                </a:moveTo>
                <a:cubicBezTo>
                  <a:pt x="143475" y="48636"/>
                  <a:pt x="121589" y="70522"/>
                  <a:pt x="121589" y="97271"/>
                </a:cubicBezTo>
                <a:cubicBezTo>
                  <a:pt x="121589" y="124021"/>
                  <a:pt x="143475" y="145907"/>
                  <a:pt x="170225" y="145907"/>
                </a:cubicBezTo>
                <a:cubicBezTo>
                  <a:pt x="196974" y="145907"/>
                  <a:pt x="218861" y="124021"/>
                  <a:pt x="218861" y="97271"/>
                </a:cubicBezTo>
                <a:cubicBezTo>
                  <a:pt x="218861" y="70522"/>
                  <a:pt x="196974" y="48636"/>
                  <a:pt x="170225" y="48636"/>
                </a:cubicBezTo>
                <a:close/>
              </a:path>
            </a:pathLst>
          </a:custGeom>
          <a:solidFill>
            <a:schemeClr val="bg1"/>
          </a:solidFill>
          <a:ln w="567" cap="flat">
            <a:noFill/>
            <a:prstDash val="solid"/>
            <a:miter/>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8" name="任意多边形: 形状 47">
            <a:extLst>
              <a:ext uri="{FF2B5EF4-FFF2-40B4-BE49-F238E27FC236}">
                <a16:creationId xmlns:a16="http://schemas.microsoft.com/office/drawing/2014/main" id="{B4D95E80-17BD-E044-F565-52E9947FDFFC}"/>
              </a:ext>
            </a:extLst>
          </p:cNvPr>
          <p:cNvSpPr/>
          <p:nvPr/>
        </p:nvSpPr>
        <p:spPr>
          <a:xfrm>
            <a:off x="1833898" y="-1511109"/>
            <a:ext cx="398121" cy="387299"/>
          </a:xfrm>
          <a:custGeom>
            <a:avLst/>
            <a:gdLst>
              <a:gd name="connsiteX0" fmla="*/ 423818 w 514523"/>
              <a:gd name="connsiteY0" fmla="*/ 404314 h 500537"/>
              <a:gd name="connsiteX1" fmla="*/ 432985 w 514523"/>
              <a:gd name="connsiteY1" fmla="*/ 411206 h 500537"/>
              <a:gd name="connsiteX2" fmla="*/ 447735 w 514523"/>
              <a:gd name="connsiteY2" fmla="*/ 423544 h 500537"/>
              <a:gd name="connsiteX3" fmla="*/ 331666 w 514523"/>
              <a:gd name="connsiteY3" fmla="*/ 496879 h 500537"/>
              <a:gd name="connsiteX4" fmla="*/ 337662 w 514523"/>
              <a:gd name="connsiteY4" fmla="*/ 493778 h 500537"/>
              <a:gd name="connsiteX5" fmla="*/ 423818 w 514523"/>
              <a:gd name="connsiteY5" fmla="*/ 404314 h 500537"/>
              <a:gd name="connsiteX6" fmla="*/ 89396 w 514523"/>
              <a:gd name="connsiteY6" fmla="*/ 402246 h 500537"/>
              <a:gd name="connsiteX7" fmla="*/ 111796 w 514523"/>
              <a:gd name="connsiteY7" fmla="*/ 436708 h 500537"/>
              <a:gd name="connsiteX8" fmla="*/ 176861 w 514523"/>
              <a:gd name="connsiteY8" fmla="*/ 494053 h 500537"/>
              <a:gd name="connsiteX9" fmla="*/ 182857 w 514523"/>
              <a:gd name="connsiteY9" fmla="*/ 497155 h 500537"/>
              <a:gd name="connsiteX10" fmla="*/ 64583 w 514523"/>
              <a:gd name="connsiteY10" fmla="*/ 421338 h 500537"/>
              <a:gd name="connsiteX11" fmla="*/ 89396 w 514523"/>
              <a:gd name="connsiteY11" fmla="*/ 402246 h 500537"/>
              <a:gd name="connsiteX12" fmla="*/ 347794 w 514523"/>
              <a:gd name="connsiteY12" fmla="*/ 368129 h 500537"/>
              <a:gd name="connsiteX13" fmla="*/ 412170 w 514523"/>
              <a:gd name="connsiteY13" fmla="*/ 396732 h 500537"/>
              <a:gd name="connsiteX14" fmla="*/ 391493 w 514523"/>
              <a:gd name="connsiteY14" fmla="*/ 428093 h 500537"/>
              <a:gd name="connsiteX15" fmla="*/ 330839 w 514523"/>
              <a:gd name="connsiteY15" fmla="*/ 481372 h 500537"/>
              <a:gd name="connsiteX16" fmla="*/ 295963 w 514523"/>
              <a:gd name="connsiteY16" fmla="*/ 495570 h 500537"/>
              <a:gd name="connsiteX17" fmla="*/ 311816 w 514523"/>
              <a:gd name="connsiteY17" fmla="*/ 474204 h 500537"/>
              <a:gd name="connsiteX18" fmla="*/ 345520 w 514523"/>
              <a:gd name="connsiteY18" fmla="*/ 379984 h 500537"/>
              <a:gd name="connsiteX19" fmla="*/ 347794 w 514523"/>
              <a:gd name="connsiteY19" fmla="*/ 368129 h 500537"/>
              <a:gd name="connsiteX20" fmla="*/ 166660 w 514523"/>
              <a:gd name="connsiteY20" fmla="*/ 366681 h 500537"/>
              <a:gd name="connsiteX21" fmla="*/ 184305 w 514523"/>
              <a:gd name="connsiteY21" fmla="*/ 434847 h 500537"/>
              <a:gd name="connsiteX22" fmla="*/ 215321 w 514523"/>
              <a:gd name="connsiteY22" fmla="*/ 492192 h 500537"/>
              <a:gd name="connsiteX23" fmla="*/ 218423 w 514523"/>
              <a:gd name="connsiteY23" fmla="*/ 495570 h 500537"/>
              <a:gd name="connsiteX24" fmla="*/ 183478 w 514523"/>
              <a:gd name="connsiteY24" fmla="*/ 481371 h 500537"/>
              <a:gd name="connsiteX25" fmla="*/ 101389 w 514523"/>
              <a:gd name="connsiteY25" fmla="*/ 394251 h 500537"/>
              <a:gd name="connsiteX26" fmla="*/ 113657 w 514523"/>
              <a:gd name="connsiteY26" fmla="*/ 387358 h 500537"/>
              <a:gd name="connsiteX27" fmla="*/ 166660 w 514523"/>
              <a:gd name="connsiteY27" fmla="*/ 366681 h 500537"/>
              <a:gd name="connsiteX28" fmla="*/ 257580 w 514523"/>
              <a:gd name="connsiteY28" fmla="*/ 354010 h 500537"/>
              <a:gd name="connsiteX29" fmla="*/ 334215 w 514523"/>
              <a:gd name="connsiteY29" fmla="*/ 363786 h 500537"/>
              <a:gd name="connsiteX30" fmla="*/ 317053 w 514523"/>
              <a:gd name="connsiteY30" fmla="*/ 429471 h 500537"/>
              <a:gd name="connsiteX31" fmla="*/ 288587 w 514523"/>
              <a:gd name="connsiteY31" fmla="*/ 482405 h 500537"/>
              <a:gd name="connsiteX32" fmla="*/ 272941 w 514523"/>
              <a:gd name="connsiteY32" fmla="*/ 496190 h 500537"/>
              <a:gd name="connsiteX33" fmla="*/ 242270 w 514523"/>
              <a:gd name="connsiteY33" fmla="*/ 496190 h 500537"/>
              <a:gd name="connsiteX34" fmla="*/ 215182 w 514523"/>
              <a:gd name="connsiteY34" fmla="*/ 466690 h 500537"/>
              <a:gd name="connsiteX35" fmla="*/ 183477 w 514523"/>
              <a:gd name="connsiteY35" fmla="*/ 377088 h 500537"/>
              <a:gd name="connsiteX36" fmla="*/ 180789 w 514523"/>
              <a:gd name="connsiteY36" fmla="*/ 362545 h 500537"/>
              <a:gd name="connsiteX37" fmla="*/ 257580 w 514523"/>
              <a:gd name="connsiteY37" fmla="*/ 354010 h 500537"/>
              <a:gd name="connsiteX38" fmla="*/ 462002 w 514523"/>
              <a:gd name="connsiteY38" fmla="*/ 257436 h 500537"/>
              <a:gd name="connsiteX39" fmla="*/ 514523 w 514523"/>
              <a:gd name="connsiteY39" fmla="*/ 257436 h 500537"/>
              <a:gd name="connsiteX40" fmla="*/ 455868 w 514523"/>
              <a:gd name="connsiteY40" fmla="*/ 414170 h 500537"/>
              <a:gd name="connsiteX41" fmla="*/ 429607 w 514523"/>
              <a:gd name="connsiteY41" fmla="*/ 393493 h 500537"/>
              <a:gd name="connsiteX42" fmla="*/ 462002 w 514523"/>
              <a:gd name="connsiteY42" fmla="*/ 257436 h 500537"/>
              <a:gd name="connsiteX43" fmla="*/ 357651 w 514523"/>
              <a:gd name="connsiteY43" fmla="*/ 257436 h 500537"/>
              <a:gd name="connsiteX44" fmla="*/ 447873 w 514523"/>
              <a:gd name="connsiteY44" fmla="*/ 257436 h 500537"/>
              <a:gd name="connsiteX45" fmla="*/ 417615 w 514523"/>
              <a:gd name="connsiteY45" fmla="*/ 385705 h 500537"/>
              <a:gd name="connsiteX46" fmla="*/ 401555 w 514523"/>
              <a:gd name="connsiteY46" fmla="*/ 376606 h 500537"/>
              <a:gd name="connsiteX47" fmla="*/ 349655 w 514523"/>
              <a:gd name="connsiteY47" fmla="*/ 355791 h 500537"/>
              <a:gd name="connsiteX48" fmla="*/ 357651 w 514523"/>
              <a:gd name="connsiteY48" fmla="*/ 257436 h 500537"/>
              <a:gd name="connsiteX49" fmla="*/ 171278 w 514523"/>
              <a:gd name="connsiteY49" fmla="*/ 257436 h 500537"/>
              <a:gd name="connsiteX50" fmla="*/ 343590 w 514523"/>
              <a:gd name="connsiteY50" fmla="*/ 257436 h 500537"/>
              <a:gd name="connsiteX51" fmla="*/ 335939 w 514523"/>
              <a:gd name="connsiteY51" fmla="*/ 352000 h 500537"/>
              <a:gd name="connsiteX52" fmla="*/ 254746 w 514523"/>
              <a:gd name="connsiteY52" fmla="*/ 342144 h 500537"/>
              <a:gd name="connsiteX53" fmla="*/ 178653 w 514523"/>
              <a:gd name="connsiteY53" fmla="*/ 350897 h 500537"/>
              <a:gd name="connsiteX54" fmla="*/ 171278 w 514523"/>
              <a:gd name="connsiteY54" fmla="*/ 257436 h 500537"/>
              <a:gd name="connsiteX55" fmla="*/ 66650 w 514523"/>
              <a:gd name="connsiteY55" fmla="*/ 257436 h 500537"/>
              <a:gd name="connsiteX56" fmla="*/ 156873 w 514523"/>
              <a:gd name="connsiteY56" fmla="*/ 257436 h 500537"/>
              <a:gd name="connsiteX57" fmla="*/ 164661 w 514523"/>
              <a:gd name="connsiteY57" fmla="*/ 354344 h 500537"/>
              <a:gd name="connsiteX58" fmla="*/ 95736 w 514523"/>
              <a:gd name="connsiteY58" fmla="*/ 383430 h 500537"/>
              <a:gd name="connsiteX59" fmla="*/ 66650 w 514523"/>
              <a:gd name="connsiteY59" fmla="*/ 257436 h 500537"/>
              <a:gd name="connsiteX60" fmla="*/ 0 w 514523"/>
              <a:gd name="connsiteY60" fmla="*/ 257436 h 500537"/>
              <a:gd name="connsiteX61" fmla="*/ 52521 w 514523"/>
              <a:gd name="connsiteY61" fmla="*/ 257436 h 500537"/>
              <a:gd name="connsiteX62" fmla="*/ 83675 w 514523"/>
              <a:gd name="connsiteY62" fmla="*/ 390943 h 500537"/>
              <a:gd name="connsiteX63" fmla="*/ 68925 w 514523"/>
              <a:gd name="connsiteY63" fmla="*/ 401350 h 500537"/>
              <a:gd name="connsiteX64" fmla="*/ 56587 w 514523"/>
              <a:gd name="connsiteY64" fmla="*/ 411551 h 500537"/>
              <a:gd name="connsiteX65" fmla="*/ 0 w 514523"/>
              <a:gd name="connsiteY65" fmla="*/ 257436 h 500537"/>
              <a:gd name="connsiteX66" fmla="*/ 335594 w 514523"/>
              <a:gd name="connsiteY66" fmla="*/ 148604 h 500537"/>
              <a:gd name="connsiteX67" fmla="*/ 343245 w 514523"/>
              <a:gd name="connsiteY67" fmla="*/ 243306 h 500537"/>
              <a:gd name="connsiteX68" fmla="*/ 170933 w 514523"/>
              <a:gd name="connsiteY68" fmla="*/ 243306 h 500537"/>
              <a:gd name="connsiteX69" fmla="*/ 178582 w 514523"/>
              <a:gd name="connsiteY69" fmla="*/ 148636 h 500537"/>
              <a:gd name="connsiteX70" fmla="*/ 256951 w 514523"/>
              <a:gd name="connsiteY70" fmla="*/ 157842 h 500537"/>
              <a:gd name="connsiteX71" fmla="*/ 335594 w 514523"/>
              <a:gd name="connsiteY71" fmla="*/ 148604 h 500537"/>
              <a:gd name="connsiteX72" fmla="*/ 178308 w 514523"/>
              <a:gd name="connsiteY72" fmla="*/ 148604 h 500537"/>
              <a:gd name="connsiteX73" fmla="*/ 178584 w 514523"/>
              <a:gd name="connsiteY73" fmla="*/ 148604 h 500537"/>
              <a:gd name="connsiteX74" fmla="*/ 178582 w 514523"/>
              <a:gd name="connsiteY74" fmla="*/ 148636 h 500537"/>
              <a:gd name="connsiteX75" fmla="*/ 96632 w 514523"/>
              <a:gd name="connsiteY75" fmla="*/ 115658 h 500537"/>
              <a:gd name="connsiteX76" fmla="*/ 110417 w 514523"/>
              <a:gd name="connsiteY76" fmla="*/ 123377 h 500537"/>
              <a:gd name="connsiteX77" fmla="*/ 164868 w 514523"/>
              <a:gd name="connsiteY77" fmla="*/ 145020 h 500537"/>
              <a:gd name="connsiteX78" fmla="*/ 156804 w 514523"/>
              <a:gd name="connsiteY78" fmla="*/ 243306 h 500537"/>
              <a:gd name="connsiteX79" fmla="*/ 66650 w 514523"/>
              <a:gd name="connsiteY79" fmla="*/ 243306 h 500537"/>
              <a:gd name="connsiteX80" fmla="*/ 96632 w 514523"/>
              <a:gd name="connsiteY80" fmla="*/ 115658 h 500537"/>
              <a:gd name="connsiteX81" fmla="*/ 417891 w 514523"/>
              <a:gd name="connsiteY81" fmla="*/ 115520 h 500537"/>
              <a:gd name="connsiteX82" fmla="*/ 447873 w 514523"/>
              <a:gd name="connsiteY82" fmla="*/ 243306 h 500537"/>
              <a:gd name="connsiteX83" fmla="*/ 357720 w 514523"/>
              <a:gd name="connsiteY83" fmla="*/ 243306 h 500537"/>
              <a:gd name="connsiteX84" fmla="*/ 349655 w 514523"/>
              <a:gd name="connsiteY84" fmla="*/ 144882 h 500537"/>
              <a:gd name="connsiteX85" fmla="*/ 417891 w 514523"/>
              <a:gd name="connsiteY85" fmla="*/ 115520 h 500537"/>
              <a:gd name="connsiteX86" fmla="*/ 456350 w 514523"/>
              <a:gd name="connsiteY86" fmla="*/ 87399 h 500537"/>
              <a:gd name="connsiteX87" fmla="*/ 514316 w 514523"/>
              <a:gd name="connsiteY87" fmla="*/ 243306 h 500537"/>
              <a:gd name="connsiteX88" fmla="*/ 462002 w 514523"/>
              <a:gd name="connsiteY88" fmla="*/ 243306 h 500537"/>
              <a:gd name="connsiteX89" fmla="*/ 429883 w 514523"/>
              <a:gd name="connsiteY89" fmla="*/ 107938 h 500537"/>
              <a:gd name="connsiteX90" fmla="*/ 442910 w 514523"/>
              <a:gd name="connsiteY90" fmla="*/ 98564 h 500537"/>
              <a:gd name="connsiteX91" fmla="*/ 456350 w 514523"/>
              <a:gd name="connsiteY91" fmla="*/ 87399 h 500537"/>
              <a:gd name="connsiteX92" fmla="*/ 57965 w 514523"/>
              <a:gd name="connsiteY92" fmla="*/ 87330 h 500537"/>
              <a:gd name="connsiteX93" fmla="*/ 84571 w 514523"/>
              <a:gd name="connsiteY93" fmla="*/ 108007 h 500537"/>
              <a:gd name="connsiteX94" fmla="*/ 52521 w 514523"/>
              <a:gd name="connsiteY94" fmla="*/ 243306 h 500537"/>
              <a:gd name="connsiteX95" fmla="*/ 0 w 514523"/>
              <a:gd name="connsiteY95" fmla="*/ 243237 h 500537"/>
              <a:gd name="connsiteX96" fmla="*/ 57965 w 514523"/>
              <a:gd name="connsiteY96" fmla="*/ 87330 h 500537"/>
              <a:gd name="connsiteX97" fmla="*/ 295894 w 514523"/>
              <a:gd name="connsiteY97" fmla="*/ 5172 h 500537"/>
              <a:gd name="connsiteX98" fmla="*/ 330701 w 514523"/>
              <a:gd name="connsiteY98" fmla="*/ 19370 h 500537"/>
              <a:gd name="connsiteX99" fmla="*/ 412101 w 514523"/>
              <a:gd name="connsiteY99" fmla="*/ 104561 h 500537"/>
              <a:gd name="connsiteX100" fmla="*/ 398316 w 514523"/>
              <a:gd name="connsiteY100" fmla="*/ 112350 h 500537"/>
              <a:gd name="connsiteX101" fmla="*/ 347518 w 514523"/>
              <a:gd name="connsiteY101" fmla="*/ 132613 h 500537"/>
              <a:gd name="connsiteX102" fmla="*/ 330012 w 514523"/>
              <a:gd name="connsiteY102" fmla="*/ 65894 h 500537"/>
              <a:gd name="connsiteX103" fmla="*/ 298996 w 514523"/>
              <a:gd name="connsiteY103" fmla="*/ 8549 h 500537"/>
              <a:gd name="connsiteX104" fmla="*/ 218629 w 514523"/>
              <a:gd name="connsiteY104" fmla="*/ 5172 h 500537"/>
              <a:gd name="connsiteX105" fmla="*/ 202776 w 514523"/>
              <a:gd name="connsiteY105" fmla="*/ 26538 h 500537"/>
              <a:gd name="connsiteX106" fmla="*/ 169348 w 514523"/>
              <a:gd name="connsiteY106" fmla="*/ 120758 h 500537"/>
              <a:gd name="connsiteX107" fmla="*/ 167073 w 514523"/>
              <a:gd name="connsiteY107" fmla="*/ 132613 h 500537"/>
              <a:gd name="connsiteX108" fmla="*/ 102353 w 514523"/>
              <a:gd name="connsiteY108" fmla="*/ 104561 h 500537"/>
              <a:gd name="connsiteX109" fmla="*/ 123030 w 514523"/>
              <a:gd name="connsiteY109" fmla="*/ 72580 h 500537"/>
              <a:gd name="connsiteX110" fmla="*/ 183753 w 514523"/>
              <a:gd name="connsiteY110" fmla="*/ 19370 h 500537"/>
              <a:gd name="connsiteX111" fmla="*/ 218629 w 514523"/>
              <a:gd name="connsiteY111" fmla="*/ 5172 h 500537"/>
              <a:gd name="connsiteX112" fmla="*/ 331666 w 514523"/>
              <a:gd name="connsiteY112" fmla="*/ 4069 h 500537"/>
              <a:gd name="connsiteX113" fmla="*/ 448424 w 514523"/>
              <a:gd name="connsiteY113" fmla="*/ 78232 h 500537"/>
              <a:gd name="connsiteX114" fmla="*/ 424094 w 514523"/>
              <a:gd name="connsiteY114" fmla="*/ 97117 h 500537"/>
              <a:gd name="connsiteX115" fmla="*/ 402728 w 514523"/>
              <a:gd name="connsiteY115" fmla="*/ 64240 h 500537"/>
              <a:gd name="connsiteX116" fmla="*/ 337662 w 514523"/>
              <a:gd name="connsiteY116" fmla="*/ 7170 h 500537"/>
              <a:gd name="connsiteX117" fmla="*/ 331666 w 514523"/>
              <a:gd name="connsiteY117" fmla="*/ 4069 h 500537"/>
              <a:gd name="connsiteX118" fmla="*/ 182582 w 514523"/>
              <a:gd name="connsiteY118" fmla="*/ 4069 h 500537"/>
              <a:gd name="connsiteX119" fmla="*/ 176585 w 514523"/>
              <a:gd name="connsiteY119" fmla="*/ 7170 h 500537"/>
              <a:gd name="connsiteX120" fmla="*/ 90361 w 514523"/>
              <a:gd name="connsiteY120" fmla="*/ 96910 h 500537"/>
              <a:gd name="connsiteX121" fmla="*/ 78988 w 514523"/>
              <a:gd name="connsiteY121" fmla="*/ 88777 h 500537"/>
              <a:gd name="connsiteX122" fmla="*/ 66306 w 514523"/>
              <a:gd name="connsiteY122" fmla="*/ 77956 h 500537"/>
              <a:gd name="connsiteX123" fmla="*/ 182582 w 514523"/>
              <a:gd name="connsiteY123" fmla="*/ 4069 h 500537"/>
              <a:gd name="connsiteX124" fmla="*/ 257261 w 514523"/>
              <a:gd name="connsiteY124" fmla="*/ 0 h 500537"/>
              <a:gd name="connsiteX125" fmla="*/ 272597 w 514523"/>
              <a:gd name="connsiteY125" fmla="*/ 4275 h 500537"/>
              <a:gd name="connsiteX126" fmla="*/ 299615 w 514523"/>
              <a:gd name="connsiteY126" fmla="*/ 34050 h 500537"/>
              <a:gd name="connsiteX127" fmla="*/ 331390 w 514523"/>
              <a:gd name="connsiteY127" fmla="*/ 123652 h 500537"/>
              <a:gd name="connsiteX128" fmla="*/ 333871 w 514523"/>
              <a:gd name="connsiteY128" fmla="*/ 136334 h 500537"/>
              <a:gd name="connsiteX129" fmla="*/ 257227 w 514523"/>
              <a:gd name="connsiteY129" fmla="*/ 145432 h 500537"/>
              <a:gd name="connsiteX130" fmla="*/ 180720 w 514523"/>
              <a:gd name="connsiteY130" fmla="*/ 136266 h 500537"/>
              <a:gd name="connsiteX131" fmla="*/ 197814 w 514523"/>
              <a:gd name="connsiteY131" fmla="*/ 70718 h 500537"/>
              <a:gd name="connsiteX132" fmla="*/ 226211 w 514523"/>
              <a:gd name="connsiteY132" fmla="*/ 17715 h 500537"/>
              <a:gd name="connsiteX133" fmla="*/ 241925 w 514523"/>
              <a:gd name="connsiteY133" fmla="*/ 4275 h 500537"/>
              <a:gd name="connsiteX134" fmla="*/ 257261 w 514523"/>
              <a:gd name="connsiteY134" fmla="*/ 0 h 50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514523" h="500537">
                <a:moveTo>
                  <a:pt x="423818" y="404314"/>
                </a:moveTo>
                <a:cubicBezTo>
                  <a:pt x="426988" y="406657"/>
                  <a:pt x="430022" y="408932"/>
                  <a:pt x="432985" y="411206"/>
                </a:cubicBezTo>
                <a:cubicBezTo>
                  <a:pt x="438154" y="415135"/>
                  <a:pt x="443048" y="419270"/>
                  <a:pt x="447735" y="423544"/>
                </a:cubicBezTo>
                <a:cubicBezTo>
                  <a:pt x="416375" y="458034"/>
                  <a:pt x="376260" y="483377"/>
                  <a:pt x="331666" y="496879"/>
                </a:cubicBezTo>
                <a:cubicBezTo>
                  <a:pt x="333734" y="495846"/>
                  <a:pt x="335733" y="494881"/>
                  <a:pt x="337662" y="493778"/>
                </a:cubicBezTo>
                <a:cubicBezTo>
                  <a:pt x="374192" y="472604"/>
                  <a:pt x="404037" y="441609"/>
                  <a:pt x="423818" y="404314"/>
                </a:cubicBezTo>
                <a:close/>
                <a:moveTo>
                  <a:pt x="89396" y="402246"/>
                </a:moveTo>
                <a:cubicBezTo>
                  <a:pt x="95909" y="414321"/>
                  <a:pt x="103402" y="425852"/>
                  <a:pt x="111796" y="436708"/>
                </a:cubicBezTo>
                <a:cubicBezTo>
                  <a:pt x="129296" y="460108"/>
                  <a:pt x="151449" y="479634"/>
                  <a:pt x="176861" y="494053"/>
                </a:cubicBezTo>
                <a:lnTo>
                  <a:pt x="182857" y="497155"/>
                </a:lnTo>
                <a:cubicBezTo>
                  <a:pt x="137174" y="483322"/>
                  <a:pt x="96226" y="457075"/>
                  <a:pt x="64583" y="421338"/>
                </a:cubicBezTo>
                <a:cubicBezTo>
                  <a:pt x="72399" y="414397"/>
                  <a:pt x="80691" y="408021"/>
                  <a:pt x="89396" y="402246"/>
                </a:cubicBezTo>
                <a:close/>
                <a:moveTo>
                  <a:pt x="347794" y="368129"/>
                </a:moveTo>
                <a:cubicBezTo>
                  <a:pt x="370402" y="374897"/>
                  <a:pt x="392044" y="384512"/>
                  <a:pt x="412170" y="396732"/>
                </a:cubicBezTo>
                <a:cubicBezTo>
                  <a:pt x="406105" y="407705"/>
                  <a:pt x="399212" y="418189"/>
                  <a:pt x="391493" y="428093"/>
                </a:cubicBezTo>
                <a:cubicBezTo>
                  <a:pt x="375157" y="449860"/>
                  <a:pt x="354549" y="468000"/>
                  <a:pt x="330839" y="481372"/>
                </a:cubicBezTo>
                <a:cubicBezTo>
                  <a:pt x="319811" y="487444"/>
                  <a:pt x="308094" y="492207"/>
                  <a:pt x="295963" y="495570"/>
                </a:cubicBezTo>
                <a:cubicBezTo>
                  <a:pt x="301959" y="489009"/>
                  <a:pt x="307267" y="481847"/>
                  <a:pt x="311816" y="474204"/>
                </a:cubicBezTo>
                <a:cubicBezTo>
                  <a:pt x="328013" y="444787"/>
                  <a:pt x="339385" y="412985"/>
                  <a:pt x="345520" y="379984"/>
                </a:cubicBezTo>
                <a:cubicBezTo>
                  <a:pt x="346347" y="376055"/>
                  <a:pt x="347105" y="372126"/>
                  <a:pt x="347794" y="368129"/>
                </a:cubicBezTo>
                <a:close/>
                <a:moveTo>
                  <a:pt x="166660" y="366681"/>
                </a:moveTo>
                <a:cubicBezTo>
                  <a:pt x="170686" y="389846"/>
                  <a:pt x="176586" y="412640"/>
                  <a:pt x="184305" y="434847"/>
                </a:cubicBezTo>
                <a:cubicBezTo>
                  <a:pt x="191218" y="455628"/>
                  <a:pt x="201715" y="475037"/>
                  <a:pt x="215321" y="492192"/>
                </a:cubicBezTo>
                <a:cubicBezTo>
                  <a:pt x="216286" y="493364"/>
                  <a:pt x="217389" y="494467"/>
                  <a:pt x="218423" y="495570"/>
                </a:cubicBezTo>
                <a:cubicBezTo>
                  <a:pt x="206237" y="492282"/>
                  <a:pt x="194499" y="487512"/>
                  <a:pt x="183478" y="481371"/>
                </a:cubicBezTo>
                <a:cubicBezTo>
                  <a:pt x="148320" y="460811"/>
                  <a:pt x="119819" y="430567"/>
                  <a:pt x="101389" y="394251"/>
                </a:cubicBezTo>
                <a:cubicBezTo>
                  <a:pt x="105386" y="391838"/>
                  <a:pt x="109453" y="389564"/>
                  <a:pt x="113657" y="387358"/>
                </a:cubicBezTo>
                <a:cubicBezTo>
                  <a:pt x="130606" y="378749"/>
                  <a:pt x="148361" y="371822"/>
                  <a:pt x="166660" y="366681"/>
                </a:cubicBezTo>
                <a:close/>
                <a:moveTo>
                  <a:pt x="257580" y="354010"/>
                </a:moveTo>
                <a:cubicBezTo>
                  <a:pt x="283332" y="354219"/>
                  <a:pt x="309058" y="357479"/>
                  <a:pt x="334215" y="363786"/>
                </a:cubicBezTo>
                <a:cubicBezTo>
                  <a:pt x="330287" y="386117"/>
                  <a:pt x="324566" y="408083"/>
                  <a:pt x="317053" y="429471"/>
                </a:cubicBezTo>
                <a:cubicBezTo>
                  <a:pt x="310712" y="448646"/>
                  <a:pt x="301063" y="466559"/>
                  <a:pt x="288587" y="482405"/>
                </a:cubicBezTo>
                <a:cubicBezTo>
                  <a:pt x="284245" y="487905"/>
                  <a:pt x="278938" y="492578"/>
                  <a:pt x="272941" y="496190"/>
                </a:cubicBezTo>
                <a:cubicBezTo>
                  <a:pt x="263568" y="501986"/>
                  <a:pt x="251644" y="501986"/>
                  <a:pt x="242270" y="496190"/>
                </a:cubicBezTo>
                <a:cubicBezTo>
                  <a:pt x="230897" y="488815"/>
                  <a:pt x="221565" y="478662"/>
                  <a:pt x="215182" y="466690"/>
                </a:cubicBezTo>
                <a:cubicBezTo>
                  <a:pt x="199909" y="438700"/>
                  <a:pt x="189205" y="408456"/>
                  <a:pt x="183477" y="377088"/>
                </a:cubicBezTo>
                <a:cubicBezTo>
                  <a:pt x="182168" y="372470"/>
                  <a:pt x="181272" y="367852"/>
                  <a:pt x="180789" y="362545"/>
                </a:cubicBezTo>
                <a:cubicBezTo>
                  <a:pt x="206050" y="356645"/>
                  <a:pt x="231828" y="353802"/>
                  <a:pt x="257580" y="354010"/>
                </a:cubicBezTo>
                <a:close/>
                <a:moveTo>
                  <a:pt x="462002" y="257436"/>
                </a:moveTo>
                <a:lnTo>
                  <a:pt x="514523" y="257436"/>
                </a:lnTo>
                <a:cubicBezTo>
                  <a:pt x="513075" y="314774"/>
                  <a:pt x="492397" y="369969"/>
                  <a:pt x="455868" y="414170"/>
                </a:cubicBezTo>
                <a:cubicBezTo>
                  <a:pt x="447596" y="406664"/>
                  <a:pt x="438844" y="399758"/>
                  <a:pt x="429607" y="393493"/>
                </a:cubicBezTo>
                <a:cubicBezTo>
                  <a:pt x="450284" y="351084"/>
                  <a:pt x="461381" y="304622"/>
                  <a:pt x="462002" y="257436"/>
                </a:cubicBezTo>
                <a:close/>
                <a:moveTo>
                  <a:pt x="357651" y="257436"/>
                </a:moveTo>
                <a:lnTo>
                  <a:pt x="447873" y="257436"/>
                </a:lnTo>
                <a:cubicBezTo>
                  <a:pt x="447184" y="301878"/>
                  <a:pt x="436845" y="345645"/>
                  <a:pt x="417615" y="385705"/>
                </a:cubicBezTo>
                <a:cubicBezTo>
                  <a:pt x="412445" y="382534"/>
                  <a:pt x="407069" y="379501"/>
                  <a:pt x="401555" y="376606"/>
                </a:cubicBezTo>
                <a:cubicBezTo>
                  <a:pt x="384944" y="368046"/>
                  <a:pt x="367576" y="361071"/>
                  <a:pt x="349655" y="355791"/>
                </a:cubicBezTo>
                <a:cubicBezTo>
                  <a:pt x="354755" y="323252"/>
                  <a:pt x="357444" y="290375"/>
                  <a:pt x="357651" y="257436"/>
                </a:cubicBezTo>
                <a:close/>
                <a:moveTo>
                  <a:pt x="171278" y="257436"/>
                </a:moveTo>
                <a:lnTo>
                  <a:pt x="343590" y="257436"/>
                </a:lnTo>
                <a:cubicBezTo>
                  <a:pt x="343383" y="289100"/>
                  <a:pt x="340764" y="320708"/>
                  <a:pt x="335939" y="352000"/>
                </a:cubicBezTo>
                <a:cubicBezTo>
                  <a:pt x="309403" y="345439"/>
                  <a:pt x="282109" y="342130"/>
                  <a:pt x="254746" y="342144"/>
                </a:cubicBezTo>
                <a:cubicBezTo>
                  <a:pt x="229106" y="342151"/>
                  <a:pt x="203597" y="345087"/>
                  <a:pt x="178653" y="350897"/>
                </a:cubicBezTo>
                <a:cubicBezTo>
                  <a:pt x="173973" y="319957"/>
                  <a:pt x="171506" y="288728"/>
                  <a:pt x="171278" y="257436"/>
                </a:cubicBezTo>
                <a:close/>
                <a:moveTo>
                  <a:pt x="66650" y="257436"/>
                </a:moveTo>
                <a:lnTo>
                  <a:pt x="156873" y="257436"/>
                </a:lnTo>
                <a:cubicBezTo>
                  <a:pt x="157127" y="289885"/>
                  <a:pt x="159726" y="322273"/>
                  <a:pt x="164661" y="354344"/>
                </a:cubicBezTo>
                <a:cubicBezTo>
                  <a:pt x="140537" y="361057"/>
                  <a:pt x="117378" y="370830"/>
                  <a:pt x="95736" y="383430"/>
                </a:cubicBezTo>
                <a:cubicBezTo>
                  <a:pt x="77202" y="343977"/>
                  <a:pt x="67284" y="301024"/>
                  <a:pt x="66650" y="257436"/>
                </a:cubicBezTo>
                <a:close/>
                <a:moveTo>
                  <a:pt x="0" y="257436"/>
                </a:moveTo>
                <a:lnTo>
                  <a:pt x="52521" y="257436"/>
                </a:lnTo>
                <a:cubicBezTo>
                  <a:pt x="53203" y="303656"/>
                  <a:pt x="63831" y="349188"/>
                  <a:pt x="83675" y="390943"/>
                </a:cubicBezTo>
                <a:cubicBezTo>
                  <a:pt x="78643" y="394458"/>
                  <a:pt x="73198" y="398042"/>
                  <a:pt x="68925" y="401350"/>
                </a:cubicBezTo>
                <a:cubicBezTo>
                  <a:pt x="64651" y="404659"/>
                  <a:pt x="60585" y="408105"/>
                  <a:pt x="56587" y="411551"/>
                </a:cubicBezTo>
                <a:cubicBezTo>
                  <a:pt x="21319" y="367784"/>
                  <a:pt x="1434" y="313623"/>
                  <a:pt x="0" y="257436"/>
                </a:cubicBezTo>
                <a:close/>
                <a:moveTo>
                  <a:pt x="335594" y="148604"/>
                </a:moveTo>
                <a:cubicBezTo>
                  <a:pt x="340419" y="179944"/>
                  <a:pt x="343038" y="211594"/>
                  <a:pt x="343245" y="243306"/>
                </a:cubicBezTo>
                <a:lnTo>
                  <a:pt x="170933" y="243306"/>
                </a:lnTo>
                <a:lnTo>
                  <a:pt x="178582" y="148636"/>
                </a:lnTo>
                <a:lnTo>
                  <a:pt x="256951" y="157842"/>
                </a:lnTo>
                <a:cubicBezTo>
                  <a:pt x="283350" y="157842"/>
                  <a:pt x="309748" y="154763"/>
                  <a:pt x="335594" y="148604"/>
                </a:cubicBezTo>
                <a:close/>
                <a:moveTo>
                  <a:pt x="178308" y="148604"/>
                </a:moveTo>
                <a:lnTo>
                  <a:pt x="178584" y="148604"/>
                </a:lnTo>
                <a:lnTo>
                  <a:pt x="178582" y="148636"/>
                </a:lnTo>
                <a:close/>
                <a:moveTo>
                  <a:pt x="96632" y="115658"/>
                </a:moveTo>
                <a:cubicBezTo>
                  <a:pt x="101112" y="118346"/>
                  <a:pt x="105730" y="120965"/>
                  <a:pt x="110417" y="123377"/>
                </a:cubicBezTo>
                <a:cubicBezTo>
                  <a:pt x="127814" y="132358"/>
                  <a:pt x="146051" y="139609"/>
                  <a:pt x="164868" y="145020"/>
                </a:cubicBezTo>
                <a:cubicBezTo>
                  <a:pt x="159733" y="177531"/>
                  <a:pt x="157038" y="210388"/>
                  <a:pt x="156804" y="243306"/>
                </a:cubicBezTo>
                <a:lnTo>
                  <a:pt x="66650" y="243306"/>
                </a:lnTo>
                <a:cubicBezTo>
                  <a:pt x="67346" y="199098"/>
                  <a:pt x="77575" y="155558"/>
                  <a:pt x="96632" y="115658"/>
                </a:cubicBezTo>
                <a:close/>
                <a:moveTo>
                  <a:pt x="417891" y="115520"/>
                </a:moveTo>
                <a:cubicBezTo>
                  <a:pt x="436983" y="155455"/>
                  <a:pt x="447253" y="199043"/>
                  <a:pt x="447873" y="243306"/>
                </a:cubicBezTo>
                <a:lnTo>
                  <a:pt x="357720" y="243306"/>
                </a:lnTo>
                <a:cubicBezTo>
                  <a:pt x="357513" y="210346"/>
                  <a:pt x="354824" y="177442"/>
                  <a:pt x="349655" y="144882"/>
                </a:cubicBezTo>
                <a:cubicBezTo>
                  <a:pt x="373572" y="138079"/>
                  <a:pt x="396524" y="128209"/>
                  <a:pt x="417891" y="115520"/>
                </a:cubicBezTo>
                <a:close/>
                <a:moveTo>
                  <a:pt x="456350" y="87399"/>
                </a:moveTo>
                <a:cubicBezTo>
                  <a:pt x="492466" y="131483"/>
                  <a:pt x="512869" y="186340"/>
                  <a:pt x="514316" y="243306"/>
                </a:cubicBezTo>
                <a:lnTo>
                  <a:pt x="462002" y="243306"/>
                </a:lnTo>
                <a:cubicBezTo>
                  <a:pt x="461381" y="196375"/>
                  <a:pt x="450353" y="150161"/>
                  <a:pt x="429883" y="107938"/>
                </a:cubicBezTo>
                <a:cubicBezTo>
                  <a:pt x="434432" y="104905"/>
                  <a:pt x="438844" y="101804"/>
                  <a:pt x="442910" y="98564"/>
                </a:cubicBezTo>
                <a:cubicBezTo>
                  <a:pt x="447528" y="94980"/>
                  <a:pt x="452008" y="91258"/>
                  <a:pt x="456350" y="87399"/>
                </a:cubicBezTo>
                <a:close/>
                <a:moveTo>
                  <a:pt x="57965" y="87330"/>
                </a:moveTo>
                <a:cubicBezTo>
                  <a:pt x="66361" y="94815"/>
                  <a:pt x="75245" y="101721"/>
                  <a:pt x="84571" y="108007"/>
                </a:cubicBezTo>
                <a:cubicBezTo>
                  <a:pt x="64086" y="150210"/>
                  <a:pt x="53148" y="196403"/>
                  <a:pt x="52521" y="243306"/>
                </a:cubicBezTo>
                <a:lnTo>
                  <a:pt x="0" y="243237"/>
                </a:lnTo>
                <a:cubicBezTo>
                  <a:pt x="1434" y="186264"/>
                  <a:pt x="21835" y="131400"/>
                  <a:pt x="57965" y="87330"/>
                </a:cubicBezTo>
                <a:close/>
                <a:moveTo>
                  <a:pt x="295894" y="5172"/>
                </a:moveTo>
                <a:cubicBezTo>
                  <a:pt x="308025" y="8466"/>
                  <a:pt x="319742" y="13236"/>
                  <a:pt x="330701" y="19370"/>
                </a:cubicBezTo>
                <a:cubicBezTo>
                  <a:pt x="365370" y="39482"/>
                  <a:pt x="393560" y="69030"/>
                  <a:pt x="412101" y="104561"/>
                </a:cubicBezTo>
                <a:cubicBezTo>
                  <a:pt x="407690" y="107249"/>
                  <a:pt x="403072" y="109868"/>
                  <a:pt x="398316" y="112350"/>
                </a:cubicBezTo>
                <a:cubicBezTo>
                  <a:pt x="382050" y="120710"/>
                  <a:pt x="365026" y="127499"/>
                  <a:pt x="347518" y="132613"/>
                </a:cubicBezTo>
                <a:cubicBezTo>
                  <a:pt x="343452" y="109937"/>
                  <a:pt x="337662" y="87626"/>
                  <a:pt x="330012" y="65894"/>
                </a:cubicBezTo>
                <a:cubicBezTo>
                  <a:pt x="323119" y="45107"/>
                  <a:pt x="312643" y="25697"/>
                  <a:pt x="298996" y="8549"/>
                </a:cubicBezTo>
                <a:close/>
                <a:moveTo>
                  <a:pt x="218629" y="5172"/>
                </a:moveTo>
                <a:cubicBezTo>
                  <a:pt x="212605" y="11720"/>
                  <a:pt x="207298" y="18881"/>
                  <a:pt x="202776" y="26538"/>
                </a:cubicBezTo>
                <a:cubicBezTo>
                  <a:pt x="186662" y="55955"/>
                  <a:pt x="175372" y="87764"/>
                  <a:pt x="169348" y="120758"/>
                </a:cubicBezTo>
                <a:cubicBezTo>
                  <a:pt x="168521" y="124618"/>
                  <a:pt x="167831" y="128616"/>
                  <a:pt x="167073" y="132613"/>
                </a:cubicBezTo>
                <a:cubicBezTo>
                  <a:pt x="144411" y="126017"/>
                  <a:pt x="122665" y="116588"/>
                  <a:pt x="102353" y="104561"/>
                </a:cubicBezTo>
                <a:cubicBezTo>
                  <a:pt x="108432" y="93395"/>
                  <a:pt x="115339" y="82705"/>
                  <a:pt x="123030" y="72580"/>
                </a:cubicBezTo>
                <a:cubicBezTo>
                  <a:pt x="139366" y="50828"/>
                  <a:pt x="160043" y="32707"/>
                  <a:pt x="183753" y="19370"/>
                </a:cubicBezTo>
                <a:cubicBezTo>
                  <a:pt x="194753" y="13229"/>
                  <a:pt x="206464" y="8460"/>
                  <a:pt x="218629" y="5172"/>
                </a:cubicBezTo>
                <a:close/>
                <a:moveTo>
                  <a:pt x="331666" y="4069"/>
                </a:moveTo>
                <a:cubicBezTo>
                  <a:pt x="376605" y="17640"/>
                  <a:pt x="416995" y="43294"/>
                  <a:pt x="448424" y="78232"/>
                </a:cubicBezTo>
                <a:cubicBezTo>
                  <a:pt x="440773" y="85076"/>
                  <a:pt x="432641" y="91389"/>
                  <a:pt x="424094" y="97117"/>
                </a:cubicBezTo>
                <a:cubicBezTo>
                  <a:pt x="417822" y="85641"/>
                  <a:pt x="410653" y="74654"/>
                  <a:pt x="402728" y="64240"/>
                </a:cubicBezTo>
                <a:cubicBezTo>
                  <a:pt x="385221" y="40923"/>
                  <a:pt x="363096" y="21493"/>
                  <a:pt x="337662" y="7170"/>
                </a:cubicBezTo>
                <a:cubicBezTo>
                  <a:pt x="335733" y="5861"/>
                  <a:pt x="333734" y="4896"/>
                  <a:pt x="331666" y="4069"/>
                </a:cubicBezTo>
                <a:close/>
                <a:moveTo>
                  <a:pt x="182582" y="4069"/>
                </a:moveTo>
                <a:lnTo>
                  <a:pt x="176585" y="7170"/>
                </a:lnTo>
                <a:cubicBezTo>
                  <a:pt x="139986" y="28392"/>
                  <a:pt x="110101" y="59491"/>
                  <a:pt x="90361" y="96910"/>
                </a:cubicBezTo>
                <a:cubicBezTo>
                  <a:pt x="86432" y="94222"/>
                  <a:pt x="82641" y="91603"/>
                  <a:pt x="78988" y="88777"/>
                </a:cubicBezTo>
                <a:cubicBezTo>
                  <a:pt x="74439" y="85262"/>
                  <a:pt x="70166" y="81678"/>
                  <a:pt x="66306" y="77956"/>
                </a:cubicBezTo>
                <a:cubicBezTo>
                  <a:pt x="97639" y="43232"/>
                  <a:pt x="137836" y="17688"/>
                  <a:pt x="182582" y="4069"/>
                </a:cubicBezTo>
                <a:close/>
                <a:moveTo>
                  <a:pt x="257261" y="0"/>
                </a:moveTo>
                <a:cubicBezTo>
                  <a:pt x="262569" y="0"/>
                  <a:pt x="267876" y="1425"/>
                  <a:pt x="272597" y="4275"/>
                </a:cubicBezTo>
                <a:cubicBezTo>
                  <a:pt x="283969" y="11753"/>
                  <a:pt x="293274" y="21995"/>
                  <a:pt x="299615" y="34050"/>
                </a:cubicBezTo>
                <a:cubicBezTo>
                  <a:pt x="314848" y="62054"/>
                  <a:pt x="325600" y="92299"/>
                  <a:pt x="331390" y="123652"/>
                </a:cubicBezTo>
                <a:cubicBezTo>
                  <a:pt x="332217" y="127788"/>
                  <a:pt x="333044" y="131992"/>
                  <a:pt x="333871" y="136334"/>
                </a:cubicBezTo>
                <a:cubicBezTo>
                  <a:pt x="308782" y="142393"/>
                  <a:pt x="283073" y="145446"/>
                  <a:pt x="257227" y="145432"/>
                </a:cubicBezTo>
                <a:cubicBezTo>
                  <a:pt x="231449" y="145467"/>
                  <a:pt x="205760" y="142393"/>
                  <a:pt x="180720" y="136266"/>
                </a:cubicBezTo>
                <a:cubicBezTo>
                  <a:pt x="184573" y="113975"/>
                  <a:pt x="190294" y="92050"/>
                  <a:pt x="197814" y="70718"/>
                </a:cubicBezTo>
                <a:cubicBezTo>
                  <a:pt x="204148" y="51543"/>
                  <a:pt x="213756" y="33609"/>
                  <a:pt x="226211" y="17715"/>
                </a:cubicBezTo>
                <a:cubicBezTo>
                  <a:pt x="230690" y="12401"/>
                  <a:pt x="235998" y="7859"/>
                  <a:pt x="241925" y="4275"/>
                </a:cubicBezTo>
                <a:cubicBezTo>
                  <a:pt x="246647" y="1425"/>
                  <a:pt x="251954" y="0"/>
                  <a:pt x="257261" y="0"/>
                </a:cubicBezTo>
                <a:close/>
              </a:path>
            </a:pathLst>
          </a:custGeom>
          <a:gradFill>
            <a:gsLst>
              <a:gs pos="63000">
                <a:schemeClr val="bg1"/>
              </a:gs>
              <a:gs pos="0">
                <a:schemeClr val="bg1"/>
              </a:gs>
            </a:gsLst>
            <a:lin ang="2700000" scaled="0"/>
          </a:gradFill>
          <a:ln w="6890" cap="flat">
            <a:noFill/>
            <a:prstDash val="solid"/>
            <a:miter/>
          </a:ln>
        </p:spPr>
        <p:txBody>
          <a:bodyPr wrap="square" rtlCol="0" anchor="ctr">
            <a:noAutofit/>
          </a:bodyPr>
          <a:lstStyle/>
          <a:p>
            <a:endParaRPr lang="zh-CN" altLang="en-US"/>
          </a:p>
        </p:txBody>
      </p:sp>
      <p:grpSp>
        <p:nvGrpSpPr>
          <p:cNvPr id="2" name="组合 1">
            <a:extLst>
              <a:ext uri="{FF2B5EF4-FFF2-40B4-BE49-F238E27FC236}">
                <a16:creationId xmlns:a16="http://schemas.microsoft.com/office/drawing/2014/main" id="{D2919E5D-61D1-6ADB-362C-A4ED3D93072C}"/>
              </a:ext>
            </a:extLst>
          </p:cNvPr>
          <p:cNvGrpSpPr/>
          <p:nvPr/>
        </p:nvGrpSpPr>
        <p:grpSpPr>
          <a:xfrm>
            <a:off x="1907906" y="2086864"/>
            <a:ext cx="2525458" cy="3273552"/>
            <a:chOff x="1907906" y="2086864"/>
            <a:chExt cx="2525458" cy="3273552"/>
          </a:xfrm>
        </p:grpSpPr>
        <p:sp>
          <p:nvSpPr>
            <p:cNvPr id="34" name="任意多边形: 形状 33">
              <a:extLst>
                <a:ext uri="{FF2B5EF4-FFF2-40B4-BE49-F238E27FC236}">
                  <a16:creationId xmlns:a16="http://schemas.microsoft.com/office/drawing/2014/main" id="{BEB8CFBC-4C34-4CF4-A0D6-4F62EC681C60}"/>
                </a:ext>
              </a:extLst>
            </p:cNvPr>
            <p:cNvSpPr/>
            <p:nvPr/>
          </p:nvSpPr>
          <p:spPr>
            <a:xfrm>
              <a:off x="1907906" y="2086864"/>
              <a:ext cx="2525458" cy="3273552"/>
            </a:xfrm>
            <a:custGeom>
              <a:avLst/>
              <a:gdLst>
                <a:gd name="connsiteX0" fmla="*/ 2407603 w 7305040"/>
                <a:gd name="connsiteY0" fmla="*/ 0 h 3495040"/>
                <a:gd name="connsiteX1" fmla="*/ 4897437 w 7305040"/>
                <a:gd name="connsiteY1" fmla="*/ 0 h 3495040"/>
                <a:gd name="connsiteX2" fmla="*/ 5024120 w 7305040"/>
                <a:gd name="connsiteY2" fmla="*/ 579121 h 3495040"/>
                <a:gd name="connsiteX3" fmla="*/ 7167059 w 7305040"/>
                <a:gd name="connsiteY3" fmla="*/ 579121 h 3495040"/>
                <a:gd name="connsiteX4" fmla="*/ 7305040 w 7305040"/>
                <a:gd name="connsiteY4" fmla="*/ 717102 h 3495040"/>
                <a:gd name="connsiteX5" fmla="*/ 7305040 w 7305040"/>
                <a:gd name="connsiteY5" fmla="*/ 3357059 h 3495040"/>
                <a:gd name="connsiteX6" fmla="*/ 7167059 w 7305040"/>
                <a:gd name="connsiteY6" fmla="*/ 3495040 h 3495040"/>
                <a:gd name="connsiteX7" fmla="*/ 137981 w 7305040"/>
                <a:gd name="connsiteY7" fmla="*/ 3495040 h 3495040"/>
                <a:gd name="connsiteX8" fmla="*/ 0 w 7305040"/>
                <a:gd name="connsiteY8" fmla="*/ 3357059 h 3495040"/>
                <a:gd name="connsiteX9" fmla="*/ 0 w 7305040"/>
                <a:gd name="connsiteY9" fmla="*/ 717102 h 3495040"/>
                <a:gd name="connsiteX10" fmla="*/ 137981 w 7305040"/>
                <a:gd name="connsiteY10" fmla="*/ 579121 h 3495040"/>
                <a:gd name="connsiteX11" fmla="*/ 2280920 w 7305040"/>
                <a:gd name="connsiteY11" fmla="*/ 579121 h 349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5040" h="3495040">
                  <a:moveTo>
                    <a:pt x="2407603" y="0"/>
                  </a:moveTo>
                  <a:lnTo>
                    <a:pt x="4897437" y="0"/>
                  </a:lnTo>
                  <a:lnTo>
                    <a:pt x="5024120" y="579121"/>
                  </a:lnTo>
                  <a:lnTo>
                    <a:pt x="7167059" y="579121"/>
                  </a:lnTo>
                  <a:cubicBezTo>
                    <a:pt x="7243264" y="579121"/>
                    <a:pt x="7305040" y="640897"/>
                    <a:pt x="7305040" y="717102"/>
                  </a:cubicBezTo>
                  <a:lnTo>
                    <a:pt x="7305040" y="3357059"/>
                  </a:lnTo>
                  <a:cubicBezTo>
                    <a:pt x="7305040" y="3433264"/>
                    <a:pt x="7243264" y="3495040"/>
                    <a:pt x="7167059" y="3495040"/>
                  </a:cubicBezTo>
                  <a:lnTo>
                    <a:pt x="137981" y="3495040"/>
                  </a:lnTo>
                  <a:cubicBezTo>
                    <a:pt x="61776" y="3495040"/>
                    <a:pt x="0" y="3433264"/>
                    <a:pt x="0" y="3357059"/>
                  </a:cubicBezTo>
                  <a:lnTo>
                    <a:pt x="0" y="717102"/>
                  </a:lnTo>
                  <a:cubicBezTo>
                    <a:pt x="0" y="640897"/>
                    <a:pt x="61776" y="579121"/>
                    <a:pt x="137981" y="579121"/>
                  </a:cubicBezTo>
                  <a:lnTo>
                    <a:pt x="2280920" y="579121"/>
                  </a:lnTo>
                  <a:close/>
                </a:path>
              </a:pathLst>
            </a:custGeom>
            <a:solidFill>
              <a:schemeClr val="accent1">
                <a:lumMod val="40000"/>
                <a:lumOff val="60000"/>
              </a:schemeClr>
            </a:solidFill>
            <a:ln>
              <a:noFill/>
            </a:ln>
            <a:effectLst>
              <a:outerShdw blurRad="254000" dist="38100" dir="5400000" sx="102000" sy="10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2296" tIns="41148" rIns="82296" bIns="41148" rtlCol="0" anchor="ctr">
              <a:noAutofit/>
            </a:bodyPr>
            <a:lstStyle/>
            <a:p>
              <a:pPr algn="ctr"/>
              <a:endParaRPr lang="zh-CN" altLang="en-US" sz="1620"/>
            </a:p>
          </p:txBody>
        </p:sp>
        <p:sp>
          <p:nvSpPr>
            <p:cNvPr id="35" name="缺角矩形 34">
              <a:extLst>
                <a:ext uri="{FF2B5EF4-FFF2-40B4-BE49-F238E27FC236}">
                  <a16:creationId xmlns:a16="http://schemas.microsoft.com/office/drawing/2014/main" id="{C204A883-9166-2243-6C01-D97416FCD6E6}"/>
                </a:ext>
              </a:extLst>
            </p:cNvPr>
            <p:cNvSpPr/>
            <p:nvPr>
              <p:custDataLst>
                <p:tags r:id="rId3"/>
              </p:custDataLst>
            </p:nvPr>
          </p:nvSpPr>
          <p:spPr>
            <a:xfrm>
              <a:off x="1935909" y="3044127"/>
              <a:ext cx="2469452" cy="2164270"/>
            </a:xfrm>
            <a:prstGeom prst="plaque">
              <a:avLst>
                <a:gd name="adj" fmla="val 5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dirty="0"/>
            </a:p>
          </p:txBody>
        </p:sp>
        <p:sp>
          <p:nvSpPr>
            <p:cNvPr id="39" name="星形: 四角 38">
              <a:extLst>
                <a:ext uri="{FF2B5EF4-FFF2-40B4-BE49-F238E27FC236}">
                  <a16:creationId xmlns:a16="http://schemas.microsoft.com/office/drawing/2014/main" id="{8B734F51-9E10-7033-33C4-F233EA4CCCD3}"/>
                </a:ext>
              </a:extLst>
            </p:cNvPr>
            <p:cNvSpPr/>
            <p:nvPr/>
          </p:nvSpPr>
          <p:spPr>
            <a:xfrm>
              <a:off x="1935909" y="2685797"/>
              <a:ext cx="277178" cy="358331"/>
            </a:xfrm>
            <a:prstGeom prst="star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40" name="星形: 四角 39">
              <a:extLst>
                <a:ext uri="{FF2B5EF4-FFF2-40B4-BE49-F238E27FC236}">
                  <a16:creationId xmlns:a16="http://schemas.microsoft.com/office/drawing/2014/main" id="{1CF59CAB-DF2A-4FC8-F83B-BB5B61F93E94}"/>
                </a:ext>
              </a:extLst>
            </p:cNvPr>
            <p:cNvSpPr/>
            <p:nvPr/>
          </p:nvSpPr>
          <p:spPr>
            <a:xfrm>
              <a:off x="4062461" y="2685797"/>
              <a:ext cx="277178" cy="358331"/>
            </a:xfrm>
            <a:prstGeom prst="star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32" name="文本框 31">
              <a:extLst>
                <a:ext uri="{FF2B5EF4-FFF2-40B4-BE49-F238E27FC236}">
                  <a16:creationId xmlns:a16="http://schemas.microsoft.com/office/drawing/2014/main" id="{B7E80762-74FC-51C2-7EDA-6EB951D9DA70}"/>
                </a:ext>
              </a:extLst>
            </p:cNvPr>
            <p:cNvSpPr txBox="1"/>
            <p:nvPr/>
          </p:nvSpPr>
          <p:spPr>
            <a:xfrm>
              <a:off x="2232019" y="3673386"/>
              <a:ext cx="1989937" cy="1327286"/>
            </a:xfrm>
            <a:prstGeom prst="rect">
              <a:avLst/>
            </a:prstGeom>
            <a:noFill/>
            <a:effectLst/>
          </p:spPr>
          <p:txBody>
            <a:bodyPr wrap="square" lIns="82296" tIns="41148" rIns="82296" bIns="41148" rtlCol="0">
              <a:spAutoFit/>
            </a:bodyPr>
            <a:lstStyle/>
            <a:p>
              <a:pPr algn="just">
                <a:lnSpc>
                  <a:spcPct val="130000"/>
                </a:lnSpc>
              </a:pPr>
              <a:r>
                <a:rPr lang="zh-CN" altLang="en-US" sz="1260" spc="300" dirty="0">
                  <a:solidFill>
                    <a:schemeClr val="tx1">
                      <a:lumMod val="65000"/>
                      <a:lumOff val="35000"/>
                    </a:schemeClr>
                  </a:solidFill>
                  <a:latin typeface="+mn-ea"/>
                </a:rPr>
                <a:t>在这里输入你的正文阐述与关键词标题相关的具体内容若字数太多酌情先删减文案再缩小字号。</a:t>
              </a:r>
            </a:p>
          </p:txBody>
        </p:sp>
        <p:sp>
          <p:nvSpPr>
            <p:cNvPr id="64" name="云形 63">
              <a:extLst>
                <a:ext uri="{FF2B5EF4-FFF2-40B4-BE49-F238E27FC236}">
                  <a16:creationId xmlns:a16="http://schemas.microsoft.com/office/drawing/2014/main" id="{9CFAA427-2C5A-DCCD-5713-D3605BCD68D8}"/>
                </a:ext>
              </a:extLst>
            </p:cNvPr>
            <p:cNvSpPr/>
            <p:nvPr/>
          </p:nvSpPr>
          <p:spPr>
            <a:xfrm>
              <a:off x="2273167" y="3126425"/>
              <a:ext cx="1849374" cy="52121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65" name="文本框 64">
              <a:extLst>
                <a:ext uri="{FF2B5EF4-FFF2-40B4-BE49-F238E27FC236}">
                  <a16:creationId xmlns:a16="http://schemas.microsoft.com/office/drawing/2014/main" id="{74D07BB0-6716-A244-51B5-12DB71268CD7}"/>
                </a:ext>
              </a:extLst>
            </p:cNvPr>
            <p:cNvSpPr txBox="1"/>
            <p:nvPr/>
          </p:nvSpPr>
          <p:spPr>
            <a:xfrm>
              <a:off x="2609126" y="3236835"/>
              <a:ext cx="1154161" cy="276999"/>
            </a:xfrm>
            <a:prstGeom prst="rect">
              <a:avLst/>
            </a:prstGeom>
            <a:noFill/>
            <a:effectLst/>
          </p:spPr>
          <p:txBody>
            <a:bodyPr wrap="none" lIns="0" tIns="0" rIns="0" bIns="0" rtlCol="0" anchor="t">
              <a:spAutoFit/>
            </a:bodyPr>
            <a:lstStyle/>
            <a:p>
              <a:pPr algn="l"/>
              <a:r>
                <a:rPr lang="zh-CN" altLang="en-US" dirty="0">
                  <a:solidFill>
                    <a:srgbClr val="FFFFFF"/>
                  </a:solidFill>
                  <a:latin typeface="+mj-ea"/>
                  <a:ea typeface="+mj-ea"/>
                </a:rPr>
                <a:t>关键词标题</a:t>
              </a:r>
            </a:p>
          </p:txBody>
        </p:sp>
        <p:grpSp>
          <p:nvGrpSpPr>
            <p:cNvPr id="8" name="组合 7">
              <a:extLst>
                <a:ext uri="{FF2B5EF4-FFF2-40B4-BE49-F238E27FC236}">
                  <a16:creationId xmlns:a16="http://schemas.microsoft.com/office/drawing/2014/main" id="{419DCB29-3282-3440-C2FE-ACE5DDE1E25C}"/>
                </a:ext>
              </a:extLst>
            </p:cNvPr>
            <p:cNvGrpSpPr/>
            <p:nvPr/>
          </p:nvGrpSpPr>
          <p:grpSpPr>
            <a:xfrm>
              <a:off x="2829228" y="2166918"/>
              <a:ext cx="634029" cy="634029"/>
              <a:chOff x="2829228" y="2166918"/>
              <a:chExt cx="634029" cy="634029"/>
            </a:xfrm>
          </p:grpSpPr>
          <p:sp>
            <p:nvSpPr>
              <p:cNvPr id="52" name="矩形: 圆角 51">
                <a:extLst>
                  <a:ext uri="{FF2B5EF4-FFF2-40B4-BE49-F238E27FC236}">
                    <a16:creationId xmlns:a16="http://schemas.microsoft.com/office/drawing/2014/main" id="{C7716E5C-C5AA-BA08-F300-35CF00286E75}"/>
                  </a:ext>
                </a:extLst>
              </p:cNvPr>
              <p:cNvSpPr/>
              <p:nvPr/>
            </p:nvSpPr>
            <p:spPr>
              <a:xfrm>
                <a:off x="2829228" y="2166918"/>
                <a:ext cx="634029" cy="634029"/>
              </a:xfrm>
              <a:prstGeom prst="roundRect">
                <a:avLst/>
              </a:prstGeom>
              <a:solidFill>
                <a:schemeClr val="bg1"/>
              </a:solidFill>
              <a:ln w="6350">
                <a:solidFill>
                  <a:schemeClr val="accent3">
                    <a:lumMod val="90000"/>
                  </a:schemeClr>
                </a:solidFill>
              </a:ln>
              <a:effectLst>
                <a:outerShdw blurRad="254000" dist="38100" dir="5400000" algn="t" rotWithShape="0">
                  <a:schemeClr val="accent3">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charset="-122"/>
                </a:endParaRPr>
              </a:p>
            </p:txBody>
          </p:sp>
          <p:sp>
            <p:nvSpPr>
              <p:cNvPr id="53" name="任意多边形: 形状 52">
                <a:extLst>
                  <a:ext uri="{FF2B5EF4-FFF2-40B4-BE49-F238E27FC236}">
                    <a16:creationId xmlns:a16="http://schemas.microsoft.com/office/drawing/2014/main" id="{B7E769A0-80B7-9B47-956B-F57E18EED7C5}"/>
                  </a:ext>
                </a:extLst>
              </p:cNvPr>
              <p:cNvSpPr/>
              <p:nvPr/>
            </p:nvSpPr>
            <p:spPr>
              <a:xfrm>
                <a:off x="2947182" y="2290283"/>
                <a:ext cx="398121" cy="387299"/>
              </a:xfrm>
              <a:custGeom>
                <a:avLst/>
                <a:gdLst>
                  <a:gd name="connsiteX0" fmla="*/ 423818 w 514523"/>
                  <a:gd name="connsiteY0" fmla="*/ 404314 h 500537"/>
                  <a:gd name="connsiteX1" fmla="*/ 432985 w 514523"/>
                  <a:gd name="connsiteY1" fmla="*/ 411206 h 500537"/>
                  <a:gd name="connsiteX2" fmla="*/ 447735 w 514523"/>
                  <a:gd name="connsiteY2" fmla="*/ 423544 h 500537"/>
                  <a:gd name="connsiteX3" fmla="*/ 331666 w 514523"/>
                  <a:gd name="connsiteY3" fmla="*/ 496879 h 500537"/>
                  <a:gd name="connsiteX4" fmla="*/ 337662 w 514523"/>
                  <a:gd name="connsiteY4" fmla="*/ 493778 h 500537"/>
                  <a:gd name="connsiteX5" fmla="*/ 423818 w 514523"/>
                  <a:gd name="connsiteY5" fmla="*/ 404314 h 500537"/>
                  <a:gd name="connsiteX6" fmla="*/ 89396 w 514523"/>
                  <a:gd name="connsiteY6" fmla="*/ 402246 h 500537"/>
                  <a:gd name="connsiteX7" fmla="*/ 111796 w 514523"/>
                  <a:gd name="connsiteY7" fmla="*/ 436708 h 500537"/>
                  <a:gd name="connsiteX8" fmla="*/ 176861 w 514523"/>
                  <a:gd name="connsiteY8" fmla="*/ 494053 h 500537"/>
                  <a:gd name="connsiteX9" fmla="*/ 182857 w 514523"/>
                  <a:gd name="connsiteY9" fmla="*/ 497155 h 500537"/>
                  <a:gd name="connsiteX10" fmla="*/ 64583 w 514523"/>
                  <a:gd name="connsiteY10" fmla="*/ 421338 h 500537"/>
                  <a:gd name="connsiteX11" fmla="*/ 89396 w 514523"/>
                  <a:gd name="connsiteY11" fmla="*/ 402246 h 500537"/>
                  <a:gd name="connsiteX12" fmla="*/ 347794 w 514523"/>
                  <a:gd name="connsiteY12" fmla="*/ 368129 h 500537"/>
                  <a:gd name="connsiteX13" fmla="*/ 412170 w 514523"/>
                  <a:gd name="connsiteY13" fmla="*/ 396732 h 500537"/>
                  <a:gd name="connsiteX14" fmla="*/ 391493 w 514523"/>
                  <a:gd name="connsiteY14" fmla="*/ 428093 h 500537"/>
                  <a:gd name="connsiteX15" fmla="*/ 330839 w 514523"/>
                  <a:gd name="connsiteY15" fmla="*/ 481372 h 500537"/>
                  <a:gd name="connsiteX16" fmla="*/ 295963 w 514523"/>
                  <a:gd name="connsiteY16" fmla="*/ 495570 h 500537"/>
                  <a:gd name="connsiteX17" fmla="*/ 311816 w 514523"/>
                  <a:gd name="connsiteY17" fmla="*/ 474204 h 500537"/>
                  <a:gd name="connsiteX18" fmla="*/ 345520 w 514523"/>
                  <a:gd name="connsiteY18" fmla="*/ 379984 h 500537"/>
                  <a:gd name="connsiteX19" fmla="*/ 347794 w 514523"/>
                  <a:gd name="connsiteY19" fmla="*/ 368129 h 500537"/>
                  <a:gd name="connsiteX20" fmla="*/ 166660 w 514523"/>
                  <a:gd name="connsiteY20" fmla="*/ 366681 h 500537"/>
                  <a:gd name="connsiteX21" fmla="*/ 184305 w 514523"/>
                  <a:gd name="connsiteY21" fmla="*/ 434847 h 500537"/>
                  <a:gd name="connsiteX22" fmla="*/ 215321 w 514523"/>
                  <a:gd name="connsiteY22" fmla="*/ 492192 h 500537"/>
                  <a:gd name="connsiteX23" fmla="*/ 218423 w 514523"/>
                  <a:gd name="connsiteY23" fmla="*/ 495570 h 500537"/>
                  <a:gd name="connsiteX24" fmla="*/ 183478 w 514523"/>
                  <a:gd name="connsiteY24" fmla="*/ 481371 h 500537"/>
                  <a:gd name="connsiteX25" fmla="*/ 101389 w 514523"/>
                  <a:gd name="connsiteY25" fmla="*/ 394251 h 500537"/>
                  <a:gd name="connsiteX26" fmla="*/ 113657 w 514523"/>
                  <a:gd name="connsiteY26" fmla="*/ 387358 h 500537"/>
                  <a:gd name="connsiteX27" fmla="*/ 166660 w 514523"/>
                  <a:gd name="connsiteY27" fmla="*/ 366681 h 500537"/>
                  <a:gd name="connsiteX28" fmla="*/ 257580 w 514523"/>
                  <a:gd name="connsiteY28" fmla="*/ 354010 h 500537"/>
                  <a:gd name="connsiteX29" fmla="*/ 334215 w 514523"/>
                  <a:gd name="connsiteY29" fmla="*/ 363786 h 500537"/>
                  <a:gd name="connsiteX30" fmla="*/ 317053 w 514523"/>
                  <a:gd name="connsiteY30" fmla="*/ 429471 h 500537"/>
                  <a:gd name="connsiteX31" fmla="*/ 288587 w 514523"/>
                  <a:gd name="connsiteY31" fmla="*/ 482405 h 500537"/>
                  <a:gd name="connsiteX32" fmla="*/ 272941 w 514523"/>
                  <a:gd name="connsiteY32" fmla="*/ 496190 h 500537"/>
                  <a:gd name="connsiteX33" fmla="*/ 242270 w 514523"/>
                  <a:gd name="connsiteY33" fmla="*/ 496190 h 500537"/>
                  <a:gd name="connsiteX34" fmla="*/ 215182 w 514523"/>
                  <a:gd name="connsiteY34" fmla="*/ 466690 h 500537"/>
                  <a:gd name="connsiteX35" fmla="*/ 183477 w 514523"/>
                  <a:gd name="connsiteY35" fmla="*/ 377088 h 500537"/>
                  <a:gd name="connsiteX36" fmla="*/ 180789 w 514523"/>
                  <a:gd name="connsiteY36" fmla="*/ 362545 h 500537"/>
                  <a:gd name="connsiteX37" fmla="*/ 257580 w 514523"/>
                  <a:gd name="connsiteY37" fmla="*/ 354010 h 500537"/>
                  <a:gd name="connsiteX38" fmla="*/ 462002 w 514523"/>
                  <a:gd name="connsiteY38" fmla="*/ 257436 h 500537"/>
                  <a:gd name="connsiteX39" fmla="*/ 514523 w 514523"/>
                  <a:gd name="connsiteY39" fmla="*/ 257436 h 500537"/>
                  <a:gd name="connsiteX40" fmla="*/ 455868 w 514523"/>
                  <a:gd name="connsiteY40" fmla="*/ 414170 h 500537"/>
                  <a:gd name="connsiteX41" fmla="*/ 429607 w 514523"/>
                  <a:gd name="connsiteY41" fmla="*/ 393493 h 500537"/>
                  <a:gd name="connsiteX42" fmla="*/ 462002 w 514523"/>
                  <a:gd name="connsiteY42" fmla="*/ 257436 h 500537"/>
                  <a:gd name="connsiteX43" fmla="*/ 357651 w 514523"/>
                  <a:gd name="connsiteY43" fmla="*/ 257436 h 500537"/>
                  <a:gd name="connsiteX44" fmla="*/ 447873 w 514523"/>
                  <a:gd name="connsiteY44" fmla="*/ 257436 h 500537"/>
                  <a:gd name="connsiteX45" fmla="*/ 417615 w 514523"/>
                  <a:gd name="connsiteY45" fmla="*/ 385705 h 500537"/>
                  <a:gd name="connsiteX46" fmla="*/ 401555 w 514523"/>
                  <a:gd name="connsiteY46" fmla="*/ 376606 h 500537"/>
                  <a:gd name="connsiteX47" fmla="*/ 349655 w 514523"/>
                  <a:gd name="connsiteY47" fmla="*/ 355791 h 500537"/>
                  <a:gd name="connsiteX48" fmla="*/ 357651 w 514523"/>
                  <a:gd name="connsiteY48" fmla="*/ 257436 h 500537"/>
                  <a:gd name="connsiteX49" fmla="*/ 171278 w 514523"/>
                  <a:gd name="connsiteY49" fmla="*/ 257436 h 500537"/>
                  <a:gd name="connsiteX50" fmla="*/ 343590 w 514523"/>
                  <a:gd name="connsiteY50" fmla="*/ 257436 h 500537"/>
                  <a:gd name="connsiteX51" fmla="*/ 335939 w 514523"/>
                  <a:gd name="connsiteY51" fmla="*/ 352000 h 500537"/>
                  <a:gd name="connsiteX52" fmla="*/ 254746 w 514523"/>
                  <a:gd name="connsiteY52" fmla="*/ 342144 h 500537"/>
                  <a:gd name="connsiteX53" fmla="*/ 178653 w 514523"/>
                  <a:gd name="connsiteY53" fmla="*/ 350897 h 500537"/>
                  <a:gd name="connsiteX54" fmla="*/ 171278 w 514523"/>
                  <a:gd name="connsiteY54" fmla="*/ 257436 h 500537"/>
                  <a:gd name="connsiteX55" fmla="*/ 66650 w 514523"/>
                  <a:gd name="connsiteY55" fmla="*/ 257436 h 500537"/>
                  <a:gd name="connsiteX56" fmla="*/ 156873 w 514523"/>
                  <a:gd name="connsiteY56" fmla="*/ 257436 h 500537"/>
                  <a:gd name="connsiteX57" fmla="*/ 164661 w 514523"/>
                  <a:gd name="connsiteY57" fmla="*/ 354344 h 500537"/>
                  <a:gd name="connsiteX58" fmla="*/ 95736 w 514523"/>
                  <a:gd name="connsiteY58" fmla="*/ 383430 h 500537"/>
                  <a:gd name="connsiteX59" fmla="*/ 66650 w 514523"/>
                  <a:gd name="connsiteY59" fmla="*/ 257436 h 500537"/>
                  <a:gd name="connsiteX60" fmla="*/ 0 w 514523"/>
                  <a:gd name="connsiteY60" fmla="*/ 257436 h 500537"/>
                  <a:gd name="connsiteX61" fmla="*/ 52521 w 514523"/>
                  <a:gd name="connsiteY61" fmla="*/ 257436 h 500537"/>
                  <a:gd name="connsiteX62" fmla="*/ 83675 w 514523"/>
                  <a:gd name="connsiteY62" fmla="*/ 390943 h 500537"/>
                  <a:gd name="connsiteX63" fmla="*/ 68925 w 514523"/>
                  <a:gd name="connsiteY63" fmla="*/ 401350 h 500537"/>
                  <a:gd name="connsiteX64" fmla="*/ 56587 w 514523"/>
                  <a:gd name="connsiteY64" fmla="*/ 411551 h 500537"/>
                  <a:gd name="connsiteX65" fmla="*/ 0 w 514523"/>
                  <a:gd name="connsiteY65" fmla="*/ 257436 h 500537"/>
                  <a:gd name="connsiteX66" fmla="*/ 335594 w 514523"/>
                  <a:gd name="connsiteY66" fmla="*/ 148604 h 500537"/>
                  <a:gd name="connsiteX67" fmla="*/ 343245 w 514523"/>
                  <a:gd name="connsiteY67" fmla="*/ 243306 h 500537"/>
                  <a:gd name="connsiteX68" fmla="*/ 170933 w 514523"/>
                  <a:gd name="connsiteY68" fmla="*/ 243306 h 500537"/>
                  <a:gd name="connsiteX69" fmla="*/ 178582 w 514523"/>
                  <a:gd name="connsiteY69" fmla="*/ 148636 h 500537"/>
                  <a:gd name="connsiteX70" fmla="*/ 256951 w 514523"/>
                  <a:gd name="connsiteY70" fmla="*/ 157842 h 500537"/>
                  <a:gd name="connsiteX71" fmla="*/ 335594 w 514523"/>
                  <a:gd name="connsiteY71" fmla="*/ 148604 h 500537"/>
                  <a:gd name="connsiteX72" fmla="*/ 178308 w 514523"/>
                  <a:gd name="connsiteY72" fmla="*/ 148604 h 500537"/>
                  <a:gd name="connsiteX73" fmla="*/ 178584 w 514523"/>
                  <a:gd name="connsiteY73" fmla="*/ 148604 h 500537"/>
                  <a:gd name="connsiteX74" fmla="*/ 178582 w 514523"/>
                  <a:gd name="connsiteY74" fmla="*/ 148636 h 500537"/>
                  <a:gd name="connsiteX75" fmla="*/ 96632 w 514523"/>
                  <a:gd name="connsiteY75" fmla="*/ 115658 h 500537"/>
                  <a:gd name="connsiteX76" fmla="*/ 110417 w 514523"/>
                  <a:gd name="connsiteY76" fmla="*/ 123377 h 500537"/>
                  <a:gd name="connsiteX77" fmla="*/ 164868 w 514523"/>
                  <a:gd name="connsiteY77" fmla="*/ 145020 h 500537"/>
                  <a:gd name="connsiteX78" fmla="*/ 156804 w 514523"/>
                  <a:gd name="connsiteY78" fmla="*/ 243306 h 500537"/>
                  <a:gd name="connsiteX79" fmla="*/ 66650 w 514523"/>
                  <a:gd name="connsiteY79" fmla="*/ 243306 h 500537"/>
                  <a:gd name="connsiteX80" fmla="*/ 96632 w 514523"/>
                  <a:gd name="connsiteY80" fmla="*/ 115658 h 500537"/>
                  <a:gd name="connsiteX81" fmla="*/ 417891 w 514523"/>
                  <a:gd name="connsiteY81" fmla="*/ 115520 h 500537"/>
                  <a:gd name="connsiteX82" fmla="*/ 447873 w 514523"/>
                  <a:gd name="connsiteY82" fmla="*/ 243306 h 500537"/>
                  <a:gd name="connsiteX83" fmla="*/ 357720 w 514523"/>
                  <a:gd name="connsiteY83" fmla="*/ 243306 h 500537"/>
                  <a:gd name="connsiteX84" fmla="*/ 349655 w 514523"/>
                  <a:gd name="connsiteY84" fmla="*/ 144882 h 500537"/>
                  <a:gd name="connsiteX85" fmla="*/ 417891 w 514523"/>
                  <a:gd name="connsiteY85" fmla="*/ 115520 h 500537"/>
                  <a:gd name="connsiteX86" fmla="*/ 456350 w 514523"/>
                  <a:gd name="connsiteY86" fmla="*/ 87399 h 500537"/>
                  <a:gd name="connsiteX87" fmla="*/ 514316 w 514523"/>
                  <a:gd name="connsiteY87" fmla="*/ 243306 h 500537"/>
                  <a:gd name="connsiteX88" fmla="*/ 462002 w 514523"/>
                  <a:gd name="connsiteY88" fmla="*/ 243306 h 500537"/>
                  <a:gd name="connsiteX89" fmla="*/ 429883 w 514523"/>
                  <a:gd name="connsiteY89" fmla="*/ 107938 h 500537"/>
                  <a:gd name="connsiteX90" fmla="*/ 442910 w 514523"/>
                  <a:gd name="connsiteY90" fmla="*/ 98564 h 500537"/>
                  <a:gd name="connsiteX91" fmla="*/ 456350 w 514523"/>
                  <a:gd name="connsiteY91" fmla="*/ 87399 h 500537"/>
                  <a:gd name="connsiteX92" fmla="*/ 57965 w 514523"/>
                  <a:gd name="connsiteY92" fmla="*/ 87330 h 500537"/>
                  <a:gd name="connsiteX93" fmla="*/ 84571 w 514523"/>
                  <a:gd name="connsiteY93" fmla="*/ 108007 h 500537"/>
                  <a:gd name="connsiteX94" fmla="*/ 52521 w 514523"/>
                  <a:gd name="connsiteY94" fmla="*/ 243306 h 500537"/>
                  <a:gd name="connsiteX95" fmla="*/ 0 w 514523"/>
                  <a:gd name="connsiteY95" fmla="*/ 243237 h 500537"/>
                  <a:gd name="connsiteX96" fmla="*/ 57965 w 514523"/>
                  <a:gd name="connsiteY96" fmla="*/ 87330 h 500537"/>
                  <a:gd name="connsiteX97" fmla="*/ 295894 w 514523"/>
                  <a:gd name="connsiteY97" fmla="*/ 5172 h 500537"/>
                  <a:gd name="connsiteX98" fmla="*/ 330701 w 514523"/>
                  <a:gd name="connsiteY98" fmla="*/ 19370 h 500537"/>
                  <a:gd name="connsiteX99" fmla="*/ 412101 w 514523"/>
                  <a:gd name="connsiteY99" fmla="*/ 104561 h 500537"/>
                  <a:gd name="connsiteX100" fmla="*/ 398316 w 514523"/>
                  <a:gd name="connsiteY100" fmla="*/ 112350 h 500537"/>
                  <a:gd name="connsiteX101" fmla="*/ 347518 w 514523"/>
                  <a:gd name="connsiteY101" fmla="*/ 132613 h 500537"/>
                  <a:gd name="connsiteX102" fmla="*/ 330012 w 514523"/>
                  <a:gd name="connsiteY102" fmla="*/ 65894 h 500537"/>
                  <a:gd name="connsiteX103" fmla="*/ 298996 w 514523"/>
                  <a:gd name="connsiteY103" fmla="*/ 8549 h 500537"/>
                  <a:gd name="connsiteX104" fmla="*/ 218629 w 514523"/>
                  <a:gd name="connsiteY104" fmla="*/ 5172 h 500537"/>
                  <a:gd name="connsiteX105" fmla="*/ 202776 w 514523"/>
                  <a:gd name="connsiteY105" fmla="*/ 26538 h 500537"/>
                  <a:gd name="connsiteX106" fmla="*/ 169348 w 514523"/>
                  <a:gd name="connsiteY106" fmla="*/ 120758 h 500537"/>
                  <a:gd name="connsiteX107" fmla="*/ 167073 w 514523"/>
                  <a:gd name="connsiteY107" fmla="*/ 132613 h 500537"/>
                  <a:gd name="connsiteX108" fmla="*/ 102353 w 514523"/>
                  <a:gd name="connsiteY108" fmla="*/ 104561 h 500537"/>
                  <a:gd name="connsiteX109" fmla="*/ 123030 w 514523"/>
                  <a:gd name="connsiteY109" fmla="*/ 72580 h 500537"/>
                  <a:gd name="connsiteX110" fmla="*/ 183753 w 514523"/>
                  <a:gd name="connsiteY110" fmla="*/ 19370 h 500537"/>
                  <a:gd name="connsiteX111" fmla="*/ 218629 w 514523"/>
                  <a:gd name="connsiteY111" fmla="*/ 5172 h 500537"/>
                  <a:gd name="connsiteX112" fmla="*/ 331666 w 514523"/>
                  <a:gd name="connsiteY112" fmla="*/ 4069 h 500537"/>
                  <a:gd name="connsiteX113" fmla="*/ 448424 w 514523"/>
                  <a:gd name="connsiteY113" fmla="*/ 78232 h 500537"/>
                  <a:gd name="connsiteX114" fmla="*/ 424094 w 514523"/>
                  <a:gd name="connsiteY114" fmla="*/ 97117 h 500537"/>
                  <a:gd name="connsiteX115" fmla="*/ 402728 w 514523"/>
                  <a:gd name="connsiteY115" fmla="*/ 64240 h 500537"/>
                  <a:gd name="connsiteX116" fmla="*/ 337662 w 514523"/>
                  <a:gd name="connsiteY116" fmla="*/ 7170 h 500537"/>
                  <a:gd name="connsiteX117" fmla="*/ 331666 w 514523"/>
                  <a:gd name="connsiteY117" fmla="*/ 4069 h 500537"/>
                  <a:gd name="connsiteX118" fmla="*/ 182582 w 514523"/>
                  <a:gd name="connsiteY118" fmla="*/ 4069 h 500537"/>
                  <a:gd name="connsiteX119" fmla="*/ 176585 w 514523"/>
                  <a:gd name="connsiteY119" fmla="*/ 7170 h 500537"/>
                  <a:gd name="connsiteX120" fmla="*/ 90361 w 514523"/>
                  <a:gd name="connsiteY120" fmla="*/ 96910 h 500537"/>
                  <a:gd name="connsiteX121" fmla="*/ 78988 w 514523"/>
                  <a:gd name="connsiteY121" fmla="*/ 88777 h 500537"/>
                  <a:gd name="connsiteX122" fmla="*/ 66306 w 514523"/>
                  <a:gd name="connsiteY122" fmla="*/ 77956 h 500537"/>
                  <a:gd name="connsiteX123" fmla="*/ 182582 w 514523"/>
                  <a:gd name="connsiteY123" fmla="*/ 4069 h 500537"/>
                  <a:gd name="connsiteX124" fmla="*/ 257261 w 514523"/>
                  <a:gd name="connsiteY124" fmla="*/ 0 h 500537"/>
                  <a:gd name="connsiteX125" fmla="*/ 272597 w 514523"/>
                  <a:gd name="connsiteY125" fmla="*/ 4275 h 500537"/>
                  <a:gd name="connsiteX126" fmla="*/ 299615 w 514523"/>
                  <a:gd name="connsiteY126" fmla="*/ 34050 h 500537"/>
                  <a:gd name="connsiteX127" fmla="*/ 331390 w 514523"/>
                  <a:gd name="connsiteY127" fmla="*/ 123652 h 500537"/>
                  <a:gd name="connsiteX128" fmla="*/ 333871 w 514523"/>
                  <a:gd name="connsiteY128" fmla="*/ 136334 h 500537"/>
                  <a:gd name="connsiteX129" fmla="*/ 257227 w 514523"/>
                  <a:gd name="connsiteY129" fmla="*/ 145432 h 500537"/>
                  <a:gd name="connsiteX130" fmla="*/ 180720 w 514523"/>
                  <a:gd name="connsiteY130" fmla="*/ 136266 h 500537"/>
                  <a:gd name="connsiteX131" fmla="*/ 197814 w 514523"/>
                  <a:gd name="connsiteY131" fmla="*/ 70718 h 500537"/>
                  <a:gd name="connsiteX132" fmla="*/ 226211 w 514523"/>
                  <a:gd name="connsiteY132" fmla="*/ 17715 h 500537"/>
                  <a:gd name="connsiteX133" fmla="*/ 241925 w 514523"/>
                  <a:gd name="connsiteY133" fmla="*/ 4275 h 500537"/>
                  <a:gd name="connsiteX134" fmla="*/ 257261 w 514523"/>
                  <a:gd name="connsiteY134" fmla="*/ 0 h 50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514523" h="500537">
                    <a:moveTo>
                      <a:pt x="423818" y="404314"/>
                    </a:moveTo>
                    <a:cubicBezTo>
                      <a:pt x="426988" y="406657"/>
                      <a:pt x="430022" y="408932"/>
                      <a:pt x="432985" y="411206"/>
                    </a:cubicBezTo>
                    <a:cubicBezTo>
                      <a:pt x="438154" y="415135"/>
                      <a:pt x="443048" y="419270"/>
                      <a:pt x="447735" y="423544"/>
                    </a:cubicBezTo>
                    <a:cubicBezTo>
                      <a:pt x="416375" y="458034"/>
                      <a:pt x="376260" y="483377"/>
                      <a:pt x="331666" y="496879"/>
                    </a:cubicBezTo>
                    <a:cubicBezTo>
                      <a:pt x="333734" y="495846"/>
                      <a:pt x="335733" y="494881"/>
                      <a:pt x="337662" y="493778"/>
                    </a:cubicBezTo>
                    <a:cubicBezTo>
                      <a:pt x="374192" y="472604"/>
                      <a:pt x="404037" y="441609"/>
                      <a:pt x="423818" y="404314"/>
                    </a:cubicBezTo>
                    <a:close/>
                    <a:moveTo>
                      <a:pt x="89396" y="402246"/>
                    </a:moveTo>
                    <a:cubicBezTo>
                      <a:pt x="95909" y="414321"/>
                      <a:pt x="103402" y="425852"/>
                      <a:pt x="111796" y="436708"/>
                    </a:cubicBezTo>
                    <a:cubicBezTo>
                      <a:pt x="129296" y="460108"/>
                      <a:pt x="151449" y="479634"/>
                      <a:pt x="176861" y="494053"/>
                    </a:cubicBezTo>
                    <a:lnTo>
                      <a:pt x="182857" y="497155"/>
                    </a:lnTo>
                    <a:cubicBezTo>
                      <a:pt x="137174" y="483322"/>
                      <a:pt x="96226" y="457075"/>
                      <a:pt x="64583" y="421338"/>
                    </a:cubicBezTo>
                    <a:cubicBezTo>
                      <a:pt x="72399" y="414397"/>
                      <a:pt x="80691" y="408021"/>
                      <a:pt x="89396" y="402246"/>
                    </a:cubicBezTo>
                    <a:close/>
                    <a:moveTo>
                      <a:pt x="347794" y="368129"/>
                    </a:moveTo>
                    <a:cubicBezTo>
                      <a:pt x="370402" y="374897"/>
                      <a:pt x="392044" y="384512"/>
                      <a:pt x="412170" y="396732"/>
                    </a:cubicBezTo>
                    <a:cubicBezTo>
                      <a:pt x="406105" y="407705"/>
                      <a:pt x="399212" y="418189"/>
                      <a:pt x="391493" y="428093"/>
                    </a:cubicBezTo>
                    <a:cubicBezTo>
                      <a:pt x="375157" y="449860"/>
                      <a:pt x="354549" y="468000"/>
                      <a:pt x="330839" y="481372"/>
                    </a:cubicBezTo>
                    <a:cubicBezTo>
                      <a:pt x="319811" y="487444"/>
                      <a:pt x="308094" y="492207"/>
                      <a:pt x="295963" y="495570"/>
                    </a:cubicBezTo>
                    <a:cubicBezTo>
                      <a:pt x="301959" y="489009"/>
                      <a:pt x="307267" y="481847"/>
                      <a:pt x="311816" y="474204"/>
                    </a:cubicBezTo>
                    <a:cubicBezTo>
                      <a:pt x="328013" y="444787"/>
                      <a:pt x="339385" y="412985"/>
                      <a:pt x="345520" y="379984"/>
                    </a:cubicBezTo>
                    <a:cubicBezTo>
                      <a:pt x="346347" y="376055"/>
                      <a:pt x="347105" y="372126"/>
                      <a:pt x="347794" y="368129"/>
                    </a:cubicBezTo>
                    <a:close/>
                    <a:moveTo>
                      <a:pt x="166660" y="366681"/>
                    </a:moveTo>
                    <a:cubicBezTo>
                      <a:pt x="170686" y="389846"/>
                      <a:pt x="176586" y="412640"/>
                      <a:pt x="184305" y="434847"/>
                    </a:cubicBezTo>
                    <a:cubicBezTo>
                      <a:pt x="191218" y="455628"/>
                      <a:pt x="201715" y="475037"/>
                      <a:pt x="215321" y="492192"/>
                    </a:cubicBezTo>
                    <a:cubicBezTo>
                      <a:pt x="216286" y="493364"/>
                      <a:pt x="217389" y="494467"/>
                      <a:pt x="218423" y="495570"/>
                    </a:cubicBezTo>
                    <a:cubicBezTo>
                      <a:pt x="206237" y="492282"/>
                      <a:pt x="194499" y="487512"/>
                      <a:pt x="183478" y="481371"/>
                    </a:cubicBezTo>
                    <a:cubicBezTo>
                      <a:pt x="148320" y="460811"/>
                      <a:pt x="119819" y="430567"/>
                      <a:pt x="101389" y="394251"/>
                    </a:cubicBezTo>
                    <a:cubicBezTo>
                      <a:pt x="105386" y="391838"/>
                      <a:pt x="109453" y="389564"/>
                      <a:pt x="113657" y="387358"/>
                    </a:cubicBezTo>
                    <a:cubicBezTo>
                      <a:pt x="130606" y="378749"/>
                      <a:pt x="148361" y="371822"/>
                      <a:pt x="166660" y="366681"/>
                    </a:cubicBezTo>
                    <a:close/>
                    <a:moveTo>
                      <a:pt x="257580" y="354010"/>
                    </a:moveTo>
                    <a:cubicBezTo>
                      <a:pt x="283332" y="354219"/>
                      <a:pt x="309058" y="357479"/>
                      <a:pt x="334215" y="363786"/>
                    </a:cubicBezTo>
                    <a:cubicBezTo>
                      <a:pt x="330287" y="386117"/>
                      <a:pt x="324566" y="408083"/>
                      <a:pt x="317053" y="429471"/>
                    </a:cubicBezTo>
                    <a:cubicBezTo>
                      <a:pt x="310712" y="448646"/>
                      <a:pt x="301063" y="466559"/>
                      <a:pt x="288587" y="482405"/>
                    </a:cubicBezTo>
                    <a:cubicBezTo>
                      <a:pt x="284245" y="487905"/>
                      <a:pt x="278938" y="492578"/>
                      <a:pt x="272941" y="496190"/>
                    </a:cubicBezTo>
                    <a:cubicBezTo>
                      <a:pt x="263568" y="501986"/>
                      <a:pt x="251644" y="501986"/>
                      <a:pt x="242270" y="496190"/>
                    </a:cubicBezTo>
                    <a:cubicBezTo>
                      <a:pt x="230897" y="488815"/>
                      <a:pt x="221565" y="478662"/>
                      <a:pt x="215182" y="466690"/>
                    </a:cubicBezTo>
                    <a:cubicBezTo>
                      <a:pt x="199909" y="438700"/>
                      <a:pt x="189205" y="408456"/>
                      <a:pt x="183477" y="377088"/>
                    </a:cubicBezTo>
                    <a:cubicBezTo>
                      <a:pt x="182168" y="372470"/>
                      <a:pt x="181272" y="367852"/>
                      <a:pt x="180789" y="362545"/>
                    </a:cubicBezTo>
                    <a:cubicBezTo>
                      <a:pt x="206050" y="356645"/>
                      <a:pt x="231828" y="353802"/>
                      <a:pt x="257580" y="354010"/>
                    </a:cubicBezTo>
                    <a:close/>
                    <a:moveTo>
                      <a:pt x="462002" y="257436"/>
                    </a:moveTo>
                    <a:lnTo>
                      <a:pt x="514523" y="257436"/>
                    </a:lnTo>
                    <a:cubicBezTo>
                      <a:pt x="513075" y="314774"/>
                      <a:pt x="492397" y="369969"/>
                      <a:pt x="455868" y="414170"/>
                    </a:cubicBezTo>
                    <a:cubicBezTo>
                      <a:pt x="447596" y="406664"/>
                      <a:pt x="438844" y="399758"/>
                      <a:pt x="429607" y="393493"/>
                    </a:cubicBezTo>
                    <a:cubicBezTo>
                      <a:pt x="450284" y="351084"/>
                      <a:pt x="461381" y="304622"/>
                      <a:pt x="462002" y="257436"/>
                    </a:cubicBezTo>
                    <a:close/>
                    <a:moveTo>
                      <a:pt x="357651" y="257436"/>
                    </a:moveTo>
                    <a:lnTo>
                      <a:pt x="447873" y="257436"/>
                    </a:lnTo>
                    <a:cubicBezTo>
                      <a:pt x="447184" y="301878"/>
                      <a:pt x="436845" y="345645"/>
                      <a:pt x="417615" y="385705"/>
                    </a:cubicBezTo>
                    <a:cubicBezTo>
                      <a:pt x="412445" y="382534"/>
                      <a:pt x="407069" y="379501"/>
                      <a:pt x="401555" y="376606"/>
                    </a:cubicBezTo>
                    <a:cubicBezTo>
                      <a:pt x="384944" y="368046"/>
                      <a:pt x="367576" y="361071"/>
                      <a:pt x="349655" y="355791"/>
                    </a:cubicBezTo>
                    <a:cubicBezTo>
                      <a:pt x="354755" y="323252"/>
                      <a:pt x="357444" y="290375"/>
                      <a:pt x="357651" y="257436"/>
                    </a:cubicBezTo>
                    <a:close/>
                    <a:moveTo>
                      <a:pt x="171278" y="257436"/>
                    </a:moveTo>
                    <a:lnTo>
                      <a:pt x="343590" y="257436"/>
                    </a:lnTo>
                    <a:cubicBezTo>
                      <a:pt x="343383" y="289100"/>
                      <a:pt x="340764" y="320708"/>
                      <a:pt x="335939" y="352000"/>
                    </a:cubicBezTo>
                    <a:cubicBezTo>
                      <a:pt x="309403" y="345439"/>
                      <a:pt x="282109" y="342130"/>
                      <a:pt x="254746" y="342144"/>
                    </a:cubicBezTo>
                    <a:cubicBezTo>
                      <a:pt x="229106" y="342151"/>
                      <a:pt x="203597" y="345087"/>
                      <a:pt x="178653" y="350897"/>
                    </a:cubicBezTo>
                    <a:cubicBezTo>
                      <a:pt x="173973" y="319957"/>
                      <a:pt x="171506" y="288728"/>
                      <a:pt x="171278" y="257436"/>
                    </a:cubicBezTo>
                    <a:close/>
                    <a:moveTo>
                      <a:pt x="66650" y="257436"/>
                    </a:moveTo>
                    <a:lnTo>
                      <a:pt x="156873" y="257436"/>
                    </a:lnTo>
                    <a:cubicBezTo>
                      <a:pt x="157127" y="289885"/>
                      <a:pt x="159726" y="322273"/>
                      <a:pt x="164661" y="354344"/>
                    </a:cubicBezTo>
                    <a:cubicBezTo>
                      <a:pt x="140537" y="361057"/>
                      <a:pt x="117378" y="370830"/>
                      <a:pt x="95736" y="383430"/>
                    </a:cubicBezTo>
                    <a:cubicBezTo>
                      <a:pt x="77202" y="343977"/>
                      <a:pt x="67284" y="301024"/>
                      <a:pt x="66650" y="257436"/>
                    </a:cubicBezTo>
                    <a:close/>
                    <a:moveTo>
                      <a:pt x="0" y="257436"/>
                    </a:moveTo>
                    <a:lnTo>
                      <a:pt x="52521" y="257436"/>
                    </a:lnTo>
                    <a:cubicBezTo>
                      <a:pt x="53203" y="303656"/>
                      <a:pt x="63831" y="349188"/>
                      <a:pt x="83675" y="390943"/>
                    </a:cubicBezTo>
                    <a:cubicBezTo>
                      <a:pt x="78643" y="394458"/>
                      <a:pt x="73198" y="398042"/>
                      <a:pt x="68925" y="401350"/>
                    </a:cubicBezTo>
                    <a:cubicBezTo>
                      <a:pt x="64651" y="404659"/>
                      <a:pt x="60585" y="408105"/>
                      <a:pt x="56587" y="411551"/>
                    </a:cubicBezTo>
                    <a:cubicBezTo>
                      <a:pt x="21319" y="367784"/>
                      <a:pt x="1434" y="313623"/>
                      <a:pt x="0" y="257436"/>
                    </a:cubicBezTo>
                    <a:close/>
                    <a:moveTo>
                      <a:pt x="335594" y="148604"/>
                    </a:moveTo>
                    <a:cubicBezTo>
                      <a:pt x="340419" y="179944"/>
                      <a:pt x="343038" y="211594"/>
                      <a:pt x="343245" y="243306"/>
                    </a:cubicBezTo>
                    <a:lnTo>
                      <a:pt x="170933" y="243306"/>
                    </a:lnTo>
                    <a:lnTo>
                      <a:pt x="178582" y="148636"/>
                    </a:lnTo>
                    <a:lnTo>
                      <a:pt x="256951" y="157842"/>
                    </a:lnTo>
                    <a:cubicBezTo>
                      <a:pt x="283350" y="157842"/>
                      <a:pt x="309748" y="154763"/>
                      <a:pt x="335594" y="148604"/>
                    </a:cubicBezTo>
                    <a:close/>
                    <a:moveTo>
                      <a:pt x="178308" y="148604"/>
                    </a:moveTo>
                    <a:lnTo>
                      <a:pt x="178584" y="148604"/>
                    </a:lnTo>
                    <a:lnTo>
                      <a:pt x="178582" y="148636"/>
                    </a:lnTo>
                    <a:close/>
                    <a:moveTo>
                      <a:pt x="96632" y="115658"/>
                    </a:moveTo>
                    <a:cubicBezTo>
                      <a:pt x="101112" y="118346"/>
                      <a:pt x="105730" y="120965"/>
                      <a:pt x="110417" y="123377"/>
                    </a:cubicBezTo>
                    <a:cubicBezTo>
                      <a:pt x="127814" y="132358"/>
                      <a:pt x="146051" y="139609"/>
                      <a:pt x="164868" y="145020"/>
                    </a:cubicBezTo>
                    <a:cubicBezTo>
                      <a:pt x="159733" y="177531"/>
                      <a:pt x="157038" y="210388"/>
                      <a:pt x="156804" y="243306"/>
                    </a:cubicBezTo>
                    <a:lnTo>
                      <a:pt x="66650" y="243306"/>
                    </a:lnTo>
                    <a:cubicBezTo>
                      <a:pt x="67346" y="199098"/>
                      <a:pt x="77575" y="155558"/>
                      <a:pt x="96632" y="115658"/>
                    </a:cubicBezTo>
                    <a:close/>
                    <a:moveTo>
                      <a:pt x="417891" y="115520"/>
                    </a:moveTo>
                    <a:cubicBezTo>
                      <a:pt x="436983" y="155455"/>
                      <a:pt x="447253" y="199043"/>
                      <a:pt x="447873" y="243306"/>
                    </a:cubicBezTo>
                    <a:lnTo>
                      <a:pt x="357720" y="243306"/>
                    </a:lnTo>
                    <a:cubicBezTo>
                      <a:pt x="357513" y="210346"/>
                      <a:pt x="354824" y="177442"/>
                      <a:pt x="349655" y="144882"/>
                    </a:cubicBezTo>
                    <a:cubicBezTo>
                      <a:pt x="373572" y="138079"/>
                      <a:pt x="396524" y="128209"/>
                      <a:pt x="417891" y="115520"/>
                    </a:cubicBezTo>
                    <a:close/>
                    <a:moveTo>
                      <a:pt x="456350" y="87399"/>
                    </a:moveTo>
                    <a:cubicBezTo>
                      <a:pt x="492466" y="131483"/>
                      <a:pt x="512869" y="186340"/>
                      <a:pt x="514316" y="243306"/>
                    </a:cubicBezTo>
                    <a:lnTo>
                      <a:pt x="462002" y="243306"/>
                    </a:lnTo>
                    <a:cubicBezTo>
                      <a:pt x="461381" y="196375"/>
                      <a:pt x="450353" y="150161"/>
                      <a:pt x="429883" y="107938"/>
                    </a:cubicBezTo>
                    <a:cubicBezTo>
                      <a:pt x="434432" y="104905"/>
                      <a:pt x="438844" y="101804"/>
                      <a:pt x="442910" y="98564"/>
                    </a:cubicBezTo>
                    <a:cubicBezTo>
                      <a:pt x="447528" y="94980"/>
                      <a:pt x="452008" y="91258"/>
                      <a:pt x="456350" y="87399"/>
                    </a:cubicBezTo>
                    <a:close/>
                    <a:moveTo>
                      <a:pt x="57965" y="87330"/>
                    </a:moveTo>
                    <a:cubicBezTo>
                      <a:pt x="66361" y="94815"/>
                      <a:pt x="75245" y="101721"/>
                      <a:pt x="84571" y="108007"/>
                    </a:cubicBezTo>
                    <a:cubicBezTo>
                      <a:pt x="64086" y="150210"/>
                      <a:pt x="53148" y="196403"/>
                      <a:pt x="52521" y="243306"/>
                    </a:cubicBezTo>
                    <a:lnTo>
                      <a:pt x="0" y="243237"/>
                    </a:lnTo>
                    <a:cubicBezTo>
                      <a:pt x="1434" y="186264"/>
                      <a:pt x="21835" y="131400"/>
                      <a:pt x="57965" y="87330"/>
                    </a:cubicBezTo>
                    <a:close/>
                    <a:moveTo>
                      <a:pt x="295894" y="5172"/>
                    </a:moveTo>
                    <a:cubicBezTo>
                      <a:pt x="308025" y="8466"/>
                      <a:pt x="319742" y="13236"/>
                      <a:pt x="330701" y="19370"/>
                    </a:cubicBezTo>
                    <a:cubicBezTo>
                      <a:pt x="365370" y="39482"/>
                      <a:pt x="393560" y="69030"/>
                      <a:pt x="412101" y="104561"/>
                    </a:cubicBezTo>
                    <a:cubicBezTo>
                      <a:pt x="407690" y="107249"/>
                      <a:pt x="403072" y="109868"/>
                      <a:pt x="398316" y="112350"/>
                    </a:cubicBezTo>
                    <a:cubicBezTo>
                      <a:pt x="382050" y="120710"/>
                      <a:pt x="365026" y="127499"/>
                      <a:pt x="347518" y="132613"/>
                    </a:cubicBezTo>
                    <a:cubicBezTo>
                      <a:pt x="343452" y="109937"/>
                      <a:pt x="337662" y="87626"/>
                      <a:pt x="330012" y="65894"/>
                    </a:cubicBezTo>
                    <a:cubicBezTo>
                      <a:pt x="323119" y="45107"/>
                      <a:pt x="312643" y="25697"/>
                      <a:pt x="298996" y="8549"/>
                    </a:cubicBezTo>
                    <a:close/>
                    <a:moveTo>
                      <a:pt x="218629" y="5172"/>
                    </a:moveTo>
                    <a:cubicBezTo>
                      <a:pt x="212605" y="11720"/>
                      <a:pt x="207298" y="18881"/>
                      <a:pt x="202776" y="26538"/>
                    </a:cubicBezTo>
                    <a:cubicBezTo>
                      <a:pt x="186662" y="55955"/>
                      <a:pt x="175372" y="87764"/>
                      <a:pt x="169348" y="120758"/>
                    </a:cubicBezTo>
                    <a:cubicBezTo>
                      <a:pt x="168521" y="124618"/>
                      <a:pt x="167831" y="128616"/>
                      <a:pt x="167073" y="132613"/>
                    </a:cubicBezTo>
                    <a:cubicBezTo>
                      <a:pt x="144411" y="126017"/>
                      <a:pt x="122665" y="116588"/>
                      <a:pt x="102353" y="104561"/>
                    </a:cubicBezTo>
                    <a:cubicBezTo>
                      <a:pt x="108432" y="93395"/>
                      <a:pt x="115339" y="82705"/>
                      <a:pt x="123030" y="72580"/>
                    </a:cubicBezTo>
                    <a:cubicBezTo>
                      <a:pt x="139366" y="50828"/>
                      <a:pt x="160043" y="32707"/>
                      <a:pt x="183753" y="19370"/>
                    </a:cubicBezTo>
                    <a:cubicBezTo>
                      <a:pt x="194753" y="13229"/>
                      <a:pt x="206464" y="8460"/>
                      <a:pt x="218629" y="5172"/>
                    </a:cubicBezTo>
                    <a:close/>
                    <a:moveTo>
                      <a:pt x="331666" y="4069"/>
                    </a:moveTo>
                    <a:cubicBezTo>
                      <a:pt x="376605" y="17640"/>
                      <a:pt x="416995" y="43294"/>
                      <a:pt x="448424" y="78232"/>
                    </a:cubicBezTo>
                    <a:cubicBezTo>
                      <a:pt x="440773" y="85076"/>
                      <a:pt x="432641" y="91389"/>
                      <a:pt x="424094" y="97117"/>
                    </a:cubicBezTo>
                    <a:cubicBezTo>
                      <a:pt x="417822" y="85641"/>
                      <a:pt x="410653" y="74654"/>
                      <a:pt x="402728" y="64240"/>
                    </a:cubicBezTo>
                    <a:cubicBezTo>
                      <a:pt x="385221" y="40923"/>
                      <a:pt x="363096" y="21493"/>
                      <a:pt x="337662" y="7170"/>
                    </a:cubicBezTo>
                    <a:cubicBezTo>
                      <a:pt x="335733" y="5861"/>
                      <a:pt x="333734" y="4896"/>
                      <a:pt x="331666" y="4069"/>
                    </a:cubicBezTo>
                    <a:close/>
                    <a:moveTo>
                      <a:pt x="182582" y="4069"/>
                    </a:moveTo>
                    <a:lnTo>
                      <a:pt x="176585" y="7170"/>
                    </a:lnTo>
                    <a:cubicBezTo>
                      <a:pt x="139986" y="28392"/>
                      <a:pt x="110101" y="59491"/>
                      <a:pt x="90361" y="96910"/>
                    </a:cubicBezTo>
                    <a:cubicBezTo>
                      <a:pt x="86432" y="94222"/>
                      <a:pt x="82641" y="91603"/>
                      <a:pt x="78988" y="88777"/>
                    </a:cubicBezTo>
                    <a:cubicBezTo>
                      <a:pt x="74439" y="85262"/>
                      <a:pt x="70166" y="81678"/>
                      <a:pt x="66306" y="77956"/>
                    </a:cubicBezTo>
                    <a:cubicBezTo>
                      <a:pt x="97639" y="43232"/>
                      <a:pt x="137836" y="17688"/>
                      <a:pt x="182582" y="4069"/>
                    </a:cubicBezTo>
                    <a:close/>
                    <a:moveTo>
                      <a:pt x="257261" y="0"/>
                    </a:moveTo>
                    <a:cubicBezTo>
                      <a:pt x="262569" y="0"/>
                      <a:pt x="267876" y="1425"/>
                      <a:pt x="272597" y="4275"/>
                    </a:cubicBezTo>
                    <a:cubicBezTo>
                      <a:pt x="283969" y="11753"/>
                      <a:pt x="293274" y="21995"/>
                      <a:pt x="299615" y="34050"/>
                    </a:cubicBezTo>
                    <a:cubicBezTo>
                      <a:pt x="314848" y="62054"/>
                      <a:pt x="325600" y="92299"/>
                      <a:pt x="331390" y="123652"/>
                    </a:cubicBezTo>
                    <a:cubicBezTo>
                      <a:pt x="332217" y="127788"/>
                      <a:pt x="333044" y="131992"/>
                      <a:pt x="333871" y="136334"/>
                    </a:cubicBezTo>
                    <a:cubicBezTo>
                      <a:pt x="308782" y="142393"/>
                      <a:pt x="283073" y="145446"/>
                      <a:pt x="257227" y="145432"/>
                    </a:cubicBezTo>
                    <a:cubicBezTo>
                      <a:pt x="231449" y="145467"/>
                      <a:pt x="205760" y="142393"/>
                      <a:pt x="180720" y="136266"/>
                    </a:cubicBezTo>
                    <a:cubicBezTo>
                      <a:pt x="184573" y="113975"/>
                      <a:pt x="190294" y="92050"/>
                      <a:pt x="197814" y="70718"/>
                    </a:cubicBezTo>
                    <a:cubicBezTo>
                      <a:pt x="204148" y="51543"/>
                      <a:pt x="213756" y="33609"/>
                      <a:pt x="226211" y="17715"/>
                    </a:cubicBezTo>
                    <a:cubicBezTo>
                      <a:pt x="230690" y="12401"/>
                      <a:pt x="235998" y="7859"/>
                      <a:pt x="241925" y="4275"/>
                    </a:cubicBezTo>
                    <a:cubicBezTo>
                      <a:pt x="246647" y="1425"/>
                      <a:pt x="251954" y="0"/>
                      <a:pt x="257261" y="0"/>
                    </a:cubicBezTo>
                    <a:close/>
                  </a:path>
                </a:pathLst>
              </a:custGeom>
              <a:gradFill>
                <a:gsLst>
                  <a:gs pos="63000">
                    <a:schemeClr val="accent1">
                      <a:lumMod val="80000"/>
                      <a:lumOff val="20000"/>
                    </a:schemeClr>
                  </a:gs>
                  <a:gs pos="0">
                    <a:schemeClr val="accent1">
                      <a:lumMod val="60000"/>
                      <a:lumOff val="40000"/>
                    </a:schemeClr>
                  </a:gs>
                </a:gsLst>
                <a:lin ang="2700000" scaled="0"/>
              </a:gradFill>
              <a:ln w="6890" cap="flat">
                <a:noFill/>
                <a:prstDash val="solid"/>
                <a:miter/>
              </a:ln>
            </p:spPr>
            <p:txBody>
              <a:bodyPr wrap="square" rtlCol="0" anchor="ctr">
                <a:noAutofit/>
              </a:bodyPr>
              <a:lstStyle/>
              <a:p>
                <a:endParaRPr lang="zh-CN" altLang="en-US"/>
              </a:p>
            </p:txBody>
          </p:sp>
        </p:grpSp>
      </p:grpSp>
      <p:grpSp>
        <p:nvGrpSpPr>
          <p:cNvPr id="4" name="组合 3">
            <a:extLst>
              <a:ext uri="{FF2B5EF4-FFF2-40B4-BE49-F238E27FC236}">
                <a16:creationId xmlns:a16="http://schemas.microsoft.com/office/drawing/2014/main" id="{5E3CADE3-C106-2753-65ED-576C80547F56}"/>
              </a:ext>
            </a:extLst>
          </p:cNvPr>
          <p:cNvGrpSpPr/>
          <p:nvPr/>
        </p:nvGrpSpPr>
        <p:grpSpPr>
          <a:xfrm>
            <a:off x="7758637" y="2086864"/>
            <a:ext cx="2525458" cy="3273552"/>
            <a:chOff x="7758637" y="2086864"/>
            <a:chExt cx="2525458" cy="3273552"/>
          </a:xfrm>
        </p:grpSpPr>
        <p:sp>
          <p:nvSpPr>
            <p:cNvPr id="81" name="任意多边形: 形状 80">
              <a:extLst>
                <a:ext uri="{FF2B5EF4-FFF2-40B4-BE49-F238E27FC236}">
                  <a16:creationId xmlns:a16="http://schemas.microsoft.com/office/drawing/2014/main" id="{D5273880-9FC5-58CC-B338-CF75CA97C593}"/>
                </a:ext>
              </a:extLst>
            </p:cNvPr>
            <p:cNvSpPr/>
            <p:nvPr/>
          </p:nvSpPr>
          <p:spPr>
            <a:xfrm>
              <a:off x="7758637" y="2086864"/>
              <a:ext cx="2525458" cy="3273552"/>
            </a:xfrm>
            <a:custGeom>
              <a:avLst/>
              <a:gdLst>
                <a:gd name="connsiteX0" fmla="*/ 2407603 w 7305040"/>
                <a:gd name="connsiteY0" fmla="*/ 0 h 3495040"/>
                <a:gd name="connsiteX1" fmla="*/ 4897437 w 7305040"/>
                <a:gd name="connsiteY1" fmla="*/ 0 h 3495040"/>
                <a:gd name="connsiteX2" fmla="*/ 5024120 w 7305040"/>
                <a:gd name="connsiteY2" fmla="*/ 579121 h 3495040"/>
                <a:gd name="connsiteX3" fmla="*/ 7167059 w 7305040"/>
                <a:gd name="connsiteY3" fmla="*/ 579121 h 3495040"/>
                <a:gd name="connsiteX4" fmla="*/ 7305040 w 7305040"/>
                <a:gd name="connsiteY4" fmla="*/ 717102 h 3495040"/>
                <a:gd name="connsiteX5" fmla="*/ 7305040 w 7305040"/>
                <a:gd name="connsiteY5" fmla="*/ 3357059 h 3495040"/>
                <a:gd name="connsiteX6" fmla="*/ 7167059 w 7305040"/>
                <a:gd name="connsiteY6" fmla="*/ 3495040 h 3495040"/>
                <a:gd name="connsiteX7" fmla="*/ 137981 w 7305040"/>
                <a:gd name="connsiteY7" fmla="*/ 3495040 h 3495040"/>
                <a:gd name="connsiteX8" fmla="*/ 0 w 7305040"/>
                <a:gd name="connsiteY8" fmla="*/ 3357059 h 3495040"/>
                <a:gd name="connsiteX9" fmla="*/ 0 w 7305040"/>
                <a:gd name="connsiteY9" fmla="*/ 717102 h 3495040"/>
                <a:gd name="connsiteX10" fmla="*/ 137981 w 7305040"/>
                <a:gd name="connsiteY10" fmla="*/ 579121 h 3495040"/>
                <a:gd name="connsiteX11" fmla="*/ 2280920 w 7305040"/>
                <a:gd name="connsiteY11" fmla="*/ 579121 h 349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5040" h="3495040">
                  <a:moveTo>
                    <a:pt x="2407603" y="0"/>
                  </a:moveTo>
                  <a:lnTo>
                    <a:pt x="4897437" y="0"/>
                  </a:lnTo>
                  <a:lnTo>
                    <a:pt x="5024120" y="579121"/>
                  </a:lnTo>
                  <a:lnTo>
                    <a:pt x="7167059" y="579121"/>
                  </a:lnTo>
                  <a:cubicBezTo>
                    <a:pt x="7243264" y="579121"/>
                    <a:pt x="7305040" y="640897"/>
                    <a:pt x="7305040" y="717102"/>
                  </a:cubicBezTo>
                  <a:lnTo>
                    <a:pt x="7305040" y="3357059"/>
                  </a:lnTo>
                  <a:cubicBezTo>
                    <a:pt x="7305040" y="3433264"/>
                    <a:pt x="7243264" y="3495040"/>
                    <a:pt x="7167059" y="3495040"/>
                  </a:cubicBezTo>
                  <a:lnTo>
                    <a:pt x="137981" y="3495040"/>
                  </a:lnTo>
                  <a:cubicBezTo>
                    <a:pt x="61776" y="3495040"/>
                    <a:pt x="0" y="3433264"/>
                    <a:pt x="0" y="3357059"/>
                  </a:cubicBezTo>
                  <a:lnTo>
                    <a:pt x="0" y="717102"/>
                  </a:lnTo>
                  <a:cubicBezTo>
                    <a:pt x="0" y="640897"/>
                    <a:pt x="61776" y="579121"/>
                    <a:pt x="137981" y="579121"/>
                  </a:cubicBezTo>
                  <a:lnTo>
                    <a:pt x="2280920" y="579121"/>
                  </a:lnTo>
                  <a:close/>
                </a:path>
              </a:pathLst>
            </a:custGeom>
            <a:solidFill>
              <a:schemeClr val="accent1">
                <a:lumMod val="40000"/>
                <a:lumOff val="60000"/>
              </a:schemeClr>
            </a:solidFill>
            <a:ln>
              <a:noFill/>
            </a:ln>
            <a:effectLst>
              <a:outerShdw blurRad="254000" dist="38100" dir="5400000" sx="102000" sy="10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2296" tIns="41148" rIns="82296" bIns="41148" rtlCol="0" anchor="ctr">
              <a:noAutofit/>
            </a:bodyPr>
            <a:lstStyle/>
            <a:p>
              <a:pPr algn="ctr"/>
              <a:endParaRPr lang="zh-CN" altLang="en-US" sz="1620"/>
            </a:p>
          </p:txBody>
        </p:sp>
        <p:sp>
          <p:nvSpPr>
            <p:cNvPr id="82" name="缺角矩形 81">
              <a:extLst>
                <a:ext uri="{FF2B5EF4-FFF2-40B4-BE49-F238E27FC236}">
                  <a16:creationId xmlns:a16="http://schemas.microsoft.com/office/drawing/2014/main" id="{B0970E4E-3735-817F-4EA5-AA429EC975F8}"/>
                </a:ext>
              </a:extLst>
            </p:cNvPr>
            <p:cNvSpPr/>
            <p:nvPr>
              <p:custDataLst>
                <p:tags r:id="rId2"/>
              </p:custDataLst>
            </p:nvPr>
          </p:nvSpPr>
          <p:spPr>
            <a:xfrm>
              <a:off x="7786641" y="3044127"/>
              <a:ext cx="2469452" cy="2164270"/>
            </a:xfrm>
            <a:prstGeom prst="plaque">
              <a:avLst>
                <a:gd name="adj" fmla="val 5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dirty="0"/>
            </a:p>
          </p:txBody>
        </p:sp>
        <p:sp>
          <p:nvSpPr>
            <p:cNvPr id="86" name="星形: 四角 85">
              <a:extLst>
                <a:ext uri="{FF2B5EF4-FFF2-40B4-BE49-F238E27FC236}">
                  <a16:creationId xmlns:a16="http://schemas.microsoft.com/office/drawing/2014/main" id="{2D28A710-E09C-AB8F-1A90-202051A575CF}"/>
                </a:ext>
              </a:extLst>
            </p:cNvPr>
            <p:cNvSpPr/>
            <p:nvPr/>
          </p:nvSpPr>
          <p:spPr>
            <a:xfrm>
              <a:off x="7786641" y="2685797"/>
              <a:ext cx="277178" cy="358331"/>
            </a:xfrm>
            <a:prstGeom prst="star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87" name="星形: 四角 86">
              <a:extLst>
                <a:ext uri="{FF2B5EF4-FFF2-40B4-BE49-F238E27FC236}">
                  <a16:creationId xmlns:a16="http://schemas.microsoft.com/office/drawing/2014/main" id="{DDB34357-3743-4533-1807-0065C9C66B39}"/>
                </a:ext>
              </a:extLst>
            </p:cNvPr>
            <p:cNvSpPr/>
            <p:nvPr/>
          </p:nvSpPr>
          <p:spPr>
            <a:xfrm>
              <a:off x="9913192" y="2685797"/>
              <a:ext cx="277178" cy="358331"/>
            </a:xfrm>
            <a:prstGeom prst="star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88" name="文本框 87">
              <a:extLst>
                <a:ext uri="{FF2B5EF4-FFF2-40B4-BE49-F238E27FC236}">
                  <a16:creationId xmlns:a16="http://schemas.microsoft.com/office/drawing/2014/main" id="{6A548F6F-7263-2871-CE6C-3F53E1CC212D}"/>
                </a:ext>
              </a:extLst>
            </p:cNvPr>
            <p:cNvSpPr txBox="1"/>
            <p:nvPr/>
          </p:nvSpPr>
          <p:spPr>
            <a:xfrm>
              <a:off x="8002811" y="3673386"/>
              <a:ext cx="2091546" cy="1327286"/>
            </a:xfrm>
            <a:prstGeom prst="rect">
              <a:avLst/>
            </a:prstGeom>
            <a:noFill/>
            <a:effectLst/>
          </p:spPr>
          <p:txBody>
            <a:bodyPr wrap="square" lIns="82296" tIns="41148" rIns="82296" bIns="41148" rtlCol="0">
              <a:spAutoFit/>
            </a:bodyPr>
            <a:lstStyle/>
            <a:p>
              <a:pPr algn="just">
                <a:lnSpc>
                  <a:spcPct val="130000"/>
                </a:lnSpc>
              </a:pPr>
              <a:r>
                <a:rPr lang="zh-CN" altLang="en-US" sz="1260" spc="300" dirty="0">
                  <a:solidFill>
                    <a:schemeClr val="tx1">
                      <a:lumMod val="65000"/>
                      <a:lumOff val="35000"/>
                    </a:schemeClr>
                  </a:solidFill>
                  <a:latin typeface="+mn-ea"/>
                </a:rPr>
                <a:t>在这里输入你的正文阐述与关键词标题相关的具体内容若字数太多酌情先删减文案再缩小字号。</a:t>
              </a:r>
            </a:p>
          </p:txBody>
        </p:sp>
        <p:sp>
          <p:nvSpPr>
            <p:cNvPr id="90" name="云形 89">
              <a:extLst>
                <a:ext uri="{FF2B5EF4-FFF2-40B4-BE49-F238E27FC236}">
                  <a16:creationId xmlns:a16="http://schemas.microsoft.com/office/drawing/2014/main" id="{6DB614E3-3957-89E4-9D3D-7502FCB2F81A}"/>
                </a:ext>
              </a:extLst>
            </p:cNvPr>
            <p:cNvSpPr/>
            <p:nvPr/>
          </p:nvSpPr>
          <p:spPr>
            <a:xfrm>
              <a:off x="8123898" y="3126425"/>
              <a:ext cx="1849374" cy="52121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91" name="文本框 90">
              <a:extLst>
                <a:ext uri="{FF2B5EF4-FFF2-40B4-BE49-F238E27FC236}">
                  <a16:creationId xmlns:a16="http://schemas.microsoft.com/office/drawing/2014/main" id="{36550712-A179-F4AC-E6B2-6496D7388FD0}"/>
                </a:ext>
              </a:extLst>
            </p:cNvPr>
            <p:cNvSpPr txBox="1"/>
            <p:nvPr/>
          </p:nvSpPr>
          <p:spPr>
            <a:xfrm>
              <a:off x="8459857" y="3236835"/>
              <a:ext cx="1154161" cy="276999"/>
            </a:xfrm>
            <a:prstGeom prst="rect">
              <a:avLst/>
            </a:prstGeom>
            <a:noFill/>
            <a:effectLst/>
          </p:spPr>
          <p:txBody>
            <a:bodyPr wrap="none" lIns="0" tIns="0" rIns="0" bIns="0" rtlCol="0" anchor="t">
              <a:spAutoFit/>
            </a:bodyPr>
            <a:lstStyle/>
            <a:p>
              <a:pPr algn="l"/>
              <a:r>
                <a:rPr lang="zh-CN" altLang="en-US" dirty="0">
                  <a:solidFill>
                    <a:srgbClr val="FFFFFF"/>
                  </a:solidFill>
                  <a:latin typeface="+mj-ea"/>
                  <a:ea typeface="+mj-ea"/>
                </a:rPr>
                <a:t>关键词标题</a:t>
              </a:r>
            </a:p>
          </p:txBody>
        </p:sp>
        <p:grpSp>
          <p:nvGrpSpPr>
            <p:cNvPr id="10" name="组合 9">
              <a:extLst>
                <a:ext uri="{FF2B5EF4-FFF2-40B4-BE49-F238E27FC236}">
                  <a16:creationId xmlns:a16="http://schemas.microsoft.com/office/drawing/2014/main" id="{82FA59BE-6E38-A3AF-AB47-F145E38581F6}"/>
                </a:ext>
              </a:extLst>
            </p:cNvPr>
            <p:cNvGrpSpPr/>
            <p:nvPr/>
          </p:nvGrpSpPr>
          <p:grpSpPr>
            <a:xfrm>
              <a:off x="8699418" y="2177766"/>
              <a:ext cx="634029" cy="634029"/>
              <a:chOff x="8699418" y="2177766"/>
              <a:chExt cx="634029" cy="634029"/>
            </a:xfrm>
          </p:grpSpPr>
          <p:sp>
            <p:nvSpPr>
              <p:cNvPr id="54" name="矩形: 圆角 53">
                <a:extLst>
                  <a:ext uri="{FF2B5EF4-FFF2-40B4-BE49-F238E27FC236}">
                    <a16:creationId xmlns:a16="http://schemas.microsoft.com/office/drawing/2014/main" id="{96647712-35D2-3567-919D-D52FC89E6228}"/>
                  </a:ext>
                </a:extLst>
              </p:cNvPr>
              <p:cNvSpPr/>
              <p:nvPr/>
            </p:nvSpPr>
            <p:spPr>
              <a:xfrm>
                <a:off x="8699418" y="2177766"/>
                <a:ext cx="634029" cy="634029"/>
              </a:xfrm>
              <a:prstGeom prst="roundRect">
                <a:avLst/>
              </a:prstGeom>
              <a:solidFill>
                <a:schemeClr val="bg1"/>
              </a:solidFill>
              <a:ln w="6350">
                <a:solidFill>
                  <a:schemeClr val="accent3">
                    <a:lumMod val="90000"/>
                  </a:schemeClr>
                </a:solidFill>
              </a:ln>
              <a:effectLst>
                <a:outerShdw blurRad="254000" dist="38100" dir="5400000" algn="t" rotWithShape="0">
                  <a:schemeClr val="accent3">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charset="-122"/>
                </a:endParaRPr>
              </a:p>
            </p:txBody>
          </p:sp>
          <p:sp>
            <p:nvSpPr>
              <p:cNvPr id="55" name="Freeform 43">
                <a:extLst>
                  <a:ext uri="{FF2B5EF4-FFF2-40B4-BE49-F238E27FC236}">
                    <a16:creationId xmlns:a16="http://schemas.microsoft.com/office/drawing/2014/main" id="{037A30F9-3E5B-3E66-26C5-6A80E8DC5252}"/>
                  </a:ext>
                </a:extLst>
              </p:cNvPr>
              <p:cNvSpPr/>
              <p:nvPr/>
            </p:nvSpPr>
            <p:spPr>
              <a:xfrm>
                <a:off x="8824992" y="2318352"/>
                <a:ext cx="398121" cy="368096"/>
              </a:xfrm>
              <a:custGeom>
                <a:avLst/>
                <a:gdLst>
                  <a:gd name="connsiteX0" fmla="*/ 115242 w 503839"/>
                  <a:gd name="connsiteY0" fmla="*/ 285122 h 465842"/>
                  <a:gd name="connsiteX1" fmla="*/ 120067 w 503839"/>
                  <a:gd name="connsiteY1" fmla="*/ 285122 h 465842"/>
                  <a:gd name="connsiteX2" fmla="*/ 121101 w 503839"/>
                  <a:gd name="connsiteY2" fmla="*/ 285232 h 465842"/>
                  <a:gd name="connsiteX3" fmla="*/ 134817 w 503839"/>
                  <a:gd name="connsiteY3" fmla="*/ 303456 h 465842"/>
                  <a:gd name="connsiteX4" fmla="*/ 130336 w 503839"/>
                  <a:gd name="connsiteY4" fmla="*/ 336746 h 465842"/>
                  <a:gd name="connsiteX5" fmla="*/ 144121 w 503839"/>
                  <a:gd name="connsiteY5" fmla="*/ 347016 h 465842"/>
                  <a:gd name="connsiteX6" fmla="*/ 175000 w 503839"/>
                  <a:gd name="connsiteY6" fmla="*/ 333851 h 465842"/>
                  <a:gd name="connsiteX7" fmla="*/ 176564 w 503839"/>
                  <a:gd name="connsiteY7" fmla="*/ 333224 h 465842"/>
                  <a:gd name="connsiteX8" fmla="*/ 196849 w 503839"/>
                  <a:gd name="connsiteY8" fmla="*/ 343225 h 465842"/>
                  <a:gd name="connsiteX9" fmla="*/ 197400 w 503839"/>
                  <a:gd name="connsiteY9" fmla="*/ 344673 h 465842"/>
                  <a:gd name="connsiteX10" fmla="*/ 66443 w 503839"/>
                  <a:gd name="connsiteY10" fmla="*/ 462534 h 465842"/>
                  <a:gd name="connsiteX11" fmla="*/ 64238 w 503839"/>
                  <a:gd name="connsiteY11" fmla="*/ 396435 h 465842"/>
                  <a:gd name="connsiteX12" fmla="*/ 0 w 503839"/>
                  <a:gd name="connsiteY12" fmla="*/ 388922 h 465842"/>
                  <a:gd name="connsiteX13" fmla="*/ 395283 w 503839"/>
                  <a:gd name="connsiteY13" fmla="*/ 279057 h 465842"/>
                  <a:gd name="connsiteX14" fmla="*/ 503839 w 503839"/>
                  <a:gd name="connsiteY14" fmla="*/ 399468 h 465842"/>
                  <a:gd name="connsiteX15" fmla="*/ 437741 w 503839"/>
                  <a:gd name="connsiteY15" fmla="*/ 401674 h 465842"/>
                  <a:gd name="connsiteX16" fmla="*/ 430228 w 503839"/>
                  <a:gd name="connsiteY16" fmla="*/ 465842 h 465842"/>
                  <a:gd name="connsiteX17" fmla="*/ 335181 w 503839"/>
                  <a:gd name="connsiteY17" fmla="*/ 360526 h 465842"/>
                  <a:gd name="connsiteX18" fmla="*/ 340970 w 503839"/>
                  <a:gd name="connsiteY18" fmla="*/ 332266 h 465842"/>
                  <a:gd name="connsiteX19" fmla="*/ 341212 w 503839"/>
                  <a:gd name="connsiteY19" fmla="*/ 331212 h 465842"/>
                  <a:gd name="connsiteX20" fmla="*/ 360959 w 503839"/>
                  <a:gd name="connsiteY20" fmla="*/ 319791 h 465842"/>
                  <a:gd name="connsiteX21" fmla="*/ 393422 w 503839"/>
                  <a:gd name="connsiteY21" fmla="*/ 328200 h 465842"/>
                  <a:gd name="connsiteX22" fmla="*/ 405208 w 503839"/>
                  <a:gd name="connsiteY22" fmla="*/ 316069 h 465842"/>
                  <a:gd name="connsiteX23" fmla="*/ 395904 w 503839"/>
                  <a:gd name="connsiteY23" fmla="*/ 283881 h 465842"/>
                  <a:gd name="connsiteX24" fmla="*/ 395283 w 503839"/>
                  <a:gd name="connsiteY24" fmla="*/ 279057 h 465842"/>
                  <a:gd name="connsiteX25" fmla="*/ 241864 w 503839"/>
                  <a:gd name="connsiteY25" fmla="*/ 649 h 465842"/>
                  <a:gd name="connsiteX26" fmla="*/ 253436 w 503839"/>
                  <a:gd name="connsiteY26" fmla="*/ 5563 h 465842"/>
                  <a:gd name="connsiteX27" fmla="*/ 272184 w 503839"/>
                  <a:gd name="connsiteY27" fmla="*/ 33133 h 465842"/>
                  <a:gd name="connsiteX28" fmla="*/ 272804 w 503839"/>
                  <a:gd name="connsiteY28" fmla="*/ 34011 h 465842"/>
                  <a:gd name="connsiteX29" fmla="*/ 295411 w 503839"/>
                  <a:gd name="connsiteY29" fmla="*/ 37062 h 465842"/>
                  <a:gd name="connsiteX30" fmla="*/ 322223 w 503839"/>
                  <a:gd name="connsiteY30" fmla="*/ 16936 h 465842"/>
                  <a:gd name="connsiteX31" fmla="*/ 337731 w 503839"/>
                  <a:gd name="connsiteY31" fmla="*/ 23828 h 465842"/>
                  <a:gd name="connsiteX32" fmla="*/ 341384 w 503839"/>
                  <a:gd name="connsiteY32" fmla="*/ 57257 h 465842"/>
                  <a:gd name="connsiteX33" fmla="*/ 341542 w 503839"/>
                  <a:gd name="connsiteY33" fmla="*/ 58407 h 465842"/>
                  <a:gd name="connsiteX34" fmla="*/ 360132 w 503839"/>
                  <a:gd name="connsiteY34" fmla="*/ 71455 h 465842"/>
                  <a:gd name="connsiteX35" fmla="*/ 393284 w 503839"/>
                  <a:gd name="connsiteY35" fmla="*/ 66148 h 465842"/>
                  <a:gd name="connsiteX36" fmla="*/ 403899 w 503839"/>
                  <a:gd name="connsiteY36" fmla="*/ 79313 h 465842"/>
                  <a:gd name="connsiteX37" fmla="*/ 391561 w 503839"/>
                  <a:gd name="connsiteY37" fmla="*/ 110536 h 465842"/>
                  <a:gd name="connsiteX38" fmla="*/ 391162 w 503839"/>
                  <a:gd name="connsiteY38" fmla="*/ 111639 h 465842"/>
                  <a:gd name="connsiteX39" fmla="*/ 401555 w 503839"/>
                  <a:gd name="connsiteY39" fmla="*/ 131833 h 465842"/>
                  <a:gd name="connsiteX40" fmla="*/ 433398 w 503839"/>
                  <a:gd name="connsiteY40" fmla="*/ 142517 h 465842"/>
                  <a:gd name="connsiteX41" fmla="*/ 436638 w 503839"/>
                  <a:gd name="connsiteY41" fmla="*/ 159127 h 465842"/>
                  <a:gd name="connsiteX42" fmla="*/ 411274 w 503839"/>
                  <a:gd name="connsiteY42" fmla="*/ 181390 h 465842"/>
                  <a:gd name="connsiteX43" fmla="*/ 410295 w 503839"/>
                  <a:gd name="connsiteY43" fmla="*/ 182280 h 465842"/>
                  <a:gd name="connsiteX44" fmla="*/ 410171 w 503839"/>
                  <a:gd name="connsiteY44" fmla="*/ 204893 h 465842"/>
                  <a:gd name="connsiteX45" fmla="*/ 433674 w 503839"/>
                  <a:gd name="connsiteY45" fmla="*/ 228810 h 465842"/>
                  <a:gd name="connsiteX46" fmla="*/ 428849 w 503839"/>
                  <a:gd name="connsiteY46" fmla="*/ 245008 h 465842"/>
                  <a:gd name="connsiteX47" fmla="*/ 396179 w 503839"/>
                  <a:gd name="connsiteY47" fmla="*/ 252658 h 465842"/>
                  <a:gd name="connsiteX48" fmla="*/ 395118 w 503839"/>
                  <a:gd name="connsiteY48" fmla="*/ 252934 h 465842"/>
                  <a:gd name="connsiteX49" fmla="*/ 384255 w 503839"/>
                  <a:gd name="connsiteY49" fmla="*/ 272991 h 465842"/>
                  <a:gd name="connsiteX50" fmla="*/ 393422 w 503839"/>
                  <a:gd name="connsiteY50" fmla="*/ 305386 h 465842"/>
                  <a:gd name="connsiteX51" fmla="*/ 381567 w 503839"/>
                  <a:gd name="connsiteY51" fmla="*/ 317516 h 465842"/>
                  <a:gd name="connsiteX52" fmla="*/ 349104 w 503839"/>
                  <a:gd name="connsiteY52" fmla="*/ 309107 h 465842"/>
                  <a:gd name="connsiteX53" fmla="*/ 348049 w 503839"/>
                  <a:gd name="connsiteY53" fmla="*/ 308866 h 465842"/>
                  <a:gd name="connsiteX54" fmla="*/ 329115 w 503839"/>
                  <a:gd name="connsiteY54" fmla="*/ 321583 h 465842"/>
                  <a:gd name="connsiteX55" fmla="*/ 322223 w 503839"/>
                  <a:gd name="connsiteY55" fmla="*/ 354460 h 465842"/>
                  <a:gd name="connsiteX56" fmla="*/ 306094 w 503839"/>
                  <a:gd name="connsiteY56" fmla="*/ 359698 h 465842"/>
                  <a:gd name="connsiteX57" fmla="*/ 281282 w 503839"/>
                  <a:gd name="connsiteY57" fmla="*/ 337160 h 465842"/>
                  <a:gd name="connsiteX58" fmla="*/ 280351 w 503839"/>
                  <a:gd name="connsiteY58" fmla="*/ 336353 h 465842"/>
                  <a:gd name="connsiteX59" fmla="*/ 257779 w 503839"/>
                  <a:gd name="connsiteY59" fmla="*/ 338883 h 465842"/>
                  <a:gd name="connsiteX60" fmla="*/ 236550 w 503839"/>
                  <a:gd name="connsiteY60" fmla="*/ 364867 h 465842"/>
                  <a:gd name="connsiteX61" fmla="*/ 219870 w 503839"/>
                  <a:gd name="connsiteY61" fmla="*/ 362042 h 465842"/>
                  <a:gd name="connsiteX62" fmla="*/ 208359 w 503839"/>
                  <a:gd name="connsiteY62" fmla="*/ 330543 h 465842"/>
                  <a:gd name="connsiteX63" fmla="*/ 207877 w 503839"/>
                  <a:gd name="connsiteY63" fmla="*/ 329323 h 465842"/>
                  <a:gd name="connsiteX64" fmla="*/ 186786 w 503839"/>
                  <a:gd name="connsiteY64" fmla="*/ 321169 h 465842"/>
                  <a:gd name="connsiteX65" fmla="*/ 155839 w 503839"/>
                  <a:gd name="connsiteY65" fmla="*/ 334265 h 465842"/>
                  <a:gd name="connsiteX66" fmla="*/ 142054 w 503839"/>
                  <a:gd name="connsiteY66" fmla="*/ 324064 h 465842"/>
                  <a:gd name="connsiteX67" fmla="*/ 146534 w 503839"/>
                  <a:gd name="connsiteY67" fmla="*/ 290773 h 465842"/>
                  <a:gd name="connsiteX68" fmla="*/ 146651 w 503839"/>
                  <a:gd name="connsiteY68" fmla="*/ 289678 h 465842"/>
                  <a:gd name="connsiteX69" fmla="*/ 131715 w 503839"/>
                  <a:gd name="connsiteY69" fmla="*/ 272440 h 465842"/>
                  <a:gd name="connsiteX70" fmla="*/ 98287 w 503839"/>
                  <a:gd name="connsiteY70" fmla="*/ 269752 h 465842"/>
                  <a:gd name="connsiteX71" fmla="*/ 91395 w 503839"/>
                  <a:gd name="connsiteY71" fmla="*/ 254381 h 465842"/>
                  <a:gd name="connsiteX72" fmla="*/ 110831 w 503839"/>
                  <a:gd name="connsiteY72" fmla="*/ 226811 h 465842"/>
                  <a:gd name="connsiteX73" fmla="*/ 111417 w 503839"/>
                  <a:gd name="connsiteY73" fmla="*/ 225929 h 465842"/>
                  <a:gd name="connsiteX74" fmla="*/ 106213 w 503839"/>
                  <a:gd name="connsiteY74" fmla="*/ 203722 h 465842"/>
                  <a:gd name="connsiteX75" fmla="*/ 77885 w 503839"/>
                  <a:gd name="connsiteY75" fmla="*/ 185732 h 465842"/>
                  <a:gd name="connsiteX76" fmla="*/ 72475 w 503839"/>
                  <a:gd name="connsiteY76" fmla="*/ 179763 h 465842"/>
                  <a:gd name="connsiteX77" fmla="*/ 78712 w 503839"/>
                  <a:gd name="connsiteY77" fmla="*/ 168846 h 465842"/>
                  <a:gd name="connsiteX78" fmla="*/ 108557 w 503839"/>
                  <a:gd name="connsiteY78" fmla="*/ 153613 h 465842"/>
                  <a:gd name="connsiteX79" fmla="*/ 109646 w 503839"/>
                  <a:gd name="connsiteY79" fmla="*/ 153033 h 465842"/>
                  <a:gd name="connsiteX80" fmla="*/ 115449 w 503839"/>
                  <a:gd name="connsiteY80" fmla="*/ 131075 h 465842"/>
                  <a:gd name="connsiteX81" fmla="*/ 98701 w 503839"/>
                  <a:gd name="connsiteY81" fmla="*/ 102334 h 465842"/>
                  <a:gd name="connsiteX82" fmla="*/ 107247 w 503839"/>
                  <a:gd name="connsiteY82" fmla="*/ 87722 h 465842"/>
                  <a:gd name="connsiteX83" fmla="*/ 140813 w 503839"/>
                  <a:gd name="connsiteY83" fmla="*/ 87722 h 465842"/>
                  <a:gd name="connsiteX84" fmla="*/ 142295 w 503839"/>
                  <a:gd name="connsiteY84" fmla="*/ 87719 h 465842"/>
                  <a:gd name="connsiteX85" fmla="*/ 157562 w 503839"/>
                  <a:gd name="connsiteY85" fmla="*/ 70904 h 465842"/>
                  <a:gd name="connsiteX86" fmla="*/ 156252 w 503839"/>
                  <a:gd name="connsiteY86" fmla="*/ 37407 h 465842"/>
                  <a:gd name="connsiteX87" fmla="*/ 170589 w 503839"/>
                  <a:gd name="connsiteY87" fmla="*/ 28446 h 465842"/>
                  <a:gd name="connsiteX88" fmla="*/ 199813 w 503839"/>
                  <a:gd name="connsiteY88" fmla="*/ 44437 h 465842"/>
                  <a:gd name="connsiteX89" fmla="*/ 200819 w 503839"/>
                  <a:gd name="connsiteY89" fmla="*/ 44948 h 465842"/>
                  <a:gd name="connsiteX90" fmla="*/ 222144 w 503839"/>
                  <a:gd name="connsiteY90" fmla="*/ 37131 h 465842"/>
                  <a:gd name="connsiteX91" fmla="*/ 236550 w 503839"/>
                  <a:gd name="connsiteY91" fmla="*/ 6804 h 465842"/>
                  <a:gd name="connsiteX92" fmla="*/ 241864 w 503839"/>
                  <a:gd name="connsiteY92" fmla="*/ 649 h 46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03839" h="465842">
                    <a:moveTo>
                      <a:pt x="115242" y="285122"/>
                    </a:moveTo>
                    <a:lnTo>
                      <a:pt x="120067" y="285122"/>
                    </a:lnTo>
                    <a:cubicBezTo>
                      <a:pt x="120411" y="285149"/>
                      <a:pt x="120756" y="285184"/>
                      <a:pt x="121101" y="285232"/>
                    </a:cubicBezTo>
                    <a:cubicBezTo>
                      <a:pt x="129916" y="286479"/>
                      <a:pt x="136057" y="294633"/>
                      <a:pt x="134817" y="303456"/>
                    </a:cubicBezTo>
                    <a:lnTo>
                      <a:pt x="130336" y="336746"/>
                    </a:lnTo>
                    <a:cubicBezTo>
                      <a:pt x="129372" y="346051"/>
                      <a:pt x="135437" y="350669"/>
                      <a:pt x="144121" y="347016"/>
                    </a:cubicBezTo>
                    <a:lnTo>
                      <a:pt x="175000" y="333851"/>
                    </a:lnTo>
                    <a:cubicBezTo>
                      <a:pt x="175510" y="333617"/>
                      <a:pt x="176033" y="333403"/>
                      <a:pt x="176564" y="333224"/>
                    </a:cubicBezTo>
                    <a:cubicBezTo>
                      <a:pt x="184925" y="330384"/>
                      <a:pt x="194009" y="334865"/>
                      <a:pt x="196849" y="343225"/>
                    </a:cubicBezTo>
                    <a:lnTo>
                      <a:pt x="197400" y="344673"/>
                    </a:lnTo>
                    <a:lnTo>
                      <a:pt x="66443" y="462534"/>
                    </a:lnTo>
                    <a:lnTo>
                      <a:pt x="64238" y="396435"/>
                    </a:lnTo>
                    <a:lnTo>
                      <a:pt x="0" y="388922"/>
                    </a:lnTo>
                    <a:close/>
                    <a:moveTo>
                      <a:pt x="395283" y="279057"/>
                    </a:moveTo>
                    <a:lnTo>
                      <a:pt x="503839" y="399468"/>
                    </a:lnTo>
                    <a:lnTo>
                      <a:pt x="437741" y="401674"/>
                    </a:lnTo>
                    <a:lnTo>
                      <a:pt x="430228" y="465842"/>
                    </a:lnTo>
                    <a:lnTo>
                      <a:pt x="335181" y="360526"/>
                    </a:lnTo>
                    <a:lnTo>
                      <a:pt x="340970" y="332266"/>
                    </a:lnTo>
                    <a:cubicBezTo>
                      <a:pt x="341039" y="331915"/>
                      <a:pt x="341122" y="331563"/>
                      <a:pt x="341212" y="331212"/>
                    </a:cubicBezTo>
                    <a:cubicBezTo>
                      <a:pt x="343514" y="322603"/>
                      <a:pt x="352350" y="317496"/>
                      <a:pt x="360959" y="319791"/>
                    </a:cubicBezTo>
                    <a:lnTo>
                      <a:pt x="393422" y="328200"/>
                    </a:lnTo>
                    <a:cubicBezTo>
                      <a:pt x="402521" y="330612"/>
                      <a:pt x="407827" y="325167"/>
                      <a:pt x="405208" y="316069"/>
                    </a:cubicBezTo>
                    <a:lnTo>
                      <a:pt x="395904" y="283881"/>
                    </a:lnTo>
                    <a:cubicBezTo>
                      <a:pt x="395428" y="282317"/>
                      <a:pt x="395221" y="280690"/>
                      <a:pt x="395283" y="279057"/>
                    </a:cubicBezTo>
                    <a:close/>
                    <a:moveTo>
                      <a:pt x="241864" y="649"/>
                    </a:moveTo>
                    <a:cubicBezTo>
                      <a:pt x="246413" y="-1190"/>
                      <a:pt x="251596" y="1010"/>
                      <a:pt x="253436" y="5563"/>
                    </a:cubicBezTo>
                    <a:lnTo>
                      <a:pt x="272184" y="33133"/>
                    </a:lnTo>
                    <a:cubicBezTo>
                      <a:pt x="272384" y="33432"/>
                      <a:pt x="272590" y="33725"/>
                      <a:pt x="272804" y="34011"/>
                    </a:cubicBezTo>
                    <a:cubicBezTo>
                      <a:pt x="278208" y="41095"/>
                      <a:pt x="288326" y="42462"/>
                      <a:pt x="295411" y="37062"/>
                    </a:cubicBezTo>
                    <a:lnTo>
                      <a:pt x="322223" y="16936"/>
                    </a:lnTo>
                    <a:cubicBezTo>
                      <a:pt x="329736" y="11491"/>
                      <a:pt x="336766" y="14524"/>
                      <a:pt x="337731" y="23828"/>
                    </a:cubicBezTo>
                    <a:lnTo>
                      <a:pt x="341384" y="57257"/>
                    </a:lnTo>
                    <a:cubicBezTo>
                      <a:pt x="341426" y="57642"/>
                      <a:pt x="341474" y="58025"/>
                      <a:pt x="341542" y="58407"/>
                    </a:cubicBezTo>
                    <a:cubicBezTo>
                      <a:pt x="343073" y="67143"/>
                      <a:pt x="351392" y="72985"/>
                      <a:pt x="360132" y="71455"/>
                    </a:cubicBezTo>
                    <a:lnTo>
                      <a:pt x="393284" y="66148"/>
                    </a:lnTo>
                    <a:cubicBezTo>
                      <a:pt x="402520" y="64632"/>
                      <a:pt x="407345" y="70559"/>
                      <a:pt x="403899" y="79313"/>
                    </a:cubicBezTo>
                    <a:lnTo>
                      <a:pt x="391561" y="110536"/>
                    </a:lnTo>
                    <a:cubicBezTo>
                      <a:pt x="391416" y="110898"/>
                      <a:pt x="391286" y="111267"/>
                      <a:pt x="391162" y="111639"/>
                    </a:cubicBezTo>
                    <a:cubicBezTo>
                      <a:pt x="388453" y="120086"/>
                      <a:pt x="393112" y="129127"/>
                      <a:pt x="401555" y="131833"/>
                    </a:cubicBezTo>
                    <a:lnTo>
                      <a:pt x="433398" y="142517"/>
                    </a:lnTo>
                    <a:cubicBezTo>
                      <a:pt x="442290" y="145343"/>
                      <a:pt x="443530" y="152924"/>
                      <a:pt x="436638" y="159127"/>
                    </a:cubicBezTo>
                    <a:lnTo>
                      <a:pt x="411274" y="181390"/>
                    </a:lnTo>
                    <a:cubicBezTo>
                      <a:pt x="410936" y="181673"/>
                      <a:pt x="410612" y="181970"/>
                      <a:pt x="410295" y="182280"/>
                    </a:cubicBezTo>
                    <a:cubicBezTo>
                      <a:pt x="404016" y="188489"/>
                      <a:pt x="403961" y="198614"/>
                      <a:pt x="410171" y="204893"/>
                    </a:cubicBezTo>
                    <a:lnTo>
                      <a:pt x="433674" y="228810"/>
                    </a:lnTo>
                    <a:cubicBezTo>
                      <a:pt x="440153" y="235565"/>
                      <a:pt x="438016" y="242871"/>
                      <a:pt x="428849" y="245008"/>
                    </a:cubicBezTo>
                    <a:lnTo>
                      <a:pt x="396179" y="252658"/>
                    </a:lnTo>
                    <a:cubicBezTo>
                      <a:pt x="395821" y="252741"/>
                      <a:pt x="395469" y="252831"/>
                      <a:pt x="395118" y="252934"/>
                    </a:cubicBezTo>
                    <a:cubicBezTo>
                      <a:pt x="386578" y="255470"/>
                      <a:pt x="381719" y="264451"/>
                      <a:pt x="384255" y="272991"/>
                    </a:cubicBezTo>
                    <a:lnTo>
                      <a:pt x="393422" y="305386"/>
                    </a:lnTo>
                    <a:cubicBezTo>
                      <a:pt x="396041" y="314415"/>
                      <a:pt x="390665" y="319860"/>
                      <a:pt x="381567" y="317516"/>
                    </a:cubicBezTo>
                    <a:lnTo>
                      <a:pt x="349104" y="309107"/>
                    </a:lnTo>
                    <a:cubicBezTo>
                      <a:pt x="348752" y="309011"/>
                      <a:pt x="348400" y="308935"/>
                      <a:pt x="348049" y="308866"/>
                    </a:cubicBezTo>
                    <a:cubicBezTo>
                      <a:pt x="339309" y="307150"/>
                      <a:pt x="330832" y="312843"/>
                      <a:pt x="329115" y="321583"/>
                    </a:cubicBezTo>
                    <a:lnTo>
                      <a:pt x="322223" y="354460"/>
                    </a:lnTo>
                    <a:cubicBezTo>
                      <a:pt x="320293" y="363627"/>
                      <a:pt x="312987" y="366039"/>
                      <a:pt x="306094" y="359698"/>
                    </a:cubicBezTo>
                    <a:lnTo>
                      <a:pt x="281282" y="337160"/>
                    </a:lnTo>
                    <a:cubicBezTo>
                      <a:pt x="280978" y="336877"/>
                      <a:pt x="280668" y="336608"/>
                      <a:pt x="280351" y="336353"/>
                    </a:cubicBezTo>
                    <a:cubicBezTo>
                      <a:pt x="273418" y="330819"/>
                      <a:pt x="263313" y="331949"/>
                      <a:pt x="257779" y="338883"/>
                    </a:cubicBezTo>
                    <a:lnTo>
                      <a:pt x="236550" y="364867"/>
                    </a:lnTo>
                    <a:cubicBezTo>
                      <a:pt x="230622" y="372173"/>
                      <a:pt x="223109" y="370864"/>
                      <a:pt x="219870" y="362042"/>
                    </a:cubicBezTo>
                    <a:lnTo>
                      <a:pt x="208359" y="330543"/>
                    </a:lnTo>
                    <a:cubicBezTo>
                      <a:pt x="208215" y="330129"/>
                      <a:pt x="208056" y="329723"/>
                      <a:pt x="207877" y="329323"/>
                    </a:cubicBezTo>
                    <a:cubicBezTo>
                      <a:pt x="204307" y="321245"/>
                      <a:pt x="194864" y="317599"/>
                      <a:pt x="186786" y="321169"/>
                    </a:cubicBezTo>
                    <a:lnTo>
                      <a:pt x="155839" y="334265"/>
                    </a:lnTo>
                    <a:cubicBezTo>
                      <a:pt x="146879" y="337849"/>
                      <a:pt x="140813" y="333369"/>
                      <a:pt x="142054" y="324064"/>
                    </a:cubicBezTo>
                    <a:lnTo>
                      <a:pt x="146534" y="290773"/>
                    </a:lnTo>
                    <a:cubicBezTo>
                      <a:pt x="146583" y="290408"/>
                      <a:pt x="146624" y="290043"/>
                      <a:pt x="146651" y="289678"/>
                    </a:cubicBezTo>
                    <a:cubicBezTo>
                      <a:pt x="147286" y="280793"/>
                      <a:pt x="140600" y="273074"/>
                      <a:pt x="131715" y="272440"/>
                    </a:cubicBezTo>
                    <a:lnTo>
                      <a:pt x="98287" y="269752"/>
                    </a:lnTo>
                    <a:cubicBezTo>
                      <a:pt x="89189" y="268993"/>
                      <a:pt x="85949" y="262101"/>
                      <a:pt x="91395" y="254381"/>
                    </a:cubicBezTo>
                    <a:lnTo>
                      <a:pt x="110831" y="226811"/>
                    </a:lnTo>
                    <a:cubicBezTo>
                      <a:pt x="111038" y="226522"/>
                      <a:pt x="111231" y="226232"/>
                      <a:pt x="111417" y="225929"/>
                    </a:cubicBezTo>
                    <a:cubicBezTo>
                      <a:pt x="116111" y="218361"/>
                      <a:pt x="113781" y="208415"/>
                      <a:pt x="106213" y="203722"/>
                    </a:cubicBezTo>
                    <a:lnTo>
                      <a:pt x="77885" y="185732"/>
                    </a:lnTo>
                    <a:cubicBezTo>
                      <a:pt x="75231" y="184721"/>
                      <a:pt x="73219" y="182503"/>
                      <a:pt x="72475" y="179763"/>
                    </a:cubicBezTo>
                    <a:cubicBezTo>
                      <a:pt x="71179" y="175026"/>
                      <a:pt x="73977" y="170137"/>
                      <a:pt x="78712" y="168846"/>
                    </a:cubicBezTo>
                    <a:lnTo>
                      <a:pt x="108557" y="153613"/>
                    </a:lnTo>
                    <a:cubicBezTo>
                      <a:pt x="108929" y="153434"/>
                      <a:pt x="109294" y="153241"/>
                      <a:pt x="109646" y="153033"/>
                    </a:cubicBezTo>
                    <a:cubicBezTo>
                      <a:pt x="117317" y="148572"/>
                      <a:pt x="119908" y="138741"/>
                      <a:pt x="115449" y="131075"/>
                    </a:cubicBezTo>
                    <a:lnTo>
                      <a:pt x="98701" y="102334"/>
                    </a:lnTo>
                    <a:cubicBezTo>
                      <a:pt x="94014" y="94200"/>
                      <a:pt x="97873" y="87722"/>
                      <a:pt x="107247" y="87722"/>
                    </a:cubicBezTo>
                    <a:lnTo>
                      <a:pt x="140813" y="87722"/>
                    </a:lnTo>
                    <a:cubicBezTo>
                      <a:pt x="141310" y="87744"/>
                      <a:pt x="141799" y="87742"/>
                      <a:pt x="142295" y="87719"/>
                    </a:cubicBezTo>
                    <a:cubicBezTo>
                      <a:pt x="151152" y="87291"/>
                      <a:pt x="157989" y="79763"/>
                      <a:pt x="157562" y="70904"/>
                    </a:cubicBezTo>
                    <a:lnTo>
                      <a:pt x="156252" y="37407"/>
                    </a:lnTo>
                    <a:cubicBezTo>
                      <a:pt x="155908" y="27964"/>
                      <a:pt x="162318" y="23966"/>
                      <a:pt x="170589" y="28446"/>
                    </a:cubicBezTo>
                    <a:lnTo>
                      <a:pt x="199813" y="44437"/>
                    </a:lnTo>
                    <a:cubicBezTo>
                      <a:pt x="200144" y="44619"/>
                      <a:pt x="200481" y="44789"/>
                      <a:pt x="200819" y="44948"/>
                    </a:cubicBezTo>
                    <a:cubicBezTo>
                      <a:pt x="208870" y="48678"/>
                      <a:pt x="218416" y="45178"/>
                      <a:pt x="222144" y="37131"/>
                    </a:cubicBezTo>
                    <a:lnTo>
                      <a:pt x="236550" y="6804"/>
                    </a:lnTo>
                    <a:cubicBezTo>
                      <a:pt x="237225" y="4015"/>
                      <a:pt x="239203" y="1724"/>
                      <a:pt x="241864" y="649"/>
                    </a:cubicBezTo>
                    <a:close/>
                  </a:path>
                </a:pathLst>
              </a:custGeom>
              <a:gradFill>
                <a:gsLst>
                  <a:gs pos="63000">
                    <a:schemeClr val="accent1">
                      <a:lumMod val="80000"/>
                      <a:lumOff val="20000"/>
                    </a:schemeClr>
                  </a:gs>
                  <a:gs pos="0">
                    <a:schemeClr val="accent1">
                      <a:lumMod val="60000"/>
                      <a:lumOff val="40000"/>
                    </a:schemeClr>
                  </a:gs>
                </a:gsLst>
                <a:lin ang="2700000" scaled="0"/>
              </a:gradFill>
              <a:ln w="6890" cap="flat">
                <a:noFill/>
                <a:prstDash val="solid"/>
                <a:miter/>
              </a:ln>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 name="组合 2">
            <a:extLst>
              <a:ext uri="{FF2B5EF4-FFF2-40B4-BE49-F238E27FC236}">
                <a16:creationId xmlns:a16="http://schemas.microsoft.com/office/drawing/2014/main" id="{4AEEFAA8-416D-3AA4-AB91-DB3A1FDCE285}"/>
              </a:ext>
            </a:extLst>
          </p:cNvPr>
          <p:cNvGrpSpPr/>
          <p:nvPr/>
        </p:nvGrpSpPr>
        <p:grpSpPr>
          <a:xfrm>
            <a:off x="4886103" y="2086864"/>
            <a:ext cx="2525458" cy="3273552"/>
            <a:chOff x="4886103" y="2086864"/>
            <a:chExt cx="2525458" cy="3273552"/>
          </a:xfrm>
        </p:grpSpPr>
        <p:sp>
          <p:nvSpPr>
            <p:cNvPr id="69" name="任意多边形: 形状 68">
              <a:extLst>
                <a:ext uri="{FF2B5EF4-FFF2-40B4-BE49-F238E27FC236}">
                  <a16:creationId xmlns:a16="http://schemas.microsoft.com/office/drawing/2014/main" id="{E92B9397-AEA3-A68E-B283-CFD0E7E94037}"/>
                </a:ext>
              </a:extLst>
            </p:cNvPr>
            <p:cNvSpPr/>
            <p:nvPr/>
          </p:nvSpPr>
          <p:spPr>
            <a:xfrm>
              <a:off x="4886103" y="2086864"/>
              <a:ext cx="2525458" cy="3273552"/>
            </a:xfrm>
            <a:custGeom>
              <a:avLst/>
              <a:gdLst>
                <a:gd name="connsiteX0" fmla="*/ 2407603 w 7305040"/>
                <a:gd name="connsiteY0" fmla="*/ 0 h 3495040"/>
                <a:gd name="connsiteX1" fmla="*/ 4897437 w 7305040"/>
                <a:gd name="connsiteY1" fmla="*/ 0 h 3495040"/>
                <a:gd name="connsiteX2" fmla="*/ 5024120 w 7305040"/>
                <a:gd name="connsiteY2" fmla="*/ 579121 h 3495040"/>
                <a:gd name="connsiteX3" fmla="*/ 7167059 w 7305040"/>
                <a:gd name="connsiteY3" fmla="*/ 579121 h 3495040"/>
                <a:gd name="connsiteX4" fmla="*/ 7305040 w 7305040"/>
                <a:gd name="connsiteY4" fmla="*/ 717102 h 3495040"/>
                <a:gd name="connsiteX5" fmla="*/ 7305040 w 7305040"/>
                <a:gd name="connsiteY5" fmla="*/ 3357059 h 3495040"/>
                <a:gd name="connsiteX6" fmla="*/ 7167059 w 7305040"/>
                <a:gd name="connsiteY6" fmla="*/ 3495040 h 3495040"/>
                <a:gd name="connsiteX7" fmla="*/ 137981 w 7305040"/>
                <a:gd name="connsiteY7" fmla="*/ 3495040 h 3495040"/>
                <a:gd name="connsiteX8" fmla="*/ 0 w 7305040"/>
                <a:gd name="connsiteY8" fmla="*/ 3357059 h 3495040"/>
                <a:gd name="connsiteX9" fmla="*/ 0 w 7305040"/>
                <a:gd name="connsiteY9" fmla="*/ 717102 h 3495040"/>
                <a:gd name="connsiteX10" fmla="*/ 137981 w 7305040"/>
                <a:gd name="connsiteY10" fmla="*/ 579121 h 3495040"/>
                <a:gd name="connsiteX11" fmla="*/ 2280920 w 7305040"/>
                <a:gd name="connsiteY11" fmla="*/ 579121 h 349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5040" h="3495040">
                  <a:moveTo>
                    <a:pt x="2407603" y="0"/>
                  </a:moveTo>
                  <a:lnTo>
                    <a:pt x="4897437" y="0"/>
                  </a:lnTo>
                  <a:lnTo>
                    <a:pt x="5024120" y="579121"/>
                  </a:lnTo>
                  <a:lnTo>
                    <a:pt x="7167059" y="579121"/>
                  </a:lnTo>
                  <a:cubicBezTo>
                    <a:pt x="7243264" y="579121"/>
                    <a:pt x="7305040" y="640897"/>
                    <a:pt x="7305040" y="717102"/>
                  </a:cubicBezTo>
                  <a:lnTo>
                    <a:pt x="7305040" y="3357059"/>
                  </a:lnTo>
                  <a:cubicBezTo>
                    <a:pt x="7305040" y="3433264"/>
                    <a:pt x="7243264" y="3495040"/>
                    <a:pt x="7167059" y="3495040"/>
                  </a:cubicBezTo>
                  <a:lnTo>
                    <a:pt x="137981" y="3495040"/>
                  </a:lnTo>
                  <a:cubicBezTo>
                    <a:pt x="61776" y="3495040"/>
                    <a:pt x="0" y="3433264"/>
                    <a:pt x="0" y="3357059"/>
                  </a:cubicBezTo>
                  <a:lnTo>
                    <a:pt x="0" y="717102"/>
                  </a:lnTo>
                  <a:cubicBezTo>
                    <a:pt x="0" y="640897"/>
                    <a:pt x="61776" y="579121"/>
                    <a:pt x="137981" y="579121"/>
                  </a:cubicBezTo>
                  <a:lnTo>
                    <a:pt x="2280920" y="579121"/>
                  </a:lnTo>
                  <a:close/>
                </a:path>
              </a:pathLst>
            </a:custGeom>
            <a:solidFill>
              <a:schemeClr val="accent1">
                <a:lumMod val="40000"/>
                <a:lumOff val="60000"/>
              </a:schemeClr>
            </a:solidFill>
            <a:ln>
              <a:noFill/>
            </a:ln>
            <a:effectLst>
              <a:outerShdw blurRad="254000" dist="38100" dir="5400000" sx="102000" sy="10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2296" tIns="41148" rIns="82296" bIns="41148" rtlCol="0" anchor="ctr">
              <a:noAutofit/>
            </a:bodyPr>
            <a:lstStyle/>
            <a:p>
              <a:pPr algn="ctr"/>
              <a:endParaRPr lang="zh-CN" altLang="en-US" sz="1620"/>
            </a:p>
          </p:txBody>
        </p:sp>
        <p:sp>
          <p:nvSpPr>
            <p:cNvPr id="70" name="缺角矩形 69">
              <a:extLst>
                <a:ext uri="{FF2B5EF4-FFF2-40B4-BE49-F238E27FC236}">
                  <a16:creationId xmlns:a16="http://schemas.microsoft.com/office/drawing/2014/main" id="{182CE945-D5C3-B32D-A252-05C86063E0EB}"/>
                </a:ext>
              </a:extLst>
            </p:cNvPr>
            <p:cNvSpPr/>
            <p:nvPr>
              <p:custDataLst>
                <p:tags r:id="rId1"/>
              </p:custDataLst>
            </p:nvPr>
          </p:nvSpPr>
          <p:spPr>
            <a:xfrm>
              <a:off x="4914107" y="3044127"/>
              <a:ext cx="2469452" cy="2164270"/>
            </a:xfrm>
            <a:prstGeom prst="plaque">
              <a:avLst>
                <a:gd name="adj" fmla="val 5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dirty="0"/>
            </a:p>
          </p:txBody>
        </p:sp>
        <p:sp>
          <p:nvSpPr>
            <p:cNvPr id="74" name="星形: 四角 73">
              <a:extLst>
                <a:ext uri="{FF2B5EF4-FFF2-40B4-BE49-F238E27FC236}">
                  <a16:creationId xmlns:a16="http://schemas.microsoft.com/office/drawing/2014/main" id="{A1E1F422-9688-22CE-DE6D-4C5466141FA4}"/>
                </a:ext>
              </a:extLst>
            </p:cNvPr>
            <p:cNvSpPr/>
            <p:nvPr/>
          </p:nvSpPr>
          <p:spPr>
            <a:xfrm>
              <a:off x="4914107" y="2685797"/>
              <a:ext cx="277178" cy="358331"/>
            </a:xfrm>
            <a:prstGeom prst="star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75" name="星形: 四角 74">
              <a:extLst>
                <a:ext uri="{FF2B5EF4-FFF2-40B4-BE49-F238E27FC236}">
                  <a16:creationId xmlns:a16="http://schemas.microsoft.com/office/drawing/2014/main" id="{C34EC9E1-7ED4-625D-B437-F9BCE9878DAE}"/>
                </a:ext>
              </a:extLst>
            </p:cNvPr>
            <p:cNvSpPr/>
            <p:nvPr/>
          </p:nvSpPr>
          <p:spPr>
            <a:xfrm>
              <a:off x="7040659" y="2685797"/>
              <a:ext cx="277178" cy="358331"/>
            </a:xfrm>
            <a:prstGeom prst="star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a:p>
          </p:txBody>
        </p:sp>
        <p:sp>
          <p:nvSpPr>
            <p:cNvPr id="76" name="文本框 75">
              <a:extLst>
                <a:ext uri="{FF2B5EF4-FFF2-40B4-BE49-F238E27FC236}">
                  <a16:creationId xmlns:a16="http://schemas.microsoft.com/office/drawing/2014/main" id="{BF5BB15B-AC71-75F6-DC92-E7459A86668B}"/>
                </a:ext>
              </a:extLst>
            </p:cNvPr>
            <p:cNvSpPr txBox="1"/>
            <p:nvPr/>
          </p:nvSpPr>
          <p:spPr>
            <a:xfrm>
              <a:off x="5122242" y="3673386"/>
              <a:ext cx="2107620" cy="1327286"/>
            </a:xfrm>
            <a:prstGeom prst="rect">
              <a:avLst/>
            </a:prstGeom>
            <a:noFill/>
            <a:effectLst/>
          </p:spPr>
          <p:txBody>
            <a:bodyPr wrap="square" lIns="82296" tIns="41148" rIns="82296" bIns="41148" rtlCol="0">
              <a:spAutoFit/>
            </a:bodyPr>
            <a:lstStyle/>
            <a:p>
              <a:pPr algn="just">
                <a:lnSpc>
                  <a:spcPct val="130000"/>
                </a:lnSpc>
              </a:pPr>
              <a:r>
                <a:rPr lang="zh-CN" altLang="en-US" sz="1260" spc="300" dirty="0">
                  <a:solidFill>
                    <a:schemeClr val="tx1">
                      <a:lumMod val="65000"/>
                      <a:lumOff val="35000"/>
                    </a:schemeClr>
                  </a:solidFill>
                  <a:latin typeface="+mn-ea"/>
                </a:rPr>
                <a:t>在这里输入你的正文阐述与关键词标题相关的具体内容若字数太多酌情先删减文案再缩小字号。</a:t>
              </a:r>
            </a:p>
          </p:txBody>
        </p:sp>
        <p:sp>
          <p:nvSpPr>
            <p:cNvPr id="78" name="云形 77">
              <a:extLst>
                <a:ext uri="{FF2B5EF4-FFF2-40B4-BE49-F238E27FC236}">
                  <a16:creationId xmlns:a16="http://schemas.microsoft.com/office/drawing/2014/main" id="{9A8FA54F-C56B-BDC2-7391-A154384096D3}"/>
                </a:ext>
              </a:extLst>
            </p:cNvPr>
            <p:cNvSpPr/>
            <p:nvPr/>
          </p:nvSpPr>
          <p:spPr>
            <a:xfrm>
              <a:off x="5251365" y="3098148"/>
              <a:ext cx="1849374" cy="52121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79" name="文本框 78">
              <a:extLst>
                <a:ext uri="{FF2B5EF4-FFF2-40B4-BE49-F238E27FC236}">
                  <a16:creationId xmlns:a16="http://schemas.microsoft.com/office/drawing/2014/main" id="{8B6FD542-957F-9490-4BAE-9414DBC3C350}"/>
                </a:ext>
              </a:extLst>
            </p:cNvPr>
            <p:cNvSpPr txBox="1"/>
            <p:nvPr/>
          </p:nvSpPr>
          <p:spPr>
            <a:xfrm>
              <a:off x="5587323" y="3208558"/>
              <a:ext cx="1154161" cy="276999"/>
            </a:xfrm>
            <a:prstGeom prst="rect">
              <a:avLst/>
            </a:prstGeom>
            <a:noFill/>
            <a:effectLst/>
          </p:spPr>
          <p:txBody>
            <a:bodyPr wrap="none" lIns="0" tIns="0" rIns="0" bIns="0" rtlCol="0" anchor="t">
              <a:spAutoFit/>
            </a:bodyPr>
            <a:lstStyle/>
            <a:p>
              <a:pPr algn="l"/>
              <a:r>
                <a:rPr lang="zh-CN" altLang="en-US" dirty="0">
                  <a:solidFill>
                    <a:srgbClr val="FFFFFF"/>
                  </a:solidFill>
                  <a:latin typeface="+mj-ea"/>
                  <a:ea typeface="+mj-ea"/>
                </a:rPr>
                <a:t>关键词标题</a:t>
              </a:r>
            </a:p>
          </p:txBody>
        </p:sp>
        <p:grpSp>
          <p:nvGrpSpPr>
            <p:cNvPr id="9" name="组合 8">
              <a:extLst>
                <a:ext uri="{FF2B5EF4-FFF2-40B4-BE49-F238E27FC236}">
                  <a16:creationId xmlns:a16="http://schemas.microsoft.com/office/drawing/2014/main" id="{54953193-C158-8E3D-8073-571BDD474D89}"/>
                </a:ext>
              </a:extLst>
            </p:cNvPr>
            <p:cNvGrpSpPr/>
            <p:nvPr/>
          </p:nvGrpSpPr>
          <p:grpSpPr>
            <a:xfrm>
              <a:off x="5843510" y="2167187"/>
              <a:ext cx="634029" cy="634029"/>
              <a:chOff x="5843510" y="2167187"/>
              <a:chExt cx="634029" cy="634029"/>
            </a:xfrm>
          </p:grpSpPr>
          <p:sp>
            <p:nvSpPr>
              <p:cNvPr id="56" name="矩形: 圆角 55">
                <a:extLst>
                  <a:ext uri="{FF2B5EF4-FFF2-40B4-BE49-F238E27FC236}">
                    <a16:creationId xmlns:a16="http://schemas.microsoft.com/office/drawing/2014/main" id="{B6B7BE13-9489-CEBF-B31F-33262BF2CDF1}"/>
                  </a:ext>
                </a:extLst>
              </p:cNvPr>
              <p:cNvSpPr/>
              <p:nvPr/>
            </p:nvSpPr>
            <p:spPr>
              <a:xfrm>
                <a:off x="5843510" y="2167187"/>
                <a:ext cx="634029" cy="634029"/>
              </a:xfrm>
              <a:prstGeom prst="roundRect">
                <a:avLst/>
              </a:prstGeom>
              <a:solidFill>
                <a:schemeClr val="bg1"/>
              </a:solidFill>
              <a:ln w="6350">
                <a:solidFill>
                  <a:schemeClr val="accent3">
                    <a:lumMod val="90000"/>
                  </a:schemeClr>
                </a:solidFill>
              </a:ln>
              <a:effectLst>
                <a:outerShdw blurRad="254000" dist="38100" dir="5400000" algn="t" rotWithShape="0">
                  <a:schemeClr val="accent3">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OPPOSans R" panose="00020600040101010101" charset="-122"/>
                </a:endParaRPr>
              </a:p>
            </p:txBody>
          </p:sp>
          <p:sp>
            <p:nvSpPr>
              <p:cNvPr id="57" name="Freeform 48">
                <a:extLst>
                  <a:ext uri="{FF2B5EF4-FFF2-40B4-BE49-F238E27FC236}">
                    <a16:creationId xmlns:a16="http://schemas.microsoft.com/office/drawing/2014/main" id="{86F945AC-C8F5-D447-B5F4-28FCDE5B02E1}"/>
                  </a:ext>
                </a:extLst>
              </p:cNvPr>
              <p:cNvSpPr/>
              <p:nvPr/>
            </p:nvSpPr>
            <p:spPr>
              <a:xfrm>
                <a:off x="5969084" y="2311735"/>
                <a:ext cx="398121" cy="360173"/>
              </a:xfrm>
              <a:custGeom>
                <a:avLst/>
                <a:gdLst>
                  <a:gd name="connsiteX0" fmla="*/ 366678 w 513420"/>
                  <a:gd name="connsiteY0" fmla="*/ 148326 h 464483"/>
                  <a:gd name="connsiteX1" fmla="*/ 512247 w 513420"/>
                  <a:gd name="connsiteY1" fmla="*/ 148326 h 464483"/>
                  <a:gd name="connsiteX2" fmla="*/ 489640 w 513420"/>
                  <a:gd name="connsiteY2" fmla="*/ 176309 h 464483"/>
                  <a:gd name="connsiteX3" fmla="*/ 265428 w 513420"/>
                  <a:gd name="connsiteY3" fmla="*/ 453800 h 464483"/>
                  <a:gd name="connsiteX4" fmla="*/ 165764 w 513420"/>
                  <a:gd name="connsiteY4" fmla="*/ 148326 h 464483"/>
                  <a:gd name="connsiteX5" fmla="*/ 356409 w 513420"/>
                  <a:gd name="connsiteY5" fmla="*/ 148326 h 464483"/>
                  <a:gd name="connsiteX6" fmla="*/ 256882 w 513420"/>
                  <a:gd name="connsiteY6" fmla="*/ 464483 h 464483"/>
                  <a:gd name="connsiteX7" fmla="*/ 1172 w 513420"/>
                  <a:gd name="connsiteY7" fmla="*/ 148326 h 464483"/>
                  <a:gd name="connsiteX8" fmla="*/ 155631 w 513420"/>
                  <a:gd name="connsiteY8" fmla="*/ 148326 h 464483"/>
                  <a:gd name="connsiteX9" fmla="*/ 248611 w 513420"/>
                  <a:gd name="connsiteY9" fmla="*/ 454489 h 464483"/>
                  <a:gd name="connsiteX10" fmla="*/ 23779 w 513420"/>
                  <a:gd name="connsiteY10" fmla="*/ 176309 h 464483"/>
                  <a:gd name="connsiteX11" fmla="*/ 256882 w 513420"/>
                  <a:gd name="connsiteY11" fmla="*/ 8754 h 464483"/>
                  <a:gd name="connsiteX12" fmla="*/ 352756 w 513420"/>
                  <a:gd name="connsiteY12" fmla="*/ 136885 h 464483"/>
                  <a:gd name="connsiteX13" fmla="*/ 169072 w 513420"/>
                  <a:gd name="connsiteY13" fmla="*/ 136885 h 464483"/>
                  <a:gd name="connsiteX14" fmla="*/ 433191 w 513420"/>
                  <a:gd name="connsiteY14" fmla="*/ 5032 h 464483"/>
                  <a:gd name="connsiteX15" fmla="*/ 513420 w 513420"/>
                  <a:gd name="connsiteY15" fmla="*/ 136885 h 464483"/>
                  <a:gd name="connsiteX16" fmla="*/ 371573 w 513420"/>
                  <a:gd name="connsiteY16" fmla="*/ 136885 h 464483"/>
                  <a:gd name="connsiteX17" fmla="*/ 80297 w 513420"/>
                  <a:gd name="connsiteY17" fmla="*/ 4963 h 464483"/>
                  <a:gd name="connsiteX18" fmla="*/ 150324 w 513420"/>
                  <a:gd name="connsiteY18" fmla="*/ 136885 h 464483"/>
                  <a:gd name="connsiteX19" fmla="*/ 0 w 513420"/>
                  <a:gd name="connsiteY19" fmla="*/ 136885 h 464483"/>
                  <a:gd name="connsiteX20" fmla="*/ 263154 w 513420"/>
                  <a:gd name="connsiteY20" fmla="*/ 0 h 464483"/>
                  <a:gd name="connsiteX21" fmla="*/ 424644 w 513420"/>
                  <a:gd name="connsiteY21" fmla="*/ 0 h 464483"/>
                  <a:gd name="connsiteX22" fmla="*/ 362543 w 513420"/>
                  <a:gd name="connsiteY22" fmla="*/ 132818 h 464483"/>
                  <a:gd name="connsiteX23" fmla="*/ 88982 w 513420"/>
                  <a:gd name="connsiteY23" fmla="*/ 0 h 464483"/>
                  <a:gd name="connsiteX24" fmla="*/ 250541 w 513420"/>
                  <a:gd name="connsiteY24" fmla="*/ 0 h 464483"/>
                  <a:gd name="connsiteX25" fmla="*/ 159492 w 513420"/>
                  <a:gd name="connsiteY25" fmla="*/ 132887 h 4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13420" h="464483">
                    <a:moveTo>
                      <a:pt x="366678" y="148326"/>
                    </a:moveTo>
                    <a:lnTo>
                      <a:pt x="512247" y="148326"/>
                    </a:lnTo>
                    <a:lnTo>
                      <a:pt x="489640" y="176309"/>
                    </a:lnTo>
                    <a:lnTo>
                      <a:pt x="265428" y="453800"/>
                    </a:lnTo>
                    <a:close/>
                    <a:moveTo>
                      <a:pt x="165764" y="148326"/>
                    </a:moveTo>
                    <a:lnTo>
                      <a:pt x="356409" y="148326"/>
                    </a:lnTo>
                    <a:lnTo>
                      <a:pt x="256882" y="464483"/>
                    </a:lnTo>
                    <a:close/>
                    <a:moveTo>
                      <a:pt x="1172" y="148326"/>
                    </a:moveTo>
                    <a:lnTo>
                      <a:pt x="155631" y="148326"/>
                    </a:lnTo>
                    <a:lnTo>
                      <a:pt x="248611" y="454489"/>
                    </a:lnTo>
                    <a:lnTo>
                      <a:pt x="23779" y="176309"/>
                    </a:lnTo>
                    <a:close/>
                    <a:moveTo>
                      <a:pt x="256882" y="8754"/>
                    </a:moveTo>
                    <a:lnTo>
                      <a:pt x="352756" y="136885"/>
                    </a:lnTo>
                    <a:lnTo>
                      <a:pt x="169072" y="136885"/>
                    </a:lnTo>
                    <a:close/>
                    <a:moveTo>
                      <a:pt x="433191" y="5032"/>
                    </a:moveTo>
                    <a:lnTo>
                      <a:pt x="513420" y="136885"/>
                    </a:lnTo>
                    <a:lnTo>
                      <a:pt x="371573" y="136885"/>
                    </a:lnTo>
                    <a:close/>
                    <a:moveTo>
                      <a:pt x="80297" y="4963"/>
                    </a:moveTo>
                    <a:lnTo>
                      <a:pt x="150324" y="136885"/>
                    </a:lnTo>
                    <a:lnTo>
                      <a:pt x="0" y="136885"/>
                    </a:lnTo>
                    <a:close/>
                    <a:moveTo>
                      <a:pt x="263154" y="0"/>
                    </a:moveTo>
                    <a:lnTo>
                      <a:pt x="424644" y="0"/>
                    </a:lnTo>
                    <a:lnTo>
                      <a:pt x="362543" y="132818"/>
                    </a:lnTo>
                    <a:close/>
                    <a:moveTo>
                      <a:pt x="88982" y="0"/>
                    </a:moveTo>
                    <a:lnTo>
                      <a:pt x="250541" y="0"/>
                    </a:lnTo>
                    <a:lnTo>
                      <a:pt x="159492" y="132887"/>
                    </a:lnTo>
                    <a:close/>
                  </a:path>
                </a:pathLst>
              </a:custGeom>
              <a:gradFill>
                <a:gsLst>
                  <a:gs pos="63000">
                    <a:schemeClr val="accent1">
                      <a:lumMod val="80000"/>
                      <a:lumOff val="20000"/>
                    </a:schemeClr>
                  </a:gs>
                  <a:gs pos="0">
                    <a:schemeClr val="accent1">
                      <a:lumMod val="60000"/>
                      <a:lumOff val="40000"/>
                    </a:schemeClr>
                  </a:gs>
                </a:gsLst>
                <a:lin ang="2700000" scaled="0"/>
              </a:gradFill>
              <a:ln w="6890" cap="flat">
                <a:noFill/>
                <a:prstDash val="solid"/>
                <a:miter/>
              </a:ln>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Tree>
    <p:extLst>
      <p:ext uri="{BB962C8B-B14F-4D97-AF65-F5344CB8AC3E}">
        <p14:creationId xmlns:p14="http://schemas.microsoft.com/office/powerpoint/2010/main" val="3902993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文本占位符 309">
            <a:extLst>
              <a:ext uri="{FF2B5EF4-FFF2-40B4-BE49-F238E27FC236}">
                <a16:creationId xmlns:a16="http://schemas.microsoft.com/office/drawing/2014/main" id="{1DEB9777-6623-C1FE-B99E-81390B4AE282}"/>
              </a:ext>
            </a:extLst>
          </p:cNvPr>
          <p:cNvSpPr>
            <a:spLocks noGrp="1"/>
          </p:cNvSpPr>
          <p:nvPr>
            <p:ph type="body" sz="quarter" idx="10"/>
          </p:nvPr>
        </p:nvSpPr>
        <p:spPr>
          <a:xfrm>
            <a:off x="4219678" y="1027133"/>
            <a:ext cx="3752644" cy="527540"/>
          </a:xfrm>
        </p:spPr>
        <p:txBody>
          <a:bodyPr/>
          <a:lstStyle/>
          <a:p>
            <a:r>
              <a:rPr lang="zh-CN" altLang="en-US" dirty="0"/>
              <a:t>活动安排</a:t>
            </a:r>
          </a:p>
        </p:txBody>
      </p:sp>
      <p:graphicFrame>
        <p:nvGraphicFramePr>
          <p:cNvPr id="3" name="图表 2">
            <a:extLst>
              <a:ext uri="{FF2B5EF4-FFF2-40B4-BE49-F238E27FC236}">
                <a16:creationId xmlns:a16="http://schemas.microsoft.com/office/drawing/2014/main" id="{2977AC7C-CD77-E793-747E-0062C0AC0B08}"/>
              </a:ext>
            </a:extLst>
          </p:cNvPr>
          <p:cNvGraphicFramePr/>
          <p:nvPr>
            <p:extLst>
              <p:ext uri="{D42A27DB-BD31-4B8C-83A1-F6EECF244321}">
                <p14:modId xmlns:p14="http://schemas.microsoft.com/office/powerpoint/2010/main" val="979924282"/>
              </p:ext>
            </p:extLst>
          </p:nvPr>
        </p:nvGraphicFramePr>
        <p:xfrm>
          <a:off x="1954188" y="1939518"/>
          <a:ext cx="8283623" cy="3719617"/>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id="{782B922D-14C4-F06E-214F-0416B5A3DDB7}"/>
              </a:ext>
            </a:extLst>
          </p:cNvPr>
          <p:cNvGrpSpPr/>
          <p:nvPr/>
        </p:nvGrpSpPr>
        <p:grpSpPr>
          <a:xfrm>
            <a:off x="2017197" y="2318198"/>
            <a:ext cx="468077" cy="2940850"/>
            <a:chOff x="1778792" y="1591514"/>
            <a:chExt cx="468077" cy="2940850"/>
          </a:xfrm>
        </p:grpSpPr>
        <p:sp>
          <p:nvSpPr>
            <p:cNvPr id="5" name="文本框 4">
              <a:extLst>
                <a:ext uri="{FF2B5EF4-FFF2-40B4-BE49-F238E27FC236}">
                  <a16:creationId xmlns:a16="http://schemas.microsoft.com/office/drawing/2014/main" id="{47195F07-3839-F366-40C1-9CD6024EBEDA}"/>
                </a:ext>
              </a:extLst>
            </p:cNvPr>
            <p:cNvSpPr txBox="1"/>
            <p:nvPr/>
          </p:nvSpPr>
          <p:spPr>
            <a:xfrm>
              <a:off x="1778792" y="1591514"/>
              <a:ext cx="432811" cy="215444"/>
            </a:xfrm>
            <a:prstGeom prst="rect">
              <a:avLst/>
            </a:prstGeom>
            <a:noFill/>
          </p:spPr>
          <p:txBody>
            <a:bodyPr wrap="none" lIns="0" tIns="0" rIns="0" bIns="0" rtlCol="0" anchor="t">
              <a:spAutoFit/>
            </a:bodyPr>
            <a:lstStyle/>
            <a:p>
              <a:pPr algn="l"/>
              <a:r>
                <a:rPr lang="zh-CN" altLang="en-US" sz="1400" dirty="0">
                  <a:solidFill>
                    <a:schemeClr val="tx1">
                      <a:lumMod val="75000"/>
                      <a:lumOff val="25000"/>
                    </a:schemeClr>
                  </a:solidFill>
                  <a:latin typeface="+mn-ea"/>
                </a:rPr>
                <a:t>活动</a:t>
              </a:r>
              <a:r>
                <a:rPr lang="en-US" altLang="zh-CN" sz="1400" dirty="0">
                  <a:solidFill>
                    <a:schemeClr val="tx1">
                      <a:lumMod val="75000"/>
                      <a:lumOff val="25000"/>
                    </a:schemeClr>
                  </a:solidFill>
                  <a:latin typeface="+mn-ea"/>
                </a:rPr>
                <a:t>1</a:t>
              </a:r>
              <a:endParaRPr lang="zh-CN" altLang="en-US" sz="1400" dirty="0">
                <a:solidFill>
                  <a:schemeClr val="tx1">
                    <a:lumMod val="75000"/>
                    <a:lumOff val="25000"/>
                  </a:schemeClr>
                </a:solidFill>
                <a:latin typeface="+mn-ea"/>
              </a:endParaRPr>
            </a:p>
          </p:txBody>
        </p:sp>
        <p:sp>
          <p:nvSpPr>
            <p:cNvPr id="6" name="文本框 5">
              <a:extLst>
                <a:ext uri="{FF2B5EF4-FFF2-40B4-BE49-F238E27FC236}">
                  <a16:creationId xmlns:a16="http://schemas.microsoft.com/office/drawing/2014/main" id="{275F083B-D9D9-F916-8D2E-8FA12AC329B9}"/>
                </a:ext>
              </a:extLst>
            </p:cNvPr>
            <p:cNvSpPr txBox="1"/>
            <p:nvPr/>
          </p:nvSpPr>
          <p:spPr>
            <a:xfrm>
              <a:off x="1778792" y="2274072"/>
              <a:ext cx="468077" cy="215444"/>
            </a:xfrm>
            <a:prstGeom prst="rect">
              <a:avLst/>
            </a:prstGeom>
            <a:noFill/>
          </p:spPr>
          <p:txBody>
            <a:bodyPr wrap="none" lIns="0" tIns="0" rIns="0" bIns="0" rtlCol="0" anchor="t">
              <a:spAutoFit/>
            </a:bodyPr>
            <a:lstStyle/>
            <a:p>
              <a:pPr algn="l"/>
              <a:r>
                <a:rPr lang="zh-CN" altLang="en-US" sz="1400" dirty="0">
                  <a:solidFill>
                    <a:schemeClr val="tx1">
                      <a:lumMod val="75000"/>
                      <a:lumOff val="25000"/>
                    </a:schemeClr>
                  </a:solidFill>
                  <a:latin typeface="+mn-ea"/>
                </a:rPr>
                <a:t>活动</a:t>
              </a:r>
              <a:r>
                <a:rPr lang="en-US" altLang="zh-CN" sz="1400" dirty="0">
                  <a:solidFill>
                    <a:schemeClr val="tx1">
                      <a:lumMod val="75000"/>
                      <a:lumOff val="25000"/>
                    </a:schemeClr>
                  </a:solidFill>
                  <a:latin typeface="+mn-ea"/>
                </a:rPr>
                <a:t>2</a:t>
              </a:r>
              <a:endParaRPr lang="zh-CN" altLang="en-US" sz="1400" dirty="0">
                <a:solidFill>
                  <a:schemeClr val="tx1">
                    <a:lumMod val="75000"/>
                    <a:lumOff val="25000"/>
                  </a:schemeClr>
                </a:solidFill>
                <a:latin typeface="+mn-ea"/>
              </a:endParaRPr>
            </a:p>
          </p:txBody>
        </p:sp>
        <p:sp>
          <p:nvSpPr>
            <p:cNvPr id="7" name="文本框 6">
              <a:extLst>
                <a:ext uri="{FF2B5EF4-FFF2-40B4-BE49-F238E27FC236}">
                  <a16:creationId xmlns:a16="http://schemas.microsoft.com/office/drawing/2014/main" id="{CFFD3A20-A25F-7C28-38D6-B1FD91A28E94}"/>
                </a:ext>
              </a:extLst>
            </p:cNvPr>
            <p:cNvSpPr txBox="1"/>
            <p:nvPr/>
          </p:nvSpPr>
          <p:spPr>
            <a:xfrm>
              <a:off x="1778792" y="2946842"/>
              <a:ext cx="468077" cy="215444"/>
            </a:xfrm>
            <a:prstGeom prst="rect">
              <a:avLst/>
            </a:prstGeom>
            <a:noFill/>
          </p:spPr>
          <p:txBody>
            <a:bodyPr wrap="none" lIns="0" tIns="0" rIns="0" bIns="0" rtlCol="0" anchor="t">
              <a:spAutoFit/>
            </a:bodyPr>
            <a:lstStyle/>
            <a:p>
              <a:pPr algn="l"/>
              <a:r>
                <a:rPr lang="zh-CN" altLang="en-US" sz="1400" dirty="0">
                  <a:solidFill>
                    <a:schemeClr val="tx1">
                      <a:lumMod val="75000"/>
                      <a:lumOff val="25000"/>
                    </a:schemeClr>
                  </a:solidFill>
                  <a:latin typeface="+mn-ea"/>
                </a:rPr>
                <a:t>活动</a:t>
              </a:r>
              <a:r>
                <a:rPr lang="en-US" altLang="zh-CN" sz="1400" dirty="0">
                  <a:solidFill>
                    <a:schemeClr val="tx1">
                      <a:lumMod val="75000"/>
                      <a:lumOff val="25000"/>
                    </a:schemeClr>
                  </a:solidFill>
                  <a:latin typeface="+mn-ea"/>
                </a:rPr>
                <a:t>3</a:t>
              </a:r>
              <a:endParaRPr lang="zh-CN" altLang="en-US" sz="1400" dirty="0">
                <a:solidFill>
                  <a:schemeClr val="tx1">
                    <a:lumMod val="75000"/>
                    <a:lumOff val="25000"/>
                  </a:schemeClr>
                </a:solidFill>
                <a:latin typeface="+mn-ea"/>
              </a:endParaRPr>
            </a:p>
          </p:txBody>
        </p:sp>
        <p:sp>
          <p:nvSpPr>
            <p:cNvPr id="8" name="文本框 7">
              <a:extLst>
                <a:ext uri="{FF2B5EF4-FFF2-40B4-BE49-F238E27FC236}">
                  <a16:creationId xmlns:a16="http://schemas.microsoft.com/office/drawing/2014/main" id="{849BBB48-893D-8169-280E-74A95B05A987}"/>
                </a:ext>
              </a:extLst>
            </p:cNvPr>
            <p:cNvSpPr txBox="1"/>
            <p:nvPr/>
          </p:nvSpPr>
          <p:spPr>
            <a:xfrm>
              <a:off x="1778792" y="3628938"/>
              <a:ext cx="468077" cy="215444"/>
            </a:xfrm>
            <a:prstGeom prst="rect">
              <a:avLst/>
            </a:prstGeom>
            <a:noFill/>
          </p:spPr>
          <p:txBody>
            <a:bodyPr wrap="none" lIns="0" tIns="0" rIns="0" bIns="0" rtlCol="0" anchor="t">
              <a:spAutoFit/>
            </a:bodyPr>
            <a:lstStyle/>
            <a:p>
              <a:pPr algn="l"/>
              <a:r>
                <a:rPr lang="zh-CN" altLang="en-US" sz="1400" dirty="0">
                  <a:solidFill>
                    <a:schemeClr val="tx1">
                      <a:lumMod val="75000"/>
                      <a:lumOff val="25000"/>
                    </a:schemeClr>
                  </a:solidFill>
                  <a:latin typeface="+mn-ea"/>
                </a:rPr>
                <a:t>活动</a:t>
              </a:r>
              <a:r>
                <a:rPr lang="en-US" altLang="zh-CN" sz="1400" dirty="0">
                  <a:solidFill>
                    <a:schemeClr val="tx1">
                      <a:lumMod val="75000"/>
                      <a:lumOff val="25000"/>
                    </a:schemeClr>
                  </a:solidFill>
                  <a:latin typeface="+mn-ea"/>
                </a:rPr>
                <a:t>4</a:t>
              </a:r>
              <a:endParaRPr lang="zh-CN" altLang="en-US" sz="1400" dirty="0">
                <a:solidFill>
                  <a:schemeClr val="tx1">
                    <a:lumMod val="75000"/>
                    <a:lumOff val="25000"/>
                  </a:schemeClr>
                </a:solidFill>
                <a:latin typeface="+mn-ea"/>
              </a:endParaRPr>
            </a:p>
          </p:txBody>
        </p:sp>
        <p:sp>
          <p:nvSpPr>
            <p:cNvPr id="9" name="文本框 8">
              <a:extLst>
                <a:ext uri="{FF2B5EF4-FFF2-40B4-BE49-F238E27FC236}">
                  <a16:creationId xmlns:a16="http://schemas.microsoft.com/office/drawing/2014/main" id="{9C365A0F-8BF1-16C9-02AD-19E200413832}"/>
                </a:ext>
              </a:extLst>
            </p:cNvPr>
            <p:cNvSpPr txBox="1"/>
            <p:nvPr/>
          </p:nvSpPr>
          <p:spPr>
            <a:xfrm>
              <a:off x="1778792" y="4316920"/>
              <a:ext cx="468077" cy="215444"/>
            </a:xfrm>
            <a:prstGeom prst="rect">
              <a:avLst/>
            </a:prstGeom>
            <a:noFill/>
          </p:spPr>
          <p:txBody>
            <a:bodyPr wrap="none" lIns="0" tIns="0" rIns="0" bIns="0" rtlCol="0" anchor="t">
              <a:spAutoFit/>
            </a:bodyPr>
            <a:lstStyle/>
            <a:p>
              <a:pPr algn="l"/>
              <a:r>
                <a:rPr lang="zh-CN" altLang="en-US" sz="1400" dirty="0">
                  <a:solidFill>
                    <a:schemeClr val="tx1">
                      <a:lumMod val="75000"/>
                      <a:lumOff val="25000"/>
                    </a:schemeClr>
                  </a:solidFill>
                  <a:latin typeface="+mn-ea"/>
                </a:rPr>
                <a:t>活动</a:t>
              </a:r>
              <a:r>
                <a:rPr lang="en-US" altLang="zh-CN" sz="1400" dirty="0">
                  <a:solidFill>
                    <a:schemeClr val="tx1">
                      <a:lumMod val="75000"/>
                      <a:lumOff val="25000"/>
                    </a:schemeClr>
                  </a:solidFill>
                  <a:latin typeface="+mn-ea"/>
                </a:rPr>
                <a:t>5</a:t>
              </a:r>
              <a:endParaRPr lang="zh-CN" altLang="en-US" sz="1400" dirty="0">
                <a:solidFill>
                  <a:schemeClr val="tx1">
                    <a:lumMod val="75000"/>
                    <a:lumOff val="25000"/>
                  </a:schemeClr>
                </a:solidFill>
                <a:latin typeface="+mn-ea"/>
              </a:endParaRPr>
            </a:p>
          </p:txBody>
        </p:sp>
      </p:grpSp>
    </p:spTree>
    <p:extLst>
      <p:ext uri="{BB962C8B-B14F-4D97-AF65-F5344CB8AC3E}">
        <p14:creationId xmlns:p14="http://schemas.microsoft.com/office/powerpoint/2010/main" val="363922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文本占位符 309">
            <a:extLst>
              <a:ext uri="{FF2B5EF4-FFF2-40B4-BE49-F238E27FC236}">
                <a16:creationId xmlns:a16="http://schemas.microsoft.com/office/drawing/2014/main" id="{1DEB9777-6623-C1FE-B99E-81390B4AE282}"/>
              </a:ext>
            </a:extLst>
          </p:cNvPr>
          <p:cNvSpPr>
            <a:spLocks noGrp="1"/>
          </p:cNvSpPr>
          <p:nvPr>
            <p:ph type="body" sz="quarter" idx="10"/>
          </p:nvPr>
        </p:nvSpPr>
        <p:spPr>
          <a:xfrm>
            <a:off x="4219678" y="1027133"/>
            <a:ext cx="3752644" cy="527540"/>
          </a:xfrm>
        </p:spPr>
        <p:txBody>
          <a:bodyPr/>
          <a:lstStyle/>
          <a:p>
            <a:r>
              <a:rPr lang="zh-CN" altLang="en-US" dirty="0"/>
              <a:t>活动安排</a:t>
            </a:r>
          </a:p>
        </p:txBody>
      </p:sp>
      <p:sp>
        <p:nvSpPr>
          <p:cNvPr id="397" name="缺角矩形 396">
            <a:extLst>
              <a:ext uri="{FF2B5EF4-FFF2-40B4-BE49-F238E27FC236}">
                <a16:creationId xmlns:a16="http://schemas.microsoft.com/office/drawing/2014/main" id="{4996394C-B4DF-FA66-C440-FC7E13D3BBD4}"/>
              </a:ext>
            </a:extLst>
          </p:cNvPr>
          <p:cNvSpPr/>
          <p:nvPr/>
        </p:nvSpPr>
        <p:spPr>
          <a:xfrm>
            <a:off x="5424879" y="2034826"/>
            <a:ext cx="4798800" cy="1745871"/>
          </a:xfrm>
          <a:prstGeom prst="plaque">
            <a:avLst>
              <a:gd name="adj" fmla="val 11700"/>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缺角矩形 397">
            <a:extLst>
              <a:ext uri="{FF2B5EF4-FFF2-40B4-BE49-F238E27FC236}">
                <a16:creationId xmlns:a16="http://schemas.microsoft.com/office/drawing/2014/main" id="{864218F4-E73C-92E4-4B43-453E0D8BF727}"/>
              </a:ext>
            </a:extLst>
          </p:cNvPr>
          <p:cNvSpPr/>
          <p:nvPr/>
        </p:nvSpPr>
        <p:spPr>
          <a:xfrm>
            <a:off x="5527851" y="2119021"/>
            <a:ext cx="4592856" cy="1566539"/>
          </a:xfrm>
          <a:prstGeom prst="plaque">
            <a:avLst>
              <a:gd name="adj" fmla="val 117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 name="矩形 398">
            <a:extLst>
              <a:ext uri="{FF2B5EF4-FFF2-40B4-BE49-F238E27FC236}">
                <a16:creationId xmlns:a16="http://schemas.microsoft.com/office/drawing/2014/main" id="{3DD8BCAD-4438-A68B-458A-3CECB09F3D5F}"/>
              </a:ext>
            </a:extLst>
          </p:cNvPr>
          <p:cNvSpPr/>
          <p:nvPr/>
        </p:nvSpPr>
        <p:spPr>
          <a:xfrm>
            <a:off x="5791307" y="2887295"/>
            <a:ext cx="4156390" cy="542200"/>
          </a:xfrm>
          <a:prstGeom prst="rect">
            <a:avLst/>
          </a:prstGeom>
          <a:noFill/>
          <a:effectLst/>
        </p:spPr>
        <p:txBody>
          <a:bodyPr wrap="square" lIns="0" tIns="0" rIns="0" bIns="0"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sp>
        <p:nvSpPr>
          <p:cNvPr id="401" name="云形 400">
            <a:extLst>
              <a:ext uri="{FF2B5EF4-FFF2-40B4-BE49-F238E27FC236}">
                <a16:creationId xmlns:a16="http://schemas.microsoft.com/office/drawing/2014/main" id="{951BC447-43CA-2636-D133-052C07153091}"/>
              </a:ext>
            </a:extLst>
          </p:cNvPr>
          <p:cNvSpPr/>
          <p:nvPr/>
        </p:nvSpPr>
        <p:spPr>
          <a:xfrm>
            <a:off x="5760808" y="2280655"/>
            <a:ext cx="1849374" cy="52121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402" name="文本框 401">
            <a:extLst>
              <a:ext uri="{FF2B5EF4-FFF2-40B4-BE49-F238E27FC236}">
                <a16:creationId xmlns:a16="http://schemas.microsoft.com/office/drawing/2014/main" id="{078204A9-7260-8678-BA40-ECDDF4CF18C5}"/>
              </a:ext>
            </a:extLst>
          </p:cNvPr>
          <p:cNvSpPr txBox="1"/>
          <p:nvPr/>
        </p:nvSpPr>
        <p:spPr>
          <a:xfrm>
            <a:off x="6096767" y="2391065"/>
            <a:ext cx="1154161" cy="276999"/>
          </a:xfrm>
          <a:prstGeom prst="rect">
            <a:avLst/>
          </a:prstGeom>
          <a:noFill/>
          <a:effectLst/>
        </p:spPr>
        <p:txBody>
          <a:bodyPr wrap="none" lIns="0" tIns="0" rIns="0" bIns="0" rtlCol="0" anchor="t">
            <a:spAutoFit/>
          </a:bodyPr>
          <a:lstStyle/>
          <a:p>
            <a:pPr algn="l"/>
            <a:r>
              <a:rPr lang="zh-CN" altLang="en-US" dirty="0">
                <a:solidFill>
                  <a:srgbClr val="FFFFFF"/>
                </a:solidFill>
                <a:latin typeface="+mj-ea"/>
                <a:ea typeface="+mj-ea"/>
              </a:rPr>
              <a:t>关键词标题</a:t>
            </a:r>
          </a:p>
        </p:txBody>
      </p:sp>
      <p:sp>
        <p:nvSpPr>
          <p:cNvPr id="411" name="缺角矩形 410">
            <a:extLst>
              <a:ext uri="{FF2B5EF4-FFF2-40B4-BE49-F238E27FC236}">
                <a16:creationId xmlns:a16="http://schemas.microsoft.com/office/drawing/2014/main" id="{EB03BFD7-93EC-C975-DDB4-D840FE1BD753}"/>
              </a:ext>
            </a:extLst>
          </p:cNvPr>
          <p:cNvSpPr/>
          <p:nvPr/>
        </p:nvSpPr>
        <p:spPr>
          <a:xfrm>
            <a:off x="5321907" y="3986719"/>
            <a:ext cx="4798800" cy="1745871"/>
          </a:xfrm>
          <a:prstGeom prst="plaque">
            <a:avLst>
              <a:gd name="adj" fmla="val 11700"/>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缺角矩形 411">
            <a:extLst>
              <a:ext uri="{FF2B5EF4-FFF2-40B4-BE49-F238E27FC236}">
                <a16:creationId xmlns:a16="http://schemas.microsoft.com/office/drawing/2014/main" id="{A3BD1BBD-0631-058F-455C-ED3CD0313DBB}"/>
              </a:ext>
            </a:extLst>
          </p:cNvPr>
          <p:cNvSpPr/>
          <p:nvPr/>
        </p:nvSpPr>
        <p:spPr>
          <a:xfrm>
            <a:off x="5424879" y="4070914"/>
            <a:ext cx="4592856" cy="1566539"/>
          </a:xfrm>
          <a:prstGeom prst="plaque">
            <a:avLst>
              <a:gd name="adj" fmla="val 117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7" name="矩形 406">
            <a:extLst>
              <a:ext uri="{FF2B5EF4-FFF2-40B4-BE49-F238E27FC236}">
                <a16:creationId xmlns:a16="http://schemas.microsoft.com/office/drawing/2014/main" id="{6EFB6127-D8C9-9688-780C-673E1D21B396}"/>
              </a:ext>
            </a:extLst>
          </p:cNvPr>
          <p:cNvSpPr/>
          <p:nvPr/>
        </p:nvSpPr>
        <p:spPr>
          <a:xfrm>
            <a:off x="5688335" y="4839188"/>
            <a:ext cx="4156390" cy="542200"/>
          </a:xfrm>
          <a:prstGeom prst="rect">
            <a:avLst/>
          </a:prstGeom>
          <a:noFill/>
          <a:effectLst/>
        </p:spPr>
        <p:txBody>
          <a:bodyPr wrap="square" lIns="0" tIns="0" rIns="0" bIns="0"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sp>
        <p:nvSpPr>
          <p:cNvPr id="409" name="云形 408">
            <a:extLst>
              <a:ext uri="{FF2B5EF4-FFF2-40B4-BE49-F238E27FC236}">
                <a16:creationId xmlns:a16="http://schemas.microsoft.com/office/drawing/2014/main" id="{5E8D30CF-1C07-E8A6-BF4B-C94FCBBD5EF7}"/>
              </a:ext>
            </a:extLst>
          </p:cNvPr>
          <p:cNvSpPr/>
          <p:nvPr/>
        </p:nvSpPr>
        <p:spPr>
          <a:xfrm>
            <a:off x="5657836" y="4232548"/>
            <a:ext cx="1849374" cy="52121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410" name="文本框 409">
            <a:extLst>
              <a:ext uri="{FF2B5EF4-FFF2-40B4-BE49-F238E27FC236}">
                <a16:creationId xmlns:a16="http://schemas.microsoft.com/office/drawing/2014/main" id="{F43C8853-F0CA-CC44-2902-81E25B1A9467}"/>
              </a:ext>
            </a:extLst>
          </p:cNvPr>
          <p:cNvSpPr txBox="1"/>
          <p:nvPr/>
        </p:nvSpPr>
        <p:spPr>
          <a:xfrm>
            <a:off x="5993795" y="4342958"/>
            <a:ext cx="1154161" cy="276999"/>
          </a:xfrm>
          <a:prstGeom prst="rect">
            <a:avLst/>
          </a:prstGeom>
          <a:noFill/>
          <a:effectLst/>
        </p:spPr>
        <p:txBody>
          <a:bodyPr wrap="none" lIns="0" tIns="0" rIns="0" bIns="0" rtlCol="0" anchor="t">
            <a:spAutoFit/>
          </a:bodyPr>
          <a:lstStyle/>
          <a:p>
            <a:pPr algn="l"/>
            <a:r>
              <a:rPr lang="zh-CN" altLang="en-US" dirty="0">
                <a:solidFill>
                  <a:srgbClr val="FFFFFF"/>
                </a:solidFill>
                <a:latin typeface="+mj-ea"/>
                <a:ea typeface="+mj-ea"/>
              </a:rPr>
              <a:t>关键词标题</a:t>
            </a:r>
          </a:p>
        </p:txBody>
      </p:sp>
      <p:grpSp>
        <p:nvGrpSpPr>
          <p:cNvPr id="413" name="组合 412">
            <a:extLst>
              <a:ext uri="{FF2B5EF4-FFF2-40B4-BE49-F238E27FC236}">
                <a16:creationId xmlns:a16="http://schemas.microsoft.com/office/drawing/2014/main" id="{C8D95820-5876-877E-02D0-67E1C4990A07}"/>
              </a:ext>
            </a:extLst>
          </p:cNvPr>
          <p:cNvGrpSpPr/>
          <p:nvPr/>
        </p:nvGrpSpPr>
        <p:grpSpPr>
          <a:xfrm>
            <a:off x="8968985" y="2362612"/>
            <a:ext cx="887566" cy="202835"/>
            <a:chOff x="10599778" y="5994259"/>
            <a:chExt cx="887566" cy="202835"/>
          </a:xfrm>
        </p:grpSpPr>
        <p:sp>
          <p:nvSpPr>
            <p:cNvPr id="414" name="任意多边形: 形状 413">
              <a:extLst>
                <a:ext uri="{FF2B5EF4-FFF2-40B4-BE49-F238E27FC236}">
                  <a16:creationId xmlns:a16="http://schemas.microsoft.com/office/drawing/2014/main" id="{F99A84D9-AD3C-5B4F-E273-F960B97A28B0}"/>
                </a:ext>
              </a:extLst>
            </p:cNvPr>
            <p:cNvSpPr/>
            <p:nvPr/>
          </p:nvSpPr>
          <p:spPr>
            <a:xfrm rot="1773678">
              <a:off x="10599778" y="5994259"/>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415" name="任意多边形: 形状 414">
              <a:extLst>
                <a:ext uri="{FF2B5EF4-FFF2-40B4-BE49-F238E27FC236}">
                  <a16:creationId xmlns:a16="http://schemas.microsoft.com/office/drawing/2014/main" id="{5620A774-CF61-0661-E6FB-4D8E7C8616E8}"/>
                </a:ext>
              </a:extLst>
            </p:cNvPr>
            <p:cNvSpPr/>
            <p:nvPr/>
          </p:nvSpPr>
          <p:spPr>
            <a:xfrm rot="1773678">
              <a:off x="10828260" y="5994259"/>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416" name="任意多边形: 形状 415">
              <a:extLst>
                <a:ext uri="{FF2B5EF4-FFF2-40B4-BE49-F238E27FC236}">
                  <a16:creationId xmlns:a16="http://schemas.microsoft.com/office/drawing/2014/main" id="{8766BC6D-FF15-FB3A-A7FB-AA06E2A42708}"/>
                </a:ext>
              </a:extLst>
            </p:cNvPr>
            <p:cNvSpPr/>
            <p:nvPr/>
          </p:nvSpPr>
          <p:spPr>
            <a:xfrm rot="1773678">
              <a:off x="11056742" y="5994259"/>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417" name="任意多边形: 形状 416">
              <a:extLst>
                <a:ext uri="{FF2B5EF4-FFF2-40B4-BE49-F238E27FC236}">
                  <a16:creationId xmlns:a16="http://schemas.microsoft.com/office/drawing/2014/main" id="{8FC7F8D0-0254-B82D-517F-031F41466051}"/>
                </a:ext>
              </a:extLst>
            </p:cNvPr>
            <p:cNvSpPr/>
            <p:nvPr/>
          </p:nvSpPr>
          <p:spPr>
            <a:xfrm rot="1773678">
              <a:off x="11285224" y="5994259"/>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grpSp>
      <p:grpSp>
        <p:nvGrpSpPr>
          <p:cNvPr id="418" name="组合 417">
            <a:extLst>
              <a:ext uri="{FF2B5EF4-FFF2-40B4-BE49-F238E27FC236}">
                <a16:creationId xmlns:a16="http://schemas.microsoft.com/office/drawing/2014/main" id="{25E706AB-967A-541B-841E-9C8B5AC10FFC}"/>
              </a:ext>
            </a:extLst>
          </p:cNvPr>
          <p:cNvGrpSpPr/>
          <p:nvPr/>
        </p:nvGrpSpPr>
        <p:grpSpPr>
          <a:xfrm>
            <a:off x="8828248" y="4342958"/>
            <a:ext cx="887566" cy="202835"/>
            <a:chOff x="10599778" y="5994259"/>
            <a:chExt cx="887566" cy="202835"/>
          </a:xfrm>
        </p:grpSpPr>
        <p:sp>
          <p:nvSpPr>
            <p:cNvPr id="419" name="任意多边形: 形状 418">
              <a:extLst>
                <a:ext uri="{FF2B5EF4-FFF2-40B4-BE49-F238E27FC236}">
                  <a16:creationId xmlns:a16="http://schemas.microsoft.com/office/drawing/2014/main" id="{272EE4CA-2464-8FDC-0420-B3C87D154955}"/>
                </a:ext>
              </a:extLst>
            </p:cNvPr>
            <p:cNvSpPr/>
            <p:nvPr/>
          </p:nvSpPr>
          <p:spPr>
            <a:xfrm rot="1773678">
              <a:off x="10599778" y="5994259"/>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420" name="任意多边形: 形状 419">
              <a:extLst>
                <a:ext uri="{FF2B5EF4-FFF2-40B4-BE49-F238E27FC236}">
                  <a16:creationId xmlns:a16="http://schemas.microsoft.com/office/drawing/2014/main" id="{CB3DF3B2-FE86-0FE2-BB2C-26F7EBF0301C}"/>
                </a:ext>
              </a:extLst>
            </p:cNvPr>
            <p:cNvSpPr/>
            <p:nvPr/>
          </p:nvSpPr>
          <p:spPr>
            <a:xfrm rot="1773678">
              <a:off x="10828260" y="5994259"/>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421" name="任意多边形: 形状 420">
              <a:extLst>
                <a:ext uri="{FF2B5EF4-FFF2-40B4-BE49-F238E27FC236}">
                  <a16:creationId xmlns:a16="http://schemas.microsoft.com/office/drawing/2014/main" id="{5CB016A1-BE81-1DAB-239D-EE354A63558C}"/>
                </a:ext>
              </a:extLst>
            </p:cNvPr>
            <p:cNvSpPr/>
            <p:nvPr/>
          </p:nvSpPr>
          <p:spPr>
            <a:xfrm rot="1773678">
              <a:off x="11056742" y="5994259"/>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422" name="任意多边形: 形状 421">
              <a:extLst>
                <a:ext uri="{FF2B5EF4-FFF2-40B4-BE49-F238E27FC236}">
                  <a16:creationId xmlns:a16="http://schemas.microsoft.com/office/drawing/2014/main" id="{D9F1E9CA-51E2-A347-837F-F14F86DB80EC}"/>
                </a:ext>
              </a:extLst>
            </p:cNvPr>
            <p:cNvSpPr/>
            <p:nvPr/>
          </p:nvSpPr>
          <p:spPr>
            <a:xfrm rot="1773678">
              <a:off x="11285224" y="5994259"/>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grpSp>
      <p:pic>
        <p:nvPicPr>
          <p:cNvPr id="4" name="图片 3">
            <a:extLst>
              <a:ext uri="{FF2B5EF4-FFF2-40B4-BE49-F238E27FC236}">
                <a16:creationId xmlns:a16="http://schemas.microsoft.com/office/drawing/2014/main" id="{36882F15-BCB9-E288-F515-ED1916BCD076}"/>
              </a:ext>
            </a:extLst>
          </p:cNvPr>
          <p:cNvPicPr>
            <a:picLocks noChangeAspect="1"/>
          </p:cNvPicPr>
          <p:nvPr/>
        </p:nvPicPr>
        <p:blipFill>
          <a:blip r:embed="rId2"/>
          <a:stretch>
            <a:fillRect/>
          </a:stretch>
        </p:blipFill>
        <p:spPr>
          <a:xfrm flipH="1">
            <a:off x="1274042" y="2190688"/>
            <a:ext cx="3492000" cy="3492000"/>
          </a:xfrm>
          <a:prstGeom prst="rect">
            <a:avLst/>
          </a:prstGeom>
        </p:spPr>
      </p:pic>
    </p:spTree>
    <p:extLst>
      <p:ext uri="{BB962C8B-B14F-4D97-AF65-F5344CB8AC3E}">
        <p14:creationId xmlns:p14="http://schemas.microsoft.com/office/powerpoint/2010/main" val="1098892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文本占位符 309">
            <a:extLst>
              <a:ext uri="{FF2B5EF4-FFF2-40B4-BE49-F238E27FC236}">
                <a16:creationId xmlns:a16="http://schemas.microsoft.com/office/drawing/2014/main" id="{1DEB9777-6623-C1FE-B99E-81390B4AE282}"/>
              </a:ext>
            </a:extLst>
          </p:cNvPr>
          <p:cNvSpPr>
            <a:spLocks noGrp="1"/>
          </p:cNvSpPr>
          <p:nvPr>
            <p:ph type="body" sz="quarter" idx="10"/>
          </p:nvPr>
        </p:nvSpPr>
        <p:spPr>
          <a:xfrm>
            <a:off x="4219678" y="1027133"/>
            <a:ext cx="3752644" cy="527540"/>
          </a:xfrm>
        </p:spPr>
        <p:txBody>
          <a:bodyPr/>
          <a:lstStyle/>
          <a:p>
            <a:r>
              <a:rPr lang="zh-CN" altLang="en-US" dirty="0"/>
              <a:t>活动准备</a:t>
            </a:r>
          </a:p>
        </p:txBody>
      </p:sp>
      <p:sp>
        <p:nvSpPr>
          <p:cNvPr id="5" name="任意多边形: 形状 4">
            <a:extLst>
              <a:ext uri="{FF2B5EF4-FFF2-40B4-BE49-F238E27FC236}">
                <a16:creationId xmlns:a16="http://schemas.microsoft.com/office/drawing/2014/main" id="{70E7A128-F1CD-8B01-3659-9C121D492E83}"/>
              </a:ext>
            </a:extLst>
          </p:cNvPr>
          <p:cNvSpPr/>
          <p:nvPr>
            <p:custDataLst>
              <p:tags r:id="rId1"/>
            </p:custDataLst>
          </p:nvPr>
        </p:nvSpPr>
        <p:spPr>
          <a:xfrm>
            <a:off x="3774484" y="2017102"/>
            <a:ext cx="6210184" cy="3340453"/>
          </a:xfrm>
          <a:custGeom>
            <a:avLst/>
            <a:gdLst>
              <a:gd name="connsiteX0" fmla="*/ 378193 w 7424965"/>
              <a:gd name="connsiteY0" fmla="*/ 0 h 4282632"/>
              <a:gd name="connsiteX1" fmla="*/ 7093232 w 7424965"/>
              <a:gd name="connsiteY1" fmla="*/ 0 h 4282632"/>
              <a:gd name="connsiteX2" fmla="*/ 7424965 w 7424965"/>
              <a:gd name="connsiteY2" fmla="*/ 331733 h 4282632"/>
              <a:gd name="connsiteX3" fmla="*/ 7424965 w 7424965"/>
              <a:gd name="connsiteY3" fmla="*/ 3950899 h 4282632"/>
              <a:gd name="connsiteX4" fmla="*/ 7093232 w 7424965"/>
              <a:gd name="connsiteY4" fmla="*/ 4282632 h 4282632"/>
              <a:gd name="connsiteX5" fmla="*/ 378193 w 7424965"/>
              <a:gd name="connsiteY5" fmla="*/ 4282632 h 4282632"/>
              <a:gd name="connsiteX6" fmla="*/ 378193 w 7424965"/>
              <a:gd name="connsiteY6" fmla="*/ 2684221 h 4282632"/>
              <a:gd name="connsiteX7" fmla="*/ 0 w 7424965"/>
              <a:gd name="connsiteY7" fmla="*/ 2141316 h 4282632"/>
              <a:gd name="connsiteX8" fmla="*/ 378193 w 7424965"/>
              <a:gd name="connsiteY8" fmla="*/ 1598411 h 428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4965" h="4282632">
                <a:moveTo>
                  <a:pt x="378193" y="0"/>
                </a:moveTo>
                <a:lnTo>
                  <a:pt x="7093232" y="0"/>
                </a:lnTo>
                <a:cubicBezTo>
                  <a:pt x="7276443" y="0"/>
                  <a:pt x="7424965" y="148522"/>
                  <a:pt x="7424965" y="331733"/>
                </a:cubicBezTo>
                <a:lnTo>
                  <a:pt x="7424965" y="3950899"/>
                </a:lnTo>
                <a:cubicBezTo>
                  <a:pt x="7424965" y="4134110"/>
                  <a:pt x="7276443" y="4282632"/>
                  <a:pt x="7093232" y="4282632"/>
                </a:cubicBezTo>
                <a:lnTo>
                  <a:pt x="378193" y="4282632"/>
                </a:lnTo>
                <a:lnTo>
                  <a:pt x="378193" y="2684221"/>
                </a:lnTo>
                <a:lnTo>
                  <a:pt x="0" y="2141316"/>
                </a:lnTo>
                <a:lnTo>
                  <a:pt x="378193" y="1598411"/>
                </a:lnTo>
                <a:close/>
              </a:path>
            </a:pathLst>
          </a:custGeom>
          <a:solidFill>
            <a:schemeClr val="bg1"/>
          </a:solidFill>
          <a:ln w="12383" cap="flat" cmpd="sng" algn="ctr">
            <a:solidFill>
              <a:schemeClr val="accent1">
                <a:lumMod val="60000"/>
                <a:lumOff val="40000"/>
              </a:schemeClr>
            </a:solidFill>
            <a:prstDash val="solid"/>
            <a:miter lim="800000"/>
          </a:ln>
          <a:effectLst>
            <a:outerShdw blurRad="2540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sz="1404" dirty="0"/>
          </a:p>
        </p:txBody>
      </p:sp>
      <p:sp>
        <p:nvSpPr>
          <p:cNvPr id="15" name="箭头: V 形 14">
            <a:extLst>
              <a:ext uri="{FF2B5EF4-FFF2-40B4-BE49-F238E27FC236}">
                <a16:creationId xmlns:a16="http://schemas.microsoft.com/office/drawing/2014/main" id="{2C0A20A5-9C42-E856-CDE2-85EC287E7312}"/>
              </a:ext>
            </a:extLst>
          </p:cNvPr>
          <p:cNvSpPr/>
          <p:nvPr/>
        </p:nvSpPr>
        <p:spPr>
          <a:xfrm flipH="1">
            <a:off x="3499463" y="3499214"/>
            <a:ext cx="222748" cy="376230"/>
          </a:xfrm>
          <a:prstGeom prst="chevron">
            <a:avLst/>
          </a:prstGeom>
          <a:solidFill>
            <a:schemeClr val="accent1">
              <a:lumMod val="60000"/>
              <a:lumOff val="40000"/>
            </a:schemeClr>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en-US" sz="1404">
              <a:solidFill>
                <a:schemeClr val="tx1"/>
              </a:solidFill>
            </a:endParaRPr>
          </a:p>
        </p:txBody>
      </p:sp>
      <p:grpSp>
        <p:nvGrpSpPr>
          <p:cNvPr id="3" name="组合 2">
            <a:extLst>
              <a:ext uri="{FF2B5EF4-FFF2-40B4-BE49-F238E27FC236}">
                <a16:creationId xmlns:a16="http://schemas.microsoft.com/office/drawing/2014/main" id="{D5C244AE-8D4D-62E0-3D3A-91A92CAB6607}"/>
              </a:ext>
            </a:extLst>
          </p:cNvPr>
          <p:cNvGrpSpPr/>
          <p:nvPr/>
        </p:nvGrpSpPr>
        <p:grpSpPr>
          <a:xfrm>
            <a:off x="1235326" y="2008076"/>
            <a:ext cx="2466889" cy="3358511"/>
            <a:chOff x="1235326" y="2008076"/>
            <a:chExt cx="2466889" cy="3358511"/>
          </a:xfrm>
        </p:grpSpPr>
        <p:sp>
          <p:nvSpPr>
            <p:cNvPr id="58" name="任意多边形: 形状 57">
              <a:extLst>
                <a:ext uri="{FF2B5EF4-FFF2-40B4-BE49-F238E27FC236}">
                  <a16:creationId xmlns:a16="http://schemas.microsoft.com/office/drawing/2014/main" id="{BB6811C5-91E1-20A4-9E3C-225DC647612B}"/>
                </a:ext>
              </a:extLst>
            </p:cNvPr>
            <p:cNvSpPr/>
            <p:nvPr/>
          </p:nvSpPr>
          <p:spPr>
            <a:xfrm>
              <a:off x="1235326" y="2008076"/>
              <a:ext cx="2466889" cy="3358511"/>
            </a:xfrm>
            <a:custGeom>
              <a:avLst/>
              <a:gdLst>
                <a:gd name="connsiteX0" fmla="*/ 310248 w 2466889"/>
                <a:gd name="connsiteY0" fmla="*/ 0 h 3358511"/>
                <a:gd name="connsiteX1" fmla="*/ 2466889 w 2466889"/>
                <a:gd name="connsiteY1" fmla="*/ 0 h 3358511"/>
                <a:gd name="connsiteX2" fmla="*/ 2466889 w 2466889"/>
                <a:gd name="connsiteY2" fmla="*/ 9029 h 3358511"/>
                <a:gd name="connsiteX3" fmla="*/ 2466658 w 2466889"/>
                <a:gd name="connsiteY3" fmla="*/ 9029 h 3358511"/>
                <a:gd name="connsiteX4" fmla="*/ 2466658 w 2466889"/>
                <a:gd name="connsiteY4" fmla="*/ 1255789 h 3358511"/>
                <a:gd name="connsiteX5" fmla="*/ 2076977 w 2466889"/>
                <a:gd name="connsiteY5" fmla="*/ 1679256 h 3358511"/>
                <a:gd name="connsiteX6" fmla="*/ 2466658 w 2466889"/>
                <a:gd name="connsiteY6" fmla="*/ 2102722 h 3358511"/>
                <a:gd name="connsiteX7" fmla="*/ 2466658 w 2466889"/>
                <a:gd name="connsiteY7" fmla="*/ 3349482 h 3358511"/>
                <a:gd name="connsiteX8" fmla="*/ 2466889 w 2466889"/>
                <a:gd name="connsiteY8" fmla="*/ 3349482 h 3358511"/>
                <a:gd name="connsiteX9" fmla="*/ 2466889 w 2466889"/>
                <a:gd name="connsiteY9" fmla="*/ 3358511 h 3358511"/>
                <a:gd name="connsiteX10" fmla="*/ 310298 w 2466889"/>
                <a:gd name="connsiteY10" fmla="*/ 3358511 h 3358511"/>
                <a:gd name="connsiteX11" fmla="*/ 243261 w 2466889"/>
                <a:gd name="connsiteY11" fmla="*/ 3351753 h 3358511"/>
                <a:gd name="connsiteX12" fmla="*/ 30090 w 2466889"/>
                <a:gd name="connsiteY12" fmla="*/ 3208919 h 3358511"/>
                <a:gd name="connsiteX13" fmla="*/ 0 w 2466889"/>
                <a:gd name="connsiteY13" fmla="*/ 3153482 h 3358511"/>
                <a:gd name="connsiteX14" fmla="*/ 0 w 2466889"/>
                <a:gd name="connsiteY14" fmla="*/ 205024 h 3358511"/>
                <a:gd name="connsiteX15" fmla="*/ 30090 w 2466889"/>
                <a:gd name="connsiteY15" fmla="*/ 149587 h 3358511"/>
                <a:gd name="connsiteX16" fmla="*/ 243261 w 2466889"/>
                <a:gd name="connsiteY16" fmla="*/ 6753 h 33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6889" h="3358511">
                  <a:moveTo>
                    <a:pt x="310248" y="0"/>
                  </a:moveTo>
                  <a:lnTo>
                    <a:pt x="2466889" y="0"/>
                  </a:lnTo>
                  <a:lnTo>
                    <a:pt x="2466889" y="9029"/>
                  </a:lnTo>
                  <a:lnTo>
                    <a:pt x="2466658" y="9029"/>
                  </a:lnTo>
                  <a:lnTo>
                    <a:pt x="2466658" y="1255789"/>
                  </a:lnTo>
                  <a:lnTo>
                    <a:pt x="2076977" y="1679256"/>
                  </a:lnTo>
                  <a:lnTo>
                    <a:pt x="2466658" y="2102722"/>
                  </a:lnTo>
                  <a:lnTo>
                    <a:pt x="2466658" y="3349482"/>
                  </a:lnTo>
                  <a:lnTo>
                    <a:pt x="2466889" y="3349482"/>
                  </a:lnTo>
                  <a:lnTo>
                    <a:pt x="2466889" y="3358511"/>
                  </a:lnTo>
                  <a:lnTo>
                    <a:pt x="310298" y="3358511"/>
                  </a:lnTo>
                  <a:lnTo>
                    <a:pt x="243261" y="3351753"/>
                  </a:lnTo>
                  <a:cubicBezTo>
                    <a:pt x="154829" y="3333657"/>
                    <a:pt x="78916" y="3281190"/>
                    <a:pt x="30090" y="3208919"/>
                  </a:cubicBezTo>
                  <a:lnTo>
                    <a:pt x="0" y="3153482"/>
                  </a:lnTo>
                  <a:lnTo>
                    <a:pt x="0" y="205024"/>
                  </a:lnTo>
                  <a:lnTo>
                    <a:pt x="30090" y="149587"/>
                  </a:lnTo>
                  <a:cubicBezTo>
                    <a:pt x="78916" y="77316"/>
                    <a:pt x="154829" y="24849"/>
                    <a:pt x="243261" y="6753"/>
                  </a:cubicBezTo>
                  <a:close/>
                </a:path>
              </a:pathLst>
            </a:custGeom>
            <a:solidFill>
              <a:schemeClr val="bg1"/>
            </a:solidFill>
            <a:ln w="12383" cap="flat" cmpd="sng" algn="ctr">
              <a:solidFill>
                <a:schemeClr val="accent1">
                  <a:lumMod val="60000"/>
                  <a:lumOff val="40000"/>
                </a:schemeClr>
              </a:solidFill>
              <a:prstDash val="solid"/>
              <a:miter lim="800000"/>
            </a:ln>
            <a:effectLst>
              <a:outerShdw blurRad="2540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323" tIns="35662" rIns="71323" bIns="35662" numCol="1" spcCol="0" rtlCol="0" fromWordArt="0" anchor="ctr" anchorCtr="0" forceAA="0" compatLnSpc="1">
              <a:prstTxWarp prst="textNoShape">
                <a:avLst/>
              </a:prstTxWarp>
              <a:noAutofit/>
            </a:bodyPr>
            <a:lstStyle/>
            <a:p>
              <a:pPr algn="ctr"/>
              <a:endParaRPr lang="zh-CN" altLang="en-US" sz="1404">
                <a:solidFill>
                  <a:schemeClr val="lt1"/>
                </a:solidFill>
              </a:endParaRPr>
            </a:p>
          </p:txBody>
        </p:sp>
        <p:sp>
          <p:nvSpPr>
            <p:cNvPr id="16" name="Object 8061">
              <a:extLst>
                <a:ext uri="{FF2B5EF4-FFF2-40B4-BE49-F238E27FC236}">
                  <a16:creationId xmlns:a16="http://schemas.microsoft.com/office/drawing/2014/main" id="{558D69BC-93CD-84A0-0637-98421106EA0F}"/>
                </a:ext>
              </a:extLst>
            </p:cNvPr>
            <p:cNvSpPr txBox="1"/>
            <p:nvPr/>
          </p:nvSpPr>
          <p:spPr>
            <a:xfrm>
              <a:off x="1558675" y="2742291"/>
              <a:ext cx="1610929" cy="2327520"/>
            </a:xfrm>
            <a:prstGeom prst="rect">
              <a:avLst/>
            </a:prstGeom>
            <a:effectLst/>
          </p:spPr>
          <p:txBody>
            <a:bodyPr vert="horz" lIns="0" tIns="36785" rIns="0" bIns="36504" rtlCol="0" anchor="t" anchorCtr="0">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ea"/>
                  <a:cs typeface="+mn-cs"/>
                </a:rPr>
                <a:t>在这里输入你的正文阐述与关键词标题相关的具体内容若字数太多酌情先删减文案再缩小字号。在这里输入你的正文阐述与关键词标题相关的具体内容</a:t>
              </a:r>
              <a:endParaRPr kumimoji="0" lang="zh-CN" altLang="en-US" sz="1400" b="0" i="0" u="none" strike="noStrike" kern="1200" cap="none" spc="0" normalizeH="0" baseline="0" noProof="0" dirty="0">
                <a:ln>
                  <a:noFill/>
                </a:ln>
                <a:solidFill>
                  <a:prstClr val="black"/>
                </a:solidFill>
                <a:effectLst/>
                <a:uLnTx/>
                <a:uFillTx/>
                <a:latin typeface="+mn-ea"/>
                <a:cs typeface="+mn-cs"/>
              </a:endParaRPr>
            </a:p>
          </p:txBody>
        </p:sp>
        <p:grpSp>
          <p:nvGrpSpPr>
            <p:cNvPr id="2" name="组合 1">
              <a:extLst>
                <a:ext uri="{FF2B5EF4-FFF2-40B4-BE49-F238E27FC236}">
                  <a16:creationId xmlns:a16="http://schemas.microsoft.com/office/drawing/2014/main" id="{D34A0D88-4B8D-5FD0-38DD-7A7679D0F06A}"/>
                </a:ext>
              </a:extLst>
            </p:cNvPr>
            <p:cNvGrpSpPr/>
            <p:nvPr/>
          </p:nvGrpSpPr>
          <p:grpSpPr>
            <a:xfrm>
              <a:off x="1502778" y="2231009"/>
              <a:ext cx="1958070" cy="488233"/>
              <a:chOff x="2122543" y="1411615"/>
              <a:chExt cx="1958070" cy="488233"/>
            </a:xfrm>
          </p:grpSpPr>
          <p:sp>
            <p:nvSpPr>
              <p:cNvPr id="22" name="云形 21">
                <a:extLst>
                  <a:ext uri="{FF2B5EF4-FFF2-40B4-BE49-F238E27FC236}">
                    <a16:creationId xmlns:a16="http://schemas.microsoft.com/office/drawing/2014/main" id="{98CD25EB-D324-F580-AB5C-A7CBCD748D0C}"/>
                  </a:ext>
                </a:extLst>
              </p:cNvPr>
              <p:cNvSpPr/>
              <p:nvPr/>
            </p:nvSpPr>
            <p:spPr>
              <a:xfrm>
                <a:off x="2122543" y="1411615"/>
                <a:ext cx="1958070" cy="488233"/>
              </a:xfrm>
              <a:prstGeom prst="cloud">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6C73DCBE-215E-8C29-5230-E599D8AC04CD}"/>
                  </a:ext>
                </a:extLst>
              </p:cNvPr>
              <p:cNvSpPr txBox="1"/>
              <p:nvPr/>
            </p:nvSpPr>
            <p:spPr>
              <a:xfrm>
                <a:off x="2460377" y="1476104"/>
                <a:ext cx="1282402" cy="307777"/>
              </a:xfrm>
              <a:prstGeom prst="rect">
                <a:avLst/>
              </a:prstGeom>
              <a:noFill/>
            </p:spPr>
            <p:txBody>
              <a:bodyPr wrap="none" lIns="0" tIns="0" rIns="0" bIns="0" rtlCol="0" anchor="t">
                <a:spAutoFit/>
              </a:bodyPr>
              <a:lstStyle/>
              <a:p>
                <a:pPr algn="l"/>
                <a:r>
                  <a:rPr lang="zh-CN" altLang="en-US" sz="2000" dirty="0">
                    <a:solidFill>
                      <a:srgbClr val="FFFFFF"/>
                    </a:solidFill>
                    <a:latin typeface="+mj-ea"/>
                    <a:ea typeface="+mj-ea"/>
                  </a:rPr>
                  <a:t>关键词标题</a:t>
                </a:r>
              </a:p>
            </p:txBody>
          </p:sp>
        </p:grpSp>
      </p:grpSp>
      <p:grpSp>
        <p:nvGrpSpPr>
          <p:cNvPr id="4" name="组合 3">
            <a:extLst>
              <a:ext uri="{FF2B5EF4-FFF2-40B4-BE49-F238E27FC236}">
                <a16:creationId xmlns:a16="http://schemas.microsoft.com/office/drawing/2014/main" id="{9548AE4B-1390-BBD6-1768-A869A1FCB6AC}"/>
              </a:ext>
            </a:extLst>
          </p:cNvPr>
          <p:cNvGrpSpPr/>
          <p:nvPr/>
        </p:nvGrpSpPr>
        <p:grpSpPr>
          <a:xfrm>
            <a:off x="4210227" y="2231009"/>
            <a:ext cx="3367628" cy="1401638"/>
            <a:chOff x="4210227" y="2231009"/>
            <a:chExt cx="3367628" cy="1401638"/>
          </a:xfrm>
        </p:grpSpPr>
        <p:sp>
          <p:nvSpPr>
            <p:cNvPr id="18" name="Object 8061">
              <a:extLst>
                <a:ext uri="{FF2B5EF4-FFF2-40B4-BE49-F238E27FC236}">
                  <a16:creationId xmlns:a16="http://schemas.microsoft.com/office/drawing/2014/main" id="{9D9CCAF8-6DFF-8334-F5AD-ADEF335FD130}"/>
                </a:ext>
              </a:extLst>
            </p:cNvPr>
            <p:cNvSpPr txBox="1"/>
            <p:nvPr/>
          </p:nvSpPr>
          <p:spPr>
            <a:xfrm>
              <a:off x="4271910" y="2742290"/>
              <a:ext cx="3305945" cy="890357"/>
            </a:xfrm>
            <a:prstGeom prst="rect">
              <a:avLst/>
            </a:prstGeom>
            <a:effectLst/>
          </p:spPr>
          <p:txBody>
            <a:bodyPr vert="horz" lIns="0" tIns="36785" rIns="0" bIns="36504" rtlCol="0" anchor="t" anchorCtr="0">
              <a:noAutofit/>
            </a:bodyPr>
            <a:lstStyle/>
            <a:p>
              <a:pPr algn="l">
                <a:lnSpc>
                  <a:spcPct val="130000"/>
                </a:lnSpc>
              </a:pPr>
              <a:r>
                <a:rPr lang="zh-CN" altLang="en-US" sz="1404" b="0" i="0" dirty="0">
                  <a:solidFill>
                    <a:schemeClr val="tx1">
                      <a:lumMod val="65000"/>
                      <a:lumOff val="35000"/>
                    </a:schemeClr>
                  </a:solidFill>
                  <a:latin typeface="+mn-ea"/>
                </a:rPr>
                <a:t>在这里输入你的正文阐述与关键词标题相关的具体内容在这里输入你的正文阐述与关键词标题相关的具体内容</a:t>
              </a:r>
            </a:p>
          </p:txBody>
        </p:sp>
        <p:grpSp>
          <p:nvGrpSpPr>
            <p:cNvPr id="25" name="组合 24">
              <a:extLst>
                <a:ext uri="{FF2B5EF4-FFF2-40B4-BE49-F238E27FC236}">
                  <a16:creationId xmlns:a16="http://schemas.microsoft.com/office/drawing/2014/main" id="{4B933DDD-6F22-9AD9-F5F4-6D50B5A753B1}"/>
                </a:ext>
              </a:extLst>
            </p:cNvPr>
            <p:cNvGrpSpPr/>
            <p:nvPr/>
          </p:nvGrpSpPr>
          <p:grpSpPr>
            <a:xfrm>
              <a:off x="4210227" y="2231009"/>
              <a:ext cx="1958070" cy="488233"/>
              <a:chOff x="2122543" y="1411615"/>
              <a:chExt cx="1958070" cy="488233"/>
            </a:xfrm>
          </p:grpSpPr>
          <p:sp>
            <p:nvSpPr>
              <p:cNvPr id="26" name="云形 25">
                <a:extLst>
                  <a:ext uri="{FF2B5EF4-FFF2-40B4-BE49-F238E27FC236}">
                    <a16:creationId xmlns:a16="http://schemas.microsoft.com/office/drawing/2014/main" id="{C4A84B87-D857-12D4-8149-7C557A98147E}"/>
                  </a:ext>
                </a:extLst>
              </p:cNvPr>
              <p:cNvSpPr/>
              <p:nvPr/>
            </p:nvSpPr>
            <p:spPr>
              <a:xfrm>
                <a:off x="2122543" y="1411615"/>
                <a:ext cx="1958070" cy="488233"/>
              </a:xfrm>
              <a:prstGeom prst="cloud">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A5F07874-EBFA-AF21-2DAD-EB5FFA76F4E6}"/>
                  </a:ext>
                </a:extLst>
              </p:cNvPr>
              <p:cNvSpPr txBox="1"/>
              <p:nvPr/>
            </p:nvSpPr>
            <p:spPr>
              <a:xfrm>
                <a:off x="2460377" y="1476104"/>
                <a:ext cx="1282402" cy="307777"/>
              </a:xfrm>
              <a:prstGeom prst="rect">
                <a:avLst/>
              </a:prstGeom>
              <a:noFill/>
            </p:spPr>
            <p:txBody>
              <a:bodyPr wrap="none" lIns="0" tIns="0" rIns="0" bIns="0" rtlCol="0" anchor="t">
                <a:spAutoFit/>
              </a:bodyPr>
              <a:lstStyle/>
              <a:p>
                <a:pPr algn="l"/>
                <a:r>
                  <a:rPr lang="zh-CN" altLang="en-US" sz="2000" dirty="0">
                    <a:solidFill>
                      <a:srgbClr val="FFFFFF"/>
                    </a:solidFill>
                    <a:latin typeface="+mj-ea"/>
                    <a:ea typeface="+mj-ea"/>
                  </a:rPr>
                  <a:t>关键词标题</a:t>
                </a:r>
              </a:p>
            </p:txBody>
          </p:sp>
        </p:grpSp>
      </p:grpSp>
      <p:grpSp>
        <p:nvGrpSpPr>
          <p:cNvPr id="6" name="组合 5">
            <a:extLst>
              <a:ext uri="{FF2B5EF4-FFF2-40B4-BE49-F238E27FC236}">
                <a16:creationId xmlns:a16="http://schemas.microsoft.com/office/drawing/2014/main" id="{EF6D9456-B695-47C3-723D-3EDEDE0699AB}"/>
              </a:ext>
            </a:extLst>
          </p:cNvPr>
          <p:cNvGrpSpPr/>
          <p:nvPr/>
        </p:nvGrpSpPr>
        <p:grpSpPr>
          <a:xfrm>
            <a:off x="4210227" y="3754579"/>
            <a:ext cx="3341900" cy="1602976"/>
            <a:chOff x="4210227" y="3754579"/>
            <a:chExt cx="3341900" cy="1602976"/>
          </a:xfrm>
        </p:grpSpPr>
        <p:sp>
          <p:nvSpPr>
            <p:cNvPr id="20" name="Object 8061">
              <a:extLst>
                <a:ext uri="{FF2B5EF4-FFF2-40B4-BE49-F238E27FC236}">
                  <a16:creationId xmlns:a16="http://schemas.microsoft.com/office/drawing/2014/main" id="{41B59A71-1CBF-F245-00DD-349A1FC61576}"/>
                </a:ext>
              </a:extLst>
            </p:cNvPr>
            <p:cNvSpPr txBox="1"/>
            <p:nvPr/>
          </p:nvSpPr>
          <p:spPr>
            <a:xfrm>
              <a:off x="4246182" y="4295417"/>
              <a:ext cx="3305945" cy="1062138"/>
            </a:xfrm>
            <a:prstGeom prst="rect">
              <a:avLst/>
            </a:prstGeom>
            <a:effectLst/>
          </p:spPr>
          <p:txBody>
            <a:bodyPr vert="horz" lIns="0" tIns="36785" rIns="0" bIns="36504" rtlCol="0" anchor="t" anchorCtr="0">
              <a:noAutofit/>
            </a:bodyPr>
            <a:lstStyle/>
            <a:p>
              <a:pPr algn="l">
                <a:lnSpc>
                  <a:spcPct val="130000"/>
                </a:lnSpc>
              </a:pPr>
              <a:r>
                <a:rPr lang="zh-CN" altLang="en-US" sz="1404" b="0" i="0" dirty="0">
                  <a:solidFill>
                    <a:schemeClr val="tx1">
                      <a:lumMod val="65000"/>
                      <a:lumOff val="35000"/>
                    </a:schemeClr>
                  </a:solidFill>
                  <a:latin typeface="+mn-ea"/>
                </a:rPr>
                <a:t>在这里输入你的正文阐述与关键词标题相关的具体内容在这里输入你的正文阐述与关键词标题相关的具体内容</a:t>
              </a:r>
            </a:p>
          </p:txBody>
        </p:sp>
        <p:grpSp>
          <p:nvGrpSpPr>
            <p:cNvPr id="28" name="组合 27">
              <a:extLst>
                <a:ext uri="{FF2B5EF4-FFF2-40B4-BE49-F238E27FC236}">
                  <a16:creationId xmlns:a16="http://schemas.microsoft.com/office/drawing/2014/main" id="{251D8955-5CCC-E960-D702-94CEE46D1594}"/>
                </a:ext>
              </a:extLst>
            </p:cNvPr>
            <p:cNvGrpSpPr/>
            <p:nvPr/>
          </p:nvGrpSpPr>
          <p:grpSpPr>
            <a:xfrm>
              <a:off x="4210227" y="3754579"/>
              <a:ext cx="1958070" cy="488233"/>
              <a:chOff x="2122543" y="1411615"/>
              <a:chExt cx="1958070" cy="488233"/>
            </a:xfrm>
          </p:grpSpPr>
          <p:sp>
            <p:nvSpPr>
              <p:cNvPr id="29" name="云形 28">
                <a:extLst>
                  <a:ext uri="{FF2B5EF4-FFF2-40B4-BE49-F238E27FC236}">
                    <a16:creationId xmlns:a16="http://schemas.microsoft.com/office/drawing/2014/main" id="{676CDFFB-D0FE-84D4-52E1-E574B907ACA8}"/>
                  </a:ext>
                </a:extLst>
              </p:cNvPr>
              <p:cNvSpPr/>
              <p:nvPr/>
            </p:nvSpPr>
            <p:spPr>
              <a:xfrm>
                <a:off x="2122543" y="1411615"/>
                <a:ext cx="1958070" cy="488233"/>
              </a:xfrm>
              <a:prstGeom prst="cloud">
                <a:avLst/>
              </a:pr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3903A3E2-1D1F-BD5C-9B25-2CC7900687EB}"/>
                  </a:ext>
                </a:extLst>
              </p:cNvPr>
              <p:cNvSpPr txBox="1"/>
              <p:nvPr/>
            </p:nvSpPr>
            <p:spPr>
              <a:xfrm>
                <a:off x="2460377" y="1476104"/>
                <a:ext cx="1282402" cy="307777"/>
              </a:xfrm>
              <a:prstGeom prst="rect">
                <a:avLst/>
              </a:prstGeom>
              <a:noFill/>
            </p:spPr>
            <p:txBody>
              <a:bodyPr wrap="none" lIns="0" tIns="0" rIns="0" bIns="0" rtlCol="0" anchor="t">
                <a:spAutoFit/>
              </a:bodyPr>
              <a:lstStyle/>
              <a:p>
                <a:pPr algn="l"/>
                <a:r>
                  <a:rPr lang="zh-CN" altLang="en-US" sz="2000" dirty="0">
                    <a:solidFill>
                      <a:srgbClr val="FFFFFF"/>
                    </a:solidFill>
                    <a:latin typeface="+mj-ea"/>
                    <a:ea typeface="+mj-ea"/>
                  </a:rPr>
                  <a:t>关键词标题</a:t>
                </a:r>
              </a:p>
            </p:txBody>
          </p:sp>
        </p:grpSp>
      </p:grpSp>
      <p:grpSp>
        <p:nvGrpSpPr>
          <p:cNvPr id="59" name="组合 58">
            <a:extLst>
              <a:ext uri="{FF2B5EF4-FFF2-40B4-BE49-F238E27FC236}">
                <a16:creationId xmlns:a16="http://schemas.microsoft.com/office/drawing/2014/main" id="{91CE8068-8273-FB29-4522-9E449A09157F}"/>
              </a:ext>
            </a:extLst>
          </p:cNvPr>
          <p:cNvGrpSpPr/>
          <p:nvPr/>
        </p:nvGrpSpPr>
        <p:grpSpPr>
          <a:xfrm>
            <a:off x="7360217" y="2200089"/>
            <a:ext cx="3596457" cy="3853511"/>
            <a:chOff x="7066482" y="2777769"/>
            <a:chExt cx="3596457" cy="3853511"/>
          </a:xfrm>
        </p:grpSpPr>
        <p:sp>
          <p:nvSpPr>
            <p:cNvPr id="60" name="任意多边形: 形状 59">
              <a:extLst>
                <a:ext uri="{FF2B5EF4-FFF2-40B4-BE49-F238E27FC236}">
                  <a16:creationId xmlns:a16="http://schemas.microsoft.com/office/drawing/2014/main" id="{D5E5C6C0-46DF-6A21-6488-3A263A3CB593}"/>
                </a:ext>
              </a:extLst>
            </p:cNvPr>
            <p:cNvSpPr/>
            <p:nvPr/>
          </p:nvSpPr>
          <p:spPr>
            <a:xfrm>
              <a:off x="8060269" y="3769913"/>
              <a:ext cx="513964" cy="539113"/>
            </a:xfrm>
            <a:custGeom>
              <a:avLst/>
              <a:gdLst>
                <a:gd name="connsiteX0" fmla="*/ 165312 w 166749"/>
                <a:gd name="connsiteY0" fmla="*/ 120449 h 174908"/>
                <a:gd name="connsiteX1" fmla="*/ 130451 w 166749"/>
                <a:gd name="connsiteY1" fmla="*/ 174265 h 174908"/>
                <a:gd name="connsiteX2" fmla="*/ 33772 w 166749"/>
                <a:gd name="connsiteY2" fmla="*/ 133689 h 174908"/>
                <a:gd name="connsiteX3" fmla="*/ 3578 w 166749"/>
                <a:gd name="connsiteY3" fmla="*/ 71872 h 174908"/>
                <a:gd name="connsiteX4" fmla="*/ 13103 w 166749"/>
                <a:gd name="connsiteY4" fmla="*/ 76158 h 174908"/>
                <a:gd name="connsiteX5" fmla="*/ 46250 w 166749"/>
                <a:gd name="connsiteY5" fmla="*/ 111305 h 174908"/>
                <a:gd name="connsiteX6" fmla="*/ 7388 w 166749"/>
                <a:gd name="connsiteY6" fmla="*/ 41106 h 174908"/>
                <a:gd name="connsiteX7" fmla="*/ 22342 w 166749"/>
                <a:gd name="connsiteY7" fmla="*/ 44821 h 174908"/>
                <a:gd name="connsiteX8" fmla="*/ 30152 w 166749"/>
                <a:gd name="connsiteY8" fmla="*/ 22246 h 174908"/>
                <a:gd name="connsiteX9" fmla="*/ 36153 w 166749"/>
                <a:gd name="connsiteY9" fmla="*/ 1006 h 174908"/>
                <a:gd name="connsiteX10" fmla="*/ 113973 w 166749"/>
                <a:gd name="connsiteY10" fmla="*/ 68824 h 174908"/>
                <a:gd name="connsiteX11" fmla="*/ 102543 w 166749"/>
                <a:gd name="connsiteY11" fmla="*/ 12435 h 174908"/>
                <a:gd name="connsiteX12" fmla="*/ 165312 w 166749"/>
                <a:gd name="connsiteY12" fmla="*/ 120449 h 17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6749" h="174908">
                  <a:moveTo>
                    <a:pt x="165312" y="120449"/>
                  </a:moveTo>
                  <a:cubicBezTo>
                    <a:pt x="168837" y="144452"/>
                    <a:pt x="168360" y="178647"/>
                    <a:pt x="130451" y="174265"/>
                  </a:cubicBezTo>
                  <a:cubicBezTo>
                    <a:pt x="95304" y="170265"/>
                    <a:pt x="59013" y="159216"/>
                    <a:pt x="33772" y="133689"/>
                  </a:cubicBezTo>
                  <a:cubicBezTo>
                    <a:pt x="25104" y="125116"/>
                    <a:pt x="-11567" y="81206"/>
                    <a:pt x="3578" y="71872"/>
                  </a:cubicBezTo>
                  <a:cubicBezTo>
                    <a:pt x="7483" y="70157"/>
                    <a:pt x="10722" y="73586"/>
                    <a:pt x="13103" y="76158"/>
                  </a:cubicBezTo>
                  <a:cubicBezTo>
                    <a:pt x="23771" y="88255"/>
                    <a:pt x="32153" y="102637"/>
                    <a:pt x="46250" y="111305"/>
                  </a:cubicBezTo>
                  <a:cubicBezTo>
                    <a:pt x="26019" y="92741"/>
                    <a:pt x="12379" y="68100"/>
                    <a:pt x="7388" y="41106"/>
                  </a:cubicBezTo>
                  <a:cubicBezTo>
                    <a:pt x="9769" y="28533"/>
                    <a:pt x="19485" y="37486"/>
                    <a:pt x="22342" y="44821"/>
                  </a:cubicBezTo>
                  <a:cubicBezTo>
                    <a:pt x="13960" y="33391"/>
                    <a:pt x="10150" y="-2804"/>
                    <a:pt x="30152" y="22246"/>
                  </a:cubicBezTo>
                  <a:cubicBezTo>
                    <a:pt x="26057" y="15198"/>
                    <a:pt x="23390" y="-1281"/>
                    <a:pt x="36153" y="1006"/>
                  </a:cubicBezTo>
                  <a:cubicBezTo>
                    <a:pt x="65300" y="19103"/>
                    <a:pt x="81207" y="54727"/>
                    <a:pt x="113973" y="68824"/>
                  </a:cubicBezTo>
                  <a:cubicBezTo>
                    <a:pt x="115592" y="49107"/>
                    <a:pt x="107400" y="30724"/>
                    <a:pt x="102543" y="12435"/>
                  </a:cubicBezTo>
                  <a:cubicBezTo>
                    <a:pt x="105305" y="-44429"/>
                    <a:pt x="171123" y="107400"/>
                    <a:pt x="165312" y="120449"/>
                  </a:cubicBezTo>
                  <a:close/>
                </a:path>
              </a:pathLst>
            </a:custGeom>
            <a:solidFill>
              <a:srgbClr val="FFBFAF"/>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9A3EAA3-699A-540A-65A0-69E35C22FBB7}"/>
                </a:ext>
              </a:extLst>
            </p:cNvPr>
            <p:cNvSpPr/>
            <p:nvPr/>
          </p:nvSpPr>
          <p:spPr>
            <a:xfrm>
              <a:off x="8189517" y="4100868"/>
              <a:ext cx="45738" cy="44036"/>
            </a:xfrm>
            <a:custGeom>
              <a:avLst/>
              <a:gdLst>
                <a:gd name="connsiteX0" fmla="*/ 30 w 14839"/>
                <a:gd name="connsiteY0" fmla="*/ -260 h 14287"/>
                <a:gd name="connsiteX1" fmla="*/ 14794 w 14839"/>
                <a:gd name="connsiteY1" fmla="*/ 14027 h 14287"/>
                <a:gd name="connsiteX2" fmla="*/ 30 w 14839"/>
                <a:gd name="connsiteY2" fmla="*/ -260 h 14287"/>
              </a:gdLst>
              <a:ahLst/>
              <a:cxnLst>
                <a:cxn ang="0">
                  <a:pos x="connsiteX0" y="connsiteY0"/>
                </a:cxn>
                <a:cxn ang="0">
                  <a:pos x="connsiteX1" y="connsiteY1"/>
                </a:cxn>
                <a:cxn ang="0">
                  <a:pos x="connsiteX2" y="connsiteY2"/>
                </a:cxn>
              </a:cxnLst>
              <a:rect l="l" t="t" r="r" b="b"/>
              <a:pathLst>
                <a:path w="14839" h="14287">
                  <a:moveTo>
                    <a:pt x="30" y="-260"/>
                  </a:moveTo>
                  <a:cubicBezTo>
                    <a:pt x="6317" y="1645"/>
                    <a:pt x="14318" y="7360"/>
                    <a:pt x="14794" y="14027"/>
                  </a:cubicBezTo>
                  <a:cubicBezTo>
                    <a:pt x="8984" y="13170"/>
                    <a:pt x="-1018" y="5265"/>
                    <a:pt x="30" y="-260"/>
                  </a:cubicBezTo>
                  <a:close/>
                </a:path>
              </a:pathLst>
            </a:custGeom>
            <a:solidFill>
              <a:srgbClr val="C67E6D"/>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8F10CB3A-1AB2-650F-4BC7-F6E1785212C7}"/>
                </a:ext>
              </a:extLst>
            </p:cNvPr>
            <p:cNvSpPr/>
            <p:nvPr/>
          </p:nvSpPr>
          <p:spPr>
            <a:xfrm>
              <a:off x="8118998" y="3886256"/>
              <a:ext cx="141507" cy="191122"/>
            </a:xfrm>
            <a:custGeom>
              <a:avLst/>
              <a:gdLst>
                <a:gd name="connsiteX0" fmla="*/ -46 w 45910"/>
                <a:gd name="connsiteY0" fmla="*/ -260 h 62007"/>
                <a:gd name="connsiteX1" fmla="*/ 45864 w 45910"/>
                <a:gd name="connsiteY1" fmla="*/ 61748 h 62007"/>
                <a:gd name="connsiteX2" fmla="*/ -46 w 45910"/>
                <a:gd name="connsiteY2" fmla="*/ -260 h 62007"/>
              </a:gdLst>
              <a:ahLst/>
              <a:cxnLst>
                <a:cxn ang="0">
                  <a:pos x="connsiteX0" y="connsiteY0"/>
                </a:cxn>
                <a:cxn ang="0">
                  <a:pos x="connsiteX1" y="connsiteY1"/>
                </a:cxn>
                <a:cxn ang="0">
                  <a:pos x="connsiteX2" y="connsiteY2"/>
                </a:cxn>
              </a:cxnLst>
              <a:rect l="l" t="t" r="r" b="b"/>
              <a:pathLst>
                <a:path w="45910" h="62007">
                  <a:moveTo>
                    <a:pt x="-46" y="-260"/>
                  </a:moveTo>
                  <a:cubicBezTo>
                    <a:pt x="13784" y="21457"/>
                    <a:pt x="29129" y="42183"/>
                    <a:pt x="45864" y="61748"/>
                  </a:cubicBezTo>
                  <a:cubicBezTo>
                    <a:pt x="29100" y="54985"/>
                    <a:pt x="1668" y="17742"/>
                    <a:pt x="-46" y="-260"/>
                  </a:cubicBezTo>
                  <a:close/>
                </a:path>
              </a:pathLst>
            </a:custGeom>
            <a:solidFill>
              <a:srgbClr val="C67E6D"/>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63D96D6A-4BCE-1330-1D19-01390BD5D579}"/>
                </a:ext>
              </a:extLst>
            </p:cNvPr>
            <p:cNvSpPr/>
            <p:nvPr/>
          </p:nvSpPr>
          <p:spPr>
            <a:xfrm>
              <a:off x="8147478" y="3820496"/>
              <a:ext cx="164112" cy="192003"/>
            </a:xfrm>
            <a:custGeom>
              <a:avLst/>
              <a:gdLst>
                <a:gd name="connsiteX0" fmla="*/ -46 w 53244"/>
                <a:gd name="connsiteY0" fmla="*/ -260 h 62293"/>
                <a:gd name="connsiteX1" fmla="*/ 53199 w 53244"/>
                <a:gd name="connsiteY1" fmla="*/ 62033 h 62293"/>
                <a:gd name="connsiteX2" fmla="*/ -46 w 53244"/>
                <a:gd name="connsiteY2" fmla="*/ -260 h 62293"/>
              </a:gdLst>
              <a:ahLst/>
              <a:cxnLst>
                <a:cxn ang="0">
                  <a:pos x="connsiteX0" y="connsiteY0"/>
                </a:cxn>
                <a:cxn ang="0">
                  <a:pos x="connsiteX1" y="connsiteY1"/>
                </a:cxn>
                <a:cxn ang="0">
                  <a:pos x="connsiteX2" y="connsiteY2"/>
                </a:cxn>
              </a:cxnLst>
              <a:rect l="l" t="t" r="r" b="b"/>
              <a:pathLst>
                <a:path w="53244" h="62293">
                  <a:moveTo>
                    <a:pt x="-46" y="-260"/>
                  </a:moveTo>
                  <a:cubicBezTo>
                    <a:pt x="15860" y="21552"/>
                    <a:pt x="35673" y="42221"/>
                    <a:pt x="53199" y="62033"/>
                  </a:cubicBezTo>
                  <a:cubicBezTo>
                    <a:pt x="28891" y="47917"/>
                    <a:pt x="10117" y="25943"/>
                    <a:pt x="-46" y="-260"/>
                  </a:cubicBezTo>
                  <a:close/>
                </a:path>
              </a:pathLst>
            </a:custGeom>
            <a:solidFill>
              <a:srgbClr val="C67E6D"/>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B973299-FA7E-E566-976E-0292534EEF1E}"/>
                </a:ext>
              </a:extLst>
            </p:cNvPr>
            <p:cNvSpPr/>
            <p:nvPr/>
          </p:nvSpPr>
          <p:spPr>
            <a:xfrm>
              <a:off x="8456916" y="4086483"/>
              <a:ext cx="374908" cy="399569"/>
            </a:xfrm>
            <a:custGeom>
              <a:avLst/>
              <a:gdLst>
                <a:gd name="connsiteX0" fmla="*/ 79915 w 121634"/>
                <a:gd name="connsiteY0" fmla="*/ 129635 h 129635"/>
                <a:gd name="connsiteX1" fmla="*/ 0 w 121634"/>
                <a:gd name="connsiteY1" fmla="*/ 68675 h 129635"/>
                <a:gd name="connsiteX2" fmla="*/ 28194 w 121634"/>
                <a:gd name="connsiteY2" fmla="*/ 0 h 129635"/>
                <a:gd name="connsiteX3" fmla="*/ 121634 w 121634"/>
                <a:gd name="connsiteY3" fmla="*/ 60389 h 129635"/>
                <a:gd name="connsiteX4" fmla="*/ 79915 w 121634"/>
                <a:gd name="connsiteY4" fmla="*/ 129635 h 129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34" h="129635">
                  <a:moveTo>
                    <a:pt x="79915" y="129635"/>
                  </a:moveTo>
                  <a:lnTo>
                    <a:pt x="0" y="68675"/>
                  </a:lnTo>
                  <a:lnTo>
                    <a:pt x="28194" y="0"/>
                  </a:lnTo>
                  <a:lnTo>
                    <a:pt x="121634" y="60389"/>
                  </a:lnTo>
                  <a:lnTo>
                    <a:pt x="79915" y="129635"/>
                  </a:lnTo>
                  <a:close/>
                </a:path>
              </a:pathLst>
            </a:custGeom>
            <a:solidFill>
              <a:srgbClr val="FFBFAF"/>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9A447BF8-4E49-2E8B-9F71-097BBA66A372}"/>
                </a:ext>
              </a:extLst>
            </p:cNvPr>
            <p:cNvSpPr/>
            <p:nvPr/>
          </p:nvSpPr>
          <p:spPr>
            <a:xfrm>
              <a:off x="8712630" y="4209496"/>
              <a:ext cx="948573" cy="749335"/>
            </a:xfrm>
            <a:custGeom>
              <a:avLst/>
              <a:gdLst>
                <a:gd name="connsiteX0" fmla="*/ 284180 w 307752"/>
                <a:gd name="connsiteY0" fmla="*/ 175952 h 243112"/>
                <a:gd name="connsiteX1" fmla="*/ 307707 w 307752"/>
                <a:gd name="connsiteY1" fmla="*/ 10789 h 243112"/>
                <a:gd name="connsiteX2" fmla="*/ 169118 w 307752"/>
                <a:gd name="connsiteY2" fmla="*/ 54033 h 243112"/>
                <a:gd name="connsiteX3" fmla="*/ 50722 w 307752"/>
                <a:gd name="connsiteY3" fmla="*/ -260 h 243112"/>
                <a:gd name="connsiteX4" fmla="*/ -46 w 307752"/>
                <a:gd name="connsiteY4" fmla="*/ 94990 h 243112"/>
                <a:gd name="connsiteX5" fmla="*/ 239793 w 307752"/>
                <a:gd name="connsiteY5" fmla="*/ 240056 h 243112"/>
                <a:gd name="connsiteX6" fmla="*/ 276084 w 307752"/>
                <a:gd name="connsiteY6" fmla="*/ 233483 h 243112"/>
                <a:gd name="connsiteX7" fmla="*/ 284180 w 307752"/>
                <a:gd name="connsiteY7" fmla="*/ 175952 h 243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752" h="243112">
                  <a:moveTo>
                    <a:pt x="284180" y="175952"/>
                  </a:moveTo>
                  <a:cubicBezTo>
                    <a:pt x="292085" y="119564"/>
                    <a:pt x="302087" y="67367"/>
                    <a:pt x="307707" y="10789"/>
                  </a:cubicBezTo>
                  <a:cubicBezTo>
                    <a:pt x="260082" y="22124"/>
                    <a:pt x="205599" y="67939"/>
                    <a:pt x="169118" y="54033"/>
                  </a:cubicBezTo>
                  <a:cubicBezTo>
                    <a:pt x="135780" y="44508"/>
                    <a:pt x="73201" y="12884"/>
                    <a:pt x="50722" y="-260"/>
                  </a:cubicBezTo>
                  <a:lnTo>
                    <a:pt x="-46" y="94990"/>
                  </a:lnTo>
                  <a:cubicBezTo>
                    <a:pt x="41388" y="173190"/>
                    <a:pt x="135495" y="259582"/>
                    <a:pt x="239793" y="240056"/>
                  </a:cubicBezTo>
                  <a:cubicBezTo>
                    <a:pt x="251604" y="238465"/>
                    <a:pt x="263701" y="236274"/>
                    <a:pt x="276084" y="233483"/>
                  </a:cubicBezTo>
                  <a:cubicBezTo>
                    <a:pt x="279036" y="214624"/>
                    <a:pt x="281608" y="195002"/>
                    <a:pt x="284180" y="175952"/>
                  </a:cubicBezTo>
                  <a:close/>
                </a:path>
              </a:pathLst>
            </a:custGeom>
            <a:solidFill>
              <a:srgbClr val="A84542"/>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F152C60F-87FC-C079-D6AF-374689F4D016}"/>
                </a:ext>
              </a:extLst>
            </p:cNvPr>
            <p:cNvSpPr/>
            <p:nvPr/>
          </p:nvSpPr>
          <p:spPr>
            <a:xfrm>
              <a:off x="8539706" y="4107328"/>
              <a:ext cx="371092" cy="440671"/>
            </a:xfrm>
            <a:custGeom>
              <a:avLst/>
              <a:gdLst>
                <a:gd name="connsiteX0" fmla="*/ 120396 w 120396"/>
                <a:gd name="connsiteY0" fmla="*/ 38862 h 142970"/>
                <a:gd name="connsiteX1" fmla="*/ 63722 w 120396"/>
                <a:gd name="connsiteY1" fmla="*/ 142970 h 142970"/>
                <a:gd name="connsiteX2" fmla="*/ 0 w 120396"/>
                <a:gd name="connsiteY2" fmla="*/ 104966 h 142970"/>
                <a:gd name="connsiteX3" fmla="*/ 56483 w 120396"/>
                <a:gd name="connsiteY3" fmla="*/ 0 h 142970"/>
                <a:gd name="connsiteX4" fmla="*/ 120396 w 120396"/>
                <a:gd name="connsiteY4" fmla="*/ 38862 h 142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396" h="142970">
                  <a:moveTo>
                    <a:pt x="120396" y="38862"/>
                  </a:moveTo>
                  <a:lnTo>
                    <a:pt x="63722" y="142970"/>
                  </a:lnTo>
                  <a:lnTo>
                    <a:pt x="0" y="104966"/>
                  </a:lnTo>
                  <a:lnTo>
                    <a:pt x="56483" y="0"/>
                  </a:lnTo>
                  <a:lnTo>
                    <a:pt x="120396" y="38862"/>
                  </a:lnTo>
                  <a:close/>
                </a:path>
              </a:pathLst>
            </a:custGeom>
            <a:solidFill>
              <a:srgbClr val="BC5851"/>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87B30ED1-52F2-4227-C848-07D3EC5A6EE3}"/>
                </a:ext>
              </a:extLst>
            </p:cNvPr>
            <p:cNvSpPr/>
            <p:nvPr/>
          </p:nvSpPr>
          <p:spPr>
            <a:xfrm>
              <a:off x="7626150" y="2869522"/>
              <a:ext cx="1161258" cy="1149003"/>
            </a:xfrm>
            <a:custGeom>
              <a:avLst/>
              <a:gdLst>
                <a:gd name="connsiteX0" fmla="*/ 371688 w 376755"/>
                <a:gd name="connsiteY0" fmla="*/ 261693 h 372779"/>
                <a:gd name="connsiteX1" fmla="*/ 350257 w 376755"/>
                <a:gd name="connsiteY1" fmla="*/ 286553 h 372779"/>
                <a:gd name="connsiteX2" fmla="*/ 332350 w 376755"/>
                <a:gd name="connsiteY2" fmla="*/ 342560 h 372779"/>
                <a:gd name="connsiteX3" fmla="*/ 314062 w 376755"/>
                <a:gd name="connsiteY3" fmla="*/ 352085 h 372779"/>
                <a:gd name="connsiteX4" fmla="*/ 299775 w 376755"/>
                <a:gd name="connsiteY4" fmla="*/ 367039 h 372779"/>
                <a:gd name="connsiteX5" fmla="*/ 267961 w 376755"/>
                <a:gd name="connsiteY5" fmla="*/ 368277 h 372779"/>
                <a:gd name="connsiteX6" fmla="*/ 255960 w 376755"/>
                <a:gd name="connsiteY6" fmla="*/ 354942 h 372779"/>
                <a:gd name="connsiteX7" fmla="*/ 218621 w 376755"/>
                <a:gd name="connsiteY7" fmla="*/ 366182 h 372779"/>
                <a:gd name="connsiteX8" fmla="*/ 205477 w 376755"/>
                <a:gd name="connsiteY8" fmla="*/ 357228 h 372779"/>
                <a:gd name="connsiteX9" fmla="*/ 162805 w 376755"/>
                <a:gd name="connsiteY9" fmla="*/ 362848 h 372779"/>
                <a:gd name="connsiteX10" fmla="*/ 108798 w 376755"/>
                <a:gd name="connsiteY10" fmla="*/ 353323 h 372779"/>
                <a:gd name="connsiteX11" fmla="*/ 72794 w 376755"/>
                <a:gd name="connsiteY11" fmla="*/ 363420 h 372779"/>
                <a:gd name="connsiteX12" fmla="*/ 36503 w 376755"/>
                <a:gd name="connsiteY12" fmla="*/ 323224 h 372779"/>
                <a:gd name="connsiteX13" fmla="*/ 118 w 376755"/>
                <a:gd name="connsiteY13" fmla="*/ 293459 h 372779"/>
                <a:gd name="connsiteX14" fmla="*/ 2690 w 376755"/>
                <a:gd name="connsiteY14" fmla="*/ 276933 h 372779"/>
                <a:gd name="connsiteX15" fmla="*/ 16596 w 376755"/>
                <a:gd name="connsiteY15" fmla="*/ 241309 h 372779"/>
                <a:gd name="connsiteX16" fmla="*/ 62507 w 376755"/>
                <a:gd name="connsiteY16" fmla="*/ 150822 h 372779"/>
                <a:gd name="connsiteX17" fmla="*/ 69174 w 376755"/>
                <a:gd name="connsiteY17" fmla="*/ 94243 h 372779"/>
                <a:gd name="connsiteX18" fmla="*/ 123276 w 376755"/>
                <a:gd name="connsiteY18" fmla="*/ 49476 h 372779"/>
                <a:gd name="connsiteX19" fmla="*/ 234147 w 376755"/>
                <a:gd name="connsiteY19" fmla="*/ 18329 h 372779"/>
                <a:gd name="connsiteX20" fmla="*/ 250816 w 376755"/>
                <a:gd name="connsiteY20" fmla="*/ 14233 h 372779"/>
                <a:gd name="connsiteX21" fmla="*/ 298441 w 376755"/>
                <a:gd name="connsiteY21" fmla="*/ 23758 h 372779"/>
                <a:gd name="connsiteX22" fmla="*/ 302632 w 376755"/>
                <a:gd name="connsiteY22" fmla="*/ 36712 h 372779"/>
                <a:gd name="connsiteX23" fmla="*/ 354543 w 376755"/>
                <a:gd name="connsiteY23" fmla="*/ 105388 h 372779"/>
                <a:gd name="connsiteX24" fmla="*/ 352352 w 376755"/>
                <a:gd name="connsiteY24" fmla="*/ 127485 h 372779"/>
                <a:gd name="connsiteX25" fmla="*/ 373593 w 376755"/>
                <a:gd name="connsiteY25" fmla="*/ 159870 h 372779"/>
                <a:gd name="connsiteX26" fmla="*/ 364068 w 376755"/>
                <a:gd name="connsiteY26" fmla="*/ 210163 h 372779"/>
                <a:gd name="connsiteX27" fmla="*/ 371688 w 376755"/>
                <a:gd name="connsiteY27" fmla="*/ 261693 h 372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6755" h="372779">
                  <a:moveTo>
                    <a:pt x="371688" y="261693"/>
                  </a:moveTo>
                  <a:cubicBezTo>
                    <a:pt x="365307" y="270646"/>
                    <a:pt x="353591" y="275599"/>
                    <a:pt x="350257" y="286553"/>
                  </a:cubicBezTo>
                  <a:cubicBezTo>
                    <a:pt x="350257" y="309222"/>
                    <a:pt x="353400" y="326939"/>
                    <a:pt x="332350" y="342560"/>
                  </a:cubicBezTo>
                  <a:cubicBezTo>
                    <a:pt x="326730" y="346751"/>
                    <a:pt x="319968" y="348751"/>
                    <a:pt x="314062" y="352085"/>
                  </a:cubicBezTo>
                  <a:cubicBezTo>
                    <a:pt x="308157" y="355419"/>
                    <a:pt x="305299" y="362753"/>
                    <a:pt x="299775" y="367039"/>
                  </a:cubicBezTo>
                  <a:cubicBezTo>
                    <a:pt x="290402" y="373869"/>
                    <a:pt x="277838" y="374354"/>
                    <a:pt x="267961" y="368277"/>
                  </a:cubicBezTo>
                  <a:cubicBezTo>
                    <a:pt x="262436" y="365325"/>
                    <a:pt x="260246" y="358752"/>
                    <a:pt x="255960" y="354942"/>
                  </a:cubicBezTo>
                  <a:cubicBezTo>
                    <a:pt x="242434" y="347418"/>
                    <a:pt x="232814" y="370182"/>
                    <a:pt x="218621" y="366182"/>
                  </a:cubicBezTo>
                  <a:cubicBezTo>
                    <a:pt x="213526" y="364420"/>
                    <a:pt x="208982" y="361324"/>
                    <a:pt x="205477" y="357228"/>
                  </a:cubicBezTo>
                  <a:cubicBezTo>
                    <a:pt x="191094" y="340941"/>
                    <a:pt x="178712" y="372849"/>
                    <a:pt x="162805" y="362848"/>
                  </a:cubicBezTo>
                  <a:cubicBezTo>
                    <a:pt x="131468" y="381422"/>
                    <a:pt x="127182" y="355514"/>
                    <a:pt x="108798" y="353323"/>
                  </a:cubicBezTo>
                  <a:cubicBezTo>
                    <a:pt x="96130" y="353895"/>
                    <a:pt x="85938" y="365801"/>
                    <a:pt x="72794" y="363420"/>
                  </a:cubicBezTo>
                  <a:cubicBezTo>
                    <a:pt x="38980" y="355323"/>
                    <a:pt x="70984" y="321414"/>
                    <a:pt x="36503" y="323224"/>
                  </a:cubicBezTo>
                  <a:cubicBezTo>
                    <a:pt x="18235" y="325053"/>
                    <a:pt x="1947" y="311728"/>
                    <a:pt x="118" y="293459"/>
                  </a:cubicBezTo>
                  <a:cubicBezTo>
                    <a:pt x="-444" y="287820"/>
                    <a:pt x="442" y="282133"/>
                    <a:pt x="2690" y="276933"/>
                  </a:cubicBezTo>
                  <a:cubicBezTo>
                    <a:pt x="8595" y="265407"/>
                    <a:pt x="22978" y="255978"/>
                    <a:pt x="16596" y="241309"/>
                  </a:cubicBezTo>
                  <a:cubicBezTo>
                    <a:pt x="-8931" y="186826"/>
                    <a:pt x="46314" y="188445"/>
                    <a:pt x="62507" y="150822"/>
                  </a:cubicBezTo>
                  <a:cubicBezTo>
                    <a:pt x="68603" y="132534"/>
                    <a:pt x="64698" y="112722"/>
                    <a:pt x="69174" y="94243"/>
                  </a:cubicBezTo>
                  <a:cubicBezTo>
                    <a:pt x="75328" y="69002"/>
                    <a:pt x="97330" y="50800"/>
                    <a:pt x="123276" y="49476"/>
                  </a:cubicBezTo>
                  <a:cubicBezTo>
                    <a:pt x="134802" y="-1388"/>
                    <a:pt x="197190" y="-15866"/>
                    <a:pt x="234147" y="18329"/>
                  </a:cubicBezTo>
                  <a:cubicBezTo>
                    <a:pt x="239958" y="20043"/>
                    <a:pt x="245482" y="15852"/>
                    <a:pt x="250816" y="14233"/>
                  </a:cubicBezTo>
                  <a:cubicBezTo>
                    <a:pt x="266627" y="7947"/>
                    <a:pt x="288916" y="7661"/>
                    <a:pt x="298441" y="23758"/>
                  </a:cubicBezTo>
                  <a:cubicBezTo>
                    <a:pt x="300860" y="27673"/>
                    <a:pt x="302299" y="32121"/>
                    <a:pt x="302632" y="36712"/>
                  </a:cubicBezTo>
                  <a:cubicBezTo>
                    <a:pt x="307014" y="83480"/>
                    <a:pt x="348257" y="64430"/>
                    <a:pt x="354543" y="105388"/>
                  </a:cubicBezTo>
                  <a:cubicBezTo>
                    <a:pt x="355591" y="112817"/>
                    <a:pt x="351686" y="120056"/>
                    <a:pt x="352352" y="127485"/>
                  </a:cubicBezTo>
                  <a:cubicBezTo>
                    <a:pt x="356258" y="139963"/>
                    <a:pt x="371402" y="142440"/>
                    <a:pt x="373593" y="159870"/>
                  </a:cubicBezTo>
                  <a:cubicBezTo>
                    <a:pt x="379023" y="177873"/>
                    <a:pt x="361782" y="192636"/>
                    <a:pt x="364068" y="210163"/>
                  </a:cubicBezTo>
                  <a:cubicBezTo>
                    <a:pt x="369974" y="226450"/>
                    <a:pt x="384261" y="245119"/>
                    <a:pt x="371688" y="261693"/>
                  </a:cubicBezTo>
                  <a:close/>
                </a:path>
              </a:pathLst>
            </a:custGeom>
            <a:solidFill>
              <a:srgbClr val="89423D"/>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EA9A80E-DCCE-7C61-2373-BCE17D306F0F}"/>
                </a:ext>
              </a:extLst>
            </p:cNvPr>
            <p:cNvSpPr/>
            <p:nvPr/>
          </p:nvSpPr>
          <p:spPr>
            <a:xfrm>
              <a:off x="8592952" y="3530137"/>
              <a:ext cx="19982" cy="63914"/>
            </a:xfrm>
            <a:custGeom>
              <a:avLst/>
              <a:gdLst>
                <a:gd name="connsiteX0" fmla="*/ 4206 w 6483"/>
                <a:gd name="connsiteY0" fmla="*/ -260 h 20736"/>
                <a:gd name="connsiteX1" fmla="*/ 1348 w 6483"/>
                <a:gd name="connsiteY1" fmla="*/ 16218 h 20736"/>
                <a:gd name="connsiteX2" fmla="*/ 4206 w 6483"/>
                <a:gd name="connsiteY2" fmla="*/ -260 h 20736"/>
              </a:gdLst>
              <a:ahLst/>
              <a:cxnLst>
                <a:cxn ang="0">
                  <a:pos x="connsiteX0" y="connsiteY0"/>
                </a:cxn>
                <a:cxn ang="0">
                  <a:pos x="connsiteX1" y="connsiteY1"/>
                </a:cxn>
                <a:cxn ang="0">
                  <a:pos x="connsiteX2" y="connsiteY2"/>
                </a:cxn>
              </a:cxnLst>
              <a:rect l="l" t="t" r="r" b="b"/>
              <a:pathLst>
                <a:path w="6483" h="20736">
                  <a:moveTo>
                    <a:pt x="4206" y="-260"/>
                  </a:moveTo>
                  <a:cubicBezTo>
                    <a:pt x="5539" y="4312"/>
                    <a:pt x="9730" y="30601"/>
                    <a:pt x="1348" y="16218"/>
                  </a:cubicBezTo>
                  <a:cubicBezTo>
                    <a:pt x="-842" y="11741"/>
                    <a:pt x="-842" y="692"/>
                    <a:pt x="4206" y="-260"/>
                  </a:cubicBezTo>
                  <a:close/>
                </a:path>
              </a:pathLst>
            </a:custGeom>
            <a:solidFill>
              <a:srgbClr val="B26260"/>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5C391830-4A4B-E08C-D2DB-583E0A6F7F96}"/>
                </a:ext>
              </a:extLst>
            </p:cNvPr>
            <p:cNvSpPr/>
            <p:nvPr/>
          </p:nvSpPr>
          <p:spPr>
            <a:xfrm>
              <a:off x="8016766" y="3019116"/>
              <a:ext cx="114272" cy="84735"/>
            </a:xfrm>
            <a:custGeom>
              <a:avLst/>
              <a:gdLst>
                <a:gd name="connsiteX0" fmla="*/ 71 w 37074"/>
                <a:gd name="connsiteY0" fmla="*/ 85 h 27491"/>
                <a:gd name="connsiteX1" fmla="*/ 37028 w 37074"/>
                <a:gd name="connsiteY1" fmla="*/ 27231 h 27491"/>
                <a:gd name="connsiteX2" fmla="*/ 10643 w 37074"/>
                <a:gd name="connsiteY2" fmla="*/ 5228 h 27491"/>
                <a:gd name="connsiteX3" fmla="*/ 71 w 37074"/>
                <a:gd name="connsiteY3" fmla="*/ 85 h 27491"/>
              </a:gdLst>
              <a:ahLst/>
              <a:cxnLst>
                <a:cxn ang="0">
                  <a:pos x="connsiteX0" y="connsiteY0"/>
                </a:cxn>
                <a:cxn ang="0">
                  <a:pos x="connsiteX1" y="connsiteY1"/>
                </a:cxn>
                <a:cxn ang="0">
                  <a:pos x="connsiteX2" y="connsiteY2"/>
                </a:cxn>
                <a:cxn ang="0">
                  <a:pos x="connsiteX3" y="connsiteY3"/>
                </a:cxn>
              </a:cxnLst>
              <a:rect l="l" t="t" r="r" b="b"/>
              <a:pathLst>
                <a:path w="37074" h="27491">
                  <a:moveTo>
                    <a:pt x="71" y="85"/>
                  </a:moveTo>
                  <a:cubicBezTo>
                    <a:pt x="17740" y="-2487"/>
                    <a:pt x="34199" y="9600"/>
                    <a:pt x="37028" y="27231"/>
                  </a:cubicBezTo>
                  <a:cubicBezTo>
                    <a:pt x="29884" y="18116"/>
                    <a:pt x="20893" y="10619"/>
                    <a:pt x="10643" y="5228"/>
                  </a:cubicBezTo>
                  <a:cubicBezTo>
                    <a:pt x="9215" y="3704"/>
                    <a:pt x="-1263" y="1799"/>
                    <a:pt x="71" y="85"/>
                  </a:cubicBezTo>
                  <a:close/>
                </a:path>
              </a:pathLst>
            </a:custGeom>
            <a:solidFill>
              <a:srgbClr val="682D29"/>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89F8BDD7-002A-3D98-56F9-7FCB1AC84413}"/>
                </a:ext>
              </a:extLst>
            </p:cNvPr>
            <p:cNvSpPr/>
            <p:nvPr/>
          </p:nvSpPr>
          <p:spPr>
            <a:xfrm>
              <a:off x="7971191" y="3150532"/>
              <a:ext cx="98660" cy="404852"/>
            </a:xfrm>
            <a:custGeom>
              <a:avLst/>
              <a:gdLst>
                <a:gd name="connsiteX0" fmla="*/ 27239 w 32009"/>
                <a:gd name="connsiteY0" fmla="*/ -260 h 131349"/>
                <a:gd name="connsiteX1" fmla="*/ 26382 w 32009"/>
                <a:gd name="connsiteY1" fmla="*/ 93847 h 131349"/>
                <a:gd name="connsiteX2" fmla="*/ 2474 w 32009"/>
                <a:gd name="connsiteY2" fmla="*/ 121565 h 131349"/>
                <a:gd name="connsiteX3" fmla="*/ 3522 w 32009"/>
                <a:gd name="connsiteY3" fmla="*/ 131090 h 131349"/>
                <a:gd name="connsiteX4" fmla="*/ 2760 w 32009"/>
                <a:gd name="connsiteY4" fmla="*/ 112040 h 131349"/>
                <a:gd name="connsiteX5" fmla="*/ 25429 w 32009"/>
                <a:gd name="connsiteY5" fmla="*/ 75654 h 131349"/>
                <a:gd name="connsiteX6" fmla="*/ 6379 w 32009"/>
                <a:gd name="connsiteY6" fmla="*/ 42793 h 131349"/>
                <a:gd name="connsiteX7" fmla="*/ 27239 w 32009"/>
                <a:gd name="connsiteY7" fmla="*/ -260 h 13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9" h="131349">
                  <a:moveTo>
                    <a:pt x="27239" y="-260"/>
                  </a:moveTo>
                  <a:cubicBezTo>
                    <a:pt x="-18671" y="54318"/>
                    <a:pt x="51433" y="56414"/>
                    <a:pt x="26382" y="93847"/>
                  </a:cubicBezTo>
                  <a:cubicBezTo>
                    <a:pt x="18762" y="103372"/>
                    <a:pt x="4760" y="108516"/>
                    <a:pt x="2474" y="121565"/>
                  </a:cubicBezTo>
                  <a:cubicBezTo>
                    <a:pt x="1426" y="124803"/>
                    <a:pt x="3331" y="128137"/>
                    <a:pt x="3522" y="131090"/>
                  </a:cubicBezTo>
                  <a:cubicBezTo>
                    <a:pt x="-1907" y="126899"/>
                    <a:pt x="-288" y="117278"/>
                    <a:pt x="2760" y="112040"/>
                  </a:cubicBezTo>
                  <a:cubicBezTo>
                    <a:pt x="9332" y="99467"/>
                    <a:pt x="29525" y="92133"/>
                    <a:pt x="25429" y="75654"/>
                  </a:cubicBezTo>
                  <a:cubicBezTo>
                    <a:pt x="21715" y="63748"/>
                    <a:pt x="9332" y="55747"/>
                    <a:pt x="6379" y="42793"/>
                  </a:cubicBezTo>
                  <a:cubicBezTo>
                    <a:pt x="2950" y="26505"/>
                    <a:pt x="15904" y="5741"/>
                    <a:pt x="27239" y="-260"/>
                  </a:cubicBezTo>
                  <a:close/>
                </a:path>
              </a:pathLst>
            </a:custGeom>
            <a:solidFill>
              <a:srgbClr val="682D29"/>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5D0F21A-F9AE-C4D6-A4CC-D6483DB391AC}"/>
                </a:ext>
              </a:extLst>
            </p:cNvPr>
            <p:cNvSpPr/>
            <p:nvPr/>
          </p:nvSpPr>
          <p:spPr>
            <a:xfrm>
              <a:off x="7897750" y="3460851"/>
              <a:ext cx="33060" cy="84553"/>
            </a:xfrm>
            <a:custGeom>
              <a:avLst/>
              <a:gdLst>
                <a:gd name="connsiteX0" fmla="*/ 10680 w 10726"/>
                <a:gd name="connsiteY0" fmla="*/ -260 h 27432"/>
                <a:gd name="connsiteX1" fmla="*/ 3346 w 10726"/>
                <a:gd name="connsiteY1" fmla="*/ 27172 h 27432"/>
                <a:gd name="connsiteX2" fmla="*/ 10680 w 10726"/>
                <a:gd name="connsiteY2" fmla="*/ -260 h 27432"/>
              </a:gdLst>
              <a:ahLst/>
              <a:cxnLst>
                <a:cxn ang="0">
                  <a:pos x="connsiteX0" y="connsiteY0"/>
                </a:cxn>
                <a:cxn ang="0">
                  <a:pos x="connsiteX1" y="connsiteY1"/>
                </a:cxn>
                <a:cxn ang="0">
                  <a:pos x="connsiteX2" y="connsiteY2"/>
                </a:cxn>
              </a:cxnLst>
              <a:rect l="l" t="t" r="r" b="b"/>
              <a:pathLst>
                <a:path w="10726" h="27432">
                  <a:moveTo>
                    <a:pt x="10680" y="-260"/>
                  </a:moveTo>
                  <a:cubicBezTo>
                    <a:pt x="7156" y="8789"/>
                    <a:pt x="6584" y="18790"/>
                    <a:pt x="3346" y="27172"/>
                  </a:cubicBezTo>
                  <a:cubicBezTo>
                    <a:pt x="-3893" y="19361"/>
                    <a:pt x="1345" y="311"/>
                    <a:pt x="10680" y="-260"/>
                  </a:cubicBezTo>
                  <a:close/>
                </a:path>
              </a:pathLst>
            </a:custGeom>
            <a:solidFill>
              <a:srgbClr val="682D29"/>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7156704A-1433-61F0-13D3-BAB292A50A96}"/>
                </a:ext>
              </a:extLst>
            </p:cNvPr>
            <p:cNvSpPr/>
            <p:nvPr/>
          </p:nvSpPr>
          <p:spPr>
            <a:xfrm>
              <a:off x="7748408" y="3213860"/>
              <a:ext cx="186218" cy="293530"/>
            </a:xfrm>
            <a:custGeom>
              <a:avLst/>
              <a:gdLst>
                <a:gd name="connsiteX0" fmla="*/ -18 w 60416"/>
                <a:gd name="connsiteY0" fmla="*/ 94256 h 95232"/>
                <a:gd name="connsiteX1" fmla="*/ 33891 w 60416"/>
                <a:gd name="connsiteY1" fmla="*/ 65681 h 95232"/>
                <a:gd name="connsiteX2" fmla="*/ 48083 w 60416"/>
                <a:gd name="connsiteY2" fmla="*/ 9292 h 95232"/>
                <a:gd name="connsiteX3" fmla="*/ 60370 w 60416"/>
                <a:gd name="connsiteY3" fmla="*/ -233 h 95232"/>
                <a:gd name="connsiteX4" fmla="*/ 50845 w 60416"/>
                <a:gd name="connsiteY4" fmla="*/ 11293 h 95232"/>
                <a:gd name="connsiteX5" fmla="*/ 37796 w 60416"/>
                <a:gd name="connsiteY5" fmla="*/ 70062 h 95232"/>
                <a:gd name="connsiteX6" fmla="*/ 363 w 60416"/>
                <a:gd name="connsiteY6" fmla="*/ 94922 h 95232"/>
                <a:gd name="connsiteX7" fmla="*/ -18 w 60416"/>
                <a:gd name="connsiteY7" fmla="*/ 94256 h 95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416" h="95232">
                  <a:moveTo>
                    <a:pt x="-18" y="94256"/>
                  </a:moveTo>
                  <a:cubicBezTo>
                    <a:pt x="5602" y="79397"/>
                    <a:pt x="24366" y="76539"/>
                    <a:pt x="33891" y="65681"/>
                  </a:cubicBezTo>
                  <a:cubicBezTo>
                    <a:pt x="46940" y="49964"/>
                    <a:pt x="37510" y="26342"/>
                    <a:pt x="48083" y="9292"/>
                  </a:cubicBezTo>
                  <a:cubicBezTo>
                    <a:pt x="50655" y="5101"/>
                    <a:pt x="55512" y="-709"/>
                    <a:pt x="60370" y="-233"/>
                  </a:cubicBezTo>
                  <a:cubicBezTo>
                    <a:pt x="56246" y="2720"/>
                    <a:pt x="52960" y="6692"/>
                    <a:pt x="50845" y="11293"/>
                  </a:cubicBezTo>
                  <a:cubicBezTo>
                    <a:pt x="43035" y="30343"/>
                    <a:pt x="53131" y="54060"/>
                    <a:pt x="37796" y="70062"/>
                  </a:cubicBezTo>
                  <a:cubicBezTo>
                    <a:pt x="27033" y="81587"/>
                    <a:pt x="9221" y="81682"/>
                    <a:pt x="363" y="94922"/>
                  </a:cubicBezTo>
                  <a:cubicBezTo>
                    <a:pt x="649" y="95113"/>
                    <a:pt x="-209" y="94732"/>
                    <a:pt x="-18" y="94256"/>
                  </a:cubicBezTo>
                  <a:close/>
                </a:path>
              </a:pathLst>
            </a:custGeom>
            <a:solidFill>
              <a:srgbClr val="B26260"/>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C4187565-3056-18EF-DC3A-2CA69944FDF8}"/>
                </a:ext>
              </a:extLst>
            </p:cNvPr>
            <p:cNvSpPr/>
            <p:nvPr/>
          </p:nvSpPr>
          <p:spPr>
            <a:xfrm>
              <a:off x="8352005" y="2952068"/>
              <a:ext cx="62635" cy="28625"/>
            </a:xfrm>
            <a:custGeom>
              <a:avLst/>
              <a:gdLst>
                <a:gd name="connsiteX0" fmla="*/ 558 w 20321"/>
                <a:gd name="connsiteY0" fmla="*/ 3455 h 9287"/>
                <a:gd name="connsiteX1" fmla="*/ 20275 w 20321"/>
                <a:gd name="connsiteY1" fmla="*/ -260 h 9287"/>
                <a:gd name="connsiteX2" fmla="*/ 7255 w 20321"/>
                <a:gd name="connsiteY2" fmla="*/ 8855 h 9287"/>
                <a:gd name="connsiteX3" fmla="*/ -13 w 20321"/>
                <a:gd name="connsiteY3" fmla="*/ 4217 h 9287"/>
                <a:gd name="connsiteX4" fmla="*/ 330 w 20321"/>
                <a:gd name="connsiteY4" fmla="*/ 3483 h 9287"/>
                <a:gd name="connsiteX5" fmla="*/ 558 w 20321"/>
                <a:gd name="connsiteY5" fmla="*/ 3455 h 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1" h="9287">
                  <a:moveTo>
                    <a:pt x="558" y="3455"/>
                  </a:moveTo>
                  <a:cubicBezTo>
                    <a:pt x="7302" y="3464"/>
                    <a:pt x="13998" y="2207"/>
                    <a:pt x="20275" y="-260"/>
                  </a:cubicBezTo>
                  <a:cubicBezTo>
                    <a:pt x="19199" y="5855"/>
                    <a:pt x="13370" y="9932"/>
                    <a:pt x="7255" y="8855"/>
                  </a:cubicBezTo>
                  <a:cubicBezTo>
                    <a:pt x="4311" y="8341"/>
                    <a:pt x="1692" y="6665"/>
                    <a:pt x="-13" y="4217"/>
                  </a:cubicBezTo>
                  <a:cubicBezTo>
                    <a:pt x="-118" y="3922"/>
                    <a:pt x="35" y="3588"/>
                    <a:pt x="330" y="3483"/>
                  </a:cubicBezTo>
                  <a:cubicBezTo>
                    <a:pt x="406" y="3464"/>
                    <a:pt x="482" y="3455"/>
                    <a:pt x="558" y="3455"/>
                  </a:cubicBezTo>
                  <a:close/>
                </a:path>
              </a:pathLst>
            </a:custGeom>
            <a:solidFill>
              <a:srgbClr val="B26260"/>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092C234-D741-EF93-B2BE-0FB59ADAAA9A}"/>
                </a:ext>
              </a:extLst>
            </p:cNvPr>
            <p:cNvSpPr/>
            <p:nvPr/>
          </p:nvSpPr>
          <p:spPr>
            <a:xfrm>
              <a:off x="8632590" y="3224910"/>
              <a:ext cx="88014" cy="353083"/>
            </a:xfrm>
            <a:custGeom>
              <a:avLst/>
              <a:gdLst>
                <a:gd name="connsiteX0" fmla="*/ 6014 w 28555"/>
                <a:gd name="connsiteY0" fmla="*/ 660 h 114553"/>
                <a:gd name="connsiteX1" fmla="*/ 26017 w 28555"/>
                <a:gd name="connsiteY1" fmla="*/ 56667 h 114553"/>
                <a:gd name="connsiteX2" fmla="*/ 3633 w 28555"/>
                <a:gd name="connsiteY2" fmla="*/ 99244 h 114553"/>
                <a:gd name="connsiteX3" fmla="*/ 8110 w 28555"/>
                <a:gd name="connsiteY3" fmla="*/ 114293 h 114553"/>
                <a:gd name="connsiteX4" fmla="*/ 13 w 28555"/>
                <a:gd name="connsiteY4" fmla="*/ 99244 h 114553"/>
                <a:gd name="connsiteX5" fmla="*/ 20111 w 28555"/>
                <a:gd name="connsiteY5" fmla="*/ 54572 h 114553"/>
                <a:gd name="connsiteX6" fmla="*/ 6681 w 28555"/>
                <a:gd name="connsiteY6" fmla="*/ 22949 h 114553"/>
                <a:gd name="connsiteX7" fmla="*/ 5538 w 28555"/>
                <a:gd name="connsiteY7" fmla="*/ -197 h 114553"/>
                <a:gd name="connsiteX8" fmla="*/ 6205 w 28555"/>
                <a:gd name="connsiteY8" fmla="*/ -7 h 114553"/>
                <a:gd name="connsiteX9" fmla="*/ 6014 w 28555"/>
                <a:gd name="connsiteY9" fmla="*/ 660 h 114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55" h="114553">
                  <a:moveTo>
                    <a:pt x="6014" y="660"/>
                  </a:moveTo>
                  <a:cubicBezTo>
                    <a:pt x="-9607" y="21615"/>
                    <a:pt x="39923" y="24568"/>
                    <a:pt x="26017" y="56667"/>
                  </a:cubicBezTo>
                  <a:cubicBezTo>
                    <a:pt x="20873" y="72098"/>
                    <a:pt x="4776" y="82384"/>
                    <a:pt x="3633" y="99244"/>
                  </a:cubicBezTo>
                  <a:cubicBezTo>
                    <a:pt x="3347" y="104626"/>
                    <a:pt x="4928" y="109940"/>
                    <a:pt x="8110" y="114293"/>
                  </a:cubicBezTo>
                  <a:cubicBezTo>
                    <a:pt x="2776" y="112293"/>
                    <a:pt x="394" y="104768"/>
                    <a:pt x="13" y="99244"/>
                  </a:cubicBezTo>
                  <a:cubicBezTo>
                    <a:pt x="-1130" y="81623"/>
                    <a:pt x="14491" y="69812"/>
                    <a:pt x="20111" y="54572"/>
                  </a:cubicBezTo>
                  <a:cubicBezTo>
                    <a:pt x="26398" y="41141"/>
                    <a:pt x="16587" y="30949"/>
                    <a:pt x="6681" y="22949"/>
                  </a:cubicBezTo>
                  <a:cubicBezTo>
                    <a:pt x="299" y="17424"/>
                    <a:pt x="-3320" y="4851"/>
                    <a:pt x="5538" y="-197"/>
                  </a:cubicBezTo>
                  <a:cubicBezTo>
                    <a:pt x="5776" y="-331"/>
                    <a:pt x="6071" y="-245"/>
                    <a:pt x="6205" y="-7"/>
                  </a:cubicBezTo>
                  <a:cubicBezTo>
                    <a:pt x="6338" y="231"/>
                    <a:pt x="6252" y="527"/>
                    <a:pt x="6014" y="660"/>
                  </a:cubicBezTo>
                  <a:close/>
                </a:path>
              </a:pathLst>
            </a:custGeom>
            <a:solidFill>
              <a:srgbClr val="682D29"/>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95CA0A5B-E86C-E002-57B8-B58AC387C4F4}"/>
                </a:ext>
              </a:extLst>
            </p:cNvPr>
            <p:cNvSpPr/>
            <p:nvPr/>
          </p:nvSpPr>
          <p:spPr>
            <a:xfrm>
              <a:off x="7419383" y="3453512"/>
              <a:ext cx="657632" cy="408082"/>
            </a:xfrm>
            <a:custGeom>
              <a:avLst/>
              <a:gdLst>
                <a:gd name="connsiteX0" fmla="*/ 193407 w 213360"/>
                <a:gd name="connsiteY0" fmla="*/ 132137 h 132397"/>
                <a:gd name="connsiteX1" fmla="*/ -46 w 213360"/>
                <a:gd name="connsiteY1" fmla="*/ 28315 h 132397"/>
                <a:gd name="connsiteX2" fmla="*/ 14241 w 213360"/>
                <a:gd name="connsiteY2" fmla="*/ -260 h 132397"/>
                <a:gd name="connsiteX3" fmla="*/ 213314 w 213360"/>
                <a:gd name="connsiteY3" fmla="*/ 75178 h 132397"/>
              </a:gdLst>
              <a:ahLst/>
              <a:cxnLst>
                <a:cxn ang="0">
                  <a:pos x="connsiteX0" y="connsiteY0"/>
                </a:cxn>
                <a:cxn ang="0">
                  <a:pos x="connsiteX1" y="connsiteY1"/>
                </a:cxn>
                <a:cxn ang="0">
                  <a:pos x="connsiteX2" y="connsiteY2"/>
                </a:cxn>
                <a:cxn ang="0">
                  <a:pos x="connsiteX3" y="connsiteY3"/>
                </a:cxn>
              </a:cxnLst>
              <a:rect l="l" t="t" r="r" b="b"/>
              <a:pathLst>
                <a:path w="213360" h="132397">
                  <a:moveTo>
                    <a:pt x="193407" y="132137"/>
                  </a:moveTo>
                  <a:cubicBezTo>
                    <a:pt x="193407" y="132137"/>
                    <a:pt x="65391" y="120803"/>
                    <a:pt x="-46" y="28315"/>
                  </a:cubicBezTo>
                  <a:lnTo>
                    <a:pt x="14241" y="-260"/>
                  </a:lnTo>
                  <a:cubicBezTo>
                    <a:pt x="14241" y="-260"/>
                    <a:pt x="79583" y="66415"/>
                    <a:pt x="213314" y="75178"/>
                  </a:cubicBezTo>
                  <a:close/>
                </a:path>
              </a:pathLst>
            </a:custGeom>
            <a:solidFill>
              <a:srgbClr val="FFBFAF"/>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2AFF9976-1E46-8DB0-45F2-DA6BB7F46E44}"/>
                </a:ext>
              </a:extLst>
            </p:cNvPr>
            <p:cNvSpPr/>
            <p:nvPr/>
          </p:nvSpPr>
          <p:spPr>
            <a:xfrm>
              <a:off x="7268327" y="3380167"/>
              <a:ext cx="218286" cy="169660"/>
            </a:xfrm>
            <a:custGeom>
              <a:avLst/>
              <a:gdLst>
                <a:gd name="connsiteX0" fmla="*/ 58011 w 70820"/>
                <a:gd name="connsiteY0" fmla="*/ 4676 h 55044"/>
                <a:gd name="connsiteX1" fmla="*/ 53058 w 70820"/>
                <a:gd name="connsiteY1" fmla="*/ 19916 h 55044"/>
                <a:gd name="connsiteX2" fmla="*/ 20101 w 70820"/>
                <a:gd name="connsiteY2" fmla="*/ 17154 h 55044"/>
                <a:gd name="connsiteX3" fmla="*/ 10576 w 70820"/>
                <a:gd name="connsiteY3" fmla="*/ 23250 h 55044"/>
                <a:gd name="connsiteX4" fmla="*/ 10576 w 70820"/>
                <a:gd name="connsiteY4" fmla="*/ 36395 h 55044"/>
                <a:gd name="connsiteX5" fmla="*/ 56296 w 70820"/>
                <a:gd name="connsiteY5" fmla="*/ 54016 h 55044"/>
                <a:gd name="connsiteX6" fmla="*/ 56296 w 70820"/>
                <a:gd name="connsiteY6" fmla="*/ 54016 h 55044"/>
                <a:gd name="connsiteX7" fmla="*/ 59439 w 70820"/>
                <a:gd name="connsiteY7" fmla="*/ 52778 h 55044"/>
                <a:gd name="connsiteX8" fmla="*/ 58011 w 70820"/>
                <a:gd name="connsiteY8" fmla="*/ 4676 h 5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820" h="55044">
                  <a:moveTo>
                    <a:pt x="58011" y="4676"/>
                  </a:moveTo>
                  <a:cubicBezTo>
                    <a:pt x="46104" y="-11135"/>
                    <a:pt x="50105" y="15725"/>
                    <a:pt x="53058" y="19916"/>
                  </a:cubicBezTo>
                  <a:cubicBezTo>
                    <a:pt x="45152" y="14868"/>
                    <a:pt x="-5140" y="-14564"/>
                    <a:pt x="20101" y="17154"/>
                  </a:cubicBezTo>
                  <a:cubicBezTo>
                    <a:pt x="10576" y="10582"/>
                    <a:pt x="1051" y="10487"/>
                    <a:pt x="10576" y="23250"/>
                  </a:cubicBezTo>
                  <a:cubicBezTo>
                    <a:pt x="-8474" y="12392"/>
                    <a:pt x="2289" y="30584"/>
                    <a:pt x="10576" y="36395"/>
                  </a:cubicBezTo>
                  <a:cubicBezTo>
                    <a:pt x="27435" y="47920"/>
                    <a:pt x="34674" y="57635"/>
                    <a:pt x="56296" y="54016"/>
                  </a:cubicBezTo>
                  <a:lnTo>
                    <a:pt x="56296" y="54016"/>
                  </a:lnTo>
                  <a:cubicBezTo>
                    <a:pt x="57439" y="54016"/>
                    <a:pt x="58963" y="54016"/>
                    <a:pt x="59439" y="52778"/>
                  </a:cubicBezTo>
                  <a:cubicBezTo>
                    <a:pt x="81918" y="44967"/>
                    <a:pt x="65250" y="18202"/>
                    <a:pt x="58011" y="4676"/>
                  </a:cubicBezTo>
                  <a:close/>
                </a:path>
              </a:pathLst>
            </a:custGeom>
            <a:solidFill>
              <a:srgbClr val="FFBFAF"/>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77CF479-5B86-8D3E-C727-046F1E95EAFF}"/>
                </a:ext>
              </a:extLst>
            </p:cNvPr>
            <p:cNvSpPr/>
            <p:nvPr/>
          </p:nvSpPr>
          <p:spPr>
            <a:xfrm>
              <a:off x="7423988" y="3444410"/>
              <a:ext cx="26282" cy="59010"/>
            </a:xfrm>
            <a:custGeom>
              <a:avLst/>
              <a:gdLst>
                <a:gd name="connsiteX0" fmla="*/ 8461 w 8527"/>
                <a:gd name="connsiteY0" fmla="*/ 18599 h 19145"/>
                <a:gd name="connsiteX1" fmla="*/ 3032 w 8527"/>
                <a:gd name="connsiteY1" fmla="*/ 9932 h 19145"/>
                <a:gd name="connsiteX2" fmla="*/ 270 w 8527"/>
                <a:gd name="connsiteY2" fmla="*/ -260 h 19145"/>
                <a:gd name="connsiteX3" fmla="*/ 270 w 8527"/>
                <a:gd name="connsiteY3" fmla="*/ -260 h 19145"/>
                <a:gd name="connsiteX4" fmla="*/ 1699 w 8527"/>
                <a:gd name="connsiteY4" fmla="*/ 10217 h 19145"/>
                <a:gd name="connsiteX5" fmla="*/ 8271 w 8527"/>
                <a:gd name="connsiteY5" fmla="*/ 18885 h 19145"/>
                <a:gd name="connsiteX6" fmla="*/ 8461 w 8527"/>
                <a:gd name="connsiteY6" fmla="*/ 18599 h 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27" h="19145">
                  <a:moveTo>
                    <a:pt x="8461" y="18599"/>
                  </a:moveTo>
                  <a:cubicBezTo>
                    <a:pt x="6937" y="15551"/>
                    <a:pt x="4556" y="12979"/>
                    <a:pt x="3032" y="9932"/>
                  </a:cubicBezTo>
                  <a:cubicBezTo>
                    <a:pt x="1642" y="6684"/>
                    <a:pt x="717" y="3245"/>
                    <a:pt x="270" y="-260"/>
                  </a:cubicBezTo>
                  <a:cubicBezTo>
                    <a:pt x="270" y="-260"/>
                    <a:pt x="270" y="-260"/>
                    <a:pt x="270" y="-260"/>
                  </a:cubicBezTo>
                  <a:cubicBezTo>
                    <a:pt x="-444" y="3293"/>
                    <a:pt x="61" y="6988"/>
                    <a:pt x="1699" y="10217"/>
                  </a:cubicBezTo>
                  <a:cubicBezTo>
                    <a:pt x="3194" y="13580"/>
                    <a:pt x="5442" y="16542"/>
                    <a:pt x="8271" y="18885"/>
                  </a:cubicBezTo>
                  <a:cubicBezTo>
                    <a:pt x="8271" y="18885"/>
                    <a:pt x="8557" y="18885"/>
                    <a:pt x="8461" y="18599"/>
                  </a:cubicBezTo>
                  <a:close/>
                </a:path>
              </a:pathLst>
            </a:custGeom>
            <a:solidFill>
              <a:srgbClr val="C67E6D"/>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163CBEB-7D56-4A96-1C82-567FE0FE1997}"/>
                </a:ext>
              </a:extLst>
            </p:cNvPr>
            <p:cNvSpPr/>
            <p:nvPr/>
          </p:nvSpPr>
          <p:spPr>
            <a:xfrm>
              <a:off x="7299988" y="3449108"/>
              <a:ext cx="70158" cy="39632"/>
            </a:xfrm>
            <a:custGeom>
              <a:avLst/>
              <a:gdLst>
                <a:gd name="connsiteX0" fmla="*/ 22593 w 22762"/>
                <a:gd name="connsiteY0" fmla="*/ 11646 h 12858"/>
                <a:gd name="connsiteX1" fmla="*/ 17735 w 22762"/>
                <a:gd name="connsiteY1" fmla="*/ 8408 h 12858"/>
                <a:gd name="connsiteX2" fmla="*/ 11925 w 22762"/>
                <a:gd name="connsiteY2" fmla="*/ 5360 h 12858"/>
                <a:gd name="connsiteX3" fmla="*/ 6210 w 22762"/>
                <a:gd name="connsiteY3" fmla="*/ 2502 h 12858"/>
                <a:gd name="connsiteX4" fmla="*/ 495 w 22762"/>
                <a:gd name="connsiteY4" fmla="*/ -260 h 12858"/>
                <a:gd name="connsiteX5" fmla="*/ 495 w 22762"/>
                <a:gd name="connsiteY5" fmla="*/ 692 h 12858"/>
                <a:gd name="connsiteX6" fmla="*/ 6019 w 22762"/>
                <a:gd name="connsiteY6" fmla="*/ 3836 h 12858"/>
                <a:gd name="connsiteX7" fmla="*/ 11639 w 22762"/>
                <a:gd name="connsiteY7" fmla="*/ 6884 h 12858"/>
                <a:gd name="connsiteX8" fmla="*/ 17164 w 22762"/>
                <a:gd name="connsiteY8" fmla="*/ 10122 h 12858"/>
                <a:gd name="connsiteX9" fmla="*/ 22402 w 22762"/>
                <a:gd name="connsiteY9" fmla="*/ 12599 h 12858"/>
                <a:gd name="connsiteX10" fmla="*/ 22612 w 22762"/>
                <a:gd name="connsiteY10" fmla="*/ 11684 h 12858"/>
                <a:gd name="connsiteX11" fmla="*/ 22593 w 22762"/>
                <a:gd name="connsiteY11" fmla="*/ 11646 h 1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762" h="12858">
                  <a:moveTo>
                    <a:pt x="22593" y="11646"/>
                  </a:moveTo>
                  <a:cubicBezTo>
                    <a:pt x="21174" y="10294"/>
                    <a:pt x="19535" y="9189"/>
                    <a:pt x="17735" y="8408"/>
                  </a:cubicBezTo>
                  <a:lnTo>
                    <a:pt x="11925" y="5360"/>
                  </a:lnTo>
                  <a:lnTo>
                    <a:pt x="6210" y="2502"/>
                  </a:lnTo>
                  <a:cubicBezTo>
                    <a:pt x="4352" y="1483"/>
                    <a:pt x="2447" y="569"/>
                    <a:pt x="495" y="-260"/>
                  </a:cubicBezTo>
                  <a:cubicBezTo>
                    <a:pt x="-77" y="-260"/>
                    <a:pt x="-362" y="406"/>
                    <a:pt x="495" y="692"/>
                  </a:cubicBezTo>
                  <a:cubicBezTo>
                    <a:pt x="1352" y="978"/>
                    <a:pt x="4209" y="2788"/>
                    <a:pt x="6019" y="3836"/>
                  </a:cubicBezTo>
                  <a:lnTo>
                    <a:pt x="11639" y="6884"/>
                  </a:lnTo>
                  <a:lnTo>
                    <a:pt x="17164" y="10122"/>
                  </a:lnTo>
                  <a:cubicBezTo>
                    <a:pt x="18745" y="11265"/>
                    <a:pt x="20516" y="12103"/>
                    <a:pt x="22402" y="12599"/>
                  </a:cubicBezTo>
                  <a:cubicBezTo>
                    <a:pt x="22717" y="12408"/>
                    <a:pt x="22812" y="11989"/>
                    <a:pt x="22612" y="11684"/>
                  </a:cubicBezTo>
                  <a:cubicBezTo>
                    <a:pt x="22612" y="11665"/>
                    <a:pt x="22602" y="11655"/>
                    <a:pt x="22593" y="11646"/>
                  </a:cubicBezTo>
                  <a:close/>
                </a:path>
              </a:pathLst>
            </a:custGeom>
            <a:solidFill>
              <a:srgbClr val="C67E6D"/>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9D0591F0-1F2F-E344-E6E8-23A541183255}"/>
                </a:ext>
              </a:extLst>
            </p:cNvPr>
            <p:cNvSpPr/>
            <p:nvPr/>
          </p:nvSpPr>
          <p:spPr>
            <a:xfrm>
              <a:off x="7327784" y="3430318"/>
              <a:ext cx="59010" cy="32012"/>
            </a:xfrm>
            <a:custGeom>
              <a:avLst/>
              <a:gdLst>
                <a:gd name="connsiteX0" fmla="*/ 19099 w 19145"/>
                <a:gd name="connsiteY0" fmla="*/ 9456 h 10386"/>
                <a:gd name="connsiteX1" fmla="*/ 15004 w 19145"/>
                <a:gd name="connsiteY1" fmla="*/ 6408 h 10386"/>
                <a:gd name="connsiteX2" fmla="*/ 9955 w 19145"/>
                <a:gd name="connsiteY2" fmla="*/ 3741 h 10386"/>
                <a:gd name="connsiteX3" fmla="*/ 4907 w 19145"/>
                <a:gd name="connsiteY3" fmla="*/ 1454 h 10386"/>
                <a:gd name="connsiteX4" fmla="*/ -46 w 19145"/>
                <a:gd name="connsiteY4" fmla="*/ -260 h 10386"/>
                <a:gd name="connsiteX5" fmla="*/ -46 w 19145"/>
                <a:gd name="connsiteY5" fmla="*/ 216 h 10386"/>
                <a:gd name="connsiteX6" fmla="*/ 2049 w 19145"/>
                <a:gd name="connsiteY6" fmla="*/ 1454 h 10386"/>
                <a:gd name="connsiteX7" fmla="*/ 4621 w 19145"/>
                <a:gd name="connsiteY7" fmla="*/ 2693 h 10386"/>
                <a:gd name="connsiteX8" fmla="*/ 9384 w 19145"/>
                <a:gd name="connsiteY8" fmla="*/ 5074 h 10386"/>
                <a:gd name="connsiteX9" fmla="*/ 14051 w 19145"/>
                <a:gd name="connsiteY9" fmla="*/ 7741 h 10386"/>
                <a:gd name="connsiteX10" fmla="*/ 18813 w 19145"/>
                <a:gd name="connsiteY10" fmla="*/ 10122 h 10386"/>
                <a:gd name="connsiteX11" fmla="*/ 19099 w 19145"/>
                <a:gd name="connsiteY11" fmla="*/ 9456 h 10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45" h="10386">
                  <a:moveTo>
                    <a:pt x="19099" y="9456"/>
                  </a:moveTo>
                  <a:cubicBezTo>
                    <a:pt x="17975" y="8150"/>
                    <a:pt x="16575" y="7112"/>
                    <a:pt x="15004" y="6408"/>
                  </a:cubicBezTo>
                  <a:cubicBezTo>
                    <a:pt x="13384" y="5455"/>
                    <a:pt x="11670" y="4598"/>
                    <a:pt x="9955" y="3741"/>
                  </a:cubicBezTo>
                  <a:lnTo>
                    <a:pt x="4907" y="1454"/>
                  </a:lnTo>
                  <a:cubicBezTo>
                    <a:pt x="3402" y="531"/>
                    <a:pt x="1707" y="-51"/>
                    <a:pt x="-46" y="-260"/>
                  </a:cubicBezTo>
                  <a:lnTo>
                    <a:pt x="-46" y="216"/>
                  </a:lnTo>
                  <a:cubicBezTo>
                    <a:pt x="535" y="807"/>
                    <a:pt x="1259" y="1226"/>
                    <a:pt x="2049" y="1454"/>
                  </a:cubicBezTo>
                  <a:lnTo>
                    <a:pt x="4621" y="2693"/>
                  </a:lnTo>
                  <a:lnTo>
                    <a:pt x="9384" y="5074"/>
                  </a:lnTo>
                  <a:lnTo>
                    <a:pt x="14051" y="7741"/>
                  </a:lnTo>
                  <a:cubicBezTo>
                    <a:pt x="15480" y="8817"/>
                    <a:pt x="17099" y="9617"/>
                    <a:pt x="18813" y="10122"/>
                  </a:cubicBezTo>
                  <a:cubicBezTo>
                    <a:pt x="18813" y="10122"/>
                    <a:pt x="19099" y="10217"/>
                    <a:pt x="19099" y="9456"/>
                  </a:cubicBezTo>
                  <a:close/>
                </a:path>
              </a:pathLst>
            </a:custGeom>
            <a:solidFill>
              <a:srgbClr val="C67E6D"/>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12C7D286-45E5-0B3D-05F5-483E576B08DF}"/>
                </a:ext>
              </a:extLst>
            </p:cNvPr>
            <p:cNvSpPr/>
            <p:nvPr/>
          </p:nvSpPr>
          <p:spPr>
            <a:xfrm>
              <a:off x="8466604" y="3312002"/>
              <a:ext cx="571609" cy="568675"/>
            </a:xfrm>
            <a:custGeom>
              <a:avLst/>
              <a:gdLst>
                <a:gd name="connsiteX0" fmla="*/ 37768 w 185451"/>
                <a:gd name="connsiteY0" fmla="*/ 184239 h 184499"/>
                <a:gd name="connsiteX1" fmla="*/ 185406 w 185451"/>
                <a:gd name="connsiteY1" fmla="*/ 21838 h 184499"/>
                <a:gd name="connsiteX2" fmla="*/ 162546 w 185451"/>
                <a:gd name="connsiteY2" fmla="*/ -260 h 184499"/>
                <a:gd name="connsiteX3" fmla="*/ -46 w 185451"/>
                <a:gd name="connsiteY3" fmla="*/ 137281 h 184499"/>
              </a:gdLst>
              <a:ahLst/>
              <a:cxnLst>
                <a:cxn ang="0">
                  <a:pos x="connsiteX0" y="connsiteY0"/>
                </a:cxn>
                <a:cxn ang="0">
                  <a:pos x="connsiteX1" y="connsiteY1"/>
                </a:cxn>
                <a:cxn ang="0">
                  <a:pos x="connsiteX2" y="connsiteY2"/>
                </a:cxn>
                <a:cxn ang="0">
                  <a:pos x="connsiteX3" y="connsiteY3"/>
                </a:cxn>
              </a:cxnLst>
              <a:rect l="l" t="t" r="r" b="b"/>
              <a:pathLst>
                <a:path w="185451" h="184499">
                  <a:moveTo>
                    <a:pt x="37768" y="184239"/>
                  </a:moveTo>
                  <a:cubicBezTo>
                    <a:pt x="37768" y="184239"/>
                    <a:pt x="154640" y="130804"/>
                    <a:pt x="185406" y="21838"/>
                  </a:cubicBezTo>
                  <a:lnTo>
                    <a:pt x="162546" y="-260"/>
                  </a:lnTo>
                  <a:cubicBezTo>
                    <a:pt x="162546" y="-260"/>
                    <a:pt x="123207" y="84608"/>
                    <a:pt x="-46" y="137281"/>
                  </a:cubicBezTo>
                  <a:close/>
                </a:path>
              </a:pathLst>
            </a:custGeom>
            <a:solidFill>
              <a:srgbClr val="FFBFAF"/>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333D0F07-F83E-88BF-78E1-F0AE5C161E08}"/>
                </a:ext>
              </a:extLst>
            </p:cNvPr>
            <p:cNvSpPr/>
            <p:nvPr/>
          </p:nvSpPr>
          <p:spPr>
            <a:xfrm>
              <a:off x="8955109" y="3201559"/>
              <a:ext cx="193575" cy="192940"/>
            </a:xfrm>
            <a:custGeom>
              <a:avLst/>
              <a:gdLst>
                <a:gd name="connsiteX0" fmla="*/ 2628 w 62803"/>
                <a:gd name="connsiteY0" fmla="*/ 15951 h 62597"/>
                <a:gd name="connsiteX1" fmla="*/ 12153 w 62803"/>
                <a:gd name="connsiteY1" fmla="*/ 28714 h 62597"/>
                <a:gd name="connsiteX2" fmla="*/ 42347 w 62803"/>
                <a:gd name="connsiteY2" fmla="*/ 15094 h 62597"/>
                <a:gd name="connsiteX3" fmla="*/ 53111 w 62803"/>
                <a:gd name="connsiteY3" fmla="*/ 17761 h 62597"/>
                <a:gd name="connsiteX4" fmla="*/ 57683 w 62803"/>
                <a:gd name="connsiteY4" fmla="*/ 30048 h 62597"/>
                <a:gd name="connsiteX5" fmla="*/ 20440 w 62803"/>
                <a:gd name="connsiteY5" fmla="*/ 61957 h 62597"/>
                <a:gd name="connsiteX6" fmla="*/ 20440 w 62803"/>
                <a:gd name="connsiteY6" fmla="*/ 61957 h 62597"/>
                <a:gd name="connsiteX7" fmla="*/ 17106 w 62803"/>
                <a:gd name="connsiteY7" fmla="*/ 61957 h 62597"/>
                <a:gd name="connsiteX8" fmla="*/ 2628 w 62803"/>
                <a:gd name="connsiteY8" fmla="*/ 15951 h 6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803" h="62597">
                  <a:moveTo>
                    <a:pt x="2628" y="15951"/>
                  </a:moveTo>
                  <a:cubicBezTo>
                    <a:pt x="8534" y="-3099"/>
                    <a:pt x="13772" y="23761"/>
                    <a:pt x="12153" y="28714"/>
                  </a:cubicBezTo>
                  <a:cubicBezTo>
                    <a:pt x="17868" y="21285"/>
                    <a:pt x="55492" y="-23197"/>
                    <a:pt x="42347" y="15094"/>
                  </a:cubicBezTo>
                  <a:cubicBezTo>
                    <a:pt x="48920" y="5569"/>
                    <a:pt x="58064" y="2521"/>
                    <a:pt x="53111" y="17761"/>
                  </a:cubicBezTo>
                  <a:cubicBezTo>
                    <a:pt x="67112" y="1282"/>
                    <a:pt x="63302" y="21952"/>
                    <a:pt x="57683" y="30048"/>
                  </a:cubicBezTo>
                  <a:cubicBezTo>
                    <a:pt x="45586" y="46526"/>
                    <a:pt x="41966" y="58146"/>
                    <a:pt x="20440" y="61957"/>
                  </a:cubicBezTo>
                  <a:lnTo>
                    <a:pt x="20440" y="61957"/>
                  </a:lnTo>
                  <a:cubicBezTo>
                    <a:pt x="19392" y="61957"/>
                    <a:pt x="17963" y="62814"/>
                    <a:pt x="17106" y="61957"/>
                  </a:cubicBezTo>
                  <a:cubicBezTo>
                    <a:pt x="-6421" y="61957"/>
                    <a:pt x="342" y="31096"/>
                    <a:pt x="2628" y="15951"/>
                  </a:cubicBezTo>
                  <a:close/>
                </a:path>
              </a:pathLst>
            </a:custGeom>
            <a:solidFill>
              <a:srgbClr val="FFBFAF"/>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35F94D7E-DCA6-6B23-9972-B9B053CD8B07}"/>
                </a:ext>
              </a:extLst>
            </p:cNvPr>
            <p:cNvSpPr/>
            <p:nvPr/>
          </p:nvSpPr>
          <p:spPr>
            <a:xfrm>
              <a:off x="8996466" y="3291453"/>
              <a:ext cx="11303" cy="63707"/>
            </a:xfrm>
            <a:custGeom>
              <a:avLst/>
              <a:gdLst>
                <a:gd name="connsiteX0" fmla="*/ -27 w 3667"/>
                <a:gd name="connsiteY0" fmla="*/ 19838 h 20669"/>
                <a:gd name="connsiteX1" fmla="*/ 2164 w 3667"/>
                <a:gd name="connsiteY1" fmla="*/ 10313 h 20669"/>
                <a:gd name="connsiteX2" fmla="*/ 1307 w 3667"/>
                <a:gd name="connsiteY2" fmla="*/ -260 h 20669"/>
                <a:gd name="connsiteX3" fmla="*/ 1307 w 3667"/>
                <a:gd name="connsiteY3" fmla="*/ -260 h 20669"/>
                <a:gd name="connsiteX4" fmla="*/ 3498 w 3667"/>
                <a:gd name="connsiteY4" fmla="*/ 10122 h 20669"/>
                <a:gd name="connsiteX5" fmla="*/ 164 w 3667"/>
                <a:gd name="connsiteY5" fmla="*/ 20409 h 20669"/>
                <a:gd name="connsiteX6" fmla="*/ -27 w 3667"/>
                <a:gd name="connsiteY6" fmla="*/ 19838 h 2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7" h="20669">
                  <a:moveTo>
                    <a:pt x="-27" y="19838"/>
                  </a:moveTo>
                  <a:cubicBezTo>
                    <a:pt x="-27" y="16599"/>
                    <a:pt x="1783" y="13265"/>
                    <a:pt x="2164" y="10313"/>
                  </a:cubicBezTo>
                  <a:cubicBezTo>
                    <a:pt x="2364" y="6769"/>
                    <a:pt x="2069" y="3207"/>
                    <a:pt x="1307" y="-260"/>
                  </a:cubicBezTo>
                  <a:lnTo>
                    <a:pt x="1307" y="-260"/>
                  </a:lnTo>
                  <a:cubicBezTo>
                    <a:pt x="3174" y="2855"/>
                    <a:pt x="3945" y="6512"/>
                    <a:pt x="3498" y="10122"/>
                  </a:cubicBezTo>
                  <a:cubicBezTo>
                    <a:pt x="3117" y="13751"/>
                    <a:pt x="1983" y="17247"/>
                    <a:pt x="164" y="20409"/>
                  </a:cubicBezTo>
                  <a:cubicBezTo>
                    <a:pt x="164" y="20409"/>
                    <a:pt x="-122" y="20219"/>
                    <a:pt x="-27" y="19838"/>
                  </a:cubicBezTo>
                  <a:close/>
                </a:path>
              </a:pathLst>
            </a:custGeom>
            <a:solidFill>
              <a:srgbClr val="C67E6D"/>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EF1B2D28-8553-EF0B-48C9-202E9F1AAA95}"/>
                </a:ext>
              </a:extLst>
            </p:cNvPr>
            <p:cNvSpPr/>
            <p:nvPr/>
          </p:nvSpPr>
          <p:spPr>
            <a:xfrm>
              <a:off x="9066671" y="3251830"/>
              <a:ext cx="54972" cy="61346"/>
            </a:xfrm>
            <a:custGeom>
              <a:avLst/>
              <a:gdLst>
                <a:gd name="connsiteX0" fmla="*/ -39 w 17835"/>
                <a:gd name="connsiteY0" fmla="*/ 18977 h 19903"/>
                <a:gd name="connsiteX1" fmla="*/ 3390 w 17835"/>
                <a:gd name="connsiteY1" fmla="*/ 14309 h 19903"/>
                <a:gd name="connsiteX2" fmla="*/ 7867 w 17835"/>
                <a:gd name="connsiteY2" fmla="*/ 9452 h 19903"/>
                <a:gd name="connsiteX3" fmla="*/ 12344 w 17835"/>
                <a:gd name="connsiteY3" fmla="*/ 4784 h 19903"/>
                <a:gd name="connsiteX4" fmla="*/ 16725 w 17835"/>
                <a:gd name="connsiteY4" fmla="*/ 308 h 19903"/>
                <a:gd name="connsiteX5" fmla="*/ 17487 w 17835"/>
                <a:gd name="connsiteY5" fmla="*/ 1070 h 19903"/>
                <a:gd name="connsiteX6" fmla="*/ 13296 w 17835"/>
                <a:gd name="connsiteY6" fmla="*/ 5927 h 19903"/>
                <a:gd name="connsiteX7" fmla="*/ 9105 w 17835"/>
                <a:gd name="connsiteY7" fmla="*/ 10690 h 19903"/>
                <a:gd name="connsiteX8" fmla="*/ 4914 w 17835"/>
                <a:gd name="connsiteY8" fmla="*/ 15548 h 19903"/>
                <a:gd name="connsiteX9" fmla="*/ 723 w 17835"/>
                <a:gd name="connsiteY9" fmla="*/ 19643 h 19903"/>
                <a:gd name="connsiteX10" fmla="*/ -39 w 17835"/>
                <a:gd name="connsiteY10" fmla="*/ 18977 h 1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35" h="19903">
                  <a:moveTo>
                    <a:pt x="-39" y="18977"/>
                  </a:moveTo>
                  <a:cubicBezTo>
                    <a:pt x="733" y="17186"/>
                    <a:pt x="1914" y="15586"/>
                    <a:pt x="3390" y="14309"/>
                  </a:cubicBezTo>
                  <a:cubicBezTo>
                    <a:pt x="4914" y="12595"/>
                    <a:pt x="6343" y="10976"/>
                    <a:pt x="7867" y="9452"/>
                  </a:cubicBezTo>
                  <a:cubicBezTo>
                    <a:pt x="9391" y="7928"/>
                    <a:pt x="10820" y="6309"/>
                    <a:pt x="12344" y="4784"/>
                  </a:cubicBezTo>
                  <a:cubicBezTo>
                    <a:pt x="13868" y="3260"/>
                    <a:pt x="15201" y="1641"/>
                    <a:pt x="16725" y="308"/>
                  </a:cubicBezTo>
                  <a:cubicBezTo>
                    <a:pt x="18249" y="-1026"/>
                    <a:pt x="17773" y="308"/>
                    <a:pt x="17487" y="1070"/>
                  </a:cubicBezTo>
                  <a:cubicBezTo>
                    <a:pt x="17201" y="1832"/>
                    <a:pt x="14630" y="4308"/>
                    <a:pt x="13296" y="5927"/>
                  </a:cubicBezTo>
                  <a:cubicBezTo>
                    <a:pt x="11963" y="7547"/>
                    <a:pt x="10439" y="9071"/>
                    <a:pt x="9105" y="10690"/>
                  </a:cubicBezTo>
                  <a:lnTo>
                    <a:pt x="4914" y="15548"/>
                  </a:lnTo>
                  <a:cubicBezTo>
                    <a:pt x="3790" y="17167"/>
                    <a:pt x="2371" y="18557"/>
                    <a:pt x="723" y="19643"/>
                  </a:cubicBezTo>
                  <a:cubicBezTo>
                    <a:pt x="723" y="19643"/>
                    <a:pt x="-134" y="19358"/>
                    <a:pt x="-39" y="18977"/>
                  </a:cubicBezTo>
                  <a:close/>
                </a:path>
              </a:pathLst>
            </a:custGeom>
            <a:solidFill>
              <a:srgbClr val="C67E6D"/>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69DD61D-A875-E9DD-7F4F-23BA83046CBC}"/>
                </a:ext>
              </a:extLst>
            </p:cNvPr>
            <p:cNvSpPr/>
            <p:nvPr/>
          </p:nvSpPr>
          <p:spPr>
            <a:xfrm>
              <a:off x="9041985" y="3244479"/>
              <a:ext cx="46203" cy="49319"/>
            </a:xfrm>
            <a:custGeom>
              <a:avLst/>
              <a:gdLst>
                <a:gd name="connsiteX0" fmla="*/ -31 w 14990"/>
                <a:gd name="connsiteY0" fmla="*/ 15361 h 16001"/>
                <a:gd name="connsiteX1" fmla="*/ 2827 w 14990"/>
                <a:gd name="connsiteY1" fmla="*/ 11075 h 16001"/>
                <a:gd name="connsiteX2" fmla="*/ 6732 w 14990"/>
                <a:gd name="connsiteY2" fmla="*/ 6884 h 16001"/>
                <a:gd name="connsiteX3" fmla="*/ 10637 w 14990"/>
                <a:gd name="connsiteY3" fmla="*/ 3074 h 16001"/>
                <a:gd name="connsiteX4" fmla="*/ 14733 w 14990"/>
                <a:gd name="connsiteY4" fmla="*/ -260 h 16001"/>
                <a:gd name="connsiteX5" fmla="*/ 14733 w 14990"/>
                <a:gd name="connsiteY5" fmla="*/ 216 h 16001"/>
                <a:gd name="connsiteX6" fmla="*/ 13114 w 14990"/>
                <a:gd name="connsiteY6" fmla="*/ 2121 h 16001"/>
                <a:gd name="connsiteX7" fmla="*/ 11113 w 14990"/>
                <a:gd name="connsiteY7" fmla="*/ 4026 h 16001"/>
                <a:gd name="connsiteX8" fmla="*/ 7494 w 14990"/>
                <a:gd name="connsiteY8" fmla="*/ 7931 h 16001"/>
                <a:gd name="connsiteX9" fmla="*/ 3969 w 14990"/>
                <a:gd name="connsiteY9" fmla="*/ 11932 h 16001"/>
                <a:gd name="connsiteX10" fmla="*/ 255 w 14990"/>
                <a:gd name="connsiteY10" fmla="*/ 15742 h 16001"/>
                <a:gd name="connsiteX11" fmla="*/ -31 w 14990"/>
                <a:gd name="connsiteY11" fmla="*/ 15361 h 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90" h="16001">
                  <a:moveTo>
                    <a:pt x="-31" y="15361"/>
                  </a:moveTo>
                  <a:cubicBezTo>
                    <a:pt x="588" y="13742"/>
                    <a:pt x="1569" y="12275"/>
                    <a:pt x="2827" y="11075"/>
                  </a:cubicBezTo>
                  <a:cubicBezTo>
                    <a:pt x="4065" y="9646"/>
                    <a:pt x="5303" y="8312"/>
                    <a:pt x="6732" y="6884"/>
                  </a:cubicBezTo>
                  <a:lnTo>
                    <a:pt x="10637" y="3074"/>
                  </a:lnTo>
                  <a:cubicBezTo>
                    <a:pt x="11752" y="1683"/>
                    <a:pt x="13152" y="549"/>
                    <a:pt x="14733" y="-260"/>
                  </a:cubicBezTo>
                  <a:cubicBezTo>
                    <a:pt x="14733" y="-260"/>
                    <a:pt x="15209" y="-260"/>
                    <a:pt x="14733" y="216"/>
                  </a:cubicBezTo>
                  <a:cubicBezTo>
                    <a:pt x="14304" y="940"/>
                    <a:pt x="13752" y="1578"/>
                    <a:pt x="13114" y="2121"/>
                  </a:cubicBezTo>
                  <a:lnTo>
                    <a:pt x="11113" y="4026"/>
                  </a:lnTo>
                  <a:cubicBezTo>
                    <a:pt x="9875" y="5264"/>
                    <a:pt x="8637" y="6598"/>
                    <a:pt x="7494" y="7931"/>
                  </a:cubicBezTo>
                  <a:lnTo>
                    <a:pt x="3969" y="11932"/>
                  </a:lnTo>
                  <a:cubicBezTo>
                    <a:pt x="2979" y="13427"/>
                    <a:pt x="1722" y="14713"/>
                    <a:pt x="255" y="15742"/>
                  </a:cubicBezTo>
                  <a:cubicBezTo>
                    <a:pt x="255" y="15742"/>
                    <a:pt x="-126" y="15742"/>
                    <a:pt x="-31" y="15361"/>
                  </a:cubicBezTo>
                  <a:close/>
                </a:path>
              </a:pathLst>
            </a:custGeom>
            <a:solidFill>
              <a:srgbClr val="C67E6D"/>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86ECFDB2-F238-E12C-1DB1-22F582F30314}"/>
                </a:ext>
              </a:extLst>
            </p:cNvPr>
            <p:cNvSpPr/>
            <p:nvPr/>
          </p:nvSpPr>
          <p:spPr>
            <a:xfrm>
              <a:off x="7066775" y="4113776"/>
              <a:ext cx="922497" cy="437768"/>
            </a:xfrm>
            <a:custGeom>
              <a:avLst/>
              <a:gdLst>
                <a:gd name="connsiteX0" fmla="*/ 298281 w 299292"/>
                <a:gd name="connsiteY0" fmla="*/ 22508 h 142028"/>
                <a:gd name="connsiteX1" fmla="*/ 179885 w 299292"/>
                <a:gd name="connsiteY1" fmla="*/ 134332 h 142028"/>
                <a:gd name="connsiteX2" fmla="*/ 178170 w 299292"/>
                <a:gd name="connsiteY2" fmla="*/ 135665 h 142028"/>
                <a:gd name="connsiteX3" fmla="*/ 178170 w 299292"/>
                <a:gd name="connsiteY3" fmla="*/ 135665 h 142028"/>
                <a:gd name="connsiteX4" fmla="*/ 152453 w 299292"/>
                <a:gd name="connsiteY4" fmla="*/ 140904 h 142028"/>
                <a:gd name="connsiteX5" fmla="*/ 32914 w 299292"/>
                <a:gd name="connsiteY5" fmla="*/ 90231 h 142028"/>
                <a:gd name="connsiteX6" fmla="*/ 8149 w 299292"/>
                <a:gd name="connsiteY6" fmla="*/ 106900 h 142028"/>
                <a:gd name="connsiteX7" fmla="*/ 1577 w 299292"/>
                <a:gd name="connsiteY7" fmla="*/ 96041 h 142028"/>
                <a:gd name="connsiteX8" fmla="*/ 27580 w 299292"/>
                <a:gd name="connsiteY8" fmla="*/ 45654 h 142028"/>
                <a:gd name="connsiteX9" fmla="*/ 34724 w 299292"/>
                <a:gd name="connsiteY9" fmla="*/ 37653 h 142028"/>
                <a:gd name="connsiteX10" fmla="*/ 57775 w 299292"/>
                <a:gd name="connsiteY10" fmla="*/ 45273 h 142028"/>
                <a:gd name="connsiteX11" fmla="*/ 151119 w 299292"/>
                <a:gd name="connsiteY11" fmla="*/ 77468 h 142028"/>
                <a:gd name="connsiteX12" fmla="*/ 285993 w 299292"/>
                <a:gd name="connsiteY12" fmla="*/ 1268 h 142028"/>
                <a:gd name="connsiteX13" fmla="*/ 299005 w 299292"/>
                <a:gd name="connsiteY13" fmla="*/ 19784 h 142028"/>
                <a:gd name="connsiteX14" fmla="*/ 298281 w 299292"/>
                <a:gd name="connsiteY14" fmla="*/ 22508 h 14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292" h="142028">
                  <a:moveTo>
                    <a:pt x="298281" y="22508"/>
                  </a:moveTo>
                  <a:cubicBezTo>
                    <a:pt x="281612" y="66800"/>
                    <a:pt x="216461" y="103185"/>
                    <a:pt x="179885" y="134332"/>
                  </a:cubicBezTo>
                  <a:lnTo>
                    <a:pt x="178170" y="135665"/>
                  </a:lnTo>
                  <a:lnTo>
                    <a:pt x="178170" y="135665"/>
                  </a:lnTo>
                  <a:cubicBezTo>
                    <a:pt x="170798" y="141142"/>
                    <a:pt x="161378" y="143057"/>
                    <a:pt x="152453" y="140904"/>
                  </a:cubicBezTo>
                  <a:cubicBezTo>
                    <a:pt x="110219" y="130303"/>
                    <a:pt x="69900" y="113205"/>
                    <a:pt x="32914" y="90231"/>
                  </a:cubicBezTo>
                  <a:cubicBezTo>
                    <a:pt x="26656" y="98299"/>
                    <a:pt x="17979" y="104138"/>
                    <a:pt x="8149" y="106900"/>
                  </a:cubicBezTo>
                  <a:cubicBezTo>
                    <a:pt x="720" y="108138"/>
                    <a:pt x="-2138" y="102137"/>
                    <a:pt x="1577" y="96041"/>
                  </a:cubicBezTo>
                  <a:cubicBezTo>
                    <a:pt x="8959" y="78611"/>
                    <a:pt x="17646" y="61770"/>
                    <a:pt x="27580" y="45654"/>
                  </a:cubicBezTo>
                  <a:cubicBezTo>
                    <a:pt x="29295" y="42797"/>
                    <a:pt x="31009" y="38129"/>
                    <a:pt x="34724" y="37653"/>
                  </a:cubicBezTo>
                  <a:lnTo>
                    <a:pt x="57775" y="45273"/>
                  </a:lnTo>
                  <a:cubicBezTo>
                    <a:pt x="89017" y="55751"/>
                    <a:pt x="120259" y="66704"/>
                    <a:pt x="151119" y="77468"/>
                  </a:cubicBezTo>
                  <a:cubicBezTo>
                    <a:pt x="177885" y="55179"/>
                    <a:pt x="251037" y="-11115"/>
                    <a:pt x="285993" y="1268"/>
                  </a:cubicBezTo>
                  <a:cubicBezTo>
                    <a:pt x="294699" y="2782"/>
                    <a:pt x="300529" y="11078"/>
                    <a:pt x="299005" y="19784"/>
                  </a:cubicBezTo>
                  <a:cubicBezTo>
                    <a:pt x="298843" y="20708"/>
                    <a:pt x="298605" y="21622"/>
                    <a:pt x="298281" y="22508"/>
                  </a:cubicBezTo>
                  <a:close/>
                </a:path>
              </a:pathLst>
            </a:custGeom>
            <a:solidFill>
              <a:srgbClr val="FFBFAF"/>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0E0FE628-1FC6-3975-B88A-2C9459F764D8}"/>
                </a:ext>
              </a:extLst>
            </p:cNvPr>
            <p:cNvSpPr/>
            <p:nvPr/>
          </p:nvSpPr>
          <p:spPr>
            <a:xfrm>
              <a:off x="7066482" y="4230634"/>
              <a:ext cx="178217" cy="214526"/>
            </a:xfrm>
            <a:custGeom>
              <a:avLst/>
              <a:gdLst>
                <a:gd name="connsiteX0" fmla="*/ 57775 w 57820"/>
                <a:gd name="connsiteY0" fmla="*/ 7741 h 69600"/>
                <a:gd name="connsiteX1" fmla="*/ 32914 w 57820"/>
                <a:gd name="connsiteY1" fmla="*/ 52508 h 69600"/>
                <a:gd name="connsiteX2" fmla="*/ 8149 w 57820"/>
                <a:gd name="connsiteY2" fmla="*/ 69177 h 69600"/>
                <a:gd name="connsiteX3" fmla="*/ 1577 w 57820"/>
                <a:gd name="connsiteY3" fmla="*/ 58319 h 69600"/>
                <a:gd name="connsiteX4" fmla="*/ 27675 w 57820"/>
                <a:gd name="connsiteY4" fmla="*/ 7741 h 69600"/>
                <a:gd name="connsiteX5" fmla="*/ 34819 w 57820"/>
                <a:gd name="connsiteY5" fmla="*/ -260 h 6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820" h="69600">
                  <a:moveTo>
                    <a:pt x="57775" y="7741"/>
                  </a:moveTo>
                  <a:cubicBezTo>
                    <a:pt x="42154" y="15551"/>
                    <a:pt x="32914" y="52508"/>
                    <a:pt x="32914" y="52508"/>
                  </a:cubicBezTo>
                  <a:cubicBezTo>
                    <a:pt x="26656" y="60576"/>
                    <a:pt x="17979" y="66415"/>
                    <a:pt x="8149" y="69177"/>
                  </a:cubicBezTo>
                  <a:cubicBezTo>
                    <a:pt x="720" y="70415"/>
                    <a:pt x="-2138" y="64415"/>
                    <a:pt x="1577" y="58319"/>
                  </a:cubicBezTo>
                  <a:cubicBezTo>
                    <a:pt x="8978" y="40821"/>
                    <a:pt x="17703" y="23914"/>
                    <a:pt x="27675" y="7741"/>
                  </a:cubicBezTo>
                  <a:cubicBezTo>
                    <a:pt x="29390" y="4883"/>
                    <a:pt x="31104" y="216"/>
                    <a:pt x="34819" y="-260"/>
                  </a:cubicBezTo>
                  <a:close/>
                </a:path>
              </a:pathLst>
            </a:custGeom>
            <a:solidFill>
              <a:srgbClr val="89423D"/>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11C5F4FE-6105-29FA-7721-C94CC11F746C}"/>
                </a:ext>
              </a:extLst>
            </p:cNvPr>
            <p:cNvSpPr/>
            <p:nvPr/>
          </p:nvSpPr>
          <p:spPr>
            <a:xfrm>
              <a:off x="7553316" y="4279923"/>
              <a:ext cx="667181" cy="751644"/>
            </a:xfrm>
            <a:custGeom>
              <a:avLst/>
              <a:gdLst>
                <a:gd name="connsiteX0" fmla="*/ 214533 w 216458"/>
                <a:gd name="connsiteY0" fmla="*/ 12038 h 243861"/>
                <a:gd name="connsiteX1" fmla="*/ 176433 w 216458"/>
                <a:gd name="connsiteY1" fmla="*/ 170344 h 243861"/>
                <a:gd name="connsiteX2" fmla="*/ 175766 w 216458"/>
                <a:gd name="connsiteY2" fmla="*/ 172439 h 243861"/>
                <a:gd name="connsiteX3" fmla="*/ 175766 w 216458"/>
                <a:gd name="connsiteY3" fmla="*/ 172439 h 243861"/>
                <a:gd name="connsiteX4" fmla="*/ 156716 w 216458"/>
                <a:gd name="connsiteY4" fmla="*/ 190822 h 243861"/>
                <a:gd name="connsiteX5" fmla="*/ 28986 w 216458"/>
                <a:gd name="connsiteY5" fmla="*/ 213682 h 243861"/>
                <a:gd name="connsiteX6" fmla="*/ 17270 w 216458"/>
                <a:gd name="connsiteY6" fmla="*/ 241114 h 243861"/>
                <a:gd name="connsiteX7" fmla="*/ 5936 w 216458"/>
                <a:gd name="connsiteY7" fmla="*/ 235685 h 243861"/>
                <a:gd name="connsiteX8" fmla="*/ 221 w 216458"/>
                <a:gd name="connsiteY8" fmla="*/ 179488 h 243861"/>
                <a:gd name="connsiteX9" fmla="*/ 1840 w 216458"/>
                <a:gd name="connsiteY9" fmla="*/ 168820 h 243861"/>
                <a:gd name="connsiteX10" fmla="*/ 25271 w 216458"/>
                <a:gd name="connsiteY10" fmla="*/ 162628 h 243861"/>
                <a:gd name="connsiteX11" fmla="*/ 121093 w 216458"/>
                <a:gd name="connsiteY11" fmla="*/ 138626 h 243861"/>
                <a:gd name="connsiteX12" fmla="*/ 192435 w 216458"/>
                <a:gd name="connsiteY12" fmla="*/ 1180 h 243861"/>
                <a:gd name="connsiteX13" fmla="*/ 213514 w 216458"/>
                <a:gd name="connsiteY13" fmla="*/ 9047 h 243861"/>
                <a:gd name="connsiteX14" fmla="*/ 214533 w 216458"/>
                <a:gd name="connsiteY14" fmla="*/ 12038 h 243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458" h="243861">
                  <a:moveTo>
                    <a:pt x="214533" y="12038"/>
                  </a:moveTo>
                  <a:cubicBezTo>
                    <a:pt x="224820" y="58235"/>
                    <a:pt x="190149" y="124243"/>
                    <a:pt x="176433" y="170344"/>
                  </a:cubicBezTo>
                  <a:cubicBezTo>
                    <a:pt x="176433" y="171106"/>
                    <a:pt x="176433" y="171772"/>
                    <a:pt x="175766" y="172439"/>
                  </a:cubicBezTo>
                  <a:lnTo>
                    <a:pt x="175766" y="172439"/>
                  </a:lnTo>
                  <a:cubicBezTo>
                    <a:pt x="172490" y="181107"/>
                    <a:pt x="165499" y="187860"/>
                    <a:pt x="156716" y="190822"/>
                  </a:cubicBezTo>
                  <a:cubicBezTo>
                    <a:pt x="115578" y="205015"/>
                    <a:pt x="72487" y="212730"/>
                    <a:pt x="28986" y="213682"/>
                  </a:cubicBezTo>
                  <a:cubicBezTo>
                    <a:pt x="28081" y="223836"/>
                    <a:pt x="23976" y="233437"/>
                    <a:pt x="17270" y="241114"/>
                  </a:cubicBezTo>
                  <a:cubicBezTo>
                    <a:pt x="11746" y="246258"/>
                    <a:pt x="6031" y="242924"/>
                    <a:pt x="5936" y="235685"/>
                  </a:cubicBezTo>
                  <a:cubicBezTo>
                    <a:pt x="2554" y="217130"/>
                    <a:pt x="649" y="198338"/>
                    <a:pt x="221" y="179488"/>
                  </a:cubicBezTo>
                  <a:cubicBezTo>
                    <a:pt x="221" y="176059"/>
                    <a:pt x="-1017" y="171296"/>
                    <a:pt x="1840" y="168820"/>
                  </a:cubicBezTo>
                  <a:lnTo>
                    <a:pt x="25271" y="162628"/>
                  </a:lnTo>
                  <a:cubicBezTo>
                    <a:pt x="57085" y="154342"/>
                    <a:pt x="89279" y="146436"/>
                    <a:pt x="121093" y="138626"/>
                  </a:cubicBezTo>
                  <a:cubicBezTo>
                    <a:pt x="131380" y="105288"/>
                    <a:pt x="156240" y="9847"/>
                    <a:pt x="192435" y="1180"/>
                  </a:cubicBezTo>
                  <a:cubicBezTo>
                    <a:pt x="200427" y="-2468"/>
                    <a:pt x="209866" y="1056"/>
                    <a:pt x="213514" y="9047"/>
                  </a:cubicBezTo>
                  <a:cubicBezTo>
                    <a:pt x="213952" y="10009"/>
                    <a:pt x="214295" y="11009"/>
                    <a:pt x="214533" y="12038"/>
                  </a:cubicBezTo>
                  <a:close/>
                </a:path>
              </a:pathLst>
            </a:custGeom>
            <a:solidFill>
              <a:srgbClr val="FFBFAF"/>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866E3C77-8849-9EF0-4009-183A5AE69613}"/>
                </a:ext>
              </a:extLst>
            </p:cNvPr>
            <p:cNvSpPr/>
            <p:nvPr/>
          </p:nvSpPr>
          <p:spPr>
            <a:xfrm>
              <a:off x="7554491" y="4783750"/>
              <a:ext cx="89484" cy="249580"/>
            </a:xfrm>
            <a:custGeom>
              <a:avLst/>
              <a:gdLst>
                <a:gd name="connsiteX0" fmla="*/ 25272 w 29032"/>
                <a:gd name="connsiteY0" fmla="*/ -260 h 80973"/>
                <a:gd name="connsiteX1" fmla="*/ 28986 w 29032"/>
                <a:gd name="connsiteY1" fmla="*/ 50794 h 80973"/>
                <a:gd name="connsiteX2" fmla="*/ 17271 w 29032"/>
                <a:gd name="connsiteY2" fmla="*/ 78226 h 80973"/>
                <a:gd name="connsiteX3" fmla="*/ 5936 w 29032"/>
                <a:gd name="connsiteY3" fmla="*/ 72797 h 80973"/>
                <a:gd name="connsiteX4" fmla="*/ 221 w 29032"/>
                <a:gd name="connsiteY4" fmla="*/ 16599 h 80973"/>
                <a:gd name="connsiteX5" fmla="*/ 1840 w 29032"/>
                <a:gd name="connsiteY5" fmla="*/ 5931 h 80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32" h="80973">
                  <a:moveTo>
                    <a:pt x="25272" y="-260"/>
                  </a:moveTo>
                  <a:cubicBezTo>
                    <a:pt x="16509" y="14789"/>
                    <a:pt x="28986" y="50794"/>
                    <a:pt x="28986" y="50794"/>
                  </a:cubicBezTo>
                  <a:cubicBezTo>
                    <a:pt x="28082" y="60947"/>
                    <a:pt x="23976" y="70549"/>
                    <a:pt x="17271" y="78226"/>
                  </a:cubicBezTo>
                  <a:cubicBezTo>
                    <a:pt x="11746" y="83369"/>
                    <a:pt x="6031" y="80036"/>
                    <a:pt x="5936" y="72797"/>
                  </a:cubicBezTo>
                  <a:cubicBezTo>
                    <a:pt x="2554" y="54242"/>
                    <a:pt x="650" y="35449"/>
                    <a:pt x="221" y="16599"/>
                  </a:cubicBezTo>
                  <a:cubicBezTo>
                    <a:pt x="221" y="13170"/>
                    <a:pt x="-1018" y="8408"/>
                    <a:pt x="1840" y="5931"/>
                  </a:cubicBezTo>
                  <a:close/>
                </a:path>
              </a:pathLst>
            </a:custGeom>
            <a:solidFill>
              <a:srgbClr val="89423D"/>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0C2B4B3E-673D-5E8B-A39D-E66B8CD42503}"/>
                </a:ext>
              </a:extLst>
            </p:cNvPr>
            <p:cNvSpPr/>
            <p:nvPr/>
          </p:nvSpPr>
          <p:spPr>
            <a:xfrm>
              <a:off x="7545096" y="3625552"/>
              <a:ext cx="1114978" cy="1075402"/>
            </a:xfrm>
            <a:custGeom>
              <a:avLst/>
              <a:gdLst>
                <a:gd name="connsiteX0" fmla="*/ 361695 w 361740"/>
                <a:gd name="connsiteY0" fmla="*/ 81560 h 348900"/>
                <a:gd name="connsiteX1" fmla="*/ 341788 w 361740"/>
                <a:gd name="connsiteY1" fmla="*/ 5360 h 348900"/>
                <a:gd name="connsiteX2" fmla="*/ 285399 w 361740"/>
                <a:gd name="connsiteY2" fmla="*/ 20981 h 348900"/>
                <a:gd name="connsiteX3" fmla="*/ 122808 w 361740"/>
                <a:gd name="connsiteY3" fmla="*/ -260 h 348900"/>
                <a:gd name="connsiteX4" fmla="*/ 99090 w 361740"/>
                <a:gd name="connsiteY4" fmla="*/ 68891 h 348900"/>
                <a:gd name="connsiteX5" fmla="*/ 154526 w 361740"/>
                <a:gd name="connsiteY5" fmla="*/ 89561 h 348900"/>
                <a:gd name="connsiteX6" fmla="*/ 150240 w 361740"/>
                <a:gd name="connsiteY6" fmla="*/ 101181 h 348900"/>
                <a:gd name="connsiteX7" fmla="*/ 60133 w 361740"/>
                <a:gd name="connsiteY7" fmla="*/ 131471 h 348900"/>
                <a:gd name="connsiteX8" fmla="*/ 412 w 361740"/>
                <a:gd name="connsiteY8" fmla="*/ 133376 h 348900"/>
                <a:gd name="connsiteX9" fmla="*/ 219487 w 361740"/>
                <a:gd name="connsiteY9" fmla="*/ 348641 h 348900"/>
                <a:gd name="connsiteX10" fmla="*/ 302830 w 361740"/>
                <a:gd name="connsiteY10" fmla="*/ 98324 h 348900"/>
                <a:gd name="connsiteX11" fmla="*/ 361695 w 361740"/>
                <a:gd name="connsiteY11" fmla="*/ 81560 h 34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740" h="348900">
                  <a:moveTo>
                    <a:pt x="361695" y="81560"/>
                  </a:moveTo>
                  <a:lnTo>
                    <a:pt x="341788" y="5360"/>
                  </a:lnTo>
                  <a:cubicBezTo>
                    <a:pt x="324776" y="15637"/>
                    <a:pt x="305269" y="21038"/>
                    <a:pt x="285399" y="20981"/>
                  </a:cubicBezTo>
                  <a:cubicBezTo>
                    <a:pt x="230507" y="20971"/>
                    <a:pt x="175853" y="13827"/>
                    <a:pt x="122808" y="-260"/>
                  </a:cubicBezTo>
                  <a:lnTo>
                    <a:pt x="99090" y="68891"/>
                  </a:lnTo>
                  <a:cubicBezTo>
                    <a:pt x="116826" y="77635"/>
                    <a:pt x="135400" y="84560"/>
                    <a:pt x="154526" y="89561"/>
                  </a:cubicBezTo>
                  <a:lnTo>
                    <a:pt x="150240" y="101181"/>
                  </a:lnTo>
                  <a:cubicBezTo>
                    <a:pt x="150240" y="101181"/>
                    <a:pt x="102615" y="119183"/>
                    <a:pt x="60133" y="131471"/>
                  </a:cubicBezTo>
                  <a:cubicBezTo>
                    <a:pt x="17652" y="143758"/>
                    <a:pt x="412" y="133376"/>
                    <a:pt x="412" y="133376"/>
                  </a:cubicBezTo>
                  <a:cubicBezTo>
                    <a:pt x="412" y="133376"/>
                    <a:pt x="-20448" y="329686"/>
                    <a:pt x="219487" y="348641"/>
                  </a:cubicBezTo>
                  <a:cubicBezTo>
                    <a:pt x="219487" y="348641"/>
                    <a:pt x="297496" y="222434"/>
                    <a:pt x="302830" y="98324"/>
                  </a:cubicBezTo>
                  <a:cubicBezTo>
                    <a:pt x="323061" y="95152"/>
                    <a:pt x="342826" y="89523"/>
                    <a:pt x="361695" y="81560"/>
                  </a:cubicBezTo>
                  <a:close/>
                </a:path>
              </a:pathLst>
            </a:custGeom>
            <a:solidFill>
              <a:srgbClr val="DD9F4B"/>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FD265E7B-E607-B4A2-1405-CD877CD04BC4}"/>
                </a:ext>
              </a:extLst>
            </p:cNvPr>
            <p:cNvSpPr/>
            <p:nvPr/>
          </p:nvSpPr>
          <p:spPr>
            <a:xfrm>
              <a:off x="8207955" y="3560966"/>
              <a:ext cx="173507" cy="189559"/>
            </a:xfrm>
            <a:custGeom>
              <a:avLst/>
              <a:gdLst>
                <a:gd name="connsiteX0" fmla="*/ 56247 w 56292"/>
                <a:gd name="connsiteY0" fmla="*/ 42697 h 61500"/>
                <a:gd name="connsiteX1" fmla="*/ 25290 w 56292"/>
                <a:gd name="connsiteY1" fmla="*/ 60795 h 61500"/>
                <a:gd name="connsiteX2" fmla="*/ -46 w 56292"/>
                <a:gd name="connsiteY2" fmla="*/ 37649 h 61500"/>
                <a:gd name="connsiteX3" fmla="*/ 1573 w 56292"/>
                <a:gd name="connsiteY3" fmla="*/ 24791 h 61500"/>
                <a:gd name="connsiteX4" fmla="*/ 3764 w 56292"/>
                <a:gd name="connsiteY4" fmla="*/ 7360 h 61500"/>
                <a:gd name="connsiteX5" fmla="*/ 52437 w 56292"/>
                <a:gd name="connsiteY5" fmla="*/ -260 h 61500"/>
                <a:gd name="connsiteX6" fmla="*/ 55008 w 56292"/>
                <a:gd name="connsiteY6" fmla="*/ 28886 h 6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92" h="61500">
                  <a:moveTo>
                    <a:pt x="56247" y="42697"/>
                  </a:moveTo>
                  <a:cubicBezTo>
                    <a:pt x="56247" y="42697"/>
                    <a:pt x="44245" y="64605"/>
                    <a:pt x="25290" y="60795"/>
                  </a:cubicBezTo>
                  <a:cubicBezTo>
                    <a:pt x="13527" y="57766"/>
                    <a:pt x="4031" y="49089"/>
                    <a:pt x="-46" y="37649"/>
                  </a:cubicBezTo>
                  <a:lnTo>
                    <a:pt x="1573" y="24791"/>
                  </a:lnTo>
                  <a:lnTo>
                    <a:pt x="3764" y="7360"/>
                  </a:lnTo>
                  <a:lnTo>
                    <a:pt x="52437" y="-260"/>
                  </a:lnTo>
                  <a:lnTo>
                    <a:pt x="55008" y="28886"/>
                  </a:lnTo>
                  <a:close/>
                </a:path>
              </a:pathLst>
            </a:custGeom>
            <a:solidFill>
              <a:srgbClr val="FFBFAF"/>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8BF586E-DDB2-FA7C-4531-ED9BFE6242F9}"/>
                </a:ext>
              </a:extLst>
            </p:cNvPr>
            <p:cNvSpPr/>
            <p:nvPr/>
          </p:nvSpPr>
          <p:spPr>
            <a:xfrm>
              <a:off x="8212946" y="3560966"/>
              <a:ext cx="164701" cy="108440"/>
            </a:xfrm>
            <a:custGeom>
              <a:avLst/>
              <a:gdLst>
                <a:gd name="connsiteX0" fmla="*/ 53389 w 53435"/>
                <a:gd name="connsiteY0" fmla="*/ 28886 h 35182"/>
                <a:gd name="connsiteX1" fmla="*/ -46 w 53435"/>
                <a:gd name="connsiteY1" fmla="*/ 24791 h 35182"/>
                <a:gd name="connsiteX2" fmla="*/ 2144 w 53435"/>
                <a:gd name="connsiteY2" fmla="*/ 7360 h 35182"/>
                <a:gd name="connsiteX3" fmla="*/ 50817 w 53435"/>
                <a:gd name="connsiteY3" fmla="*/ -260 h 35182"/>
              </a:gdLst>
              <a:ahLst/>
              <a:cxnLst>
                <a:cxn ang="0">
                  <a:pos x="connsiteX0" y="connsiteY0"/>
                </a:cxn>
                <a:cxn ang="0">
                  <a:pos x="connsiteX1" y="connsiteY1"/>
                </a:cxn>
                <a:cxn ang="0">
                  <a:pos x="connsiteX2" y="connsiteY2"/>
                </a:cxn>
                <a:cxn ang="0">
                  <a:pos x="connsiteX3" y="connsiteY3"/>
                </a:cxn>
              </a:cxnLst>
              <a:rect l="l" t="t" r="r" b="b"/>
              <a:pathLst>
                <a:path w="53435" h="35182">
                  <a:moveTo>
                    <a:pt x="53389" y="28886"/>
                  </a:moveTo>
                  <a:cubicBezTo>
                    <a:pt x="36339" y="38230"/>
                    <a:pt x="15384" y="36620"/>
                    <a:pt x="-46" y="24791"/>
                  </a:cubicBezTo>
                  <a:lnTo>
                    <a:pt x="2144" y="7360"/>
                  </a:lnTo>
                  <a:lnTo>
                    <a:pt x="50817" y="-260"/>
                  </a:lnTo>
                  <a:close/>
                </a:path>
              </a:pathLst>
            </a:custGeom>
            <a:solidFill>
              <a:srgbClr val="E59D8F"/>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5C45A16E-5C78-5D21-EA5C-08A1CC23CD5C}"/>
                </a:ext>
              </a:extLst>
            </p:cNvPr>
            <p:cNvSpPr/>
            <p:nvPr/>
          </p:nvSpPr>
          <p:spPr>
            <a:xfrm>
              <a:off x="8007143" y="3793064"/>
              <a:ext cx="58717" cy="140755"/>
            </a:xfrm>
            <a:custGeom>
              <a:avLst/>
              <a:gdLst>
                <a:gd name="connsiteX0" fmla="*/ 19004 w 19050"/>
                <a:gd name="connsiteY0" fmla="*/ -123 h 45666"/>
                <a:gd name="connsiteX1" fmla="*/ -46 w 19050"/>
                <a:gd name="connsiteY1" fmla="*/ 45406 h 45666"/>
                <a:gd name="connsiteX2" fmla="*/ 12336 w 19050"/>
                <a:gd name="connsiteY2" fmla="*/ 10545 h 45666"/>
                <a:gd name="connsiteX3" fmla="*/ 19004 w 19050"/>
                <a:gd name="connsiteY3" fmla="*/ -123 h 45666"/>
              </a:gdLst>
              <a:ahLst/>
              <a:cxnLst>
                <a:cxn ang="0">
                  <a:pos x="connsiteX0" y="connsiteY0"/>
                </a:cxn>
                <a:cxn ang="0">
                  <a:pos x="connsiteX1" y="connsiteY1"/>
                </a:cxn>
                <a:cxn ang="0">
                  <a:pos x="connsiteX2" y="connsiteY2"/>
                </a:cxn>
                <a:cxn ang="0">
                  <a:pos x="connsiteX3" y="connsiteY3"/>
                </a:cxn>
              </a:cxnLst>
              <a:rect l="l" t="t" r="r" b="b"/>
              <a:pathLst>
                <a:path w="19050" h="45666">
                  <a:moveTo>
                    <a:pt x="19004" y="-123"/>
                  </a:moveTo>
                  <a:cubicBezTo>
                    <a:pt x="18051" y="16784"/>
                    <a:pt x="11327" y="32852"/>
                    <a:pt x="-46" y="45406"/>
                  </a:cubicBezTo>
                  <a:cubicBezTo>
                    <a:pt x="2716" y="33348"/>
                    <a:pt x="6878" y="21651"/>
                    <a:pt x="12336" y="10545"/>
                  </a:cubicBezTo>
                  <a:cubicBezTo>
                    <a:pt x="13765" y="8640"/>
                    <a:pt x="17004" y="-1552"/>
                    <a:pt x="19004" y="-123"/>
                  </a:cubicBezTo>
                  <a:close/>
                </a:path>
              </a:pathLst>
            </a:custGeom>
            <a:solidFill>
              <a:srgbClr val="AA6227"/>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76868BFE-E83C-27A1-7A39-497C370B7B9F}"/>
                </a:ext>
              </a:extLst>
            </p:cNvPr>
            <p:cNvSpPr/>
            <p:nvPr/>
          </p:nvSpPr>
          <p:spPr>
            <a:xfrm>
              <a:off x="8474531" y="3820631"/>
              <a:ext cx="30739" cy="129332"/>
            </a:xfrm>
            <a:custGeom>
              <a:avLst/>
              <a:gdLst>
                <a:gd name="connsiteX0" fmla="*/ 6717 w 9973"/>
                <a:gd name="connsiteY0" fmla="*/ 171 h 41960"/>
                <a:gd name="connsiteX1" fmla="*/ -46 w 9973"/>
                <a:gd name="connsiteY1" fmla="*/ 41700 h 41960"/>
                <a:gd name="connsiteX2" fmla="*/ 5764 w 9973"/>
                <a:gd name="connsiteY2" fmla="*/ 267 h 41960"/>
                <a:gd name="connsiteX3" fmla="*/ 6193 w 9973"/>
                <a:gd name="connsiteY3" fmla="*/ -257 h 41960"/>
                <a:gd name="connsiteX4" fmla="*/ 6717 w 9973"/>
                <a:gd name="connsiteY4" fmla="*/ 171 h 41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3" h="41960">
                  <a:moveTo>
                    <a:pt x="6717" y="171"/>
                  </a:moveTo>
                  <a:cubicBezTo>
                    <a:pt x="12432" y="12363"/>
                    <a:pt x="10717" y="34842"/>
                    <a:pt x="-46" y="41700"/>
                  </a:cubicBezTo>
                  <a:cubicBezTo>
                    <a:pt x="2430" y="27699"/>
                    <a:pt x="4431" y="14459"/>
                    <a:pt x="5764" y="267"/>
                  </a:cubicBezTo>
                  <a:cubicBezTo>
                    <a:pt x="5736" y="0"/>
                    <a:pt x="5926" y="-229"/>
                    <a:pt x="6193" y="-257"/>
                  </a:cubicBezTo>
                  <a:cubicBezTo>
                    <a:pt x="6460" y="-286"/>
                    <a:pt x="6688" y="-95"/>
                    <a:pt x="6717" y="171"/>
                  </a:cubicBezTo>
                  <a:close/>
                </a:path>
              </a:pathLst>
            </a:custGeom>
            <a:solidFill>
              <a:srgbClr val="AA6227"/>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94547931-392A-F7DF-09D0-AFB84AF89CE0}"/>
                </a:ext>
              </a:extLst>
            </p:cNvPr>
            <p:cNvSpPr/>
            <p:nvPr/>
          </p:nvSpPr>
          <p:spPr>
            <a:xfrm>
              <a:off x="8203252" y="3678693"/>
              <a:ext cx="184689" cy="73521"/>
            </a:xfrm>
            <a:custGeom>
              <a:avLst/>
              <a:gdLst>
                <a:gd name="connsiteX0" fmla="*/ 432 w 59920"/>
                <a:gd name="connsiteY0" fmla="*/ -260 h 23853"/>
                <a:gd name="connsiteX1" fmla="*/ 59011 w 59920"/>
                <a:gd name="connsiteY1" fmla="*/ 2312 h 23853"/>
                <a:gd name="connsiteX2" fmla="*/ 59868 w 59920"/>
                <a:gd name="connsiteY2" fmla="*/ 2312 h 23853"/>
                <a:gd name="connsiteX3" fmla="*/ 11290 w 59920"/>
                <a:gd name="connsiteY3" fmla="*/ 15551 h 23853"/>
                <a:gd name="connsiteX4" fmla="*/ 432 w 59920"/>
                <a:gd name="connsiteY4" fmla="*/ -260 h 23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20" h="23853">
                  <a:moveTo>
                    <a:pt x="432" y="-260"/>
                  </a:moveTo>
                  <a:cubicBezTo>
                    <a:pt x="14529" y="18314"/>
                    <a:pt x="46533" y="26886"/>
                    <a:pt x="59011" y="2312"/>
                  </a:cubicBezTo>
                  <a:cubicBezTo>
                    <a:pt x="59011" y="1835"/>
                    <a:pt x="59963" y="2312"/>
                    <a:pt x="59868" y="2312"/>
                  </a:cubicBezTo>
                  <a:cubicBezTo>
                    <a:pt x="57106" y="24886"/>
                    <a:pt x="26054" y="29839"/>
                    <a:pt x="11290" y="15551"/>
                  </a:cubicBezTo>
                  <a:cubicBezTo>
                    <a:pt x="8338" y="13742"/>
                    <a:pt x="-2426" y="1455"/>
                    <a:pt x="432" y="-260"/>
                  </a:cubicBezTo>
                  <a:close/>
                </a:path>
              </a:pathLst>
            </a:custGeom>
            <a:solidFill>
              <a:srgbClr val="AA6227"/>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21E3EC5-EB1B-92E6-3EB2-BAAD7A72A3A3}"/>
                </a:ext>
              </a:extLst>
            </p:cNvPr>
            <p:cNvSpPr/>
            <p:nvPr/>
          </p:nvSpPr>
          <p:spPr>
            <a:xfrm>
              <a:off x="8068363" y="3035730"/>
              <a:ext cx="514979" cy="571202"/>
            </a:xfrm>
            <a:custGeom>
              <a:avLst/>
              <a:gdLst>
                <a:gd name="connsiteX0" fmla="*/ 162686 w 167078"/>
                <a:gd name="connsiteY0" fmla="*/ 116995 h 185319"/>
                <a:gd name="connsiteX1" fmla="*/ 130777 w 167078"/>
                <a:gd name="connsiteY1" fmla="*/ 170431 h 185319"/>
                <a:gd name="connsiteX2" fmla="*/ 10857 w 167078"/>
                <a:gd name="connsiteY2" fmla="*/ 161382 h 185319"/>
                <a:gd name="connsiteX3" fmla="*/ 10857 w 167078"/>
                <a:gd name="connsiteY3" fmla="*/ 159477 h 185319"/>
                <a:gd name="connsiteX4" fmla="*/ 20382 w 167078"/>
                <a:gd name="connsiteY4" fmla="*/ 117758 h 185319"/>
                <a:gd name="connsiteX5" fmla="*/ 761 w 167078"/>
                <a:gd name="connsiteY5" fmla="*/ 87373 h 185319"/>
                <a:gd name="connsiteX6" fmla="*/ 21811 w 167078"/>
                <a:gd name="connsiteY6" fmla="*/ 36319 h 185319"/>
                <a:gd name="connsiteX7" fmla="*/ 21811 w 167078"/>
                <a:gd name="connsiteY7" fmla="*/ 19555 h 185319"/>
                <a:gd name="connsiteX8" fmla="*/ 104298 w 167078"/>
                <a:gd name="connsiteY8" fmla="*/ 3172 h 185319"/>
                <a:gd name="connsiteX9" fmla="*/ 162781 w 167078"/>
                <a:gd name="connsiteY9" fmla="*/ 67370 h 185319"/>
                <a:gd name="connsiteX10" fmla="*/ 162686 w 167078"/>
                <a:gd name="connsiteY10" fmla="*/ 116995 h 18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078" h="185319">
                  <a:moveTo>
                    <a:pt x="162686" y="116995"/>
                  </a:moveTo>
                  <a:cubicBezTo>
                    <a:pt x="156590" y="136808"/>
                    <a:pt x="149827" y="159572"/>
                    <a:pt x="130777" y="170431"/>
                  </a:cubicBezTo>
                  <a:cubicBezTo>
                    <a:pt x="92677" y="187957"/>
                    <a:pt x="42576" y="194910"/>
                    <a:pt x="10857" y="161382"/>
                  </a:cubicBezTo>
                  <a:cubicBezTo>
                    <a:pt x="10372" y="160839"/>
                    <a:pt x="10372" y="160020"/>
                    <a:pt x="10857" y="159477"/>
                  </a:cubicBezTo>
                  <a:cubicBezTo>
                    <a:pt x="21211" y="148247"/>
                    <a:pt x="24831" y="132369"/>
                    <a:pt x="20382" y="117758"/>
                  </a:cubicBezTo>
                  <a:cubicBezTo>
                    <a:pt x="16287" y="106042"/>
                    <a:pt x="5047" y="98708"/>
                    <a:pt x="761" y="87373"/>
                  </a:cubicBezTo>
                  <a:cubicBezTo>
                    <a:pt x="-4763" y="66989"/>
                    <a:pt x="19811" y="55464"/>
                    <a:pt x="21811" y="36319"/>
                  </a:cubicBezTo>
                  <a:cubicBezTo>
                    <a:pt x="22573" y="30756"/>
                    <a:pt x="22573" y="25117"/>
                    <a:pt x="21811" y="19555"/>
                  </a:cubicBezTo>
                  <a:cubicBezTo>
                    <a:pt x="45147" y="4410"/>
                    <a:pt x="77628" y="-5972"/>
                    <a:pt x="104298" y="3172"/>
                  </a:cubicBezTo>
                  <a:cubicBezTo>
                    <a:pt x="127701" y="20650"/>
                    <a:pt x="147551" y="42443"/>
                    <a:pt x="162781" y="67370"/>
                  </a:cubicBezTo>
                  <a:cubicBezTo>
                    <a:pt x="169925" y="82801"/>
                    <a:pt x="166782" y="101089"/>
                    <a:pt x="162686" y="116995"/>
                  </a:cubicBezTo>
                  <a:close/>
                </a:path>
              </a:pathLst>
            </a:custGeom>
            <a:solidFill>
              <a:srgbClr val="FFBFAF"/>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6D41F17B-B119-0144-CABE-5BC41A6336C5}"/>
                </a:ext>
              </a:extLst>
            </p:cNvPr>
            <p:cNvSpPr/>
            <p:nvPr/>
          </p:nvSpPr>
          <p:spPr>
            <a:xfrm>
              <a:off x="8170040" y="3380355"/>
              <a:ext cx="110703" cy="78471"/>
            </a:xfrm>
            <a:custGeom>
              <a:avLst/>
              <a:gdLst>
                <a:gd name="connsiteX0" fmla="*/ 25781 w 35916"/>
                <a:gd name="connsiteY0" fmla="*/ -147 h 25459"/>
                <a:gd name="connsiteX1" fmla="*/ 7588 w 35916"/>
                <a:gd name="connsiteY1" fmla="*/ 20903 h 25459"/>
                <a:gd name="connsiteX2" fmla="*/ 9969 w 35916"/>
                <a:gd name="connsiteY2" fmla="*/ 25190 h 25459"/>
                <a:gd name="connsiteX3" fmla="*/ 12055 w 35916"/>
                <a:gd name="connsiteY3" fmla="*/ 23485 h 25459"/>
                <a:gd name="connsiteX4" fmla="*/ 12065 w 35916"/>
                <a:gd name="connsiteY4" fmla="*/ 23380 h 25459"/>
                <a:gd name="connsiteX5" fmla="*/ 34829 w 35916"/>
                <a:gd name="connsiteY5" fmla="*/ 2558 h 25459"/>
                <a:gd name="connsiteX6" fmla="*/ 35686 w 35916"/>
                <a:gd name="connsiteY6" fmla="*/ 2615 h 25459"/>
                <a:gd name="connsiteX7" fmla="*/ 25781 w 35916"/>
                <a:gd name="connsiteY7" fmla="*/ -147 h 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916" h="25459">
                  <a:moveTo>
                    <a:pt x="25781" y="-147"/>
                  </a:moveTo>
                  <a:cubicBezTo>
                    <a:pt x="15170" y="1082"/>
                    <a:pt x="7273" y="10226"/>
                    <a:pt x="7588" y="20903"/>
                  </a:cubicBezTo>
                  <a:cubicBezTo>
                    <a:pt x="-3842" y="21380"/>
                    <a:pt x="-1937" y="22999"/>
                    <a:pt x="9969" y="25190"/>
                  </a:cubicBezTo>
                  <a:cubicBezTo>
                    <a:pt x="11017" y="25294"/>
                    <a:pt x="11950" y="24532"/>
                    <a:pt x="12055" y="23485"/>
                  </a:cubicBezTo>
                  <a:cubicBezTo>
                    <a:pt x="12065" y="23456"/>
                    <a:pt x="12065" y="23418"/>
                    <a:pt x="12065" y="23380"/>
                  </a:cubicBezTo>
                  <a:cubicBezTo>
                    <a:pt x="12598" y="11350"/>
                    <a:pt x="22790" y="2025"/>
                    <a:pt x="34829" y="2558"/>
                  </a:cubicBezTo>
                  <a:cubicBezTo>
                    <a:pt x="35115" y="2577"/>
                    <a:pt x="35401" y="2587"/>
                    <a:pt x="35686" y="2615"/>
                  </a:cubicBezTo>
                  <a:cubicBezTo>
                    <a:pt x="37306" y="424"/>
                    <a:pt x="27781" y="-623"/>
                    <a:pt x="25781" y="-147"/>
                  </a:cubicBezTo>
                  <a:close/>
                </a:path>
              </a:pathLst>
            </a:custGeom>
            <a:solidFill>
              <a:srgbClr val="000000"/>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C029B5F5-1539-C123-AD99-D3D88DAEB112}"/>
                </a:ext>
              </a:extLst>
            </p:cNvPr>
            <p:cNvSpPr/>
            <p:nvPr/>
          </p:nvSpPr>
          <p:spPr>
            <a:xfrm>
              <a:off x="8414347" y="3173106"/>
              <a:ext cx="76332" cy="112663"/>
            </a:xfrm>
            <a:custGeom>
              <a:avLst/>
              <a:gdLst>
                <a:gd name="connsiteX0" fmla="*/ 24719 w 24765"/>
                <a:gd name="connsiteY0" fmla="*/ 9846 h 36552"/>
                <a:gd name="connsiteX1" fmla="*/ 20433 w 24765"/>
                <a:gd name="connsiteY1" fmla="*/ 7465 h 36552"/>
                <a:gd name="connsiteX2" fmla="*/ -46 w 24765"/>
                <a:gd name="connsiteY2" fmla="*/ 26515 h 36552"/>
                <a:gd name="connsiteX3" fmla="*/ 3097 w 24765"/>
                <a:gd name="connsiteY3" fmla="*/ 36040 h 36552"/>
                <a:gd name="connsiteX4" fmla="*/ 22109 w 24765"/>
                <a:gd name="connsiteY4" fmla="*/ 11751 h 36552"/>
                <a:gd name="connsiteX5" fmla="*/ 23004 w 24765"/>
                <a:gd name="connsiteY5" fmla="*/ 11656 h 36552"/>
                <a:gd name="connsiteX6" fmla="*/ 24719 w 24765"/>
                <a:gd name="connsiteY6" fmla="*/ 9846 h 3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 h="36552">
                  <a:moveTo>
                    <a:pt x="24719" y="9846"/>
                  </a:moveTo>
                  <a:cubicBezTo>
                    <a:pt x="22147" y="-2441"/>
                    <a:pt x="20433" y="-3870"/>
                    <a:pt x="20433" y="7465"/>
                  </a:cubicBezTo>
                  <a:cubicBezTo>
                    <a:pt x="9746" y="7665"/>
                    <a:pt x="925" y="15876"/>
                    <a:pt x="-46" y="26515"/>
                  </a:cubicBezTo>
                  <a:cubicBezTo>
                    <a:pt x="-46" y="28515"/>
                    <a:pt x="1001" y="37945"/>
                    <a:pt x="3097" y="36040"/>
                  </a:cubicBezTo>
                  <a:cubicBezTo>
                    <a:pt x="1640" y="24086"/>
                    <a:pt x="10146" y="13209"/>
                    <a:pt x="22109" y="11751"/>
                  </a:cubicBezTo>
                  <a:cubicBezTo>
                    <a:pt x="22404" y="11713"/>
                    <a:pt x="22709" y="11685"/>
                    <a:pt x="23004" y="11656"/>
                  </a:cubicBezTo>
                  <a:cubicBezTo>
                    <a:pt x="23947" y="11561"/>
                    <a:pt x="24671" y="10789"/>
                    <a:pt x="24719" y="9846"/>
                  </a:cubicBezTo>
                  <a:close/>
                </a:path>
              </a:pathLst>
            </a:custGeom>
            <a:solidFill>
              <a:srgbClr val="000000"/>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800BD59-50B8-CD12-3A26-839778CAAE7B}"/>
                </a:ext>
              </a:extLst>
            </p:cNvPr>
            <p:cNvSpPr/>
            <p:nvPr/>
          </p:nvSpPr>
          <p:spPr>
            <a:xfrm>
              <a:off x="8298050" y="3257104"/>
              <a:ext cx="120480" cy="140332"/>
            </a:xfrm>
            <a:custGeom>
              <a:avLst/>
              <a:gdLst>
                <a:gd name="connsiteX0" fmla="*/ 1013 w 39088"/>
                <a:gd name="connsiteY0" fmla="*/ -260 h 45529"/>
                <a:gd name="connsiteX1" fmla="*/ 12920 w 39088"/>
                <a:gd name="connsiteY1" fmla="*/ 11932 h 45529"/>
                <a:gd name="connsiteX2" fmla="*/ 19397 w 39088"/>
                <a:gd name="connsiteY2" fmla="*/ 16790 h 45529"/>
                <a:gd name="connsiteX3" fmla="*/ 26350 w 39088"/>
                <a:gd name="connsiteY3" fmla="*/ 19647 h 45529"/>
                <a:gd name="connsiteX4" fmla="*/ 29874 w 39088"/>
                <a:gd name="connsiteY4" fmla="*/ 19647 h 45529"/>
                <a:gd name="connsiteX5" fmla="*/ 31779 w 39088"/>
                <a:gd name="connsiteY5" fmla="*/ 19647 h 45529"/>
                <a:gd name="connsiteX6" fmla="*/ 34256 w 39088"/>
                <a:gd name="connsiteY6" fmla="*/ 19647 h 45529"/>
                <a:gd name="connsiteX7" fmla="*/ 37494 w 39088"/>
                <a:gd name="connsiteY7" fmla="*/ 21076 h 45529"/>
                <a:gd name="connsiteX8" fmla="*/ 38066 w 39088"/>
                <a:gd name="connsiteY8" fmla="*/ 21743 h 45529"/>
                <a:gd name="connsiteX9" fmla="*/ 38066 w 39088"/>
                <a:gd name="connsiteY9" fmla="*/ 22409 h 45529"/>
                <a:gd name="connsiteX10" fmla="*/ 38828 w 39088"/>
                <a:gd name="connsiteY10" fmla="*/ 24314 h 45529"/>
                <a:gd name="connsiteX11" fmla="*/ 38828 w 39088"/>
                <a:gd name="connsiteY11" fmla="*/ 27839 h 45529"/>
                <a:gd name="connsiteX12" fmla="*/ 37970 w 39088"/>
                <a:gd name="connsiteY12" fmla="*/ 30506 h 45529"/>
                <a:gd name="connsiteX13" fmla="*/ 32922 w 39088"/>
                <a:gd name="connsiteY13" fmla="*/ 38602 h 45529"/>
                <a:gd name="connsiteX14" fmla="*/ 26731 w 39088"/>
                <a:gd name="connsiteY14" fmla="*/ 45269 h 45529"/>
                <a:gd name="connsiteX15" fmla="*/ 26160 w 39088"/>
                <a:gd name="connsiteY15" fmla="*/ 45269 h 45529"/>
                <a:gd name="connsiteX16" fmla="*/ 26160 w 39088"/>
                <a:gd name="connsiteY16" fmla="*/ 44698 h 45529"/>
                <a:gd name="connsiteX17" fmla="*/ 26160 w 39088"/>
                <a:gd name="connsiteY17" fmla="*/ 44698 h 45529"/>
                <a:gd name="connsiteX18" fmla="*/ 30446 w 39088"/>
                <a:gd name="connsiteY18" fmla="*/ 36792 h 45529"/>
                <a:gd name="connsiteX19" fmla="*/ 33970 w 39088"/>
                <a:gd name="connsiteY19" fmla="*/ 28791 h 45529"/>
                <a:gd name="connsiteX20" fmla="*/ 33970 w 39088"/>
                <a:gd name="connsiteY20" fmla="*/ 26981 h 45529"/>
                <a:gd name="connsiteX21" fmla="*/ 33970 w 39088"/>
                <a:gd name="connsiteY21" fmla="*/ 26029 h 45529"/>
                <a:gd name="connsiteX22" fmla="*/ 33970 w 39088"/>
                <a:gd name="connsiteY22" fmla="*/ 26029 h 45529"/>
                <a:gd name="connsiteX23" fmla="*/ 33970 w 39088"/>
                <a:gd name="connsiteY23" fmla="*/ 26029 h 45529"/>
                <a:gd name="connsiteX24" fmla="*/ 33970 w 39088"/>
                <a:gd name="connsiteY24" fmla="*/ 26029 h 45529"/>
                <a:gd name="connsiteX25" fmla="*/ 33303 w 39088"/>
                <a:gd name="connsiteY25" fmla="*/ 26029 h 45529"/>
                <a:gd name="connsiteX26" fmla="*/ 29398 w 39088"/>
                <a:gd name="connsiteY26" fmla="*/ 26029 h 45529"/>
                <a:gd name="connsiteX27" fmla="*/ 24636 w 39088"/>
                <a:gd name="connsiteY27" fmla="*/ 25553 h 45529"/>
                <a:gd name="connsiteX28" fmla="*/ 16349 w 39088"/>
                <a:gd name="connsiteY28" fmla="*/ 21838 h 45529"/>
                <a:gd name="connsiteX29" fmla="*/ 9586 w 39088"/>
                <a:gd name="connsiteY29" fmla="*/ 15742 h 45529"/>
                <a:gd name="connsiteX30" fmla="*/ 61 w 39088"/>
                <a:gd name="connsiteY30" fmla="*/ 502 h 45529"/>
                <a:gd name="connsiteX31" fmla="*/ 61 w 39088"/>
                <a:gd name="connsiteY31" fmla="*/ -165 h 45529"/>
                <a:gd name="connsiteX32" fmla="*/ 61 w 39088"/>
                <a:gd name="connsiteY32" fmla="*/ -165 h 4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9088" h="45529">
                  <a:moveTo>
                    <a:pt x="1013" y="-260"/>
                  </a:moveTo>
                  <a:cubicBezTo>
                    <a:pt x="4690" y="4083"/>
                    <a:pt x="8672" y="8150"/>
                    <a:pt x="12920" y="11932"/>
                  </a:cubicBezTo>
                  <a:cubicBezTo>
                    <a:pt x="14901" y="13780"/>
                    <a:pt x="17073" y="15408"/>
                    <a:pt x="19397" y="16790"/>
                  </a:cubicBezTo>
                  <a:cubicBezTo>
                    <a:pt x="21549" y="18095"/>
                    <a:pt x="23902" y="19057"/>
                    <a:pt x="26350" y="19647"/>
                  </a:cubicBezTo>
                  <a:cubicBezTo>
                    <a:pt x="27512" y="19838"/>
                    <a:pt x="28703" y="19838"/>
                    <a:pt x="29874" y="19647"/>
                  </a:cubicBezTo>
                  <a:lnTo>
                    <a:pt x="31779" y="19647"/>
                  </a:lnTo>
                  <a:cubicBezTo>
                    <a:pt x="32598" y="19542"/>
                    <a:pt x="33436" y="19542"/>
                    <a:pt x="34256" y="19647"/>
                  </a:cubicBezTo>
                  <a:cubicBezTo>
                    <a:pt x="35465" y="19733"/>
                    <a:pt x="36618" y="20238"/>
                    <a:pt x="37494" y="21076"/>
                  </a:cubicBezTo>
                  <a:lnTo>
                    <a:pt x="38066" y="21743"/>
                  </a:lnTo>
                  <a:lnTo>
                    <a:pt x="38066" y="22409"/>
                  </a:lnTo>
                  <a:cubicBezTo>
                    <a:pt x="38409" y="23009"/>
                    <a:pt x="38666" y="23648"/>
                    <a:pt x="38828" y="24314"/>
                  </a:cubicBezTo>
                  <a:cubicBezTo>
                    <a:pt x="39113" y="25467"/>
                    <a:pt x="39113" y="26686"/>
                    <a:pt x="38828" y="27839"/>
                  </a:cubicBezTo>
                  <a:cubicBezTo>
                    <a:pt x="38599" y="28744"/>
                    <a:pt x="38314" y="29639"/>
                    <a:pt x="37970" y="30506"/>
                  </a:cubicBezTo>
                  <a:cubicBezTo>
                    <a:pt x="36580" y="33373"/>
                    <a:pt x="34884" y="36087"/>
                    <a:pt x="32922" y="38602"/>
                  </a:cubicBezTo>
                  <a:cubicBezTo>
                    <a:pt x="31055" y="41002"/>
                    <a:pt x="28988" y="43231"/>
                    <a:pt x="26731" y="45269"/>
                  </a:cubicBezTo>
                  <a:lnTo>
                    <a:pt x="26160" y="45269"/>
                  </a:lnTo>
                  <a:cubicBezTo>
                    <a:pt x="26055" y="45088"/>
                    <a:pt x="26055" y="44879"/>
                    <a:pt x="26160" y="44698"/>
                  </a:cubicBezTo>
                  <a:lnTo>
                    <a:pt x="26160" y="44698"/>
                  </a:lnTo>
                  <a:cubicBezTo>
                    <a:pt x="27588" y="42031"/>
                    <a:pt x="29112" y="39459"/>
                    <a:pt x="30446" y="36792"/>
                  </a:cubicBezTo>
                  <a:cubicBezTo>
                    <a:pt x="31836" y="34230"/>
                    <a:pt x="33018" y="31553"/>
                    <a:pt x="33970" y="28791"/>
                  </a:cubicBezTo>
                  <a:cubicBezTo>
                    <a:pt x="34018" y="28191"/>
                    <a:pt x="34018" y="27582"/>
                    <a:pt x="33970" y="26981"/>
                  </a:cubicBezTo>
                  <a:cubicBezTo>
                    <a:pt x="33970" y="26505"/>
                    <a:pt x="33970" y="26029"/>
                    <a:pt x="33970" y="26029"/>
                  </a:cubicBezTo>
                  <a:lnTo>
                    <a:pt x="33970" y="26029"/>
                  </a:lnTo>
                  <a:cubicBezTo>
                    <a:pt x="33970" y="26029"/>
                    <a:pt x="33970" y="26029"/>
                    <a:pt x="33970" y="26029"/>
                  </a:cubicBezTo>
                  <a:lnTo>
                    <a:pt x="33970" y="26029"/>
                  </a:lnTo>
                  <a:lnTo>
                    <a:pt x="33303" y="26029"/>
                  </a:lnTo>
                  <a:cubicBezTo>
                    <a:pt x="32541" y="26029"/>
                    <a:pt x="30922" y="26029"/>
                    <a:pt x="29398" y="26029"/>
                  </a:cubicBezTo>
                  <a:cubicBezTo>
                    <a:pt x="27798" y="26115"/>
                    <a:pt x="26188" y="25953"/>
                    <a:pt x="24636" y="25553"/>
                  </a:cubicBezTo>
                  <a:cubicBezTo>
                    <a:pt x="21664" y="24848"/>
                    <a:pt x="18854" y="23590"/>
                    <a:pt x="16349" y="21838"/>
                  </a:cubicBezTo>
                  <a:cubicBezTo>
                    <a:pt x="13834" y="20114"/>
                    <a:pt x="11558" y="18066"/>
                    <a:pt x="9586" y="15742"/>
                  </a:cubicBezTo>
                  <a:cubicBezTo>
                    <a:pt x="5624" y="11198"/>
                    <a:pt x="2414" y="6055"/>
                    <a:pt x="61" y="502"/>
                  </a:cubicBezTo>
                  <a:cubicBezTo>
                    <a:pt x="-82" y="302"/>
                    <a:pt x="-82" y="35"/>
                    <a:pt x="61" y="-165"/>
                  </a:cubicBezTo>
                  <a:lnTo>
                    <a:pt x="61" y="-165"/>
                  </a:lnTo>
                  <a:close/>
                </a:path>
              </a:pathLst>
            </a:custGeom>
            <a:solidFill>
              <a:srgbClr val="C67E6D"/>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F07A814D-02C1-B642-2505-DE05C0557059}"/>
                </a:ext>
              </a:extLst>
            </p:cNvPr>
            <p:cNvSpPr/>
            <p:nvPr/>
          </p:nvSpPr>
          <p:spPr>
            <a:xfrm>
              <a:off x="8344179" y="3360446"/>
              <a:ext cx="134282" cy="116901"/>
            </a:xfrm>
            <a:custGeom>
              <a:avLst/>
              <a:gdLst>
                <a:gd name="connsiteX0" fmla="*/ 41769 w 43566"/>
                <a:gd name="connsiteY0" fmla="*/ 22124 h 37927"/>
                <a:gd name="connsiteX1" fmla="*/ 13670 w 43566"/>
                <a:gd name="connsiteY1" fmla="*/ 36316 h 37927"/>
                <a:gd name="connsiteX2" fmla="*/ -46 w 43566"/>
                <a:gd name="connsiteY2" fmla="*/ 31173 h 37927"/>
                <a:gd name="connsiteX3" fmla="*/ 43388 w 43566"/>
                <a:gd name="connsiteY3" fmla="*/ -260 h 37927"/>
                <a:gd name="connsiteX4" fmla="*/ 41769 w 43566"/>
                <a:gd name="connsiteY4" fmla="*/ 22124 h 3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66" h="37927">
                  <a:moveTo>
                    <a:pt x="41769" y="22124"/>
                  </a:moveTo>
                  <a:cubicBezTo>
                    <a:pt x="38911" y="32125"/>
                    <a:pt x="31672" y="41174"/>
                    <a:pt x="13670" y="36316"/>
                  </a:cubicBezTo>
                  <a:cubicBezTo>
                    <a:pt x="8927" y="35087"/>
                    <a:pt x="4336" y="33363"/>
                    <a:pt x="-46" y="31173"/>
                  </a:cubicBezTo>
                  <a:cubicBezTo>
                    <a:pt x="-46" y="31173"/>
                    <a:pt x="32339" y="28124"/>
                    <a:pt x="43388" y="-260"/>
                  </a:cubicBezTo>
                  <a:cubicBezTo>
                    <a:pt x="43798" y="7236"/>
                    <a:pt x="43255" y="14761"/>
                    <a:pt x="41769" y="22124"/>
                  </a:cubicBezTo>
                  <a:close/>
                </a:path>
              </a:pathLst>
            </a:custGeom>
            <a:solidFill>
              <a:srgbClr val="7A2220"/>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8AD7A421-5DB7-7FEA-2AAD-0CA3A315FD1E}"/>
                </a:ext>
              </a:extLst>
            </p:cNvPr>
            <p:cNvSpPr/>
            <p:nvPr/>
          </p:nvSpPr>
          <p:spPr>
            <a:xfrm>
              <a:off x="8386456" y="3427131"/>
              <a:ext cx="86605" cy="50216"/>
            </a:xfrm>
            <a:custGeom>
              <a:avLst/>
              <a:gdLst>
                <a:gd name="connsiteX0" fmla="*/ 28053 w 28098"/>
                <a:gd name="connsiteY0" fmla="*/ 489 h 16292"/>
                <a:gd name="connsiteX1" fmla="*/ -46 w 28098"/>
                <a:gd name="connsiteY1" fmla="*/ 14681 h 16292"/>
                <a:gd name="connsiteX2" fmla="*/ 28053 w 28098"/>
                <a:gd name="connsiteY2" fmla="*/ 489 h 16292"/>
              </a:gdLst>
              <a:ahLst/>
              <a:cxnLst>
                <a:cxn ang="0">
                  <a:pos x="connsiteX0" y="connsiteY0"/>
                </a:cxn>
                <a:cxn ang="0">
                  <a:pos x="connsiteX1" y="connsiteY1"/>
                </a:cxn>
                <a:cxn ang="0">
                  <a:pos x="connsiteX2" y="connsiteY2"/>
                </a:cxn>
              </a:cxnLst>
              <a:rect l="l" t="t" r="r" b="b"/>
              <a:pathLst>
                <a:path w="28098" h="16292">
                  <a:moveTo>
                    <a:pt x="28053" y="489"/>
                  </a:moveTo>
                  <a:cubicBezTo>
                    <a:pt x="25195" y="10490"/>
                    <a:pt x="17956" y="19539"/>
                    <a:pt x="-46" y="14681"/>
                  </a:cubicBezTo>
                  <a:cubicBezTo>
                    <a:pt x="6812" y="7728"/>
                    <a:pt x="21766" y="-3226"/>
                    <a:pt x="28053" y="489"/>
                  </a:cubicBezTo>
                  <a:close/>
                </a:path>
              </a:pathLst>
            </a:custGeom>
            <a:solidFill>
              <a:srgbClr val="BC5851"/>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17589DB1-865A-ECEC-6CEF-AC7442D17966}"/>
                </a:ext>
              </a:extLst>
            </p:cNvPr>
            <p:cNvSpPr/>
            <p:nvPr/>
          </p:nvSpPr>
          <p:spPr>
            <a:xfrm>
              <a:off x="8135254" y="3298360"/>
              <a:ext cx="69881" cy="85277"/>
            </a:xfrm>
            <a:custGeom>
              <a:avLst/>
              <a:gdLst>
                <a:gd name="connsiteX0" fmla="*/ 14 w 22672"/>
                <a:gd name="connsiteY0" fmla="*/ 27407 h 27667"/>
                <a:gd name="connsiteX1" fmla="*/ 12492 w 22672"/>
                <a:gd name="connsiteY1" fmla="*/ 10548 h 27667"/>
                <a:gd name="connsiteX2" fmla="*/ 22017 w 22672"/>
                <a:gd name="connsiteY2" fmla="*/ 452 h 27667"/>
                <a:gd name="connsiteX3" fmla="*/ 14 w 22672"/>
                <a:gd name="connsiteY3" fmla="*/ 27407 h 27667"/>
              </a:gdLst>
              <a:ahLst/>
              <a:cxnLst>
                <a:cxn ang="0">
                  <a:pos x="connsiteX0" y="connsiteY0"/>
                </a:cxn>
                <a:cxn ang="0">
                  <a:pos x="connsiteX1" y="connsiteY1"/>
                </a:cxn>
                <a:cxn ang="0">
                  <a:pos x="connsiteX2" y="connsiteY2"/>
                </a:cxn>
                <a:cxn ang="0">
                  <a:pos x="connsiteX3" y="connsiteY3"/>
                </a:cxn>
              </a:cxnLst>
              <a:rect l="l" t="t" r="r" b="b"/>
              <a:pathLst>
                <a:path w="22672" h="27667">
                  <a:moveTo>
                    <a:pt x="14" y="27407"/>
                  </a:moveTo>
                  <a:cubicBezTo>
                    <a:pt x="2328" y="20635"/>
                    <a:pt x="6691" y="14749"/>
                    <a:pt x="12492" y="10548"/>
                  </a:cubicBezTo>
                  <a:cubicBezTo>
                    <a:pt x="21159" y="5309"/>
                    <a:pt x="24017" y="3881"/>
                    <a:pt x="22017" y="452"/>
                  </a:cubicBezTo>
                  <a:cubicBezTo>
                    <a:pt x="20016" y="-2977"/>
                    <a:pt x="-1320" y="5976"/>
                    <a:pt x="14" y="27407"/>
                  </a:cubicBezTo>
                  <a:close/>
                </a:path>
              </a:pathLst>
            </a:custGeom>
            <a:solidFill>
              <a:srgbClr val="89423D"/>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56C8BB71-4060-8A46-4C83-5C82B918A3C4}"/>
                </a:ext>
              </a:extLst>
            </p:cNvPr>
            <p:cNvSpPr/>
            <p:nvPr/>
          </p:nvSpPr>
          <p:spPr>
            <a:xfrm>
              <a:off x="8353867" y="3136128"/>
              <a:ext cx="92480" cy="53394"/>
            </a:xfrm>
            <a:custGeom>
              <a:avLst/>
              <a:gdLst>
                <a:gd name="connsiteX0" fmla="*/ 29958 w 30004"/>
                <a:gd name="connsiteY0" fmla="*/ 888 h 17323"/>
                <a:gd name="connsiteX1" fmla="*/ 11670 w 30004"/>
                <a:gd name="connsiteY1" fmla="*/ 9080 h 17323"/>
                <a:gd name="connsiteX2" fmla="*/ 335 w 30004"/>
                <a:gd name="connsiteY2" fmla="*/ 16128 h 17323"/>
                <a:gd name="connsiteX3" fmla="*/ 29958 w 30004"/>
                <a:gd name="connsiteY3" fmla="*/ 888 h 17323"/>
              </a:gdLst>
              <a:ahLst/>
              <a:cxnLst>
                <a:cxn ang="0">
                  <a:pos x="connsiteX0" y="connsiteY0"/>
                </a:cxn>
                <a:cxn ang="0">
                  <a:pos x="connsiteX1" y="connsiteY1"/>
                </a:cxn>
                <a:cxn ang="0">
                  <a:pos x="connsiteX2" y="connsiteY2"/>
                </a:cxn>
                <a:cxn ang="0">
                  <a:pos x="connsiteX3" y="connsiteY3"/>
                </a:cxn>
              </a:cxnLst>
              <a:rect l="l" t="t" r="r" b="b"/>
              <a:pathLst>
                <a:path w="30004" h="17323">
                  <a:moveTo>
                    <a:pt x="29958" y="888"/>
                  </a:moveTo>
                  <a:cubicBezTo>
                    <a:pt x="23157" y="1631"/>
                    <a:pt x="16756" y="4498"/>
                    <a:pt x="11670" y="9080"/>
                  </a:cubicBezTo>
                  <a:cubicBezTo>
                    <a:pt x="5003" y="16128"/>
                    <a:pt x="3097" y="18605"/>
                    <a:pt x="335" y="16128"/>
                  </a:cubicBezTo>
                  <a:cubicBezTo>
                    <a:pt x="-2427" y="13652"/>
                    <a:pt x="10051" y="-5017"/>
                    <a:pt x="29958" y="888"/>
                  </a:cubicBezTo>
                  <a:close/>
                </a:path>
              </a:pathLst>
            </a:custGeom>
            <a:solidFill>
              <a:srgbClr val="89423D"/>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F567BC-02F1-F8AA-1761-FAADE21F8E4B}"/>
                </a:ext>
              </a:extLst>
            </p:cNvPr>
            <p:cNvSpPr/>
            <p:nvPr/>
          </p:nvSpPr>
          <p:spPr>
            <a:xfrm>
              <a:off x="9253706" y="4141202"/>
              <a:ext cx="1409233" cy="2490078"/>
            </a:xfrm>
            <a:custGeom>
              <a:avLst/>
              <a:gdLst>
                <a:gd name="connsiteX0" fmla="*/ -46 w 457207"/>
                <a:gd name="connsiteY0" fmla="*/ 807613 h 807873"/>
                <a:gd name="connsiteX1" fmla="*/ 62533 w 457207"/>
                <a:gd name="connsiteY1" fmla="*/ 215920 h 807873"/>
                <a:gd name="connsiteX2" fmla="*/ 116635 w 457207"/>
                <a:gd name="connsiteY2" fmla="*/ 36755 h 807873"/>
                <a:gd name="connsiteX3" fmla="*/ 277322 w 457207"/>
                <a:gd name="connsiteY3" fmla="*/ -202 h 807873"/>
                <a:gd name="connsiteX4" fmla="*/ 455154 w 457207"/>
                <a:gd name="connsiteY4" fmla="*/ 144864 h 807873"/>
                <a:gd name="connsiteX5" fmla="*/ 411053 w 457207"/>
                <a:gd name="connsiteY5" fmla="*/ 483383 h 807873"/>
                <a:gd name="connsiteX6" fmla="*/ 448010 w 457207"/>
                <a:gd name="connsiteY6" fmla="*/ 800660 h 80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7" h="807873">
                  <a:moveTo>
                    <a:pt x="-46" y="807613"/>
                  </a:moveTo>
                  <a:cubicBezTo>
                    <a:pt x="-46" y="807613"/>
                    <a:pt x="44055" y="315457"/>
                    <a:pt x="62533" y="215920"/>
                  </a:cubicBezTo>
                  <a:cubicBezTo>
                    <a:pt x="74201" y="154456"/>
                    <a:pt x="92337" y="94401"/>
                    <a:pt x="116635" y="36755"/>
                  </a:cubicBezTo>
                  <a:cubicBezTo>
                    <a:pt x="116635" y="36755"/>
                    <a:pt x="209028" y="1227"/>
                    <a:pt x="277322" y="-202"/>
                  </a:cubicBezTo>
                  <a:cubicBezTo>
                    <a:pt x="345616" y="-1631"/>
                    <a:pt x="440866" y="22563"/>
                    <a:pt x="455154" y="144864"/>
                  </a:cubicBezTo>
                  <a:cubicBezTo>
                    <a:pt x="469441" y="267165"/>
                    <a:pt x="402480" y="429376"/>
                    <a:pt x="411053" y="483383"/>
                  </a:cubicBezTo>
                  <a:cubicBezTo>
                    <a:pt x="414672" y="506338"/>
                    <a:pt x="443724" y="666929"/>
                    <a:pt x="448010" y="800660"/>
                  </a:cubicBezTo>
                  <a:close/>
                </a:path>
              </a:pathLst>
            </a:custGeom>
            <a:solidFill>
              <a:srgbClr val="BC5851"/>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BFC46ACC-A939-89B9-D7F3-A586C81EFF03}"/>
                </a:ext>
              </a:extLst>
            </p:cNvPr>
            <p:cNvSpPr/>
            <p:nvPr/>
          </p:nvSpPr>
          <p:spPr>
            <a:xfrm>
              <a:off x="9735482" y="3992409"/>
              <a:ext cx="609774" cy="439035"/>
            </a:xfrm>
            <a:custGeom>
              <a:avLst/>
              <a:gdLst>
                <a:gd name="connsiteX0" fmla="*/ 61295 w 197833"/>
                <a:gd name="connsiteY0" fmla="*/ 142180 h 142439"/>
                <a:gd name="connsiteX1" fmla="*/ 96823 w 197833"/>
                <a:gd name="connsiteY1" fmla="*/ 93793 h 142439"/>
                <a:gd name="connsiteX2" fmla="*/ 129589 w 197833"/>
                <a:gd name="connsiteY2" fmla="*/ 139322 h 142439"/>
                <a:gd name="connsiteX3" fmla="*/ 196264 w 197833"/>
                <a:gd name="connsiteY3" fmla="*/ 61122 h 142439"/>
                <a:gd name="connsiteX4" fmla="*/ 122255 w 197833"/>
                <a:gd name="connsiteY4" fmla="*/ -124 h 142439"/>
                <a:gd name="connsiteX5" fmla="*/ -46 w 197833"/>
                <a:gd name="connsiteY5" fmla="*/ 110842 h 142439"/>
                <a:gd name="connsiteX6" fmla="*/ 51103 w 197833"/>
                <a:gd name="connsiteY6" fmla="*/ 79600 h 142439"/>
                <a:gd name="connsiteX7" fmla="*/ 61295 w 197833"/>
                <a:gd name="connsiteY7" fmla="*/ 142180 h 14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833" h="142439">
                  <a:moveTo>
                    <a:pt x="61295" y="142180"/>
                  </a:moveTo>
                  <a:cubicBezTo>
                    <a:pt x="61295" y="142180"/>
                    <a:pt x="84059" y="98079"/>
                    <a:pt x="96823" y="93793"/>
                  </a:cubicBezTo>
                  <a:cubicBezTo>
                    <a:pt x="109587" y="89506"/>
                    <a:pt x="129589" y="139322"/>
                    <a:pt x="129589" y="139322"/>
                  </a:cubicBezTo>
                  <a:cubicBezTo>
                    <a:pt x="129589" y="139322"/>
                    <a:pt x="189311" y="85220"/>
                    <a:pt x="196264" y="61122"/>
                  </a:cubicBezTo>
                  <a:cubicBezTo>
                    <a:pt x="203217" y="37023"/>
                    <a:pt x="187692" y="-2886"/>
                    <a:pt x="122255" y="-124"/>
                  </a:cubicBezTo>
                  <a:cubicBezTo>
                    <a:pt x="56818" y="2638"/>
                    <a:pt x="12717" y="49692"/>
                    <a:pt x="-46" y="110842"/>
                  </a:cubicBezTo>
                  <a:cubicBezTo>
                    <a:pt x="-46" y="110842"/>
                    <a:pt x="34053" y="65313"/>
                    <a:pt x="51103" y="79600"/>
                  </a:cubicBezTo>
                  <a:cubicBezTo>
                    <a:pt x="68153" y="93888"/>
                    <a:pt x="61295" y="142180"/>
                    <a:pt x="61295" y="142180"/>
                  </a:cubicBezTo>
                  <a:close/>
                </a:path>
              </a:pathLst>
            </a:custGeom>
            <a:solidFill>
              <a:srgbClr val="A33F3D"/>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2648499F-A3A6-1DB8-E002-C2EC8B81EC66}"/>
                </a:ext>
              </a:extLst>
            </p:cNvPr>
            <p:cNvSpPr/>
            <p:nvPr/>
          </p:nvSpPr>
          <p:spPr>
            <a:xfrm>
              <a:off x="9903706" y="3816677"/>
              <a:ext cx="323237" cy="526105"/>
            </a:xfrm>
            <a:custGeom>
              <a:avLst/>
              <a:gdLst>
                <a:gd name="connsiteX0" fmla="*/ 104824 w 104870"/>
                <a:gd name="connsiteY0" fmla="*/ 92228 h 170688"/>
                <a:gd name="connsiteX1" fmla="*/ 66724 w 104870"/>
                <a:gd name="connsiteY1" fmla="*/ 119279 h 170688"/>
                <a:gd name="connsiteX2" fmla="*/ 15479 w 104870"/>
                <a:gd name="connsiteY2" fmla="*/ 170428 h 170688"/>
                <a:gd name="connsiteX3" fmla="*/ 5954 w 104870"/>
                <a:gd name="connsiteY3" fmla="*/ 98228 h 170688"/>
                <a:gd name="connsiteX4" fmla="*/ -46 w 104870"/>
                <a:gd name="connsiteY4" fmla="*/ 53842 h 170688"/>
                <a:gd name="connsiteX5" fmla="*/ 89584 w 104870"/>
                <a:gd name="connsiteY5" fmla="*/ -260 h 170688"/>
                <a:gd name="connsiteX6" fmla="*/ 99109 w 104870"/>
                <a:gd name="connsiteY6" fmla="*/ 53556 h 17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870" h="170688">
                  <a:moveTo>
                    <a:pt x="104824" y="92228"/>
                  </a:moveTo>
                  <a:cubicBezTo>
                    <a:pt x="97871" y="99752"/>
                    <a:pt x="84250" y="105658"/>
                    <a:pt x="66724" y="119279"/>
                  </a:cubicBezTo>
                  <a:cubicBezTo>
                    <a:pt x="47960" y="134557"/>
                    <a:pt x="30786" y="151692"/>
                    <a:pt x="15479" y="170428"/>
                  </a:cubicBezTo>
                  <a:lnTo>
                    <a:pt x="5954" y="98228"/>
                  </a:lnTo>
                  <a:lnTo>
                    <a:pt x="-46" y="53842"/>
                  </a:lnTo>
                  <a:lnTo>
                    <a:pt x="89584" y="-260"/>
                  </a:lnTo>
                  <a:lnTo>
                    <a:pt x="99109" y="53556"/>
                  </a:lnTo>
                  <a:close/>
                </a:path>
              </a:pathLst>
            </a:custGeom>
            <a:solidFill>
              <a:srgbClr val="FFBFAF"/>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BED8089C-4D68-23E1-ED50-3DDE25DCFE4E}"/>
                </a:ext>
              </a:extLst>
            </p:cNvPr>
            <p:cNvSpPr/>
            <p:nvPr/>
          </p:nvSpPr>
          <p:spPr>
            <a:xfrm>
              <a:off x="9902532" y="3816677"/>
              <a:ext cx="304448" cy="305887"/>
            </a:xfrm>
            <a:custGeom>
              <a:avLst/>
              <a:gdLst>
                <a:gd name="connsiteX0" fmla="*/ 98728 w 98774"/>
                <a:gd name="connsiteY0" fmla="*/ 53556 h 99241"/>
                <a:gd name="connsiteX1" fmla="*/ 46912 w 98774"/>
                <a:gd name="connsiteY1" fmla="*/ 89370 h 99241"/>
                <a:gd name="connsiteX2" fmla="*/ 5955 w 98774"/>
                <a:gd name="connsiteY2" fmla="*/ 98228 h 99241"/>
                <a:gd name="connsiteX3" fmla="*/ -46 w 98774"/>
                <a:gd name="connsiteY3" fmla="*/ 53842 h 99241"/>
                <a:gd name="connsiteX4" fmla="*/ 89584 w 98774"/>
                <a:gd name="connsiteY4" fmla="*/ -260 h 99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74" h="99241">
                  <a:moveTo>
                    <a:pt x="98728" y="53556"/>
                  </a:moveTo>
                  <a:cubicBezTo>
                    <a:pt x="82259" y="66615"/>
                    <a:pt x="64953" y="78578"/>
                    <a:pt x="46912" y="89370"/>
                  </a:cubicBezTo>
                  <a:cubicBezTo>
                    <a:pt x="34872" y="97400"/>
                    <a:pt x="20233" y="100572"/>
                    <a:pt x="5955" y="98228"/>
                  </a:cubicBezTo>
                  <a:lnTo>
                    <a:pt x="-46" y="53842"/>
                  </a:lnTo>
                  <a:lnTo>
                    <a:pt x="89584" y="-260"/>
                  </a:lnTo>
                  <a:close/>
                </a:path>
              </a:pathLst>
            </a:custGeom>
            <a:solidFill>
              <a:srgbClr val="E59D8F"/>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F9A327BB-51AB-582F-B978-304531D78DB0}"/>
                </a:ext>
              </a:extLst>
            </p:cNvPr>
            <p:cNvSpPr/>
            <p:nvPr/>
          </p:nvSpPr>
          <p:spPr>
            <a:xfrm>
              <a:off x="7967986" y="4114223"/>
              <a:ext cx="575884" cy="603637"/>
            </a:xfrm>
            <a:custGeom>
              <a:avLst/>
              <a:gdLst>
                <a:gd name="connsiteX0" fmla="*/ 185251 w 186838"/>
                <a:gd name="connsiteY0" fmla="*/ 134758 h 195842"/>
                <a:gd name="connsiteX1" fmla="*/ 146104 w 186838"/>
                <a:gd name="connsiteY1" fmla="*/ 195146 h 195842"/>
                <a:gd name="connsiteX2" fmla="*/ 37899 w 186838"/>
                <a:gd name="connsiteY2" fmla="*/ 149712 h 195842"/>
                <a:gd name="connsiteX3" fmla="*/ 3991 w 186838"/>
                <a:gd name="connsiteY3" fmla="*/ 80466 h 195842"/>
                <a:gd name="connsiteX4" fmla="*/ 14658 w 186838"/>
                <a:gd name="connsiteY4" fmla="*/ 85228 h 195842"/>
                <a:gd name="connsiteX5" fmla="*/ 51806 w 186838"/>
                <a:gd name="connsiteY5" fmla="*/ 124566 h 195842"/>
                <a:gd name="connsiteX6" fmla="*/ 8182 w 186838"/>
                <a:gd name="connsiteY6" fmla="*/ 45985 h 195842"/>
                <a:gd name="connsiteX7" fmla="*/ 25041 w 186838"/>
                <a:gd name="connsiteY7" fmla="*/ 49985 h 195842"/>
                <a:gd name="connsiteX8" fmla="*/ 33804 w 186838"/>
                <a:gd name="connsiteY8" fmla="*/ 24744 h 195842"/>
                <a:gd name="connsiteX9" fmla="*/ 40471 w 186838"/>
                <a:gd name="connsiteY9" fmla="*/ 932 h 195842"/>
                <a:gd name="connsiteX10" fmla="*/ 127720 w 186838"/>
                <a:gd name="connsiteY10" fmla="*/ 77132 h 195842"/>
                <a:gd name="connsiteX11" fmla="*/ 114957 w 186838"/>
                <a:gd name="connsiteY11" fmla="*/ 13981 h 195842"/>
                <a:gd name="connsiteX12" fmla="*/ 185251 w 186838"/>
                <a:gd name="connsiteY12" fmla="*/ 134758 h 195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838" h="195842">
                  <a:moveTo>
                    <a:pt x="185251" y="134758"/>
                  </a:moveTo>
                  <a:cubicBezTo>
                    <a:pt x="189157" y="161809"/>
                    <a:pt x="188680" y="200099"/>
                    <a:pt x="146104" y="195146"/>
                  </a:cubicBezTo>
                  <a:cubicBezTo>
                    <a:pt x="106765" y="190670"/>
                    <a:pt x="66093" y="178287"/>
                    <a:pt x="37899" y="149712"/>
                  </a:cubicBezTo>
                  <a:cubicBezTo>
                    <a:pt x="28374" y="140187"/>
                    <a:pt x="-12964" y="90848"/>
                    <a:pt x="3991" y="80466"/>
                  </a:cubicBezTo>
                  <a:cubicBezTo>
                    <a:pt x="8372" y="78465"/>
                    <a:pt x="11991" y="82275"/>
                    <a:pt x="14658" y="85228"/>
                  </a:cubicBezTo>
                  <a:cubicBezTo>
                    <a:pt x="26565" y="98753"/>
                    <a:pt x="36090" y="114851"/>
                    <a:pt x="51806" y="124566"/>
                  </a:cubicBezTo>
                  <a:cubicBezTo>
                    <a:pt x="29117" y="103802"/>
                    <a:pt x="13801" y="76217"/>
                    <a:pt x="8182" y="45985"/>
                  </a:cubicBezTo>
                  <a:cubicBezTo>
                    <a:pt x="10944" y="31793"/>
                    <a:pt x="21898" y="41794"/>
                    <a:pt x="25041" y="49985"/>
                  </a:cubicBezTo>
                  <a:cubicBezTo>
                    <a:pt x="15516" y="37222"/>
                    <a:pt x="11325" y="-3736"/>
                    <a:pt x="33804" y="24744"/>
                  </a:cubicBezTo>
                  <a:cubicBezTo>
                    <a:pt x="29232" y="16838"/>
                    <a:pt x="26184" y="-1640"/>
                    <a:pt x="40471" y="932"/>
                  </a:cubicBezTo>
                  <a:cubicBezTo>
                    <a:pt x="73142" y="21315"/>
                    <a:pt x="90954" y="61225"/>
                    <a:pt x="127720" y="77132"/>
                  </a:cubicBezTo>
                  <a:cubicBezTo>
                    <a:pt x="129530" y="55034"/>
                    <a:pt x="120291" y="34841"/>
                    <a:pt x="114957" y="13981"/>
                  </a:cubicBezTo>
                  <a:cubicBezTo>
                    <a:pt x="118195" y="-49741"/>
                    <a:pt x="191824" y="120185"/>
                    <a:pt x="185251" y="134758"/>
                  </a:cubicBezTo>
                  <a:close/>
                </a:path>
              </a:pathLst>
            </a:custGeom>
            <a:solidFill>
              <a:srgbClr val="FFBFAF"/>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6FF9D3EA-852F-B6BB-F88C-6D8D3D40516B}"/>
                </a:ext>
              </a:extLst>
            </p:cNvPr>
            <p:cNvSpPr/>
            <p:nvPr/>
          </p:nvSpPr>
          <p:spPr>
            <a:xfrm>
              <a:off x="8112621" y="4484585"/>
              <a:ext cx="51295" cy="49319"/>
            </a:xfrm>
            <a:custGeom>
              <a:avLst/>
              <a:gdLst>
                <a:gd name="connsiteX0" fmla="*/ 23 w 16642"/>
                <a:gd name="connsiteY0" fmla="*/ -260 h 16001"/>
                <a:gd name="connsiteX1" fmla="*/ 16596 w 16642"/>
                <a:gd name="connsiteY1" fmla="*/ 15742 h 16001"/>
                <a:gd name="connsiteX2" fmla="*/ 23 w 16642"/>
                <a:gd name="connsiteY2" fmla="*/ -260 h 16001"/>
              </a:gdLst>
              <a:ahLst/>
              <a:cxnLst>
                <a:cxn ang="0">
                  <a:pos x="connsiteX0" y="connsiteY0"/>
                </a:cxn>
                <a:cxn ang="0">
                  <a:pos x="connsiteX1" y="connsiteY1"/>
                </a:cxn>
                <a:cxn ang="0">
                  <a:pos x="connsiteX2" y="connsiteY2"/>
                </a:cxn>
              </a:cxnLst>
              <a:rect l="l" t="t" r="r" b="b"/>
              <a:pathLst>
                <a:path w="16642" h="16001">
                  <a:moveTo>
                    <a:pt x="23" y="-260"/>
                  </a:moveTo>
                  <a:cubicBezTo>
                    <a:pt x="7167" y="1835"/>
                    <a:pt x="16120" y="8312"/>
                    <a:pt x="16596" y="15742"/>
                  </a:cubicBezTo>
                  <a:cubicBezTo>
                    <a:pt x="10119" y="14790"/>
                    <a:pt x="-1025" y="5931"/>
                    <a:pt x="23" y="-260"/>
                  </a:cubicBezTo>
                  <a:close/>
                </a:path>
              </a:pathLst>
            </a:custGeom>
            <a:solidFill>
              <a:srgbClr val="C67E6D"/>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94FCE0A9-CEE0-397C-4C51-E4C2F2F5DFF6}"/>
                </a:ext>
              </a:extLst>
            </p:cNvPr>
            <p:cNvSpPr/>
            <p:nvPr/>
          </p:nvSpPr>
          <p:spPr>
            <a:xfrm>
              <a:off x="8032686" y="4243845"/>
              <a:ext cx="158533" cy="214316"/>
            </a:xfrm>
            <a:custGeom>
              <a:avLst/>
              <a:gdLst>
                <a:gd name="connsiteX0" fmla="*/ -46 w 51434"/>
                <a:gd name="connsiteY0" fmla="*/ -260 h 69532"/>
                <a:gd name="connsiteX1" fmla="*/ 51389 w 51434"/>
                <a:gd name="connsiteY1" fmla="*/ 69273 h 69532"/>
                <a:gd name="connsiteX2" fmla="*/ -46 w 51434"/>
                <a:gd name="connsiteY2" fmla="*/ -260 h 69532"/>
              </a:gdLst>
              <a:ahLst/>
              <a:cxnLst>
                <a:cxn ang="0">
                  <a:pos x="connsiteX0" y="connsiteY0"/>
                </a:cxn>
                <a:cxn ang="0">
                  <a:pos x="connsiteX1" y="connsiteY1"/>
                </a:cxn>
                <a:cxn ang="0">
                  <a:pos x="connsiteX2" y="connsiteY2"/>
                </a:cxn>
              </a:cxnLst>
              <a:rect l="l" t="t" r="r" b="b"/>
              <a:pathLst>
                <a:path w="51434" h="69532">
                  <a:moveTo>
                    <a:pt x="-46" y="-260"/>
                  </a:moveTo>
                  <a:cubicBezTo>
                    <a:pt x="15403" y="24124"/>
                    <a:pt x="32596" y="47356"/>
                    <a:pt x="51389" y="69273"/>
                  </a:cubicBezTo>
                  <a:cubicBezTo>
                    <a:pt x="32910" y="61748"/>
                    <a:pt x="2145" y="19933"/>
                    <a:pt x="-46" y="-260"/>
                  </a:cubicBezTo>
                  <a:close/>
                </a:path>
              </a:pathLst>
            </a:custGeom>
            <a:solidFill>
              <a:srgbClr val="C67E6D"/>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D4654359-FD3B-1EA4-5283-74EAD090B23E}"/>
                </a:ext>
              </a:extLst>
            </p:cNvPr>
            <p:cNvSpPr/>
            <p:nvPr/>
          </p:nvSpPr>
          <p:spPr>
            <a:xfrm>
              <a:off x="8065567" y="4170154"/>
              <a:ext cx="183783" cy="215490"/>
            </a:xfrm>
            <a:custGeom>
              <a:avLst/>
              <a:gdLst>
                <a:gd name="connsiteX0" fmla="*/ -46 w 59626"/>
                <a:gd name="connsiteY0" fmla="*/ -260 h 69913"/>
                <a:gd name="connsiteX1" fmla="*/ 59580 w 59626"/>
                <a:gd name="connsiteY1" fmla="*/ 69653 h 69913"/>
                <a:gd name="connsiteX2" fmla="*/ -46 w 59626"/>
                <a:gd name="connsiteY2" fmla="*/ -260 h 69913"/>
              </a:gdLst>
              <a:ahLst/>
              <a:cxnLst>
                <a:cxn ang="0">
                  <a:pos x="connsiteX0" y="connsiteY0"/>
                </a:cxn>
                <a:cxn ang="0">
                  <a:pos x="connsiteX1" y="connsiteY1"/>
                </a:cxn>
                <a:cxn ang="0">
                  <a:pos x="connsiteX2" y="connsiteY2"/>
                </a:cxn>
              </a:cxnLst>
              <a:rect l="l" t="t" r="r" b="b"/>
              <a:pathLst>
                <a:path w="59626" h="69913">
                  <a:moveTo>
                    <a:pt x="-46" y="-260"/>
                  </a:moveTo>
                  <a:cubicBezTo>
                    <a:pt x="17766" y="24219"/>
                    <a:pt x="40054" y="47365"/>
                    <a:pt x="59580" y="69653"/>
                  </a:cubicBezTo>
                  <a:cubicBezTo>
                    <a:pt x="32368" y="53766"/>
                    <a:pt x="11346" y="29115"/>
                    <a:pt x="-46" y="-260"/>
                  </a:cubicBezTo>
                  <a:close/>
                </a:path>
              </a:pathLst>
            </a:custGeom>
            <a:solidFill>
              <a:srgbClr val="C67E6D"/>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1DA69AE2-6BFB-E41C-4AC5-D4D6E9B5D711}"/>
                </a:ext>
              </a:extLst>
            </p:cNvPr>
            <p:cNvSpPr/>
            <p:nvPr/>
          </p:nvSpPr>
          <p:spPr>
            <a:xfrm>
              <a:off x="8412291" y="4468733"/>
              <a:ext cx="420415" cy="447717"/>
            </a:xfrm>
            <a:custGeom>
              <a:avLst/>
              <a:gdLst>
                <a:gd name="connsiteX0" fmla="*/ 89630 w 136398"/>
                <a:gd name="connsiteY0" fmla="*/ 145256 h 145256"/>
                <a:gd name="connsiteX1" fmla="*/ 0 w 136398"/>
                <a:gd name="connsiteY1" fmla="*/ 76867 h 145256"/>
                <a:gd name="connsiteX2" fmla="*/ 31623 w 136398"/>
                <a:gd name="connsiteY2" fmla="*/ 0 h 145256"/>
                <a:gd name="connsiteX3" fmla="*/ 136398 w 136398"/>
                <a:gd name="connsiteY3" fmla="*/ 67627 h 145256"/>
                <a:gd name="connsiteX4" fmla="*/ 89630 w 136398"/>
                <a:gd name="connsiteY4" fmla="*/ 145256 h 145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98" h="145256">
                  <a:moveTo>
                    <a:pt x="89630" y="145256"/>
                  </a:moveTo>
                  <a:lnTo>
                    <a:pt x="0" y="76867"/>
                  </a:lnTo>
                  <a:lnTo>
                    <a:pt x="31623" y="0"/>
                  </a:lnTo>
                  <a:lnTo>
                    <a:pt x="136398" y="67627"/>
                  </a:lnTo>
                  <a:lnTo>
                    <a:pt x="89630" y="145256"/>
                  </a:lnTo>
                  <a:close/>
                </a:path>
              </a:pathLst>
            </a:custGeom>
            <a:solidFill>
              <a:srgbClr val="FFBFAF"/>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AD442FEA-569F-7033-8309-01BE69E04F00}"/>
                </a:ext>
              </a:extLst>
            </p:cNvPr>
            <p:cNvSpPr/>
            <p:nvPr/>
          </p:nvSpPr>
          <p:spPr>
            <a:xfrm>
              <a:off x="8699416" y="4455578"/>
              <a:ext cx="1815639" cy="988726"/>
            </a:xfrm>
            <a:custGeom>
              <a:avLst/>
              <a:gdLst>
                <a:gd name="connsiteX0" fmla="*/ 588885 w 589060"/>
                <a:gd name="connsiteY0" fmla="*/ 50680 h 320779"/>
                <a:gd name="connsiteX1" fmla="*/ 268845 w 589060"/>
                <a:gd name="connsiteY1" fmla="*/ 317380 h 320779"/>
                <a:gd name="connsiteX2" fmla="*/ -46 w 589060"/>
                <a:gd name="connsiteY2" fmla="*/ 154788 h 320779"/>
                <a:gd name="connsiteX3" fmla="*/ 57104 w 589060"/>
                <a:gd name="connsiteY3" fmla="*/ 48299 h 320779"/>
                <a:gd name="connsiteX4" fmla="*/ 189692 w 589060"/>
                <a:gd name="connsiteY4" fmla="*/ 109163 h 320779"/>
                <a:gd name="connsiteX5" fmla="*/ 457725 w 589060"/>
                <a:gd name="connsiteY5" fmla="*/ 24676 h 320779"/>
                <a:gd name="connsiteX6" fmla="*/ 588885 w 589060"/>
                <a:gd name="connsiteY6" fmla="*/ 50680 h 32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060" h="320779">
                  <a:moveTo>
                    <a:pt x="588885" y="50680"/>
                  </a:moveTo>
                  <a:cubicBezTo>
                    <a:pt x="594600" y="208985"/>
                    <a:pt x="409529" y="298330"/>
                    <a:pt x="268845" y="317380"/>
                  </a:cubicBezTo>
                  <a:cubicBezTo>
                    <a:pt x="151878" y="339287"/>
                    <a:pt x="46436" y="242418"/>
                    <a:pt x="-46" y="154788"/>
                  </a:cubicBezTo>
                  <a:cubicBezTo>
                    <a:pt x="19004" y="120022"/>
                    <a:pt x="38054" y="83065"/>
                    <a:pt x="57104" y="48299"/>
                  </a:cubicBezTo>
                  <a:cubicBezTo>
                    <a:pt x="82250" y="63062"/>
                    <a:pt x="152354" y="98686"/>
                    <a:pt x="189692" y="109163"/>
                  </a:cubicBezTo>
                  <a:cubicBezTo>
                    <a:pt x="256367" y="134214"/>
                    <a:pt x="385050" y="63348"/>
                    <a:pt x="457725" y="24676"/>
                  </a:cubicBezTo>
                  <a:cubicBezTo>
                    <a:pt x="501540" y="-1041"/>
                    <a:pt x="580122" y="-24758"/>
                    <a:pt x="588885" y="50680"/>
                  </a:cubicBezTo>
                  <a:close/>
                </a:path>
              </a:pathLst>
            </a:custGeom>
            <a:solidFill>
              <a:srgbClr val="BC5851"/>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7803CAB-2AD1-3BF4-BCAE-A03B628F3566}"/>
                </a:ext>
              </a:extLst>
            </p:cNvPr>
            <p:cNvSpPr/>
            <p:nvPr/>
          </p:nvSpPr>
          <p:spPr>
            <a:xfrm>
              <a:off x="8505064" y="4491631"/>
              <a:ext cx="416010" cy="494395"/>
            </a:xfrm>
            <a:custGeom>
              <a:avLst/>
              <a:gdLst>
                <a:gd name="connsiteX0" fmla="*/ 134969 w 134969"/>
                <a:gd name="connsiteY0" fmla="*/ 43624 h 160400"/>
                <a:gd name="connsiteX1" fmla="*/ 71533 w 134969"/>
                <a:gd name="connsiteY1" fmla="*/ 160401 h 160400"/>
                <a:gd name="connsiteX2" fmla="*/ 0 w 134969"/>
                <a:gd name="connsiteY2" fmla="*/ 117634 h 160400"/>
                <a:gd name="connsiteX3" fmla="*/ 63437 w 134969"/>
                <a:gd name="connsiteY3" fmla="*/ 0 h 160400"/>
                <a:gd name="connsiteX4" fmla="*/ 134969 w 134969"/>
                <a:gd name="connsiteY4" fmla="*/ 43624 h 16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69" h="160400">
                  <a:moveTo>
                    <a:pt x="134969" y="43624"/>
                  </a:moveTo>
                  <a:lnTo>
                    <a:pt x="71533" y="160401"/>
                  </a:lnTo>
                  <a:lnTo>
                    <a:pt x="0" y="117634"/>
                  </a:lnTo>
                  <a:lnTo>
                    <a:pt x="63437" y="0"/>
                  </a:lnTo>
                  <a:lnTo>
                    <a:pt x="134969" y="43624"/>
                  </a:lnTo>
                  <a:close/>
                </a:path>
              </a:pathLst>
            </a:custGeom>
            <a:solidFill>
              <a:srgbClr val="D16361"/>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F55F0854-8A52-5E5F-D729-4E73D072E167}"/>
                </a:ext>
              </a:extLst>
            </p:cNvPr>
            <p:cNvSpPr/>
            <p:nvPr/>
          </p:nvSpPr>
          <p:spPr>
            <a:xfrm>
              <a:off x="9847045" y="4443190"/>
              <a:ext cx="35230" cy="35230"/>
            </a:xfrm>
            <a:custGeom>
              <a:avLst/>
              <a:gdLst>
                <a:gd name="connsiteX0" fmla="*/ 11384 w 11430"/>
                <a:gd name="connsiteY0" fmla="*/ 5455 h 11430"/>
                <a:gd name="connsiteX1" fmla="*/ 5669 w 11430"/>
                <a:gd name="connsiteY1" fmla="*/ 11170 h 11430"/>
                <a:gd name="connsiteX2" fmla="*/ -46 w 11430"/>
                <a:gd name="connsiteY2" fmla="*/ 5455 h 11430"/>
                <a:gd name="connsiteX3" fmla="*/ 5669 w 11430"/>
                <a:gd name="connsiteY3" fmla="*/ -260 h 11430"/>
                <a:gd name="connsiteX4" fmla="*/ 11384 w 11430"/>
                <a:gd name="connsiteY4" fmla="*/ 5455 h 11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 h="11430">
                  <a:moveTo>
                    <a:pt x="11384" y="5455"/>
                  </a:moveTo>
                  <a:cubicBezTo>
                    <a:pt x="11384" y="8608"/>
                    <a:pt x="8822" y="11170"/>
                    <a:pt x="5669" y="11170"/>
                  </a:cubicBezTo>
                  <a:cubicBezTo>
                    <a:pt x="2516" y="11170"/>
                    <a:pt x="-46" y="8608"/>
                    <a:pt x="-46" y="5455"/>
                  </a:cubicBezTo>
                  <a:cubicBezTo>
                    <a:pt x="-46" y="2302"/>
                    <a:pt x="2516" y="-260"/>
                    <a:pt x="5669" y="-260"/>
                  </a:cubicBezTo>
                  <a:cubicBezTo>
                    <a:pt x="8822" y="-260"/>
                    <a:pt x="11384" y="2302"/>
                    <a:pt x="11384" y="5455"/>
                  </a:cubicBezTo>
                  <a:close/>
                </a:path>
              </a:pathLst>
            </a:custGeom>
            <a:solidFill>
              <a:srgbClr val="FCEDE3"/>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E05E1DDF-CD22-1896-CC6C-49E9E34099F0}"/>
                </a:ext>
              </a:extLst>
            </p:cNvPr>
            <p:cNvSpPr/>
            <p:nvPr/>
          </p:nvSpPr>
          <p:spPr>
            <a:xfrm>
              <a:off x="9596025" y="2777769"/>
              <a:ext cx="1025389" cy="983618"/>
            </a:xfrm>
            <a:custGeom>
              <a:avLst/>
              <a:gdLst>
                <a:gd name="connsiteX0" fmla="*/ 318090 w 332674"/>
                <a:gd name="connsiteY0" fmla="*/ 173732 h 319122"/>
                <a:gd name="connsiteX1" fmla="*/ 274084 w 332674"/>
                <a:gd name="connsiteY1" fmla="*/ 106581 h 319122"/>
                <a:gd name="connsiteX2" fmla="*/ 276370 w 332674"/>
                <a:gd name="connsiteY2" fmla="*/ 105438 h 319122"/>
                <a:gd name="connsiteX3" fmla="*/ 292658 w 332674"/>
                <a:gd name="connsiteY3" fmla="*/ 101914 h 319122"/>
                <a:gd name="connsiteX4" fmla="*/ 309327 w 332674"/>
                <a:gd name="connsiteY4" fmla="*/ 106676 h 319122"/>
                <a:gd name="connsiteX5" fmla="*/ 309898 w 332674"/>
                <a:gd name="connsiteY5" fmla="*/ 105152 h 319122"/>
                <a:gd name="connsiteX6" fmla="*/ 282752 w 332674"/>
                <a:gd name="connsiteY6" fmla="*/ 98008 h 319122"/>
                <a:gd name="connsiteX7" fmla="*/ 277608 w 332674"/>
                <a:gd name="connsiteY7" fmla="*/ 99532 h 319122"/>
                <a:gd name="connsiteX8" fmla="*/ 279323 w 332674"/>
                <a:gd name="connsiteY8" fmla="*/ 97151 h 319122"/>
                <a:gd name="connsiteX9" fmla="*/ 283990 w 332674"/>
                <a:gd name="connsiteY9" fmla="*/ 69148 h 319122"/>
                <a:gd name="connsiteX10" fmla="*/ 276180 w 332674"/>
                <a:gd name="connsiteY10" fmla="*/ 55146 h 319122"/>
                <a:gd name="connsiteX11" fmla="*/ 275132 w 332674"/>
                <a:gd name="connsiteY11" fmla="*/ 56003 h 319122"/>
                <a:gd name="connsiteX12" fmla="*/ 279323 w 332674"/>
                <a:gd name="connsiteY12" fmla="*/ 68100 h 319122"/>
                <a:gd name="connsiteX13" fmla="*/ 279990 w 332674"/>
                <a:gd name="connsiteY13" fmla="*/ 80578 h 319122"/>
                <a:gd name="connsiteX14" fmla="*/ 272465 w 332674"/>
                <a:gd name="connsiteY14" fmla="*/ 98104 h 319122"/>
                <a:gd name="connsiteX15" fmla="*/ 180644 w 332674"/>
                <a:gd name="connsiteY15" fmla="*/ 20475 h 319122"/>
                <a:gd name="connsiteX16" fmla="*/ 23196 w 332674"/>
                <a:gd name="connsiteY16" fmla="*/ 51622 h 319122"/>
                <a:gd name="connsiteX17" fmla="*/ 37579 w 332674"/>
                <a:gd name="connsiteY17" fmla="*/ 144872 h 319122"/>
                <a:gd name="connsiteX18" fmla="*/ 204552 w 332674"/>
                <a:gd name="connsiteY18" fmla="*/ 315274 h 319122"/>
                <a:gd name="connsiteX19" fmla="*/ 332472 w 332674"/>
                <a:gd name="connsiteY19" fmla="*/ 217738 h 319122"/>
                <a:gd name="connsiteX20" fmla="*/ 318090 w 332674"/>
                <a:gd name="connsiteY20" fmla="*/ 173732 h 319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2674" h="319122">
                  <a:moveTo>
                    <a:pt x="318090" y="173732"/>
                  </a:moveTo>
                  <a:cubicBezTo>
                    <a:pt x="345236" y="145157"/>
                    <a:pt x="307898" y="101533"/>
                    <a:pt x="274084" y="106581"/>
                  </a:cubicBezTo>
                  <a:lnTo>
                    <a:pt x="276370" y="105438"/>
                  </a:lnTo>
                  <a:cubicBezTo>
                    <a:pt x="281371" y="102771"/>
                    <a:pt x="287010" y="101552"/>
                    <a:pt x="292658" y="101914"/>
                  </a:cubicBezTo>
                  <a:cubicBezTo>
                    <a:pt x="298344" y="102990"/>
                    <a:pt x="303926" y="104581"/>
                    <a:pt x="309327" y="106676"/>
                  </a:cubicBezTo>
                  <a:cubicBezTo>
                    <a:pt x="310279" y="106676"/>
                    <a:pt x="310660" y="105724"/>
                    <a:pt x="309898" y="105152"/>
                  </a:cubicBezTo>
                  <a:cubicBezTo>
                    <a:pt x="302221" y="99132"/>
                    <a:pt x="292401" y="96551"/>
                    <a:pt x="282752" y="98008"/>
                  </a:cubicBezTo>
                  <a:cubicBezTo>
                    <a:pt x="280999" y="98371"/>
                    <a:pt x="279275" y="98885"/>
                    <a:pt x="277608" y="99532"/>
                  </a:cubicBezTo>
                  <a:lnTo>
                    <a:pt x="279323" y="97151"/>
                  </a:lnTo>
                  <a:cubicBezTo>
                    <a:pt x="284571" y="88826"/>
                    <a:pt x="286257" y="78730"/>
                    <a:pt x="283990" y="69148"/>
                  </a:cubicBezTo>
                  <a:cubicBezTo>
                    <a:pt x="283133" y="63699"/>
                    <a:pt x="280361" y="58737"/>
                    <a:pt x="276180" y="55146"/>
                  </a:cubicBezTo>
                  <a:cubicBezTo>
                    <a:pt x="275608" y="55146"/>
                    <a:pt x="274941" y="55146"/>
                    <a:pt x="275132" y="56003"/>
                  </a:cubicBezTo>
                  <a:cubicBezTo>
                    <a:pt x="276275" y="60099"/>
                    <a:pt x="278275" y="63909"/>
                    <a:pt x="279323" y="68100"/>
                  </a:cubicBezTo>
                  <a:cubicBezTo>
                    <a:pt x="280304" y="72186"/>
                    <a:pt x="280533" y="76415"/>
                    <a:pt x="279990" y="80578"/>
                  </a:cubicBezTo>
                  <a:cubicBezTo>
                    <a:pt x="279218" y="87017"/>
                    <a:pt x="276599" y="93103"/>
                    <a:pt x="272465" y="98104"/>
                  </a:cubicBezTo>
                  <a:cubicBezTo>
                    <a:pt x="287896" y="46955"/>
                    <a:pt x="231126" y="-5814"/>
                    <a:pt x="180644" y="20475"/>
                  </a:cubicBezTo>
                  <a:cubicBezTo>
                    <a:pt x="133019" y="-25531"/>
                    <a:pt x="62915" y="14093"/>
                    <a:pt x="23196" y="51622"/>
                  </a:cubicBezTo>
                  <a:cubicBezTo>
                    <a:pt x="-7665" y="77530"/>
                    <a:pt x="-12428" y="140585"/>
                    <a:pt x="37579" y="144872"/>
                  </a:cubicBezTo>
                  <a:cubicBezTo>
                    <a:pt x="67296" y="201164"/>
                    <a:pt x="144163" y="294224"/>
                    <a:pt x="204552" y="315274"/>
                  </a:cubicBezTo>
                  <a:cubicBezTo>
                    <a:pt x="264273" y="333848"/>
                    <a:pt x="328377" y="277174"/>
                    <a:pt x="332472" y="217738"/>
                  </a:cubicBezTo>
                  <a:cubicBezTo>
                    <a:pt x="333330" y="202879"/>
                    <a:pt x="330948" y="183829"/>
                    <a:pt x="318090" y="173732"/>
                  </a:cubicBezTo>
                  <a:close/>
                </a:path>
              </a:pathLst>
            </a:custGeom>
            <a:solidFill>
              <a:srgbClr val="89423D"/>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A291C7A4-360A-1D46-924A-0E9A48420BC0}"/>
                </a:ext>
              </a:extLst>
            </p:cNvPr>
            <p:cNvSpPr/>
            <p:nvPr/>
          </p:nvSpPr>
          <p:spPr>
            <a:xfrm>
              <a:off x="9592083" y="3171729"/>
              <a:ext cx="826836" cy="862849"/>
            </a:xfrm>
            <a:custGeom>
              <a:avLst/>
              <a:gdLst>
                <a:gd name="connsiteX0" fmla="*/ 266791 w 268256"/>
                <a:gd name="connsiteY0" fmla="*/ 167171 h 279940"/>
                <a:gd name="connsiteX1" fmla="*/ 256027 w 268256"/>
                <a:gd name="connsiteY1" fmla="*/ 159646 h 279940"/>
                <a:gd name="connsiteX2" fmla="*/ 247741 w 268256"/>
                <a:gd name="connsiteY2" fmla="*/ 160122 h 279940"/>
                <a:gd name="connsiteX3" fmla="*/ 236977 w 268256"/>
                <a:gd name="connsiteY3" fmla="*/ 103639 h 279940"/>
                <a:gd name="connsiteX4" fmla="*/ 230596 w 268256"/>
                <a:gd name="connsiteY4" fmla="*/ 32868 h 279940"/>
                <a:gd name="connsiteX5" fmla="*/ 195829 w 268256"/>
                <a:gd name="connsiteY5" fmla="*/ 37916 h 279940"/>
                <a:gd name="connsiteX6" fmla="*/ 131345 w 268256"/>
                <a:gd name="connsiteY6" fmla="*/ 36678 h 279940"/>
                <a:gd name="connsiteX7" fmla="*/ 91531 w 268256"/>
                <a:gd name="connsiteY7" fmla="*/ 2483 h 279940"/>
                <a:gd name="connsiteX8" fmla="*/ 32857 w 268256"/>
                <a:gd name="connsiteY8" fmla="*/ 15818 h 279940"/>
                <a:gd name="connsiteX9" fmla="*/ 32857 w 268256"/>
                <a:gd name="connsiteY9" fmla="*/ 15818 h 279940"/>
                <a:gd name="connsiteX10" fmla="*/ 5710 w 268256"/>
                <a:gd name="connsiteY10" fmla="*/ 120593 h 279940"/>
                <a:gd name="connsiteX11" fmla="*/ 102770 w 268256"/>
                <a:gd name="connsiteY11" fmla="*/ 276327 h 279940"/>
                <a:gd name="connsiteX12" fmla="*/ 165921 w 268256"/>
                <a:gd name="connsiteY12" fmla="*/ 250514 h 279940"/>
                <a:gd name="connsiteX13" fmla="*/ 193448 w 268256"/>
                <a:gd name="connsiteY13" fmla="*/ 225464 h 279940"/>
                <a:gd name="connsiteX14" fmla="*/ 209641 w 268256"/>
                <a:gd name="connsiteY14" fmla="*/ 204127 h 279940"/>
                <a:gd name="connsiteX15" fmla="*/ 212498 w 268256"/>
                <a:gd name="connsiteY15" fmla="*/ 205366 h 279940"/>
                <a:gd name="connsiteX16" fmla="*/ 226024 w 268256"/>
                <a:gd name="connsiteY16" fmla="*/ 208318 h 279940"/>
                <a:gd name="connsiteX17" fmla="*/ 266410 w 268256"/>
                <a:gd name="connsiteY17" fmla="*/ 182696 h 279940"/>
                <a:gd name="connsiteX18" fmla="*/ 267172 w 268256"/>
                <a:gd name="connsiteY18" fmla="*/ 180601 h 279940"/>
                <a:gd name="connsiteX19" fmla="*/ 266791 w 268256"/>
                <a:gd name="connsiteY19" fmla="*/ 167171 h 27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8256" h="279940">
                  <a:moveTo>
                    <a:pt x="266791" y="167171"/>
                  </a:moveTo>
                  <a:cubicBezTo>
                    <a:pt x="264648" y="163056"/>
                    <a:pt x="260628" y="160246"/>
                    <a:pt x="256027" y="159646"/>
                  </a:cubicBezTo>
                  <a:cubicBezTo>
                    <a:pt x="253265" y="159227"/>
                    <a:pt x="250436" y="159389"/>
                    <a:pt x="247741" y="160122"/>
                  </a:cubicBezTo>
                  <a:cubicBezTo>
                    <a:pt x="256694" y="140938"/>
                    <a:pt x="252351" y="118183"/>
                    <a:pt x="236977" y="103639"/>
                  </a:cubicBezTo>
                  <a:cubicBezTo>
                    <a:pt x="219356" y="84589"/>
                    <a:pt x="223547" y="56014"/>
                    <a:pt x="230596" y="32868"/>
                  </a:cubicBezTo>
                  <a:cubicBezTo>
                    <a:pt x="230596" y="32868"/>
                    <a:pt x="214213" y="15818"/>
                    <a:pt x="195829" y="37916"/>
                  </a:cubicBezTo>
                  <a:cubicBezTo>
                    <a:pt x="177446" y="60014"/>
                    <a:pt x="138679" y="53061"/>
                    <a:pt x="131345" y="36678"/>
                  </a:cubicBezTo>
                  <a:cubicBezTo>
                    <a:pt x="124011" y="20295"/>
                    <a:pt x="116296" y="-9423"/>
                    <a:pt x="91531" y="2483"/>
                  </a:cubicBezTo>
                  <a:cubicBezTo>
                    <a:pt x="73395" y="11780"/>
                    <a:pt x="53221" y="16361"/>
                    <a:pt x="32857" y="15818"/>
                  </a:cubicBezTo>
                  <a:lnTo>
                    <a:pt x="32857" y="15818"/>
                  </a:lnTo>
                  <a:cubicBezTo>
                    <a:pt x="20865" y="49918"/>
                    <a:pt x="11787" y="84960"/>
                    <a:pt x="5710" y="120593"/>
                  </a:cubicBezTo>
                  <a:cubicBezTo>
                    <a:pt x="-13911" y="224606"/>
                    <a:pt x="16188" y="296330"/>
                    <a:pt x="102770" y="276327"/>
                  </a:cubicBezTo>
                  <a:cubicBezTo>
                    <a:pt x="124925" y="270726"/>
                    <a:pt x="146185" y="262040"/>
                    <a:pt x="165921" y="250514"/>
                  </a:cubicBezTo>
                  <a:cubicBezTo>
                    <a:pt x="176694" y="244104"/>
                    <a:pt x="186057" y="235589"/>
                    <a:pt x="193448" y="225464"/>
                  </a:cubicBezTo>
                  <a:cubicBezTo>
                    <a:pt x="198401" y="219272"/>
                    <a:pt x="203545" y="212224"/>
                    <a:pt x="209641" y="204127"/>
                  </a:cubicBezTo>
                  <a:lnTo>
                    <a:pt x="212498" y="205366"/>
                  </a:lnTo>
                  <a:cubicBezTo>
                    <a:pt x="216823" y="207061"/>
                    <a:pt x="221385" y="208061"/>
                    <a:pt x="226024" y="208318"/>
                  </a:cubicBezTo>
                  <a:cubicBezTo>
                    <a:pt x="243521" y="209081"/>
                    <a:pt x="259647" y="198851"/>
                    <a:pt x="266410" y="182696"/>
                  </a:cubicBezTo>
                  <a:cubicBezTo>
                    <a:pt x="266705" y="182010"/>
                    <a:pt x="266962" y="181315"/>
                    <a:pt x="267172" y="180601"/>
                  </a:cubicBezTo>
                  <a:cubicBezTo>
                    <a:pt x="268677" y="176229"/>
                    <a:pt x="268543" y="171457"/>
                    <a:pt x="266791" y="167171"/>
                  </a:cubicBezTo>
                  <a:close/>
                </a:path>
              </a:pathLst>
            </a:custGeom>
            <a:solidFill>
              <a:srgbClr val="FFBFAF"/>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43EBF579-D8A0-45C2-B039-DC6B9EB70C27}"/>
                </a:ext>
              </a:extLst>
            </p:cNvPr>
            <p:cNvSpPr/>
            <p:nvPr/>
          </p:nvSpPr>
          <p:spPr>
            <a:xfrm>
              <a:off x="9757231" y="3415258"/>
              <a:ext cx="47803" cy="63337"/>
            </a:xfrm>
            <a:custGeom>
              <a:avLst/>
              <a:gdLst>
                <a:gd name="connsiteX0" fmla="*/ 1184 w 15509"/>
                <a:gd name="connsiteY0" fmla="*/ 7388 h 20549"/>
                <a:gd name="connsiteX1" fmla="*/ 14329 w 15509"/>
                <a:gd name="connsiteY1" fmla="*/ 12627 h 20549"/>
                <a:gd name="connsiteX2" fmla="*/ 1184 w 15509"/>
                <a:gd name="connsiteY2" fmla="*/ 7388 h 20549"/>
              </a:gdLst>
              <a:ahLst/>
              <a:cxnLst>
                <a:cxn ang="0">
                  <a:pos x="connsiteX0" y="connsiteY0"/>
                </a:cxn>
                <a:cxn ang="0">
                  <a:pos x="connsiteX1" y="connsiteY1"/>
                </a:cxn>
                <a:cxn ang="0">
                  <a:pos x="connsiteX2" y="connsiteY2"/>
                </a:cxn>
              </a:cxnLst>
              <a:rect l="l" t="t" r="r" b="b"/>
              <a:pathLst>
                <a:path w="15509" h="20549">
                  <a:moveTo>
                    <a:pt x="1184" y="7388"/>
                  </a:moveTo>
                  <a:cubicBezTo>
                    <a:pt x="-4150" y="20533"/>
                    <a:pt x="9281" y="25867"/>
                    <a:pt x="14329" y="12627"/>
                  </a:cubicBezTo>
                  <a:cubicBezTo>
                    <a:pt x="19377" y="-613"/>
                    <a:pt x="6233" y="-5756"/>
                    <a:pt x="1184" y="7388"/>
                  </a:cubicBezTo>
                  <a:close/>
                </a:path>
              </a:pathLst>
            </a:custGeom>
            <a:solidFill>
              <a:srgbClr val="000000"/>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A0D300B4-449F-F212-F299-0E7110F7E02E}"/>
                </a:ext>
              </a:extLst>
            </p:cNvPr>
            <p:cNvSpPr/>
            <p:nvPr/>
          </p:nvSpPr>
          <p:spPr>
            <a:xfrm>
              <a:off x="10062560" y="3545317"/>
              <a:ext cx="48173" cy="63337"/>
            </a:xfrm>
            <a:custGeom>
              <a:avLst/>
              <a:gdLst>
                <a:gd name="connsiteX0" fmla="*/ 1184 w 15629"/>
                <a:gd name="connsiteY0" fmla="*/ 7388 h 20549"/>
                <a:gd name="connsiteX1" fmla="*/ 14424 w 15629"/>
                <a:gd name="connsiteY1" fmla="*/ 12627 h 20549"/>
                <a:gd name="connsiteX2" fmla="*/ 1184 w 15629"/>
                <a:gd name="connsiteY2" fmla="*/ 7388 h 20549"/>
              </a:gdLst>
              <a:ahLst/>
              <a:cxnLst>
                <a:cxn ang="0">
                  <a:pos x="connsiteX0" y="connsiteY0"/>
                </a:cxn>
                <a:cxn ang="0">
                  <a:pos x="connsiteX1" y="connsiteY1"/>
                </a:cxn>
                <a:cxn ang="0">
                  <a:pos x="connsiteX2" y="connsiteY2"/>
                </a:cxn>
              </a:cxnLst>
              <a:rect l="l" t="t" r="r" b="b"/>
              <a:pathLst>
                <a:path w="15629" h="20549">
                  <a:moveTo>
                    <a:pt x="1184" y="7388"/>
                  </a:moveTo>
                  <a:cubicBezTo>
                    <a:pt x="-4150" y="20533"/>
                    <a:pt x="9280" y="25867"/>
                    <a:pt x="14424" y="12627"/>
                  </a:cubicBezTo>
                  <a:cubicBezTo>
                    <a:pt x="19567" y="-613"/>
                    <a:pt x="6232" y="-5756"/>
                    <a:pt x="1184" y="7388"/>
                  </a:cubicBezTo>
                  <a:close/>
                </a:path>
              </a:pathLst>
            </a:custGeom>
            <a:solidFill>
              <a:srgbClr val="000000"/>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47AE881A-0273-A298-A4E3-8BFDE1D945F8}"/>
                </a:ext>
              </a:extLst>
            </p:cNvPr>
            <p:cNvSpPr/>
            <p:nvPr/>
          </p:nvSpPr>
          <p:spPr>
            <a:xfrm>
              <a:off x="9744877" y="3308113"/>
              <a:ext cx="124255" cy="57463"/>
            </a:xfrm>
            <a:custGeom>
              <a:avLst/>
              <a:gdLst>
                <a:gd name="connsiteX0" fmla="*/ -46 w 40313"/>
                <a:gd name="connsiteY0" fmla="*/ 9194 h 18643"/>
                <a:gd name="connsiteX1" fmla="*/ 24528 w 40313"/>
                <a:gd name="connsiteY1" fmla="*/ 11576 h 18643"/>
                <a:gd name="connsiteX2" fmla="*/ 40244 w 40313"/>
                <a:gd name="connsiteY2" fmla="*/ 13957 h 18643"/>
                <a:gd name="connsiteX3" fmla="*/ -46 w 40313"/>
                <a:gd name="connsiteY3" fmla="*/ 9194 h 18643"/>
              </a:gdLst>
              <a:ahLst/>
              <a:cxnLst>
                <a:cxn ang="0">
                  <a:pos x="connsiteX0" y="connsiteY0"/>
                </a:cxn>
                <a:cxn ang="0">
                  <a:pos x="connsiteX1" y="connsiteY1"/>
                </a:cxn>
                <a:cxn ang="0">
                  <a:pos x="connsiteX2" y="connsiteY2"/>
                </a:cxn>
                <a:cxn ang="0">
                  <a:pos x="connsiteX3" y="connsiteY3"/>
                </a:cxn>
              </a:cxnLst>
              <a:rect l="l" t="t" r="r" b="b"/>
              <a:pathLst>
                <a:path w="40313" h="18643">
                  <a:moveTo>
                    <a:pt x="-46" y="9194"/>
                  </a:moveTo>
                  <a:cubicBezTo>
                    <a:pt x="-46" y="9194"/>
                    <a:pt x="15575" y="3098"/>
                    <a:pt x="24528" y="11576"/>
                  </a:cubicBezTo>
                  <a:cubicBezTo>
                    <a:pt x="33482" y="20053"/>
                    <a:pt x="39387" y="20338"/>
                    <a:pt x="40244" y="13957"/>
                  </a:cubicBezTo>
                  <a:cubicBezTo>
                    <a:pt x="41102" y="7575"/>
                    <a:pt x="17956" y="-11665"/>
                    <a:pt x="-46" y="9194"/>
                  </a:cubicBezTo>
                  <a:close/>
                </a:path>
              </a:pathLst>
            </a:custGeom>
            <a:solidFill>
              <a:srgbClr val="89423D"/>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9178E1EC-6BC8-B193-D0F0-079B3BEA0431}"/>
                </a:ext>
              </a:extLst>
            </p:cNvPr>
            <p:cNvSpPr/>
            <p:nvPr/>
          </p:nvSpPr>
          <p:spPr>
            <a:xfrm>
              <a:off x="10088318" y="3457615"/>
              <a:ext cx="95692" cy="93075"/>
            </a:xfrm>
            <a:custGeom>
              <a:avLst/>
              <a:gdLst>
                <a:gd name="connsiteX0" fmla="*/ 30356 w 31046"/>
                <a:gd name="connsiteY0" fmla="*/ 29937 h 30197"/>
                <a:gd name="connsiteX1" fmla="*/ 13307 w 31046"/>
                <a:gd name="connsiteY1" fmla="*/ 11935 h 30197"/>
                <a:gd name="connsiteX2" fmla="*/ 1781 w 31046"/>
                <a:gd name="connsiteY2" fmla="*/ 1076 h 30197"/>
                <a:gd name="connsiteX3" fmla="*/ 30356 w 31046"/>
                <a:gd name="connsiteY3" fmla="*/ 29937 h 30197"/>
              </a:gdLst>
              <a:ahLst/>
              <a:cxnLst>
                <a:cxn ang="0">
                  <a:pos x="connsiteX0" y="connsiteY0"/>
                </a:cxn>
                <a:cxn ang="0">
                  <a:pos x="connsiteX1" y="connsiteY1"/>
                </a:cxn>
                <a:cxn ang="0">
                  <a:pos x="connsiteX2" y="connsiteY2"/>
                </a:cxn>
                <a:cxn ang="0">
                  <a:pos x="connsiteX3" y="connsiteY3"/>
                </a:cxn>
              </a:cxnLst>
              <a:rect l="l" t="t" r="r" b="b"/>
              <a:pathLst>
                <a:path w="31046" h="30197">
                  <a:moveTo>
                    <a:pt x="30356" y="29937"/>
                  </a:moveTo>
                  <a:cubicBezTo>
                    <a:pt x="30356" y="29937"/>
                    <a:pt x="25594" y="13744"/>
                    <a:pt x="13307" y="11935"/>
                  </a:cubicBezTo>
                  <a:cubicBezTo>
                    <a:pt x="1019" y="10125"/>
                    <a:pt x="-2696" y="5648"/>
                    <a:pt x="1781" y="1076"/>
                  </a:cubicBezTo>
                  <a:cubicBezTo>
                    <a:pt x="6258" y="-3496"/>
                    <a:pt x="35690" y="3077"/>
                    <a:pt x="30356" y="29937"/>
                  </a:cubicBezTo>
                  <a:close/>
                </a:path>
              </a:pathLst>
            </a:custGeom>
            <a:solidFill>
              <a:srgbClr val="89423D"/>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F518F62A-AFB5-E8F4-3FAA-ED21FAB7DA88}"/>
                </a:ext>
              </a:extLst>
            </p:cNvPr>
            <p:cNvSpPr/>
            <p:nvPr/>
          </p:nvSpPr>
          <p:spPr>
            <a:xfrm>
              <a:off x="9718317" y="3728897"/>
              <a:ext cx="229425" cy="170810"/>
            </a:xfrm>
            <a:custGeom>
              <a:avLst/>
              <a:gdLst>
                <a:gd name="connsiteX0" fmla="*/ 74389 w 74434"/>
                <a:gd name="connsiteY0" fmla="*/ 26314 h 55417"/>
                <a:gd name="connsiteX1" fmla="*/ 59339 w 74434"/>
                <a:gd name="connsiteY1" fmla="*/ 38507 h 55417"/>
                <a:gd name="connsiteX2" fmla="*/ 15619 w 74434"/>
                <a:gd name="connsiteY2" fmla="*/ 53842 h 55417"/>
                <a:gd name="connsiteX3" fmla="*/ 2951 w 74434"/>
                <a:gd name="connsiteY3" fmla="*/ 36506 h 55417"/>
                <a:gd name="connsiteX4" fmla="*/ 475 w 74434"/>
                <a:gd name="connsiteY4" fmla="*/ -260 h 55417"/>
                <a:gd name="connsiteX5" fmla="*/ 74389 w 74434"/>
                <a:gd name="connsiteY5" fmla="*/ 26314 h 55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34" h="55417">
                  <a:moveTo>
                    <a:pt x="74389" y="26314"/>
                  </a:moveTo>
                  <a:cubicBezTo>
                    <a:pt x="69617" y="30667"/>
                    <a:pt x="64587" y="34735"/>
                    <a:pt x="59339" y="38507"/>
                  </a:cubicBezTo>
                  <a:cubicBezTo>
                    <a:pt x="46290" y="48032"/>
                    <a:pt x="27526" y="58985"/>
                    <a:pt x="15619" y="53842"/>
                  </a:cubicBezTo>
                  <a:cubicBezTo>
                    <a:pt x="9028" y="50241"/>
                    <a:pt x="4380" y="43879"/>
                    <a:pt x="2951" y="36506"/>
                  </a:cubicBezTo>
                  <a:cubicBezTo>
                    <a:pt x="122" y="24467"/>
                    <a:pt x="-706" y="12046"/>
                    <a:pt x="475" y="-260"/>
                  </a:cubicBezTo>
                  <a:cubicBezTo>
                    <a:pt x="475" y="-260"/>
                    <a:pt x="19429" y="31077"/>
                    <a:pt x="74389" y="26314"/>
                  </a:cubicBezTo>
                  <a:close/>
                </a:path>
              </a:pathLst>
            </a:custGeom>
            <a:solidFill>
              <a:srgbClr val="7A2220"/>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436DAA76-EF61-E4E6-3CC4-BF9767301B0B}"/>
                </a:ext>
              </a:extLst>
            </p:cNvPr>
            <p:cNvSpPr/>
            <p:nvPr/>
          </p:nvSpPr>
          <p:spPr>
            <a:xfrm>
              <a:off x="9727555" y="3832369"/>
              <a:ext cx="173800" cy="67335"/>
            </a:xfrm>
            <a:custGeom>
              <a:avLst/>
              <a:gdLst>
                <a:gd name="connsiteX0" fmla="*/ 56342 w 56387"/>
                <a:gd name="connsiteY0" fmla="*/ 4936 h 21846"/>
                <a:gd name="connsiteX1" fmla="*/ 12622 w 56387"/>
                <a:gd name="connsiteY1" fmla="*/ 20271 h 21846"/>
                <a:gd name="connsiteX2" fmla="*/ -46 w 56387"/>
                <a:gd name="connsiteY2" fmla="*/ 2936 h 21846"/>
                <a:gd name="connsiteX3" fmla="*/ 56342 w 56387"/>
                <a:gd name="connsiteY3" fmla="*/ 4936 h 21846"/>
              </a:gdLst>
              <a:ahLst/>
              <a:cxnLst>
                <a:cxn ang="0">
                  <a:pos x="connsiteX0" y="connsiteY0"/>
                </a:cxn>
                <a:cxn ang="0">
                  <a:pos x="connsiteX1" y="connsiteY1"/>
                </a:cxn>
                <a:cxn ang="0">
                  <a:pos x="connsiteX2" y="connsiteY2"/>
                </a:cxn>
                <a:cxn ang="0">
                  <a:pos x="connsiteX3" y="connsiteY3"/>
                </a:cxn>
              </a:cxnLst>
              <a:rect l="l" t="t" r="r" b="b"/>
              <a:pathLst>
                <a:path w="56387" h="21846">
                  <a:moveTo>
                    <a:pt x="56342" y="4936"/>
                  </a:moveTo>
                  <a:cubicBezTo>
                    <a:pt x="43292" y="14461"/>
                    <a:pt x="24528" y="25415"/>
                    <a:pt x="12622" y="20271"/>
                  </a:cubicBezTo>
                  <a:cubicBezTo>
                    <a:pt x="6031" y="16671"/>
                    <a:pt x="1383" y="10308"/>
                    <a:pt x="-46" y="2936"/>
                  </a:cubicBezTo>
                  <a:cubicBezTo>
                    <a:pt x="13384" y="78"/>
                    <a:pt x="38720" y="-3351"/>
                    <a:pt x="56342" y="4936"/>
                  </a:cubicBezTo>
                  <a:close/>
                </a:path>
              </a:pathLst>
            </a:custGeom>
            <a:solidFill>
              <a:srgbClr val="BC5851"/>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2198E9A0-98CB-20F4-710A-B368393AA2E9}"/>
                </a:ext>
              </a:extLst>
            </p:cNvPr>
            <p:cNvSpPr/>
            <p:nvPr/>
          </p:nvSpPr>
          <p:spPr>
            <a:xfrm>
              <a:off x="10468698" y="3508071"/>
              <a:ext cx="66074" cy="91414"/>
            </a:xfrm>
            <a:custGeom>
              <a:avLst/>
              <a:gdLst>
                <a:gd name="connsiteX0" fmla="*/ 19247 w 21437"/>
                <a:gd name="connsiteY0" fmla="*/ 41 h 29658"/>
                <a:gd name="connsiteX1" fmla="*/ 10170 w 21437"/>
                <a:gd name="connsiteY1" fmla="*/ 27254 h 29658"/>
                <a:gd name="connsiteX2" fmla="*/ 197 w 21437"/>
                <a:gd name="connsiteY2" fmla="*/ 29378 h 29658"/>
                <a:gd name="connsiteX3" fmla="*/ 2007 w 21437"/>
                <a:gd name="connsiteY3" fmla="*/ 27759 h 29658"/>
                <a:gd name="connsiteX4" fmla="*/ 18199 w 21437"/>
                <a:gd name="connsiteY4" fmla="*/ 2232 h 29658"/>
                <a:gd name="connsiteX5" fmla="*/ 19247 w 21437"/>
                <a:gd name="connsiteY5" fmla="*/ 41 h 29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37" h="29658">
                  <a:moveTo>
                    <a:pt x="19247" y="41"/>
                  </a:moveTo>
                  <a:cubicBezTo>
                    <a:pt x="24257" y="10061"/>
                    <a:pt x="20190" y="22253"/>
                    <a:pt x="10170" y="27254"/>
                  </a:cubicBezTo>
                  <a:cubicBezTo>
                    <a:pt x="7074" y="28797"/>
                    <a:pt x="3645" y="29531"/>
                    <a:pt x="197" y="29378"/>
                  </a:cubicBezTo>
                  <a:cubicBezTo>
                    <a:pt x="-851" y="29378"/>
                    <a:pt x="1816" y="27950"/>
                    <a:pt x="2007" y="27759"/>
                  </a:cubicBezTo>
                  <a:cubicBezTo>
                    <a:pt x="10693" y="21844"/>
                    <a:pt x="16551" y="12614"/>
                    <a:pt x="18199" y="2232"/>
                  </a:cubicBezTo>
                  <a:cubicBezTo>
                    <a:pt x="18199" y="2232"/>
                    <a:pt x="17913" y="-1292"/>
                    <a:pt x="19247" y="41"/>
                  </a:cubicBezTo>
                  <a:close/>
                </a:path>
              </a:pathLst>
            </a:custGeom>
            <a:solidFill>
              <a:srgbClr val="B26260"/>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D40F64CD-6417-D9B8-D2F0-B10EE851BE31}"/>
                </a:ext>
              </a:extLst>
            </p:cNvPr>
            <p:cNvSpPr/>
            <p:nvPr/>
          </p:nvSpPr>
          <p:spPr>
            <a:xfrm>
              <a:off x="10153558" y="2839497"/>
              <a:ext cx="64059" cy="69807"/>
            </a:xfrm>
            <a:custGeom>
              <a:avLst/>
              <a:gdLst>
                <a:gd name="connsiteX0" fmla="*/ 331 w 20783"/>
                <a:gd name="connsiteY0" fmla="*/ -124 h 22648"/>
                <a:gd name="connsiteX1" fmla="*/ 20601 w 20783"/>
                <a:gd name="connsiteY1" fmla="*/ 15716 h 22648"/>
                <a:gd name="connsiteX2" fmla="*/ 20239 w 20783"/>
                <a:gd name="connsiteY2" fmla="*/ 22165 h 22648"/>
                <a:gd name="connsiteX3" fmla="*/ 18810 w 20783"/>
                <a:gd name="connsiteY3" fmla="*/ 20545 h 22648"/>
                <a:gd name="connsiteX4" fmla="*/ 3094 w 20783"/>
                <a:gd name="connsiteY4" fmla="*/ 2543 h 22648"/>
                <a:gd name="connsiteX5" fmla="*/ 331 w 20783"/>
                <a:gd name="connsiteY5" fmla="*/ -124 h 2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83" h="22648">
                  <a:moveTo>
                    <a:pt x="331" y="-124"/>
                  </a:moveTo>
                  <a:cubicBezTo>
                    <a:pt x="10304" y="-1343"/>
                    <a:pt x="19381" y="5744"/>
                    <a:pt x="20601" y="15716"/>
                  </a:cubicBezTo>
                  <a:cubicBezTo>
                    <a:pt x="20867" y="17869"/>
                    <a:pt x="20744" y="20060"/>
                    <a:pt x="20239" y="22165"/>
                  </a:cubicBezTo>
                  <a:cubicBezTo>
                    <a:pt x="19763" y="23117"/>
                    <a:pt x="19096" y="20736"/>
                    <a:pt x="18810" y="20545"/>
                  </a:cubicBezTo>
                  <a:cubicBezTo>
                    <a:pt x="15038" y="13402"/>
                    <a:pt x="9656" y="7239"/>
                    <a:pt x="3094" y="2543"/>
                  </a:cubicBezTo>
                  <a:cubicBezTo>
                    <a:pt x="2808" y="1877"/>
                    <a:pt x="-1288" y="67"/>
                    <a:pt x="331" y="-124"/>
                  </a:cubicBezTo>
                  <a:close/>
                </a:path>
              </a:pathLst>
            </a:custGeom>
            <a:solidFill>
              <a:srgbClr val="682D29"/>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7ABE4FF0-8FC5-83EC-F60B-E512D69BE6CC}"/>
                </a:ext>
              </a:extLst>
            </p:cNvPr>
            <p:cNvSpPr/>
            <p:nvPr/>
          </p:nvSpPr>
          <p:spPr>
            <a:xfrm>
              <a:off x="10304468" y="3114143"/>
              <a:ext cx="130984" cy="159091"/>
            </a:xfrm>
            <a:custGeom>
              <a:avLst/>
              <a:gdLst>
                <a:gd name="connsiteX0" fmla="*/ 43 w 42496"/>
                <a:gd name="connsiteY0" fmla="*/ 50884 h 51615"/>
                <a:gd name="connsiteX1" fmla="*/ 41858 w 42496"/>
                <a:gd name="connsiteY1" fmla="*/ 21 h 51615"/>
                <a:gd name="connsiteX2" fmla="*/ 41858 w 42496"/>
                <a:gd name="connsiteY2" fmla="*/ 4402 h 51615"/>
                <a:gd name="connsiteX3" fmla="*/ 8425 w 42496"/>
                <a:gd name="connsiteY3" fmla="*/ 48122 h 51615"/>
                <a:gd name="connsiteX4" fmla="*/ 43 w 42496"/>
                <a:gd name="connsiteY4" fmla="*/ 50884 h 51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96" h="51615">
                  <a:moveTo>
                    <a:pt x="43" y="50884"/>
                  </a:moveTo>
                  <a:cubicBezTo>
                    <a:pt x="17407" y="37064"/>
                    <a:pt x="31657" y="19728"/>
                    <a:pt x="41858" y="21"/>
                  </a:cubicBezTo>
                  <a:cubicBezTo>
                    <a:pt x="43192" y="-1599"/>
                    <a:pt x="41858" y="4307"/>
                    <a:pt x="41858" y="4402"/>
                  </a:cubicBezTo>
                  <a:cubicBezTo>
                    <a:pt x="37715" y="23195"/>
                    <a:pt x="25485" y="39207"/>
                    <a:pt x="8425" y="48122"/>
                  </a:cubicBezTo>
                  <a:cubicBezTo>
                    <a:pt x="7473" y="48313"/>
                    <a:pt x="-1005" y="52789"/>
                    <a:pt x="43" y="50884"/>
                  </a:cubicBezTo>
                  <a:close/>
                </a:path>
              </a:pathLst>
            </a:custGeom>
            <a:solidFill>
              <a:srgbClr val="682D29"/>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99B79013-DFCC-CF4E-CE9B-4C216E0E9A4D}"/>
                </a:ext>
              </a:extLst>
            </p:cNvPr>
            <p:cNvSpPr/>
            <p:nvPr/>
          </p:nvSpPr>
          <p:spPr>
            <a:xfrm>
              <a:off x="10268677" y="2999230"/>
              <a:ext cx="106350" cy="229099"/>
            </a:xfrm>
            <a:custGeom>
              <a:avLst/>
              <a:gdLst>
                <a:gd name="connsiteX0" fmla="*/ 416 w 34504"/>
                <a:gd name="connsiteY0" fmla="*/ -226 h 74328"/>
                <a:gd name="connsiteX1" fmla="*/ 31467 w 34504"/>
                <a:gd name="connsiteY1" fmla="*/ 74069 h 74328"/>
                <a:gd name="connsiteX2" fmla="*/ 30801 w 34504"/>
                <a:gd name="connsiteY2" fmla="*/ 63782 h 74328"/>
                <a:gd name="connsiteX3" fmla="*/ 3559 w 34504"/>
                <a:gd name="connsiteY3" fmla="*/ 3965 h 74328"/>
                <a:gd name="connsiteX4" fmla="*/ 416 w 34504"/>
                <a:gd name="connsiteY4" fmla="*/ -226 h 74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04" h="74328">
                  <a:moveTo>
                    <a:pt x="416" y="-226"/>
                  </a:moveTo>
                  <a:cubicBezTo>
                    <a:pt x="25562" y="12442"/>
                    <a:pt x="41373" y="48923"/>
                    <a:pt x="31467" y="74069"/>
                  </a:cubicBezTo>
                  <a:cubicBezTo>
                    <a:pt x="31467" y="71497"/>
                    <a:pt x="31467" y="66354"/>
                    <a:pt x="30801" y="63782"/>
                  </a:cubicBezTo>
                  <a:cubicBezTo>
                    <a:pt x="28334" y="41446"/>
                    <a:pt x="18790" y="20491"/>
                    <a:pt x="3559" y="3965"/>
                  </a:cubicBezTo>
                  <a:cubicBezTo>
                    <a:pt x="3559" y="3965"/>
                    <a:pt x="-1584" y="-702"/>
                    <a:pt x="416" y="-226"/>
                  </a:cubicBezTo>
                  <a:close/>
                </a:path>
              </a:pathLst>
            </a:custGeom>
            <a:solidFill>
              <a:srgbClr val="682D29"/>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93BB2EE9-D028-0646-BCE1-31456641750F}"/>
                </a:ext>
              </a:extLst>
            </p:cNvPr>
            <p:cNvSpPr/>
            <p:nvPr/>
          </p:nvSpPr>
          <p:spPr>
            <a:xfrm>
              <a:off x="10336746" y="2982024"/>
              <a:ext cx="71561" cy="230452"/>
            </a:xfrm>
            <a:custGeom>
              <a:avLst/>
              <a:gdLst>
                <a:gd name="connsiteX0" fmla="*/ 430 w 23217"/>
                <a:gd name="connsiteY0" fmla="*/ -169 h 74767"/>
                <a:gd name="connsiteX1" fmla="*/ 11479 w 23217"/>
                <a:gd name="connsiteY1" fmla="*/ 74507 h 74767"/>
                <a:gd name="connsiteX2" fmla="*/ 14717 w 23217"/>
                <a:gd name="connsiteY2" fmla="*/ 64982 h 74767"/>
                <a:gd name="connsiteX3" fmla="*/ 3097 w 23217"/>
                <a:gd name="connsiteY3" fmla="*/ 3927 h 74767"/>
                <a:gd name="connsiteX4" fmla="*/ -46 w 23217"/>
                <a:gd name="connsiteY4" fmla="*/ 22 h 74767"/>
                <a:gd name="connsiteX5" fmla="*/ 430 w 23217"/>
                <a:gd name="connsiteY5" fmla="*/ -169 h 7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17" h="74767">
                  <a:moveTo>
                    <a:pt x="430" y="-169"/>
                  </a:moveTo>
                  <a:cubicBezTo>
                    <a:pt x="24814" y="13738"/>
                    <a:pt x="31291" y="56124"/>
                    <a:pt x="11479" y="74507"/>
                  </a:cubicBezTo>
                  <a:cubicBezTo>
                    <a:pt x="12793" y="71421"/>
                    <a:pt x="13879" y="68230"/>
                    <a:pt x="14717" y="64982"/>
                  </a:cubicBezTo>
                  <a:cubicBezTo>
                    <a:pt x="20290" y="43923"/>
                    <a:pt x="16022" y="21472"/>
                    <a:pt x="3097" y="3927"/>
                  </a:cubicBezTo>
                  <a:lnTo>
                    <a:pt x="-46" y="22"/>
                  </a:lnTo>
                  <a:cubicBezTo>
                    <a:pt x="-46" y="22"/>
                    <a:pt x="144" y="-455"/>
                    <a:pt x="430" y="-169"/>
                  </a:cubicBezTo>
                  <a:close/>
                </a:path>
              </a:pathLst>
            </a:custGeom>
            <a:solidFill>
              <a:srgbClr val="682D29"/>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7AF570E7-BBDF-AA84-6E92-1BDE3DB6A12F}"/>
                </a:ext>
              </a:extLst>
            </p:cNvPr>
            <p:cNvSpPr/>
            <p:nvPr/>
          </p:nvSpPr>
          <p:spPr>
            <a:xfrm>
              <a:off x="10064095" y="3005767"/>
              <a:ext cx="76674" cy="53967"/>
            </a:xfrm>
            <a:custGeom>
              <a:avLst/>
              <a:gdLst>
                <a:gd name="connsiteX0" fmla="*/ 210 w 24876"/>
                <a:gd name="connsiteY0" fmla="*/ 2606 h 17509"/>
                <a:gd name="connsiteX1" fmla="*/ 21985 w 24876"/>
                <a:gd name="connsiteY1" fmla="*/ 6350 h 17509"/>
                <a:gd name="connsiteX2" fmla="*/ 23070 w 24876"/>
                <a:gd name="connsiteY2" fmla="*/ 8131 h 17509"/>
                <a:gd name="connsiteX3" fmla="*/ 23070 w 24876"/>
                <a:gd name="connsiteY3" fmla="*/ 15846 h 17509"/>
                <a:gd name="connsiteX4" fmla="*/ 2115 w 24876"/>
                <a:gd name="connsiteY4" fmla="*/ 3369 h 17509"/>
                <a:gd name="connsiteX5" fmla="*/ 210 w 24876"/>
                <a:gd name="connsiteY5" fmla="*/ 2606 h 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6" h="17509">
                  <a:moveTo>
                    <a:pt x="210" y="2606"/>
                  </a:moveTo>
                  <a:cubicBezTo>
                    <a:pt x="7259" y="-2375"/>
                    <a:pt x="17003" y="-699"/>
                    <a:pt x="21985" y="6350"/>
                  </a:cubicBezTo>
                  <a:cubicBezTo>
                    <a:pt x="22385" y="6921"/>
                    <a:pt x="22746" y="7512"/>
                    <a:pt x="23070" y="8131"/>
                  </a:cubicBezTo>
                  <a:cubicBezTo>
                    <a:pt x="24594" y="9274"/>
                    <a:pt x="26118" y="21276"/>
                    <a:pt x="23070" y="15846"/>
                  </a:cubicBezTo>
                  <a:cubicBezTo>
                    <a:pt x="18232" y="8845"/>
                    <a:pt x="10583" y="4292"/>
                    <a:pt x="2115" y="3369"/>
                  </a:cubicBezTo>
                  <a:cubicBezTo>
                    <a:pt x="2115" y="3369"/>
                    <a:pt x="-933" y="3464"/>
                    <a:pt x="210" y="2606"/>
                  </a:cubicBezTo>
                  <a:close/>
                </a:path>
              </a:pathLst>
            </a:custGeom>
            <a:solidFill>
              <a:srgbClr val="B26260"/>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B8C50EC6-5355-D329-6A8B-C551166AF841}"/>
                </a:ext>
              </a:extLst>
            </p:cNvPr>
            <p:cNvSpPr/>
            <p:nvPr/>
          </p:nvSpPr>
          <p:spPr>
            <a:xfrm>
              <a:off x="9744877" y="2880710"/>
              <a:ext cx="123892" cy="44637"/>
            </a:xfrm>
            <a:custGeom>
              <a:avLst/>
              <a:gdLst>
                <a:gd name="connsiteX0" fmla="*/ -46 w 40195"/>
                <a:gd name="connsiteY0" fmla="*/ 14223 h 14482"/>
                <a:gd name="connsiteX1" fmla="*/ 40149 w 40195"/>
                <a:gd name="connsiteY1" fmla="*/ 2793 h 14482"/>
                <a:gd name="connsiteX2" fmla="*/ -46 w 40195"/>
                <a:gd name="connsiteY2" fmla="*/ 14223 h 14482"/>
              </a:gdLst>
              <a:ahLst/>
              <a:cxnLst>
                <a:cxn ang="0">
                  <a:pos x="connsiteX0" y="connsiteY0"/>
                </a:cxn>
                <a:cxn ang="0">
                  <a:pos x="connsiteX1" y="connsiteY1"/>
                </a:cxn>
                <a:cxn ang="0">
                  <a:pos x="connsiteX2" y="connsiteY2"/>
                </a:cxn>
              </a:cxnLst>
              <a:rect l="l" t="t" r="r" b="b"/>
              <a:pathLst>
                <a:path w="40195" h="14482">
                  <a:moveTo>
                    <a:pt x="-46" y="14223"/>
                  </a:moveTo>
                  <a:cubicBezTo>
                    <a:pt x="8593" y="878"/>
                    <a:pt x="25776" y="-4008"/>
                    <a:pt x="40149" y="2793"/>
                  </a:cubicBezTo>
                  <a:cubicBezTo>
                    <a:pt x="26328" y="4936"/>
                    <a:pt x="12832" y="8774"/>
                    <a:pt x="-46" y="14223"/>
                  </a:cubicBezTo>
                  <a:close/>
                </a:path>
              </a:pathLst>
            </a:custGeom>
            <a:solidFill>
              <a:srgbClr val="B26260"/>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A9557D54-E036-8B1A-A272-DDAAB4AFABA9}"/>
                </a:ext>
              </a:extLst>
            </p:cNvPr>
            <p:cNvSpPr/>
            <p:nvPr/>
          </p:nvSpPr>
          <p:spPr>
            <a:xfrm>
              <a:off x="9834235" y="2907508"/>
              <a:ext cx="105290" cy="32197"/>
            </a:xfrm>
            <a:custGeom>
              <a:avLst/>
              <a:gdLst>
                <a:gd name="connsiteX0" fmla="*/ 110 w 34160"/>
                <a:gd name="connsiteY0" fmla="*/ 6387 h 10446"/>
                <a:gd name="connsiteX1" fmla="*/ 30952 w 34160"/>
                <a:gd name="connsiteY1" fmla="*/ 5872 h 10446"/>
                <a:gd name="connsiteX2" fmla="*/ 34114 w 34160"/>
                <a:gd name="connsiteY2" fmla="*/ 9720 h 10446"/>
                <a:gd name="connsiteX3" fmla="*/ 31733 w 34160"/>
                <a:gd name="connsiteY3" fmla="*/ 9720 h 10446"/>
                <a:gd name="connsiteX4" fmla="*/ 4491 w 34160"/>
                <a:gd name="connsiteY4" fmla="*/ 6672 h 10446"/>
                <a:gd name="connsiteX5" fmla="*/ 110 w 34160"/>
                <a:gd name="connsiteY5" fmla="*/ 6387 h 1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60" h="10446">
                  <a:moveTo>
                    <a:pt x="110" y="6387"/>
                  </a:moveTo>
                  <a:cubicBezTo>
                    <a:pt x="8482" y="-2272"/>
                    <a:pt x="22293" y="-2500"/>
                    <a:pt x="30952" y="5872"/>
                  </a:cubicBezTo>
                  <a:cubicBezTo>
                    <a:pt x="32151" y="7034"/>
                    <a:pt x="33209" y="8320"/>
                    <a:pt x="34114" y="9720"/>
                  </a:cubicBezTo>
                  <a:cubicBezTo>
                    <a:pt x="34114" y="10768"/>
                    <a:pt x="32018" y="9720"/>
                    <a:pt x="31733" y="9720"/>
                  </a:cubicBezTo>
                  <a:cubicBezTo>
                    <a:pt x="23017" y="6577"/>
                    <a:pt x="13683" y="5529"/>
                    <a:pt x="4491" y="6672"/>
                  </a:cubicBezTo>
                  <a:cubicBezTo>
                    <a:pt x="4491" y="6672"/>
                    <a:pt x="-1033" y="7720"/>
                    <a:pt x="110" y="6387"/>
                  </a:cubicBezTo>
                  <a:close/>
                </a:path>
              </a:pathLst>
            </a:custGeom>
            <a:solidFill>
              <a:srgbClr val="682D29"/>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7F0C80AB-370B-3EAC-51CE-0E15E64CC915}"/>
                </a:ext>
              </a:extLst>
            </p:cNvPr>
            <p:cNvSpPr/>
            <p:nvPr/>
          </p:nvSpPr>
          <p:spPr>
            <a:xfrm>
              <a:off x="9802469" y="3459177"/>
              <a:ext cx="138582" cy="254647"/>
            </a:xfrm>
            <a:custGeom>
              <a:avLst/>
              <a:gdLst>
                <a:gd name="connsiteX0" fmla="*/ 44895 w 44961"/>
                <a:gd name="connsiteY0" fmla="*/ 855 h 82617"/>
                <a:gd name="connsiteX1" fmla="*/ 38799 w 44961"/>
                <a:gd name="connsiteY1" fmla="*/ 28287 h 82617"/>
                <a:gd name="connsiteX2" fmla="*/ 21273 w 44961"/>
                <a:gd name="connsiteY2" fmla="*/ 50861 h 82617"/>
                <a:gd name="connsiteX3" fmla="*/ 15463 w 44961"/>
                <a:gd name="connsiteY3" fmla="*/ 55243 h 82617"/>
                <a:gd name="connsiteX4" fmla="*/ 10415 w 44961"/>
                <a:gd name="connsiteY4" fmla="*/ 58957 h 82617"/>
                <a:gd name="connsiteX5" fmla="*/ 7652 w 44961"/>
                <a:gd name="connsiteY5" fmla="*/ 62767 h 82617"/>
                <a:gd name="connsiteX6" fmla="*/ 7652 w 44961"/>
                <a:gd name="connsiteY6" fmla="*/ 62767 h 82617"/>
                <a:gd name="connsiteX7" fmla="*/ 7652 w 44961"/>
                <a:gd name="connsiteY7" fmla="*/ 62767 h 82617"/>
                <a:gd name="connsiteX8" fmla="*/ 7652 w 44961"/>
                <a:gd name="connsiteY8" fmla="*/ 62767 h 82617"/>
                <a:gd name="connsiteX9" fmla="*/ 7652 w 44961"/>
                <a:gd name="connsiteY9" fmla="*/ 63339 h 82617"/>
                <a:gd name="connsiteX10" fmla="*/ 9272 w 44961"/>
                <a:gd name="connsiteY10" fmla="*/ 65625 h 82617"/>
                <a:gd name="connsiteX11" fmla="*/ 13844 w 44961"/>
                <a:gd name="connsiteY11" fmla="*/ 70102 h 82617"/>
                <a:gd name="connsiteX12" fmla="*/ 18892 w 44961"/>
                <a:gd name="connsiteY12" fmla="*/ 74388 h 82617"/>
                <a:gd name="connsiteX13" fmla="*/ 24321 w 44961"/>
                <a:gd name="connsiteY13" fmla="*/ 78389 h 82617"/>
                <a:gd name="connsiteX14" fmla="*/ 27179 w 44961"/>
                <a:gd name="connsiteY14" fmla="*/ 80198 h 82617"/>
                <a:gd name="connsiteX15" fmla="*/ 30036 w 44961"/>
                <a:gd name="connsiteY15" fmla="*/ 81532 h 82617"/>
                <a:gd name="connsiteX16" fmla="*/ 30036 w 44961"/>
                <a:gd name="connsiteY16" fmla="*/ 81532 h 82617"/>
                <a:gd name="connsiteX17" fmla="*/ 30036 w 44961"/>
                <a:gd name="connsiteY17" fmla="*/ 82294 h 82617"/>
                <a:gd name="connsiteX18" fmla="*/ 29465 w 44961"/>
                <a:gd name="connsiteY18" fmla="*/ 82294 h 82617"/>
                <a:gd name="connsiteX19" fmla="*/ 22321 w 44961"/>
                <a:gd name="connsiteY19" fmla="*/ 80770 h 82617"/>
                <a:gd name="connsiteX20" fmla="*/ 15939 w 44961"/>
                <a:gd name="connsiteY20" fmla="*/ 77817 h 82617"/>
                <a:gd name="connsiteX21" fmla="*/ 4033 w 44961"/>
                <a:gd name="connsiteY21" fmla="*/ 69721 h 82617"/>
                <a:gd name="connsiteX22" fmla="*/ 1271 w 44961"/>
                <a:gd name="connsiteY22" fmla="*/ 66673 h 82617"/>
                <a:gd name="connsiteX23" fmla="*/ 33 w 44961"/>
                <a:gd name="connsiteY23" fmla="*/ 64291 h 82617"/>
                <a:gd name="connsiteX24" fmla="*/ 33 w 44961"/>
                <a:gd name="connsiteY24" fmla="*/ 62196 h 82617"/>
                <a:gd name="connsiteX25" fmla="*/ 33 w 44961"/>
                <a:gd name="connsiteY25" fmla="*/ 60672 h 82617"/>
                <a:gd name="connsiteX26" fmla="*/ 4604 w 44961"/>
                <a:gd name="connsiteY26" fmla="*/ 53147 h 82617"/>
                <a:gd name="connsiteX27" fmla="*/ 10319 w 44961"/>
                <a:gd name="connsiteY27" fmla="*/ 48575 h 82617"/>
                <a:gd name="connsiteX28" fmla="*/ 15558 w 44961"/>
                <a:gd name="connsiteY28" fmla="*/ 44575 h 82617"/>
                <a:gd name="connsiteX29" fmla="*/ 32513 w 44961"/>
                <a:gd name="connsiteY29" fmla="*/ 24953 h 82617"/>
                <a:gd name="connsiteX30" fmla="*/ 43085 w 44961"/>
                <a:gd name="connsiteY30" fmla="*/ 474 h 82617"/>
                <a:gd name="connsiteX31" fmla="*/ 44181 w 44961"/>
                <a:gd name="connsiteY31" fmla="*/ -240 h 82617"/>
                <a:gd name="connsiteX32" fmla="*/ 44895 w 44961"/>
                <a:gd name="connsiteY32" fmla="*/ 855 h 8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61" h="82617">
                  <a:moveTo>
                    <a:pt x="44895" y="855"/>
                  </a:moveTo>
                  <a:cubicBezTo>
                    <a:pt x="45057" y="10351"/>
                    <a:pt x="42971" y="19753"/>
                    <a:pt x="38799" y="28287"/>
                  </a:cubicBezTo>
                  <a:cubicBezTo>
                    <a:pt x="34637" y="36974"/>
                    <a:pt x="28655" y="44670"/>
                    <a:pt x="21273" y="50861"/>
                  </a:cubicBezTo>
                  <a:cubicBezTo>
                    <a:pt x="19425" y="52433"/>
                    <a:pt x="17482" y="53900"/>
                    <a:pt x="15463" y="55243"/>
                  </a:cubicBezTo>
                  <a:cubicBezTo>
                    <a:pt x="13701" y="56367"/>
                    <a:pt x="12015" y="57605"/>
                    <a:pt x="10415" y="58957"/>
                  </a:cubicBezTo>
                  <a:cubicBezTo>
                    <a:pt x="9167" y="59948"/>
                    <a:pt x="8205" y="61272"/>
                    <a:pt x="7652" y="62767"/>
                  </a:cubicBezTo>
                  <a:lnTo>
                    <a:pt x="7652" y="62767"/>
                  </a:lnTo>
                  <a:lnTo>
                    <a:pt x="7652" y="62767"/>
                  </a:lnTo>
                  <a:lnTo>
                    <a:pt x="7652" y="62767"/>
                  </a:lnTo>
                  <a:lnTo>
                    <a:pt x="7652" y="63339"/>
                  </a:lnTo>
                  <a:cubicBezTo>
                    <a:pt x="8081" y="64168"/>
                    <a:pt x="8633" y="64939"/>
                    <a:pt x="9272" y="65625"/>
                  </a:cubicBezTo>
                  <a:cubicBezTo>
                    <a:pt x="10672" y="67235"/>
                    <a:pt x="12205" y="68730"/>
                    <a:pt x="13844" y="70102"/>
                  </a:cubicBezTo>
                  <a:cubicBezTo>
                    <a:pt x="15463" y="71626"/>
                    <a:pt x="17177" y="73054"/>
                    <a:pt x="18892" y="74388"/>
                  </a:cubicBezTo>
                  <a:lnTo>
                    <a:pt x="24321" y="78389"/>
                  </a:lnTo>
                  <a:lnTo>
                    <a:pt x="27179" y="80198"/>
                  </a:lnTo>
                  <a:cubicBezTo>
                    <a:pt x="28074" y="80760"/>
                    <a:pt x="29036" y="81208"/>
                    <a:pt x="30036" y="81532"/>
                  </a:cubicBezTo>
                  <a:lnTo>
                    <a:pt x="30036" y="81532"/>
                  </a:lnTo>
                  <a:cubicBezTo>
                    <a:pt x="30227" y="81751"/>
                    <a:pt x="30227" y="82075"/>
                    <a:pt x="30036" y="82294"/>
                  </a:cubicBezTo>
                  <a:cubicBezTo>
                    <a:pt x="29855" y="82379"/>
                    <a:pt x="29646" y="82379"/>
                    <a:pt x="29465" y="82294"/>
                  </a:cubicBezTo>
                  <a:cubicBezTo>
                    <a:pt x="27007" y="82237"/>
                    <a:pt x="24588" y="81722"/>
                    <a:pt x="22321" y="80770"/>
                  </a:cubicBezTo>
                  <a:cubicBezTo>
                    <a:pt x="20130" y="79912"/>
                    <a:pt x="18035" y="78865"/>
                    <a:pt x="15939" y="77817"/>
                  </a:cubicBezTo>
                  <a:cubicBezTo>
                    <a:pt x="11643" y="75626"/>
                    <a:pt x="7643" y="72912"/>
                    <a:pt x="4033" y="69721"/>
                  </a:cubicBezTo>
                  <a:cubicBezTo>
                    <a:pt x="2995" y="68816"/>
                    <a:pt x="2071" y="67797"/>
                    <a:pt x="1271" y="66673"/>
                  </a:cubicBezTo>
                  <a:cubicBezTo>
                    <a:pt x="776" y="65920"/>
                    <a:pt x="366" y="65120"/>
                    <a:pt x="33" y="64291"/>
                  </a:cubicBezTo>
                  <a:cubicBezTo>
                    <a:pt x="-72" y="63596"/>
                    <a:pt x="-72" y="62891"/>
                    <a:pt x="33" y="62196"/>
                  </a:cubicBezTo>
                  <a:lnTo>
                    <a:pt x="33" y="60672"/>
                  </a:lnTo>
                  <a:cubicBezTo>
                    <a:pt x="833" y="57786"/>
                    <a:pt x="2414" y="55186"/>
                    <a:pt x="4604" y="53147"/>
                  </a:cubicBezTo>
                  <a:cubicBezTo>
                    <a:pt x="6414" y="51499"/>
                    <a:pt x="8319" y="49975"/>
                    <a:pt x="10319" y="48575"/>
                  </a:cubicBezTo>
                  <a:cubicBezTo>
                    <a:pt x="12225" y="47242"/>
                    <a:pt x="13844" y="46003"/>
                    <a:pt x="15558" y="44575"/>
                  </a:cubicBezTo>
                  <a:cubicBezTo>
                    <a:pt x="22216" y="38974"/>
                    <a:pt x="27941" y="32354"/>
                    <a:pt x="32513" y="24953"/>
                  </a:cubicBezTo>
                  <a:cubicBezTo>
                    <a:pt x="37180" y="17343"/>
                    <a:pt x="40742" y="9094"/>
                    <a:pt x="43085" y="474"/>
                  </a:cubicBezTo>
                  <a:cubicBezTo>
                    <a:pt x="43190" y="-21"/>
                    <a:pt x="43685" y="-345"/>
                    <a:pt x="44181" y="-240"/>
                  </a:cubicBezTo>
                  <a:cubicBezTo>
                    <a:pt x="44676" y="-136"/>
                    <a:pt x="45000" y="360"/>
                    <a:pt x="44895" y="855"/>
                  </a:cubicBezTo>
                  <a:close/>
                </a:path>
              </a:pathLst>
            </a:custGeom>
            <a:solidFill>
              <a:srgbClr val="C67E6D"/>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9B76900A-7CF2-2CFD-319D-65BA6FA1E473}"/>
                </a:ext>
              </a:extLst>
            </p:cNvPr>
            <p:cNvSpPr/>
            <p:nvPr/>
          </p:nvSpPr>
          <p:spPr>
            <a:xfrm>
              <a:off x="10288302" y="3712429"/>
              <a:ext cx="91383" cy="31476"/>
            </a:xfrm>
            <a:custGeom>
              <a:avLst/>
              <a:gdLst>
                <a:gd name="connsiteX0" fmla="*/ 29577 w 29648"/>
                <a:gd name="connsiteY0" fmla="*/ 1749 h 10212"/>
                <a:gd name="connsiteX1" fmla="*/ 22147 w 29648"/>
                <a:gd name="connsiteY1" fmla="*/ 4035 h 10212"/>
                <a:gd name="connsiteX2" fmla="*/ 15194 w 29648"/>
                <a:gd name="connsiteY2" fmla="*/ 6035 h 10212"/>
                <a:gd name="connsiteX3" fmla="*/ 8146 w 29648"/>
                <a:gd name="connsiteY3" fmla="*/ 8035 h 10212"/>
                <a:gd name="connsiteX4" fmla="*/ 621 w 29648"/>
                <a:gd name="connsiteY4" fmla="*/ 9845 h 10212"/>
                <a:gd name="connsiteX5" fmla="*/ -46 w 29648"/>
                <a:gd name="connsiteY5" fmla="*/ 9845 h 10212"/>
                <a:gd name="connsiteX6" fmla="*/ 5860 w 29648"/>
                <a:gd name="connsiteY6" fmla="*/ 4130 h 10212"/>
                <a:gd name="connsiteX7" fmla="*/ 13384 w 29648"/>
                <a:gd name="connsiteY7" fmla="*/ 701 h 10212"/>
                <a:gd name="connsiteX8" fmla="*/ 21480 w 29648"/>
                <a:gd name="connsiteY8" fmla="*/ -251 h 10212"/>
                <a:gd name="connsiteX9" fmla="*/ 29481 w 29648"/>
                <a:gd name="connsiteY9" fmla="*/ 1463 h 10212"/>
                <a:gd name="connsiteX10" fmla="*/ 29481 w 29648"/>
                <a:gd name="connsiteY10" fmla="*/ 2225 h 1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48" h="10212">
                  <a:moveTo>
                    <a:pt x="29577" y="1749"/>
                  </a:moveTo>
                  <a:cubicBezTo>
                    <a:pt x="27005" y="2701"/>
                    <a:pt x="24529" y="3368"/>
                    <a:pt x="22147" y="4035"/>
                  </a:cubicBezTo>
                  <a:lnTo>
                    <a:pt x="15194" y="6035"/>
                  </a:lnTo>
                  <a:lnTo>
                    <a:pt x="8146" y="8035"/>
                  </a:lnTo>
                  <a:cubicBezTo>
                    <a:pt x="5669" y="8769"/>
                    <a:pt x="3164" y="9378"/>
                    <a:pt x="621" y="9845"/>
                  </a:cubicBezTo>
                  <a:cubicBezTo>
                    <a:pt x="421" y="9988"/>
                    <a:pt x="154" y="9988"/>
                    <a:pt x="-46" y="9845"/>
                  </a:cubicBezTo>
                  <a:cubicBezTo>
                    <a:pt x="1487" y="7530"/>
                    <a:pt x="3497" y="5587"/>
                    <a:pt x="5860" y="4130"/>
                  </a:cubicBezTo>
                  <a:cubicBezTo>
                    <a:pt x="8174" y="2606"/>
                    <a:pt x="10717" y="1454"/>
                    <a:pt x="13384" y="701"/>
                  </a:cubicBezTo>
                  <a:cubicBezTo>
                    <a:pt x="16023" y="-4"/>
                    <a:pt x="18747" y="-318"/>
                    <a:pt x="21480" y="-251"/>
                  </a:cubicBezTo>
                  <a:cubicBezTo>
                    <a:pt x="24233" y="-213"/>
                    <a:pt x="26957" y="368"/>
                    <a:pt x="29481" y="1463"/>
                  </a:cubicBezTo>
                  <a:cubicBezTo>
                    <a:pt x="29643" y="1692"/>
                    <a:pt x="29643" y="1997"/>
                    <a:pt x="29481" y="2225"/>
                  </a:cubicBezTo>
                  <a:close/>
                </a:path>
              </a:pathLst>
            </a:custGeom>
            <a:solidFill>
              <a:srgbClr val="C67E6D"/>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136393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文本占位符 309">
            <a:extLst>
              <a:ext uri="{FF2B5EF4-FFF2-40B4-BE49-F238E27FC236}">
                <a16:creationId xmlns:a16="http://schemas.microsoft.com/office/drawing/2014/main" id="{1DEB9777-6623-C1FE-B99E-81390B4AE282}"/>
              </a:ext>
            </a:extLst>
          </p:cNvPr>
          <p:cNvSpPr>
            <a:spLocks noGrp="1"/>
          </p:cNvSpPr>
          <p:nvPr>
            <p:ph type="body" sz="quarter" idx="10"/>
          </p:nvPr>
        </p:nvSpPr>
        <p:spPr>
          <a:xfrm>
            <a:off x="4219678" y="1027133"/>
            <a:ext cx="3752644" cy="527540"/>
          </a:xfrm>
        </p:spPr>
        <p:txBody>
          <a:bodyPr/>
          <a:lstStyle/>
          <a:p>
            <a:r>
              <a:rPr lang="zh-CN" altLang="en-US" dirty="0"/>
              <a:t>活动准备</a:t>
            </a:r>
          </a:p>
        </p:txBody>
      </p:sp>
      <p:grpSp>
        <p:nvGrpSpPr>
          <p:cNvPr id="6" name="组合 5">
            <a:extLst>
              <a:ext uri="{FF2B5EF4-FFF2-40B4-BE49-F238E27FC236}">
                <a16:creationId xmlns:a16="http://schemas.microsoft.com/office/drawing/2014/main" id="{A0983B54-3083-781D-0D7A-93F12DC4CB5E}"/>
              </a:ext>
            </a:extLst>
          </p:cNvPr>
          <p:cNvGrpSpPr/>
          <p:nvPr/>
        </p:nvGrpSpPr>
        <p:grpSpPr>
          <a:xfrm>
            <a:off x="2084922" y="2260904"/>
            <a:ext cx="2332557" cy="2748834"/>
            <a:chOff x="2084922" y="2260904"/>
            <a:chExt cx="2332557" cy="2748834"/>
          </a:xfrm>
        </p:grpSpPr>
        <p:sp>
          <p:nvSpPr>
            <p:cNvPr id="3" name="圆角矩形2">
              <a:extLst>
                <a:ext uri="{FF2B5EF4-FFF2-40B4-BE49-F238E27FC236}">
                  <a16:creationId xmlns:a16="http://schemas.microsoft.com/office/drawing/2014/main" id="{516FE27D-76CA-239C-6820-4943451FAEE7}"/>
                </a:ext>
              </a:extLst>
            </p:cNvPr>
            <p:cNvSpPr/>
            <p:nvPr>
              <p:custDataLst>
                <p:tags r:id="rId5"/>
              </p:custDataLst>
            </p:nvPr>
          </p:nvSpPr>
          <p:spPr>
            <a:xfrm>
              <a:off x="2123981" y="2512102"/>
              <a:ext cx="2293498" cy="2497636"/>
            </a:xfrm>
            <a:prstGeom prst="roundRect">
              <a:avLst>
                <a:gd name="adj" fmla="val 5624"/>
              </a:avLst>
            </a:prstGeom>
            <a:solidFill>
              <a:schemeClr val="accent1">
                <a:lumMod val="60000"/>
                <a:lumOff val="40000"/>
              </a:schemeClr>
            </a:solidFill>
            <a:ln w="13462">
              <a:solidFill>
                <a:schemeClr val="accent1"/>
              </a:solidFill>
            </a:ln>
            <a:effectLst>
              <a:outerShdw blurRad="190500" dist="38100" dir="5400000" sx="102000" sy="10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6926" tIns="48463" rIns="96926" bIns="48463"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08" b="0" i="0" u="none" strike="noStrike" kern="1200" cap="none" spc="0" normalizeH="0" baseline="0" noProof="0">
                <a:ln>
                  <a:noFill/>
                </a:ln>
                <a:solidFill>
                  <a:schemeClr val="tx1">
                    <a:lumMod val="65000"/>
                    <a:lumOff val="35000"/>
                  </a:schemeClr>
                </a:solidFill>
                <a:effectLst/>
                <a:uLnTx/>
                <a:uFillTx/>
                <a:latin typeface="OPPOSans R"/>
                <a:ea typeface="OPPOSans R"/>
                <a:cs typeface="+mn-cs"/>
              </a:endParaRPr>
            </a:p>
          </p:txBody>
        </p:sp>
        <p:sp>
          <p:nvSpPr>
            <p:cNvPr id="4" name="圆角矩形1">
              <a:extLst>
                <a:ext uri="{FF2B5EF4-FFF2-40B4-BE49-F238E27FC236}">
                  <a16:creationId xmlns:a16="http://schemas.microsoft.com/office/drawing/2014/main" id="{AECB0453-2713-9104-9EF6-29E66C28B5E4}"/>
                </a:ext>
              </a:extLst>
            </p:cNvPr>
            <p:cNvSpPr/>
            <p:nvPr>
              <p:custDataLst>
                <p:tags r:id="rId6"/>
              </p:custDataLst>
            </p:nvPr>
          </p:nvSpPr>
          <p:spPr>
            <a:xfrm>
              <a:off x="2084922" y="2481333"/>
              <a:ext cx="2237449" cy="2431764"/>
            </a:xfrm>
            <a:prstGeom prst="roundRect">
              <a:avLst>
                <a:gd name="adj" fmla="val 5624"/>
              </a:avLst>
            </a:prstGeom>
            <a:solidFill>
              <a:schemeClr val="bg1"/>
            </a:solidFill>
            <a:ln w="13462">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6926" tIns="48463" rIns="96926" bIns="48463"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08" b="0" i="0" u="none" strike="noStrike" kern="1200" cap="none" spc="0" normalizeH="0" baseline="0" noProof="0">
                <a:ln>
                  <a:noFill/>
                </a:ln>
                <a:solidFill>
                  <a:srgbClr val="FFFFFF"/>
                </a:solidFill>
                <a:effectLst/>
                <a:uLnTx/>
                <a:uFillTx/>
                <a:latin typeface="OPPOSans R"/>
                <a:ea typeface="OPPOSans R"/>
                <a:cs typeface="+mn-cs"/>
              </a:endParaRPr>
            </a:p>
          </p:txBody>
        </p:sp>
        <p:sp>
          <p:nvSpPr>
            <p:cNvPr id="5" name="文本框 4">
              <a:extLst>
                <a:ext uri="{FF2B5EF4-FFF2-40B4-BE49-F238E27FC236}">
                  <a16:creationId xmlns:a16="http://schemas.microsoft.com/office/drawing/2014/main" id="{99F820E0-B6D7-BF03-439A-D07E964BBBB9}"/>
                </a:ext>
              </a:extLst>
            </p:cNvPr>
            <p:cNvSpPr txBox="1"/>
            <p:nvPr/>
          </p:nvSpPr>
          <p:spPr>
            <a:xfrm>
              <a:off x="2269018" y="3041125"/>
              <a:ext cx="1874640" cy="1579984"/>
            </a:xfrm>
            <a:prstGeom prst="rect">
              <a:avLst/>
            </a:prstGeom>
            <a:noFill/>
          </p:spPr>
          <p:txBody>
            <a:bodyPr wrap="square" lIns="0" tIns="0" rIns="0" bIns="0" rtlCol="0" anchor="t">
              <a:spAutoFit/>
            </a:bodyPr>
            <a:lstStyle/>
            <a:p>
              <a:pPr algn="just">
                <a:lnSpc>
                  <a:spcPct val="130000"/>
                </a:lnSpc>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r>
                <a:rPr lang="zh-CN" altLang="en-US" sz="1600" dirty="0">
                  <a:solidFill>
                    <a:schemeClr val="tx1">
                      <a:lumMod val="65000"/>
                      <a:lumOff val="35000"/>
                    </a:schemeClr>
                  </a:solidFill>
                  <a:latin typeface="+mn-ea"/>
                </a:rPr>
                <a:t>。</a:t>
              </a:r>
            </a:p>
          </p:txBody>
        </p:sp>
        <p:sp>
          <p:nvSpPr>
            <p:cNvPr id="8" name="云形 7">
              <a:extLst>
                <a:ext uri="{FF2B5EF4-FFF2-40B4-BE49-F238E27FC236}">
                  <a16:creationId xmlns:a16="http://schemas.microsoft.com/office/drawing/2014/main" id="{0CDC5C12-D398-0210-BB78-87BCB008E45B}"/>
                </a:ext>
              </a:extLst>
            </p:cNvPr>
            <p:cNvSpPr/>
            <p:nvPr/>
          </p:nvSpPr>
          <p:spPr>
            <a:xfrm>
              <a:off x="2224611" y="2260904"/>
              <a:ext cx="1958070" cy="488233"/>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9" name="文本框 8">
              <a:extLst>
                <a:ext uri="{FF2B5EF4-FFF2-40B4-BE49-F238E27FC236}">
                  <a16:creationId xmlns:a16="http://schemas.microsoft.com/office/drawing/2014/main" id="{99AC9607-29E7-04FB-A2F6-DC1D74C8CBCE}"/>
                </a:ext>
              </a:extLst>
            </p:cNvPr>
            <p:cNvSpPr txBox="1"/>
            <p:nvPr/>
          </p:nvSpPr>
          <p:spPr>
            <a:xfrm>
              <a:off x="2562445" y="2325393"/>
              <a:ext cx="1282402" cy="307777"/>
            </a:xfrm>
            <a:prstGeom prst="rect">
              <a:avLst/>
            </a:prstGeom>
            <a:noFill/>
          </p:spPr>
          <p:txBody>
            <a:bodyPr wrap="none" lIns="0" tIns="0" rIns="0" bIns="0" rtlCol="0" anchor="t">
              <a:spAutoFit/>
            </a:bodyPr>
            <a:lstStyle/>
            <a:p>
              <a:pPr algn="l"/>
              <a:r>
                <a:rPr lang="zh-CN" altLang="en-US" sz="2000" dirty="0">
                  <a:solidFill>
                    <a:srgbClr val="FFFFFF"/>
                  </a:solidFill>
                  <a:latin typeface="+mj-ea"/>
                  <a:ea typeface="+mj-ea"/>
                </a:rPr>
                <a:t>关键词标题</a:t>
              </a:r>
            </a:p>
          </p:txBody>
        </p:sp>
      </p:grpSp>
      <p:grpSp>
        <p:nvGrpSpPr>
          <p:cNvPr id="7" name="组合 6">
            <a:extLst>
              <a:ext uri="{FF2B5EF4-FFF2-40B4-BE49-F238E27FC236}">
                <a16:creationId xmlns:a16="http://schemas.microsoft.com/office/drawing/2014/main" id="{D8DA8731-5F19-3A1A-CDAB-10E354D2CDA0}"/>
              </a:ext>
            </a:extLst>
          </p:cNvPr>
          <p:cNvGrpSpPr/>
          <p:nvPr/>
        </p:nvGrpSpPr>
        <p:grpSpPr>
          <a:xfrm>
            <a:off x="4929722" y="2260904"/>
            <a:ext cx="2332557" cy="2748834"/>
            <a:chOff x="4929722" y="2260904"/>
            <a:chExt cx="2332557" cy="2748834"/>
          </a:xfrm>
        </p:grpSpPr>
        <p:sp>
          <p:nvSpPr>
            <p:cNvPr id="12" name="圆角矩形2">
              <a:extLst>
                <a:ext uri="{FF2B5EF4-FFF2-40B4-BE49-F238E27FC236}">
                  <a16:creationId xmlns:a16="http://schemas.microsoft.com/office/drawing/2014/main" id="{0C267392-0933-8B1F-6E94-B67CBB79A118}"/>
                </a:ext>
              </a:extLst>
            </p:cNvPr>
            <p:cNvSpPr/>
            <p:nvPr>
              <p:custDataLst>
                <p:tags r:id="rId3"/>
              </p:custDataLst>
            </p:nvPr>
          </p:nvSpPr>
          <p:spPr>
            <a:xfrm>
              <a:off x="4968781" y="2512102"/>
              <a:ext cx="2293498" cy="2497636"/>
            </a:xfrm>
            <a:prstGeom prst="roundRect">
              <a:avLst>
                <a:gd name="adj" fmla="val 5624"/>
              </a:avLst>
            </a:prstGeom>
            <a:solidFill>
              <a:schemeClr val="accent1">
                <a:lumMod val="60000"/>
                <a:lumOff val="40000"/>
              </a:schemeClr>
            </a:solidFill>
            <a:ln w="13462">
              <a:solidFill>
                <a:schemeClr val="accent1"/>
              </a:solidFill>
            </a:ln>
            <a:effectLst>
              <a:outerShdw blurRad="190500" dist="38100" dir="5400000" sx="102000" sy="10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6926" tIns="48463" rIns="96926" bIns="48463"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08" b="0" i="0" u="none" strike="noStrike" kern="1200" cap="none" spc="0" normalizeH="0" baseline="0" noProof="0">
                <a:ln>
                  <a:noFill/>
                </a:ln>
                <a:solidFill>
                  <a:schemeClr val="tx1">
                    <a:lumMod val="65000"/>
                    <a:lumOff val="35000"/>
                  </a:schemeClr>
                </a:solidFill>
                <a:effectLst/>
                <a:uLnTx/>
                <a:uFillTx/>
                <a:latin typeface="OPPOSans R"/>
                <a:ea typeface="OPPOSans R"/>
                <a:cs typeface="+mn-cs"/>
              </a:endParaRPr>
            </a:p>
          </p:txBody>
        </p:sp>
        <p:sp>
          <p:nvSpPr>
            <p:cNvPr id="13" name="圆角矩形1">
              <a:extLst>
                <a:ext uri="{FF2B5EF4-FFF2-40B4-BE49-F238E27FC236}">
                  <a16:creationId xmlns:a16="http://schemas.microsoft.com/office/drawing/2014/main" id="{BDE85149-A7B6-8140-6191-F5333BD62DA1}"/>
                </a:ext>
              </a:extLst>
            </p:cNvPr>
            <p:cNvSpPr/>
            <p:nvPr>
              <p:custDataLst>
                <p:tags r:id="rId4"/>
              </p:custDataLst>
            </p:nvPr>
          </p:nvSpPr>
          <p:spPr>
            <a:xfrm>
              <a:off x="4929722" y="2481333"/>
              <a:ext cx="2237449" cy="2431764"/>
            </a:xfrm>
            <a:prstGeom prst="roundRect">
              <a:avLst>
                <a:gd name="adj" fmla="val 5624"/>
              </a:avLst>
            </a:prstGeom>
            <a:solidFill>
              <a:schemeClr val="bg1"/>
            </a:solidFill>
            <a:ln w="13462">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6926" tIns="48463" rIns="96926" bIns="48463"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08" b="0" i="0" u="none" strike="noStrike" kern="1200" cap="none" spc="0" normalizeH="0" baseline="0" noProof="0">
                <a:ln>
                  <a:noFill/>
                </a:ln>
                <a:solidFill>
                  <a:srgbClr val="FFFFFF"/>
                </a:solidFill>
                <a:effectLst/>
                <a:uLnTx/>
                <a:uFillTx/>
                <a:latin typeface="OPPOSans R"/>
                <a:ea typeface="OPPOSans R"/>
                <a:cs typeface="+mn-cs"/>
              </a:endParaRPr>
            </a:p>
          </p:txBody>
        </p:sp>
        <p:sp>
          <p:nvSpPr>
            <p:cNvPr id="14" name="文本框 13">
              <a:extLst>
                <a:ext uri="{FF2B5EF4-FFF2-40B4-BE49-F238E27FC236}">
                  <a16:creationId xmlns:a16="http://schemas.microsoft.com/office/drawing/2014/main" id="{CA0B62CE-A50F-77C4-1B15-88869AF41A65}"/>
                </a:ext>
              </a:extLst>
            </p:cNvPr>
            <p:cNvSpPr txBox="1"/>
            <p:nvPr/>
          </p:nvSpPr>
          <p:spPr>
            <a:xfrm>
              <a:off x="5113818" y="3041125"/>
              <a:ext cx="1874640" cy="1579984"/>
            </a:xfrm>
            <a:prstGeom prst="rect">
              <a:avLst/>
            </a:prstGeom>
            <a:noFill/>
          </p:spPr>
          <p:txBody>
            <a:bodyPr wrap="square" lIns="0" tIns="0" rIns="0" bIns="0" rtlCol="0" anchor="t">
              <a:spAutoFit/>
            </a:bodyPr>
            <a:lstStyle/>
            <a:p>
              <a:pPr algn="just">
                <a:lnSpc>
                  <a:spcPct val="130000"/>
                </a:lnSpc>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endParaRPr lang="zh-CN" altLang="en-US" sz="1600" dirty="0">
                <a:solidFill>
                  <a:schemeClr val="tx1">
                    <a:lumMod val="65000"/>
                    <a:lumOff val="35000"/>
                  </a:schemeClr>
                </a:solidFill>
                <a:latin typeface="+mn-ea"/>
              </a:endParaRPr>
            </a:p>
          </p:txBody>
        </p:sp>
        <p:sp>
          <p:nvSpPr>
            <p:cNvPr id="16" name="云形 15">
              <a:extLst>
                <a:ext uri="{FF2B5EF4-FFF2-40B4-BE49-F238E27FC236}">
                  <a16:creationId xmlns:a16="http://schemas.microsoft.com/office/drawing/2014/main" id="{00063C8A-8E00-D9EB-C5FB-366ED8357815}"/>
                </a:ext>
              </a:extLst>
            </p:cNvPr>
            <p:cNvSpPr/>
            <p:nvPr/>
          </p:nvSpPr>
          <p:spPr>
            <a:xfrm>
              <a:off x="5069411" y="2260904"/>
              <a:ext cx="1958070" cy="488233"/>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17" name="文本框 16">
              <a:extLst>
                <a:ext uri="{FF2B5EF4-FFF2-40B4-BE49-F238E27FC236}">
                  <a16:creationId xmlns:a16="http://schemas.microsoft.com/office/drawing/2014/main" id="{37276A92-37DF-3F84-E22E-99BFF08D942B}"/>
                </a:ext>
              </a:extLst>
            </p:cNvPr>
            <p:cNvSpPr txBox="1"/>
            <p:nvPr/>
          </p:nvSpPr>
          <p:spPr>
            <a:xfrm>
              <a:off x="5407245" y="2325393"/>
              <a:ext cx="1282402" cy="307777"/>
            </a:xfrm>
            <a:prstGeom prst="rect">
              <a:avLst/>
            </a:prstGeom>
            <a:noFill/>
          </p:spPr>
          <p:txBody>
            <a:bodyPr wrap="none" lIns="0" tIns="0" rIns="0" bIns="0" rtlCol="0" anchor="t">
              <a:spAutoFit/>
            </a:bodyPr>
            <a:lstStyle/>
            <a:p>
              <a:pPr algn="l"/>
              <a:r>
                <a:rPr lang="zh-CN" altLang="en-US" sz="2000" dirty="0">
                  <a:solidFill>
                    <a:srgbClr val="FFFFFF"/>
                  </a:solidFill>
                  <a:latin typeface="+mj-ea"/>
                  <a:ea typeface="+mj-ea"/>
                </a:rPr>
                <a:t>关键词标题</a:t>
              </a:r>
            </a:p>
          </p:txBody>
        </p:sp>
      </p:grpSp>
      <p:grpSp>
        <p:nvGrpSpPr>
          <p:cNvPr id="10" name="组合 9">
            <a:extLst>
              <a:ext uri="{FF2B5EF4-FFF2-40B4-BE49-F238E27FC236}">
                <a16:creationId xmlns:a16="http://schemas.microsoft.com/office/drawing/2014/main" id="{217A363B-3A50-BF26-D5BD-C35A810DAE7A}"/>
              </a:ext>
            </a:extLst>
          </p:cNvPr>
          <p:cNvGrpSpPr/>
          <p:nvPr/>
        </p:nvGrpSpPr>
        <p:grpSpPr>
          <a:xfrm>
            <a:off x="7774522" y="2260904"/>
            <a:ext cx="2332557" cy="2748834"/>
            <a:chOff x="7774522" y="2260904"/>
            <a:chExt cx="2332557" cy="2748834"/>
          </a:xfrm>
        </p:grpSpPr>
        <p:sp>
          <p:nvSpPr>
            <p:cNvPr id="19" name="圆角矩形2">
              <a:extLst>
                <a:ext uri="{FF2B5EF4-FFF2-40B4-BE49-F238E27FC236}">
                  <a16:creationId xmlns:a16="http://schemas.microsoft.com/office/drawing/2014/main" id="{0392EFCC-7865-C42A-F072-3C9A6CE2FC33}"/>
                </a:ext>
              </a:extLst>
            </p:cNvPr>
            <p:cNvSpPr/>
            <p:nvPr>
              <p:custDataLst>
                <p:tags r:id="rId1"/>
              </p:custDataLst>
            </p:nvPr>
          </p:nvSpPr>
          <p:spPr>
            <a:xfrm>
              <a:off x="7813581" y="2512102"/>
              <a:ext cx="2293498" cy="2497636"/>
            </a:xfrm>
            <a:prstGeom prst="roundRect">
              <a:avLst>
                <a:gd name="adj" fmla="val 5624"/>
              </a:avLst>
            </a:prstGeom>
            <a:solidFill>
              <a:schemeClr val="accent1">
                <a:lumMod val="60000"/>
                <a:lumOff val="40000"/>
              </a:schemeClr>
            </a:solidFill>
            <a:ln w="13462">
              <a:solidFill>
                <a:schemeClr val="accent1"/>
              </a:solidFill>
            </a:ln>
            <a:effectLst>
              <a:outerShdw blurRad="190500" dist="38100" dir="5400000" sx="102000" sy="102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6926" tIns="48463" rIns="96926" bIns="48463"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08" b="0" i="0" u="none" strike="noStrike" kern="1200" cap="none" spc="0" normalizeH="0" baseline="0" noProof="0">
                <a:ln>
                  <a:noFill/>
                </a:ln>
                <a:solidFill>
                  <a:schemeClr val="tx1">
                    <a:lumMod val="65000"/>
                    <a:lumOff val="35000"/>
                  </a:schemeClr>
                </a:solidFill>
                <a:effectLst/>
                <a:uLnTx/>
                <a:uFillTx/>
                <a:latin typeface="OPPOSans R"/>
                <a:ea typeface="OPPOSans R"/>
                <a:cs typeface="+mn-cs"/>
              </a:endParaRPr>
            </a:p>
          </p:txBody>
        </p:sp>
        <p:sp>
          <p:nvSpPr>
            <p:cNvPr id="20" name="圆角矩形1">
              <a:extLst>
                <a:ext uri="{FF2B5EF4-FFF2-40B4-BE49-F238E27FC236}">
                  <a16:creationId xmlns:a16="http://schemas.microsoft.com/office/drawing/2014/main" id="{54E881A4-9995-942A-ACCF-A0504727CE47}"/>
                </a:ext>
              </a:extLst>
            </p:cNvPr>
            <p:cNvSpPr/>
            <p:nvPr>
              <p:custDataLst>
                <p:tags r:id="rId2"/>
              </p:custDataLst>
            </p:nvPr>
          </p:nvSpPr>
          <p:spPr>
            <a:xfrm>
              <a:off x="7774522" y="2481333"/>
              <a:ext cx="2237449" cy="2431764"/>
            </a:xfrm>
            <a:prstGeom prst="roundRect">
              <a:avLst>
                <a:gd name="adj" fmla="val 5624"/>
              </a:avLst>
            </a:prstGeom>
            <a:solidFill>
              <a:schemeClr val="bg1"/>
            </a:solidFill>
            <a:ln w="13462">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6926" tIns="48463" rIns="96926" bIns="48463"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908" b="0" i="0" u="none" strike="noStrike" kern="1200" cap="none" spc="0" normalizeH="0" baseline="0" noProof="0">
                <a:ln>
                  <a:noFill/>
                </a:ln>
                <a:solidFill>
                  <a:srgbClr val="FFFFFF"/>
                </a:solidFill>
                <a:effectLst/>
                <a:uLnTx/>
                <a:uFillTx/>
                <a:latin typeface="OPPOSans R"/>
                <a:ea typeface="OPPOSans R"/>
                <a:cs typeface="+mn-cs"/>
              </a:endParaRPr>
            </a:p>
          </p:txBody>
        </p:sp>
        <p:sp>
          <p:nvSpPr>
            <p:cNvPr id="21" name="文本框 20">
              <a:extLst>
                <a:ext uri="{FF2B5EF4-FFF2-40B4-BE49-F238E27FC236}">
                  <a16:creationId xmlns:a16="http://schemas.microsoft.com/office/drawing/2014/main" id="{EB2CC4DA-5A3C-356C-5C19-876872124A46}"/>
                </a:ext>
              </a:extLst>
            </p:cNvPr>
            <p:cNvSpPr txBox="1"/>
            <p:nvPr/>
          </p:nvSpPr>
          <p:spPr>
            <a:xfrm>
              <a:off x="7958618" y="3041125"/>
              <a:ext cx="1874640" cy="1579984"/>
            </a:xfrm>
            <a:prstGeom prst="rect">
              <a:avLst/>
            </a:prstGeom>
            <a:noFill/>
          </p:spPr>
          <p:txBody>
            <a:bodyPr wrap="square" lIns="0" tIns="0" rIns="0" bIns="0" rtlCol="0" anchor="t">
              <a:spAutoFit/>
            </a:bodyPr>
            <a:lstStyle/>
            <a:p>
              <a:pPr algn="just">
                <a:lnSpc>
                  <a:spcPct val="130000"/>
                </a:lnSpc>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endParaRPr lang="zh-CN" altLang="en-US" sz="1600" dirty="0">
                <a:solidFill>
                  <a:schemeClr val="tx1">
                    <a:lumMod val="65000"/>
                    <a:lumOff val="35000"/>
                  </a:schemeClr>
                </a:solidFill>
                <a:latin typeface="+mn-ea"/>
              </a:endParaRPr>
            </a:p>
          </p:txBody>
        </p:sp>
        <p:sp>
          <p:nvSpPr>
            <p:cNvPr id="23" name="云形 22">
              <a:extLst>
                <a:ext uri="{FF2B5EF4-FFF2-40B4-BE49-F238E27FC236}">
                  <a16:creationId xmlns:a16="http://schemas.microsoft.com/office/drawing/2014/main" id="{5009A281-FCE5-1509-CD9E-C37BA9E197E4}"/>
                </a:ext>
              </a:extLst>
            </p:cNvPr>
            <p:cNvSpPr/>
            <p:nvPr/>
          </p:nvSpPr>
          <p:spPr>
            <a:xfrm>
              <a:off x="7914211" y="2260904"/>
              <a:ext cx="1958070" cy="488233"/>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24" name="文本框 23">
              <a:extLst>
                <a:ext uri="{FF2B5EF4-FFF2-40B4-BE49-F238E27FC236}">
                  <a16:creationId xmlns:a16="http://schemas.microsoft.com/office/drawing/2014/main" id="{6428CFC5-F565-D989-8A97-64E00A9F45AE}"/>
                </a:ext>
              </a:extLst>
            </p:cNvPr>
            <p:cNvSpPr txBox="1"/>
            <p:nvPr/>
          </p:nvSpPr>
          <p:spPr>
            <a:xfrm>
              <a:off x="8252045" y="2325393"/>
              <a:ext cx="1282402" cy="307777"/>
            </a:xfrm>
            <a:prstGeom prst="rect">
              <a:avLst/>
            </a:prstGeom>
            <a:noFill/>
          </p:spPr>
          <p:txBody>
            <a:bodyPr wrap="none" lIns="0" tIns="0" rIns="0" bIns="0" rtlCol="0" anchor="t">
              <a:spAutoFit/>
            </a:bodyPr>
            <a:lstStyle/>
            <a:p>
              <a:pPr algn="l"/>
              <a:r>
                <a:rPr lang="zh-CN" altLang="en-US" sz="2000" dirty="0">
                  <a:solidFill>
                    <a:srgbClr val="FFFFFF"/>
                  </a:solidFill>
                  <a:latin typeface="+mj-ea"/>
                  <a:ea typeface="+mj-ea"/>
                </a:rPr>
                <a:t>关键词标题</a:t>
              </a:r>
            </a:p>
          </p:txBody>
        </p:sp>
      </p:grpSp>
    </p:spTree>
    <p:extLst>
      <p:ext uri="{BB962C8B-B14F-4D97-AF65-F5344CB8AC3E}">
        <p14:creationId xmlns:p14="http://schemas.microsoft.com/office/powerpoint/2010/main" val="3737069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文本占位符 309">
            <a:extLst>
              <a:ext uri="{FF2B5EF4-FFF2-40B4-BE49-F238E27FC236}">
                <a16:creationId xmlns:a16="http://schemas.microsoft.com/office/drawing/2014/main" id="{1DEB9777-6623-C1FE-B99E-81390B4AE282}"/>
              </a:ext>
            </a:extLst>
          </p:cNvPr>
          <p:cNvSpPr>
            <a:spLocks noGrp="1"/>
          </p:cNvSpPr>
          <p:nvPr>
            <p:ph type="body" sz="quarter" idx="10"/>
          </p:nvPr>
        </p:nvSpPr>
        <p:spPr>
          <a:xfrm>
            <a:off x="4219678" y="1027133"/>
            <a:ext cx="3752644" cy="527540"/>
          </a:xfrm>
        </p:spPr>
        <p:txBody>
          <a:bodyPr/>
          <a:lstStyle/>
          <a:p>
            <a:r>
              <a:rPr lang="zh-CN" altLang="en-US" dirty="0"/>
              <a:t>活动准备</a:t>
            </a:r>
          </a:p>
        </p:txBody>
      </p:sp>
      <p:sp>
        <p:nvSpPr>
          <p:cNvPr id="18" name="文本框 17">
            <a:extLst>
              <a:ext uri="{FF2B5EF4-FFF2-40B4-BE49-F238E27FC236}">
                <a16:creationId xmlns:a16="http://schemas.microsoft.com/office/drawing/2014/main" id="{BB55A192-6D0A-F5AF-ECF8-36491982E647}"/>
              </a:ext>
            </a:extLst>
          </p:cNvPr>
          <p:cNvSpPr txBox="1"/>
          <p:nvPr/>
        </p:nvSpPr>
        <p:spPr>
          <a:xfrm>
            <a:off x="1910701" y="2774965"/>
            <a:ext cx="8439555" cy="271869"/>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rPr>
              <a:t>在这里输入你的正文阐述与关键词标题相关的具体内容若字数太多酌情先删减文案再缩小字号</a:t>
            </a:r>
          </a:p>
        </p:txBody>
      </p:sp>
      <p:grpSp>
        <p:nvGrpSpPr>
          <p:cNvPr id="2" name="组合 1">
            <a:extLst>
              <a:ext uri="{FF2B5EF4-FFF2-40B4-BE49-F238E27FC236}">
                <a16:creationId xmlns:a16="http://schemas.microsoft.com/office/drawing/2014/main" id="{D382F0F0-E680-45F5-143F-2ABAE6C16283}"/>
              </a:ext>
            </a:extLst>
          </p:cNvPr>
          <p:cNvGrpSpPr/>
          <p:nvPr/>
        </p:nvGrpSpPr>
        <p:grpSpPr>
          <a:xfrm>
            <a:off x="2065675" y="3473528"/>
            <a:ext cx="3869063" cy="2086183"/>
            <a:chOff x="2065675" y="3473528"/>
            <a:chExt cx="3869063" cy="2086183"/>
          </a:xfrm>
        </p:grpSpPr>
        <p:sp useBgFill="1">
          <p:nvSpPr>
            <p:cNvPr id="20" name="矩形: 圆角 19">
              <a:extLst>
                <a:ext uri="{FF2B5EF4-FFF2-40B4-BE49-F238E27FC236}">
                  <a16:creationId xmlns:a16="http://schemas.microsoft.com/office/drawing/2014/main" id="{48C8C8BA-08CC-CD0C-57F8-412A97640590}"/>
                </a:ext>
              </a:extLst>
            </p:cNvPr>
            <p:cNvSpPr/>
            <p:nvPr/>
          </p:nvSpPr>
          <p:spPr>
            <a:xfrm>
              <a:off x="2065675" y="3806348"/>
              <a:ext cx="3869063" cy="1753363"/>
            </a:xfrm>
            <a:prstGeom prst="roundRect">
              <a:avLst>
                <a:gd name="adj" fmla="val 5500"/>
              </a:avLst>
            </a:prstGeom>
            <a:ln>
              <a:solidFill>
                <a:schemeClr val="accent1"/>
              </a:solidFill>
            </a:ln>
            <a:effectLst>
              <a:outerShdw blurRad="190500" dist="38100" dir="3600000" sx="102000" sy="102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L"/>
                <a:cs typeface="+mn-cs"/>
              </a:endParaRPr>
            </a:p>
          </p:txBody>
        </p:sp>
        <p:sp>
          <p:nvSpPr>
            <p:cNvPr id="21" name="文本框 20">
              <a:extLst>
                <a:ext uri="{FF2B5EF4-FFF2-40B4-BE49-F238E27FC236}">
                  <a16:creationId xmlns:a16="http://schemas.microsoft.com/office/drawing/2014/main" id="{526F6C74-E96C-17B6-520B-4D8555A0BAAD}"/>
                </a:ext>
              </a:extLst>
            </p:cNvPr>
            <p:cNvSpPr txBox="1"/>
            <p:nvPr/>
          </p:nvSpPr>
          <p:spPr>
            <a:xfrm>
              <a:off x="2373587" y="4362426"/>
              <a:ext cx="3272027" cy="103214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rPr>
                <a:t>在这里输入你的正文阐述与关键词标题相关的具体内容若字数太多酌情先删减文案再缩小字号。</a:t>
              </a: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endParaRPr>
            </a:p>
          </p:txBody>
        </p:sp>
        <p:sp>
          <p:nvSpPr>
            <p:cNvPr id="23" name="云形 22">
              <a:extLst>
                <a:ext uri="{FF2B5EF4-FFF2-40B4-BE49-F238E27FC236}">
                  <a16:creationId xmlns:a16="http://schemas.microsoft.com/office/drawing/2014/main" id="{B65F8FA4-F075-6DDC-6DB5-648DCF2B8BF9}"/>
                </a:ext>
              </a:extLst>
            </p:cNvPr>
            <p:cNvSpPr/>
            <p:nvPr/>
          </p:nvSpPr>
          <p:spPr>
            <a:xfrm>
              <a:off x="2065675" y="3473528"/>
              <a:ext cx="2928374" cy="770910"/>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24" name="文本框 23">
              <a:extLst>
                <a:ext uri="{FF2B5EF4-FFF2-40B4-BE49-F238E27FC236}">
                  <a16:creationId xmlns:a16="http://schemas.microsoft.com/office/drawing/2014/main" id="{1C21CAB3-9949-C12A-1DBE-AA9A721B0B74}"/>
                </a:ext>
              </a:extLst>
            </p:cNvPr>
            <p:cNvSpPr txBox="1"/>
            <p:nvPr/>
          </p:nvSpPr>
          <p:spPr>
            <a:xfrm>
              <a:off x="2760421" y="3643540"/>
              <a:ext cx="1538883" cy="369332"/>
            </a:xfrm>
            <a:prstGeom prst="rect">
              <a:avLst/>
            </a:prstGeom>
            <a:noFill/>
          </p:spPr>
          <p:txBody>
            <a:bodyPr wrap="none" lIns="0" tIns="0" rIns="0" bIns="0" rtlCol="0" anchor="t">
              <a:spAutoFit/>
            </a:bodyPr>
            <a:lstStyle/>
            <a:p>
              <a:pPr algn="l"/>
              <a:r>
                <a:rPr lang="zh-CN" altLang="en-US" sz="2400" dirty="0">
                  <a:solidFill>
                    <a:srgbClr val="FFFFFF"/>
                  </a:solidFill>
                  <a:latin typeface="+mj-ea"/>
                  <a:ea typeface="+mj-ea"/>
                </a:rPr>
                <a:t>关键词标题</a:t>
              </a:r>
            </a:p>
          </p:txBody>
        </p:sp>
      </p:grpSp>
      <p:grpSp>
        <p:nvGrpSpPr>
          <p:cNvPr id="3" name="组合 2">
            <a:extLst>
              <a:ext uri="{FF2B5EF4-FFF2-40B4-BE49-F238E27FC236}">
                <a16:creationId xmlns:a16="http://schemas.microsoft.com/office/drawing/2014/main" id="{1A7BAF5C-3C80-1A6B-A4A3-D5E3ABB8E2D3}"/>
              </a:ext>
            </a:extLst>
          </p:cNvPr>
          <p:cNvGrpSpPr/>
          <p:nvPr/>
        </p:nvGrpSpPr>
        <p:grpSpPr>
          <a:xfrm>
            <a:off x="6403733" y="3473528"/>
            <a:ext cx="3869063" cy="2086183"/>
            <a:chOff x="6403733" y="3473528"/>
            <a:chExt cx="3869063" cy="2086183"/>
          </a:xfrm>
        </p:grpSpPr>
        <p:sp useBgFill="1">
          <p:nvSpPr>
            <p:cNvPr id="26" name="矩形: 圆角 25">
              <a:extLst>
                <a:ext uri="{FF2B5EF4-FFF2-40B4-BE49-F238E27FC236}">
                  <a16:creationId xmlns:a16="http://schemas.microsoft.com/office/drawing/2014/main" id="{CCDD0D78-3DC0-0112-DE01-30B9465A5AAB}"/>
                </a:ext>
              </a:extLst>
            </p:cNvPr>
            <p:cNvSpPr/>
            <p:nvPr/>
          </p:nvSpPr>
          <p:spPr>
            <a:xfrm>
              <a:off x="6403733" y="3806348"/>
              <a:ext cx="3869063" cy="1753363"/>
            </a:xfrm>
            <a:prstGeom prst="roundRect">
              <a:avLst>
                <a:gd name="adj" fmla="val 5500"/>
              </a:avLst>
            </a:prstGeom>
            <a:ln>
              <a:solidFill>
                <a:schemeClr val="accent1"/>
              </a:solidFill>
            </a:ln>
            <a:effectLst>
              <a:outerShdw blurRad="190500" dist="38100" dir="3600000" sx="102000" sy="102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L"/>
                <a:cs typeface="+mn-cs"/>
              </a:endParaRPr>
            </a:p>
          </p:txBody>
        </p:sp>
        <p:sp>
          <p:nvSpPr>
            <p:cNvPr id="27" name="文本框 26">
              <a:extLst>
                <a:ext uri="{FF2B5EF4-FFF2-40B4-BE49-F238E27FC236}">
                  <a16:creationId xmlns:a16="http://schemas.microsoft.com/office/drawing/2014/main" id="{64CCEDEC-47CB-8BF3-8A5C-20F7D1B1885A}"/>
                </a:ext>
              </a:extLst>
            </p:cNvPr>
            <p:cNvSpPr txBox="1"/>
            <p:nvPr/>
          </p:nvSpPr>
          <p:spPr>
            <a:xfrm>
              <a:off x="6711645" y="4362426"/>
              <a:ext cx="3272027" cy="103214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OPPOSans B" panose="00020600040101010101" pitchFamily="18" charset="-122"/>
                </a:rPr>
                <a:t>在这里输入你的正文阐述与关键词标题相关的具体内容若字数太多酌情先删减文案再缩小字号。</a:t>
              </a: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endParaRPr>
            </a:p>
          </p:txBody>
        </p:sp>
        <p:sp>
          <p:nvSpPr>
            <p:cNvPr id="29" name="云形 28">
              <a:extLst>
                <a:ext uri="{FF2B5EF4-FFF2-40B4-BE49-F238E27FC236}">
                  <a16:creationId xmlns:a16="http://schemas.microsoft.com/office/drawing/2014/main" id="{E7D932B0-E02D-B4CA-3260-A4A521149B16}"/>
                </a:ext>
              </a:extLst>
            </p:cNvPr>
            <p:cNvSpPr/>
            <p:nvPr/>
          </p:nvSpPr>
          <p:spPr>
            <a:xfrm>
              <a:off x="6403733" y="3473528"/>
              <a:ext cx="2928374" cy="770910"/>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30" name="文本框 29">
              <a:extLst>
                <a:ext uri="{FF2B5EF4-FFF2-40B4-BE49-F238E27FC236}">
                  <a16:creationId xmlns:a16="http://schemas.microsoft.com/office/drawing/2014/main" id="{2768A6B2-41B7-A939-D0C8-66A1D5B30562}"/>
                </a:ext>
              </a:extLst>
            </p:cNvPr>
            <p:cNvSpPr txBox="1"/>
            <p:nvPr/>
          </p:nvSpPr>
          <p:spPr>
            <a:xfrm>
              <a:off x="7098478" y="3643540"/>
              <a:ext cx="1538883" cy="369332"/>
            </a:xfrm>
            <a:prstGeom prst="rect">
              <a:avLst/>
            </a:prstGeom>
            <a:noFill/>
          </p:spPr>
          <p:txBody>
            <a:bodyPr wrap="none" lIns="0" tIns="0" rIns="0" bIns="0" rtlCol="0" anchor="t">
              <a:spAutoFit/>
            </a:bodyPr>
            <a:lstStyle/>
            <a:p>
              <a:pPr algn="l"/>
              <a:r>
                <a:rPr lang="zh-CN" altLang="en-US" sz="2400" dirty="0">
                  <a:solidFill>
                    <a:srgbClr val="FFFFFF"/>
                  </a:solidFill>
                  <a:latin typeface="+mj-ea"/>
                  <a:ea typeface="+mj-ea"/>
                </a:rPr>
                <a:t>关键词标题</a:t>
              </a:r>
            </a:p>
          </p:txBody>
        </p:sp>
      </p:grpSp>
      <p:sp>
        <p:nvSpPr>
          <p:cNvPr id="32" name="云形 31">
            <a:extLst>
              <a:ext uri="{FF2B5EF4-FFF2-40B4-BE49-F238E27FC236}">
                <a16:creationId xmlns:a16="http://schemas.microsoft.com/office/drawing/2014/main" id="{D0C76A54-FD9F-7A03-1419-556AE45A4C7A}"/>
              </a:ext>
            </a:extLst>
          </p:cNvPr>
          <p:cNvSpPr/>
          <p:nvPr/>
        </p:nvSpPr>
        <p:spPr>
          <a:xfrm>
            <a:off x="4666292" y="1818138"/>
            <a:ext cx="2928374" cy="770910"/>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33" name="文本框 32">
            <a:extLst>
              <a:ext uri="{FF2B5EF4-FFF2-40B4-BE49-F238E27FC236}">
                <a16:creationId xmlns:a16="http://schemas.microsoft.com/office/drawing/2014/main" id="{EF819869-B01C-FD34-788E-FEA9A2099A87}"/>
              </a:ext>
            </a:extLst>
          </p:cNvPr>
          <p:cNvSpPr txBox="1"/>
          <p:nvPr/>
        </p:nvSpPr>
        <p:spPr>
          <a:xfrm>
            <a:off x="5361037" y="1988150"/>
            <a:ext cx="1538883" cy="369332"/>
          </a:xfrm>
          <a:prstGeom prst="rect">
            <a:avLst/>
          </a:prstGeom>
          <a:noFill/>
        </p:spPr>
        <p:txBody>
          <a:bodyPr wrap="none" lIns="0" tIns="0" rIns="0" bIns="0" rtlCol="0" anchor="t">
            <a:spAutoFit/>
          </a:bodyPr>
          <a:lstStyle/>
          <a:p>
            <a:pPr algn="l"/>
            <a:r>
              <a:rPr lang="zh-CN" altLang="en-US" sz="2400" dirty="0">
                <a:solidFill>
                  <a:srgbClr val="FFFFFF"/>
                </a:solidFill>
                <a:latin typeface="+mj-ea"/>
                <a:ea typeface="+mj-ea"/>
              </a:rPr>
              <a:t>关键词标题</a:t>
            </a:r>
          </a:p>
        </p:txBody>
      </p:sp>
    </p:spTree>
    <p:extLst>
      <p:ext uri="{BB962C8B-B14F-4D97-AF65-F5344CB8AC3E}">
        <p14:creationId xmlns:p14="http://schemas.microsoft.com/office/powerpoint/2010/main" val="2026975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C5C4C65-4FDF-E5DA-3428-F4644EC12AA1}"/>
              </a:ext>
            </a:extLst>
          </p:cNvPr>
          <p:cNvSpPr txBox="1"/>
          <p:nvPr/>
        </p:nvSpPr>
        <p:spPr>
          <a:xfrm>
            <a:off x="1333484" y="2930402"/>
            <a:ext cx="5932929" cy="997196"/>
          </a:xfrm>
          <a:prstGeom prst="rect">
            <a:avLst/>
          </a:prstGeom>
          <a:noFill/>
          <a:ln w="3175">
            <a:noFill/>
          </a:ln>
          <a:effectLst/>
        </p:spPr>
        <p:txBody>
          <a:bodyPr wrap="square" lIns="0" tIns="0" rIns="0" bIns="0" rtlCol="0" anchor="ctr" anchorCtr="1">
            <a:spAutoFit/>
          </a:bodyPr>
          <a:lstStyle/>
          <a:p>
            <a:r>
              <a:rPr lang="zh-CN" altLang="en-US" sz="6480" dirty="0">
                <a:ln w="10287">
                  <a:noFill/>
                </a:ln>
                <a:gradFill>
                  <a:gsLst>
                    <a:gs pos="0">
                      <a:schemeClr val="accent1">
                        <a:lumMod val="60000"/>
                        <a:lumOff val="40000"/>
                      </a:schemeClr>
                    </a:gs>
                    <a:gs pos="100000">
                      <a:schemeClr val="accent1"/>
                    </a:gs>
                  </a:gsLst>
                  <a:lin ang="2700000" scaled="0"/>
                </a:gradFill>
                <a:latin typeface="+mj-ea"/>
                <a:ea typeface="+mj-ea"/>
              </a:rPr>
              <a:t>感谢大家观看</a:t>
            </a:r>
            <a:endParaRPr kumimoji="0" lang="zh-CN" altLang="en-US" sz="6480" b="0" i="0" u="none" strike="noStrike" kern="1200" cap="none" spc="0" normalizeH="0" baseline="0" noProof="0" dirty="0">
              <a:ln w="3175">
                <a:noFill/>
              </a:ln>
              <a:gradFill>
                <a:gsLst>
                  <a:gs pos="0">
                    <a:schemeClr val="accent1">
                      <a:lumMod val="60000"/>
                      <a:lumOff val="40000"/>
                    </a:schemeClr>
                  </a:gs>
                  <a:gs pos="100000">
                    <a:schemeClr val="accent1"/>
                  </a:gs>
                </a:gsLst>
                <a:lin ang="2700000" scaled="0"/>
              </a:gradFill>
              <a:effectLst/>
              <a:uLnTx/>
              <a:uFillTx/>
              <a:latin typeface="+mj-ea"/>
              <a:ea typeface="+mj-ea"/>
              <a:cs typeface="+mn-cs"/>
            </a:endParaRPr>
          </a:p>
        </p:txBody>
      </p:sp>
    </p:spTree>
    <p:extLst>
      <p:ext uri="{BB962C8B-B14F-4D97-AF65-F5344CB8AC3E}">
        <p14:creationId xmlns:p14="http://schemas.microsoft.com/office/powerpoint/2010/main" val="2288452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61613" y="798934"/>
            <a:ext cx="1699711" cy="16072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627782"/>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小燕子</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XIAO YAN ZI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512214"/>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mn-ea"/>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mn-ea"/>
                <a:cs typeface="+mn-cs"/>
              </a:rPr>
              <a:t>和</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mn-ea"/>
                <a:cs typeface="+mn-cs"/>
              </a:rPr>
              <a:t>PS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mn-ea"/>
                <a:cs typeface="+mn-cs"/>
              </a:rPr>
              <a:t>爱好者</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2007622"/>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mn-ea"/>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mn-ea"/>
                <a:cs typeface="+mn-cs"/>
              </a:rPr>
              <a:t>模板设计师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dlyy0285</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小燕子</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缺角矩形 20">
            <a:extLst>
              <a:ext uri="{FF2B5EF4-FFF2-40B4-BE49-F238E27FC236}">
                <a16:creationId xmlns:a16="http://schemas.microsoft.com/office/drawing/2014/main" id="{E0E5CF21-4D0D-1C7D-4D2B-267F043A2635}"/>
              </a:ext>
            </a:extLst>
          </p:cNvPr>
          <p:cNvSpPr/>
          <p:nvPr/>
        </p:nvSpPr>
        <p:spPr>
          <a:xfrm>
            <a:off x="1716081" y="3649749"/>
            <a:ext cx="2005200" cy="1080000"/>
          </a:xfrm>
          <a:prstGeom prst="plaque">
            <a:avLst>
              <a:gd name="adj" fmla="val 11700"/>
            </a:avLst>
          </a:prstGeom>
          <a:solidFill>
            <a:schemeClr val="accent1">
              <a:lumMod val="60000"/>
              <a:lumOff val="40000"/>
            </a:schemeClr>
          </a:solidFill>
          <a:ln w="12700" cap="flat" cmpd="sng" algn="ctr">
            <a:noFill/>
            <a:prstDash val="solid"/>
            <a:miter lim="800000"/>
          </a:ln>
          <a:effectLst>
            <a:outerShdw blurRad="190500" dist="38100" dir="5400000" sx="102000" sy="102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缺角矩形 21">
            <a:extLst>
              <a:ext uri="{FF2B5EF4-FFF2-40B4-BE49-F238E27FC236}">
                <a16:creationId xmlns:a16="http://schemas.microsoft.com/office/drawing/2014/main" id="{CAE45E01-AC3B-EC56-FA3F-04F99C6FA929}"/>
              </a:ext>
            </a:extLst>
          </p:cNvPr>
          <p:cNvSpPr/>
          <p:nvPr/>
        </p:nvSpPr>
        <p:spPr>
          <a:xfrm>
            <a:off x="1819053" y="3733944"/>
            <a:ext cx="1800000" cy="900000"/>
          </a:xfrm>
          <a:prstGeom prst="plaque">
            <a:avLst>
              <a:gd name="adj" fmla="val 117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7" name="文本框 746">
            <a:extLst>
              <a:ext uri="{FF2B5EF4-FFF2-40B4-BE49-F238E27FC236}">
                <a16:creationId xmlns:a16="http://schemas.microsoft.com/office/drawing/2014/main" id="{D5BE0AC5-45CB-B9B2-08FE-E88D3A1FF408}"/>
              </a:ext>
            </a:extLst>
          </p:cNvPr>
          <p:cNvSpPr txBox="1"/>
          <p:nvPr/>
        </p:nvSpPr>
        <p:spPr>
          <a:xfrm>
            <a:off x="1964660" y="3921563"/>
            <a:ext cx="1531750" cy="369332"/>
          </a:xfrm>
          <a:prstGeom prst="rect">
            <a:avLst/>
          </a:prstGeom>
          <a:noFill/>
        </p:spPr>
        <p:txBody>
          <a:bodyPr wrap="square" lIns="0" tIns="0" rIns="0" bIns="0" rtlCol="0" anchor="t">
            <a:spAutoFit/>
          </a:bodyPr>
          <a:lstStyle/>
          <a:p>
            <a:pPr algn="dist"/>
            <a:r>
              <a:rPr lang="zh-CN" altLang="en-US" sz="2400" dirty="0">
                <a:gradFill>
                  <a:gsLst>
                    <a:gs pos="0">
                      <a:schemeClr val="accent1">
                        <a:lumMod val="80000"/>
                        <a:lumOff val="20000"/>
                      </a:schemeClr>
                    </a:gs>
                    <a:gs pos="100000">
                      <a:schemeClr val="accent1"/>
                    </a:gs>
                  </a:gsLst>
                  <a:lin ang="5400000" scaled="0"/>
                </a:gradFill>
                <a:latin typeface="+mj-ea"/>
                <a:ea typeface="+mj-ea"/>
              </a:rPr>
              <a:t>活动的意义</a:t>
            </a:r>
          </a:p>
        </p:txBody>
      </p:sp>
      <p:sp>
        <p:nvSpPr>
          <p:cNvPr id="748" name="文本框 747">
            <a:extLst>
              <a:ext uri="{FF2B5EF4-FFF2-40B4-BE49-F238E27FC236}">
                <a16:creationId xmlns:a16="http://schemas.microsoft.com/office/drawing/2014/main" id="{AE42A62F-5DD0-F7D6-4879-BBD3053A19F7}"/>
              </a:ext>
            </a:extLst>
          </p:cNvPr>
          <p:cNvSpPr txBox="1"/>
          <p:nvPr/>
        </p:nvSpPr>
        <p:spPr>
          <a:xfrm>
            <a:off x="1964660" y="4307825"/>
            <a:ext cx="1531750" cy="138499"/>
          </a:xfrm>
          <a:prstGeom prst="rect">
            <a:avLst/>
          </a:prstGeom>
          <a:noFill/>
        </p:spPr>
        <p:txBody>
          <a:bodyPr wrap="square" lIns="0" tIns="0" rIns="0" bIns="0" rtlCol="0" anchor="t">
            <a:spAutoFit/>
          </a:bodyPr>
          <a:lstStyle/>
          <a:p>
            <a:pPr algn="dist"/>
            <a:r>
              <a:rPr lang="en-US" altLang="zh-CN" sz="900" dirty="0">
                <a:solidFill>
                  <a:schemeClr val="accent1"/>
                </a:solidFill>
              </a:rPr>
              <a:t>MEANING OF THE EVENT</a:t>
            </a:r>
          </a:p>
        </p:txBody>
      </p:sp>
      <p:sp>
        <p:nvSpPr>
          <p:cNvPr id="46" name="文本框 45">
            <a:extLst>
              <a:ext uri="{FF2B5EF4-FFF2-40B4-BE49-F238E27FC236}">
                <a16:creationId xmlns:a16="http://schemas.microsoft.com/office/drawing/2014/main" id="{7CE89D94-813A-2349-CA94-085127FF4A0A}"/>
              </a:ext>
            </a:extLst>
          </p:cNvPr>
          <p:cNvSpPr txBox="1"/>
          <p:nvPr/>
        </p:nvSpPr>
        <p:spPr>
          <a:xfrm>
            <a:off x="2086570" y="2905900"/>
            <a:ext cx="1264967"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gradFill>
                  <a:gsLst>
                    <a:gs pos="0">
                      <a:schemeClr val="accent1"/>
                    </a:gs>
                    <a:gs pos="73000">
                      <a:schemeClr val="accent1">
                        <a:lumMod val="60000"/>
                        <a:lumOff val="40000"/>
                        <a:alpha val="0"/>
                      </a:schemeClr>
                    </a:gs>
                  </a:gsLst>
                  <a:lin ang="5400000" scaled="0"/>
                </a:gradFill>
                <a:effectLst/>
                <a:uLnTx/>
                <a:uFillTx/>
                <a:latin typeface="+mj-lt"/>
                <a:ea typeface="OPPOSans R"/>
                <a:cs typeface="+mn-cs"/>
              </a:rPr>
              <a:t>01</a:t>
            </a:r>
            <a:endParaRPr kumimoji="0" lang="zh-CN" altLang="en-US" sz="6000" b="0" i="0" u="none" strike="noStrike" kern="1200" cap="none" spc="0" normalizeH="0" baseline="0" noProof="0" dirty="0">
              <a:ln>
                <a:noFill/>
              </a:ln>
              <a:gradFill>
                <a:gsLst>
                  <a:gs pos="0">
                    <a:schemeClr val="accent1"/>
                  </a:gs>
                  <a:gs pos="73000">
                    <a:schemeClr val="accent1">
                      <a:lumMod val="60000"/>
                      <a:lumOff val="40000"/>
                      <a:alpha val="0"/>
                    </a:schemeClr>
                  </a:gs>
                </a:gsLst>
                <a:lin ang="5400000" scaled="0"/>
              </a:gradFill>
              <a:effectLst/>
              <a:uLnTx/>
              <a:uFillTx/>
              <a:latin typeface="+mj-lt"/>
              <a:ea typeface="OPPOSans R"/>
              <a:cs typeface="+mn-cs"/>
            </a:endParaRPr>
          </a:p>
        </p:txBody>
      </p:sp>
      <p:sp>
        <p:nvSpPr>
          <p:cNvPr id="23" name="缺角矩形 22">
            <a:extLst>
              <a:ext uri="{FF2B5EF4-FFF2-40B4-BE49-F238E27FC236}">
                <a16:creationId xmlns:a16="http://schemas.microsoft.com/office/drawing/2014/main" id="{3DBC8B31-89CE-D629-68B1-7CA9C248A590}"/>
              </a:ext>
            </a:extLst>
          </p:cNvPr>
          <p:cNvSpPr/>
          <p:nvPr/>
        </p:nvSpPr>
        <p:spPr>
          <a:xfrm>
            <a:off x="3967627" y="3649749"/>
            <a:ext cx="2005200" cy="1080000"/>
          </a:xfrm>
          <a:prstGeom prst="plaque">
            <a:avLst>
              <a:gd name="adj" fmla="val 11700"/>
            </a:avLst>
          </a:prstGeom>
          <a:solidFill>
            <a:schemeClr val="accent1">
              <a:lumMod val="60000"/>
              <a:lumOff val="40000"/>
            </a:schemeClr>
          </a:solidFill>
          <a:ln w="12700" cap="flat" cmpd="sng" algn="ctr">
            <a:noFill/>
            <a:prstDash val="solid"/>
            <a:miter lim="800000"/>
          </a:ln>
          <a:effectLst>
            <a:outerShdw blurRad="190500" dist="38100" dir="5400000" sx="102000" sy="102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缺角矩形 23">
            <a:extLst>
              <a:ext uri="{FF2B5EF4-FFF2-40B4-BE49-F238E27FC236}">
                <a16:creationId xmlns:a16="http://schemas.microsoft.com/office/drawing/2014/main" id="{3F78795B-D6D7-BC9E-7561-4593EB0043EA}"/>
              </a:ext>
            </a:extLst>
          </p:cNvPr>
          <p:cNvSpPr/>
          <p:nvPr/>
        </p:nvSpPr>
        <p:spPr>
          <a:xfrm>
            <a:off x="4070599" y="3733944"/>
            <a:ext cx="1800000" cy="900000"/>
          </a:xfrm>
          <a:prstGeom prst="plaque">
            <a:avLst>
              <a:gd name="adj" fmla="val 117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5" name="文本框 764">
            <a:extLst>
              <a:ext uri="{FF2B5EF4-FFF2-40B4-BE49-F238E27FC236}">
                <a16:creationId xmlns:a16="http://schemas.microsoft.com/office/drawing/2014/main" id="{181A1DA8-CDB5-6395-6D03-DC7DE991935E}"/>
              </a:ext>
            </a:extLst>
          </p:cNvPr>
          <p:cNvSpPr txBox="1">
            <a:spLocks/>
          </p:cNvSpPr>
          <p:nvPr/>
        </p:nvSpPr>
        <p:spPr>
          <a:xfrm>
            <a:off x="4216206" y="3921563"/>
            <a:ext cx="1531750" cy="369332"/>
          </a:xfrm>
          <a:prstGeom prst="rect">
            <a:avLst/>
          </a:prstGeom>
          <a:noFill/>
        </p:spPr>
        <p:txBody>
          <a:bodyPr wrap="square" lIns="0" tIns="0" rIns="0" bIns="0" rtlCol="0" anchor="t">
            <a:spAutoFit/>
          </a:bodyPr>
          <a:lstStyle>
            <a:defPPr>
              <a:defRPr lang="zh-CN"/>
            </a:defPPr>
            <a:lvl1pPr algn="dist">
              <a:defRPr sz="2400">
                <a:gradFill>
                  <a:gsLst>
                    <a:gs pos="0">
                      <a:schemeClr val="accent1">
                        <a:lumMod val="80000"/>
                        <a:lumOff val="20000"/>
                      </a:schemeClr>
                    </a:gs>
                    <a:gs pos="100000">
                      <a:schemeClr val="accent1"/>
                    </a:gs>
                  </a:gsLst>
                  <a:lin ang="5400000" scaled="0"/>
                </a:gradFill>
                <a:latin typeface="+mj-ea"/>
                <a:ea typeface="+mj-ea"/>
              </a:defRPr>
            </a:lvl1pPr>
          </a:lstStyle>
          <a:p>
            <a:r>
              <a:rPr lang="zh-CN" altLang="en-US" dirty="0"/>
              <a:t>活动介绍</a:t>
            </a:r>
          </a:p>
        </p:txBody>
      </p:sp>
      <p:sp>
        <p:nvSpPr>
          <p:cNvPr id="766" name="文本框 765">
            <a:extLst>
              <a:ext uri="{FF2B5EF4-FFF2-40B4-BE49-F238E27FC236}">
                <a16:creationId xmlns:a16="http://schemas.microsoft.com/office/drawing/2014/main" id="{99BD4A68-0813-BC24-FAAB-009A66DCC16D}"/>
              </a:ext>
            </a:extLst>
          </p:cNvPr>
          <p:cNvSpPr txBox="1">
            <a:spLocks/>
          </p:cNvSpPr>
          <p:nvPr/>
        </p:nvSpPr>
        <p:spPr>
          <a:xfrm>
            <a:off x="4216206" y="4307825"/>
            <a:ext cx="1531750" cy="138499"/>
          </a:xfrm>
          <a:prstGeom prst="rect">
            <a:avLst/>
          </a:prstGeom>
          <a:noFill/>
        </p:spPr>
        <p:txBody>
          <a:bodyPr wrap="square" lIns="0" tIns="0" rIns="0" bIns="0" rtlCol="0" anchor="t">
            <a:spAutoFit/>
          </a:bodyPr>
          <a:lstStyle>
            <a:defPPr>
              <a:defRPr lang="zh-CN"/>
            </a:defPPr>
            <a:lvl1pPr algn="dist">
              <a:defRPr sz="900">
                <a:solidFill>
                  <a:schemeClr val="accent1"/>
                </a:solidFill>
              </a:defRPr>
            </a:lvl1pPr>
          </a:lstStyle>
          <a:p>
            <a:r>
              <a:rPr lang="en-US" altLang="zh-CN"/>
              <a:t>ACTIVITY  INTRODUCE</a:t>
            </a:r>
            <a:endParaRPr lang="en-US" altLang="zh-CN" dirty="0"/>
          </a:p>
        </p:txBody>
      </p:sp>
      <p:sp>
        <p:nvSpPr>
          <p:cNvPr id="47" name="文本框 46">
            <a:extLst>
              <a:ext uri="{FF2B5EF4-FFF2-40B4-BE49-F238E27FC236}">
                <a16:creationId xmlns:a16="http://schemas.microsoft.com/office/drawing/2014/main" id="{9D0C2924-1555-D014-2F77-51E4489B184A}"/>
              </a:ext>
            </a:extLst>
          </p:cNvPr>
          <p:cNvSpPr txBox="1"/>
          <p:nvPr/>
        </p:nvSpPr>
        <p:spPr>
          <a:xfrm>
            <a:off x="4338116" y="2905900"/>
            <a:ext cx="1264967" cy="1015663"/>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6000" b="0" i="0" u="none" strike="noStrike" cap="none" spc="0" normalizeH="0" baseline="0">
                <a:ln>
                  <a:noFill/>
                </a:ln>
                <a:gradFill>
                  <a:gsLst>
                    <a:gs pos="0">
                      <a:schemeClr val="accent1"/>
                    </a:gs>
                    <a:gs pos="73000">
                      <a:schemeClr val="accent1">
                        <a:lumMod val="60000"/>
                        <a:lumOff val="40000"/>
                        <a:alpha val="0"/>
                      </a:schemeClr>
                    </a:gs>
                  </a:gsLst>
                  <a:lin ang="5400000" scaled="0"/>
                </a:gradFill>
                <a:effectLst/>
                <a:uLnTx/>
                <a:uFillTx/>
                <a:latin typeface="+mj-lt"/>
                <a:ea typeface="OPPOSans R"/>
              </a:defRPr>
            </a:lvl1pPr>
          </a:lstStyle>
          <a:p>
            <a:r>
              <a:rPr lang="en-US" altLang="zh-CN"/>
              <a:t>02</a:t>
            </a:r>
            <a:endParaRPr lang="zh-CN" altLang="en-US" dirty="0"/>
          </a:p>
        </p:txBody>
      </p:sp>
      <p:sp>
        <p:nvSpPr>
          <p:cNvPr id="28" name="缺角矩形 27">
            <a:extLst>
              <a:ext uri="{FF2B5EF4-FFF2-40B4-BE49-F238E27FC236}">
                <a16:creationId xmlns:a16="http://schemas.microsoft.com/office/drawing/2014/main" id="{A3160EA7-FCBE-F2E0-72A1-BD66A789A826}"/>
              </a:ext>
            </a:extLst>
          </p:cNvPr>
          <p:cNvSpPr/>
          <p:nvPr/>
        </p:nvSpPr>
        <p:spPr>
          <a:xfrm>
            <a:off x="6219173" y="3649749"/>
            <a:ext cx="2005200" cy="1080000"/>
          </a:xfrm>
          <a:prstGeom prst="plaque">
            <a:avLst>
              <a:gd name="adj" fmla="val 11700"/>
            </a:avLst>
          </a:prstGeom>
          <a:solidFill>
            <a:schemeClr val="accent1">
              <a:lumMod val="60000"/>
              <a:lumOff val="40000"/>
            </a:schemeClr>
          </a:solidFill>
          <a:ln w="12700" cap="flat" cmpd="sng" algn="ctr">
            <a:noFill/>
            <a:prstDash val="solid"/>
            <a:miter lim="800000"/>
          </a:ln>
          <a:effectLst>
            <a:outerShdw blurRad="190500" dist="38100" dir="5400000" sx="102000" sy="102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缺角矩形 28">
            <a:extLst>
              <a:ext uri="{FF2B5EF4-FFF2-40B4-BE49-F238E27FC236}">
                <a16:creationId xmlns:a16="http://schemas.microsoft.com/office/drawing/2014/main" id="{F7584476-9C8A-80CE-BF2D-F934006BB783}"/>
              </a:ext>
            </a:extLst>
          </p:cNvPr>
          <p:cNvSpPr/>
          <p:nvPr/>
        </p:nvSpPr>
        <p:spPr>
          <a:xfrm>
            <a:off x="6322145" y="3733944"/>
            <a:ext cx="1800000" cy="900000"/>
          </a:xfrm>
          <a:prstGeom prst="plaque">
            <a:avLst>
              <a:gd name="adj" fmla="val 117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2" name="文本框 741">
            <a:extLst>
              <a:ext uri="{FF2B5EF4-FFF2-40B4-BE49-F238E27FC236}">
                <a16:creationId xmlns:a16="http://schemas.microsoft.com/office/drawing/2014/main" id="{4F071812-0539-1153-DCD0-DE22D44A684D}"/>
              </a:ext>
            </a:extLst>
          </p:cNvPr>
          <p:cNvSpPr txBox="1">
            <a:spLocks/>
          </p:cNvSpPr>
          <p:nvPr/>
        </p:nvSpPr>
        <p:spPr>
          <a:xfrm>
            <a:off x="6467752" y="3921563"/>
            <a:ext cx="1531750" cy="369332"/>
          </a:xfrm>
          <a:prstGeom prst="rect">
            <a:avLst/>
          </a:prstGeom>
          <a:noFill/>
        </p:spPr>
        <p:txBody>
          <a:bodyPr wrap="square" lIns="0" tIns="0" rIns="0" bIns="0" rtlCol="0" anchor="t">
            <a:spAutoFit/>
          </a:bodyPr>
          <a:lstStyle>
            <a:defPPr>
              <a:defRPr lang="zh-CN"/>
            </a:defPPr>
            <a:lvl1pPr algn="dist">
              <a:defRPr sz="2400">
                <a:gradFill>
                  <a:gsLst>
                    <a:gs pos="0">
                      <a:schemeClr val="accent1">
                        <a:lumMod val="80000"/>
                        <a:lumOff val="20000"/>
                      </a:schemeClr>
                    </a:gs>
                    <a:gs pos="100000">
                      <a:schemeClr val="accent1"/>
                    </a:gs>
                  </a:gsLst>
                  <a:lin ang="5400000" scaled="0"/>
                </a:gradFill>
                <a:latin typeface="+mj-ea"/>
                <a:ea typeface="+mj-ea"/>
              </a:defRPr>
            </a:lvl1pPr>
          </a:lstStyle>
          <a:p>
            <a:r>
              <a:rPr lang="zh-CN" altLang="en-US" dirty="0"/>
              <a:t>活动安排</a:t>
            </a:r>
          </a:p>
        </p:txBody>
      </p:sp>
      <p:sp>
        <p:nvSpPr>
          <p:cNvPr id="743" name="文本框 742">
            <a:extLst>
              <a:ext uri="{FF2B5EF4-FFF2-40B4-BE49-F238E27FC236}">
                <a16:creationId xmlns:a16="http://schemas.microsoft.com/office/drawing/2014/main" id="{5B9BD0B0-0A83-C9B3-50CF-DC9A17A06EF2}"/>
              </a:ext>
            </a:extLst>
          </p:cNvPr>
          <p:cNvSpPr txBox="1">
            <a:spLocks/>
          </p:cNvSpPr>
          <p:nvPr/>
        </p:nvSpPr>
        <p:spPr>
          <a:xfrm>
            <a:off x="6467752" y="4307825"/>
            <a:ext cx="1531750" cy="138499"/>
          </a:xfrm>
          <a:prstGeom prst="rect">
            <a:avLst/>
          </a:prstGeom>
          <a:noFill/>
        </p:spPr>
        <p:txBody>
          <a:bodyPr wrap="square" lIns="0" tIns="0" rIns="0" bIns="0" rtlCol="0" anchor="t">
            <a:spAutoFit/>
          </a:bodyPr>
          <a:lstStyle>
            <a:defPPr>
              <a:defRPr lang="zh-CN"/>
            </a:defPPr>
            <a:lvl1pPr algn="dist">
              <a:defRPr sz="900">
                <a:solidFill>
                  <a:schemeClr val="accent1"/>
                </a:solidFill>
              </a:defRPr>
            </a:lvl1pPr>
          </a:lstStyle>
          <a:p>
            <a:r>
              <a:rPr lang="en-US" altLang="zh-CN"/>
              <a:t>ACTIVITY  ARRANGEMENT</a:t>
            </a:r>
            <a:endParaRPr lang="en-US" altLang="zh-CN" dirty="0"/>
          </a:p>
        </p:txBody>
      </p:sp>
      <p:sp>
        <p:nvSpPr>
          <p:cNvPr id="48" name="文本框 47">
            <a:extLst>
              <a:ext uri="{FF2B5EF4-FFF2-40B4-BE49-F238E27FC236}">
                <a16:creationId xmlns:a16="http://schemas.microsoft.com/office/drawing/2014/main" id="{988C9210-0EAE-5831-2B11-552C610BCBFC}"/>
              </a:ext>
            </a:extLst>
          </p:cNvPr>
          <p:cNvSpPr txBox="1"/>
          <p:nvPr/>
        </p:nvSpPr>
        <p:spPr>
          <a:xfrm>
            <a:off x="6589662" y="2905900"/>
            <a:ext cx="1264967" cy="1015663"/>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6000" b="0" i="0" u="none" strike="noStrike" cap="none" spc="0" normalizeH="0" baseline="0">
                <a:ln>
                  <a:noFill/>
                </a:ln>
                <a:gradFill>
                  <a:gsLst>
                    <a:gs pos="0">
                      <a:schemeClr val="accent1"/>
                    </a:gs>
                    <a:gs pos="73000">
                      <a:schemeClr val="accent1">
                        <a:lumMod val="60000"/>
                        <a:lumOff val="40000"/>
                        <a:alpha val="0"/>
                      </a:schemeClr>
                    </a:gs>
                  </a:gsLst>
                  <a:lin ang="5400000" scaled="0"/>
                </a:gradFill>
                <a:effectLst/>
                <a:uLnTx/>
                <a:uFillTx/>
                <a:latin typeface="+mj-lt"/>
                <a:ea typeface="OPPOSans R"/>
              </a:defRPr>
            </a:lvl1pPr>
          </a:lstStyle>
          <a:p>
            <a:r>
              <a:rPr lang="en-US" altLang="zh-CN"/>
              <a:t>03</a:t>
            </a:r>
            <a:endParaRPr lang="zh-CN" altLang="en-US" dirty="0"/>
          </a:p>
        </p:txBody>
      </p:sp>
      <p:sp>
        <p:nvSpPr>
          <p:cNvPr id="33" name="缺角矩形 32">
            <a:extLst>
              <a:ext uri="{FF2B5EF4-FFF2-40B4-BE49-F238E27FC236}">
                <a16:creationId xmlns:a16="http://schemas.microsoft.com/office/drawing/2014/main" id="{1BC61789-8487-D6D1-38AB-E1A68FB96ABD}"/>
              </a:ext>
            </a:extLst>
          </p:cNvPr>
          <p:cNvSpPr/>
          <p:nvPr/>
        </p:nvSpPr>
        <p:spPr>
          <a:xfrm>
            <a:off x="8470720" y="3649749"/>
            <a:ext cx="2005200" cy="1080000"/>
          </a:xfrm>
          <a:prstGeom prst="plaque">
            <a:avLst>
              <a:gd name="adj" fmla="val 11700"/>
            </a:avLst>
          </a:prstGeom>
          <a:solidFill>
            <a:schemeClr val="accent1">
              <a:lumMod val="60000"/>
              <a:lumOff val="40000"/>
            </a:schemeClr>
          </a:solidFill>
          <a:ln w="12700" cap="flat" cmpd="sng" algn="ctr">
            <a:noFill/>
            <a:prstDash val="solid"/>
            <a:miter lim="800000"/>
          </a:ln>
          <a:effectLst>
            <a:outerShdw blurRad="190500" dist="38100" dir="5400000" sx="102000" sy="102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缺角矩形 33">
            <a:extLst>
              <a:ext uri="{FF2B5EF4-FFF2-40B4-BE49-F238E27FC236}">
                <a16:creationId xmlns:a16="http://schemas.microsoft.com/office/drawing/2014/main" id="{C948C9A4-736B-5AFF-78C0-813F79D2F41A}"/>
              </a:ext>
            </a:extLst>
          </p:cNvPr>
          <p:cNvSpPr/>
          <p:nvPr/>
        </p:nvSpPr>
        <p:spPr>
          <a:xfrm>
            <a:off x="8573692" y="3733944"/>
            <a:ext cx="1800000" cy="900000"/>
          </a:xfrm>
          <a:prstGeom prst="plaque">
            <a:avLst>
              <a:gd name="adj" fmla="val 1170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9" name="文本框 748">
            <a:extLst>
              <a:ext uri="{FF2B5EF4-FFF2-40B4-BE49-F238E27FC236}">
                <a16:creationId xmlns:a16="http://schemas.microsoft.com/office/drawing/2014/main" id="{AF1795E9-7D55-40F3-9235-5107CF7455C8}"/>
              </a:ext>
            </a:extLst>
          </p:cNvPr>
          <p:cNvSpPr txBox="1">
            <a:spLocks/>
          </p:cNvSpPr>
          <p:nvPr/>
        </p:nvSpPr>
        <p:spPr>
          <a:xfrm>
            <a:off x="8719299" y="3921563"/>
            <a:ext cx="1531750" cy="369332"/>
          </a:xfrm>
          <a:prstGeom prst="rect">
            <a:avLst/>
          </a:prstGeom>
          <a:noFill/>
        </p:spPr>
        <p:txBody>
          <a:bodyPr wrap="square" lIns="0" tIns="0" rIns="0" bIns="0" rtlCol="0" anchor="t">
            <a:spAutoFit/>
          </a:bodyPr>
          <a:lstStyle>
            <a:defPPr>
              <a:defRPr lang="zh-CN"/>
            </a:defPPr>
            <a:lvl1pPr algn="dist">
              <a:defRPr sz="2400">
                <a:gradFill>
                  <a:gsLst>
                    <a:gs pos="0">
                      <a:schemeClr val="accent1">
                        <a:lumMod val="80000"/>
                        <a:lumOff val="20000"/>
                      </a:schemeClr>
                    </a:gs>
                    <a:gs pos="100000">
                      <a:schemeClr val="accent1"/>
                    </a:gs>
                  </a:gsLst>
                  <a:lin ang="5400000" scaled="0"/>
                </a:gradFill>
                <a:latin typeface="+mj-ea"/>
                <a:ea typeface="+mj-ea"/>
              </a:defRPr>
            </a:lvl1pPr>
          </a:lstStyle>
          <a:p>
            <a:r>
              <a:rPr lang="zh-CN" altLang="en-US" dirty="0"/>
              <a:t>活动准备</a:t>
            </a:r>
          </a:p>
        </p:txBody>
      </p:sp>
      <p:sp>
        <p:nvSpPr>
          <p:cNvPr id="750" name="文本框 749">
            <a:extLst>
              <a:ext uri="{FF2B5EF4-FFF2-40B4-BE49-F238E27FC236}">
                <a16:creationId xmlns:a16="http://schemas.microsoft.com/office/drawing/2014/main" id="{72250AAC-0781-9D2B-F77B-0B037B8A9F7A}"/>
              </a:ext>
            </a:extLst>
          </p:cNvPr>
          <p:cNvSpPr txBox="1">
            <a:spLocks/>
          </p:cNvSpPr>
          <p:nvPr/>
        </p:nvSpPr>
        <p:spPr>
          <a:xfrm>
            <a:off x="8719299" y="4307825"/>
            <a:ext cx="1531750" cy="138499"/>
          </a:xfrm>
          <a:prstGeom prst="rect">
            <a:avLst/>
          </a:prstGeom>
          <a:noFill/>
        </p:spPr>
        <p:txBody>
          <a:bodyPr wrap="square" lIns="0" tIns="0" rIns="0" bIns="0" rtlCol="0" anchor="t">
            <a:spAutoFit/>
          </a:bodyPr>
          <a:lstStyle>
            <a:defPPr>
              <a:defRPr lang="zh-CN"/>
            </a:defPPr>
            <a:lvl1pPr algn="dist">
              <a:defRPr sz="900">
                <a:solidFill>
                  <a:schemeClr val="accent1"/>
                </a:solidFill>
              </a:defRPr>
            </a:lvl1pPr>
          </a:lstStyle>
          <a:p>
            <a:r>
              <a:rPr lang="en-US" altLang="zh-CN"/>
              <a:t>ACTIVITY  PREPAREMENT</a:t>
            </a:r>
            <a:endParaRPr lang="en-US" altLang="zh-CN" dirty="0"/>
          </a:p>
        </p:txBody>
      </p:sp>
      <p:sp>
        <p:nvSpPr>
          <p:cNvPr id="49" name="文本框 48">
            <a:extLst>
              <a:ext uri="{FF2B5EF4-FFF2-40B4-BE49-F238E27FC236}">
                <a16:creationId xmlns:a16="http://schemas.microsoft.com/office/drawing/2014/main" id="{12C0C7F3-05E4-3A0F-FCC6-1F6E074DF58A}"/>
              </a:ext>
            </a:extLst>
          </p:cNvPr>
          <p:cNvSpPr txBox="1"/>
          <p:nvPr/>
        </p:nvSpPr>
        <p:spPr>
          <a:xfrm>
            <a:off x="8841209" y="2905900"/>
            <a:ext cx="1264967" cy="1015663"/>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6000" b="0" i="0" u="none" strike="noStrike" cap="none" spc="0" normalizeH="0" baseline="0">
                <a:ln>
                  <a:noFill/>
                </a:ln>
                <a:gradFill>
                  <a:gsLst>
                    <a:gs pos="0">
                      <a:schemeClr val="accent1"/>
                    </a:gs>
                    <a:gs pos="73000">
                      <a:schemeClr val="accent1">
                        <a:lumMod val="60000"/>
                        <a:lumOff val="40000"/>
                        <a:alpha val="0"/>
                      </a:schemeClr>
                    </a:gs>
                  </a:gsLst>
                  <a:lin ang="5400000" scaled="0"/>
                </a:gradFill>
                <a:effectLst/>
                <a:uLnTx/>
                <a:uFillTx/>
                <a:latin typeface="+mj-lt"/>
                <a:ea typeface="OPPOSans R"/>
              </a:defRPr>
            </a:lvl1pPr>
          </a:lstStyle>
          <a:p>
            <a:r>
              <a:rPr lang="en-US" altLang="zh-CN"/>
              <a:t>04</a:t>
            </a:r>
            <a:endParaRPr lang="zh-CN" altLang="en-US" dirty="0"/>
          </a:p>
        </p:txBody>
      </p:sp>
    </p:spTree>
    <p:extLst>
      <p:ext uri="{BB962C8B-B14F-4D97-AF65-F5344CB8AC3E}">
        <p14:creationId xmlns:p14="http://schemas.microsoft.com/office/powerpoint/2010/main" val="247796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6" name="文本框 3535">
            <a:extLst>
              <a:ext uri="{FF2B5EF4-FFF2-40B4-BE49-F238E27FC236}">
                <a16:creationId xmlns:a16="http://schemas.microsoft.com/office/drawing/2014/main" id="{FDD1E78D-B0F9-8C38-E901-DF6B016F93A1}"/>
              </a:ext>
            </a:extLst>
          </p:cNvPr>
          <p:cNvSpPr txBox="1"/>
          <p:nvPr/>
        </p:nvSpPr>
        <p:spPr>
          <a:xfrm>
            <a:off x="2455461" y="2591484"/>
            <a:ext cx="2048638" cy="1772793"/>
          </a:xfrm>
          <a:prstGeom prst="rect">
            <a:avLst/>
          </a:prstGeom>
          <a:noFill/>
          <a:effectLst/>
        </p:spPr>
        <p:txBody>
          <a:bodyPr wrap="none" lIns="0" tIns="0" rIns="0" bIns="0" rtlCol="0">
            <a:spAutoFit/>
          </a:bodyPr>
          <a:lstStyle/>
          <a:p>
            <a:pPr algn="l"/>
            <a:r>
              <a:rPr kumimoji="1" lang="en-US" altLang="zh-CN" sz="5760" b="1" dirty="0">
                <a:solidFill>
                  <a:schemeClr val="accent1"/>
                </a:solidFill>
                <a:latin typeface="+mj-lt"/>
                <a:ea typeface="Alibaba PuHuiTi B" pitchFamily="18" charset="-122"/>
                <a:cs typeface="Alibaba PuHuiTi B" pitchFamily="18" charset="-122"/>
              </a:rPr>
              <a:t>PART</a:t>
            </a:r>
          </a:p>
          <a:p>
            <a:pPr algn="l"/>
            <a:r>
              <a:rPr kumimoji="1" lang="en-US" altLang="zh-CN" sz="5760" b="1" dirty="0">
                <a:solidFill>
                  <a:schemeClr val="accent1"/>
                </a:solidFill>
                <a:latin typeface="+mj-lt"/>
                <a:ea typeface="Alibaba PuHuiTi B" pitchFamily="18" charset="-122"/>
                <a:cs typeface="Alibaba PuHuiTi B" pitchFamily="18" charset="-122"/>
              </a:rPr>
              <a:t>01</a:t>
            </a:r>
            <a:endParaRPr kumimoji="1" lang="zh-CN" altLang="en-US" sz="5760" b="1" dirty="0">
              <a:solidFill>
                <a:schemeClr val="accent1"/>
              </a:solidFill>
              <a:latin typeface="+mj-lt"/>
              <a:ea typeface="Alibaba PuHuiTi B" pitchFamily="18" charset="-122"/>
              <a:cs typeface="Alibaba PuHuiTi B" pitchFamily="18" charset="-122"/>
            </a:endParaRPr>
          </a:p>
        </p:txBody>
      </p:sp>
      <p:sp>
        <p:nvSpPr>
          <p:cNvPr id="3537" name="三角形 17">
            <a:extLst>
              <a:ext uri="{FF2B5EF4-FFF2-40B4-BE49-F238E27FC236}">
                <a16:creationId xmlns:a16="http://schemas.microsoft.com/office/drawing/2014/main" id="{F77E6CA7-82D6-4C97-B6BB-BC16FB91C022}"/>
              </a:ext>
            </a:extLst>
          </p:cNvPr>
          <p:cNvSpPr/>
          <p:nvPr/>
        </p:nvSpPr>
        <p:spPr>
          <a:xfrm rot="5400000">
            <a:off x="3488587" y="3753370"/>
            <a:ext cx="341628" cy="294507"/>
          </a:xfrm>
          <a:prstGeom prst="triangl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kumimoji="1" lang="zh-CN" altLang="en-US" sz="1440"/>
          </a:p>
        </p:txBody>
      </p:sp>
      <p:grpSp>
        <p:nvGrpSpPr>
          <p:cNvPr id="14" name="组合 13">
            <a:extLst>
              <a:ext uri="{FF2B5EF4-FFF2-40B4-BE49-F238E27FC236}">
                <a16:creationId xmlns:a16="http://schemas.microsoft.com/office/drawing/2014/main" id="{A045824E-7E29-6B5C-049E-52A4537F57A3}"/>
              </a:ext>
            </a:extLst>
          </p:cNvPr>
          <p:cNvGrpSpPr/>
          <p:nvPr/>
        </p:nvGrpSpPr>
        <p:grpSpPr>
          <a:xfrm>
            <a:off x="5728023" y="2840330"/>
            <a:ext cx="3694922" cy="1231108"/>
            <a:chOff x="3458792" y="2625867"/>
            <a:chExt cx="3694922" cy="1231108"/>
          </a:xfrm>
        </p:grpSpPr>
        <p:sp>
          <p:nvSpPr>
            <p:cNvPr id="15" name="文本框 14">
              <a:extLst>
                <a:ext uri="{FF2B5EF4-FFF2-40B4-BE49-F238E27FC236}">
                  <a16:creationId xmlns:a16="http://schemas.microsoft.com/office/drawing/2014/main" id="{02EDD0A9-01FB-F6B8-31B0-D7A35D49077B}"/>
                </a:ext>
              </a:extLst>
            </p:cNvPr>
            <p:cNvSpPr txBox="1"/>
            <p:nvPr/>
          </p:nvSpPr>
          <p:spPr>
            <a:xfrm>
              <a:off x="3458792" y="2625867"/>
              <a:ext cx="3694922" cy="886397"/>
            </a:xfrm>
            <a:prstGeom prst="rect">
              <a:avLst/>
            </a:prstGeom>
            <a:noFill/>
            <a:effectLst/>
          </p:spPr>
          <p:txBody>
            <a:bodyPr wrap="none" lIns="0" tIns="0" rIns="0" bIns="0" rtlCol="0" anchor="t">
              <a:spAutoFit/>
            </a:bodyPr>
            <a:lstStyle/>
            <a:p>
              <a:r>
                <a:rPr kumimoji="1" lang="zh-CN" altLang="en-US" sz="5760" dirty="0">
                  <a:solidFill>
                    <a:schemeClr val="accent1"/>
                  </a:solidFill>
                  <a:latin typeface="+mj-ea"/>
                  <a:ea typeface="+mj-ea"/>
                </a:rPr>
                <a:t>活动的意义</a:t>
              </a:r>
            </a:p>
          </p:txBody>
        </p:sp>
        <p:sp>
          <p:nvSpPr>
            <p:cNvPr id="16" name="文本框 15">
              <a:extLst>
                <a:ext uri="{FF2B5EF4-FFF2-40B4-BE49-F238E27FC236}">
                  <a16:creationId xmlns:a16="http://schemas.microsoft.com/office/drawing/2014/main" id="{296D6C45-E262-ED68-8F40-1BA429EF9774}"/>
                </a:ext>
              </a:extLst>
            </p:cNvPr>
            <p:cNvSpPr txBox="1"/>
            <p:nvPr/>
          </p:nvSpPr>
          <p:spPr>
            <a:xfrm>
              <a:off x="3492127" y="3512265"/>
              <a:ext cx="3602402" cy="344710"/>
            </a:xfrm>
            <a:prstGeom prst="rect">
              <a:avLst/>
            </a:prstGeom>
            <a:noFill/>
            <a:effectLst/>
          </p:spPr>
          <p:txBody>
            <a:bodyPr wrap="square" lIns="0" tIns="0" rIns="0" bIns="0" rtlCol="0" anchor="t">
              <a:spAutoFit/>
            </a:bodyPr>
            <a:lstStyle/>
            <a:p>
              <a:pPr algn="dist"/>
              <a:r>
                <a:rPr kumimoji="1" lang="en-US" altLang="zh-CN" sz="2240" dirty="0">
                  <a:solidFill>
                    <a:schemeClr val="accent1"/>
                  </a:solidFill>
                </a:rPr>
                <a:t>MEANING OF THE EVENT</a:t>
              </a:r>
            </a:p>
          </p:txBody>
        </p:sp>
      </p:grpSp>
    </p:spTree>
    <p:extLst>
      <p:ext uri="{BB962C8B-B14F-4D97-AF65-F5344CB8AC3E}">
        <p14:creationId xmlns:p14="http://schemas.microsoft.com/office/powerpoint/2010/main" val="1389332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2F6D39C-8362-1C4A-FE24-38B329C4F899}"/>
              </a:ext>
            </a:extLst>
          </p:cNvPr>
          <p:cNvSpPr>
            <a:spLocks noGrp="1"/>
          </p:cNvSpPr>
          <p:nvPr>
            <p:ph type="body" sz="quarter" idx="10"/>
          </p:nvPr>
        </p:nvSpPr>
        <p:spPr>
          <a:xfrm>
            <a:off x="4219678" y="1027133"/>
            <a:ext cx="3752644" cy="527540"/>
          </a:xfrm>
        </p:spPr>
        <p:txBody>
          <a:bodyPr/>
          <a:lstStyle/>
          <a:p>
            <a:r>
              <a:rPr lang="zh-CN" altLang="en-US" dirty="0"/>
              <a:t>活动的意义</a:t>
            </a:r>
          </a:p>
        </p:txBody>
      </p:sp>
      <p:sp>
        <p:nvSpPr>
          <p:cNvPr id="434" name="文本框 433">
            <a:extLst>
              <a:ext uri="{FF2B5EF4-FFF2-40B4-BE49-F238E27FC236}">
                <a16:creationId xmlns:a16="http://schemas.microsoft.com/office/drawing/2014/main" id="{82B3A94A-15F9-945A-03E8-F15428CF5ACE}"/>
              </a:ext>
            </a:extLst>
          </p:cNvPr>
          <p:cNvSpPr txBox="1"/>
          <p:nvPr/>
        </p:nvSpPr>
        <p:spPr>
          <a:xfrm>
            <a:off x="6066528" y="3283967"/>
            <a:ext cx="4075505" cy="2105256"/>
          </a:xfrm>
          <a:prstGeom prst="rect">
            <a:avLst/>
          </a:prstGeom>
          <a:noFill/>
          <a:effectLst/>
        </p:spPr>
        <p:txBody>
          <a:bodyPr wrap="square" lIns="0" tIns="0" rIns="0" bIns="0" rtlCol="0" anchor="t">
            <a:spAutoFit/>
          </a:bodyPr>
          <a:lstStyle/>
          <a:p>
            <a:pPr marL="342900" indent="-342900">
              <a:lnSpc>
                <a:spcPct val="130000"/>
              </a:lnSpc>
              <a:spcBef>
                <a:spcPts val="800"/>
              </a:spcBef>
              <a:spcAft>
                <a:spcPts val="800"/>
              </a:spcAft>
              <a:buClr>
                <a:schemeClr val="accent1">
                  <a:lumMod val="60000"/>
                  <a:lumOff val="40000"/>
                </a:schemeClr>
              </a:buClr>
              <a:buFont typeface="Wingdings" panose="05000000000000000000" pitchFamily="2" charset="2"/>
              <a:buChar char="l"/>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endParaRPr lang="en-US" altLang="zh-CN" sz="1600" b="0" dirty="0">
              <a:solidFill>
                <a:schemeClr val="tx1">
                  <a:lumMod val="65000"/>
                  <a:lumOff val="35000"/>
                </a:schemeClr>
              </a:solidFill>
              <a:effectLst/>
              <a:latin typeface="+mn-ea"/>
            </a:endParaRPr>
          </a:p>
          <a:p>
            <a:pPr marL="342900" indent="-342900">
              <a:lnSpc>
                <a:spcPct val="130000"/>
              </a:lnSpc>
              <a:spcBef>
                <a:spcPts val="800"/>
              </a:spcBef>
              <a:spcAft>
                <a:spcPts val="800"/>
              </a:spcAft>
              <a:buClr>
                <a:schemeClr val="accent1">
                  <a:lumMod val="60000"/>
                  <a:lumOff val="40000"/>
                </a:schemeClr>
              </a:buClr>
              <a:buFont typeface="Wingdings" panose="05000000000000000000" pitchFamily="2" charset="2"/>
              <a:buChar char="l"/>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a:t>
            </a:r>
            <a:endParaRPr lang="en-US" altLang="zh-CN" sz="1600" b="0" dirty="0">
              <a:solidFill>
                <a:schemeClr val="tx1">
                  <a:lumMod val="65000"/>
                  <a:lumOff val="35000"/>
                </a:schemeClr>
              </a:solidFill>
              <a:effectLst/>
              <a:latin typeface="+mn-ea"/>
            </a:endParaRPr>
          </a:p>
        </p:txBody>
      </p:sp>
      <p:sp>
        <p:nvSpPr>
          <p:cNvPr id="3" name="矩形: 圆角 2">
            <a:extLst>
              <a:ext uri="{FF2B5EF4-FFF2-40B4-BE49-F238E27FC236}">
                <a16:creationId xmlns:a16="http://schemas.microsoft.com/office/drawing/2014/main" id="{05CAEDFF-17BC-C1C4-3A8E-6CB1ADB9C81E}"/>
              </a:ext>
            </a:extLst>
          </p:cNvPr>
          <p:cNvSpPr/>
          <p:nvPr/>
        </p:nvSpPr>
        <p:spPr>
          <a:xfrm>
            <a:off x="5856879" y="2630034"/>
            <a:ext cx="4381501" cy="2808015"/>
          </a:xfrm>
          <a:prstGeom prst="roundRect">
            <a:avLst>
              <a:gd name="adj" fmla="val 8074"/>
            </a:avLst>
          </a:prstGeom>
          <a:noFill/>
          <a:ln w="19050"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云形 426">
            <a:extLst>
              <a:ext uri="{FF2B5EF4-FFF2-40B4-BE49-F238E27FC236}">
                <a16:creationId xmlns:a16="http://schemas.microsoft.com/office/drawing/2014/main" id="{FD029831-81B5-E2C5-E7E9-A405EB01FC17}"/>
              </a:ext>
            </a:extLst>
          </p:cNvPr>
          <p:cNvSpPr/>
          <p:nvPr/>
        </p:nvSpPr>
        <p:spPr>
          <a:xfrm>
            <a:off x="6131538" y="2328339"/>
            <a:ext cx="2608465" cy="623814"/>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429" name="文本框 428">
            <a:extLst>
              <a:ext uri="{FF2B5EF4-FFF2-40B4-BE49-F238E27FC236}">
                <a16:creationId xmlns:a16="http://schemas.microsoft.com/office/drawing/2014/main" id="{E3E821CE-5DE7-408B-6E72-26A5BBC3AF81}"/>
              </a:ext>
            </a:extLst>
          </p:cNvPr>
          <p:cNvSpPr txBox="1"/>
          <p:nvPr/>
        </p:nvSpPr>
        <p:spPr>
          <a:xfrm>
            <a:off x="6737740" y="2444762"/>
            <a:ext cx="1538883" cy="369332"/>
          </a:xfrm>
          <a:prstGeom prst="rect">
            <a:avLst/>
          </a:prstGeom>
          <a:noFill/>
        </p:spPr>
        <p:txBody>
          <a:bodyPr wrap="none" lIns="0" tIns="0" rIns="0" bIns="0" rtlCol="0" anchor="t">
            <a:spAutoFit/>
          </a:bodyPr>
          <a:lstStyle/>
          <a:p>
            <a:pPr algn="l"/>
            <a:r>
              <a:rPr lang="zh-CN" altLang="en-US" sz="2400" dirty="0">
                <a:solidFill>
                  <a:srgbClr val="FFFFFF"/>
                </a:solidFill>
                <a:latin typeface="+mj-ea"/>
                <a:ea typeface="+mj-ea"/>
              </a:rPr>
              <a:t>关键词标题</a:t>
            </a:r>
          </a:p>
        </p:txBody>
      </p:sp>
      <p:pic>
        <p:nvPicPr>
          <p:cNvPr id="6" name="图片 5">
            <a:extLst>
              <a:ext uri="{FF2B5EF4-FFF2-40B4-BE49-F238E27FC236}">
                <a16:creationId xmlns:a16="http://schemas.microsoft.com/office/drawing/2014/main" id="{9D3814D4-A96E-DACD-0990-6BC63A6E4905}"/>
              </a:ext>
            </a:extLst>
          </p:cNvPr>
          <p:cNvPicPr>
            <a:picLocks noChangeAspect="1"/>
          </p:cNvPicPr>
          <p:nvPr/>
        </p:nvPicPr>
        <p:blipFill>
          <a:blip r:embed="rId2"/>
          <a:stretch>
            <a:fillRect/>
          </a:stretch>
        </p:blipFill>
        <p:spPr>
          <a:xfrm>
            <a:off x="1356639" y="2276563"/>
            <a:ext cx="3462999" cy="3240000"/>
          </a:xfrm>
          <a:prstGeom prst="rect">
            <a:avLst/>
          </a:prstGeom>
        </p:spPr>
      </p:pic>
    </p:spTree>
    <p:extLst>
      <p:ext uri="{BB962C8B-B14F-4D97-AF65-F5344CB8AC3E}">
        <p14:creationId xmlns:p14="http://schemas.microsoft.com/office/powerpoint/2010/main" val="2443969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缺角矩形 15">
            <a:extLst>
              <a:ext uri="{FF2B5EF4-FFF2-40B4-BE49-F238E27FC236}">
                <a16:creationId xmlns:a16="http://schemas.microsoft.com/office/drawing/2014/main" id="{89542C1C-670C-5B0A-5929-0B267B1B967D}"/>
              </a:ext>
            </a:extLst>
          </p:cNvPr>
          <p:cNvSpPr/>
          <p:nvPr/>
        </p:nvSpPr>
        <p:spPr>
          <a:xfrm>
            <a:off x="1653600" y="2862227"/>
            <a:ext cx="8884800" cy="2403746"/>
          </a:xfrm>
          <a:prstGeom prst="plaque">
            <a:avLst>
              <a:gd name="adj" fmla="val 8742"/>
            </a:avLst>
          </a:prstGeom>
          <a:noFill/>
          <a:ln w="19050"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缺角矩形 17">
            <a:extLst>
              <a:ext uri="{FF2B5EF4-FFF2-40B4-BE49-F238E27FC236}">
                <a16:creationId xmlns:a16="http://schemas.microsoft.com/office/drawing/2014/main" id="{6EC64658-0F8B-41F4-95E4-67F250090DA9}"/>
              </a:ext>
            </a:extLst>
          </p:cNvPr>
          <p:cNvSpPr/>
          <p:nvPr/>
        </p:nvSpPr>
        <p:spPr>
          <a:xfrm>
            <a:off x="1776500" y="2984100"/>
            <a:ext cx="8640000" cy="2160000"/>
          </a:xfrm>
          <a:prstGeom prst="plaque">
            <a:avLst>
              <a:gd name="adj" fmla="val 8742"/>
            </a:avLst>
          </a:prstGeom>
          <a:noFill/>
          <a:ln w="19050"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811598A7-26A9-08A9-6B33-C915536297A3}"/>
              </a:ext>
            </a:extLst>
          </p:cNvPr>
          <p:cNvGrpSpPr/>
          <p:nvPr/>
        </p:nvGrpSpPr>
        <p:grpSpPr>
          <a:xfrm>
            <a:off x="1653600" y="2362602"/>
            <a:ext cx="2928374" cy="770910"/>
            <a:chOff x="1910872" y="2035605"/>
            <a:chExt cx="2928374" cy="770910"/>
          </a:xfrm>
        </p:grpSpPr>
        <p:sp>
          <p:nvSpPr>
            <p:cNvPr id="2" name="云形 1">
              <a:extLst>
                <a:ext uri="{FF2B5EF4-FFF2-40B4-BE49-F238E27FC236}">
                  <a16:creationId xmlns:a16="http://schemas.microsoft.com/office/drawing/2014/main" id="{EF093F7F-498E-9F3F-1E17-7075A313D1F2}"/>
                </a:ext>
              </a:extLst>
            </p:cNvPr>
            <p:cNvSpPr/>
            <p:nvPr/>
          </p:nvSpPr>
          <p:spPr>
            <a:xfrm>
              <a:off x="1910872" y="2035605"/>
              <a:ext cx="2928374" cy="770910"/>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3" name="文本框 2">
              <a:extLst>
                <a:ext uri="{FF2B5EF4-FFF2-40B4-BE49-F238E27FC236}">
                  <a16:creationId xmlns:a16="http://schemas.microsoft.com/office/drawing/2014/main" id="{B3EF6E34-3C4D-4031-D8C7-E0CCEF81C9DC}"/>
                </a:ext>
              </a:extLst>
            </p:cNvPr>
            <p:cNvSpPr txBox="1"/>
            <p:nvPr/>
          </p:nvSpPr>
          <p:spPr>
            <a:xfrm>
              <a:off x="2605618" y="2205617"/>
              <a:ext cx="1538883" cy="369332"/>
            </a:xfrm>
            <a:prstGeom prst="rect">
              <a:avLst/>
            </a:prstGeom>
            <a:noFill/>
          </p:spPr>
          <p:txBody>
            <a:bodyPr wrap="none" lIns="0" tIns="0" rIns="0" bIns="0" rtlCol="0" anchor="t">
              <a:spAutoFit/>
            </a:bodyPr>
            <a:lstStyle/>
            <a:p>
              <a:pPr algn="l"/>
              <a:r>
                <a:rPr lang="zh-CN" altLang="en-US" sz="2400" dirty="0">
                  <a:solidFill>
                    <a:srgbClr val="FFFFFF"/>
                  </a:solidFill>
                  <a:latin typeface="+mj-ea"/>
                  <a:ea typeface="+mj-ea"/>
                </a:rPr>
                <a:t>关键词标题</a:t>
              </a:r>
            </a:p>
          </p:txBody>
        </p:sp>
      </p:grpSp>
      <p:sp>
        <p:nvSpPr>
          <p:cNvPr id="5" name="文本框 4">
            <a:extLst>
              <a:ext uri="{FF2B5EF4-FFF2-40B4-BE49-F238E27FC236}">
                <a16:creationId xmlns:a16="http://schemas.microsoft.com/office/drawing/2014/main" id="{C88858A6-0B65-3F0E-FA2E-BD15B1155EB2}"/>
              </a:ext>
            </a:extLst>
          </p:cNvPr>
          <p:cNvSpPr txBox="1"/>
          <p:nvPr/>
        </p:nvSpPr>
        <p:spPr>
          <a:xfrm>
            <a:off x="2014386" y="3255385"/>
            <a:ext cx="8164227" cy="1617430"/>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65000"/>
                    <a:lumOff val="35000"/>
                  </a:schemeClr>
                </a:solidFill>
                <a:effectLst/>
                <a:latin typeface="+mn-ea"/>
              </a:rPr>
              <a:t>在这里输入你的正文阐述与关键词标题相关的具体内容，若字数太多酌情先删减文案，再缩小字号。在这里输入你的正文阐述与关键词标题相关的具体内容，若字数太多酌情先删减文案，再缩小字号。在这里输入你的正文阐述与关键词标题相关的具体内容，若字数太多酌情先删减文案，再缩小字号。在这里输入你的正文阐述与关键词标题相关的具体内容，若字数太多酌情先删减文案，再缩小字号</a:t>
            </a:r>
            <a:r>
              <a:rPr lang="zh-CN" altLang="en-US" sz="1800" b="0" dirty="0">
                <a:solidFill>
                  <a:schemeClr val="tx1">
                    <a:lumMod val="65000"/>
                    <a:lumOff val="35000"/>
                  </a:schemeClr>
                </a:solidFill>
                <a:effectLst/>
                <a:latin typeface="+mn-ea"/>
              </a:rPr>
              <a:t>。</a:t>
            </a:r>
            <a:endParaRPr lang="zh-CN" altLang="en-US" dirty="0"/>
          </a:p>
        </p:txBody>
      </p:sp>
      <p:sp>
        <p:nvSpPr>
          <p:cNvPr id="6" name="文本占位符 5">
            <a:extLst>
              <a:ext uri="{FF2B5EF4-FFF2-40B4-BE49-F238E27FC236}">
                <a16:creationId xmlns:a16="http://schemas.microsoft.com/office/drawing/2014/main" id="{C8B07D35-9245-0617-451E-ACF7FA39B5D7}"/>
              </a:ext>
            </a:extLst>
          </p:cNvPr>
          <p:cNvSpPr>
            <a:spLocks noGrp="1"/>
          </p:cNvSpPr>
          <p:nvPr>
            <p:ph type="body" sz="quarter" idx="10"/>
          </p:nvPr>
        </p:nvSpPr>
        <p:spPr>
          <a:xfrm>
            <a:off x="4219678" y="1027133"/>
            <a:ext cx="3752644" cy="527540"/>
          </a:xfrm>
        </p:spPr>
        <p:txBody>
          <a:bodyPr/>
          <a:lstStyle/>
          <a:p>
            <a:r>
              <a:rPr lang="zh-CN" altLang="en-US" dirty="0"/>
              <a:t>活动的意义</a:t>
            </a:r>
          </a:p>
        </p:txBody>
      </p:sp>
    </p:spTree>
    <p:extLst>
      <p:ext uri="{BB962C8B-B14F-4D97-AF65-F5344CB8AC3E}">
        <p14:creationId xmlns:p14="http://schemas.microsoft.com/office/powerpoint/2010/main" val="3819419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C142D29-195B-2195-FDE1-FDEF0EF7B1B6}"/>
              </a:ext>
            </a:extLst>
          </p:cNvPr>
          <p:cNvGrpSpPr/>
          <p:nvPr/>
        </p:nvGrpSpPr>
        <p:grpSpPr>
          <a:xfrm>
            <a:off x="6276850" y="2035280"/>
            <a:ext cx="4227734" cy="3687280"/>
            <a:chOff x="6276850" y="2035280"/>
            <a:chExt cx="4227734" cy="3687280"/>
          </a:xfrm>
        </p:grpSpPr>
        <p:sp>
          <p:nvSpPr>
            <p:cNvPr id="24" name="云形 23">
              <a:extLst>
                <a:ext uri="{FF2B5EF4-FFF2-40B4-BE49-F238E27FC236}">
                  <a16:creationId xmlns:a16="http://schemas.microsoft.com/office/drawing/2014/main" id="{64EBFF2F-DE10-B0C3-46C7-E33A91CD784B}"/>
                </a:ext>
              </a:extLst>
            </p:cNvPr>
            <p:cNvSpPr/>
            <p:nvPr>
              <p:custDataLst>
                <p:tags r:id="rId5"/>
              </p:custDataLst>
            </p:nvPr>
          </p:nvSpPr>
          <p:spPr>
            <a:xfrm flipH="1">
              <a:off x="6276850" y="2035280"/>
              <a:ext cx="4227734" cy="3687280"/>
            </a:xfrm>
            <a:prstGeom prst="cloud">
              <a:avLst/>
            </a:prstGeom>
            <a:solidFill>
              <a:schemeClr val="bg1"/>
            </a:solidFill>
            <a:ln w="19050" cap="flat" cmpd="sng" algn="ctr">
              <a:solidFill>
                <a:schemeClr val="accent1">
                  <a:lumMod val="60000"/>
                  <a:lumOff val="40000"/>
                </a:schemeClr>
              </a:solidFill>
              <a:prstDash val="solid"/>
              <a:miter lim="800000"/>
            </a:ln>
            <a:effectLst>
              <a:outerShdw blurRad="127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dirty="0"/>
            </a:p>
          </p:txBody>
        </p:sp>
        <p:sp>
          <p:nvSpPr>
            <p:cNvPr id="878" name="云形 877">
              <a:extLst>
                <a:ext uri="{FF2B5EF4-FFF2-40B4-BE49-F238E27FC236}">
                  <a16:creationId xmlns:a16="http://schemas.microsoft.com/office/drawing/2014/main" id="{4252BF55-C49C-6CDA-C559-6A3BC3147677}"/>
                </a:ext>
              </a:extLst>
            </p:cNvPr>
            <p:cNvSpPr/>
            <p:nvPr>
              <p:custDataLst>
                <p:tags r:id="rId6"/>
              </p:custDataLst>
            </p:nvPr>
          </p:nvSpPr>
          <p:spPr>
            <a:xfrm flipH="1">
              <a:off x="6276850" y="2035280"/>
              <a:ext cx="4227734" cy="3687280"/>
            </a:xfrm>
            <a:prstGeom prst="cloud">
              <a:avLst/>
            </a:prstGeom>
            <a:solidFill>
              <a:schemeClr val="bg1"/>
            </a:solidFill>
            <a:ln w="11430" cap="flat" cmpd="sng" algn="ctr">
              <a:noFill/>
              <a:prstDash val="solid"/>
              <a:miter lim="800000"/>
            </a:ln>
            <a:effectLst>
              <a:outerShdw blurRad="127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dirty="0"/>
            </a:p>
          </p:txBody>
        </p:sp>
        <p:sp>
          <p:nvSpPr>
            <p:cNvPr id="879" name="文本框 878">
              <a:extLst>
                <a:ext uri="{FF2B5EF4-FFF2-40B4-BE49-F238E27FC236}">
                  <a16:creationId xmlns:a16="http://schemas.microsoft.com/office/drawing/2014/main" id="{E950DB0A-0974-4BCE-33A4-CB2C14E46F6E}"/>
                </a:ext>
              </a:extLst>
            </p:cNvPr>
            <p:cNvSpPr txBox="1"/>
            <p:nvPr/>
          </p:nvSpPr>
          <p:spPr>
            <a:xfrm>
              <a:off x="6997422" y="3476513"/>
              <a:ext cx="2982641" cy="1579984"/>
            </a:xfrm>
            <a:prstGeom prst="rect">
              <a:avLst/>
            </a:prstGeom>
            <a:noFill/>
          </p:spPr>
          <p:txBody>
            <a:bodyPr wrap="square" lIns="0" tIns="0" rIns="0" bIns="0" rtlCol="0" anchor="t">
              <a:spAutoFit/>
            </a:bodyPr>
            <a:lstStyle>
              <a:defPPr>
                <a:defRPr lang="zh-CN"/>
              </a:defPPr>
              <a:lvl1pPr marR="0" lvl="0" fontAlgn="auto">
                <a:lnSpc>
                  <a:spcPct val="130000"/>
                </a:lnSpc>
                <a:spcBef>
                  <a:spcPts val="800"/>
                </a:spcBef>
                <a:spcAft>
                  <a:spcPts val="800"/>
                </a:spcAft>
                <a:buClr>
                  <a:srgbClr val="207E4D"/>
                </a:buClr>
                <a:buSzTx/>
                <a:tabLst/>
                <a:defRPr kumimoji="0" sz="1600" b="0" i="0" u="none" strike="noStrike" cap="none" spc="0" normalizeH="0" baseline="0">
                  <a:ln>
                    <a:noFill/>
                  </a:ln>
                  <a:solidFill>
                    <a:prstClr val="black">
                      <a:lumMod val="65000"/>
                      <a:lumOff val="35000"/>
                    </a:prstClr>
                  </a:solidFill>
                  <a:effectLst/>
                  <a:uLnTx/>
                  <a:uFillTx/>
                  <a:latin typeface="OPPOSans R"/>
                  <a:ea typeface="OPPOSans R"/>
                </a:defRPr>
              </a:lvl1pPr>
            </a:lstStyle>
            <a:p>
              <a:pPr algn="just"/>
              <a:r>
                <a:rPr lang="zh-CN" altLang="en-US" dirty="0">
                  <a:latin typeface="+mn-ea"/>
                  <a:ea typeface="+mn-ea"/>
                </a:rPr>
                <a:t>在这里输入你的正文阐述与关键词标题相关的具体内容，若字数太多酌情先删减文案，再缩小字号在这里输入你的正文阐述与关键词相关的内容。</a:t>
              </a:r>
            </a:p>
          </p:txBody>
        </p:sp>
        <p:sp>
          <p:nvSpPr>
            <p:cNvPr id="881" name="云形 880">
              <a:extLst>
                <a:ext uri="{FF2B5EF4-FFF2-40B4-BE49-F238E27FC236}">
                  <a16:creationId xmlns:a16="http://schemas.microsoft.com/office/drawing/2014/main" id="{C806A44E-1B93-B465-88FD-DB4966FC20FE}"/>
                </a:ext>
              </a:extLst>
            </p:cNvPr>
            <p:cNvSpPr/>
            <p:nvPr>
              <p:custDataLst>
                <p:tags r:id="rId7"/>
              </p:custDataLst>
            </p:nvPr>
          </p:nvSpPr>
          <p:spPr>
            <a:xfrm>
              <a:off x="7419166" y="2780894"/>
              <a:ext cx="1943101" cy="575064"/>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882" name="文本框 881">
              <a:extLst>
                <a:ext uri="{FF2B5EF4-FFF2-40B4-BE49-F238E27FC236}">
                  <a16:creationId xmlns:a16="http://schemas.microsoft.com/office/drawing/2014/main" id="{8B801937-81E3-4207-794F-3F415484E20C}"/>
                </a:ext>
              </a:extLst>
            </p:cNvPr>
            <p:cNvSpPr txBox="1"/>
            <p:nvPr>
              <p:custDataLst>
                <p:tags r:id="rId8"/>
              </p:custDataLst>
            </p:nvPr>
          </p:nvSpPr>
          <p:spPr>
            <a:xfrm>
              <a:off x="7780866" y="2907716"/>
              <a:ext cx="1300381" cy="307777"/>
            </a:xfrm>
            <a:prstGeom prst="rect">
              <a:avLst/>
            </a:prstGeom>
            <a:noFill/>
            <a:effectLst/>
          </p:spPr>
          <p:txBody>
            <a:bodyPr wrap="square" lIns="0" tIns="0" rIns="0" bIns="0" rtlCol="0" anchor="t">
              <a:spAutoFit/>
            </a:bodyPr>
            <a:lstStyle/>
            <a:p>
              <a:pPr algn="l"/>
              <a:r>
                <a:rPr lang="zh-CN" altLang="en-US" sz="2000" dirty="0">
                  <a:solidFill>
                    <a:srgbClr val="FFFFFF"/>
                  </a:solidFill>
                  <a:latin typeface="+mj-ea"/>
                  <a:ea typeface="+mj-ea"/>
                </a:rPr>
                <a:t>关键词标题</a:t>
              </a:r>
            </a:p>
          </p:txBody>
        </p:sp>
        <p:grpSp>
          <p:nvGrpSpPr>
            <p:cNvPr id="894" name="组合 893">
              <a:extLst>
                <a:ext uri="{FF2B5EF4-FFF2-40B4-BE49-F238E27FC236}">
                  <a16:creationId xmlns:a16="http://schemas.microsoft.com/office/drawing/2014/main" id="{356840C7-7812-70DB-812C-9F94264762E4}"/>
                </a:ext>
              </a:extLst>
            </p:cNvPr>
            <p:cNvGrpSpPr/>
            <p:nvPr/>
          </p:nvGrpSpPr>
          <p:grpSpPr>
            <a:xfrm>
              <a:off x="6975383" y="2379157"/>
              <a:ext cx="887566" cy="202835"/>
              <a:chOff x="11267555" y="7648888"/>
              <a:chExt cx="887566" cy="202835"/>
            </a:xfrm>
          </p:grpSpPr>
          <p:sp>
            <p:nvSpPr>
              <p:cNvPr id="890" name="任意多边形: 形状 889">
                <a:extLst>
                  <a:ext uri="{FF2B5EF4-FFF2-40B4-BE49-F238E27FC236}">
                    <a16:creationId xmlns:a16="http://schemas.microsoft.com/office/drawing/2014/main" id="{606C6BC2-9847-1D01-7A72-FCE20105C667}"/>
                  </a:ext>
                </a:extLst>
              </p:cNvPr>
              <p:cNvSpPr/>
              <p:nvPr/>
            </p:nvSpPr>
            <p:spPr>
              <a:xfrm rot="1773678">
                <a:off x="11267555" y="7648888"/>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891" name="任意多边形: 形状 890">
                <a:extLst>
                  <a:ext uri="{FF2B5EF4-FFF2-40B4-BE49-F238E27FC236}">
                    <a16:creationId xmlns:a16="http://schemas.microsoft.com/office/drawing/2014/main" id="{7B576BE6-DB0E-9904-3D93-F80A60B2C359}"/>
                  </a:ext>
                </a:extLst>
              </p:cNvPr>
              <p:cNvSpPr/>
              <p:nvPr/>
            </p:nvSpPr>
            <p:spPr>
              <a:xfrm rot="1773678">
                <a:off x="11496037" y="7648888"/>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892" name="任意多边形: 形状 891">
                <a:extLst>
                  <a:ext uri="{FF2B5EF4-FFF2-40B4-BE49-F238E27FC236}">
                    <a16:creationId xmlns:a16="http://schemas.microsoft.com/office/drawing/2014/main" id="{50E8593A-24EF-873B-0073-F7B4249BA5FC}"/>
                  </a:ext>
                </a:extLst>
              </p:cNvPr>
              <p:cNvSpPr/>
              <p:nvPr/>
            </p:nvSpPr>
            <p:spPr>
              <a:xfrm rot="1773678">
                <a:off x="11724519" y="7648888"/>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893" name="任意多边形: 形状 892">
                <a:extLst>
                  <a:ext uri="{FF2B5EF4-FFF2-40B4-BE49-F238E27FC236}">
                    <a16:creationId xmlns:a16="http://schemas.microsoft.com/office/drawing/2014/main" id="{BF3E44CD-5FC6-33A2-7D9F-D6390AF1EF28}"/>
                  </a:ext>
                </a:extLst>
              </p:cNvPr>
              <p:cNvSpPr/>
              <p:nvPr/>
            </p:nvSpPr>
            <p:spPr>
              <a:xfrm rot="1773678">
                <a:off x="11953001" y="7648888"/>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grpSp>
      </p:grpSp>
      <p:grpSp>
        <p:nvGrpSpPr>
          <p:cNvPr id="2" name="组合 1">
            <a:extLst>
              <a:ext uri="{FF2B5EF4-FFF2-40B4-BE49-F238E27FC236}">
                <a16:creationId xmlns:a16="http://schemas.microsoft.com/office/drawing/2014/main" id="{94D217C5-B980-E3FC-3F27-BE27DAF52087}"/>
              </a:ext>
            </a:extLst>
          </p:cNvPr>
          <p:cNvGrpSpPr/>
          <p:nvPr/>
        </p:nvGrpSpPr>
        <p:grpSpPr>
          <a:xfrm>
            <a:off x="1687416" y="2035280"/>
            <a:ext cx="4227734" cy="3687280"/>
            <a:chOff x="1687416" y="2035280"/>
            <a:chExt cx="4227734" cy="3687280"/>
          </a:xfrm>
        </p:grpSpPr>
        <p:sp>
          <p:nvSpPr>
            <p:cNvPr id="23" name="云形 22">
              <a:extLst>
                <a:ext uri="{FF2B5EF4-FFF2-40B4-BE49-F238E27FC236}">
                  <a16:creationId xmlns:a16="http://schemas.microsoft.com/office/drawing/2014/main" id="{96AA20FD-1AD7-9A9E-34E3-AF316D25C80F}"/>
                </a:ext>
              </a:extLst>
            </p:cNvPr>
            <p:cNvSpPr/>
            <p:nvPr>
              <p:custDataLst>
                <p:tags r:id="rId1"/>
              </p:custDataLst>
            </p:nvPr>
          </p:nvSpPr>
          <p:spPr>
            <a:xfrm>
              <a:off x="1687416" y="2035280"/>
              <a:ext cx="4227734" cy="3687280"/>
            </a:xfrm>
            <a:prstGeom prst="cloud">
              <a:avLst/>
            </a:prstGeom>
            <a:solidFill>
              <a:schemeClr val="bg1"/>
            </a:solidFill>
            <a:ln w="19050" cap="flat" cmpd="sng" algn="ctr">
              <a:solidFill>
                <a:schemeClr val="accent1">
                  <a:lumMod val="60000"/>
                  <a:lumOff val="40000"/>
                </a:schemeClr>
              </a:solidFill>
              <a:prstDash val="solid"/>
              <a:miter lim="800000"/>
            </a:ln>
            <a:effectLst>
              <a:outerShdw blurRad="127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dirty="0"/>
            </a:p>
          </p:txBody>
        </p:sp>
        <p:sp>
          <p:nvSpPr>
            <p:cNvPr id="842" name="云形 841">
              <a:extLst>
                <a:ext uri="{FF2B5EF4-FFF2-40B4-BE49-F238E27FC236}">
                  <a16:creationId xmlns:a16="http://schemas.microsoft.com/office/drawing/2014/main" id="{A22424C0-5C5B-1305-F338-D39740D2E9BC}"/>
                </a:ext>
              </a:extLst>
            </p:cNvPr>
            <p:cNvSpPr/>
            <p:nvPr>
              <p:custDataLst>
                <p:tags r:id="rId2"/>
              </p:custDataLst>
            </p:nvPr>
          </p:nvSpPr>
          <p:spPr>
            <a:xfrm>
              <a:off x="1687416" y="2035280"/>
              <a:ext cx="4227734" cy="3687280"/>
            </a:xfrm>
            <a:prstGeom prst="cloud">
              <a:avLst/>
            </a:prstGeom>
            <a:solidFill>
              <a:schemeClr val="bg1"/>
            </a:solidFill>
            <a:ln w="11430" cap="flat" cmpd="sng" algn="ctr">
              <a:noFill/>
              <a:prstDash val="solid"/>
              <a:miter lim="800000"/>
            </a:ln>
            <a:effectLst>
              <a:outerShdw blurRad="127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dirty="0"/>
            </a:p>
          </p:txBody>
        </p:sp>
        <p:sp>
          <p:nvSpPr>
            <p:cNvPr id="843" name="文本框 842">
              <a:extLst>
                <a:ext uri="{FF2B5EF4-FFF2-40B4-BE49-F238E27FC236}">
                  <a16:creationId xmlns:a16="http://schemas.microsoft.com/office/drawing/2014/main" id="{0B2424F8-EFCE-8939-B216-74161D47A92B}"/>
                </a:ext>
              </a:extLst>
            </p:cNvPr>
            <p:cNvSpPr txBox="1"/>
            <p:nvPr/>
          </p:nvSpPr>
          <p:spPr>
            <a:xfrm>
              <a:off x="2309961" y="3502043"/>
              <a:ext cx="2982641" cy="1579984"/>
            </a:xfrm>
            <a:prstGeom prst="rect">
              <a:avLst/>
            </a:prstGeom>
            <a:noFill/>
          </p:spPr>
          <p:txBody>
            <a:bodyPr wrap="square" lIns="0" tIns="0" rIns="0" bIns="0" rtlCol="0" anchor="t">
              <a:spAutoFit/>
            </a:bodyPr>
            <a:lstStyle>
              <a:defPPr>
                <a:defRPr lang="zh-CN"/>
              </a:defPPr>
              <a:lvl1pPr marR="0" lvl="0" fontAlgn="auto">
                <a:lnSpc>
                  <a:spcPct val="130000"/>
                </a:lnSpc>
                <a:spcBef>
                  <a:spcPts val="800"/>
                </a:spcBef>
                <a:spcAft>
                  <a:spcPts val="800"/>
                </a:spcAft>
                <a:buClr>
                  <a:srgbClr val="207E4D"/>
                </a:buClr>
                <a:buSzTx/>
                <a:tabLst/>
                <a:defRPr kumimoji="0" sz="1600" b="0" i="0" u="none" strike="noStrike" cap="none" spc="0" normalizeH="0" baseline="0">
                  <a:ln>
                    <a:noFill/>
                  </a:ln>
                  <a:solidFill>
                    <a:prstClr val="black">
                      <a:lumMod val="65000"/>
                      <a:lumOff val="35000"/>
                    </a:prstClr>
                  </a:solidFill>
                  <a:effectLst/>
                  <a:uLnTx/>
                  <a:uFillTx/>
                  <a:latin typeface="OPPOSans R"/>
                  <a:ea typeface="OPPOSans R"/>
                </a:defRPr>
              </a:lvl1pPr>
            </a:lstStyle>
            <a:p>
              <a:pPr algn="just"/>
              <a:r>
                <a:rPr lang="zh-CN" altLang="en-US" dirty="0">
                  <a:latin typeface="+mn-ea"/>
                  <a:ea typeface="+mn-ea"/>
                </a:rPr>
                <a:t>在这里输入你的正文阐述与关键词标题相关的具体内容，若字数太多酌情先删减文案，再缩小字号在这里输入你的正文阐述与关键词相关的内容。</a:t>
              </a:r>
            </a:p>
          </p:txBody>
        </p:sp>
        <p:sp>
          <p:nvSpPr>
            <p:cNvPr id="866" name="云形 865">
              <a:extLst>
                <a:ext uri="{FF2B5EF4-FFF2-40B4-BE49-F238E27FC236}">
                  <a16:creationId xmlns:a16="http://schemas.microsoft.com/office/drawing/2014/main" id="{5C031ABF-BFEC-3ACC-352E-8560716BA9BF}"/>
                </a:ext>
              </a:extLst>
            </p:cNvPr>
            <p:cNvSpPr/>
            <p:nvPr>
              <p:custDataLst>
                <p:tags r:id="rId3"/>
              </p:custDataLst>
            </p:nvPr>
          </p:nvSpPr>
          <p:spPr>
            <a:xfrm>
              <a:off x="2829732" y="2780894"/>
              <a:ext cx="1943101" cy="575064"/>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867" name="文本框 866">
              <a:extLst>
                <a:ext uri="{FF2B5EF4-FFF2-40B4-BE49-F238E27FC236}">
                  <a16:creationId xmlns:a16="http://schemas.microsoft.com/office/drawing/2014/main" id="{91A5FB3A-2A65-2266-AE8B-8CEF18B9230B}"/>
                </a:ext>
              </a:extLst>
            </p:cNvPr>
            <p:cNvSpPr txBox="1"/>
            <p:nvPr>
              <p:custDataLst>
                <p:tags r:id="rId4"/>
              </p:custDataLst>
            </p:nvPr>
          </p:nvSpPr>
          <p:spPr>
            <a:xfrm>
              <a:off x="3191432" y="2907716"/>
              <a:ext cx="1299886" cy="307777"/>
            </a:xfrm>
            <a:prstGeom prst="rect">
              <a:avLst/>
            </a:prstGeom>
            <a:noFill/>
            <a:effectLst/>
          </p:spPr>
          <p:txBody>
            <a:bodyPr wrap="square" lIns="0" tIns="0" rIns="0" bIns="0" rtlCol="0" anchor="t">
              <a:spAutoFit/>
            </a:bodyPr>
            <a:lstStyle/>
            <a:p>
              <a:pPr algn="l"/>
              <a:r>
                <a:rPr lang="zh-CN" altLang="en-US" sz="2000" dirty="0">
                  <a:solidFill>
                    <a:srgbClr val="FFFFFF"/>
                  </a:solidFill>
                  <a:latin typeface="+mj-ea"/>
                  <a:ea typeface="+mj-ea"/>
                </a:rPr>
                <a:t>关键词标题</a:t>
              </a:r>
            </a:p>
          </p:txBody>
        </p:sp>
        <p:grpSp>
          <p:nvGrpSpPr>
            <p:cNvPr id="895" name="组合 894">
              <a:extLst>
                <a:ext uri="{FF2B5EF4-FFF2-40B4-BE49-F238E27FC236}">
                  <a16:creationId xmlns:a16="http://schemas.microsoft.com/office/drawing/2014/main" id="{FEFCC96B-CA87-4A5E-9DDA-DBEBAF50F19F}"/>
                </a:ext>
              </a:extLst>
            </p:cNvPr>
            <p:cNvGrpSpPr/>
            <p:nvPr/>
          </p:nvGrpSpPr>
          <p:grpSpPr>
            <a:xfrm>
              <a:off x="4188030" y="2407802"/>
              <a:ext cx="887566" cy="202835"/>
              <a:chOff x="11267555" y="7648888"/>
              <a:chExt cx="887566" cy="202835"/>
            </a:xfrm>
          </p:grpSpPr>
          <p:sp>
            <p:nvSpPr>
              <p:cNvPr id="896" name="任意多边形: 形状 895">
                <a:extLst>
                  <a:ext uri="{FF2B5EF4-FFF2-40B4-BE49-F238E27FC236}">
                    <a16:creationId xmlns:a16="http://schemas.microsoft.com/office/drawing/2014/main" id="{E7110E2D-8A7D-BF32-DFCE-7A674CE91AD6}"/>
                  </a:ext>
                </a:extLst>
              </p:cNvPr>
              <p:cNvSpPr/>
              <p:nvPr/>
            </p:nvSpPr>
            <p:spPr>
              <a:xfrm rot="1773678">
                <a:off x="11267555" y="7648888"/>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897" name="任意多边形: 形状 896">
                <a:extLst>
                  <a:ext uri="{FF2B5EF4-FFF2-40B4-BE49-F238E27FC236}">
                    <a16:creationId xmlns:a16="http://schemas.microsoft.com/office/drawing/2014/main" id="{79C75148-EBFF-13FC-C606-C4FE5B2EDE4D}"/>
                  </a:ext>
                </a:extLst>
              </p:cNvPr>
              <p:cNvSpPr/>
              <p:nvPr/>
            </p:nvSpPr>
            <p:spPr>
              <a:xfrm rot="1773678">
                <a:off x="11496037" y="7648888"/>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898" name="任意多边形: 形状 897">
                <a:extLst>
                  <a:ext uri="{FF2B5EF4-FFF2-40B4-BE49-F238E27FC236}">
                    <a16:creationId xmlns:a16="http://schemas.microsoft.com/office/drawing/2014/main" id="{DFCBE459-C176-5E98-1C61-7914306629E7}"/>
                  </a:ext>
                </a:extLst>
              </p:cNvPr>
              <p:cNvSpPr/>
              <p:nvPr/>
            </p:nvSpPr>
            <p:spPr>
              <a:xfrm rot="1773678">
                <a:off x="11724519" y="7648888"/>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sp>
            <p:nvSpPr>
              <p:cNvPr id="899" name="任意多边形: 形状 898">
                <a:extLst>
                  <a:ext uri="{FF2B5EF4-FFF2-40B4-BE49-F238E27FC236}">
                    <a16:creationId xmlns:a16="http://schemas.microsoft.com/office/drawing/2014/main" id="{B9FB2794-FF37-C85F-9335-B3802B4BD0F9}"/>
                  </a:ext>
                </a:extLst>
              </p:cNvPr>
              <p:cNvSpPr/>
              <p:nvPr/>
            </p:nvSpPr>
            <p:spPr>
              <a:xfrm rot="1773678">
                <a:off x="11953001" y="7648888"/>
                <a:ext cx="202120" cy="202835"/>
              </a:xfrm>
              <a:custGeom>
                <a:avLst/>
                <a:gdLst>
                  <a:gd name="connsiteX0" fmla="*/ 106013 w 404240"/>
                  <a:gd name="connsiteY0" fmla="*/ 0 h 405669"/>
                  <a:gd name="connsiteX1" fmla="*/ 216694 w 404240"/>
                  <a:gd name="connsiteY1" fmla="*/ 70580 h 405669"/>
                  <a:gd name="connsiteX2" fmla="*/ 283369 w 404240"/>
                  <a:gd name="connsiteY2" fmla="*/ 94774 h 405669"/>
                  <a:gd name="connsiteX3" fmla="*/ 404241 w 404240"/>
                  <a:gd name="connsiteY3" fmla="*/ 92869 h 405669"/>
                  <a:gd name="connsiteX4" fmla="*/ 379571 w 404240"/>
                  <a:gd name="connsiteY4" fmla="*/ 140494 h 405669"/>
                  <a:gd name="connsiteX5" fmla="*/ 371475 w 404240"/>
                  <a:gd name="connsiteY5" fmla="*/ 154972 h 405669"/>
                  <a:gd name="connsiteX6" fmla="*/ 342900 w 404240"/>
                  <a:gd name="connsiteY6" fmla="*/ 204216 h 405669"/>
                  <a:gd name="connsiteX7" fmla="*/ 329851 w 404240"/>
                  <a:gd name="connsiteY7" fmla="*/ 346234 h 405669"/>
                  <a:gd name="connsiteX8" fmla="*/ 338614 w 404240"/>
                  <a:gd name="connsiteY8" fmla="*/ 405670 h 405669"/>
                  <a:gd name="connsiteX9" fmla="*/ 259461 w 404240"/>
                  <a:gd name="connsiteY9" fmla="*/ 346234 h 405669"/>
                  <a:gd name="connsiteX10" fmla="*/ 208788 w 404240"/>
                  <a:gd name="connsiteY10" fmla="*/ 315278 h 405669"/>
                  <a:gd name="connsiteX11" fmla="*/ 189738 w 404240"/>
                  <a:gd name="connsiteY11" fmla="*/ 310515 h 405669"/>
                  <a:gd name="connsiteX12" fmla="*/ 0 w 404240"/>
                  <a:gd name="connsiteY12" fmla="*/ 305181 h 405669"/>
                  <a:gd name="connsiteX13" fmla="*/ 39815 w 404240"/>
                  <a:gd name="connsiteY13" fmla="*/ 282511 h 405669"/>
                  <a:gd name="connsiteX14" fmla="*/ 98203 w 404240"/>
                  <a:gd name="connsiteY14" fmla="*/ 195834 h 405669"/>
                  <a:gd name="connsiteX15" fmla="*/ 107728 w 404240"/>
                  <a:gd name="connsiteY15" fmla="*/ 167259 h 405669"/>
                  <a:gd name="connsiteX16" fmla="*/ 111919 w 404240"/>
                  <a:gd name="connsiteY16" fmla="*/ 147638 h 405669"/>
                  <a:gd name="connsiteX17" fmla="*/ 115253 w 404240"/>
                  <a:gd name="connsiteY17" fmla="*/ 64198 h 405669"/>
                  <a:gd name="connsiteX18" fmla="*/ 106013 w 404240"/>
                  <a:gd name="connsiteY18" fmla="*/ 0 h 40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4240" h="405669">
                    <a:moveTo>
                      <a:pt x="106013" y="0"/>
                    </a:moveTo>
                    <a:cubicBezTo>
                      <a:pt x="148781" y="13716"/>
                      <a:pt x="177165" y="50864"/>
                      <a:pt x="216694" y="70580"/>
                    </a:cubicBezTo>
                    <a:cubicBezTo>
                      <a:pt x="238445" y="79895"/>
                      <a:pt x="260706" y="87972"/>
                      <a:pt x="283369" y="94774"/>
                    </a:cubicBezTo>
                    <a:cubicBezTo>
                      <a:pt x="323660" y="96012"/>
                      <a:pt x="363950" y="94774"/>
                      <a:pt x="404241" y="92869"/>
                    </a:cubicBezTo>
                    <a:cubicBezTo>
                      <a:pt x="399078" y="110151"/>
                      <a:pt x="390710" y="126307"/>
                      <a:pt x="379571" y="140494"/>
                    </a:cubicBezTo>
                    <a:lnTo>
                      <a:pt x="371475" y="154972"/>
                    </a:lnTo>
                    <a:cubicBezTo>
                      <a:pt x="360951" y="170786"/>
                      <a:pt x="351408" y="187232"/>
                      <a:pt x="342900" y="204216"/>
                    </a:cubicBezTo>
                    <a:cubicBezTo>
                      <a:pt x="322136" y="249079"/>
                      <a:pt x="326136" y="298609"/>
                      <a:pt x="329851" y="346234"/>
                    </a:cubicBezTo>
                    <a:cubicBezTo>
                      <a:pt x="334432" y="365765"/>
                      <a:pt x="337363" y="385647"/>
                      <a:pt x="338614" y="405670"/>
                    </a:cubicBezTo>
                    <a:cubicBezTo>
                      <a:pt x="306705" y="393859"/>
                      <a:pt x="287084" y="365284"/>
                      <a:pt x="259461" y="346234"/>
                    </a:cubicBezTo>
                    <a:cubicBezTo>
                      <a:pt x="243078" y="335090"/>
                      <a:pt x="225647" y="325565"/>
                      <a:pt x="208788" y="315278"/>
                    </a:cubicBezTo>
                    <a:lnTo>
                      <a:pt x="189738" y="310515"/>
                    </a:lnTo>
                    <a:cubicBezTo>
                      <a:pt x="127159" y="296609"/>
                      <a:pt x="63056" y="307181"/>
                      <a:pt x="0" y="305181"/>
                    </a:cubicBezTo>
                    <a:lnTo>
                      <a:pt x="39815" y="282511"/>
                    </a:lnTo>
                    <a:cubicBezTo>
                      <a:pt x="63532" y="256794"/>
                      <a:pt x="88011" y="230315"/>
                      <a:pt x="98203" y="195834"/>
                    </a:cubicBezTo>
                    <a:cubicBezTo>
                      <a:pt x="101251" y="186309"/>
                      <a:pt x="104394" y="176784"/>
                      <a:pt x="107728" y="167259"/>
                    </a:cubicBezTo>
                    <a:lnTo>
                      <a:pt x="111919" y="147638"/>
                    </a:lnTo>
                    <a:cubicBezTo>
                      <a:pt x="117689" y="120206"/>
                      <a:pt x="118816" y="92002"/>
                      <a:pt x="115253" y="64198"/>
                    </a:cubicBezTo>
                    <a:cubicBezTo>
                      <a:pt x="110537" y="43066"/>
                      <a:pt x="107448" y="21605"/>
                      <a:pt x="106013" y="0"/>
                    </a:cubicBezTo>
                    <a:close/>
                  </a:path>
                </a:pathLst>
              </a:custGeom>
              <a:solidFill>
                <a:schemeClr val="accent1">
                  <a:lumMod val="60000"/>
                  <a:lumOff val="40000"/>
                </a:schemeClr>
              </a:solidFill>
              <a:ln w="9525" cap="flat">
                <a:noFill/>
                <a:prstDash val="solid"/>
                <a:miter/>
              </a:ln>
            </p:spPr>
            <p:txBody>
              <a:bodyPr rtlCol="0" anchor="ctr"/>
              <a:lstStyle/>
              <a:p>
                <a:endParaRPr lang="en-US"/>
              </a:p>
            </p:txBody>
          </p:sp>
        </p:grpSp>
      </p:grpSp>
      <p:sp>
        <p:nvSpPr>
          <p:cNvPr id="4" name="文本占位符 1">
            <a:extLst>
              <a:ext uri="{FF2B5EF4-FFF2-40B4-BE49-F238E27FC236}">
                <a16:creationId xmlns:a16="http://schemas.microsoft.com/office/drawing/2014/main" id="{DCCB8040-6B01-BC38-52E9-FBF9234AB6A0}"/>
              </a:ext>
            </a:extLst>
          </p:cNvPr>
          <p:cNvSpPr>
            <a:spLocks noGrp="1"/>
          </p:cNvSpPr>
          <p:nvPr>
            <p:ph type="body" sz="quarter" idx="10"/>
          </p:nvPr>
        </p:nvSpPr>
        <p:spPr>
          <a:xfrm>
            <a:off x="4219678" y="1027133"/>
            <a:ext cx="3752644" cy="527540"/>
          </a:xfrm>
        </p:spPr>
        <p:txBody>
          <a:bodyPr/>
          <a:lstStyle/>
          <a:p>
            <a:r>
              <a:rPr lang="zh-CN" altLang="en-US" dirty="0"/>
              <a:t>活动的意义</a:t>
            </a:r>
          </a:p>
        </p:txBody>
      </p:sp>
    </p:spTree>
    <p:extLst>
      <p:ext uri="{BB962C8B-B14F-4D97-AF65-F5344CB8AC3E}">
        <p14:creationId xmlns:p14="http://schemas.microsoft.com/office/powerpoint/2010/main" val="1462736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文本占位符 309">
            <a:extLst>
              <a:ext uri="{FF2B5EF4-FFF2-40B4-BE49-F238E27FC236}">
                <a16:creationId xmlns:a16="http://schemas.microsoft.com/office/drawing/2014/main" id="{1DEB9777-6623-C1FE-B99E-81390B4AE282}"/>
              </a:ext>
            </a:extLst>
          </p:cNvPr>
          <p:cNvSpPr>
            <a:spLocks noGrp="1"/>
          </p:cNvSpPr>
          <p:nvPr>
            <p:ph type="body" sz="quarter" idx="10"/>
          </p:nvPr>
        </p:nvSpPr>
        <p:spPr>
          <a:xfrm>
            <a:off x="4219678" y="1027133"/>
            <a:ext cx="3752644" cy="527540"/>
          </a:xfrm>
        </p:spPr>
        <p:txBody>
          <a:bodyPr/>
          <a:lstStyle/>
          <a:p>
            <a:r>
              <a:rPr lang="zh-CN" altLang="en-US" dirty="0"/>
              <a:t>活动介绍</a:t>
            </a:r>
          </a:p>
        </p:txBody>
      </p:sp>
      <p:grpSp>
        <p:nvGrpSpPr>
          <p:cNvPr id="13" name="组合 12">
            <a:extLst>
              <a:ext uri="{FF2B5EF4-FFF2-40B4-BE49-F238E27FC236}">
                <a16:creationId xmlns:a16="http://schemas.microsoft.com/office/drawing/2014/main" id="{BD0D80FC-8473-8759-6777-04A1159C5FF1}"/>
              </a:ext>
            </a:extLst>
          </p:cNvPr>
          <p:cNvGrpSpPr/>
          <p:nvPr/>
        </p:nvGrpSpPr>
        <p:grpSpPr>
          <a:xfrm>
            <a:off x="1930400" y="2051482"/>
            <a:ext cx="8671116" cy="1612056"/>
            <a:chOff x="1930400" y="2051482"/>
            <a:chExt cx="8671116" cy="1612056"/>
          </a:xfrm>
        </p:grpSpPr>
        <p:sp>
          <p:nvSpPr>
            <p:cNvPr id="6" name="文本框 5">
              <a:extLst>
                <a:ext uri="{FF2B5EF4-FFF2-40B4-BE49-F238E27FC236}">
                  <a16:creationId xmlns:a16="http://schemas.microsoft.com/office/drawing/2014/main" id="{FCEB4936-1087-C50F-3641-58F6311560E4}"/>
                </a:ext>
              </a:extLst>
            </p:cNvPr>
            <p:cNvSpPr txBox="1"/>
            <p:nvPr/>
          </p:nvSpPr>
          <p:spPr>
            <a:xfrm>
              <a:off x="2180420" y="2795583"/>
              <a:ext cx="8421096" cy="697179"/>
            </a:xfrm>
            <a:prstGeom prst="rect">
              <a:avLst/>
            </a:prstGeom>
            <a:noFill/>
          </p:spPr>
          <p:txBody>
            <a:bodyPr wrap="square" lIns="0" tIns="0" rIns="0" bIns="0" rtlCol="0" anchor="t">
              <a:spAutoFit/>
            </a:bodyPr>
            <a:lstStyle/>
            <a:p>
              <a:pPr>
                <a:lnSpc>
                  <a:spcPct val="130000"/>
                </a:lnSpc>
              </a:pPr>
              <a:r>
                <a:rPr lang="zh-CN" altLang="en-US" sz="1800" b="0" dirty="0">
                  <a:solidFill>
                    <a:schemeClr val="tx1">
                      <a:lumMod val="65000"/>
                      <a:lumOff val="35000"/>
                    </a:schemeClr>
                  </a:solidFill>
                  <a:effectLst/>
                  <a:latin typeface="+mn-ea"/>
                </a:rPr>
                <a:t>在这里输入你的正文阐述与关键词标题相关的具体内容，若字数太多酌情先删减文案，再缩小字号。在这里输入你的正文阐述与关键词标题相关的具体内容</a:t>
              </a:r>
              <a:r>
                <a:rPr lang="zh-CN" altLang="en-US" dirty="0">
                  <a:solidFill>
                    <a:schemeClr val="tx1">
                      <a:lumMod val="65000"/>
                      <a:lumOff val="35000"/>
                    </a:schemeClr>
                  </a:solidFill>
                  <a:latin typeface="+mn-ea"/>
                </a:rPr>
                <a:t>。</a:t>
              </a:r>
              <a:endParaRPr lang="zh-CN" altLang="en-US" dirty="0">
                <a:solidFill>
                  <a:schemeClr val="tx1">
                    <a:lumMod val="65000"/>
                    <a:lumOff val="35000"/>
                  </a:schemeClr>
                </a:solidFill>
              </a:endParaRPr>
            </a:p>
          </p:txBody>
        </p:sp>
        <p:sp>
          <p:nvSpPr>
            <p:cNvPr id="2" name="矩形: 圆角 1">
              <a:extLst>
                <a:ext uri="{FF2B5EF4-FFF2-40B4-BE49-F238E27FC236}">
                  <a16:creationId xmlns:a16="http://schemas.microsoft.com/office/drawing/2014/main" id="{D1FD7924-8448-EAB6-C728-8A37008F2C81}"/>
                </a:ext>
              </a:extLst>
            </p:cNvPr>
            <p:cNvSpPr/>
            <p:nvPr/>
          </p:nvSpPr>
          <p:spPr>
            <a:xfrm>
              <a:off x="1930400" y="2400300"/>
              <a:ext cx="8671116" cy="1263238"/>
            </a:xfrm>
            <a:prstGeom prst="roundRect">
              <a:avLst/>
            </a:prstGeom>
            <a:noFill/>
            <a:ln w="19050"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云形 3">
              <a:extLst>
                <a:ext uri="{FF2B5EF4-FFF2-40B4-BE49-F238E27FC236}">
                  <a16:creationId xmlns:a16="http://schemas.microsoft.com/office/drawing/2014/main" id="{C3732F26-324A-DD58-9173-A7434474DD63}"/>
                </a:ext>
              </a:extLst>
            </p:cNvPr>
            <p:cNvSpPr/>
            <p:nvPr/>
          </p:nvSpPr>
          <p:spPr>
            <a:xfrm>
              <a:off x="2191226" y="2051482"/>
              <a:ext cx="2607480" cy="627574"/>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5" name="文本框 4">
              <a:extLst>
                <a:ext uri="{FF2B5EF4-FFF2-40B4-BE49-F238E27FC236}">
                  <a16:creationId xmlns:a16="http://schemas.microsoft.com/office/drawing/2014/main" id="{410B9452-22D7-EBA3-D5F5-AADA6366E232}"/>
                </a:ext>
              </a:extLst>
            </p:cNvPr>
            <p:cNvSpPr txBox="1"/>
            <p:nvPr/>
          </p:nvSpPr>
          <p:spPr>
            <a:xfrm>
              <a:off x="2725525" y="2167245"/>
              <a:ext cx="1538883" cy="369332"/>
            </a:xfrm>
            <a:prstGeom prst="rect">
              <a:avLst/>
            </a:prstGeom>
            <a:noFill/>
          </p:spPr>
          <p:txBody>
            <a:bodyPr wrap="none" lIns="0" tIns="0" rIns="0" bIns="0" rtlCol="0" anchor="t">
              <a:spAutoFit/>
            </a:bodyPr>
            <a:lstStyle/>
            <a:p>
              <a:pPr algn="l"/>
              <a:r>
                <a:rPr lang="zh-CN" altLang="en-US" sz="2400" dirty="0">
                  <a:solidFill>
                    <a:srgbClr val="FFFFFF"/>
                  </a:solidFill>
                  <a:latin typeface="+mj-ea"/>
                  <a:ea typeface="+mj-ea"/>
                </a:rPr>
                <a:t>关键词标题</a:t>
              </a:r>
            </a:p>
          </p:txBody>
        </p:sp>
      </p:grpSp>
      <p:grpSp>
        <p:nvGrpSpPr>
          <p:cNvPr id="15" name="组合 14">
            <a:extLst>
              <a:ext uri="{FF2B5EF4-FFF2-40B4-BE49-F238E27FC236}">
                <a16:creationId xmlns:a16="http://schemas.microsoft.com/office/drawing/2014/main" id="{D3D15939-B1AE-9974-55F7-1430640CCBAB}"/>
              </a:ext>
            </a:extLst>
          </p:cNvPr>
          <p:cNvGrpSpPr/>
          <p:nvPr/>
        </p:nvGrpSpPr>
        <p:grpSpPr>
          <a:xfrm>
            <a:off x="1930400" y="3904507"/>
            <a:ext cx="8671116" cy="1612056"/>
            <a:chOff x="1930400" y="2051482"/>
            <a:chExt cx="8671116" cy="1612056"/>
          </a:xfrm>
        </p:grpSpPr>
        <p:sp>
          <p:nvSpPr>
            <p:cNvPr id="16" name="文本框 15">
              <a:extLst>
                <a:ext uri="{FF2B5EF4-FFF2-40B4-BE49-F238E27FC236}">
                  <a16:creationId xmlns:a16="http://schemas.microsoft.com/office/drawing/2014/main" id="{54A167D1-E039-DAE8-6475-516922621218}"/>
                </a:ext>
              </a:extLst>
            </p:cNvPr>
            <p:cNvSpPr txBox="1"/>
            <p:nvPr/>
          </p:nvSpPr>
          <p:spPr>
            <a:xfrm>
              <a:off x="2180420" y="2795583"/>
              <a:ext cx="8421096" cy="697179"/>
            </a:xfrm>
            <a:prstGeom prst="rect">
              <a:avLst/>
            </a:prstGeom>
            <a:noFill/>
          </p:spPr>
          <p:txBody>
            <a:bodyPr wrap="square" lIns="0" tIns="0" rIns="0" bIns="0" rtlCol="0" anchor="t">
              <a:spAutoFit/>
            </a:bodyPr>
            <a:lstStyle/>
            <a:p>
              <a:pPr>
                <a:lnSpc>
                  <a:spcPct val="130000"/>
                </a:lnSpc>
              </a:pPr>
              <a:r>
                <a:rPr lang="zh-CN" altLang="en-US" sz="1800" b="0" dirty="0">
                  <a:solidFill>
                    <a:schemeClr val="tx1">
                      <a:lumMod val="65000"/>
                      <a:lumOff val="35000"/>
                    </a:schemeClr>
                  </a:solidFill>
                  <a:effectLst/>
                  <a:latin typeface="+mn-ea"/>
                </a:rPr>
                <a:t>在这里输入你的正文阐述与关键词标题相关的具体内容，若字数太多酌情先删减文案，再缩小字号。在这里输入你的正文阐述与关键词标题相关的具体内容</a:t>
              </a:r>
              <a:r>
                <a:rPr lang="zh-CN" altLang="en-US" dirty="0">
                  <a:solidFill>
                    <a:schemeClr val="tx1">
                      <a:lumMod val="65000"/>
                      <a:lumOff val="35000"/>
                    </a:schemeClr>
                  </a:solidFill>
                  <a:latin typeface="+mn-ea"/>
                </a:rPr>
                <a:t>。</a:t>
              </a:r>
              <a:endParaRPr lang="zh-CN" altLang="en-US" dirty="0">
                <a:solidFill>
                  <a:schemeClr val="tx1">
                    <a:lumMod val="65000"/>
                    <a:lumOff val="35000"/>
                  </a:schemeClr>
                </a:solidFill>
              </a:endParaRPr>
            </a:p>
          </p:txBody>
        </p:sp>
        <p:sp>
          <p:nvSpPr>
            <p:cNvPr id="17" name="矩形: 圆角 16">
              <a:extLst>
                <a:ext uri="{FF2B5EF4-FFF2-40B4-BE49-F238E27FC236}">
                  <a16:creationId xmlns:a16="http://schemas.microsoft.com/office/drawing/2014/main" id="{66D44B35-2620-B9EB-CE59-A02F3101B207}"/>
                </a:ext>
              </a:extLst>
            </p:cNvPr>
            <p:cNvSpPr/>
            <p:nvPr/>
          </p:nvSpPr>
          <p:spPr>
            <a:xfrm>
              <a:off x="1930400" y="2400300"/>
              <a:ext cx="8671116" cy="1263238"/>
            </a:xfrm>
            <a:prstGeom prst="roundRect">
              <a:avLst/>
            </a:prstGeom>
            <a:noFill/>
            <a:ln w="19050"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云形 17">
              <a:extLst>
                <a:ext uri="{FF2B5EF4-FFF2-40B4-BE49-F238E27FC236}">
                  <a16:creationId xmlns:a16="http://schemas.microsoft.com/office/drawing/2014/main" id="{82DADACB-7152-8947-B414-A4EED0A6F503}"/>
                </a:ext>
              </a:extLst>
            </p:cNvPr>
            <p:cNvSpPr/>
            <p:nvPr/>
          </p:nvSpPr>
          <p:spPr>
            <a:xfrm>
              <a:off x="2191226" y="2051482"/>
              <a:ext cx="2607480" cy="627574"/>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19" name="文本框 18">
              <a:extLst>
                <a:ext uri="{FF2B5EF4-FFF2-40B4-BE49-F238E27FC236}">
                  <a16:creationId xmlns:a16="http://schemas.microsoft.com/office/drawing/2014/main" id="{959EE629-E384-ACE6-C81E-398CB438D30E}"/>
                </a:ext>
              </a:extLst>
            </p:cNvPr>
            <p:cNvSpPr txBox="1"/>
            <p:nvPr/>
          </p:nvSpPr>
          <p:spPr>
            <a:xfrm>
              <a:off x="2725525" y="2167245"/>
              <a:ext cx="1538883" cy="369332"/>
            </a:xfrm>
            <a:prstGeom prst="rect">
              <a:avLst/>
            </a:prstGeom>
            <a:noFill/>
          </p:spPr>
          <p:txBody>
            <a:bodyPr wrap="none" lIns="0" tIns="0" rIns="0" bIns="0" rtlCol="0" anchor="t">
              <a:spAutoFit/>
            </a:bodyPr>
            <a:lstStyle/>
            <a:p>
              <a:pPr algn="l"/>
              <a:r>
                <a:rPr lang="zh-CN" altLang="en-US" sz="2400" dirty="0">
                  <a:solidFill>
                    <a:srgbClr val="FFFFFF"/>
                  </a:solidFill>
                  <a:latin typeface="+mj-ea"/>
                  <a:ea typeface="+mj-ea"/>
                </a:rPr>
                <a:t>关键词标题</a:t>
              </a:r>
            </a:p>
          </p:txBody>
        </p:sp>
      </p:grpSp>
    </p:spTree>
    <p:extLst>
      <p:ext uri="{BB962C8B-B14F-4D97-AF65-F5344CB8AC3E}">
        <p14:creationId xmlns:p14="http://schemas.microsoft.com/office/powerpoint/2010/main" val="601514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文本占位符 309">
            <a:extLst>
              <a:ext uri="{FF2B5EF4-FFF2-40B4-BE49-F238E27FC236}">
                <a16:creationId xmlns:a16="http://schemas.microsoft.com/office/drawing/2014/main" id="{1DEB9777-6623-C1FE-B99E-81390B4AE282}"/>
              </a:ext>
            </a:extLst>
          </p:cNvPr>
          <p:cNvSpPr>
            <a:spLocks noGrp="1"/>
          </p:cNvSpPr>
          <p:nvPr>
            <p:ph type="body" sz="quarter" idx="10"/>
          </p:nvPr>
        </p:nvSpPr>
        <p:spPr>
          <a:xfrm>
            <a:off x="4219678" y="1027133"/>
            <a:ext cx="3752644" cy="527540"/>
          </a:xfrm>
        </p:spPr>
        <p:txBody>
          <a:bodyPr/>
          <a:lstStyle/>
          <a:p>
            <a:r>
              <a:rPr lang="zh-CN" altLang="en-US" dirty="0"/>
              <a:t>活动介绍</a:t>
            </a:r>
          </a:p>
        </p:txBody>
      </p:sp>
      <p:sp>
        <p:nvSpPr>
          <p:cNvPr id="168" name="椭圆 167">
            <a:extLst>
              <a:ext uri="{FF2B5EF4-FFF2-40B4-BE49-F238E27FC236}">
                <a16:creationId xmlns:a16="http://schemas.microsoft.com/office/drawing/2014/main" id="{3F207FF6-0953-EDB5-82AE-5C23E1CDF033}"/>
              </a:ext>
            </a:extLst>
          </p:cNvPr>
          <p:cNvSpPr/>
          <p:nvPr/>
        </p:nvSpPr>
        <p:spPr>
          <a:xfrm>
            <a:off x="5015707" y="1822450"/>
            <a:ext cx="974725" cy="974725"/>
          </a:xfrm>
          <a:prstGeom prst="ellipse">
            <a:avLst/>
          </a:prstGeom>
          <a:gradFill>
            <a:gsLst>
              <a:gs pos="93000">
                <a:schemeClr val="accent1"/>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458B26B0-F291-0377-AE82-EBD978E1AA83}"/>
              </a:ext>
            </a:extLst>
          </p:cNvPr>
          <p:cNvSpPr/>
          <p:nvPr/>
        </p:nvSpPr>
        <p:spPr>
          <a:xfrm flipH="1">
            <a:off x="1972787" y="3543300"/>
            <a:ext cx="974725" cy="974725"/>
          </a:xfrm>
          <a:prstGeom prst="ellipse">
            <a:avLst/>
          </a:prstGeom>
          <a:gradFill>
            <a:gsLst>
              <a:gs pos="93000">
                <a:schemeClr val="accent1"/>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6AD693CC-8B48-BA8F-FB2F-CB2361E90F70}"/>
              </a:ext>
            </a:extLst>
          </p:cNvPr>
          <p:cNvGrpSpPr/>
          <p:nvPr/>
        </p:nvGrpSpPr>
        <p:grpSpPr>
          <a:xfrm>
            <a:off x="2364582" y="2187575"/>
            <a:ext cx="3215640" cy="1622425"/>
            <a:chOff x="2364582" y="2187575"/>
            <a:chExt cx="3215640" cy="1622425"/>
          </a:xfrm>
        </p:grpSpPr>
        <p:sp>
          <p:nvSpPr>
            <p:cNvPr id="196" name="矩形: 圆角 195">
              <a:extLst>
                <a:ext uri="{FF2B5EF4-FFF2-40B4-BE49-F238E27FC236}">
                  <a16:creationId xmlns:a16="http://schemas.microsoft.com/office/drawing/2014/main" id="{EB244CA9-9A0E-2825-2065-6D8520AE3810}"/>
                </a:ext>
              </a:extLst>
            </p:cNvPr>
            <p:cNvSpPr/>
            <p:nvPr/>
          </p:nvSpPr>
          <p:spPr>
            <a:xfrm>
              <a:off x="2364582" y="2187575"/>
              <a:ext cx="3215640" cy="1622425"/>
            </a:xfrm>
            <a:prstGeom prst="roundRect">
              <a:avLst>
                <a:gd name="adj" fmla="val 4732"/>
              </a:avLst>
            </a:prstGeom>
            <a:solidFill>
              <a:schemeClr val="accent1">
                <a:lumMod val="60000"/>
                <a:lumOff val="40000"/>
              </a:schemeClr>
            </a:solidFill>
            <a:ln>
              <a:noFill/>
            </a:ln>
            <a:effectLst>
              <a:outerShdw blurRad="2286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圆角 196">
              <a:extLst>
                <a:ext uri="{FF2B5EF4-FFF2-40B4-BE49-F238E27FC236}">
                  <a16:creationId xmlns:a16="http://schemas.microsoft.com/office/drawing/2014/main" id="{059142C1-F2D5-4148-4A1A-7B923AD8DEEA}"/>
                </a:ext>
              </a:extLst>
            </p:cNvPr>
            <p:cNvSpPr/>
            <p:nvPr/>
          </p:nvSpPr>
          <p:spPr>
            <a:xfrm>
              <a:off x="2400361" y="2246806"/>
              <a:ext cx="3144082" cy="1495949"/>
            </a:xfrm>
            <a:prstGeom prst="roundRect">
              <a:avLst>
                <a:gd name="adj" fmla="val 48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8" name="组合 197">
              <a:extLst>
                <a:ext uri="{FF2B5EF4-FFF2-40B4-BE49-F238E27FC236}">
                  <a16:creationId xmlns:a16="http://schemas.microsoft.com/office/drawing/2014/main" id="{9B2D28C9-39D9-E1A9-1E96-218FDDEA278F}"/>
                </a:ext>
              </a:extLst>
            </p:cNvPr>
            <p:cNvGrpSpPr/>
            <p:nvPr/>
          </p:nvGrpSpPr>
          <p:grpSpPr>
            <a:xfrm>
              <a:off x="2400361" y="2383139"/>
              <a:ext cx="71235" cy="1187554"/>
              <a:chOff x="2284522" y="2383139"/>
              <a:chExt cx="71235" cy="1187554"/>
            </a:xfrm>
          </p:grpSpPr>
          <p:sp>
            <p:nvSpPr>
              <p:cNvPr id="212" name="等腰三角形 211">
                <a:extLst>
                  <a:ext uri="{FF2B5EF4-FFF2-40B4-BE49-F238E27FC236}">
                    <a16:creationId xmlns:a16="http://schemas.microsoft.com/office/drawing/2014/main" id="{034D8E16-BA4B-AEAA-9C3B-E6E6925C24F4}"/>
                  </a:ext>
                </a:extLst>
              </p:cNvPr>
              <p:cNvSpPr/>
              <p:nvPr/>
            </p:nvSpPr>
            <p:spPr>
              <a:xfrm rot="5400000">
                <a:off x="2267916" y="2399745"/>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等腰三角形 212">
                <a:extLst>
                  <a:ext uri="{FF2B5EF4-FFF2-40B4-BE49-F238E27FC236}">
                    <a16:creationId xmlns:a16="http://schemas.microsoft.com/office/drawing/2014/main" id="{FAD3059F-B08A-1304-11AE-BB96544C1464}"/>
                  </a:ext>
                </a:extLst>
              </p:cNvPr>
              <p:cNvSpPr/>
              <p:nvPr/>
            </p:nvSpPr>
            <p:spPr>
              <a:xfrm rot="5400000">
                <a:off x="2267916" y="2554475"/>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等腰三角形 213">
                <a:extLst>
                  <a:ext uri="{FF2B5EF4-FFF2-40B4-BE49-F238E27FC236}">
                    <a16:creationId xmlns:a16="http://schemas.microsoft.com/office/drawing/2014/main" id="{7B56BDB3-20F8-D0CD-01B0-83314B90BA31}"/>
                  </a:ext>
                </a:extLst>
              </p:cNvPr>
              <p:cNvSpPr/>
              <p:nvPr/>
            </p:nvSpPr>
            <p:spPr>
              <a:xfrm rot="5400000">
                <a:off x="2267916" y="2709204"/>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等腰三角形 214">
                <a:extLst>
                  <a:ext uri="{FF2B5EF4-FFF2-40B4-BE49-F238E27FC236}">
                    <a16:creationId xmlns:a16="http://schemas.microsoft.com/office/drawing/2014/main" id="{D681DE30-E8D1-F3A7-257B-459DA63547D6}"/>
                  </a:ext>
                </a:extLst>
              </p:cNvPr>
              <p:cNvSpPr/>
              <p:nvPr/>
            </p:nvSpPr>
            <p:spPr>
              <a:xfrm rot="5400000">
                <a:off x="2267916" y="2863934"/>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等腰三角形 215">
                <a:extLst>
                  <a:ext uri="{FF2B5EF4-FFF2-40B4-BE49-F238E27FC236}">
                    <a16:creationId xmlns:a16="http://schemas.microsoft.com/office/drawing/2014/main" id="{27687CEB-29C1-1930-44CE-F65C227C5F84}"/>
                  </a:ext>
                </a:extLst>
              </p:cNvPr>
              <p:cNvSpPr/>
              <p:nvPr/>
            </p:nvSpPr>
            <p:spPr>
              <a:xfrm rot="5400000">
                <a:off x="2267916" y="3018663"/>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等腰三角形 216">
                <a:extLst>
                  <a:ext uri="{FF2B5EF4-FFF2-40B4-BE49-F238E27FC236}">
                    <a16:creationId xmlns:a16="http://schemas.microsoft.com/office/drawing/2014/main" id="{5280FDEC-BBFB-D28C-0026-44F73618ADD2}"/>
                  </a:ext>
                </a:extLst>
              </p:cNvPr>
              <p:cNvSpPr/>
              <p:nvPr/>
            </p:nvSpPr>
            <p:spPr>
              <a:xfrm rot="5400000">
                <a:off x="2267916" y="3173393"/>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等腰三角形 217">
                <a:extLst>
                  <a:ext uri="{FF2B5EF4-FFF2-40B4-BE49-F238E27FC236}">
                    <a16:creationId xmlns:a16="http://schemas.microsoft.com/office/drawing/2014/main" id="{1E8B68AB-F749-79B1-8BD6-B68F8F9C7249}"/>
                  </a:ext>
                </a:extLst>
              </p:cNvPr>
              <p:cNvSpPr/>
              <p:nvPr/>
            </p:nvSpPr>
            <p:spPr>
              <a:xfrm rot="5400000">
                <a:off x="2267916" y="3328122"/>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等腰三角形 218">
                <a:extLst>
                  <a:ext uri="{FF2B5EF4-FFF2-40B4-BE49-F238E27FC236}">
                    <a16:creationId xmlns:a16="http://schemas.microsoft.com/office/drawing/2014/main" id="{B3F1E83C-D4E2-59CB-ED31-5A5671EE6928}"/>
                  </a:ext>
                </a:extLst>
              </p:cNvPr>
              <p:cNvSpPr/>
              <p:nvPr/>
            </p:nvSpPr>
            <p:spPr>
              <a:xfrm rot="5400000">
                <a:off x="2267916" y="3482852"/>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a:extLst>
                <a:ext uri="{FF2B5EF4-FFF2-40B4-BE49-F238E27FC236}">
                  <a16:creationId xmlns:a16="http://schemas.microsoft.com/office/drawing/2014/main" id="{44141A32-0BEC-5B39-C7A2-88232A6A4B34}"/>
                </a:ext>
              </a:extLst>
            </p:cNvPr>
            <p:cNvGrpSpPr/>
            <p:nvPr/>
          </p:nvGrpSpPr>
          <p:grpSpPr>
            <a:xfrm>
              <a:off x="5473208" y="2383139"/>
              <a:ext cx="71235" cy="1187554"/>
              <a:chOff x="5357369" y="2383139"/>
              <a:chExt cx="71235" cy="1187554"/>
            </a:xfrm>
          </p:grpSpPr>
          <p:sp>
            <p:nvSpPr>
              <p:cNvPr id="204" name="等腰三角形 203">
                <a:extLst>
                  <a:ext uri="{FF2B5EF4-FFF2-40B4-BE49-F238E27FC236}">
                    <a16:creationId xmlns:a16="http://schemas.microsoft.com/office/drawing/2014/main" id="{8B1DB58A-C3CC-222E-88AD-A1F71B092FEA}"/>
                  </a:ext>
                </a:extLst>
              </p:cNvPr>
              <p:cNvSpPr/>
              <p:nvPr/>
            </p:nvSpPr>
            <p:spPr>
              <a:xfrm rot="16200000" flipH="1">
                <a:off x="5340763" y="2399745"/>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等腰三角形 204">
                <a:extLst>
                  <a:ext uri="{FF2B5EF4-FFF2-40B4-BE49-F238E27FC236}">
                    <a16:creationId xmlns:a16="http://schemas.microsoft.com/office/drawing/2014/main" id="{A51491FB-C7B4-C875-4863-0B3DA02930BB}"/>
                  </a:ext>
                </a:extLst>
              </p:cNvPr>
              <p:cNvSpPr/>
              <p:nvPr/>
            </p:nvSpPr>
            <p:spPr>
              <a:xfrm rot="16200000" flipH="1">
                <a:off x="5340763" y="2554475"/>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等腰三角形 205">
                <a:extLst>
                  <a:ext uri="{FF2B5EF4-FFF2-40B4-BE49-F238E27FC236}">
                    <a16:creationId xmlns:a16="http://schemas.microsoft.com/office/drawing/2014/main" id="{76435590-EF20-29E8-1942-9127E0632277}"/>
                  </a:ext>
                </a:extLst>
              </p:cNvPr>
              <p:cNvSpPr/>
              <p:nvPr/>
            </p:nvSpPr>
            <p:spPr>
              <a:xfrm rot="16200000" flipH="1">
                <a:off x="5340763" y="2709204"/>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等腰三角形 206">
                <a:extLst>
                  <a:ext uri="{FF2B5EF4-FFF2-40B4-BE49-F238E27FC236}">
                    <a16:creationId xmlns:a16="http://schemas.microsoft.com/office/drawing/2014/main" id="{28584C39-3E78-98F8-D9C3-1B3035C062E5}"/>
                  </a:ext>
                </a:extLst>
              </p:cNvPr>
              <p:cNvSpPr/>
              <p:nvPr/>
            </p:nvSpPr>
            <p:spPr>
              <a:xfrm rot="16200000" flipH="1">
                <a:off x="5340763" y="2863934"/>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等腰三角形 207">
                <a:extLst>
                  <a:ext uri="{FF2B5EF4-FFF2-40B4-BE49-F238E27FC236}">
                    <a16:creationId xmlns:a16="http://schemas.microsoft.com/office/drawing/2014/main" id="{7E12D9F2-0C72-EC0A-3882-8068D1087B98}"/>
                  </a:ext>
                </a:extLst>
              </p:cNvPr>
              <p:cNvSpPr/>
              <p:nvPr/>
            </p:nvSpPr>
            <p:spPr>
              <a:xfrm rot="16200000" flipH="1">
                <a:off x="5340763" y="3018663"/>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等腰三角形 208">
                <a:extLst>
                  <a:ext uri="{FF2B5EF4-FFF2-40B4-BE49-F238E27FC236}">
                    <a16:creationId xmlns:a16="http://schemas.microsoft.com/office/drawing/2014/main" id="{8B8AC587-4BA7-9AA2-CCA6-DE1C083EA679}"/>
                  </a:ext>
                </a:extLst>
              </p:cNvPr>
              <p:cNvSpPr/>
              <p:nvPr/>
            </p:nvSpPr>
            <p:spPr>
              <a:xfrm rot="16200000" flipH="1">
                <a:off x="5340763" y="3173393"/>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等腰三角形 209">
                <a:extLst>
                  <a:ext uri="{FF2B5EF4-FFF2-40B4-BE49-F238E27FC236}">
                    <a16:creationId xmlns:a16="http://schemas.microsoft.com/office/drawing/2014/main" id="{5B749B28-9CD0-6D9C-0183-88FA14373423}"/>
                  </a:ext>
                </a:extLst>
              </p:cNvPr>
              <p:cNvSpPr/>
              <p:nvPr/>
            </p:nvSpPr>
            <p:spPr>
              <a:xfrm rot="16200000" flipH="1">
                <a:off x="5340763" y="3328122"/>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等腰三角形 210">
                <a:extLst>
                  <a:ext uri="{FF2B5EF4-FFF2-40B4-BE49-F238E27FC236}">
                    <a16:creationId xmlns:a16="http://schemas.microsoft.com/office/drawing/2014/main" id="{7CC48B9A-00C8-4D35-8CF6-769378ECAF1B}"/>
                  </a:ext>
                </a:extLst>
              </p:cNvPr>
              <p:cNvSpPr/>
              <p:nvPr/>
            </p:nvSpPr>
            <p:spPr>
              <a:xfrm rot="16200000" flipH="1">
                <a:off x="5340763" y="3482852"/>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0" name="文本框 199">
              <a:extLst>
                <a:ext uri="{FF2B5EF4-FFF2-40B4-BE49-F238E27FC236}">
                  <a16:creationId xmlns:a16="http://schemas.microsoft.com/office/drawing/2014/main" id="{8D8FDBB6-65C6-47AB-D5FE-4F4458F4C6F4}"/>
                </a:ext>
              </a:extLst>
            </p:cNvPr>
            <p:cNvSpPr txBox="1"/>
            <p:nvPr/>
          </p:nvSpPr>
          <p:spPr>
            <a:xfrm>
              <a:off x="2607944" y="2925445"/>
              <a:ext cx="2829485" cy="634533"/>
            </a:xfrm>
            <a:prstGeom prst="rect">
              <a:avLst/>
            </a:prstGeom>
            <a:noFill/>
          </p:spPr>
          <p:txBody>
            <a:bodyPr wrap="square" rtlCol="0">
              <a:spAutoFit/>
            </a:bodyPr>
            <a:lstStyle/>
            <a:p>
              <a:pPr algn="just">
                <a:lnSpc>
                  <a:spcPct val="130000"/>
                </a:lnSpc>
              </a:pPr>
              <a:r>
                <a:rPr lang="zh-CN" altLang="en-US" sz="1400" spc="300" dirty="0">
                  <a:solidFill>
                    <a:schemeClr val="tx1">
                      <a:lumMod val="65000"/>
                      <a:lumOff val="35000"/>
                    </a:schemeClr>
                  </a:solidFill>
                  <a:latin typeface="+mn-ea"/>
                </a:rPr>
                <a:t>在这里输入你的正文阐述与关键词标题相关的具体内容</a:t>
              </a:r>
            </a:p>
          </p:txBody>
        </p:sp>
        <p:sp>
          <p:nvSpPr>
            <p:cNvPr id="202" name="云形 201">
              <a:extLst>
                <a:ext uri="{FF2B5EF4-FFF2-40B4-BE49-F238E27FC236}">
                  <a16:creationId xmlns:a16="http://schemas.microsoft.com/office/drawing/2014/main" id="{5D199601-68EF-D887-F9E8-CF6B0F15C1ED}"/>
                </a:ext>
              </a:extLst>
            </p:cNvPr>
            <p:cNvSpPr/>
            <p:nvPr/>
          </p:nvSpPr>
          <p:spPr>
            <a:xfrm>
              <a:off x="2630973" y="2373835"/>
              <a:ext cx="1849374" cy="52121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203" name="文本框 202">
              <a:extLst>
                <a:ext uri="{FF2B5EF4-FFF2-40B4-BE49-F238E27FC236}">
                  <a16:creationId xmlns:a16="http://schemas.microsoft.com/office/drawing/2014/main" id="{DE0FEA7B-4535-23FA-5F42-FAE3375FEE45}"/>
                </a:ext>
              </a:extLst>
            </p:cNvPr>
            <p:cNvSpPr txBox="1"/>
            <p:nvPr/>
          </p:nvSpPr>
          <p:spPr>
            <a:xfrm>
              <a:off x="2966932" y="2484245"/>
              <a:ext cx="1154161" cy="276999"/>
            </a:xfrm>
            <a:prstGeom prst="rect">
              <a:avLst/>
            </a:prstGeom>
            <a:noFill/>
            <a:effectLst/>
          </p:spPr>
          <p:txBody>
            <a:bodyPr wrap="none" lIns="0" tIns="0" rIns="0" bIns="0" rtlCol="0" anchor="t">
              <a:spAutoFit/>
            </a:bodyPr>
            <a:lstStyle/>
            <a:p>
              <a:pPr algn="l"/>
              <a:r>
                <a:rPr lang="zh-CN" altLang="en-US" dirty="0">
                  <a:solidFill>
                    <a:srgbClr val="FFFFFF"/>
                  </a:solidFill>
                  <a:latin typeface="+mj-ea"/>
                  <a:ea typeface="+mj-ea"/>
                </a:rPr>
                <a:t>关键词标题</a:t>
              </a:r>
            </a:p>
          </p:txBody>
        </p:sp>
      </p:grpSp>
      <p:grpSp>
        <p:nvGrpSpPr>
          <p:cNvPr id="3" name="组合 2">
            <a:extLst>
              <a:ext uri="{FF2B5EF4-FFF2-40B4-BE49-F238E27FC236}">
                <a16:creationId xmlns:a16="http://schemas.microsoft.com/office/drawing/2014/main" id="{4CB914F3-22BC-FDE3-6FB8-BB291211850C}"/>
              </a:ext>
            </a:extLst>
          </p:cNvPr>
          <p:cNvGrpSpPr/>
          <p:nvPr/>
        </p:nvGrpSpPr>
        <p:grpSpPr>
          <a:xfrm>
            <a:off x="2364582" y="4060826"/>
            <a:ext cx="3215640" cy="1622425"/>
            <a:chOff x="2364582" y="4060826"/>
            <a:chExt cx="3215640" cy="1622425"/>
          </a:xfrm>
        </p:grpSpPr>
        <p:sp>
          <p:nvSpPr>
            <p:cNvPr id="172" name="矩形: 圆角 171">
              <a:extLst>
                <a:ext uri="{FF2B5EF4-FFF2-40B4-BE49-F238E27FC236}">
                  <a16:creationId xmlns:a16="http://schemas.microsoft.com/office/drawing/2014/main" id="{B5E1E963-1B04-E450-00F9-B0EA317286EB}"/>
                </a:ext>
              </a:extLst>
            </p:cNvPr>
            <p:cNvSpPr/>
            <p:nvPr/>
          </p:nvSpPr>
          <p:spPr>
            <a:xfrm>
              <a:off x="2364582" y="4060826"/>
              <a:ext cx="3215640" cy="1622425"/>
            </a:xfrm>
            <a:prstGeom prst="roundRect">
              <a:avLst>
                <a:gd name="adj" fmla="val 4732"/>
              </a:avLst>
            </a:prstGeom>
            <a:solidFill>
              <a:schemeClr val="accent1">
                <a:lumMod val="60000"/>
                <a:lumOff val="40000"/>
              </a:schemeClr>
            </a:solidFill>
            <a:ln>
              <a:noFill/>
            </a:ln>
            <a:effectLst>
              <a:outerShdw blurRad="2286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圆角 172">
              <a:extLst>
                <a:ext uri="{FF2B5EF4-FFF2-40B4-BE49-F238E27FC236}">
                  <a16:creationId xmlns:a16="http://schemas.microsoft.com/office/drawing/2014/main" id="{7CF56F4A-44D2-3928-4C6E-5EC93D69EFDC}"/>
                </a:ext>
              </a:extLst>
            </p:cNvPr>
            <p:cNvSpPr/>
            <p:nvPr/>
          </p:nvSpPr>
          <p:spPr>
            <a:xfrm>
              <a:off x="2400361" y="4120057"/>
              <a:ext cx="3144082" cy="1495949"/>
            </a:xfrm>
            <a:prstGeom prst="roundRect">
              <a:avLst>
                <a:gd name="adj" fmla="val 48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a:extLst>
                <a:ext uri="{FF2B5EF4-FFF2-40B4-BE49-F238E27FC236}">
                  <a16:creationId xmlns:a16="http://schemas.microsoft.com/office/drawing/2014/main" id="{975EE551-01C1-6CEC-5A5F-D3F9F739BFC9}"/>
                </a:ext>
              </a:extLst>
            </p:cNvPr>
            <p:cNvGrpSpPr/>
            <p:nvPr/>
          </p:nvGrpSpPr>
          <p:grpSpPr>
            <a:xfrm>
              <a:off x="2400361" y="4256390"/>
              <a:ext cx="71235" cy="1187554"/>
              <a:chOff x="2284522" y="2383139"/>
              <a:chExt cx="71235" cy="1187554"/>
            </a:xfrm>
          </p:grpSpPr>
          <p:sp>
            <p:nvSpPr>
              <p:cNvPr id="188" name="等腰三角形 187">
                <a:extLst>
                  <a:ext uri="{FF2B5EF4-FFF2-40B4-BE49-F238E27FC236}">
                    <a16:creationId xmlns:a16="http://schemas.microsoft.com/office/drawing/2014/main" id="{85E3B1B1-9EF3-F83F-D8D9-B5A714CCB479}"/>
                  </a:ext>
                </a:extLst>
              </p:cNvPr>
              <p:cNvSpPr/>
              <p:nvPr/>
            </p:nvSpPr>
            <p:spPr>
              <a:xfrm rot="5400000">
                <a:off x="2267916" y="2399745"/>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等腰三角形 188">
                <a:extLst>
                  <a:ext uri="{FF2B5EF4-FFF2-40B4-BE49-F238E27FC236}">
                    <a16:creationId xmlns:a16="http://schemas.microsoft.com/office/drawing/2014/main" id="{2FFB2095-1A97-0438-7528-64722CB0E9E8}"/>
                  </a:ext>
                </a:extLst>
              </p:cNvPr>
              <p:cNvSpPr/>
              <p:nvPr/>
            </p:nvSpPr>
            <p:spPr>
              <a:xfrm rot="5400000">
                <a:off x="2267916" y="2554475"/>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等腰三角形 189">
                <a:extLst>
                  <a:ext uri="{FF2B5EF4-FFF2-40B4-BE49-F238E27FC236}">
                    <a16:creationId xmlns:a16="http://schemas.microsoft.com/office/drawing/2014/main" id="{12B67CF2-C117-FB52-CD1B-B0D7941A16CF}"/>
                  </a:ext>
                </a:extLst>
              </p:cNvPr>
              <p:cNvSpPr/>
              <p:nvPr/>
            </p:nvSpPr>
            <p:spPr>
              <a:xfrm rot="5400000">
                <a:off x="2267916" y="2709204"/>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等腰三角形 190">
                <a:extLst>
                  <a:ext uri="{FF2B5EF4-FFF2-40B4-BE49-F238E27FC236}">
                    <a16:creationId xmlns:a16="http://schemas.microsoft.com/office/drawing/2014/main" id="{BD3B17DE-290F-636C-B605-C663AF544D1E}"/>
                  </a:ext>
                </a:extLst>
              </p:cNvPr>
              <p:cNvSpPr/>
              <p:nvPr/>
            </p:nvSpPr>
            <p:spPr>
              <a:xfrm rot="5400000">
                <a:off x="2267916" y="2863934"/>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等腰三角形 191">
                <a:extLst>
                  <a:ext uri="{FF2B5EF4-FFF2-40B4-BE49-F238E27FC236}">
                    <a16:creationId xmlns:a16="http://schemas.microsoft.com/office/drawing/2014/main" id="{1C87E1D4-408D-BCDD-C981-1554FE6F1EB4}"/>
                  </a:ext>
                </a:extLst>
              </p:cNvPr>
              <p:cNvSpPr/>
              <p:nvPr/>
            </p:nvSpPr>
            <p:spPr>
              <a:xfrm rot="5400000">
                <a:off x="2267916" y="3018663"/>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等腰三角形 192">
                <a:extLst>
                  <a:ext uri="{FF2B5EF4-FFF2-40B4-BE49-F238E27FC236}">
                    <a16:creationId xmlns:a16="http://schemas.microsoft.com/office/drawing/2014/main" id="{69DCE7E0-1767-6A0D-2149-A0FCADB8666A}"/>
                  </a:ext>
                </a:extLst>
              </p:cNvPr>
              <p:cNvSpPr/>
              <p:nvPr/>
            </p:nvSpPr>
            <p:spPr>
              <a:xfrm rot="5400000">
                <a:off x="2267916" y="3173393"/>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等腰三角形 193">
                <a:extLst>
                  <a:ext uri="{FF2B5EF4-FFF2-40B4-BE49-F238E27FC236}">
                    <a16:creationId xmlns:a16="http://schemas.microsoft.com/office/drawing/2014/main" id="{F1A2006C-D36B-C95F-77EC-C471E458F888}"/>
                  </a:ext>
                </a:extLst>
              </p:cNvPr>
              <p:cNvSpPr/>
              <p:nvPr/>
            </p:nvSpPr>
            <p:spPr>
              <a:xfrm rot="5400000">
                <a:off x="2267916" y="3328122"/>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等腰三角形 194">
                <a:extLst>
                  <a:ext uri="{FF2B5EF4-FFF2-40B4-BE49-F238E27FC236}">
                    <a16:creationId xmlns:a16="http://schemas.microsoft.com/office/drawing/2014/main" id="{5FC9FD57-336A-9C53-183F-3DED896DFD3D}"/>
                  </a:ext>
                </a:extLst>
              </p:cNvPr>
              <p:cNvSpPr/>
              <p:nvPr/>
            </p:nvSpPr>
            <p:spPr>
              <a:xfrm rot="5400000">
                <a:off x="2267916" y="3482852"/>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5" name="组合 174">
              <a:extLst>
                <a:ext uri="{FF2B5EF4-FFF2-40B4-BE49-F238E27FC236}">
                  <a16:creationId xmlns:a16="http://schemas.microsoft.com/office/drawing/2014/main" id="{4BD34B21-F465-C37C-3EF9-1DB4FDEFCCF7}"/>
                </a:ext>
              </a:extLst>
            </p:cNvPr>
            <p:cNvGrpSpPr/>
            <p:nvPr/>
          </p:nvGrpSpPr>
          <p:grpSpPr>
            <a:xfrm>
              <a:off x="5473208" y="4256390"/>
              <a:ext cx="71235" cy="1187554"/>
              <a:chOff x="5357369" y="2383139"/>
              <a:chExt cx="71235" cy="1187554"/>
            </a:xfrm>
          </p:grpSpPr>
          <p:sp>
            <p:nvSpPr>
              <p:cNvPr id="180" name="等腰三角形 179">
                <a:extLst>
                  <a:ext uri="{FF2B5EF4-FFF2-40B4-BE49-F238E27FC236}">
                    <a16:creationId xmlns:a16="http://schemas.microsoft.com/office/drawing/2014/main" id="{033FC216-4305-C60A-018B-F1DBB587DDAA}"/>
                  </a:ext>
                </a:extLst>
              </p:cNvPr>
              <p:cNvSpPr/>
              <p:nvPr/>
            </p:nvSpPr>
            <p:spPr>
              <a:xfrm rot="16200000" flipH="1">
                <a:off x="5340763" y="2399745"/>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等腰三角形 180">
                <a:extLst>
                  <a:ext uri="{FF2B5EF4-FFF2-40B4-BE49-F238E27FC236}">
                    <a16:creationId xmlns:a16="http://schemas.microsoft.com/office/drawing/2014/main" id="{55910881-F4CF-3357-08DE-94648C39B940}"/>
                  </a:ext>
                </a:extLst>
              </p:cNvPr>
              <p:cNvSpPr/>
              <p:nvPr/>
            </p:nvSpPr>
            <p:spPr>
              <a:xfrm rot="16200000" flipH="1">
                <a:off x="5340763" y="2554475"/>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等腰三角形 181">
                <a:extLst>
                  <a:ext uri="{FF2B5EF4-FFF2-40B4-BE49-F238E27FC236}">
                    <a16:creationId xmlns:a16="http://schemas.microsoft.com/office/drawing/2014/main" id="{6C4765DB-FFA2-ED57-0059-9D2180672F95}"/>
                  </a:ext>
                </a:extLst>
              </p:cNvPr>
              <p:cNvSpPr/>
              <p:nvPr/>
            </p:nvSpPr>
            <p:spPr>
              <a:xfrm rot="16200000" flipH="1">
                <a:off x="5340763" y="2709204"/>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等腰三角形 182">
                <a:extLst>
                  <a:ext uri="{FF2B5EF4-FFF2-40B4-BE49-F238E27FC236}">
                    <a16:creationId xmlns:a16="http://schemas.microsoft.com/office/drawing/2014/main" id="{935885EC-F949-04A0-5C50-0447DC058A4D}"/>
                  </a:ext>
                </a:extLst>
              </p:cNvPr>
              <p:cNvSpPr/>
              <p:nvPr/>
            </p:nvSpPr>
            <p:spPr>
              <a:xfrm rot="16200000" flipH="1">
                <a:off x="5340763" y="2863934"/>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等腰三角形 183">
                <a:extLst>
                  <a:ext uri="{FF2B5EF4-FFF2-40B4-BE49-F238E27FC236}">
                    <a16:creationId xmlns:a16="http://schemas.microsoft.com/office/drawing/2014/main" id="{B4B76E51-DE40-C1B5-61D2-A95E4BA3E0D9}"/>
                  </a:ext>
                </a:extLst>
              </p:cNvPr>
              <p:cNvSpPr/>
              <p:nvPr/>
            </p:nvSpPr>
            <p:spPr>
              <a:xfrm rot="16200000" flipH="1">
                <a:off x="5340763" y="3018663"/>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等腰三角形 184">
                <a:extLst>
                  <a:ext uri="{FF2B5EF4-FFF2-40B4-BE49-F238E27FC236}">
                    <a16:creationId xmlns:a16="http://schemas.microsoft.com/office/drawing/2014/main" id="{A2ECA600-5FB0-7978-457C-1B0A0DDFFA16}"/>
                  </a:ext>
                </a:extLst>
              </p:cNvPr>
              <p:cNvSpPr/>
              <p:nvPr/>
            </p:nvSpPr>
            <p:spPr>
              <a:xfrm rot="16200000" flipH="1">
                <a:off x="5340763" y="3173393"/>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等腰三角形 185">
                <a:extLst>
                  <a:ext uri="{FF2B5EF4-FFF2-40B4-BE49-F238E27FC236}">
                    <a16:creationId xmlns:a16="http://schemas.microsoft.com/office/drawing/2014/main" id="{979C3207-2E31-44AB-2DC1-001A398D5E78}"/>
                  </a:ext>
                </a:extLst>
              </p:cNvPr>
              <p:cNvSpPr/>
              <p:nvPr/>
            </p:nvSpPr>
            <p:spPr>
              <a:xfrm rot="16200000" flipH="1">
                <a:off x="5340763" y="3328122"/>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等腰三角形 186">
                <a:extLst>
                  <a:ext uri="{FF2B5EF4-FFF2-40B4-BE49-F238E27FC236}">
                    <a16:creationId xmlns:a16="http://schemas.microsoft.com/office/drawing/2014/main" id="{8620CC01-97E0-EE7B-7AFF-1C635ADCAA09}"/>
                  </a:ext>
                </a:extLst>
              </p:cNvPr>
              <p:cNvSpPr/>
              <p:nvPr/>
            </p:nvSpPr>
            <p:spPr>
              <a:xfrm rot="16200000" flipH="1">
                <a:off x="5340763" y="3482852"/>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6" name="文本框 175">
              <a:extLst>
                <a:ext uri="{FF2B5EF4-FFF2-40B4-BE49-F238E27FC236}">
                  <a16:creationId xmlns:a16="http://schemas.microsoft.com/office/drawing/2014/main" id="{8A21FAF9-2E60-D52B-5A81-5FDD8A6EA37F}"/>
                </a:ext>
              </a:extLst>
            </p:cNvPr>
            <p:cNvSpPr txBox="1"/>
            <p:nvPr/>
          </p:nvSpPr>
          <p:spPr>
            <a:xfrm>
              <a:off x="2607944" y="4798696"/>
              <a:ext cx="2829485" cy="634533"/>
            </a:xfrm>
            <a:prstGeom prst="rect">
              <a:avLst/>
            </a:prstGeom>
            <a:noFill/>
          </p:spPr>
          <p:txBody>
            <a:bodyPr wrap="square" rtlCol="0">
              <a:spAutoFit/>
            </a:bodyPr>
            <a:lstStyle/>
            <a:p>
              <a:pPr algn="just">
                <a:lnSpc>
                  <a:spcPct val="130000"/>
                </a:lnSpc>
              </a:pPr>
              <a:r>
                <a:rPr lang="zh-CN" altLang="en-US" sz="1400" spc="300" dirty="0">
                  <a:solidFill>
                    <a:schemeClr val="tx1">
                      <a:lumMod val="65000"/>
                      <a:lumOff val="35000"/>
                    </a:schemeClr>
                  </a:solidFill>
                  <a:latin typeface="+mn-ea"/>
                </a:rPr>
                <a:t>在这里输入你的正文阐述与关键词标题相关的具体内容</a:t>
              </a:r>
            </a:p>
          </p:txBody>
        </p:sp>
        <p:sp>
          <p:nvSpPr>
            <p:cNvPr id="178" name="云形 177">
              <a:extLst>
                <a:ext uri="{FF2B5EF4-FFF2-40B4-BE49-F238E27FC236}">
                  <a16:creationId xmlns:a16="http://schemas.microsoft.com/office/drawing/2014/main" id="{AA7530A2-FDF7-DEE8-2D1B-B2059BAEAED5}"/>
                </a:ext>
              </a:extLst>
            </p:cNvPr>
            <p:cNvSpPr/>
            <p:nvPr/>
          </p:nvSpPr>
          <p:spPr>
            <a:xfrm>
              <a:off x="2630973" y="4247086"/>
              <a:ext cx="1849374" cy="52121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179" name="文本框 178">
              <a:extLst>
                <a:ext uri="{FF2B5EF4-FFF2-40B4-BE49-F238E27FC236}">
                  <a16:creationId xmlns:a16="http://schemas.microsoft.com/office/drawing/2014/main" id="{EF7F70D7-ADD6-76C6-641D-A9D87CB8E52A}"/>
                </a:ext>
              </a:extLst>
            </p:cNvPr>
            <p:cNvSpPr txBox="1"/>
            <p:nvPr/>
          </p:nvSpPr>
          <p:spPr>
            <a:xfrm>
              <a:off x="2966932" y="4357496"/>
              <a:ext cx="1154161" cy="276999"/>
            </a:xfrm>
            <a:prstGeom prst="rect">
              <a:avLst/>
            </a:prstGeom>
            <a:noFill/>
            <a:effectLst/>
          </p:spPr>
          <p:txBody>
            <a:bodyPr wrap="none" lIns="0" tIns="0" rIns="0" bIns="0" rtlCol="0" anchor="t">
              <a:spAutoFit/>
            </a:bodyPr>
            <a:lstStyle/>
            <a:p>
              <a:pPr algn="l"/>
              <a:r>
                <a:rPr lang="zh-CN" altLang="en-US" dirty="0">
                  <a:solidFill>
                    <a:srgbClr val="FFFFFF"/>
                  </a:solidFill>
                  <a:latin typeface="+mj-ea"/>
                  <a:ea typeface="+mj-ea"/>
                </a:rPr>
                <a:t>关键词标题</a:t>
              </a:r>
            </a:p>
          </p:txBody>
        </p:sp>
      </p:grpSp>
      <p:sp>
        <p:nvSpPr>
          <p:cNvPr id="116" name="椭圆 115">
            <a:extLst>
              <a:ext uri="{FF2B5EF4-FFF2-40B4-BE49-F238E27FC236}">
                <a16:creationId xmlns:a16="http://schemas.microsoft.com/office/drawing/2014/main" id="{EFB2636F-3D87-0A66-65FE-FC166AE80643}"/>
              </a:ext>
            </a:extLst>
          </p:cNvPr>
          <p:cNvSpPr/>
          <p:nvPr/>
        </p:nvSpPr>
        <p:spPr>
          <a:xfrm>
            <a:off x="9244489" y="1822450"/>
            <a:ext cx="974725" cy="974725"/>
          </a:xfrm>
          <a:prstGeom prst="ellipse">
            <a:avLst/>
          </a:prstGeom>
          <a:gradFill>
            <a:gsLst>
              <a:gs pos="93000">
                <a:schemeClr val="accent1"/>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4F48BCFA-59AB-0E25-8E42-17BDE3C7A0C6}"/>
              </a:ext>
            </a:extLst>
          </p:cNvPr>
          <p:cNvSpPr/>
          <p:nvPr/>
        </p:nvSpPr>
        <p:spPr>
          <a:xfrm flipH="1">
            <a:off x="6201569" y="3543300"/>
            <a:ext cx="974725" cy="974725"/>
          </a:xfrm>
          <a:prstGeom prst="ellipse">
            <a:avLst/>
          </a:prstGeom>
          <a:gradFill>
            <a:gsLst>
              <a:gs pos="93000">
                <a:schemeClr val="accent1"/>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99117A1-3306-5F1A-D2FB-033D7415C3DA}"/>
              </a:ext>
            </a:extLst>
          </p:cNvPr>
          <p:cNvGrpSpPr/>
          <p:nvPr/>
        </p:nvGrpSpPr>
        <p:grpSpPr>
          <a:xfrm>
            <a:off x="6593364" y="2187575"/>
            <a:ext cx="3215640" cy="1622425"/>
            <a:chOff x="6593364" y="2187575"/>
            <a:chExt cx="3215640" cy="1622425"/>
          </a:xfrm>
        </p:grpSpPr>
        <p:sp>
          <p:nvSpPr>
            <p:cNvPr id="144" name="矩形: 圆角 143">
              <a:extLst>
                <a:ext uri="{FF2B5EF4-FFF2-40B4-BE49-F238E27FC236}">
                  <a16:creationId xmlns:a16="http://schemas.microsoft.com/office/drawing/2014/main" id="{1E724A1D-BC1B-F323-DFA9-505B002D002D}"/>
                </a:ext>
              </a:extLst>
            </p:cNvPr>
            <p:cNvSpPr/>
            <p:nvPr/>
          </p:nvSpPr>
          <p:spPr>
            <a:xfrm>
              <a:off x="6593364" y="2187575"/>
              <a:ext cx="3215640" cy="1622425"/>
            </a:xfrm>
            <a:prstGeom prst="roundRect">
              <a:avLst>
                <a:gd name="adj" fmla="val 4732"/>
              </a:avLst>
            </a:prstGeom>
            <a:solidFill>
              <a:schemeClr val="accent1">
                <a:lumMod val="60000"/>
                <a:lumOff val="40000"/>
              </a:schemeClr>
            </a:solidFill>
            <a:ln>
              <a:noFill/>
            </a:ln>
            <a:effectLst>
              <a:outerShdw blurRad="2286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圆角 144">
              <a:extLst>
                <a:ext uri="{FF2B5EF4-FFF2-40B4-BE49-F238E27FC236}">
                  <a16:creationId xmlns:a16="http://schemas.microsoft.com/office/drawing/2014/main" id="{D9506468-C972-2036-3449-B6CA8CC7465D}"/>
                </a:ext>
              </a:extLst>
            </p:cNvPr>
            <p:cNvSpPr/>
            <p:nvPr/>
          </p:nvSpPr>
          <p:spPr>
            <a:xfrm>
              <a:off x="6629143" y="2246806"/>
              <a:ext cx="3144082" cy="1495949"/>
            </a:xfrm>
            <a:prstGeom prst="roundRect">
              <a:avLst>
                <a:gd name="adj" fmla="val 48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6" name="组合 145">
              <a:extLst>
                <a:ext uri="{FF2B5EF4-FFF2-40B4-BE49-F238E27FC236}">
                  <a16:creationId xmlns:a16="http://schemas.microsoft.com/office/drawing/2014/main" id="{208D3B2E-8CE0-0EA9-B415-54CD0E3597B4}"/>
                </a:ext>
              </a:extLst>
            </p:cNvPr>
            <p:cNvGrpSpPr/>
            <p:nvPr/>
          </p:nvGrpSpPr>
          <p:grpSpPr>
            <a:xfrm>
              <a:off x="6629143" y="2383139"/>
              <a:ext cx="71235" cy="1187554"/>
              <a:chOff x="2284522" y="2383139"/>
              <a:chExt cx="71235" cy="1187554"/>
            </a:xfrm>
          </p:grpSpPr>
          <p:sp>
            <p:nvSpPr>
              <p:cNvPr id="160" name="等腰三角形 159">
                <a:extLst>
                  <a:ext uri="{FF2B5EF4-FFF2-40B4-BE49-F238E27FC236}">
                    <a16:creationId xmlns:a16="http://schemas.microsoft.com/office/drawing/2014/main" id="{C699AC27-9E61-9D97-C4CF-09ECBF5A9085}"/>
                  </a:ext>
                </a:extLst>
              </p:cNvPr>
              <p:cNvSpPr/>
              <p:nvPr/>
            </p:nvSpPr>
            <p:spPr>
              <a:xfrm rot="5400000">
                <a:off x="2267916" y="2399745"/>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等腰三角形 160">
                <a:extLst>
                  <a:ext uri="{FF2B5EF4-FFF2-40B4-BE49-F238E27FC236}">
                    <a16:creationId xmlns:a16="http://schemas.microsoft.com/office/drawing/2014/main" id="{668F2B9A-1B21-66A0-640E-E3772203773C}"/>
                  </a:ext>
                </a:extLst>
              </p:cNvPr>
              <p:cNvSpPr/>
              <p:nvPr/>
            </p:nvSpPr>
            <p:spPr>
              <a:xfrm rot="5400000">
                <a:off x="2267916" y="2554475"/>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等腰三角形 161">
                <a:extLst>
                  <a:ext uri="{FF2B5EF4-FFF2-40B4-BE49-F238E27FC236}">
                    <a16:creationId xmlns:a16="http://schemas.microsoft.com/office/drawing/2014/main" id="{01F1AD54-CFF6-A524-B73B-C3799BCA0A2C}"/>
                  </a:ext>
                </a:extLst>
              </p:cNvPr>
              <p:cNvSpPr/>
              <p:nvPr/>
            </p:nvSpPr>
            <p:spPr>
              <a:xfrm rot="5400000">
                <a:off x="2267916" y="2709204"/>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等腰三角形 162">
                <a:extLst>
                  <a:ext uri="{FF2B5EF4-FFF2-40B4-BE49-F238E27FC236}">
                    <a16:creationId xmlns:a16="http://schemas.microsoft.com/office/drawing/2014/main" id="{490BA4E7-08A3-5B10-D055-F30CB32C16EC}"/>
                  </a:ext>
                </a:extLst>
              </p:cNvPr>
              <p:cNvSpPr/>
              <p:nvPr/>
            </p:nvSpPr>
            <p:spPr>
              <a:xfrm rot="5400000">
                <a:off x="2267916" y="2863934"/>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a:extLst>
                  <a:ext uri="{FF2B5EF4-FFF2-40B4-BE49-F238E27FC236}">
                    <a16:creationId xmlns:a16="http://schemas.microsoft.com/office/drawing/2014/main" id="{E6F771A9-A6D9-556E-3BB9-0B893F727BD4}"/>
                  </a:ext>
                </a:extLst>
              </p:cNvPr>
              <p:cNvSpPr/>
              <p:nvPr/>
            </p:nvSpPr>
            <p:spPr>
              <a:xfrm rot="5400000">
                <a:off x="2267916" y="3018663"/>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等腰三角形 164">
                <a:extLst>
                  <a:ext uri="{FF2B5EF4-FFF2-40B4-BE49-F238E27FC236}">
                    <a16:creationId xmlns:a16="http://schemas.microsoft.com/office/drawing/2014/main" id="{3636D6FE-18FA-5E0C-AE3B-C94CE533D359}"/>
                  </a:ext>
                </a:extLst>
              </p:cNvPr>
              <p:cNvSpPr/>
              <p:nvPr/>
            </p:nvSpPr>
            <p:spPr>
              <a:xfrm rot="5400000">
                <a:off x="2267916" y="3173393"/>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等腰三角形 165">
                <a:extLst>
                  <a:ext uri="{FF2B5EF4-FFF2-40B4-BE49-F238E27FC236}">
                    <a16:creationId xmlns:a16="http://schemas.microsoft.com/office/drawing/2014/main" id="{AC777EA4-8882-92B0-ACF3-C02DE7801CD2}"/>
                  </a:ext>
                </a:extLst>
              </p:cNvPr>
              <p:cNvSpPr/>
              <p:nvPr/>
            </p:nvSpPr>
            <p:spPr>
              <a:xfrm rot="5400000">
                <a:off x="2267916" y="3328122"/>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a:extLst>
                  <a:ext uri="{FF2B5EF4-FFF2-40B4-BE49-F238E27FC236}">
                    <a16:creationId xmlns:a16="http://schemas.microsoft.com/office/drawing/2014/main" id="{295EFED2-A822-7235-31B1-669B41F1AEE3}"/>
                  </a:ext>
                </a:extLst>
              </p:cNvPr>
              <p:cNvSpPr/>
              <p:nvPr/>
            </p:nvSpPr>
            <p:spPr>
              <a:xfrm rot="5400000">
                <a:off x="2267916" y="3482852"/>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a:extLst>
                <a:ext uri="{FF2B5EF4-FFF2-40B4-BE49-F238E27FC236}">
                  <a16:creationId xmlns:a16="http://schemas.microsoft.com/office/drawing/2014/main" id="{7FE767BA-4592-866C-6C4E-52C4D943854C}"/>
                </a:ext>
              </a:extLst>
            </p:cNvPr>
            <p:cNvGrpSpPr/>
            <p:nvPr/>
          </p:nvGrpSpPr>
          <p:grpSpPr>
            <a:xfrm>
              <a:off x="9701990" y="2383139"/>
              <a:ext cx="71235" cy="1187554"/>
              <a:chOff x="5357369" y="2383139"/>
              <a:chExt cx="71235" cy="1187554"/>
            </a:xfrm>
          </p:grpSpPr>
          <p:sp>
            <p:nvSpPr>
              <p:cNvPr id="152" name="等腰三角形 151">
                <a:extLst>
                  <a:ext uri="{FF2B5EF4-FFF2-40B4-BE49-F238E27FC236}">
                    <a16:creationId xmlns:a16="http://schemas.microsoft.com/office/drawing/2014/main" id="{41AF8740-4474-1786-5452-81A715B5D053}"/>
                  </a:ext>
                </a:extLst>
              </p:cNvPr>
              <p:cNvSpPr/>
              <p:nvPr/>
            </p:nvSpPr>
            <p:spPr>
              <a:xfrm rot="16200000" flipH="1">
                <a:off x="5340763" y="2399745"/>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等腰三角形 152">
                <a:extLst>
                  <a:ext uri="{FF2B5EF4-FFF2-40B4-BE49-F238E27FC236}">
                    <a16:creationId xmlns:a16="http://schemas.microsoft.com/office/drawing/2014/main" id="{D6F395C2-50EB-A279-66C0-5CDDF80B3FEA}"/>
                  </a:ext>
                </a:extLst>
              </p:cNvPr>
              <p:cNvSpPr/>
              <p:nvPr/>
            </p:nvSpPr>
            <p:spPr>
              <a:xfrm rot="16200000" flipH="1">
                <a:off x="5340763" y="2554475"/>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等腰三角形 153">
                <a:extLst>
                  <a:ext uri="{FF2B5EF4-FFF2-40B4-BE49-F238E27FC236}">
                    <a16:creationId xmlns:a16="http://schemas.microsoft.com/office/drawing/2014/main" id="{B7DF055C-592A-A773-A6A1-2FB077A54875}"/>
                  </a:ext>
                </a:extLst>
              </p:cNvPr>
              <p:cNvSpPr/>
              <p:nvPr/>
            </p:nvSpPr>
            <p:spPr>
              <a:xfrm rot="16200000" flipH="1">
                <a:off x="5340763" y="2709204"/>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等腰三角形 154">
                <a:extLst>
                  <a:ext uri="{FF2B5EF4-FFF2-40B4-BE49-F238E27FC236}">
                    <a16:creationId xmlns:a16="http://schemas.microsoft.com/office/drawing/2014/main" id="{7702ABD9-A696-90AD-4605-CC973B49E75E}"/>
                  </a:ext>
                </a:extLst>
              </p:cNvPr>
              <p:cNvSpPr/>
              <p:nvPr/>
            </p:nvSpPr>
            <p:spPr>
              <a:xfrm rot="16200000" flipH="1">
                <a:off x="5340763" y="2863934"/>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等腰三角形 155">
                <a:extLst>
                  <a:ext uri="{FF2B5EF4-FFF2-40B4-BE49-F238E27FC236}">
                    <a16:creationId xmlns:a16="http://schemas.microsoft.com/office/drawing/2014/main" id="{561D0C61-3E3D-D3E1-20D9-88C41E9253EF}"/>
                  </a:ext>
                </a:extLst>
              </p:cNvPr>
              <p:cNvSpPr/>
              <p:nvPr/>
            </p:nvSpPr>
            <p:spPr>
              <a:xfrm rot="16200000" flipH="1">
                <a:off x="5340763" y="3018663"/>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等腰三角形 156">
                <a:extLst>
                  <a:ext uri="{FF2B5EF4-FFF2-40B4-BE49-F238E27FC236}">
                    <a16:creationId xmlns:a16="http://schemas.microsoft.com/office/drawing/2014/main" id="{DAB8B76B-C82E-03F6-A96A-D229393A0D24}"/>
                  </a:ext>
                </a:extLst>
              </p:cNvPr>
              <p:cNvSpPr/>
              <p:nvPr/>
            </p:nvSpPr>
            <p:spPr>
              <a:xfrm rot="16200000" flipH="1">
                <a:off x="5340763" y="3173393"/>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等腰三角形 157">
                <a:extLst>
                  <a:ext uri="{FF2B5EF4-FFF2-40B4-BE49-F238E27FC236}">
                    <a16:creationId xmlns:a16="http://schemas.microsoft.com/office/drawing/2014/main" id="{9FA54573-C404-6D48-47EE-DB355EE87D66}"/>
                  </a:ext>
                </a:extLst>
              </p:cNvPr>
              <p:cNvSpPr/>
              <p:nvPr/>
            </p:nvSpPr>
            <p:spPr>
              <a:xfrm rot="16200000" flipH="1">
                <a:off x="5340763" y="3328122"/>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等腰三角形 158">
                <a:extLst>
                  <a:ext uri="{FF2B5EF4-FFF2-40B4-BE49-F238E27FC236}">
                    <a16:creationId xmlns:a16="http://schemas.microsoft.com/office/drawing/2014/main" id="{AB5D2E7A-AD12-F9D8-F689-31C4B8362C39}"/>
                  </a:ext>
                </a:extLst>
              </p:cNvPr>
              <p:cNvSpPr/>
              <p:nvPr/>
            </p:nvSpPr>
            <p:spPr>
              <a:xfrm rot="16200000" flipH="1">
                <a:off x="5340763" y="3482852"/>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8" name="文本框 147">
              <a:extLst>
                <a:ext uri="{FF2B5EF4-FFF2-40B4-BE49-F238E27FC236}">
                  <a16:creationId xmlns:a16="http://schemas.microsoft.com/office/drawing/2014/main" id="{33B258E9-3997-6975-234F-11C7894FAF1A}"/>
                </a:ext>
              </a:extLst>
            </p:cNvPr>
            <p:cNvSpPr txBox="1"/>
            <p:nvPr/>
          </p:nvSpPr>
          <p:spPr>
            <a:xfrm>
              <a:off x="6836726" y="2925445"/>
              <a:ext cx="2829485" cy="634533"/>
            </a:xfrm>
            <a:prstGeom prst="rect">
              <a:avLst/>
            </a:prstGeom>
            <a:noFill/>
          </p:spPr>
          <p:txBody>
            <a:bodyPr wrap="square" rtlCol="0">
              <a:spAutoFit/>
            </a:bodyPr>
            <a:lstStyle/>
            <a:p>
              <a:pPr algn="just">
                <a:lnSpc>
                  <a:spcPct val="130000"/>
                </a:lnSpc>
              </a:pPr>
              <a:r>
                <a:rPr lang="zh-CN" altLang="en-US" sz="1400" spc="300" dirty="0">
                  <a:solidFill>
                    <a:schemeClr val="tx1">
                      <a:lumMod val="65000"/>
                      <a:lumOff val="35000"/>
                    </a:schemeClr>
                  </a:solidFill>
                  <a:latin typeface="+mn-ea"/>
                </a:rPr>
                <a:t>在这里输入你的正文阐述与关键词标题相关的具体内容</a:t>
              </a:r>
            </a:p>
          </p:txBody>
        </p:sp>
        <p:sp>
          <p:nvSpPr>
            <p:cNvPr id="150" name="云形 149">
              <a:extLst>
                <a:ext uri="{FF2B5EF4-FFF2-40B4-BE49-F238E27FC236}">
                  <a16:creationId xmlns:a16="http://schemas.microsoft.com/office/drawing/2014/main" id="{B9479261-04AB-6825-5682-33916DCFE363}"/>
                </a:ext>
              </a:extLst>
            </p:cNvPr>
            <p:cNvSpPr/>
            <p:nvPr/>
          </p:nvSpPr>
          <p:spPr>
            <a:xfrm>
              <a:off x="6859755" y="2373835"/>
              <a:ext cx="1849374" cy="52121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151" name="文本框 150">
              <a:extLst>
                <a:ext uri="{FF2B5EF4-FFF2-40B4-BE49-F238E27FC236}">
                  <a16:creationId xmlns:a16="http://schemas.microsoft.com/office/drawing/2014/main" id="{57DD467A-F50F-3301-A42E-F358484E2B44}"/>
                </a:ext>
              </a:extLst>
            </p:cNvPr>
            <p:cNvSpPr txBox="1"/>
            <p:nvPr/>
          </p:nvSpPr>
          <p:spPr>
            <a:xfrm>
              <a:off x="7195714" y="2484245"/>
              <a:ext cx="1154161" cy="276999"/>
            </a:xfrm>
            <a:prstGeom prst="rect">
              <a:avLst/>
            </a:prstGeom>
            <a:noFill/>
            <a:effectLst/>
          </p:spPr>
          <p:txBody>
            <a:bodyPr wrap="none" lIns="0" tIns="0" rIns="0" bIns="0" rtlCol="0" anchor="t">
              <a:spAutoFit/>
            </a:bodyPr>
            <a:lstStyle/>
            <a:p>
              <a:pPr algn="l"/>
              <a:r>
                <a:rPr lang="zh-CN" altLang="en-US" dirty="0">
                  <a:solidFill>
                    <a:srgbClr val="FFFFFF"/>
                  </a:solidFill>
                  <a:latin typeface="+mj-ea"/>
                  <a:ea typeface="+mj-ea"/>
                </a:rPr>
                <a:t>关键词</a:t>
              </a:r>
              <a:r>
                <a:rPr lang="zh-CN" altLang="en-US" dirty="0">
                  <a:solidFill>
                    <a:schemeClr val="bg1"/>
                  </a:solidFill>
                  <a:latin typeface="+mj-ea"/>
                  <a:ea typeface="+mj-ea"/>
                </a:rPr>
                <a:t>标题</a:t>
              </a:r>
            </a:p>
          </p:txBody>
        </p:sp>
      </p:grpSp>
      <p:grpSp>
        <p:nvGrpSpPr>
          <p:cNvPr id="4" name="组合 3">
            <a:extLst>
              <a:ext uri="{FF2B5EF4-FFF2-40B4-BE49-F238E27FC236}">
                <a16:creationId xmlns:a16="http://schemas.microsoft.com/office/drawing/2014/main" id="{B18914D4-CBC8-A207-FD5C-873878BA4EA6}"/>
              </a:ext>
            </a:extLst>
          </p:cNvPr>
          <p:cNvGrpSpPr/>
          <p:nvPr/>
        </p:nvGrpSpPr>
        <p:grpSpPr>
          <a:xfrm>
            <a:off x="6593364" y="4060826"/>
            <a:ext cx="3215640" cy="1622425"/>
            <a:chOff x="6593364" y="4060826"/>
            <a:chExt cx="3215640" cy="1622425"/>
          </a:xfrm>
        </p:grpSpPr>
        <p:sp>
          <p:nvSpPr>
            <p:cNvPr id="120" name="矩形: 圆角 119">
              <a:extLst>
                <a:ext uri="{FF2B5EF4-FFF2-40B4-BE49-F238E27FC236}">
                  <a16:creationId xmlns:a16="http://schemas.microsoft.com/office/drawing/2014/main" id="{0489FCCA-B96D-8293-6287-53879E2159A2}"/>
                </a:ext>
              </a:extLst>
            </p:cNvPr>
            <p:cNvSpPr/>
            <p:nvPr/>
          </p:nvSpPr>
          <p:spPr>
            <a:xfrm>
              <a:off x="6593364" y="4060826"/>
              <a:ext cx="3215640" cy="1622425"/>
            </a:xfrm>
            <a:prstGeom prst="roundRect">
              <a:avLst>
                <a:gd name="adj" fmla="val 4732"/>
              </a:avLst>
            </a:prstGeom>
            <a:solidFill>
              <a:schemeClr val="accent1">
                <a:lumMod val="60000"/>
                <a:lumOff val="40000"/>
              </a:schemeClr>
            </a:solidFill>
            <a:ln>
              <a:noFill/>
            </a:ln>
            <a:effectLst>
              <a:outerShdw blurRad="2286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圆角 120">
              <a:extLst>
                <a:ext uri="{FF2B5EF4-FFF2-40B4-BE49-F238E27FC236}">
                  <a16:creationId xmlns:a16="http://schemas.microsoft.com/office/drawing/2014/main" id="{725B2681-9E17-B139-798B-2911BBE4D93D}"/>
                </a:ext>
              </a:extLst>
            </p:cNvPr>
            <p:cNvSpPr/>
            <p:nvPr/>
          </p:nvSpPr>
          <p:spPr>
            <a:xfrm>
              <a:off x="6629143" y="4120057"/>
              <a:ext cx="3144082" cy="1495949"/>
            </a:xfrm>
            <a:prstGeom prst="roundRect">
              <a:avLst>
                <a:gd name="adj" fmla="val 489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组合 121">
              <a:extLst>
                <a:ext uri="{FF2B5EF4-FFF2-40B4-BE49-F238E27FC236}">
                  <a16:creationId xmlns:a16="http://schemas.microsoft.com/office/drawing/2014/main" id="{BD529D34-A747-0A7D-6660-8B8AD5582BB9}"/>
                </a:ext>
              </a:extLst>
            </p:cNvPr>
            <p:cNvGrpSpPr/>
            <p:nvPr/>
          </p:nvGrpSpPr>
          <p:grpSpPr>
            <a:xfrm>
              <a:off x="6629143" y="4256390"/>
              <a:ext cx="71235" cy="1187554"/>
              <a:chOff x="2284522" y="2383139"/>
              <a:chExt cx="71235" cy="1187554"/>
            </a:xfrm>
          </p:grpSpPr>
          <p:sp>
            <p:nvSpPr>
              <p:cNvPr id="136" name="等腰三角形 135">
                <a:extLst>
                  <a:ext uri="{FF2B5EF4-FFF2-40B4-BE49-F238E27FC236}">
                    <a16:creationId xmlns:a16="http://schemas.microsoft.com/office/drawing/2014/main" id="{6917C4B8-E0CB-9CB8-552B-778205D59D7A}"/>
                  </a:ext>
                </a:extLst>
              </p:cNvPr>
              <p:cNvSpPr/>
              <p:nvPr/>
            </p:nvSpPr>
            <p:spPr>
              <a:xfrm rot="5400000">
                <a:off x="2267916" y="2399745"/>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等腰三角形 136">
                <a:extLst>
                  <a:ext uri="{FF2B5EF4-FFF2-40B4-BE49-F238E27FC236}">
                    <a16:creationId xmlns:a16="http://schemas.microsoft.com/office/drawing/2014/main" id="{22F630CC-A4A7-8B4D-D06F-32B097F27290}"/>
                  </a:ext>
                </a:extLst>
              </p:cNvPr>
              <p:cNvSpPr/>
              <p:nvPr/>
            </p:nvSpPr>
            <p:spPr>
              <a:xfrm rot="5400000">
                <a:off x="2267916" y="2554475"/>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等腰三角形 137">
                <a:extLst>
                  <a:ext uri="{FF2B5EF4-FFF2-40B4-BE49-F238E27FC236}">
                    <a16:creationId xmlns:a16="http://schemas.microsoft.com/office/drawing/2014/main" id="{87BE97BF-7017-4D64-F145-4E9BD29DF35F}"/>
                  </a:ext>
                </a:extLst>
              </p:cNvPr>
              <p:cNvSpPr/>
              <p:nvPr/>
            </p:nvSpPr>
            <p:spPr>
              <a:xfrm rot="5400000">
                <a:off x="2267916" y="2709204"/>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a:extLst>
                  <a:ext uri="{FF2B5EF4-FFF2-40B4-BE49-F238E27FC236}">
                    <a16:creationId xmlns:a16="http://schemas.microsoft.com/office/drawing/2014/main" id="{88D7C01B-7CB1-689E-B171-6353A3B6A44E}"/>
                  </a:ext>
                </a:extLst>
              </p:cNvPr>
              <p:cNvSpPr/>
              <p:nvPr/>
            </p:nvSpPr>
            <p:spPr>
              <a:xfrm rot="5400000">
                <a:off x="2267916" y="2863934"/>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a:extLst>
                  <a:ext uri="{FF2B5EF4-FFF2-40B4-BE49-F238E27FC236}">
                    <a16:creationId xmlns:a16="http://schemas.microsoft.com/office/drawing/2014/main" id="{2B9F2E8E-37F0-A8DB-80B8-68A3D6127A1D}"/>
                  </a:ext>
                </a:extLst>
              </p:cNvPr>
              <p:cNvSpPr/>
              <p:nvPr/>
            </p:nvSpPr>
            <p:spPr>
              <a:xfrm rot="5400000">
                <a:off x="2267916" y="3018663"/>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等腰三角形 140">
                <a:extLst>
                  <a:ext uri="{FF2B5EF4-FFF2-40B4-BE49-F238E27FC236}">
                    <a16:creationId xmlns:a16="http://schemas.microsoft.com/office/drawing/2014/main" id="{21142BE4-594D-A1D4-539D-A0A3935DD11B}"/>
                  </a:ext>
                </a:extLst>
              </p:cNvPr>
              <p:cNvSpPr/>
              <p:nvPr/>
            </p:nvSpPr>
            <p:spPr>
              <a:xfrm rot="5400000">
                <a:off x="2267916" y="3173393"/>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a:extLst>
                  <a:ext uri="{FF2B5EF4-FFF2-40B4-BE49-F238E27FC236}">
                    <a16:creationId xmlns:a16="http://schemas.microsoft.com/office/drawing/2014/main" id="{779D7FD7-E2D6-3D37-F1EC-E8499E7D5FD7}"/>
                  </a:ext>
                </a:extLst>
              </p:cNvPr>
              <p:cNvSpPr/>
              <p:nvPr/>
            </p:nvSpPr>
            <p:spPr>
              <a:xfrm rot="5400000">
                <a:off x="2267916" y="3328122"/>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等腰三角形 142">
                <a:extLst>
                  <a:ext uri="{FF2B5EF4-FFF2-40B4-BE49-F238E27FC236}">
                    <a16:creationId xmlns:a16="http://schemas.microsoft.com/office/drawing/2014/main" id="{B6D11248-9DCE-F85D-3DA6-E9FBA0BDA22F}"/>
                  </a:ext>
                </a:extLst>
              </p:cNvPr>
              <p:cNvSpPr/>
              <p:nvPr/>
            </p:nvSpPr>
            <p:spPr>
              <a:xfrm rot="5400000">
                <a:off x="2267916" y="3482852"/>
                <a:ext cx="104447" cy="71235"/>
              </a:xfrm>
              <a:prstGeom prst="triangle">
                <a:avLst/>
              </a:prstGeom>
              <a:gradFill>
                <a:gsLst>
                  <a:gs pos="93000">
                    <a:schemeClr val="accent1">
                      <a:lumMod val="60000"/>
                      <a:lumOff val="40000"/>
                    </a:schemeClr>
                  </a:gs>
                  <a:gs pos="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3" name="组合 122">
              <a:extLst>
                <a:ext uri="{FF2B5EF4-FFF2-40B4-BE49-F238E27FC236}">
                  <a16:creationId xmlns:a16="http://schemas.microsoft.com/office/drawing/2014/main" id="{56591FA2-E3D7-2462-DCEE-159B06AE5ED7}"/>
                </a:ext>
              </a:extLst>
            </p:cNvPr>
            <p:cNvGrpSpPr/>
            <p:nvPr/>
          </p:nvGrpSpPr>
          <p:grpSpPr>
            <a:xfrm>
              <a:off x="9701990" y="4256390"/>
              <a:ext cx="71235" cy="1187554"/>
              <a:chOff x="5357369" y="2383139"/>
              <a:chExt cx="71235" cy="1187554"/>
            </a:xfrm>
          </p:grpSpPr>
          <p:sp>
            <p:nvSpPr>
              <p:cNvPr id="128" name="等腰三角形 127">
                <a:extLst>
                  <a:ext uri="{FF2B5EF4-FFF2-40B4-BE49-F238E27FC236}">
                    <a16:creationId xmlns:a16="http://schemas.microsoft.com/office/drawing/2014/main" id="{C0865506-D00C-DA72-F726-122BA0792E1D}"/>
                  </a:ext>
                </a:extLst>
              </p:cNvPr>
              <p:cNvSpPr/>
              <p:nvPr/>
            </p:nvSpPr>
            <p:spPr>
              <a:xfrm rot="16200000" flipH="1">
                <a:off x="5340763" y="2399745"/>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128">
                <a:extLst>
                  <a:ext uri="{FF2B5EF4-FFF2-40B4-BE49-F238E27FC236}">
                    <a16:creationId xmlns:a16="http://schemas.microsoft.com/office/drawing/2014/main" id="{B42B7451-9883-0A91-78F9-F0AA2747013C}"/>
                  </a:ext>
                </a:extLst>
              </p:cNvPr>
              <p:cNvSpPr/>
              <p:nvPr/>
            </p:nvSpPr>
            <p:spPr>
              <a:xfrm rot="16200000" flipH="1">
                <a:off x="5340763" y="2554475"/>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等腰三角形 129">
                <a:extLst>
                  <a:ext uri="{FF2B5EF4-FFF2-40B4-BE49-F238E27FC236}">
                    <a16:creationId xmlns:a16="http://schemas.microsoft.com/office/drawing/2014/main" id="{81B869F0-7BE9-B30A-871E-4E3173239518}"/>
                  </a:ext>
                </a:extLst>
              </p:cNvPr>
              <p:cNvSpPr/>
              <p:nvPr/>
            </p:nvSpPr>
            <p:spPr>
              <a:xfrm rot="16200000" flipH="1">
                <a:off x="5340763" y="2709204"/>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等腰三角形 130">
                <a:extLst>
                  <a:ext uri="{FF2B5EF4-FFF2-40B4-BE49-F238E27FC236}">
                    <a16:creationId xmlns:a16="http://schemas.microsoft.com/office/drawing/2014/main" id="{A9019CAE-CB7E-5D92-15EB-A99199D19080}"/>
                  </a:ext>
                </a:extLst>
              </p:cNvPr>
              <p:cNvSpPr/>
              <p:nvPr/>
            </p:nvSpPr>
            <p:spPr>
              <a:xfrm rot="16200000" flipH="1">
                <a:off x="5340763" y="2863934"/>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等腰三角形 131">
                <a:extLst>
                  <a:ext uri="{FF2B5EF4-FFF2-40B4-BE49-F238E27FC236}">
                    <a16:creationId xmlns:a16="http://schemas.microsoft.com/office/drawing/2014/main" id="{BE6F2607-9171-562B-E52F-BACD8104517A}"/>
                  </a:ext>
                </a:extLst>
              </p:cNvPr>
              <p:cNvSpPr/>
              <p:nvPr/>
            </p:nvSpPr>
            <p:spPr>
              <a:xfrm rot="16200000" flipH="1">
                <a:off x="5340763" y="3018663"/>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等腰三角形 132">
                <a:extLst>
                  <a:ext uri="{FF2B5EF4-FFF2-40B4-BE49-F238E27FC236}">
                    <a16:creationId xmlns:a16="http://schemas.microsoft.com/office/drawing/2014/main" id="{86495D95-247A-69F6-8468-3133B4488577}"/>
                  </a:ext>
                </a:extLst>
              </p:cNvPr>
              <p:cNvSpPr/>
              <p:nvPr/>
            </p:nvSpPr>
            <p:spPr>
              <a:xfrm rot="16200000" flipH="1">
                <a:off x="5340763" y="3173393"/>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等腰三角形 133">
                <a:extLst>
                  <a:ext uri="{FF2B5EF4-FFF2-40B4-BE49-F238E27FC236}">
                    <a16:creationId xmlns:a16="http://schemas.microsoft.com/office/drawing/2014/main" id="{7BAE1764-D2C0-DDA4-4F5A-BE3480B78976}"/>
                  </a:ext>
                </a:extLst>
              </p:cNvPr>
              <p:cNvSpPr/>
              <p:nvPr/>
            </p:nvSpPr>
            <p:spPr>
              <a:xfrm rot="16200000" flipH="1">
                <a:off x="5340763" y="3328122"/>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等腰三角形 134">
                <a:extLst>
                  <a:ext uri="{FF2B5EF4-FFF2-40B4-BE49-F238E27FC236}">
                    <a16:creationId xmlns:a16="http://schemas.microsoft.com/office/drawing/2014/main" id="{75D2A847-C40D-36ED-E6EF-736B98483851}"/>
                  </a:ext>
                </a:extLst>
              </p:cNvPr>
              <p:cNvSpPr/>
              <p:nvPr/>
            </p:nvSpPr>
            <p:spPr>
              <a:xfrm rot="16200000" flipH="1">
                <a:off x="5340763" y="3482852"/>
                <a:ext cx="104447" cy="71235"/>
              </a:xfrm>
              <a:prstGeom prst="triangle">
                <a:avLst/>
              </a:prstGeom>
              <a:gradFill>
                <a:gsLst>
                  <a:gs pos="93000">
                    <a:schemeClr val="accent1">
                      <a:lumMod val="60000"/>
                      <a:lumOff val="40000"/>
                    </a:schemeClr>
                  </a:gs>
                  <a:gs pos="17000">
                    <a:schemeClr val="accent1">
                      <a:lumMod val="40000"/>
                      <a:lumOff val="6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文本框 123">
              <a:extLst>
                <a:ext uri="{FF2B5EF4-FFF2-40B4-BE49-F238E27FC236}">
                  <a16:creationId xmlns:a16="http://schemas.microsoft.com/office/drawing/2014/main" id="{07E47EE9-6F9C-C38C-DBE5-E4B3A92B0561}"/>
                </a:ext>
              </a:extLst>
            </p:cNvPr>
            <p:cNvSpPr txBox="1"/>
            <p:nvPr/>
          </p:nvSpPr>
          <p:spPr>
            <a:xfrm>
              <a:off x="6836726" y="4798696"/>
              <a:ext cx="2829485" cy="634533"/>
            </a:xfrm>
            <a:prstGeom prst="rect">
              <a:avLst/>
            </a:prstGeom>
            <a:noFill/>
          </p:spPr>
          <p:txBody>
            <a:bodyPr wrap="square" rtlCol="0">
              <a:spAutoFit/>
            </a:bodyPr>
            <a:lstStyle/>
            <a:p>
              <a:pPr algn="just">
                <a:lnSpc>
                  <a:spcPct val="130000"/>
                </a:lnSpc>
              </a:pPr>
              <a:r>
                <a:rPr lang="zh-CN" altLang="en-US" sz="1400" spc="300" dirty="0">
                  <a:solidFill>
                    <a:schemeClr val="tx1">
                      <a:lumMod val="65000"/>
                      <a:lumOff val="35000"/>
                    </a:schemeClr>
                  </a:solidFill>
                  <a:latin typeface="+mn-ea"/>
                </a:rPr>
                <a:t>在这里输入你的正文阐述与关键词标题相关的具体内容</a:t>
              </a:r>
            </a:p>
          </p:txBody>
        </p:sp>
        <p:sp>
          <p:nvSpPr>
            <p:cNvPr id="126" name="云形 125">
              <a:extLst>
                <a:ext uri="{FF2B5EF4-FFF2-40B4-BE49-F238E27FC236}">
                  <a16:creationId xmlns:a16="http://schemas.microsoft.com/office/drawing/2014/main" id="{1400EC7F-9F20-704C-E905-C5EBEA80CD74}"/>
                </a:ext>
              </a:extLst>
            </p:cNvPr>
            <p:cNvSpPr/>
            <p:nvPr/>
          </p:nvSpPr>
          <p:spPr>
            <a:xfrm>
              <a:off x="6859755" y="4247086"/>
              <a:ext cx="1849374" cy="52121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127" name="文本框 126">
              <a:extLst>
                <a:ext uri="{FF2B5EF4-FFF2-40B4-BE49-F238E27FC236}">
                  <a16:creationId xmlns:a16="http://schemas.microsoft.com/office/drawing/2014/main" id="{02EF25F4-22BD-9CB0-9FC2-21035214C1A3}"/>
                </a:ext>
              </a:extLst>
            </p:cNvPr>
            <p:cNvSpPr txBox="1"/>
            <p:nvPr/>
          </p:nvSpPr>
          <p:spPr>
            <a:xfrm>
              <a:off x="7195714" y="4357496"/>
              <a:ext cx="1154161" cy="276999"/>
            </a:xfrm>
            <a:prstGeom prst="rect">
              <a:avLst/>
            </a:prstGeom>
            <a:noFill/>
            <a:effectLst/>
          </p:spPr>
          <p:txBody>
            <a:bodyPr wrap="none" lIns="0" tIns="0" rIns="0" bIns="0" rtlCol="0" anchor="t">
              <a:spAutoFit/>
            </a:bodyPr>
            <a:lstStyle/>
            <a:p>
              <a:pPr algn="l"/>
              <a:r>
                <a:rPr lang="zh-CN" altLang="en-US" dirty="0">
                  <a:solidFill>
                    <a:srgbClr val="FFFFFF"/>
                  </a:solidFill>
                  <a:latin typeface="+mj-ea"/>
                  <a:ea typeface="+mj-ea"/>
                </a:rPr>
                <a:t>关键词标题</a:t>
              </a:r>
            </a:p>
          </p:txBody>
        </p:sp>
      </p:grpSp>
    </p:spTree>
    <p:extLst>
      <p:ext uri="{BB962C8B-B14F-4D97-AF65-F5344CB8AC3E}">
        <p14:creationId xmlns:p14="http://schemas.microsoft.com/office/powerpoint/2010/main" val="3931706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文本占位符 309">
            <a:extLst>
              <a:ext uri="{FF2B5EF4-FFF2-40B4-BE49-F238E27FC236}">
                <a16:creationId xmlns:a16="http://schemas.microsoft.com/office/drawing/2014/main" id="{1DEB9777-6623-C1FE-B99E-81390B4AE282}"/>
              </a:ext>
            </a:extLst>
          </p:cNvPr>
          <p:cNvSpPr>
            <a:spLocks noGrp="1"/>
          </p:cNvSpPr>
          <p:nvPr>
            <p:ph type="body" sz="quarter" idx="10"/>
          </p:nvPr>
        </p:nvSpPr>
        <p:spPr>
          <a:xfrm>
            <a:off x="4219678" y="1027133"/>
            <a:ext cx="3752644" cy="527540"/>
          </a:xfrm>
        </p:spPr>
        <p:txBody>
          <a:bodyPr/>
          <a:lstStyle/>
          <a:p>
            <a:r>
              <a:rPr lang="zh-CN" altLang="en-US" dirty="0"/>
              <a:t>活动介绍</a:t>
            </a:r>
          </a:p>
        </p:txBody>
      </p:sp>
      <p:sp>
        <p:nvSpPr>
          <p:cNvPr id="131" name="矩形 130">
            <a:extLst>
              <a:ext uri="{FF2B5EF4-FFF2-40B4-BE49-F238E27FC236}">
                <a16:creationId xmlns:a16="http://schemas.microsoft.com/office/drawing/2014/main" id="{9926AA48-9448-328F-0C49-E5DCA1E78567}"/>
              </a:ext>
            </a:extLst>
          </p:cNvPr>
          <p:cNvSpPr/>
          <p:nvPr/>
        </p:nvSpPr>
        <p:spPr>
          <a:xfrm>
            <a:off x="7993304" y="3040135"/>
            <a:ext cx="2446210" cy="893446"/>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48DA888D-3B79-F383-18EC-DBF585769C1C}"/>
              </a:ext>
            </a:extLst>
          </p:cNvPr>
          <p:cNvGrpSpPr/>
          <p:nvPr/>
        </p:nvGrpSpPr>
        <p:grpSpPr>
          <a:xfrm>
            <a:off x="1740326" y="2023937"/>
            <a:ext cx="2342699" cy="3761026"/>
            <a:chOff x="1740326" y="2023937"/>
            <a:chExt cx="2342699" cy="3761026"/>
          </a:xfrm>
        </p:grpSpPr>
        <p:grpSp>
          <p:nvGrpSpPr>
            <p:cNvPr id="2" name="组合 1">
              <a:extLst>
                <a:ext uri="{FF2B5EF4-FFF2-40B4-BE49-F238E27FC236}">
                  <a16:creationId xmlns:a16="http://schemas.microsoft.com/office/drawing/2014/main" id="{EFCD21DE-7EA4-1E6A-EEE0-C40160B4A305}"/>
                </a:ext>
              </a:extLst>
            </p:cNvPr>
            <p:cNvGrpSpPr/>
            <p:nvPr/>
          </p:nvGrpSpPr>
          <p:grpSpPr>
            <a:xfrm>
              <a:off x="1740326" y="4309205"/>
              <a:ext cx="2342699" cy="1475758"/>
              <a:chOff x="1740326" y="4309205"/>
              <a:chExt cx="2342699" cy="1475758"/>
            </a:xfrm>
          </p:grpSpPr>
          <p:sp>
            <p:nvSpPr>
              <p:cNvPr id="139" name="文本框 138">
                <a:extLst>
                  <a:ext uri="{FF2B5EF4-FFF2-40B4-BE49-F238E27FC236}">
                    <a16:creationId xmlns:a16="http://schemas.microsoft.com/office/drawing/2014/main" id="{AB29BF68-C713-6423-051A-2A399835DCA4}"/>
                  </a:ext>
                </a:extLst>
              </p:cNvPr>
              <p:cNvSpPr txBox="1"/>
              <p:nvPr/>
            </p:nvSpPr>
            <p:spPr>
              <a:xfrm>
                <a:off x="1836655" y="5080090"/>
                <a:ext cx="2246370" cy="704873"/>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mn-ea"/>
                    <a:cs typeface="+mn-cs"/>
                  </a:rPr>
                  <a:t>在这里输入你的正文阐述与关键词标题相关的具体内容若字数太多酌情先删减文案再缩小字号。</a:t>
                </a:r>
              </a:p>
            </p:txBody>
          </p:sp>
          <p:sp>
            <p:nvSpPr>
              <p:cNvPr id="141" name="云形 140">
                <a:extLst>
                  <a:ext uri="{FF2B5EF4-FFF2-40B4-BE49-F238E27FC236}">
                    <a16:creationId xmlns:a16="http://schemas.microsoft.com/office/drawing/2014/main" id="{03A12FB5-D217-C3E0-6EE7-98D4835579C5}"/>
                  </a:ext>
                </a:extLst>
              </p:cNvPr>
              <p:cNvSpPr/>
              <p:nvPr>
                <p:custDataLst>
                  <p:tags r:id="rId5"/>
                </p:custDataLst>
              </p:nvPr>
            </p:nvSpPr>
            <p:spPr>
              <a:xfrm>
                <a:off x="1740326" y="4309205"/>
                <a:ext cx="2342699" cy="61672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142" name="文本框 141">
                <a:extLst>
                  <a:ext uri="{FF2B5EF4-FFF2-40B4-BE49-F238E27FC236}">
                    <a16:creationId xmlns:a16="http://schemas.microsoft.com/office/drawing/2014/main" id="{06EEE3AD-82AC-C6E4-E736-F7D6A1093465}"/>
                  </a:ext>
                </a:extLst>
              </p:cNvPr>
              <p:cNvSpPr txBox="1"/>
              <p:nvPr>
                <p:custDataLst>
                  <p:tags r:id="rId6"/>
                </p:custDataLst>
              </p:nvPr>
            </p:nvSpPr>
            <p:spPr>
              <a:xfrm>
                <a:off x="2188569" y="4427065"/>
                <a:ext cx="1436291" cy="344710"/>
              </a:xfrm>
              <a:prstGeom prst="rect">
                <a:avLst/>
              </a:prstGeom>
              <a:noFill/>
              <a:effectLst/>
            </p:spPr>
            <p:txBody>
              <a:bodyPr wrap="none" lIns="0" tIns="0" rIns="0" bIns="0" rtlCol="0" anchor="t">
                <a:spAutoFit/>
              </a:bodyPr>
              <a:lstStyle/>
              <a:p>
                <a:pPr algn="l"/>
                <a:r>
                  <a:rPr lang="zh-CN" altLang="en-US" sz="2240" dirty="0">
                    <a:solidFill>
                      <a:schemeClr val="bg1"/>
                    </a:solidFill>
                    <a:latin typeface="+mj-ea"/>
                    <a:ea typeface="+mj-ea"/>
                  </a:rPr>
                  <a:t>关键词标题</a:t>
                </a:r>
              </a:p>
            </p:txBody>
          </p:sp>
        </p:grpSp>
        <p:sp>
          <p:nvSpPr>
            <p:cNvPr id="4" name="缺角矩形 3">
              <a:extLst>
                <a:ext uri="{FF2B5EF4-FFF2-40B4-BE49-F238E27FC236}">
                  <a16:creationId xmlns:a16="http://schemas.microsoft.com/office/drawing/2014/main" id="{9D3F16BC-DA44-4538-316E-2358F8A1B51A}"/>
                </a:ext>
              </a:extLst>
            </p:cNvPr>
            <p:cNvSpPr>
              <a:spLocks/>
            </p:cNvSpPr>
            <p:nvPr/>
          </p:nvSpPr>
          <p:spPr>
            <a:xfrm>
              <a:off x="1969840" y="2023937"/>
              <a:ext cx="1980000" cy="1980000"/>
            </a:xfrm>
            <a:prstGeom prst="plaque">
              <a:avLst>
                <a:gd name="adj" fmla="val 4800"/>
              </a:avLst>
            </a:prstGeom>
            <a:solidFill>
              <a:schemeClr val="bg1"/>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8" name="图形 147">
              <a:extLst>
                <a:ext uri="{FF2B5EF4-FFF2-40B4-BE49-F238E27FC236}">
                  <a16:creationId xmlns:a16="http://schemas.microsoft.com/office/drawing/2014/main" id="{9D15B02D-7EC1-4A5F-AF0A-AF7FA4F54BDF}"/>
                </a:ext>
              </a:extLst>
            </p:cNvPr>
            <p:cNvPicPr>
              <a:picLocks noChangeAspect="1"/>
            </p:cNvPicPr>
            <p:nvPr/>
          </p:nvPicPr>
          <p:blipFill>
            <a:blip r:embed="rId8">
              <a:extLst>
                <a:ext uri="{96DAC541-7B7A-43D3-8B79-37D633B846F1}">
                  <asvg:svgBlip xmlns:asvg="http://schemas.microsoft.com/office/drawing/2016/SVG/main" r:embed="rId9"/>
                </a:ext>
              </a:extLst>
            </a:blip>
            <a:srcRect l="10148" t="8782" r="9724" b="17828"/>
            <a:stretch>
              <a:fillRect/>
            </a:stretch>
          </p:blipFill>
          <p:spPr>
            <a:xfrm>
              <a:off x="2149840" y="2203633"/>
              <a:ext cx="1620000" cy="1620608"/>
            </a:xfrm>
            <a:prstGeom prst="roundRect">
              <a:avLst>
                <a:gd name="adj" fmla="val 5000"/>
              </a:avLst>
            </a:prstGeom>
          </p:spPr>
        </p:pic>
      </p:grpSp>
      <p:grpSp>
        <p:nvGrpSpPr>
          <p:cNvPr id="8" name="组合 7">
            <a:extLst>
              <a:ext uri="{FF2B5EF4-FFF2-40B4-BE49-F238E27FC236}">
                <a16:creationId xmlns:a16="http://schemas.microsoft.com/office/drawing/2014/main" id="{4C15BBFC-6C7C-259C-236A-E06EE82725B8}"/>
              </a:ext>
            </a:extLst>
          </p:cNvPr>
          <p:cNvGrpSpPr/>
          <p:nvPr/>
        </p:nvGrpSpPr>
        <p:grpSpPr>
          <a:xfrm>
            <a:off x="7788759" y="1962691"/>
            <a:ext cx="2342699" cy="3761026"/>
            <a:chOff x="7788759" y="1962691"/>
            <a:chExt cx="2342699" cy="3761026"/>
          </a:xfrm>
        </p:grpSpPr>
        <p:grpSp>
          <p:nvGrpSpPr>
            <p:cNvPr id="5" name="组合 4">
              <a:extLst>
                <a:ext uri="{FF2B5EF4-FFF2-40B4-BE49-F238E27FC236}">
                  <a16:creationId xmlns:a16="http://schemas.microsoft.com/office/drawing/2014/main" id="{4A26B28C-B5FA-4D62-1F2C-3ED3FF9F2A5E}"/>
                </a:ext>
              </a:extLst>
            </p:cNvPr>
            <p:cNvGrpSpPr/>
            <p:nvPr/>
          </p:nvGrpSpPr>
          <p:grpSpPr>
            <a:xfrm>
              <a:off x="7788759" y="4229810"/>
              <a:ext cx="2342699" cy="1493907"/>
              <a:chOff x="7788759" y="4229810"/>
              <a:chExt cx="2342699" cy="1493907"/>
            </a:xfrm>
          </p:grpSpPr>
          <p:sp>
            <p:nvSpPr>
              <p:cNvPr id="127" name="文本框 126">
                <a:extLst>
                  <a:ext uri="{FF2B5EF4-FFF2-40B4-BE49-F238E27FC236}">
                    <a16:creationId xmlns:a16="http://schemas.microsoft.com/office/drawing/2014/main" id="{F436EA8D-0ABC-E8F9-7346-649D21E96B9E}"/>
                  </a:ext>
                </a:extLst>
              </p:cNvPr>
              <p:cNvSpPr txBox="1"/>
              <p:nvPr/>
            </p:nvSpPr>
            <p:spPr>
              <a:xfrm>
                <a:off x="7885088" y="5018844"/>
                <a:ext cx="2246370" cy="704873"/>
              </a:xfrm>
              <a:prstGeom prst="rect">
                <a:avLst/>
              </a:prstGeom>
              <a:noFill/>
            </p:spPr>
            <p:txBody>
              <a:bodyPr wrap="square" lIns="0" tIns="0" rIns="0" bIns="0" rtlCol="0" anchor="t">
                <a:spAutoFit/>
              </a:bodyPr>
              <a:lstStyle>
                <a:defPPr>
                  <a:defRPr lang="zh-CN"/>
                </a:defPPr>
                <a:lvl1pPr marR="0" lvl="0" indent="0" algn="ctr" fontAlgn="auto">
                  <a:lnSpc>
                    <a:spcPct val="130000"/>
                  </a:lnSpc>
                  <a:spcBef>
                    <a:spcPts val="0"/>
                  </a:spcBef>
                  <a:spcAft>
                    <a:spcPts val="0"/>
                  </a:spcAft>
                  <a:buClrTx/>
                  <a:buSzTx/>
                  <a:buFontTx/>
                  <a:buNone/>
                  <a:tabLst/>
                  <a:defRPr kumimoji="0" sz="1200" b="0" i="0" u="none" strike="noStrike" cap="none" spc="0" normalizeH="0" baseline="0">
                    <a:ln>
                      <a:noFill/>
                    </a:ln>
                    <a:solidFill>
                      <a:schemeClr val="tx1">
                        <a:lumMod val="75000"/>
                        <a:lumOff val="25000"/>
                      </a:schemeClr>
                    </a:solidFill>
                    <a:effectLst/>
                    <a:uLnTx/>
                    <a:uFillTx/>
                    <a:latin typeface="OPPOSans R"/>
                    <a:ea typeface="OPPOSans R"/>
                  </a:defRPr>
                </a:lvl1pPr>
              </a:lstStyle>
              <a:p>
                <a:pPr algn="just"/>
                <a:r>
                  <a:rPr lang="zh-CN" altLang="en-US" dirty="0">
                    <a:latin typeface="+mn-ea"/>
                    <a:ea typeface="+mn-ea"/>
                  </a:rPr>
                  <a:t>在这里输入你的正文阐述与关键词标题相关的具体内容若字数太多酌情先删减文案再缩小字号。</a:t>
                </a:r>
              </a:p>
            </p:txBody>
          </p:sp>
          <p:sp>
            <p:nvSpPr>
              <p:cNvPr id="129" name="云形 128">
                <a:extLst>
                  <a:ext uri="{FF2B5EF4-FFF2-40B4-BE49-F238E27FC236}">
                    <a16:creationId xmlns:a16="http://schemas.microsoft.com/office/drawing/2014/main" id="{275348AE-1169-D43C-2099-7B256849017A}"/>
                  </a:ext>
                </a:extLst>
              </p:cNvPr>
              <p:cNvSpPr/>
              <p:nvPr>
                <p:custDataLst>
                  <p:tags r:id="rId3"/>
                </p:custDataLst>
              </p:nvPr>
            </p:nvSpPr>
            <p:spPr>
              <a:xfrm>
                <a:off x="7788759" y="4229810"/>
                <a:ext cx="2342699" cy="61672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130" name="文本框 129">
                <a:extLst>
                  <a:ext uri="{FF2B5EF4-FFF2-40B4-BE49-F238E27FC236}">
                    <a16:creationId xmlns:a16="http://schemas.microsoft.com/office/drawing/2014/main" id="{64DAB823-8DEB-D6EA-77E6-FB222A13EB98}"/>
                  </a:ext>
                </a:extLst>
              </p:cNvPr>
              <p:cNvSpPr txBox="1"/>
              <p:nvPr>
                <p:custDataLst>
                  <p:tags r:id="rId4"/>
                </p:custDataLst>
              </p:nvPr>
            </p:nvSpPr>
            <p:spPr>
              <a:xfrm>
                <a:off x="8237002" y="4365819"/>
                <a:ext cx="1436291" cy="344710"/>
              </a:xfrm>
              <a:prstGeom prst="rect">
                <a:avLst/>
              </a:prstGeom>
              <a:noFill/>
              <a:effectLst/>
            </p:spPr>
            <p:txBody>
              <a:bodyPr wrap="none" lIns="0" tIns="0" rIns="0" bIns="0" rtlCol="0" anchor="t">
                <a:spAutoFit/>
              </a:bodyPr>
              <a:lstStyle>
                <a:defPPr>
                  <a:defRPr lang="zh-CN"/>
                </a:defPPr>
                <a:lvl1pPr>
                  <a:defRPr sz="2240">
                    <a:solidFill>
                      <a:schemeClr val="bg1"/>
                    </a:solidFill>
                    <a:latin typeface="+mj-ea"/>
                    <a:ea typeface="+mj-ea"/>
                  </a:defRPr>
                </a:lvl1pPr>
              </a:lstStyle>
              <a:p>
                <a:r>
                  <a:rPr lang="zh-CN" altLang="en-US" dirty="0"/>
                  <a:t>关键词标题</a:t>
                </a:r>
              </a:p>
            </p:txBody>
          </p:sp>
        </p:grpSp>
        <p:sp>
          <p:nvSpPr>
            <p:cNvPr id="152" name="缺角矩形 151">
              <a:extLst>
                <a:ext uri="{FF2B5EF4-FFF2-40B4-BE49-F238E27FC236}">
                  <a16:creationId xmlns:a16="http://schemas.microsoft.com/office/drawing/2014/main" id="{E448A0A4-D6FD-0936-6C15-6ABDB78470F4}"/>
                </a:ext>
              </a:extLst>
            </p:cNvPr>
            <p:cNvSpPr>
              <a:spLocks/>
            </p:cNvSpPr>
            <p:nvPr/>
          </p:nvSpPr>
          <p:spPr>
            <a:xfrm>
              <a:off x="8018273" y="1962691"/>
              <a:ext cx="1980000" cy="1980000"/>
            </a:xfrm>
            <a:prstGeom prst="plaque">
              <a:avLst>
                <a:gd name="adj" fmla="val 4800"/>
              </a:avLst>
            </a:prstGeom>
            <a:solidFill>
              <a:schemeClr val="bg1"/>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0" name="图形 149">
              <a:extLst>
                <a:ext uri="{FF2B5EF4-FFF2-40B4-BE49-F238E27FC236}">
                  <a16:creationId xmlns:a16="http://schemas.microsoft.com/office/drawing/2014/main" id="{699600C5-20FD-59EA-727E-A8488400262D}"/>
                </a:ext>
              </a:extLst>
            </p:cNvPr>
            <p:cNvPicPr>
              <a:picLocks noChangeAspect="1"/>
            </p:cNvPicPr>
            <p:nvPr/>
          </p:nvPicPr>
          <p:blipFill>
            <a:blip r:embed="rId10">
              <a:extLst>
                <a:ext uri="{96DAC541-7B7A-43D3-8B79-37D633B846F1}">
                  <asvg:svgBlip xmlns:asvg="http://schemas.microsoft.com/office/drawing/2016/SVG/main" r:embed="rId11"/>
                </a:ext>
              </a:extLst>
            </a:blip>
            <a:srcRect l="14651" t="8645" r="16870" b="10669"/>
            <a:stretch>
              <a:fillRect/>
            </a:stretch>
          </p:blipFill>
          <p:spPr>
            <a:xfrm>
              <a:off x="8198273" y="2142387"/>
              <a:ext cx="1617095" cy="1620608"/>
            </a:xfrm>
            <a:prstGeom prst="roundRect">
              <a:avLst>
                <a:gd name="adj" fmla="val 5000"/>
              </a:avLst>
            </a:prstGeom>
          </p:spPr>
        </p:pic>
      </p:grpSp>
      <p:grpSp>
        <p:nvGrpSpPr>
          <p:cNvPr id="7" name="组合 6">
            <a:extLst>
              <a:ext uri="{FF2B5EF4-FFF2-40B4-BE49-F238E27FC236}">
                <a16:creationId xmlns:a16="http://schemas.microsoft.com/office/drawing/2014/main" id="{45229448-5AB2-6A50-B910-B96AEBAA980F}"/>
              </a:ext>
            </a:extLst>
          </p:cNvPr>
          <p:cNvGrpSpPr/>
          <p:nvPr/>
        </p:nvGrpSpPr>
        <p:grpSpPr>
          <a:xfrm>
            <a:off x="4759581" y="2023937"/>
            <a:ext cx="2347661" cy="3761026"/>
            <a:chOff x="4759581" y="2023937"/>
            <a:chExt cx="2347661" cy="3761026"/>
          </a:xfrm>
        </p:grpSpPr>
        <p:grpSp>
          <p:nvGrpSpPr>
            <p:cNvPr id="3" name="组合 2">
              <a:extLst>
                <a:ext uri="{FF2B5EF4-FFF2-40B4-BE49-F238E27FC236}">
                  <a16:creationId xmlns:a16="http://schemas.microsoft.com/office/drawing/2014/main" id="{FDFA179E-E453-EFF8-985A-75C73706222A}"/>
                </a:ext>
              </a:extLst>
            </p:cNvPr>
            <p:cNvGrpSpPr/>
            <p:nvPr/>
          </p:nvGrpSpPr>
          <p:grpSpPr>
            <a:xfrm>
              <a:off x="4759581" y="4313478"/>
              <a:ext cx="2347661" cy="1471485"/>
              <a:chOff x="4759581" y="4313478"/>
              <a:chExt cx="2347661" cy="1471485"/>
            </a:xfrm>
          </p:grpSpPr>
          <p:sp>
            <p:nvSpPr>
              <p:cNvPr id="144" name="文本框 143">
                <a:extLst>
                  <a:ext uri="{FF2B5EF4-FFF2-40B4-BE49-F238E27FC236}">
                    <a16:creationId xmlns:a16="http://schemas.microsoft.com/office/drawing/2014/main" id="{C9C436C1-2C41-30B0-9B2D-95B4EF792467}"/>
                  </a:ext>
                </a:extLst>
              </p:cNvPr>
              <p:cNvSpPr txBox="1"/>
              <p:nvPr/>
            </p:nvSpPr>
            <p:spPr>
              <a:xfrm>
                <a:off x="4860872" y="5080090"/>
                <a:ext cx="2246370" cy="704873"/>
              </a:xfrm>
              <a:prstGeom prst="rect">
                <a:avLst/>
              </a:prstGeom>
              <a:noFill/>
            </p:spPr>
            <p:txBody>
              <a:bodyPr wrap="square" lIns="0" tIns="0" rIns="0" bIns="0" rtlCol="0" anchor="t">
                <a:spAutoFit/>
              </a:bodyPr>
              <a:lstStyle>
                <a:defPPr>
                  <a:defRPr lang="zh-CN"/>
                </a:defPPr>
                <a:lvl1pPr marR="0" lvl="0" indent="0" algn="ctr" fontAlgn="auto">
                  <a:lnSpc>
                    <a:spcPct val="130000"/>
                  </a:lnSpc>
                  <a:spcBef>
                    <a:spcPts val="0"/>
                  </a:spcBef>
                  <a:spcAft>
                    <a:spcPts val="0"/>
                  </a:spcAft>
                  <a:buClrTx/>
                  <a:buSzTx/>
                  <a:buFontTx/>
                  <a:buNone/>
                  <a:tabLst/>
                  <a:defRPr kumimoji="0" sz="1200" b="0" i="0" u="none" strike="noStrike" cap="none" spc="0" normalizeH="0" baseline="0">
                    <a:ln>
                      <a:noFill/>
                    </a:ln>
                    <a:solidFill>
                      <a:schemeClr val="tx1">
                        <a:lumMod val="75000"/>
                        <a:lumOff val="25000"/>
                      </a:schemeClr>
                    </a:solidFill>
                    <a:effectLst/>
                    <a:uLnTx/>
                    <a:uFillTx/>
                    <a:latin typeface="OPPOSans R"/>
                    <a:ea typeface="OPPOSans R"/>
                  </a:defRPr>
                </a:lvl1pPr>
              </a:lstStyle>
              <a:p>
                <a:pPr algn="just"/>
                <a:r>
                  <a:rPr lang="zh-CN" altLang="en-US" dirty="0">
                    <a:latin typeface="+mn-ea"/>
                    <a:ea typeface="+mn-ea"/>
                  </a:rPr>
                  <a:t>在这里输入你的正文阐述与关键词标题相关的具体内容若字数太多酌情先删减文案再缩小字号。</a:t>
                </a:r>
              </a:p>
            </p:txBody>
          </p:sp>
          <p:sp>
            <p:nvSpPr>
              <p:cNvPr id="146" name="云形 145">
                <a:extLst>
                  <a:ext uri="{FF2B5EF4-FFF2-40B4-BE49-F238E27FC236}">
                    <a16:creationId xmlns:a16="http://schemas.microsoft.com/office/drawing/2014/main" id="{D8D6F092-545F-1892-AB27-2960877E09A8}"/>
                  </a:ext>
                </a:extLst>
              </p:cNvPr>
              <p:cNvSpPr/>
              <p:nvPr>
                <p:custDataLst>
                  <p:tags r:id="rId1"/>
                </p:custDataLst>
              </p:nvPr>
            </p:nvSpPr>
            <p:spPr>
              <a:xfrm>
                <a:off x="4759581" y="4313478"/>
                <a:ext cx="2342699" cy="616728"/>
              </a:xfrm>
              <a:prstGeom prst="cloud">
                <a:avLst/>
              </a:prstGeom>
              <a:solidFill>
                <a:schemeClr val="accent1">
                  <a:lumMod val="60000"/>
                  <a:lumOff val="40000"/>
                </a:schemeClr>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p>
            </p:txBody>
          </p:sp>
          <p:sp>
            <p:nvSpPr>
              <p:cNvPr id="147" name="文本框 146">
                <a:extLst>
                  <a:ext uri="{FF2B5EF4-FFF2-40B4-BE49-F238E27FC236}">
                    <a16:creationId xmlns:a16="http://schemas.microsoft.com/office/drawing/2014/main" id="{0ED63714-ECC8-682F-EE36-640931DF1C0A}"/>
                  </a:ext>
                </a:extLst>
              </p:cNvPr>
              <p:cNvSpPr txBox="1"/>
              <p:nvPr>
                <p:custDataLst>
                  <p:tags r:id="rId2"/>
                </p:custDataLst>
              </p:nvPr>
            </p:nvSpPr>
            <p:spPr>
              <a:xfrm>
                <a:off x="5212786" y="4427065"/>
                <a:ext cx="1436291" cy="344710"/>
              </a:xfrm>
              <a:prstGeom prst="rect">
                <a:avLst/>
              </a:prstGeom>
              <a:noFill/>
              <a:effectLst/>
            </p:spPr>
            <p:txBody>
              <a:bodyPr wrap="none" lIns="0" tIns="0" rIns="0" bIns="0" rtlCol="0" anchor="t">
                <a:spAutoFit/>
              </a:bodyPr>
              <a:lstStyle>
                <a:defPPr>
                  <a:defRPr lang="zh-CN"/>
                </a:defPPr>
                <a:lvl1pPr>
                  <a:defRPr sz="2240">
                    <a:solidFill>
                      <a:schemeClr val="bg1"/>
                    </a:solidFill>
                    <a:latin typeface="+mj-ea"/>
                    <a:ea typeface="+mj-ea"/>
                  </a:defRPr>
                </a:lvl1pPr>
              </a:lstStyle>
              <a:p>
                <a:r>
                  <a:rPr lang="zh-CN" altLang="en-US" dirty="0"/>
                  <a:t>关键词标题</a:t>
                </a:r>
              </a:p>
            </p:txBody>
          </p:sp>
        </p:grpSp>
        <p:sp>
          <p:nvSpPr>
            <p:cNvPr id="151" name="缺角矩形 150">
              <a:extLst>
                <a:ext uri="{FF2B5EF4-FFF2-40B4-BE49-F238E27FC236}">
                  <a16:creationId xmlns:a16="http://schemas.microsoft.com/office/drawing/2014/main" id="{6379F8D6-E55B-45BC-0301-A65144D7A116}"/>
                </a:ext>
              </a:extLst>
            </p:cNvPr>
            <p:cNvSpPr>
              <a:spLocks/>
            </p:cNvSpPr>
            <p:nvPr/>
          </p:nvSpPr>
          <p:spPr>
            <a:xfrm>
              <a:off x="4994057" y="2023937"/>
              <a:ext cx="1980000" cy="1980000"/>
            </a:xfrm>
            <a:prstGeom prst="plaque">
              <a:avLst>
                <a:gd name="adj" fmla="val 4800"/>
              </a:avLst>
            </a:prstGeom>
            <a:solidFill>
              <a:schemeClr val="bg1"/>
            </a:solidFill>
            <a:ln w="12700" cap="flat" cmpd="sng" algn="ctr">
              <a:noFill/>
              <a:prstDash val="solid"/>
              <a:miter lim="800000"/>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9" name="图形 148">
              <a:extLst>
                <a:ext uri="{FF2B5EF4-FFF2-40B4-BE49-F238E27FC236}">
                  <a16:creationId xmlns:a16="http://schemas.microsoft.com/office/drawing/2014/main" id="{905B2481-9309-4D91-87F1-B910A13EAB52}"/>
                </a:ext>
              </a:extLst>
            </p:cNvPr>
            <p:cNvPicPr>
              <a:picLocks noChangeAspect="1"/>
            </p:cNvPicPr>
            <p:nvPr/>
          </p:nvPicPr>
          <p:blipFill>
            <a:blip r:embed="rId12">
              <a:extLst>
                <a:ext uri="{96DAC541-7B7A-43D3-8B79-37D633B846F1}">
                  <asvg:svgBlip xmlns:asvg="http://schemas.microsoft.com/office/drawing/2016/SVG/main" r:embed="rId13"/>
                </a:ext>
              </a:extLst>
            </a:blip>
            <a:srcRect l="12832" t="9170" r="12832" b="7493"/>
            <a:stretch>
              <a:fillRect/>
            </a:stretch>
          </p:blipFill>
          <p:spPr>
            <a:xfrm>
              <a:off x="5174057" y="2203633"/>
              <a:ext cx="1620001" cy="1620608"/>
            </a:xfrm>
            <a:prstGeom prst="roundRect">
              <a:avLst>
                <a:gd name="adj" fmla="val 5000"/>
              </a:avLst>
            </a:prstGeom>
          </p:spPr>
        </p:pic>
      </p:grpSp>
    </p:spTree>
    <p:extLst>
      <p:ext uri="{BB962C8B-B14F-4D97-AF65-F5344CB8AC3E}">
        <p14:creationId xmlns:p14="http://schemas.microsoft.com/office/powerpoint/2010/main" val="3669617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DOWSIZE" val="102"/>
</p:tagLst>
</file>

<file path=ppt/tags/tag10.xml><?xml version="1.0" encoding="utf-8"?>
<p:tagLst xmlns:a="http://schemas.openxmlformats.org/drawingml/2006/main" xmlns:r="http://schemas.openxmlformats.org/officeDocument/2006/relationships" xmlns:p="http://schemas.openxmlformats.org/presentationml/2006/main">
  <p:tag name="TOP" val="134.3859"/>
  <p:tag name="LEFT" val="149.5384"/>
  <p:tag name="WIDTH" val="141.3672"/>
  <p:tag name="HEIGHT" val="33.92811"/>
  <p:tag name="SHAPEREFLECTION" val="-2.147484E+09"/>
  <p:tag name="SHAPEGLOW" val="0"/>
  <p:tag name="SOFTEDGE" val="0"/>
  <p:tag name="FONTSIZE" val="28"/>
  <p:tag name="MARGINBOTTOM" val="0"/>
  <p:tag name="MARGINLEFT" val="0"/>
  <p:tag name="MARGINRIGHT" val="0"/>
  <p:tag name="MARGINTOP" val="0"/>
  <p:tag name="LINERULEAFTER" val="0"/>
  <p:tag name="TEXTREFLECTION" val="0"/>
  <p:tag name="TEXTGLOW" val="0"/>
</p:tagLst>
</file>

<file path=ppt/tags/tag11.xml><?xml version="1.0" encoding="utf-8"?>
<p:tagLst xmlns:a="http://schemas.openxmlformats.org/drawingml/2006/main" xmlns:r="http://schemas.openxmlformats.org/officeDocument/2006/relationships" xmlns:p="http://schemas.openxmlformats.org/presentationml/2006/main">
  <p:tag name="ADJUSTMENTS" val="48.47767"/>
</p:tagLst>
</file>

<file path=ppt/tags/tag12.xml><?xml version="1.0" encoding="utf-8"?>
<p:tagLst xmlns:a="http://schemas.openxmlformats.org/drawingml/2006/main" xmlns:r="http://schemas.openxmlformats.org/officeDocument/2006/relationships" xmlns:p="http://schemas.openxmlformats.org/presentationml/2006/main">
  <p:tag name="ADJUSTMENTS" val="48.47767"/>
</p:tagLst>
</file>

<file path=ppt/tags/tag13.xml><?xml version="1.0" encoding="utf-8"?>
<p:tagLst xmlns:a="http://schemas.openxmlformats.org/drawingml/2006/main" xmlns:r="http://schemas.openxmlformats.org/officeDocument/2006/relationships" xmlns:p="http://schemas.openxmlformats.org/presentationml/2006/main">
  <p:tag name="TOP" val="120.9991"/>
  <p:tag name="LEFT" val="106.6168"/>
  <p:tag name="WIDTH" val="230.5806"/>
  <p:tag name="HEIGHT" val="60.7015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4.xml><?xml version="1.0" encoding="utf-8"?>
<p:tagLst xmlns:a="http://schemas.openxmlformats.org/drawingml/2006/main" xmlns:r="http://schemas.openxmlformats.org/officeDocument/2006/relationships" xmlns:p="http://schemas.openxmlformats.org/presentationml/2006/main">
  <p:tag name="TOP" val="134.3859"/>
  <p:tag name="LEFT" val="149.5384"/>
  <p:tag name="WIDTH" val="141.3672"/>
  <p:tag name="HEIGHT" val="33.92811"/>
  <p:tag name="SHAPEREFLECTION" val="-2.147484E+09"/>
  <p:tag name="SHAPEGLOW" val="0"/>
  <p:tag name="SOFTEDGE" val="0"/>
  <p:tag name="FONTSIZE" val="28"/>
  <p:tag name="MARGINBOTTOM" val="0"/>
  <p:tag name="MARGINLEFT" val="0"/>
  <p:tag name="MARGINRIGHT" val="0"/>
  <p:tag name="MARGINTOP" val="0"/>
  <p:tag name="LINERULEAFTER" val="0"/>
  <p:tag name="TEXTREFLECTION" val="0"/>
  <p:tag name="TEXTGLOW" val="0"/>
</p:tagLst>
</file>

<file path=ppt/tags/tag15.xml><?xml version="1.0" encoding="utf-8"?>
<p:tagLst xmlns:a="http://schemas.openxmlformats.org/drawingml/2006/main" xmlns:r="http://schemas.openxmlformats.org/officeDocument/2006/relationships" xmlns:p="http://schemas.openxmlformats.org/presentationml/2006/main">
  <p:tag name="TOP" val="120.9991"/>
  <p:tag name="LEFT" val="106.6168"/>
  <p:tag name="WIDTH" val="230.5806"/>
  <p:tag name="HEIGHT" val="60.7015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6.xml><?xml version="1.0" encoding="utf-8"?>
<p:tagLst xmlns:a="http://schemas.openxmlformats.org/drawingml/2006/main" xmlns:r="http://schemas.openxmlformats.org/officeDocument/2006/relationships" xmlns:p="http://schemas.openxmlformats.org/presentationml/2006/main">
  <p:tag name="TOP" val="134.3859"/>
  <p:tag name="LEFT" val="149.5384"/>
  <p:tag name="WIDTH" val="141.3672"/>
  <p:tag name="HEIGHT" val="33.92811"/>
  <p:tag name="SHAPEREFLECTION" val="-2.147484E+09"/>
  <p:tag name="SHAPEGLOW" val="0"/>
  <p:tag name="SOFTEDGE" val="0"/>
  <p:tag name="FONTSIZE" val="28"/>
  <p:tag name="MARGINBOTTOM" val="0"/>
  <p:tag name="MARGINLEFT" val="0"/>
  <p:tag name="MARGINRIGHT" val="0"/>
  <p:tag name="MARGINTOP" val="0"/>
  <p:tag name="LINERULEAFTER" val="0"/>
  <p:tag name="TEXTREFLECTION" val="0"/>
  <p:tag name="TEXTGLOW" val="0"/>
</p:tagLst>
</file>

<file path=ppt/tags/tag17.xml><?xml version="1.0" encoding="utf-8"?>
<p:tagLst xmlns:a="http://schemas.openxmlformats.org/drawingml/2006/main" xmlns:r="http://schemas.openxmlformats.org/officeDocument/2006/relationships" xmlns:p="http://schemas.openxmlformats.org/presentationml/2006/main">
  <p:tag name="TOP" val="120.9991"/>
  <p:tag name="LEFT" val="106.6168"/>
  <p:tag name="WIDTH" val="230.5806"/>
  <p:tag name="HEIGHT" val="60.7015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8.xml><?xml version="1.0" encoding="utf-8"?>
<p:tagLst xmlns:a="http://schemas.openxmlformats.org/drawingml/2006/main" xmlns:r="http://schemas.openxmlformats.org/officeDocument/2006/relationships" xmlns:p="http://schemas.openxmlformats.org/presentationml/2006/main">
  <p:tag name="TOP" val="134.3859"/>
  <p:tag name="LEFT" val="149.5384"/>
  <p:tag name="WIDTH" val="141.3672"/>
  <p:tag name="HEIGHT" val="33.92811"/>
  <p:tag name="SHAPEREFLECTION" val="-2.147484E+09"/>
  <p:tag name="SHAPEGLOW" val="0"/>
  <p:tag name="SOFTEDGE" val="0"/>
  <p:tag name="FONTSIZE" val="28"/>
  <p:tag name="MARGINBOTTOM" val="0"/>
  <p:tag name="MARGINLEFT" val="0"/>
  <p:tag name="MARGINRIGHT" val="0"/>
  <p:tag name="MARGINTOP" val="0"/>
  <p:tag name="LINERULEAFTER" val="0"/>
  <p:tag name="TEXTREFLECTION" val="0"/>
  <p:tag name="TEXTGLOW" val="0"/>
</p:tagLst>
</file>

<file path=ppt/tags/tag19.xml><?xml version="1.0" encoding="utf-8"?>
<p:tagLst xmlns:a="http://schemas.openxmlformats.org/drawingml/2006/main" xmlns:r="http://schemas.openxmlformats.org/officeDocument/2006/relationships" xmlns:p="http://schemas.openxmlformats.org/presentationml/2006/main">
  <p:tag name="TOP" val="120.9991"/>
  <p:tag name="LEFT" val="106.6168"/>
  <p:tag name="WIDTH" val="230.5806"/>
  <p:tag name="HEIGHT" val="60.7015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xml><?xml version="1.0" encoding="utf-8"?>
<p:tagLst xmlns:a="http://schemas.openxmlformats.org/drawingml/2006/main" xmlns:r="http://schemas.openxmlformats.org/officeDocument/2006/relationships" xmlns:p="http://schemas.openxmlformats.org/presentationml/2006/main">
  <p:tag name="SHADOWSIZE" val="100"/>
</p:tagLst>
</file>

<file path=ppt/tags/tag20.xml><?xml version="1.0" encoding="utf-8"?>
<p:tagLst xmlns:a="http://schemas.openxmlformats.org/drawingml/2006/main" xmlns:r="http://schemas.openxmlformats.org/officeDocument/2006/relationships" xmlns:p="http://schemas.openxmlformats.org/presentationml/2006/main">
  <p:tag name="TOP" val="134.3859"/>
  <p:tag name="LEFT" val="149.5384"/>
  <p:tag name="WIDTH" val="141.3672"/>
  <p:tag name="HEIGHT" val="33.92811"/>
  <p:tag name="SHAPEREFLECTION" val="-2.147484E+09"/>
  <p:tag name="SHAPEGLOW" val="0"/>
  <p:tag name="SOFTEDGE" val="0"/>
  <p:tag name="FONTSIZE" val="28"/>
  <p:tag name="MARGINBOTTOM" val="0"/>
  <p:tag name="MARGINLEFT" val="0"/>
  <p:tag name="MARGINRIGHT" val="0"/>
  <p:tag name="MARGINTOP" val="0"/>
  <p:tag name="LINERULEAFTER" val="0"/>
  <p:tag name="TEXTREFLECTION" val="0"/>
  <p:tag name="TEXTGLOW" val="0"/>
</p:tagLst>
</file>

<file path=ppt/tags/tag21.xml><?xml version="1.0" encoding="utf-8"?>
<p:tagLst xmlns:a="http://schemas.openxmlformats.org/drawingml/2006/main" xmlns:r="http://schemas.openxmlformats.org/officeDocument/2006/relationships" xmlns:p="http://schemas.openxmlformats.org/presentationml/2006/main">
  <p:tag name="ADJUSTMENTS" val="31.55896"/>
</p:tagLst>
</file>

<file path=ppt/tags/tag22.xml><?xml version="1.0" encoding="utf-8"?>
<p:tagLst xmlns:a="http://schemas.openxmlformats.org/drawingml/2006/main" xmlns:r="http://schemas.openxmlformats.org/officeDocument/2006/relationships" xmlns:p="http://schemas.openxmlformats.org/presentationml/2006/main">
  <p:tag name="ADJUSTMENTS" val="31.55896"/>
</p:tagLst>
</file>

<file path=ppt/tags/tag23.xml><?xml version="1.0" encoding="utf-8"?>
<p:tagLst xmlns:a="http://schemas.openxmlformats.org/drawingml/2006/main" xmlns:r="http://schemas.openxmlformats.org/officeDocument/2006/relationships" xmlns:p="http://schemas.openxmlformats.org/presentationml/2006/main">
  <p:tag name="ADJUSTMENTS" val="31.55896"/>
</p:tagLst>
</file>

<file path=ppt/tags/tag24.xml><?xml version="1.0" encoding="utf-8"?>
<p:tagLst xmlns:a="http://schemas.openxmlformats.org/drawingml/2006/main" xmlns:r="http://schemas.openxmlformats.org/officeDocument/2006/relationships" xmlns:p="http://schemas.openxmlformats.org/presentationml/2006/main">
  <p:tag name="SHADOWSIZE" val="102"/>
</p:tagLst>
</file>

<file path=ppt/tags/tag25.xml><?xml version="1.0" encoding="utf-8"?>
<p:tagLst xmlns:a="http://schemas.openxmlformats.org/drawingml/2006/main" xmlns:r="http://schemas.openxmlformats.org/officeDocument/2006/relationships" xmlns:p="http://schemas.openxmlformats.org/presentationml/2006/main">
  <p:tag name="TOP" val="203.3008"/>
  <p:tag name="LEFT" val="139.873"/>
  <p:tag name="WIDTH" val="170.3683"/>
  <p:tag name="HEIGHT" val="185.5323"/>
  <p:tag name="ADJUSTMENTS" val="9.581511"/>
  <p:tag name="LINEWEIGHT" val="1"/>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6.xml><?xml version="1.0" encoding="utf-8"?>
<p:tagLst xmlns:a="http://schemas.openxmlformats.org/drawingml/2006/main" xmlns:r="http://schemas.openxmlformats.org/officeDocument/2006/relationships" xmlns:p="http://schemas.openxmlformats.org/presentationml/2006/main">
  <p:tag name="TOP" val="201.0151"/>
  <p:tag name="LEFT" val="136.9715"/>
  <p:tag name="WIDTH" val="166.2048"/>
  <p:tag name="HEIGHT" val="180.6391"/>
  <p:tag name="ADJUSTMENTS" val="9.347358"/>
  <p:tag name="LINEWEIGHT" val="1"/>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7.xml><?xml version="1.0" encoding="utf-8"?>
<p:tagLst xmlns:a="http://schemas.openxmlformats.org/drawingml/2006/main" xmlns:r="http://schemas.openxmlformats.org/officeDocument/2006/relationships" xmlns:p="http://schemas.openxmlformats.org/presentationml/2006/main">
  <p:tag name="TOP" val="203.3008"/>
  <p:tag name="LEFT" val="139.873"/>
  <p:tag name="WIDTH" val="170.3683"/>
  <p:tag name="HEIGHT" val="185.5323"/>
  <p:tag name="ADJUSTMENTS" val="9.581511"/>
  <p:tag name="LINEWEIGHT" val="1"/>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8.xml><?xml version="1.0" encoding="utf-8"?>
<p:tagLst xmlns:a="http://schemas.openxmlformats.org/drawingml/2006/main" xmlns:r="http://schemas.openxmlformats.org/officeDocument/2006/relationships" xmlns:p="http://schemas.openxmlformats.org/presentationml/2006/main">
  <p:tag name="TOP" val="201.0151"/>
  <p:tag name="LEFT" val="136.9715"/>
  <p:tag name="WIDTH" val="166.2048"/>
  <p:tag name="HEIGHT" val="180.6391"/>
  <p:tag name="ADJUSTMENTS" val="9.347358"/>
  <p:tag name="LINEWEIGHT" val="1"/>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9.xml><?xml version="1.0" encoding="utf-8"?>
<p:tagLst xmlns:a="http://schemas.openxmlformats.org/drawingml/2006/main" xmlns:r="http://schemas.openxmlformats.org/officeDocument/2006/relationships" xmlns:p="http://schemas.openxmlformats.org/presentationml/2006/main">
  <p:tag name="ADJUSTMENTS" val="9.581511"/>
</p:tagLst>
</file>

<file path=ppt/tags/tag3.xml><?xml version="1.0" encoding="utf-8"?>
<p:tagLst xmlns:a="http://schemas.openxmlformats.org/drawingml/2006/main" xmlns:r="http://schemas.openxmlformats.org/officeDocument/2006/relationships" xmlns:p="http://schemas.openxmlformats.org/presentationml/2006/main">
  <p:tag name="TOP" val="186"/>
  <p:tag name="LEFT" val="265.875"/>
  <p:tag name="WIDTH" val="428.25"/>
  <p:tag name="HEIGHT" val="168"/>
  <p:tag name="SHAPEREFLECTION" val="-2.147484E+09"/>
  <p:tag name="SHAPEGLOW" val="0"/>
  <p:tag name="SOFTEDGE" val="0"/>
</p:tagLst>
</file>

<file path=ppt/tags/tag30.xml><?xml version="1.0" encoding="utf-8"?>
<p:tagLst xmlns:a="http://schemas.openxmlformats.org/drawingml/2006/main" xmlns:r="http://schemas.openxmlformats.org/officeDocument/2006/relationships" xmlns:p="http://schemas.openxmlformats.org/presentationml/2006/main">
  <p:tag name="ADJUSTMENTS" val="9.347358"/>
</p:tagLst>
</file>

<file path=ppt/tags/tag4.xml><?xml version="1.0" encoding="utf-8"?>
<p:tagLst xmlns:a="http://schemas.openxmlformats.org/drawingml/2006/main" xmlns:r="http://schemas.openxmlformats.org/officeDocument/2006/relationships" xmlns:p="http://schemas.openxmlformats.org/presentationml/2006/main">
  <p:tag name="SHADOWSIZE" val="102"/>
</p:tagLst>
</file>

<file path=ppt/tags/tag5.xml><?xml version="1.0" encoding="utf-8"?>
<p:tagLst xmlns:a="http://schemas.openxmlformats.org/drawingml/2006/main" xmlns:r="http://schemas.openxmlformats.org/officeDocument/2006/relationships" xmlns:p="http://schemas.openxmlformats.org/presentationml/2006/main">
  <p:tag name="SHADOWSIZE" val="100"/>
</p:tagLst>
</file>

<file path=ppt/tags/tag6.xml><?xml version="1.0" encoding="utf-8"?>
<p:tagLst xmlns:a="http://schemas.openxmlformats.org/drawingml/2006/main" xmlns:r="http://schemas.openxmlformats.org/officeDocument/2006/relationships" xmlns:p="http://schemas.openxmlformats.org/presentationml/2006/main">
  <p:tag name="TOP" val="186"/>
  <p:tag name="LEFT" val="265.875"/>
  <p:tag name="WIDTH" val="428.25"/>
  <p:tag name="HEIGHT" val="168"/>
  <p:tag name="SHAPEREFLECTION" val="-2.147484E+09"/>
  <p:tag name="SHAPEGLOW" val="0"/>
  <p:tag name="SOFTEDGE" val="0"/>
</p:tagLst>
</file>

<file path=ppt/tags/tag7.xml><?xml version="1.0" encoding="utf-8"?>
<p:tagLst xmlns:a="http://schemas.openxmlformats.org/drawingml/2006/main" xmlns:r="http://schemas.openxmlformats.org/officeDocument/2006/relationships" xmlns:p="http://schemas.openxmlformats.org/presentationml/2006/main">
  <p:tag name="ADJUSTMENTS" val="48.47767"/>
</p:tagLst>
</file>

<file path=ppt/tags/tag8.xml><?xml version="1.0" encoding="utf-8"?>
<p:tagLst xmlns:a="http://schemas.openxmlformats.org/drawingml/2006/main" xmlns:r="http://schemas.openxmlformats.org/officeDocument/2006/relationships" xmlns:p="http://schemas.openxmlformats.org/presentationml/2006/main">
  <p:tag name="ADJUSTMENTS" val="48.47767"/>
</p:tagLst>
</file>

<file path=ppt/tags/tag9.xml><?xml version="1.0" encoding="utf-8"?>
<p:tagLst xmlns:a="http://schemas.openxmlformats.org/drawingml/2006/main" xmlns:r="http://schemas.openxmlformats.org/officeDocument/2006/relationships" xmlns:p="http://schemas.openxmlformats.org/presentationml/2006/main">
  <p:tag name="TOP" val="120.9991"/>
  <p:tag name="LEFT" val="106.6168"/>
  <p:tag name="WIDTH" val="230.5806"/>
  <p:tag name="HEIGHT" val="60.7015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heme/theme1.xml><?xml version="1.0" encoding="utf-8"?>
<a:theme xmlns:a="http://schemas.openxmlformats.org/drawingml/2006/main" name="Office 主题​​">
  <a:themeElements>
    <a:clrScheme name="自定义 150">
      <a:dk1>
        <a:sysClr val="windowText" lastClr="000000"/>
      </a:dk1>
      <a:lt1>
        <a:sysClr val="window" lastClr="FFFFFF"/>
      </a:lt1>
      <a:dk2>
        <a:srgbClr val="222A35"/>
      </a:dk2>
      <a:lt2>
        <a:srgbClr val="DBEFF9"/>
      </a:lt2>
      <a:accent1>
        <a:srgbClr val="207E4D"/>
      </a:accent1>
      <a:accent2>
        <a:srgbClr val="187BFE"/>
      </a:accent2>
      <a:accent3>
        <a:srgbClr val="207E4D"/>
      </a:accent3>
      <a:accent4>
        <a:srgbClr val="25AE9E"/>
      </a:accent4>
      <a:accent5>
        <a:srgbClr val="FC9783"/>
      </a:accent5>
      <a:accent6>
        <a:srgbClr val="FB7598"/>
      </a:accent6>
      <a:hlink>
        <a:srgbClr val="F49100"/>
      </a:hlink>
      <a:folHlink>
        <a:srgbClr val="85DFD0"/>
      </a:folHlink>
    </a:clrScheme>
    <a:fontScheme name="自定义 46">
      <a:majorFont>
        <a:latin typeface="OPPOSans M"/>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演示文稿1" id="{0CD27951-AB6D-4B67-B17C-5C029B85B9F5}" vid="{9B770B75-4EAD-4B24-BE2A-1F1291F21CD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02-标准模板空白文档</Template>
  <TotalTime>3944</TotalTime>
  <Words>1072</Words>
  <Application>Microsoft Office PowerPoint</Application>
  <PresentationFormat>宽屏</PresentationFormat>
  <Paragraphs>113</Paragraphs>
  <Slides>19</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OPPOSans H</vt:lpstr>
      <vt:lpstr>OPPOSans M</vt:lpstr>
      <vt:lpstr>OPPOSans R</vt:lpstr>
      <vt:lpstr>阿里巴巴普惠体 2.0 55 Regular</vt:lpstr>
      <vt:lpstr>阿里巴巴普惠体 2.0 65 Medium</vt:lpstr>
      <vt:lpstr>阿里巴巴普惠体 B</vt:lpstr>
      <vt:lpstr>等线</vt:lpstr>
      <vt:lpstr>思源黑体 CN Bold</vt:lpstr>
      <vt:lpstr>思源黑体 CN Light</vt:lpstr>
      <vt:lpstr>Arial</vt:lpstr>
      <vt:lpstr>Bahnschrift SemiBold</vt:lpstr>
      <vt:lpstr>Bahnschrift SemiLight</vt:lpstr>
      <vt:lpstr>Calibri</vt:lpstr>
      <vt:lpstr>Segoe UI Light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扁平插画风亲子活动策划ppt模板</dc:title>
  <dc:creator>©小燕子</dc:creator>
  <cp:keywords>P界达人</cp:keywords>
  <dc:description>51PPT模板网，幻灯片演示模板及素材免费下载！_x000d_
51PPT模板网 唯一访问网址：www.51pptmoban.com</dc:description>
  <cp:lastModifiedBy>user Power</cp:lastModifiedBy>
  <cp:revision>46</cp:revision>
  <dcterms:created xsi:type="dcterms:W3CDTF">2022-06-04T16:21:05Z</dcterms:created>
  <dcterms:modified xsi:type="dcterms:W3CDTF">2023-10-19T13:50:13Z</dcterms:modified>
</cp:coreProperties>
</file>