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2"/>
  </p:notesMasterIdLst>
  <p:sldIdLst>
    <p:sldId id="259" r:id="rId3"/>
    <p:sldId id="260" r:id="rId4"/>
    <p:sldId id="272" r:id="rId5"/>
    <p:sldId id="271" r:id="rId6"/>
    <p:sldId id="256" r:id="rId7"/>
    <p:sldId id="277" r:id="rId8"/>
    <p:sldId id="263" r:id="rId9"/>
    <p:sldId id="258" r:id="rId10"/>
    <p:sldId id="278" r:id="rId11"/>
    <p:sldId id="257" r:id="rId12"/>
    <p:sldId id="270" r:id="rId13"/>
    <p:sldId id="279" r:id="rId14"/>
    <p:sldId id="262" r:id="rId15"/>
    <p:sldId id="280" r:id="rId16"/>
    <p:sldId id="265" r:id="rId17"/>
    <p:sldId id="275" r:id="rId18"/>
    <p:sldId id="281" r:id="rId19"/>
    <p:sldId id="1126" r:id="rId20"/>
    <p:sldId id="2007578498" r:id="rId2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orient="horz" pos="504" userDrawn="1">
          <p15:clr>
            <a:srgbClr val="A4A3A4"/>
          </p15:clr>
        </p15:guide>
        <p15:guide id="5" pos="7242" userDrawn="1">
          <p15:clr>
            <a:srgbClr val="A4A3A4"/>
          </p15:clr>
        </p15:guide>
        <p15:guide id="6" orient="horz" pos="3974" userDrawn="1">
          <p15:clr>
            <a:srgbClr val="A4A3A4"/>
          </p15:clr>
        </p15:guide>
        <p15:guide id="7" pos="438" userDrawn="1">
          <p15:clr>
            <a:srgbClr val="A4A3A4"/>
          </p15:clr>
        </p15:guide>
        <p15:guide id="8" orient="horz" pos="57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02092"/>
    <a:srgbClr val="948CD5"/>
    <a:srgbClr val="513486"/>
    <a:srgbClr val="256485"/>
    <a:srgbClr val="00FF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269" autoAdjust="0"/>
    <p:restoredTop sz="94660"/>
  </p:normalViewPr>
  <p:slideViewPr>
    <p:cSldViewPr snapToGrid="0" showGuides="1">
      <p:cViewPr varScale="1">
        <p:scale>
          <a:sx n="76" d="100"/>
          <a:sy n="76" d="100"/>
        </p:scale>
        <p:origin x="102" y="222"/>
      </p:cViewPr>
      <p:guideLst>
        <p:guide orient="horz" pos="2160"/>
        <p:guide pos="3840"/>
        <p:guide orient="horz" pos="504"/>
        <p:guide pos="7242"/>
        <p:guide orient="horz" pos="3974"/>
        <p:guide pos="438"/>
        <p:guide orient="horz" pos="572"/>
      </p:guideLst>
    </p:cSldViewPr>
  </p:slideViewPr>
  <p:notesTextViewPr>
    <p:cViewPr>
      <p:scale>
        <a:sx n="1" d="1"/>
        <a:sy n="1" d="1"/>
      </p:scale>
      <p:origin x="0" y="0"/>
    </p:cViewPr>
  </p:notesTextViewPr>
  <p:sorterViewPr>
    <p:cViewPr>
      <p:scale>
        <a:sx n="125" d="100"/>
        <a:sy n="12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7433-43AF-9A64-3E44DF6AF169}"/>
            </c:ext>
          </c:extLst>
        </c:ser>
        <c:ser>
          <c:idx val="1"/>
          <c:order val="1"/>
          <c:tx>
            <c:strRef>
              <c:f>Sheet1!$C$1</c:f>
              <c:strCache>
                <c:ptCount val="1"/>
                <c:pt idx="0">
                  <c:v>系列 2</c:v>
                </c:pt>
              </c:strCache>
            </c:strRef>
          </c:tx>
          <c:spPr>
            <a:solidFill>
              <a:schemeClr val="accent2"/>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7433-43AF-9A64-3E44DF6AF169}"/>
            </c:ext>
          </c:extLst>
        </c:ser>
        <c:ser>
          <c:idx val="2"/>
          <c:order val="2"/>
          <c:tx>
            <c:strRef>
              <c:f>Sheet1!$D$1</c:f>
              <c:strCache>
                <c:ptCount val="1"/>
                <c:pt idx="0">
                  <c:v>系列 3</c:v>
                </c:pt>
              </c:strCache>
            </c:strRef>
          </c:tx>
          <c:spPr>
            <a:solidFill>
              <a:schemeClr val="accent3"/>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7433-43AF-9A64-3E44DF6AF169}"/>
            </c:ext>
          </c:extLst>
        </c:ser>
        <c:dLbls>
          <c:showLegendKey val="0"/>
          <c:showVal val="0"/>
          <c:showCatName val="0"/>
          <c:showSerName val="0"/>
          <c:showPercent val="0"/>
          <c:showBubbleSize val="0"/>
        </c:dLbls>
        <c:gapWidth val="219"/>
        <c:overlap val="-27"/>
        <c:axId val="1160183168"/>
        <c:axId val="639524176"/>
      </c:barChart>
      <c:catAx>
        <c:axId val="116018316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639524176"/>
        <c:crosses val="autoZero"/>
        <c:auto val="1"/>
        <c:lblAlgn val="ctr"/>
        <c:lblOffset val="100"/>
        <c:noMultiLvlLbl val="0"/>
      </c:catAx>
      <c:valAx>
        <c:axId val="63952417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16018316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3159280-7A7E-4B43-AE91-86A2E6CBD07B}" type="datetimeFigureOut">
              <a:rPr lang="zh-CN" altLang="en-US" smtClean="0"/>
              <a:t>2023/10/19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D1C2973-248C-4FEE-95EA-8E0D8FFF0CFB}" type="slidenum">
              <a:rPr lang="zh-CN" altLang="en-US" smtClean="0"/>
              <a:t>‹#›</a:t>
            </a:fld>
            <a:endParaRPr lang="zh-CN" altLang="en-US"/>
          </a:p>
        </p:txBody>
      </p:sp>
    </p:spTree>
    <p:extLst>
      <p:ext uri="{BB962C8B-B14F-4D97-AF65-F5344CB8AC3E}">
        <p14:creationId xmlns:p14="http://schemas.microsoft.com/office/powerpoint/2010/main" val="20276822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F3B662E8-1A79-4E17-9B77-E3602EB815E4}" type="slidenum">
              <a:rPr lang="zh-CN" altLang="en-US" smtClean="0"/>
              <a:t>19</a:t>
            </a:fld>
            <a:endParaRPr lang="zh-CN" altLang="en-US"/>
          </a:p>
        </p:txBody>
      </p:sp>
    </p:spTree>
    <p:extLst>
      <p:ext uri="{BB962C8B-B14F-4D97-AF65-F5344CB8AC3E}">
        <p14:creationId xmlns:p14="http://schemas.microsoft.com/office/powerpoint/2010/main" val="16794232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082891B-10F5-448B-9582-BB9E451610C9}"/>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29B2FF29-7EA5-4025-8F13-6E0B2484950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C22A32B4-7AC6-4FD9-8557-0D315736BFDE}"/>
              </a:ext>
            </a:extLst>
          </p:cNvPr>
          <p:cNvSpPr>
            <a:spLocks noGrp="1"/>
          </p:cNvSpPr>
          <p:nvPr>
            <p:ph type="dt" sz="half" idx="10"/>
          </p:nvPr>
        </p:nvSpPr>
        <p:spPr/>
        <p:txBody>
          <a:bodyPr/>
          <a:lstStyle/>
          <a:p>
            <a:fld id="{9FC649A2-E96F-46BA-83CA-94AE3A41E8D1}" type="datetimeFigureOut">
              <a:rPr lang="zh-CN" altLang="en-US" smtClean="0"/>
              <a:t>2023/10/19</a:t>
            </a:fld>
            <a:endParaRPr lang="zh-CN" altLang="en-US"/>
          </a:p>
        </p:txBody>
      </p:sp>
      <p:sp>
        <p:nvSpPr>
          <p:cNvPr id="5" name="页脚占位符 4">
            <a:extLst>
              <a:ext uri="{FF2B5EF4-FFF2-40B4-BE49-F238E27FC236}">
                <a16:creationId xmlns:a16="http://schemas.microsoft.com/office/drawing/2014/main" id="{D0809B20-0BC4-414A-9D31-EBA2A54DB66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D45A436-FA62-415A-82F2-1C539CE5C0A8}"/>
              </a:ext>
            </a:extLst>
          </p:cNvPr>
          <p:cNvSpPr>
            <a:spLocks noGrp="1"/>
          </p:cNvSpPr>
          <p:nvPr>
            <p:ph type="sldNum" sz="quarter" idx="12"/>
          </p:nvPr>
        </p:nvSpPr>
        <p:spPr/>
        <p:txBody>
          <a:bodyPr/>
          <a:lstStyle/>
          <a:p>
            <a:fld id="{8445701C-28C5-46E6-B90A-101E2ACAF553}" type="slidenum">
              <a:rPr lang="zh-CN" altLang="en-US" smtClean="0"/>
              <a:t>‹#›</a:t>
            </a:fld>
            <a:endParaRPr lang="zh-CN" altLang="en-US"/>
          </a:p>
        </p:txBody>
      </p:sp>
    </p:spTree>
    <p:extLst>
      <p:ext uri="{BB962C8B-B14F-4D97-AF65-F5344CB8AC3E}">
        <p14:creationId xmlns:p14="http://schemas.microsoft.com/office/powerpoint/2010/main" val="24326619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FD54B9E-F4E4-4A56-A633-80A50B35E15B}"/>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1472AB1D-5687-4BE7-9FDC-A46C7EC506A4}"/>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1859DCB8-64F5-41FB-AB55-E1E6D1643576}"/>
              </a:ext>
            </a:extLst>
          </p:cNvPr>
          <p:cNvSpPr>
            <a:spLocks noGrp="1"/>
          </p:cNvSpPr>
          <p:nvPr>
            <p:ph type="dt" sz="half" idx="10"/>
          </p:nvPr>
        </p:nvSpPr>
        <p:spPr/>
        <p:txBody>
          <a:bodyPr/>
          <a:lstStyle/>
          <a:p>
            <a:fld id="{9FC649A2-E96F-46BA-83CA-94AE3A41E8D1}" type="datetimeFigureOut">
              <a:rPr lang="zh-CN" altLang="en-US" smtClean="0"/>
              <a:t>2023/10/19</a:t>
            </a:fld>
            <a:endParaRPr lang="zh-CN" altLang="en-US"/>
          </a:p>
        </p:txBody>
      </p:sp>
      <p:sp>
        <p:nvSpPr>
          <p:cNvPr id="5" name="页脚占位符 4">
            <a:extLst>
              <a:ext uri="{FF2B5EF4-FFF2-40B4-BE49-F238E27FC236}">
                <a16:creationId xmlns:a16="http://schemas.microsoft.com/office/drawing/2014/main" id="{54149B56-903C-46C4-AF87-FB11CF02ADC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21FC84D-25F0-4E3E-A20F-8AE31405EB10}"/>
              </a:ext>
            </a:extLst>
          </p:cNvPr>
          <p:cNvSpPr>
            <a:spLocks noGrp="1"/>
          </p:cNvSpPr>
          <p:nvPr>
            <p:ph type="sldNum" sz="quarter" idx="12"/>
          </p:nvPr>
        </p:nvSpPr>
        <p:spPr/>
        <p:txBody>
          <a:bodyPr/>
          <a:lstStyle/>
          <a:p>
            <a:fld id="{8445701C-28C5-46E6-B90A-101E2ACAF553}" type="slidenum">
              <a:rPr lang="zh-CN" altLang="en-US" smtClean="0"/>
              <a:t>‹#›</a:t>
            </a:fld>
            <a:endParaRPr lang="zh-CN" altLang="en-US"/>
          </a:p>
        </p:txBody>
      </p:sp>
    </p:spTree>
    <p:extLst>
      <p:ext uri="{BB962C8B-B14F-4D97-AF65-F5344CB8AC3E}">
        <p14:creationId xmlns:p14="http://schemas.microsoft.com/office/powerpoint/2010/main" val="9486058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9FE4C317-149E-4A5B-A965-BBE590CA27E9}"/>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4469D15E-FDD0-40B0-AB6D-DBE94EA65B13}"/>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90C58F04-DE8C-4140-8905-DADD035B23F9}"/>
              </a:ext>
            </a:extLst>
          </p:cNvPr>
          <p:cNvSpPr>
            <a:spLocks noGrp="1"/>
          </p:cNvSpPr>
          <p:nvPr>
            <p:ph type="dt" sz="half" idx="10"/>
          </p:nvPr>
        </p:nvSpPr>
        <p:spPr/>
        <p:txBody>
          <a:bodyPr/>
          <a:lstStyle/>
          <a:p>
            <a:fld id="{9FC649A2-E96F-46BA-83CA-94AE3A41E8D1}" type="datetimeFigureOut">
              <a:rPr lang="zh-CN" altLang="en-US" smtClean="0"/>
              <a:t>2023/10/19</a:t>
            </a:fld>
            <a:endParaRPr lang="zh-CN" altLang="en-US"/>
          </a:p>
        </p:txBody>
      </p:sp>
      <p:sp>
        <p:nvSpPr>
          <p:cNvPr id="5" name="页脚占位符 4">
            <a:extLst>
              <a:ext uri="{FF2B5EF4-FFF2-40B4-BE49-F238E27FC236}">
                <a16:creationId xmlns:a16="http://schemas.microsoft.com/office/drawing/2014/main" id="{A8CED203-EB2C-41F3-BC7A-64977B15E19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0981960-48DD-4F35-859B-1DA08F20C58F}"/>
              </a:ext>
            </a:extLst>
          </p:cNvPr>
          <p:cNvSpPr>
            <a:spLocks noGrp="1"/>
          </p:cNvSpPr>
          <p:nvPr>
            <p:ph type="sldNum" sz="quarter" idx="12"/>
          </p:nvPr>
        </p:nvSpPr>
        <p:spPr/>
        <p:txBody>
          <a:bodyPr/>
          <a:lstStyle/>
          <a:p>
            <a:fld id="{8445701C-28C5-46E6-B90A-101E2ACAF553}" type="slidenum">
              <a:rPr lang="zh-CN" altLang="en-US" smtClean="0"/>
              <a:t>‹#›</a:t>
            </a:fld>
            <a:endParaRPr lang="zh-CN" altLang="en-US"/>
          </a:p>
        </p:txBody>
      </p:sp>
    </p:spTree>
    <p:extLst>
      <p:ext uri="{BB962C8B-B14F-4D97-AF65-F5344CB8AC3E}">
        <p14:creationId xmlns:p14="http://schemas.microsoft.com/office/powerpoint/2010/main" val="228200172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30889754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grpSp>
        <p:nvGrpSpPr>
          <p:cNvPr id="2" name="组合 1" hidden="1">
            <a:extLst>
              <a:ext uri="{FF2B5EF4-FFF2-40B4-BE49-F238E27FC236}">
                <a16:creationId xmlns:a16="http://schemas.microsoft.com/office/drawing/2014/main" id="{BE922B32-DA99-40AC-D85D-1D7D8CDD8111}"/>
              </a:ext>
            </a:extLst>
          </p:cNvPr>
          <p:cNvGrpSpPr>
            <a:grpSpLocks noGrp="1" noUngrp="1" noRot="1" noMove="1" noResize="1"/>
          </p:cNvGrpSpPr>
          <p:nvPr userDrawn="1"/>
        </p:nvGrpSpPr>
        <p:grpSpPr>
          <a:xfrm>
            <a:off x="-481495" y="3508800"/>
            <a:ext cx="11496376" cy="2535865"/>
            <a:chOff x="-481495" y="3508800"/>
            <a:chExt cx="11496376" cy="2535865"/>
          </a:xfrm>
        </p:grpSpPr>
        <p:sp>
          <p:nvSpPr>
            <p:cNvPr id="3" name="矩形 7">
              <a:extLst>
                <a:ext uri="{FF2B5EF4-FFF2-40B4-BE49-F238E27FC236}">
                  <a16:creationId xmlns:a16="http://schemas.microsoft.com/office/drawing/2014/main" id="{DC3D6BA6-8CB6-3801-6855-D03DBC317307}"/>
                </a:ext>
              </a:extLst>
            </p:cNvPr>
            <p:cNvSpPr>
              <a:spLocks noGrp="1" noRot="1" noMove="1" noResize="1" noEditPoints="1" noAdjustHandles="1" noChangeArrowheads="1" noChangeShapeType="1"/>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a:spLocks noGrp="1" noRot="1" noMove="1" noResize="1" noEditPoints="1" noAdjustHandles="1" noChangeArrowheads="1" noChangeShapeType="1"/>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a:grpSpLocks noGrp="1" noUngrp="1" noRot="1" noMove="1" noResize="1"/>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a:spLocks noGrp="1" noRot="1" noMove="1" noResize="1" noEditPoints="1" noAdjustHandles="1" noChangeArrowheads="1" noChangeShapeType="1"/>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a:spLocks noGrp="1" noRot="1" noMove="1" noResize="1" noEditPoints="1" noAdjustHandles="1" noChangeArrowheads="1" noChangeShapeType="1"/>
              </p:cNvSpPr>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Grp="1" noRot="1" noChangeAspect="1" noMove="1" noResize="1" noEditPoints="1" noAdjustHandles="1" noChangeArrowheads="1" noChangeShapeType="1" noCrop="1"/>
            </p:cNvPicPr>
            <p:nvPr userDrawn="1"/>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a:grpSpLocks noGrp="1" noUngrp="1" noRot="1" noMove="1" noResize="1"/>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noGrp="1" noRot="1" noMove="1" noResize="1" noEditPoints="1" noAdjustHandles="1" noChangeArrowheads="1" noChangeShapeType="1"/>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noGrp="1" noRot="1" noMove="1" noResize="1" noEditPoints="1" noAdjustHandles="1" noChangeArrowheads="1" noChangeShapeType="1"/>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a:grpSpLocks noGrp="1" noUngrp="1" noRot="1" noMove="1" noResize="1"/>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a:grpSpLocks noGrp="1" noUngrp="1" noRot="1" noMove="1" noResize="1"/>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a:grpSpLocks noGrp="1" noUngrp="1" noRot="1" noMove="1" noResize="1"/>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a:grpSpLocks noGrp="1" noUngrp="1" noRot="1" noMove="1" noResize="1"/>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a:spLocks noGrp="1" noRot="1" noMove="1" noResize="1" noEditPoints="1" noAdjustHandles="1" noChangeArrowheads="1" noChangeShapeType="1"/>
              </p:cNvSpPr>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a:grpSpLocks noGrp="1" noUngrp="1" noRot="1" noMove="1" noResize="1"/>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noGrp="1" noRot="1" noMove="1" noResize="1" noEditPoints="1" noAdjustHandles="1" noChangeArrowheads="1" noChangeShapeType="1"/>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a:spLocks noGrp="1" noRot="1" noMove="1" noResize="1" noEditPoints="1" noAdjustHandles="1" noChangeArrowheads="1" noChangeShapeType="1"/>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a:spLocks noGrp="1" noRot="1" noMove="1" noResize="1" noEditPoints="1" noAdjustHandles="1" noChangeArrowheads="1" noChangeShapeType="1"/>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a:spLocks noGrp="1" noRot="1" noMove="1" noResize="1" noEditPoints="1" noAdjustHandles="1" noChangeArrowheads="1" noChangeShapeType="1"/>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a:spLocks noGrp="1" noRot="1" noMove="1" noResize="1" noEditPoints="1" noAdjustHandles="1" noChangeArrowheads="1" noChangeShapeType="1"/>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a:spLocks noGrp="1" noRot="1" noMove="1" noResize="1" noEditPoints="1" noAdjustHandles="1" noChangeArrowheads="1" noChangeShapeType="1"/>
            </p:cNvSpPr>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a:spLocks noGrp="1" noRot="1" noMove="1" noResize="1" noEditPoints="1" noAdjustHandles="1" noChangeArrowheads="1" noChangeShapeType="1"/>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28821343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grpSp>
        <p:nvGrpSpPr>
          <p:cNvPr id="2" name="组合 1">
            <a:extLst>
              <a:ext uri="{FF2B5EF4-FFF2-40B4-BE49-F238E27FC236}">
                <a16:creationId xmlns:a16="http://schemas.microsoft.com/office/drawing/2014/main" id="{BE922B32-DA99-40AC-D85D-1D7D8CDD8111}"/>
              </a:ext>
            </a:extLst>
          </p:cNvPr>
          <p:cNvGrpSpPr>
            <a:grpSpLocks noGrp="1" noUngrp="1" noRot="1" noMove="1" noResize="1"/>
          </p:cNvGrpSpPr>
          <p:nvPr userDrawn="1"/>
        </p:nvGrpSpPr>
        <p:grpSpPr>
          <a:xfrm>
            <a:off x="-481495" y="3508800"/>
            <a:ext cx="11496376" cy="2535865"/>
            <a:chOff x="-481495" y="3508800"/>
            <a:chExt cx="11496376" cy="2535865"/>
          </a:xfrm>
        </p:grpSpPr>
        <p:sp>
          <p:nvSpPr>
            <p:cNvPr id="3" name="矩形 7">
              <a:extLst>
                <a:ext uri="{FF2B5EF4-FFF2-40B4-BE49-F238E27FC236}">
                  <a16:creationId xmlns:a16="http://schemas.microsoft.com/office/drawing/2014/main" id="{DC3D6BA6-8CB6-3801-6855-D03DBC317307}"/>
                </a:ext>
              </a:extLst>
            </p:cNvPr>
            <p:cNvSpPr>
              <a:spLocks noGrp="1" noRot="1" noMove="1" noResize="1" noEditPoints="1" noAdjustHandles="1" noChangeArrowheads="1" noChangeShapeType="1"/>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a:spLocks noGrp="1" noRot="1" noMove="1" noResize="1" noEditPoints="1" noAdjustHandles="1" noChangeArrowheads="1" noChangeShapeType="1"/>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a:grpSpLocks noGrp="1" noUngrp="1" noRot="1" noMove="1" noResize="1"/>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a:spLocks noGrp="1" noRot="1" noMove="1" noResize="1" noEditPoints="1" noAdjustHandles="1" noChangeArrowheads="1" noChangeShapeType="1"/>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a:spLocks noGrp="1" noRot="1" noMove="1" noResize="1" noEditPoints="1" noAdjustHandles="1" noChangeArrowheads="1" noChangeShapeType="1"/>
              </p:cNvSpPr>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Grp="1" noRot="1" noChangeAspect="1" noMove="1" noResize="1" noEditPoints="1" noAdjustHandles="1" noChangeArrowheads="1" noChangeShapeType="1" noCrop="1"/>
            </p:cNvPicPr>
            <p:nvPr userDrawn="1"/>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a:grpSpLocks noGrp="1" noUngrp="1" noRot="1" noMove="1" noResize="1"/>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noGrp="1" noRot="1" noMove="1" noResize="1" noEditPoints="1" noAdjustHandles="1" noChangeArrowheads="1" noChangeShapeType="1"/>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noGrp="1" noRot="1" noMove="1" noResize="1" noEditPoints="1" noAdjustHandles="1" noChangeArrowheads="1" noChangeShapeType="1"/>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a:grpSpLocks noGrp="1" noUngrp="1" noRot="1" noMove="1" noResize="1"/>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a:grpSpLocks noGrp="1" noUngrp="1" noRot="1" noMove="1" noResize="1"/>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a:grpSpLocks noGrp="1" noUngrp="1" noRot="1" noMove="1" noResize="1"/>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a:grpSpLocks noGrp="1" noUngrp="1" noRot="1" noMove="1" noResize="1"/>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a:spLocks noGrp="1" noRot="1" noMove="1" noResize="1" noEditPoints="1" noAdjustHandles="1" noChangeArrowheads="1" noChangeShapeType="1"/>
              </p:cNvSpPr>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a:grpSpLocks noGrp="1" noUngrp="1" noRot="1" noMove="1" noResize="1"/>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noGrp="1" noRot="1" noMove="1" noResize="1" noEditPoints="1" noAdjustHandles="1" noChangeArrowheads="1" noChangeShapeType="1"/>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a:spLocks noGrp="1" noRot="1" noMove="1" noResize="1" noEditPoints="1" noAdjustHandles="1" noChangeArrowheads="1" noChangeShapeType="1"/>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a:spLocks noGrp="1" noRot="1" noMove="1" noResize="1" noEditPoints="1" noAdjustHandles="1" noChangeArrowheads="1" noChangeShapeType="1"/>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a:spLocks noGrp="1" noRot="1" noMove="1" noResize="1" noEditPoints="1" noAdjustHandles="1" noChangeArrowheads="1" noChangeShapeType="1"/>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a:spLocks noGrp="1" noRot="1" noMove="1" noResize="1" noEditPoints="1" noAdjustHandles="1" noChangeArrowheads="1" noChangeShapeType="1"/>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a:spLocks noGrp="1" noRot="1" noMove="1" noResize="1" noEditPoints="1" noAdjustHandles="1" noChangeArrowheads="1" noChangeShapeType="1"/>
            </p:cNvSpPr>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a:spLocks noGrp="1" noRot="1" noMove="1" noResize="1" noEditPoints="1" noAdjustHandles="1" noChangeArrowheads="1" noChangeShapeType="1"/>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36380743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51PPT模板网   www.51pptmoban.com">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78499137-8250-FE10-14F3-5AA89B251BB8}"/>
              </a:ext>
            </a:extLst>
          </p:cNvPr>
          <p:cNvSpPr>
            <a:spLocks noGrp="1"/>
          </p:cNvSpPr>
          <p:nvPr>
            <p:ph type="dt" sz="half" idx="10"/>
          </p:nvPr>
        </p:nvSpPr>
        <p:spPr/>
        <p:txBody>
          <a:bodyPr/>
          <a:lstStyle/>
          <a:p>
            <a:fld id="{AEB6CE6A-11FC-41BC-97BB-88E9079FB170}" type="datetimeFigureOut">
              <a:rPr lang="zh-CN" altLang="en-US" smtClean="0"/>
              <a:t>2023/10/19</a:t>
            </a:fld>
            <a:endParaRPr lang="zh-CN" altLang="en-US"/>
          </a:p>
        </p:txBody>
      </p:sp>
      <p:sp>
        <p:nvSpPr>
          <p:cNvPr id="4" name="页脚占位符 3">
            <a:extLst>
              <a:ext uri="{FF2B5EF4-FFF2-40B4-BE49-F238E27FC236}">
                <a16:creationId xmlns:a16="http://schemas.microsoft.com/office/drawing/2014/main" id="{A4A9F1C8-A4DA-AEA6-0F49-B023661EC83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F6A01EDB-A745-A822-0AE0-5DB628F6ACB5}"/>
              </a:ext>
            </a:extLst>
          </p:cNvPr>
          <p:cNvSpPr>
            <a:spLocks noGrp="1"/>
          </p:cNvSpPr>
          <p:nvPr>
            <p:ph type="sldNum" sz="quarter" idx="12"/>
          </p:nvPr>
        </p:nvSpPr>
        <p:spPr/>
        <p:txBody>
          <a:bodyPr/>
          <a:lstStyle/>
          <a:p>
            <a:fld id="{81E38BC0-E41B-4500-9123-4831E0EE5619}" type="slidenum">
              <a:rPr lang="zh-CN" altLang="en-US" smtClean="0"/>
              <a:t>‹#›</a:t>
            </a:fld>
            <a:endParaRPr lang="zh-CN" altLang="en-US"/>
          </a:p>
        </p:txBody>
      </p:sp>
      <p:sp>
        <p:nvSpPr>
          <p:cNvPr id="6" name="矩形 5">
            <a:extLst>
              <a:ext uri="{FF2B5EF4-FFF2-40B4-BE49-F238E27FC236}">
                <a16:creationId xmlns:a16="http://schemas.microsoft.com/office/drawing/2014/main" id="{88D8A6F7-F113-C4A7-EAF6-746A58CB28F4}"/>
              </a:ext>
            </a:extLst>
          </p:cNvPr>
          <p:cNvSpPr/>
          <p:nvPr userDrawn="1"/>
        </p:nvSpPr>
        <p:spPr>
          <a:xfrm>
            <a:off x="0" y="5011726"/>
            <a:ext cx="12192000" cy="1846273"/>
          </a:xfrm>
          <a:prstGeom prst="rect">
            <a:avLst/>
          </a:prstGeom>
          <a:solidFill>
            <a:srgbClr val="F5F5F5"/>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id="{7E698B37-47D5-AB54-6252-A1172477B6CF}"/>
              </a:ext>
            </a:extLst>
          </p:cNvPr>
          <p:cNvGrpSpPr/>
          <p:nvPr userDrawn="1"/>
        </p:nvGrpSpPr>
        <p:grpSpPr>
          <a:xfrm>
            <a:off x="1288486" y="5188068"/>
            <a:ext cx="3869265" cy="1326605"/>
            <a:chOff x="870547" y="7238685"/>
            <a:chExt cx="3333750" cy="1143000"/>
          </a:xfrm>
        </p:grpSpPr>
        <p:grpSp>
          <p:nvGrpSpPr>
            <p:cNvPr id="8" name="组合 7" descr="51PPT模板网，幻灯片演示模板及素材免费下载！&#10;51PPT模板网 唯一访问网址：www.51pptmoban.com">
              <a:extLst>
                <a:ext uri="{FF2B5EF4-FFF2-40B4-BE49-F238E27FC236}">
                  <a16:creationId xmlns:a16="http://schemas.microsoft.com/office/drawing/2014/main" id="{939DDEC1-CE33-5AB5-4B86-99660858AD58}"/>
                </a:ext>
              </a:extLst>
            </p:cNvPr>
            <p:cNvGrpSpPr/>
            <p:nvPr userDrawn="1"/>
          </p:nvGrpSpPr>
          <p:grpSpPr>
            <a:xfrm>
              <a:off x="1089945" y="7419206"/>
              <a:ext cx="2824283" cy="781959"/>
              <a:chOff x="1086173" y="3300162"/>
              <a:chExt cx="2824283" cy="781959"/>
            </a:xfrm>
          </p:grpSpPr>
          <p:sp>
            <p:nvSpPr>
              <p:cNvPr id="41" name="任意多边形: 形状 40">
                <a:extLst>
                  <a:ext uri="{FF2B5EF4-FFF2-40B4-BE49-F238E27FC236}">
                    <a16:creationId xmlns:a16="http://schemas.microsoft.com/office/drawing/2014/main" id="{CDDD4EFA-EB35-9BE4-B5FB-344DC6C6DCDE}"/>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F540B0E2-014B-CBF1-5DE1-816C60C70BB0}"/>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D5BDDE09-A370-2876-9E26-2BF58069A286}"/>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C1027CB0-CA62-17B7-D0EE-9DF1E8E361E3}"/>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05AA99B1-6D7F-79A6-DC15-33084F544781}"/>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46" name="组合 45">
                <a:extLst>
                  <a:ext uri="{FF2B5EF4-FFF2-40B4-BE49-F238E27FC236}">
                    <a16:creationId xmlns:a16="http://schemas.microsoft.com/office/drawing/2014/main" id="{CE1ACB6F-2A1E-7D7C-8790-B6C50DFA1289}"/>
                  </a:ext>
                </a:extLst>
              </p:cNvPr>
              <p:cNvGrpSpPr/>
              <p:nvPr userDrawn="1"/>
            </p:nvGrpSpPr>
            <p:grpSpPr>
              <a:xfrm>
                <a:off x="2038610" y="3870398"/>
                <a:ext cx="413489" cy="89750"/>
                <a:chOff x="8686551" y="964247"/>
                <a:chExt cx="413489" cy="89750"/>
              </a:xfrm>
            </p:grpSpPr>
            <p:sp>
              <p:nvSpPr>
                <p:cNvPr id="65" name="任意多边形: 形状 64">
                  <a:extLst>
                    <a:ext uri="{FF2B5EF4-FFF2-40B4-BE49-F238E27FC236}">
                      <a16:creationId xmlns:a16="http://schemas.microsoft.com/office/drawing/2014/main" id="{3E29DC66-1FE6-4E27-39CD-47C378AB2AA7}"/>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239E4EE9-E29B-39D5-786C-326BF86A8540}"/>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B002D619-D016-48CC-DF80-3290ED464420}"/>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0A721F03-CC63-BA5A-C020-C9EF51634AC7}"/>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47" name="组合 46">
                <a:extLst>
                  <a:ext uri="{FF2B5EF4-FFF2-40B4-BE49-F238E27FC236}">
                    <a16:creationId xmlns:a16="http://schemas.microsoft.com/office/drawing/2014/main" id="{6A1A5090-7395-E0CD-D34C-6F7F3CED4477}"/>
                  </a:ext>
                </a:extLst>
              </p:cNvPr>
              <p:cNvGrpSpPr/>
              <p:nvPr userDrawn="1"/>
            </p:nvGrpSpPr>
            <p:grpSpPr>
              <a:xfrm>
                <a:off x="2487485" y="3830214"/>
                <a:ext cx="173892" cy="129934"/>
                <a:chOff x="9130663" y="924063"/>
                <a:chExt cx="173892" cy="129934"/>
              </a:xfrm>
            </p:grpSpPr>
            <p:sp>
              <p:nvSpPr>
                <p:cNvPr id="63" name="任意多边形: 形状 62">
                  <a:extLst>
                    <a:ext uri="{FF2B5EF4-FFF2-40B4-BE49-F238E27FC236}">
                      <a16:creationId xmlns:a16="http://schemas.microsoft.com/office/drawing/2014/main" id="{606EDD94-9038-3D87-343C-FB4A5B0E07C0}"/>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13CF8D77-38B1-8DED-F051-664540FB3A7C}"/>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48" name="组合 47">
                <a:extLst>
                  <a:ext uri="{FF2B5EF4-FFF2-40B4-BE49-F238E27FC236}">
                    <a16:creationId xmlns:a16="http://schemas.microsoft.com/office/drawing/2014/main" id="{2A1E6E3D-E73F-C778-97E2-A812E1C6C529}"/>
                  </a:ext>
                </a:extLst>
              </p:cNvPr>
              <p:cNvGrpSpPr/>
              <p:nvPr userDrawn="1"/>
            </p:nvGrpSpPr>
            <p:grpSpPr>
              <a:xfrm>
                <a:off x="2698897" y="3829531"/>
                <a:ext cx="804243" cy="165482"/>
                <a:chOff x="9323023" y="923380"/>
                <a:chExt cx="804243" cy="165482"/>
              </a:xfrm>
            </p:grpSpPr>
            <p:sp>
              <p:nvSpPr>
                <p:cNvPr id="55" name="任意多边形: 形状 54">
                  <a:extLst>
                    <a:ext uri="{FF2B5EF4-FFF2-40B4-BE49-F238E27FC236}">
                      <a16:creationId xmlns:a16="http://schemas.microsoft.com/office/drawing/2014/main" id="{E89EFF8C-A167-9970-81DA-C123EDDE5958}"/>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20521537-9005-B447-B264-2B4E203FB2A4}"/>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ACA47388-9981-EE51-E951-A3EB7C7E96F4}"/>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7BB12C70-63E5-58D8-FBF0-E3EE13751B46}"/>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22A7C498-1945-4F39-32EC-3A5D4539D6E3}"/>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C30E6672-D9CE-1B2D-5D49-235A5B76A8C3}"/>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24DD825E-2415-0EF8-6BF6-AEA9C0805221}"/>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12F228A6-D0A9-7D00-9304-B36C7D9C9F8E}"/>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49" name="组合 48">
                <a:extLst>
                  <a:ext uri="{FF2B5EF4-FFF2-40B4-BE49-F238E27FC236}">
                    <a16:creationId xmlns:a16="http://schemas.microsoft.com/office/drawing/2014/main" id="{244A2369-1070-5F44-C5C8-FEBE973E53D5}"/>
                  </a:ext>
                </a:extLst>
              </p:cNvPr>
              <p:cNvGrpSpPr/>
              <p:nvPr userDrawn="1"/>
            </p:nvGrpSpPr>
            <p:grpSpPr>
              <a:xfrm>
                <a:off x="3550756" y="3868116"/>
                <a:ext cx="359700" cy="92032"/>
                <a:chOff x="10146307" y="961965"/>
                <a:chExt cx="359700" cy="92032"/>
              </a:xfrm>
            </p:grpSpPr>
            <p:sp>
              <p:nvSpPr>
                <p:cNvPr id="51" name="任意多边形: 形状 50">
                  <a:extLst>
                    <a:ext uri="{FF2B5EF4-FFF2-40B4-BE49-F238E27FC236}">
                      <a16:creationId xmlns:a16="http://schemas.microsoft.com/office/drawing/2014/main" id="{AFB459BF-C621-0B8F-706C-C7694D5C71B0}"/>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2" name="任意多边形: 形状 51">
                  <a:extLst>
                    <a:ext uri="{FF2B5EF4-FFF2-40B4-BE49-F238E27FC236}">
                      <a16:creationId xmlns:a16="http://schemas.microsoft.com/office/drawing/2014/main" id="{D6DF0F95-2BE9-45BA-386C-66160906D4E3}"/>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3" name="任意多边形: 形状 52">
                  <a:extLst>
                    <a:ext uri="{FF2B5EF4-FFF2-40B4-BE49-F238E27FC236}">
                      <a16:creationId xmlns:a16="http://schemas.microsoft.com/office/drawing/2014/main" id="{74934C67-039C-FEC1-0198-0870FFD22447}"/>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4" name="任意多边形: 形状 53">
                  <a:extLst>
                    <a:ext uri="{FF2B5EF4-FFF2-40B4-BE49-F238E27FC236}">
                      <a16:creationId xmlns:a16="http://schemas.microsoft.com/office/drawing/2014/main" id="{8812B083-1465-A0CE-27C3-88D3500A1434}"/>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50" name="任意多边形: 形状 49">
                <a:extLst>
                  <a:ext uri="{FF2B5EF4-FFF2-40B4-BE49-F238E27FC236}">
                    <a16:creationId xmlns:a16="http://schemas.microsoft.com/office/drawing/2014/main" id="{08DA06E7-DB13-D91E-0247-24FC82069F98}"/>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40" name="矩形 39">
              <a:hlinkClick r:id="rId2"/>
              <a:extLst>
                <a:ext uri="{FF2B5EF4-FFF2-40B4-BE49-F238E27FC236}">
                  <a16:creationId xmlns:a16="http://schemas.microsoft.com/office/drawing/2014/main" id="{1DBE33E5-F113-9DDF-B4C4-01417AA6CCA5}"/>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9" name="文本框 68">
            <a:extLst>
              <a:ext uri="{FF2B5EF4-FFF2-40B4-BE49-F238E27FC236}">
                <a16:creationId xmlns:a16="http://schemas.microsoft.com/office/drawing/2014/main" id="{1E805515-D43D-E612-0D81-9FBB7287AF3F}"/>
              </a:ext>
            </a:extLst>
          </p:cNvPr>
          <p:cNvSpPr txBox="1"/>
          <p:nvPr userDrawn="1"/>
        </p:nvSpPr>
        <p:spPr>
          <a:xfrm>
            <a:off x="5272919" y="5324025"/>
            <a:ext cx="6182482" cy="932884"/>
          </a:xfrm>
          <a:prstGeom prst="rect">
            <a:avLst/>
          </a:prstGeom>
          <a:noFill/>
        </p:spPr>
        <p:txBody>
          <a:bodyPr wrap="square">
            <a:spAutoFit/>
          </a:bodyPr>
          <a:lstStyle/>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000" b="1" dirty="0">
                <a:solidFill>
                  <a:schemeClr val="tx1">
                    <a:lumMod val="95000"/>
                    <a:lumOff val="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cxnSp>
        <p:nvCxnSpPr>
          <p:cNvPr id="70" name="直接连接符 69">
            <a:extLst>
              <a:ext uri="{FF2B5EF4-FFF2-40B4-BE49-F238E27FC236}">
                <a16:creationId xmlns:a16="http://schemas.microsoft.com/office/drawing/2014/main" id="{93F3A60C-65E6-8099-3FE8-71B1500798B9}"/>
              </a:ext>
            </a:extLst>
          </p:cNvPr>
          <p:cNvCxnSpPr/>
          <p:nvPr userDrawn="1"/>
        </p:nvCxnSpPr>
        <p:spPr>
          <a:xfrm>
            <a:off x="0" y="5011727"/>
            <a:ext cx="12192000" cy="0"/>
          </a:xfrm>
          <a:prstGeom prst="line">
            <a:avLst/>
          </a:prstGeom>
          <a:ln w="25400" cmpd="sng">
            <a:solidFill>
              <a:srgbClr val="003399"/>
            </a:solidFill>
            <a:prstDash val="solid"/>
          </a:ln>
        </p:spPr>
        <p:style>
          <a:lnRef idx="1">
            <a:schemeClr val="accent1"/>
          </a:lnRef>
          <a:fillRef idx="0">
            <a:schemeClr val="accent1"/>
          </a:fillRef>
          <a:effectRef idx="0">
            <a:schemeClr val="accent1"/>
          </a:effectRef>
          <a:fontRef idx="minor">
            <a:schemeClr val="tx1"/>
          </a:fontRef>
        </p:style>
      </p:cxnSp>
      <p:sp>
        <p:nvSpPr>
          <p:cNvPr id="71" name="任意多边形: 形状 70">
            <a:extLst>
              <a:ext uri="{FF2B5EF4-FFF2-40B4-BE49-F238E27FC236}">
                <a16:creationId xmlns:a16="http://schemas.microsoft.com/office/drawing/2014/main" id="{46BE660F-2121-B7F2-8925-6D5F4EF0ED00}"/>
              </a:ext>
            </a:extLst>
          </p:cNvPr>
          <p:cNvSpPr/>
          <p:nvPr userDrawn="1"/>
        </p:nvSpPr>
        <p:spPr>
          <a:xfrm>
            <a:off x="9512074" y="4974744"/>
            <a:ext cx="578076" cy="300049"/>
          </a:xfrm>
          <a:custGeom>
            <a:avLst/>
            <a:gdLst>
              <a:gd name="connsiteX0" fmla="*/ 266700 w 800100"/>
              <a:gd name="connsiteY0" fmla="*/ 0 h 434340"/>
              <a:gd name="connsiteX1" fmla="*/ 0 w 800100"/>
              <a:gd name="connsiteY1" fmla="*/ 434340 h 434340"/>
              <a:gd name="connsiteX2" fmla="*/ 800100 w 800100"/>
              <a:gd name="connsiteY2" fmla="*/ 30480 h 434340"/>
              <a:gd name="connsiteX3" fmla="*/ 800100 w 800100"/>
              <a:gd name="connsiteY3" fmla="*/ 30480 h 434340"/>
              <a:gd name="connsiteX0" fmla="*/ 254794 w 800100"/>
              <a:gd name="connsiteY0" fmla="*/ 0 h 415290"/>
              <a:gd name="connsiteX1" fmla="*/ 0 w 800100"/>
              <a:gd name="connsiteY1" fmla="*/ 415290 h 415290"/>
              <a:gd name="connsiteX2" fmla="*/ 800100 w 800100"/>
              <a:gd name="connsiteY2" fmla="*/ 11430 h 415290"/>
              <a:gd name="connsiteX3" fmla="*/ 800100 w 800100"/>
              <a:gd name="connsiteY3" fmla="*/ 11430 h 415290"/>
            </a:gdLst>
            <a:ahLst/>
            <a:cxnLst>
              <a:cxn ang="0">
                <a:pos x="connsiteX0" y="connsiteY0"/>
              </a:cxn>
              <a:cxn ang="0">
                <a:pos x="connsiteX1" y="connsiteY1"/>
              </a:cxn>
              <a:cxn ang="0">
                <a:pos x="connsiteX2" y="connsiteY2"/>
              </a:cxn>
              <a:cxn ang="0">
                <a:pos x="connsiteX3" y="connsiteY3"/>
              </a:cxn>
            </a:cxnLst>
            <a:rect l="l" t="t" r="r" b="b"/>
            <a:pathLst>
              <a:path w="800100" h="415290">
                <a:moveTo>
                  <a:pt x="254794" y="0"/>
                </a:moveTo>
                <a:lnTo>
                  <a:pt x="0" y="415290"/>
                </a:lnTo>
                <a:lnTo>
                  <a:pt x="800100" y="11430"/>
                </a:lnTo>
                <a:lnTo>
                  <a:pt x="800100" y="11430"/>
                </a:lnTo>
              </a:path>
            </a:pathLst>
          </a:custGeom>
          <a:solidFill>
            <a:schemeClr val="bg1"/>
          </a:solidFill>
          <a:ln w="25400">
            <a:solidFill>
              <a:srgbClr val="0033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667514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CF7A4A9-7A94-4693-832E-34D510DD185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C06C0C8F-DD22-4F64-913E-1856B2CEECEC}"/>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A19E5892-B8EE-4B9A-AB8E-D45044ACC1D5}"/>
              </a:ext>
            </a:extLst>
          </p:cNvPr>
          <p:cNvSpPr>
            <a:spLocks noGrp="1"/>
          </p:cNvSpPr>
          <p:nvPr>
            <p:ph type="dt" sz="half" idx="10"/>
          </p:nvPr>
        </p:nvSpPr>
        <p:spPr/>
        <p:txBody>
          <a:bodyPr/>
          <a:lstStyle/>
          <a:p>
            <a:fld id="{9FC649A2-E96F-46BA-83CA-94AE3A41E8D1}" type="datetimeFigureOut">
              <a:rPr lang="zh-CN" altLang="en-US" smtClean="0"/>
              <a:t>2023/10/19</a:t>
            </a:fld>
            <a:endParaRPr lang="zh-CN" altLang="en-US"/>
          </a:p>
        </p:txBody>
      </p:sp>
      <p:sp>
        <p:nvSpPr>
          <p:cNvPr id="5" name="页脚占位符 4">
            <a:extLst>
              <a:ext uri="{FF2B5EF4-FFF2-40B4-BE49-F238E27FC236}">
                <a16:creationId xmlns:a16="http://schemas.microsoft.com/office/drawing/2014/main" id="{4B3694E0-58C1-474D-90A9-B5B699927D7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C799B2B-73F7-47F2-BCBF-5CD2CF95BFDB}"/>
              </a:ext>
            </a:extLst>
          </p:cNvPr>
          <p:cNvSpPr>
            <a:spLocks noGrp="1"/>
          </p:cNvSpPr>
          <p:nvPr>
            <p:ph type="sldNum" sz="quarter" idx="12"/>
          </p:nvPr>
        </p:nvSpPr>
        <p:spPr/>
        <p:txBody>
          <a:bodyPr/>
          <a:lstStyle/>
          <a:p>
            <a:fld id="{8445701C-28C5-46E6-B90A-101E2ACAF553}" type="slidenum">
              <a:rPr lang="zh-CN" altLang="en-US" smtClean="0"/>
              <a:t>‹#›</a:t>
            </a:fld>
            <a:endParaRPr lang="zh-CN" altLang="en-US"/>
          </a:p>
        </p:txBody>
      </p:sp>
    </p:spTree>
    <p:extLst>
      <p:ext uri="{BB962C8B-B14F-4D97-AF65-F5344CB8AC3E}">
        <p14:creationId xmlns:p14="http://schemas.microsoft.com/office/powerpoint/2010/main" val="17232373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DEE4BEA-753D-4B8E-A29A-67F346114033}"/>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FD024D47-B027-4364-B386-A92B5848128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2B7FAA35-2FCC-4171-8257-DDD225F7C12F}"/>
              </a:ext>
            </a:extLst>
          </p:cNvPr>
          <p:cNvSpPr>
            <a:spLocks noGrp="1"/>
          </p:cNvSpPr>
          <p:nvPr>
            <p:ph type="dt" sz="half" idx="10"/>
          </p:nvPr>
        </p:nvSpPr>
        <p:spPr/>
        <p:txBody>
          <a:bodyPr/>
          <a:lstStyle/>
          <a:p>
            <a:fld id="{9FC649A2-E96F-46BA-83CA-94AE3A41E8D1}" type="datetimeFigureOut">
              <a:rPr lang="zh-CN" altLang="en-US" smtClean="0"/>
              <a:t>2023/10/19</a:t>
            </a:fld>
            <a:endParaRPr lang="zh-CN" altLang="en-US"/>
          </a:p>
        </p:txBody>
      </p:sp>
      <p:sp>
        <p:nvSpPr>
          <p:cNvPr id="5" name="页脚占位符 4">
            <a:extLst>
              <a:ext uri="{FF2B5EF4-FFF2-40B4-BE49-F238E27FC236}">
                <a16:creationId xmlns:a16="http://schemas.microsoft.com/office/drawing/2014/main" id="{B6530BDD-A544-46CC-BCA9-8CDD4E479FC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135938B-5916-46FF-B077-5F1A1FA7E485}"/>
              </a:ext>
            </a:extLst>
          </p:cNvPr>
          <p:cNvSpPr>
            <a:spLocks noGrp="1"/>
          </p:cNvSpPr>
          <p:nvPr>
            <p:ph type="sldNum" sz="quarter" idx="12"/>
          </p:nvPr>
        </p:nvSpPr>
        <p:spPr/>
        <p:txBody>
          <a:bodyPr/>
          <a:lstStyle/>
          <a:p>
            <a:fld id="{8445701C-28C5-46E6-B90A-101E2ACAF553}" type="slidenum">
              <a:rPr lang="zh-CN" altLang="en-US" smtClean="0"/>
              <a:t>‹#›</a:t>
            </a:fld>
            <a:endParaRPr lang="zh-CN" altLang="en-US"/>
          </a:p>
        </p:txBody>
      </p:sp>
    </p:spTree>
    <p:extLst>
      <p:ext uri="{BB962C8B-B14F-4D97-AF65-F5344CB8AC3E}">
        <p14:creationId xmlns:p14="http://schemas.microsoft.com/office/powerpoint/2010/main" val="41914705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B3021C2-8B03-4395-8A90-D107D644C8BD}"/>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9A4F2594-FEE1-46E1-9FB2-0DECE51DC26E}"/>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CE8A9A3B-F5F2-406C-A553-AE449CF1E4A5}"/>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CFBCF870-BE09-46E7-98DE-1658665014D0}"/>
              </a:ext>
            </a:extLst>
          </p:cNvPr>
          <p:cNvSpPr>
            <a:spLocks noGrp="1"/>
          </p:cNvSpPr>
          <p:nvPr>
            <p:ph type="dt" sz="half" idx="10"/>
          </p:nvPr>
        </p:nvSpPr>
        <p:spPr/>
        <p:txBody>
          <a:bodyPr/>
          <a:lstStyle/>
          <a:p>
            <a:fld id="{9FC649A2-E96F-46BA-83CA-94AE3A41E8D1}" type="datetimeFigureOut">
              <a:rPr lang="zh-CN" altLang="en-US" smtClean="0"/>
              <a:t>2023/10/19</a:t>
            </a:fld>
            <a:endParaRPr lang="zh-CN" altLang="en-US"/>
          </a:p>
        </p:txBody>
      </p:sp>
      <p:sp>
        <p:nvSpPr>
          <p:cNvPr id="6" name="页脚占位符 5">
            <a:extLst>
              <a:ext uri="{FF2B5EF4-FFF2-40B4-BE49-F238E27FC236}">
                <a16:creationId xmlns:a16="http://schemas.microsoft.com/office/drawing/2014/main" id="{6712459E-82D3-40A3-872D-A925DDAC89C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712643E8-8413-42D4-996E-70839A494EEC}"/>
              </a:ext>
            </a:extLst>
          </p:cNvPr>
          <p:cNvSpPr>
            <a:spLocks noGrp="1"/>
          </p:cNvSpPr>
          <p:nvPr>
            <p:ph type="sldNum" sz="quarter" idx="12"/>
          </p:nvPr>
        </p:nvSpPr>
        <p:spPr/>
        <p:txBody>
          <a:bodyPr/>
          <a:lstStyle/>
          <a:p>
            <a:fld id="{8445701C-28C5-46E6-B90A-101E2ACAF553}" type="slidenum">
              <a:rPr lang="zh-CN" altLang="en-US" smtClean="0"/>
              <a:t>‹#›</a:t>
            </a:fld>
            <a:endParaRPr lang="zh-CN" altLang="en-US"/>
          </a:p>
        </p:txBody>
      </p:sp>
    </p:spTree>
    <p:extLst>
      <p:ext uri="{BB962C8B-B14F-4D97-AF65-F5344CB8AC3E}">
        <p14:creationId xmlns:p14="http://schemas.microsoft.com/office/powerpoint/2010/main" val="20314398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CD07199-35C6-4FA6-BA63-06EFD2AF4667}"/>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5DB9D489-B18B-4ABC-8757-F06ECE85F56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F1CE937C-E9A5-4A3F-B937-817418E0F38B}"/>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30EFAFD4-7693-4835-B13E-76D129A7F80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61EDD8D6-19AE-4BBE-AD15-674CFDB8866D}"/>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F30376B5-7D5C-435A-BA48-1970B572686F}"/>
              </a:ext>
            </a:extLst>
          </p:cNvPr>
          <p:cNvSpPr>
            <a:spLocks noGrp="1"/>
          </p:cNvSpPr>
          <p:nvPr>
            <p:ph type="dt" sz="half" idx="10"/>
          </p:nvPr>
        </p:nvSpPr>
        <p:spPr/>
        <p:txBody>
          <a:bodyPr/>
          <a:lstStyle/>
          <a:p>
            <a:fld id="{9FC649A2-E96F-46BA-83CA-94AE3A41E8D1}" type="datetimeFigureOut">
              <a:rPr lang="zh-CN" altLang="en-US" smtClean="0"/>
              <a:t>2023/10/19</a:t>
            </a:fld>
            <a:endParaRPr lang="zh-CN" altLang="en-US"/>
          </a:p>
        </p:txBody>
      </p:sp>
      <p:sp>
        <p:nvSpPr>
          <p:cNvPr id="8" name="页脚占位符 7">
            <a:extLst>
              <a:ext uri="{FF2B5EF4-FFF2-40B4-BE49-F238E27FC236}">
                <a16:creationId xmlns:a16="http://schemas.microsoft.com/office/drawing/2014/main" id="{A214C14B-32FF-4C33-AF26-68657A731307}"/>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5C26C670-317C-4A70-99C0-480D1A59F938}"/>
              </a:ext>
            </a:extLst>
          </p:cNvPr>
          <p:cNvSpPr>
            <a:spLocks noGrp="1"/>
          </p:cNvSpPr>
          <p:nvPr>
            <p:ph type="sldNum" sz="quarter" idx="12"/>
          </p:nvPr>
        </p:nvSpPr>
        <p:spPr/>
        <p:txBody>
          <a:bodyPr/>
          <a:lstStyle/>
          <a:p>
            <a:fld id="{8445701C-28C5-46E6-B90A-101E2ACAF553}" type="slidenum">
              <a:rPr lang="zh-CN" altLang="en-US" smtClean="0"/>
              <a:t>‹#›</a:t>
            </a:fld>
            <a:endParaRPr lang="zh-CN" altLang="en-US"/>
          </a:p>
        </p:txBody>
      </p:sp>
    </p:spTree>
    <p:extLst>
      <p:ext uri="{BB962C8B-B14F-4D97-AF65-F5344CB8AC3E}">
        <p14:creationId xmlns:p14="http://schemas.microsoft.com/office/powerpoint/2010/main" val="22123873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CA7FF02-64C3-4C0D-947D-B092A092E4B3}"/>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C96B2CCE-E438-438A-A4BF-F1B9E4FA74C5}"/>
              </a:ext>
            </a:extLst>
          </p:cNvPr>
          <p:cNvSpPr>
            <a:spLocks noGrp="1"/>
          </p:cNvSpPr>
          <p:nvPr>
            <p:ph type="dt" sz="half" idx="10"/>
          </p:nvPr>
        </p:nvSpPr>
        <p:spPr/>
        <p:txBody>
          <a:bodyPr/>
          <a:lstStyle/>
          <a:p>
            <a:fld id="{9FC649A2-E96F-46BA-83CA-94AE3A41E8D1}" type="datetimeFigureOut">
              <a:rPr lang="zh-CN" altLang="en-US" smtClean="0"/>
              <a:t>2023/10/19</a:t>
            </a:fld>
            <a:endParaRPr lang="zh-CN" altLang="en-US"/>
          </a:p>
        </p:txBody>
      </p:sp>
      <p:sp>
        <p:nvSpPr>
          <p:cNvPr id="4" name="页脚占位符 3">
            <a:extLst>
              <a:ext uri="{FF2B5EF4-FFF2-40B4-BE49-F238E27FC236}">
                <a16:creationId xmlns:a16="http://schemas.microsoft.com/office/drawing/2014/main" id="{4FFEE681-0D8E-49C4-8B32-11E2D8E74C0E}"/>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F2A497B-1168-43B8-BB38-C96F92FBCFD2}"/>
              </a:ext>
            </a:extLst>
          </p:cNvPr>
          <p:cNvSpPr>
            <a:spLocks noGrp="1"/>
          </p:cNvSpPr>
          <p:nvPr>
            <p:ph type="sldNum" sz="quarter" idx="12"/>
          </p:nvPr>
        </p:nvSpPr>
        <p:spPr/>
        <p:txBody>
          <a:bodyPr/>
          <a:lstStyle/>
          <a:p>
            <a:fld id="{8445701C-28C5-46E6-B90A-101E2ACAF553}" type="slidenum">
              <a:rPr lang="zh-CN" altLang="en-US" smtClean="0"/>
              <a:t>‹#›</a:t>
            </a:fld>
            <a:endParaRPr lang="zh-CN" altLang="en-US"/>
          </a:p>
        </p:txBody>
      </p:sp>
    </p:spTree>
    <p:extLst>
      <p:ext uri="{BB962C8B-B14F-4D97-AF65-F5344CB8AC3E}">
        <p14:creationId xmlns:p14="http://schemas.microsoft.com/office/powerpoint/2010/main" val="3689686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1DF31805-1FD6-44D5-8101-7FAC3962AF17}"/>
              </a:ext>
            </a:extLst>
          </p:cNvPr>
          <p:cNvSpPr>
            <a:spLocks noGrp="1"/>
          </p:cNvSpPr>
          <p:nvPr>
            <p:ph type="dt" sz="half" idx="10"/>
          </p:nvPr>
        </p:nvSpPr>
        <p:spPr/>
        <p:txBody>
          <a:bodyPr/>
          <a:lstStyle/>
          <a:p>
            <a:fld id="{9FC649A2-E96F-46BA-83CA-94AE3A41E8D1}" type="datetimeFigureOut">
              <a:rPr lang="zh-CN" altLang="en-US" smtClean="0"/>
              <a:t>2023/10/19</a:t>
            </a:fld>
            <a:endParaRPr lang="zh-CN" altLang="en-US"/>
          </a:p>
        </p:txBody>
      </p:sp>
      <p:sp>
        <p:nvSpPr>
          <p:cNvPr id="3" name="页脚占位符 2">
            <a:extLst>
              <a:ext uri="{FF2B5EF4-FFF2-40B4-BE49-F238E27FC236}">
                <a16:creationId xmlns:a16="http://schemas.microsoft.com/office/drawing/2014/main" id="{751B9B00-63D9-4344-ABB8-B24606048975}"/>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CDA0D2F4-7A8D-474C-9280-0212F8B667F5}"/>
              </a:ext>
            </a:extLst>
          </p:cNvPr>
          <p:cNvSpPr>
            <a:spLocks noGrp="1"/>
          </p:cNvSpPr>
          <p:nvPr>
            <p:ph type="sldNum" sz="quarter" idx="12"/>
          </p:nvPr>
        </p:nvSpPr>
        <p:spPr/>
        <p:txBody>
          <a:bodyPr/>
          <a:lstStyle/>
          <a:p>
            <a:fld id="{8445701C-28C5-46E6-B90A-101E2ACAF553}" type="slidenum">
              <a:rPr lang="zh-CN" altLang="en-US" smtClean="0"/>
              <a:t>‹#›</a:t>
            </a:fld>
            <a:endParaRPr lang="zh-CN" altLang="en-US"/>
          </a:p>
        </p:txBody>
      </p:sp>
    </p:spTree>
    <p:extLst>
      <p:ext uri="{BB962C8B-B14F-4D97-AF65-F5344CB8AC3E}">
        <p14:creationId xmlns:p14="http://schemas.microsoft.com/office/powerpoint/2010/main" val="42064312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1F43EAC-3877-48DF-8414-9533CEED5374}"/>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9B335CBE-FDAA-4EB2-918A-8B7859FEA0E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508CB4B5-7D53-487F-BD0F-ABC5DC36FED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49D60FF3-EC33-4E8C-9AB6-3F757CF27A88}"/>
              </a:ext>
            </a:extLst>
          </p:cNvPr>
          <p:cNvSpPr>
            <a:spLocks noGrp="1"/>
          </p:cNvSpPr>
          <p:nvPr>
            <p:ph type="dt" sz="half" idx="10"/>
          </p:nvPr>
        </p:nvSpPr>
        <p:spPr/>
        <p:txBody>
          <a:bodyPr/>
          <a:lstStyle/>
          <a:p>
            <a:fld id="{9FC649A2-E96F-46BA-83CA-94AE3A41E8D1}" type="datetimeFigureOut">
              <a:rPr lang="zh-CN" altLang="en-US" smtClean="0"/>
              <a:t>2023/10/19</a:t>
            </a:fld>
            <a:endParaRPr lang="zh-CN" altLang="en-US"/>
          </a:p>
        </p:txBody>
      </p:sp>
      <p:sp>
        <p:nvSpPr>
          <p:cNvPr id="6" name="页脚占位符 5">
            <a:extLst>
              <a:ext uri="{FF2B5EF4-FFF2-40B4-BE49-F238E27FC236}">
                <a16:creationId xmlns:a16="http://schemas.microsoft.com/office/drawing/2014/main" id="{BC8CB885-6922-40F1-ABA0-8F053E083EE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CEA299FB-84FE-487F-B322-BD972616E3F4}"/>
              </a:ext>
            </a:extLst>
          </p:cNvPr>
          <p:cNvSpPr>
            <a:spLocks noGrp="1"/>
          </p:cNvSpPr>
          <p:nvPr>
            <p:ph type="sldNum" sz="quarter" idx="12"/>
          </p:nvPr>
        </p:nvSpPr>
        <p:spPr/>
        <p:txBody>
          <a:bodyPr/>
          <a:lstStyle/>
          <a:p>
            <a:fld id="{8445701C-28C5-46E6-B90A-101E2ACAF553}" type="slidenum">
              <a:rPr lang="zh-CN" altLang="en-US" smtClean="0"/>
              <a:t>‹#›</a:t>
            </a:fld>
            <a:endParaRPr lang="zh-CN" altLang="en-US"/>
          </a:p>
        </p:txBody>
      </p:sp>
    </p:spTree>
    <p:extLst>
      <p:ext uri="{BB962C8B-B14F-4D97-AF65-F5344CB8AC3E}">
        <p14:creationId xmlns:p14="http://schemas.microsoft.com/office/powerpoint/2010/main" val="36865877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BA37A5C-3DA7-4FDD-9058-A042D9392643}"/>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931EEFB7-0E99-4197-9400-983BFD69E3E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F5156A92-1731-4D39-A39A-31F6F6E758B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8BFD408B-A6A6-4CF6-9884-49FD5022E86F}"/>
              </a:ext>
            </a:extLst>
          </p:cNvPr>
          <p:cNvSpPr>
            <a:spLocks noGrp="1"/>
          </p:cNvSpPr>
          <p:nvPr>
            <p:ph type="dt" sz="half" idx="10"/>
          </p:nvPr>
        </p:nvSpPr>
        <p:spPr/>
        <p:txBody>
          <a:bodyPr/>
          <a:lstStyle/>
          <a:p>
            <a:fld id="{9FC649A2-E96F-46BA-83CA-94AE3A41E8D1}" type="datetimeFigureOut">
              <a:rPr lang="zh-CN" altLang="en-US" smtClean="0"/>
              <a:t>2023/10/19</a:t>
            </a:fld>
            <a:endParaRPr lang="zh-CN" altLang="en-US"/>
          </a:p>
        </p:txBody>
      </p:sp>
      <p:sp>
        <p:nvSpPr>
          <p:cNvPr id="6" name="页脚占位符 5">
            <a:extLst>
              <a:ext uri="{FF2B5EF4-FFF2-40B4-BE49-F238E27FC236}">
                <a16:creationId xmlns:a16="http://schemas.microsoft.com/office/drawing/2014/main" id="{6512C7DE-6B3C-46EE-B9FF-661BA160E155}"/>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6457EA08-4E3A-4D7C-9486-C704D2FC688A}"/>
              </a:ext>
            </a:extLst>
          </p:cNvPr>
          <p:cNvSpPr>
            <a:spLocks noGrp="1"/>
          </p:cNvSpPr>
          <p:nvPr>
            <p:ph type="sldNum" sz="quarter" idx="12"/>
          </p:nvPr>
        </p:nvSpPr>
        <p:spPr/>
        <p:txBody>
          <a:bodyPr/>
          <a:lstStyle/>
          <a:p>
            <a:fld id="{8445701C-28C5-46E6-B90A-101E2ACAF553}" type="slidenum">
              <a:rPr lang="zh-CN" altLang="en-US" smtClean="0"/>
              <a:t>‹#›</a:t>
            </a:fld>
            <a:endParaRPr lang="zh-CN" altLang="en-US"/>
          </a:p>
        </p:txBody>
      </p:sp>
    </p:spTree>
    <p:extLst>
      <p:ext uri="{BB962C8B-B14F-4D97-AF65-F5344CB8AC3E}">
        <p14:creationId xmlns:p14="http://schemas.microsoft.com/office/powerpoint/2010/main" val="21624843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5" Type="http://schemas.openxmlformats.org/officeDocument/2006/relationships/theme" Target="../theme/theme2.xml"/><Relationship Id="rId4"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A6DE4105-8799-4D6A-8EE5-73941EBFACF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1863123A-1D8A-4023-B3A5-9A6558BD295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3CBB9DE1-A881-4822-8ECC-7C7A66037E4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FC649A2-E96F-46BA-83CA-94AE3A41E8D1}" type="datetimeFigureOut">
              <a:rPr lang="zh-CN" altLang="en-US" smtClean="0"/>
              <a:t>2023/10/19</a:t>
            </a:fld>
            <a:endParaRPr lang="zh-CN" altLang="en-US"/>
          </a:p>
        </p:txBody>
      </p:sp>
      <p:sp>
        <p:nvSpPr>
          <p:cNvPr id="5" name="页脚占位符 4">
            <a:extLst>
              <a:ext uri="{FF2B5EF4-FFF2-40B4-BE49-F238E27FC236}">
                <a16:creationId xmlns:a16="http://schemas.microsoft.com/office/drawing/2014/main" id="{910EFF6C-9AFF-4940-875B-E1A5BB3F56A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636F8DBC-1D1E-4050-9D90-7D44EC7BFF9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445701C-28C5-46E6-B90A-101E2ACAF553}" type="slidenum">
              <a:rPr lang="zh-CN" altLang="en-US" smtClean="0"/>
              <a:t>‹#›</a:t>
            </a:fld>
            <a:endParaRPr lang="zh-CN" altLang="en-US"/>
          </a:p>
        </p:txBody>
      </p:sp>
    </p:spTree>
    <p:extLst>
      <p:ext uri="{BB962C8B-B14F-4D97-AF65-F5344CB8AC3E}">
        <p14:creationId xmlns:p14="http://schemas.microsoft.com/office/powerpoint/2010/main" val="10923231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C54E779C-E9BA-4433-B1FC-825D32AF836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88BE9D9F-82C8-4869-8FB2-E8ACB256BFF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43255C2-8794-4677-A58E-4381F794945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F26809C-3E80-4225-A4C1-1DE2DC9F1A72}" type="datetimeFigureOut">
              <a:rPr lang="zh-CN" altLang="en-US" smtClean="0"/>
              <a:t>2023/10/19</a:t>
            </a:fld>
            <a:endParaRPr lang="zh-CN" altLang="en-US"/>
          </a:p>
        </p:txBody>
      </p:sp>
      <p:sp>
        <p:nvSpPr>
          <p:cNvPr id="5" name="页脚占位符 4">
            <a:extLst>
              <a:ext uri="{FF2B5EF4-FFF2-40B4-BE49-F238E27FC236}">
                <a16:creationId xmlns:a16="http://schemas.microsoft.com/office/drawing/2014/main" id="{1B627E2D-35C5-46D1-85CF-89C69B011F0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672D4ED7-6EAB-4C83-B1CA-4E23EDE081B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C668298-5B77-4A81-B9FA-BED496B2309C}" type="slidenum">
              <a:rPr lang="zh-CN" altLang="en-US" smtClean="0"/>
              <a:t>‹#›</a:t>
            </a:fld>
            <a:endParaRPr lang="zh-CN" altLang="en-US"/>
          </a:p>
        </p:txBody>
      </p:sp>
    </p:spTree>
    <p:extLst>
      <p:ext uri="{BB962C8B-B14F-4D97-AF65-F5344CB8AC3E}">
        <p14:creationId xmlns:p14="http://schemas.microsoft.com/office/powerpoint/2010/main" val="361000952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3" Type="http://schemas.openxmlformats.org/officeDocument/2006/relationships/hyperlink" Target="http://www.51pptmoban.com/daren.html" TargetMode="External"/><Relationship Id="rId7"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15.xml"/><Relationship Id="rId6" Type="http://schemas.openxmlformats.org/officeDocument/2006/relationships/hyperlink" Target="http://www.51pptmoban.com/zt/jiuyeshizhan/" TargetMode="External"/><Relationship Id="rId5" Type="http://schemas.openxmlformats.org/officeDocument/2006/relationships/image" Target="../media/image11.svg"/><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20000"/>
                <a:lumOff val="80000"/>
                <a:alpha val="32000"/>
              </a:schemeClr>
            </a:gs>
            <a:gs pos="100000">
              <a:schemeClr val="bg1">
                <a:alpha val="0"/>
              </a:schemeClr>
            </a:gs>
          </a:gsLst>
          <a:lin ang="5400000" scaled="1"/>
        </a:gradFill>
        <a:effectLst/>
      </p:bgPr>
    </p:bg>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F782D35A-66EB-7715-2E50-9B04F78D91A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1419225"/>
            <a:ext cx="12187065" cy="5438775"/>
          </a:xfrm>
          <a:prstGeom prst="rect">
            <a:avLst/>
          </a:prstGeom>
        </p:spPr>
      </p:pic>
      <p:sp>
        <p:nvSpPr>
          <p:cNvPr id="11" name="矩形 10">
            <a:extLst>
              <a:ext uri="{FF2B5EF4-FFF2-40B4-BE49-F238E27FC236}">
                <a16:creationId xmlns:a16="http://schemas.microsoft.com/office/drawing/2014/main" id="{61510C2B-B526-75DD-8B38-7C632A577512}"/>
              </a:ext>
            </a:extLst>
          </p:cNvPr>
          <p:cNvSpPr/>
          <p:nvPr/>
        </p:nvSpPr>
        <p:spPr>
          <a:xfrm>
            <a:off x="0" y="0"/>
            <a:ext cx="12192000" cy="6858000"/>
          </a:xfrm>
          <a:prstGeom prst="rect">
            <a:avLst/>
          </a:prstGeom>
          <a:solidFill>
            <a:schemeClr val="accent1">
              <a:alpha val="15000"/>
            </a:scheme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2B6CA594-6351-40AD-821F-1FDF9537380F}"/>
              </a:ext>
            </a:extLst>
          </p:cNvPr>
          <p:cNvSpPr/>
          <p:nvPr/>
        </p:nvSpPr>
        <p:spPr>
          <a:xfrm>
            <a:off x="2146997" y="1514915"/>
            <a:ext cx="7898007" cy="1200329"/>
          </a:xfrm>
          <a:prstGeom prst="rect">
            <a:avLst/>
          </a:prstGeom>
        </p:spPr>
        <p:txBody>
          <a:bodyPr wrap="square">
            <a:spAutoFit/>
          </a:bodyPr>
          <a:lstStyle/>
          <a:p>
            <a:pPr algn="ctr">
              <a:spcAft>
                <a:spcPts val="0"/>
              </a:spcAft>
            </a:pPr>
            <a:r>
              <a:rPr lang="en-US" altLang="zh-CN" sz="7200" b="1" kern="100" dirty="0">
                <a:solidFill>
                  <a:schemeClr val="accent1"/>
                </a:solidFill>
                <a:latin typeface="+mj-ea"/>
                <a:ea typeface="+mj-ea"/>
                <a:cs typeface="阿里巴巴普惠体" panose="00020600040101010101" pitchFamily="18" charset="-122"/>
              </a:rPr>
              <a:t>XXXX</a:t>
            </a:r>
            <a:r>
              <a:rPr lang="zh-CN" altLang="en-US" sz="7200" b="1" kern="100" dirty="0">
                <a:solidFill>
                  <a:schemeClr val="accent1"/>
                </a:solidFill>
                <a:latin typeface="+mj-ea"/>
                <a:ea typeface="+mj-ea"/>
                <a:cs typeface="阿里巴巴普惠体" panose="00020600040101010101" pitchFamily="18" charset="-122"/>
              </a:rPr>
              <a:t>商业</a:t>
            </a:r>
            <a:r>
              <a:rPr lang="zh-CN" altLang="zh-CN" sz="7200" b="1" kern="100" dirty="0">
                <a:solidFill>
                  <a:schemeClr val="accent1"/>
                </a:solidFill>
                <a:latin typeface="+mj-ea"/>
                <a:ea typeface="+mj-ea"/>
                <a:cs typeface="阿里巴巴普惠体" panose="00020600040101010101" pitchFamily="18" charset="-122"/>
              </a:rPr>
              <a:t>计划书</a:t>
            </a:r>
            <a:endParaRPr lang="zh-CN" altLang="zh-CN" sz="7200" b="1" kern="100" dirty="0">
              <a:solidFill>
                <a:schemeClr val="accent1"/>
              </a:solidFill>
              <a:effectLst/>
              <a:latin typeface="+mj-ea"/>
              <a:ea typeface="+mj-ea"/>
              <a:cs typeface="阿里巴巴普惠体" panose="00020600040101010101" pitchFamily="18" charset="-122"/>
            </a:endParaRPr>
          </a:p>
        </p:txBody>
      </p:sp>
    </p:spTree>
    <p:extLst>
      <p:ext uri="{BB962C8B-B14F-4D97-AF65-F5344CB8AC3E}">
        <p14:creationId xmlns:p14="http://schemas.microsoft.com/office/powerpoint/2010/main" val="37490645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3" name="矩形: 对角圆角 42">
            <a:extLst>
              <a:ext uri="{FF2B5EF4-FFF2-40B4-BE49-F238E27FC236}">
                <a16:creationId xmlns:a16="http://schemas.microsoft.com/office/drawing/2014/main" id="{80D566B1-A208-54D2-3A71-C716AB97C3AA}"/>
              </a:ext>
            </a:extLst>
          </p:cNvPr>
          <p:cNvSpPr/>
          <p:nvPr/>
        </p:nvSpPr>
        <p:spPr>
          <a:xfrm>
            <a:off x="690814" y="1270569"/>
            <a:ext cx="2451735" cy="703011"/>
          </a:xfrm>
          <a:prstGeom prst="round2DiagRect">
            <a:avLst>
              <a:gd name="adj1" fmla="val 50000"/>
              <a:gd name="adj2" fmla="val 0"/>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对角圆角 43">
            <a:extLst>
              <a:ext uri="{FF2B5EF4-FFF2-40B4-BE49-F238E27FC236}">
                <a16:creationId xmlns:a16="http://schemas.microsoft.com/office/drawing/2014/main" id="{5FBE8386-9CD2-7844-75C7-7BB778ED3985}"/>
              </a:ext>
            </a:extLst>
          </p:cNvPr>
          <p:cNvSpPr/>
          <p:nvPr/>
        </p:nvSpPr>
        <p:spPr>
          <a:xfrm>
            <a:off x="6164580" y="1270569"/>
            <a:ext cx="5332095" cy="703011"/>
          </a:xfrm>
          <a:prstGeom prst="round2DiagRect">
            <a:avLst>
              <a:gd name="adj1" fmla="val 50000"/>
              <a:gd name="adj2" fmla="val 0"/>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3D60C2D2-4C06-40F3-97DA-D17BA5FC424D}"/>
              </a:ext>
            </a:extLst>
          </p:cNvPr>
          <p:cNvSpPr/>
          <p:nvPr/>
        </p:nvSpPr>
        <p:spPr>
          <a:xfrm>
            <a:off x="695325" y="261719"/>
            <a:ext cx="3910045" cy="646331"/>
          </a:xfrm>
          <a:prstGeom prst="rect">
            <a:avLst/>
          </a:prstGeom>
        </p:spPr>
        <p:txBody>
          <a:bodyPr wrap="none">
            <a:spAutoFit/>
          </a:bodyPr>
          <a:lstStyle/>
          <a:p>
            <a:r>
              <a:rPr lang="zh-CN" altLang="en-US" sz="3600" dirty="0">
                <a:latin typeface="+mj-ea"/>
                <a:ea typeface="+mj-ea"/>
                <a:cs typeface="阿里巴巴普惠体 B" panose="00020600040101010101" pitchFamily="18" charset="-122"/>
              </a:rPr>
              <a:t>现阶段</a:t>
            </a:r>
            <a:r>
              <a:rPr lang="en-US" altLang="zh-CN" sz="3600" dirty="0">
                <a:latin typeface="+mj-ea"/>
                <a:ea typeface="+mj-ea"/>
                <a:cs typeface="阿里巴巴普惠体 B" panose="00020600040101010101" pitchFamily="18" charset="-122"/>
              </a:rPr>
              <a:t>XXXX</a:t>
            </a:r>
            <a:r>
              <a:rPr lang="zh-CN" altLang="en-US" sz="3600" dirty="0">
                <a:latin typeface="+mj-ea"/>
                <a:ea typeface="+mj-ea"/>
                <a:cs typeface="阿里巴巴普惠体 B" panose="00020600040101010101" pitchFamily="18" charset="-122"/>
              </a:rPr>
              <a:t>政策</a:t>
            </a:r>
          </a:p>
        </p:txBody>
      </p:sp>
      <p:sp>
        <p:nvSpPr>
          <p:cNvPr id="5" name="任意多边形: 形状 4">
            <a:extLst>
              <a:ext uri="{FF2B5EF4-FFF2-40B4-BE49-F238E27FC236}">
                <a16:creationId xmlns:a16="http://schemas.microsoft.com/office/drawing/2014/main" id="{F937E5F6-B9DB-88AA-5E4F-90B8DBE251A3}"/>
              </a:ext>
            </a:extLst>
          </p:cNvPr>
          <p:cNvSpPr/>
          <p:nvPr/>
        </p:nvSpPr>
        <p:spPr>
          <a:xfrm>
            <a:off x="0" y="5765028"/>
            <a:ext cx="12192000" cy="974492"/>
          </a:xfrm>
          <a:custGeom>
            <a:avLst/>
            <a:gdLst>
              <a:gd name="connsiteX0" fmla="*/ 0 w 12192000"/>
              <a:gd name="connsiteY0" fmla="*/ 0 h 974492"/>
              <a:gd name="connsiteX1" fmla="*/ 1423 w 12192000"/>
              <a:gd name="connsiteY1" fmla="*/ 314 h 974492"/>
              <a:gd name="connsiteX2" fmla="*/ 6096001 w 12192000"/>
              <a:gd name="connsiteY2" fmla="*/ 532867 h 974492"/>
              <a:gd name="connsiteX3" fmla="*/ 12190579 w 12192000"/>
              <a:gd name="connsiteY3" fmla="*/ 314 h 974492"/>
              <a:gd name="connsiteX4" fmla="*/ 12192000 w 12192000"/>
              <a:gd name="connsiteY4" fmla="*/ 0 h 974492"/>
              <a:gd name="connsiteX5" fmla="*/ 12192000 w 12192000"/>
              <a:gd name="connsiteY5" fmla="*/ 974492 h 974492"/>
              <a:gd name="connsiteX6" fmla="*/ 0 w 12192000"/>
              <a:gd name="connsiteY6" fmla="*/ 974492 h 974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974492">
                <a:moveTo>
                  <a:pt x="0" y="0"/>
                </a:moveTo>
                <a:lnTo>
                  <a:pt x="1423" y="314"/>
                </a:lnTo>
                <a:cubicBezTo>
                  <a:pt x="1657632" y="333011"/>
                  <a:pt x="3780931" y="532867"/>
                  <a:pt x="6096001" y="532867"/>
                </a:cubicBezTo>
                <a:cubicBezTo>
                  <a:pt x="8411072" y="532867"/>
                  <a:pt x="10534371" y="333011"/>
                  <a:pt x="12190579" y="314"/>
                </a:cubicBezTo>
                <a:lnTo>
                  <a:pt x="12192000" y="0"/>
                </a:lnTo>
                <a:lnTo>
                  <a:pt x="12192000" y="974492"/>
                </a:lnTo>
                <a:lnTo>
                  <a:pt x="0" y="974492"/>
                </a:lnTo>
                <a:close/>
              </a:path>
            </a:pathLst>
          </a:custGeom>
          <a:solidFill>
            <a:schemeClr val="accent2">
              <a:alpha val="9294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任意多边形: 形状 7">
            <a:extLst>
              <a:ext uri="{FF2B5EF4-FFF2-40B4-BE49-F238E27FC236}">
                <a16:creationId xmlns:a16="http://schemas.microsoft.com/office/drawing/2014/main" id="{562AA916-72F3-56BB-4465-780BEDF0512E}"/>
              </a:ext>
            </a:extLst>
          </p:cNvPr>
          <p:cNvSpPr/>
          <p:nvPr/>
        </p:nvSpPr>
        <p:spPr>
          <a:xfrm>
            <a:off x="0" y="5883508"/>
            <a:ext cx="12192000" cy="974492"/>
          </a:xfrm>
          <a:custGeom>
            <a:avLst/>
            <a:gdLst>
              <a:gd name="connsiteX0" fmla="*/ 0 w 12192000"/>
              <a:gd name="connsiteY0" fmla="*/ 0 h 974492"/>
              <a:gd name="connsiteX1" fmla="*/ 1423 w 12192000"/>
              <a:gd name="connsiteY1" fmla="*/ 314 h 974492"/>
              <a:gd name="connsiteX2" fmla="*/ 6096001 w 12192000"/>
              <a:gd name="connsiteY2" fmla="*/ 532867 h 974492"/>
              <a:gd name="connsiteX3" fmla="*/ 12190579 w 12192000"/>
              <a:gd name="connsiteY3" fmla="*/ 314 h 974492"/>
              <a:gd name="connsiteX4" fmla="*/ 12192000 w 12192000"/>
              <a:gd name="connsiteY4" fmla="*/ 0 h 974492"/>
              <a:gd name="connsiteX5" fmla="*/ 12192000 w 12192000"/>
              <a:gd name="connsiteY5" fmla="*/ 974492 h 974492"/>
              <a:gd name="connsiteX6" fmla="*/ 0 w 12192000"/>
              <a:gd name="connsiteY6" fmla="*/ 974492 h 974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974492">
                <a:moveTo>
                  <a:pt x="0" y="0"/>
                </a:moveTo>
                <a:lnTo>
                  <a:pt x="1423" y="314"/>
                </a:lnTo>
                <a:cubicBezTo>
                  <a:pt x="1657632" y="333011"/>
                  <a:pt x="3780931" y="532867"/>
                  <a:pt x="6096001" y="532867"/>
                </a:cubicBezTo>
                <a:cubicBezTo>
                  <a:pt x="8411072" y="532867"/>
                  <a:pt x="10534371" y="333011"/>
                  <a:pt x="12190579" y="314"/>
                </a:cubicBezTo>
                <a:lnTo>
                  <a:pt x="12192000" y="0"/>
                </a:lnTo>
                <a:lnTo>
                  <a:pt x="12192000" y="974492"/>
                </a:lnTo>
                <a:lnTo>
                  <a:pt x="0" y="974492"/>
                </a:lnTo>
                <a:close/>
              </a:path>
            </a:pathLst>
          </a:custGeom>
          <a:solidFill>
            <a:schemeClr val="accent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9" name="组合 8">
            <a:extLst>
              <a:ext uri="{FF2B5EF4-FFF2-40B4-BE49-F238E27FC236}">
                <a16:creationId xmlns:a16="http://schemas.microsoft.com/office/drawing/2014/main" id="{0AAC8D78-285A-6353-AFD7-AF16EEAF6BC5}"/>
              </a:ext>
            </a:extLst>
          </p:cNvPr>
          <p:cNvGrpSpPr/>
          <p:nvPr/>
        </p:nvGrpSpPr>
        <p:grpSpPr>
          <a:xfrm>
            <a:off x="359979" y="137116"/>
            <a:ext cx="330835" cy="662984"/>
            <a:chOff x="359979" y="137116"/>
            <a:chExt cx="330835" cy="662984"/>
          </a:xfrm>
        </p:grpSpPr>
        <p:sp>
          <p:nvSpPr>
            <p:cNvPr id="10" name="矩形 9">
              <a:extLst>
                <a:ext uri="{FF2B5EF4-FFF2-40B4-BE49-F238E27FC236}">
                  <a16:creationId xmlns:a16="http://schemas.microsoft.com/office/drawing/2014/main" id="{91B3D25D-3C60-4FF3-3D98-E784BF86C757}"/>
                </a:ext>
              </a:extLst>
            </p:cNvPr>
            <p:cNvSpPr/>
            <p:nvPr/>
          </p:nvSpPr>
          <p:spPr>
            <a:xfrm>
              <a:off x="573339" y="137116"/>
              <a:ext cx="117475" cy="662984"/>
            </a:xfrm>
            <a:prstGeom prst="rect">
              <a:avLst/>
            </a:prstGeom>
            <a:gradFill>
              <a:gsLst>
                <a:gs pos="16000">
                  <a:schemeClr val="accent1"/>
                </a:gs>
                <a:gs pos="100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0B28BACB-0101-E03C-F03C-B2E876EFF707}"/>
                </a:ext>
              </a:extLst>
            </p:cNvPr>
            <p:cNvSpPr/>
            <p:nvPr/>
          </p:nvSpPr>
          <p:spPr>
            <a:xfrm>
              <a:off x="359979" y="339260"/>
              <a:ext cx="117475" cy="460840"/>
            </a:xfrm>
            <a:prstGeom prst="rect">
              <a:avLst/>
            </a:prstGeom>
            <a:gradFill>
              <a:gsLst>
                <a:gs pos="16000">
                  <a:schemeClr val="accent1"/>
                </a:gs>
                <a:gs pos="100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40" name="文本框 39">
            <a:extLst>
              <a:ext uri="{FF2B5EF4-FFF2-40B4-BE49-F238E27FC236}">
                <a16:creationId xmlns:a16="http://schemas.microsoft.com/office/drawing/2014/main" id="{70D730BE-35FF-5424-F870-0A5C4D150029}"/>
              </a:ext>
            </a:extLst>
          </p:cNvPr>
          <p:cNvSpPr txBox="1"/>
          <p:nvPr/>
        </p:nvSpPr>
        <p:spPr>
          <a:xfrm>
            <a:off x="10237536" y="518835"/>
            <a:ext cx="1438275" cy="369332"/>
          </a:xfrm>
          <a:prstGeom prst="rect">
            <a:avLst/>
          </a:prstGeom>
          <a:noFill/>
        </p:spPr>
        <p:txBody>
          <a:bodyPr wrap="square" rtlCol="0">
            <a:spAutoFit/>
          </a:bodyPr>
          <a:lstStyle/>
          <a:p>
            <a:r>
              <a:rPr lang="zh-CN" altLang="en-US" dirty="0">
                <a:solidFill>
                  <a:schemeClr val="accent1"/>
                </a:solidFill>
                <a:latin typeface="+mj-ea"/>
                <a:ea typeface="+mj-ea"/>
              </a:rPr>
              <a:t>公司</a:t>
            </a:r>
            <a:r>
              <a:rPr lang="en-US" altLang="zh-CN" dirty="0">
                <a:solidFill>
                  <a:schemeClr val="accent1"/>
                </a:solidFill>
                <a:latin typeface="+mj-ea"/>
                <a:ea typeface="+mj-ea"/>
              </a:rPr>
              <a:t>LOGO</a:t>
            </a:r>
            <a:endParaRPr lang="zh-CN" altLang="en-US" dirty="0">
              <a:solidFill>
                <a:schemeClr val="accent1"/>
              </a:solidFill>
              <a:latin typeface="+mj-ea"/>
              <a:ea typeface="+mj-ea"/>
            </a:endParaRPr>
          </a:p>
        </p:txBody>
      </p:sp>
      <p:sp>
        <p:nvSpPr>
          <p:cNvPr id="41" name="文本框 40">
            <a:extLst>
              <a:ext uri="{FF2B5EF4-FFF2-40B4-BE49-F238E27FC236}">
                <a16:creationId xmlns:a16="http://schemas.microsoft.com/office/drawing/2014/main" id="{4A8C37B6-EE7C-A23A-A40E-6ADF12432AF9}"/>
              </a:ext>
            </a:extLst>
          </p:cNvPr>
          <p:cNvSpPr txBox="1"/>
          <p:nvPr/>
        </p:nvSpPr>
        <p:spPr>
          <a:xfrm>
            <a:off x="942274" y="1432560"/>
            <a:ext cx="2200275" cy="461665"/>
          </a:xfrm>
          <a:prstGeom prst="rect">
            <a:avLst/>
          </a:prstGeom>
          <a:noFill/>
        </p:spPr>
        <p:txBody>
          <a:bodyPr wrap="square" rtlCol="0">
            <a:spAutoFit/>
          </a:bodyPr>
          <a:lstStyle/>
          <a:p>
            <a:r>
              <a:rPr lang="zh-CN" altLang="en-US" sz="2400" dirty="0">
                <a:solidFill>
                  <a:schemeClr val="bg1"/>
                </a:solidFill>
                <a:latin typeface="+mj-ea"/>
                <a:ea typeface="+mj-ea"/>
              </a:rPr>
              <a:t>总的政策方针</a:t>
            </a:r>
          </a:p>
        </p:txBody>
      </p:sp>
      <p:sp>
        <p:nvSpPr>
          <p:cNvPr id="42" name="文本框 41">
            <a:extLst>
              <a:ext uri="{FF2B5EF4-FFF2-40B4-BE49-F238E27FC236}">
                <a16:creationId xmlns:a16="http://schemas.microsoft.com/office/drawing/2014/main" id="{3D9374A8-CA28-6467-7350-86986959F9F4}"/>
              </a:ext>
            </a:extLst>
          </p:cNvPr>
          <p:cNvSpPr txBox="1"/>
          <p:nvPr/>
        </p:nvSpPr>
        <p:spPr>
          <a:xfrm>
            <a:off x="6416040" y="1432560"/>
            <a:ext cx="2200275" cy="461665"/>
          </a:xfrm>
          <a:prstGeom prst="rect">
            <a:avLst/>
          </a:prstGeom>
          <a:noFill/>
        </p:spPr>
        <p:txBody>
          <a:bodyPr wrap="square" rtlCol="0">
            <a:spAutoFit/>
          </a:bodyPr>
          <a:lstStyle/>
          <a:p>
            <a:r>
              <a:rPr lang="zh-CN" altLang="en-US" sz="2400" dirty="0">
                <a:solidFill>
                  <a:schemeClr val="bg1"/>
                </a:solidFill>
                <a:latin typeface="+mj-ea"/>
                <a:ea typeface="+mj-ea"/>
              </a:rPr>
              <a:t>我们的优势</a:t>
            </a:r>
          </a:p>
        </p:txBody>
      </p:sp>
      <p:sp>
        <p:nvSpPr>
          <p:cNvPr id="45" name="矩形: 对角圆角 44">
            <a:extLst>
              <a:ext uri="{FF2B5EF4-FFF2-40B4-BE49-F238E27FC236}">
                <a16:creationId xmlns:a16="http://schemas.microsoft.com/office/drawing/2014/main" id="{6A4AEE3B-421A-73EE-64EF-52727DEB20C6}"/>
              </a:ext>
            </a:extLst>
          </p:cNvPr>
          <p:cNvSpPr/>
          <p:nvPr/>
        </p:nvSpPr>
        <p:spPr>
          <a:xfrm>
            <a:off x="690814" y="3421380"/>
            <a:ext cx="2451735" cy="703011"/>
          </a:xfrm>
          <a:prstGeom prst="round2DiagRect">
            <a:avLst>
              <a:gd name="adj1" fmla="val 50000"/>
              <a:gd name="adj2" fmla="val 0"/>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a:extLst>
              <a:ext uri="{FF2B5EF4-FFF2-40B4-BE49-F238E27FC236}">
                <a16:creationId xmlns:a16="http://schemas.microsoft.com/office/drawing/2014/main" id="{114385CB-1E17-5711-433F-9405E0BAB825}"/>
              </a:ext>
            </a:extLst>
          </p:cNvPr>
          <p:cNvSpPr txBox="1"/>
          <p:nvPr/>
        </p:nvSpPr>
        <p:spPr>
          <a:xfrm>
            <a:off x="942274" y="3583371"/>
            <a:ext cx="2200275" cy="461665"/>
          </a:xfrm>
          <a:prstGeom prst="rect">
            <a:avLst/>
          </a:prstGeom>
          <a:noFill/>
        </p:spPr>
        <p:txBody>
          <a:bodyPr wrap="square" rtlCol="0">
            <a:spAutoFit/>
          </a:bodyPr>
          <a:lstStyle/>
          <a:p>
            <a:r>
              <a:rPr lang="zh-CN" altLang="en-US" sz="2400" dirty="0">
                <a:solidFill>
                  <a:schemeClr val="bg1"/>
                </a:solidFill>
                <a:latin typeface="+mj-ea"/>
                <a:ea typeface="+mj-ea"/>
              </a:rPr>
              <a:t>针对政策分布</a:t>
            </a:r>
          </a:p>
        </p:txBody>
      </p:sp>
      <p:sp>
        <p:nvSpPr>
          <p:cNvPr id="47" name="文本框 46">
            <a:extLst>
              <a:ext uri="{FF2B5EF4-FFF2-40B4-BE49-F238E27FC236}">
                <a16:creationId xmlns:a16="http://schemas.microsoft.com/office/drawing/2014/main" id="{83C7E730-EF28-20F7-DFB6-F723158486EA}"/>
              </a:ext>
            </a:extLst>
          </p:cNvPr>
          <p:cNvSpPr txBox="1"/>
          <p:nvPr/>
        </p:nvSpPr>
        <p:spPr>
          <a:xfrm>
            <a:off x="690814" y="2058427"/>
            <a:ext cx="4970846" cy="923330"/>
          </a:xfrm>
          <a:prstGeom prst="rect">
            <a:avLst/>
          </a:prstGeom>
          <a:noFill/>
        </p:spPr>
        <p:txBody>
          <a:bodyPr wrap="square">
            <a:spAutoFit/>
          </a:bodyPr>
          <a:lstStyle/>
          <a:p>
            <a:r>
              <a:rPr lang="zh-CN" altLang="en-US" sz="1800" kern="100" dirty="0">
                <a:effectLst/>
                <a:latin typeface="+mn-ea"/>
                <a:cs typeface="Times New Roman" panose="02020603050405020304" pitchFamily="18" charset="0"/>
              </a:rPr>
              <a:t>请输入您的内容请输入您的内容请输入您的内容请输入您的内容请输入您的内容请输入您的内容请输入您的内容</a:t>
            </a:r>
            <a:endParaRPr lang="zh-CN" altLang="en-US" dirty="0"/>
          </a:p>
        </p:txBody>
      </p:sp>
      <p:sp>
        <p:nvSpPr>
          <p:cNvPr id="48" name="文本框 47">
            <a:extLst>
              <a:ext uri="{FF2B5EF4-FFF2-40B4-BE49-F238E27FC236}">
                <a16:creationId xmlns:a16="http://schemas.microsoft.com/office/drawing/2014/main" id="{2AB4E1FE-4275-283E-BDDB-8818AC3A5FEF}"/>
              </a:ext>
            </a:extLst>
          </p:cNvPr>
          <p:cNvSpPr txBox="1"/>
          <p:nvPr/>
        </p:nvSpPr>
        <p:spPr>
          <a:xfrm>
            <a:off x="690814" y="4286382"/>
            <a:ext cx="4970846" cy="923330"/>
          </a:xfrm>
          <a:prstGeom prst="rect">
            <a:avLst/>
          </a:prstGeom>
          <a:noFill/>
        </p:spPr>
        <p:txBody>
          <a:bodyPr wrap="square">
            <a:spAutoFit/>
          </a:bodyPr>
          <a:lstStyle/>
          <a:p>
            <a:r>
              <a:rPr lang="zh-CN" altLang="en-US" sz="1800" kern="100" dirty="0">
                <a:effectLst/>
                <a:latin typeface="+mn-ea"/>
                <a:cs typeface="Times New Roman" panose="02020603050405020304" pitchFamily="18" charset="0"/>
              </a:rPr>
              <a:t>请输入您的内容请输入您的内容请输入您的内容请输入您的内容请输入您的内容请输入您的内容请输入您的内容</a:t>
            </a:r>
            <a:endParaRPr lang="zh-CN" altLang="en-US" dirty="0"/>
          </a:p>
        </p:txBody>
      </p:sp>
      <p:sp>
        <p:nvSpPr>
          <p:cNvPr id="49" name="文本框 48">
            <a:extLst>
              <a:ext uri="{FF2B5EF4-FFF2-40B4-BE49-F238E27FC236}">
                <a16:creationId xmlns:a16="http://schemas.microsoft.com/office/drawing/2014/main" id="{6161B55D-9AEE-65AB-1767-78CACD9B3E27}"/>
              </a:ext>
            </a:extLst>
          </p:cNvPr>
          <p:cNvSpPr txBox="1"/>
          <p:nvPr/>
        </p:nvSpPr>
        <p:spPr>
          <a:xfrm>
            <a:off x="6164580" y="2092060"/>
            <a:ext cx="4970846" cy="923330"/>
          </a:xfrm>
          <a:prstGeom prst="rect">
            <a:avLst/>
          </a:prstGeom>
          <a:noFill/>
        </p:spPr>
        <p:txBody>
          <a:bodyPr wrap="square">
            <a:spAutoFit/>
          </a:bodyPr>
          <a:lstStyle/>
          <a:p>
            <a:r>
              <a:rPr lang="zh-CN" altLang="en-US" sz="1800" kern="100" dirty="0">
                <a:effectLst/>
                <a:latin typeface="+mn-ea"/>
                <a:cs typeface="Times New Roman" panose="02020603050405020304" pitchFamily="18" charset="0"/>
              </a:rPr>
              <a:t>请输入您的内容请输入您的内容请输入您的内容请输入您的内容请输入您的内容请输入您的内容请输入您的内容</a:t>
            </a:r>
            <a:endParaRPr lang="zh-CN" altLang="en-US" dirty="0"/>
          </a:p>
        </p:txBody>
      </p:sp>
      <p:graphicFrame>
        <p:nvGraphicFramePr>
          <p:cNvPr id="54" name="图表 53">
            <a:extLst>
              <a:ext uri="{FF2B5EF4-FFF2-40B4-BE49-F238E27FC236}">
                <a16:creationId xmlns:a16="http://schemas.microsoft.com/office/drawing/2014/main" id="{12FB4021-9DFD-4A89-41FB-ABB18B7AE322}"/>
              </a:ext>
            </a:extLst>
          </p:cNvPr>
          <p:cNvGraphicFramePr/>
          <p:nvPr>
            <p:extLst>
              <p:ext uri="{D42A27DB-BD31-4B8C-83A1-F6EECF244321}">
                <p14:modId xmlns:p14="http://schemas.microsoft.com/office/powerpoint/2010/main" val="4116415492"/>
              </p:ext>
            </p:extLst>
          </p:nvPr>
        </p:nvGraphicFramePr>
        <p:xfrm>
          <a:off x="6164580" y="3133870"/>
          <a:ext cx="5488371" cy="287594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1308770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圆角 13">
            <a:extLst>
              <a:ext uri="{FF2B5EF4-FFF2-40B4-BE49-F238E27FC236}">
                <a16:creationId xmlns:a16="http://schemas.microsoft.com/office/drawing/2014/main" id="{29AFAF1F-BDA3-4D1C-869C-AC0714A24289}"/>
              </a:ext>
            </a:extLst>
          </p:cNvPr>
          <p:cNvSpPr/>
          <p:nvPr/>
        </p:nvSpPr>
        <p:spPr>
          <a:xfrm>
            <a:off x="6630130" y="1598232"/>
            <a:ext cx="4039565" cy="4285276"/>
          </a:xfrm>
          <a:prstGeom prst="roundRect">
            <a:avLst>
              <a:gd name="adj" fmla="val 6649"/>
            </a:avLst>
          </a:prstGeom>
          <a:solidFill>
            <a:schemeClr val="bg1"/>
          </a:solidFill>
          <a:ln>
            <a:noFill/>
          </a:ln>
          <a:effectLst>
            <a:outerShdw blurRad="381000" dist="254000" dir="540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4">
            <a:extLst>
              <a:ext uri="{FF2B5EF4-FFF2-40B4-BE49-F238E27FC236}">
                <a16:creationId xmlns:a16="http://schemas.microsoft.com/office/drawing/2014/main" id="{306D6AD7-6ACE-456E-9B15-B3B377AB881F}"/>
              </a:ext>
            </a:extLst>
          </p:cNvPr>
          <p:cNvSpPr/>
          <p:nvPr/>
        </p:nvSpPr>
        <p:spPr>
          <a:xfrm>
            <a:off x="1522305" y="1598232"/>
            <a:ext cx="4039565" cy="4285276"/>
          </a:xfrm>
          <a:prstGeom prst="roundRect">
            <a:avLst>
              <a:gd name="adj" fmla="val 6649"/>
            </a:avLst>
          </a:prstGeom>
          <a:solidFill>
            <a:schemeClr val="bg1"/>
          </a:solidFill>
          <a:ln>
            <a:noFill/>
          </a:ln>
          <a:effectLst>
            <a:outerShdw blurRad="381000" dist="254000" dir="540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3D60C2D2-4C06-40F3-97DA-D17BA5FC424D}"/>
              </a:ext>
            </a:extLst>
          </p:cNvPr>
          <p:cNvSpPr/>
          <p:nvPr/>
        </p:nvSpPr>
        <p:spPr>
          <a:xfrm>
            <a:off x="695325" y="261719"/>
            <a:ext cx="3910045" cy="646331"/>
          </a:xfrm>
          <a:prstGeom prst="rect">
            <a:avLst/>
          </a:prstGeom>
        </p:spPr>
        <p:txBody>
          <a:bodyPr wrap="none">
            <a:spAutoFit/>
          </a:bodyPr>
          <a:lstStyle/>
          <a:p>
            <a:r>
              <a:rPr lang="zh-CN" altLang="en-US" sz="3600" dirty="0">
                <a:latin typeface="+mj-ea"/>
                <a:ea typeface="+mj-ea"/>
                <a:cs typeface="阿里巴巴普惠体 B" panose="00020600040101010101" pitchFamily="18" charset="-122"/>
              </a:rPr>
              <a:t>现阶段</a:t>
            </a:r>
            <a:r>
              <a:rPr lang="en-US" altLang="zh-CN" sz="3600" dirty="0">
                <a:latin typeface="+mj-ea"/>
                <a:ea typeface="+mj-ea"/>
                <a:cs typeface="阿里巴巴普惠体 B" panose="00020600040101010101" pitchFamily="18" charset="-122"/>
              </a:rPr>
              <a:t>XXXX</a:t>
            </a:r>
            <a:r>
              <a:rPr lang="zh-CN" altLang="en-US" sz="3600" dirty="0">
                <a:latin typeface="+mj-ea"/>
                <a:ea typeface="+mj-ea"/>
                <a:cs typeface="阿里巴巴普惠体 B" panose="00020600040101010101" pitchFamily="18" charset="-122"/>
              </a:rPr>
              <a:t>政策</a:t>
            </a:r>
          </a:p>
        </p:txBody>
      </p:sp>
      <p:sp>
        <p:nvSpPr>
          <p:cNvPr id="8" name="矩形: 圆角 7">
            <a:extLst>
              <a:ext uri="{FF2B5EF4-FFF2-40B4-BE49-F238E27FC236}">
                <a16:creationId xmlns:a16="http://schemas.microsoft.com/office/drawing/2014/main" id="{5EF66F76-287E-4BF3-E539-BCBB54A2EDA9}"/>
              </a:ext>
            </a:extLst>
          </p:cNvPr>
          <p:cNvSpPr/>
          <p:nvPr/>
        </p:nvSpPr>
        <p:spPr>
          <a:xfrm>
            <a:off x="1732083" y="1840918"/>
            <a:ext cx="3598333" cy="104169"/>
          </a:xfrm>
          <a:prstGeom prst="roundRect">
            <a:avLst/>
          </a:prstGeom>
          <a:solidFill>
            <a:schemeClr val="accent1">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10">
            <a:extLst>
              <a:ext uri="{FF2B5EF4-FFF2-40B4-BE49-F238E27FC236}">
                <a16:creationId xmlns:a16="http://schemas.microsoft.com/office/drawing/2014/main" id="{D7DDC419-6C94-6C36-381F-C8C8162966CF}"/>
              </a:ext>
            </a:extLst>
          </p:cNvPr>
          <p:cNvSpPr/>
          <p:nvPr/>
        </p:nvSpPr>
        <p:spPr>
          <a:xfrm>
            <a:off x="1732083" y="1986213"/>
            <a:ext cx="3598333" cy="790854"/>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41502F43-C900-E49E-2DAA-C391628B825E}"/>
              </a:ext>
            </a:extLst>
          </p:cNvPr>
          <p:cNvSpPr/>
          <p:nvPr/>
        </p:nvSpPr>
        <p:spPr>
          <a:xfrm>
            <a:off x="6861584" y="1840918"/>
            <a:ext cx="3598333" cy="104169"/>
          </a:xfrm>
          <a:prstGeom prst="roundRect">
            <a:avLst/>
          </a:prstGeom>
          <a:solidFill>
            <a:schemeClr val="accent1">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圆角 12">
            <a:extLst>
              <a:ext uri="{FF2B5EF4-FFF2-40B4-BE49-F238E27FC236}">
                <a16:creationId xmlns:a16="http://schemas.microsoft.com/office/drawing/2014/main" id="{C342A777-5A00-AFA2-5C64-8D767A24036C}"/>
              </a:ext>
            </a:extLst>
          </p:cNvPr>
          <p:cNvSpPr/>
          <p:nvPr/>
        </p:nvSpPr>
        <p:spPr>
          <a:xfrm>
            <a:off x="6861584" y="1986213"/>
            <a:ext cx="3598333" cy="790854"/>
          </a:xfrm>
          <a:prstGeom prst="round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形状 21">
            <a:extLst>
              <a:ext uri="{FF2B5EF4-FFF2-40B4-BE49-F238E27FC236}">
                <a16:creationId xmlns:a16="http://schemas.microsoft.com/office/drawing/2014/main" id="{864D79B2-BC4D-4FB8-921F-CF8D1C82939F}"/>
              </a:ext>
            </a:extLst>
          </p:cNvPr>
          <p:cNvSpPr/>
          <p:nvPr/>
        </p:nvSpPr>
        <p:spPr>
          <a:xfrm>
            <a:off x="0" y="5765028"/>
            <a:ext cx="12192000" cy="974492"/>
          </a:xfrm>
          <a:custGeom>
            <a:avLst/>
            <a:gdLst>
              <a:gd name="connsiteX0" fmla="*/ 0 w 12192000"/>
              <a:gd name="connsiteY0" fmla="*/ 0 h 974492"/>
              <a:gd name="connsiteX1" fmla="*/ 1423 w 12192000"/>
              <a:gd name="connsiteY1" fmla="*/ 314 h 974492"/>
              <a:gd name="connsiteX2" fmla="*/ 6096001 w 12192000"/>
              <a:gd name="connsiteY2" fmla="*/ 532867 h 974492"/>
              <a:gd name="connsiteX3" fmla="*/ 12190579 w 12192000"/>
              <a:gd name="connsiteY3" fmla="*/ 314 h 974492"/>
              <a:gd name="connsiteX4" fmla="*/ 12192000 w 12192000"/>
              <a:gd name="connsiteY4" fmla="*/ 0 h 974492"/>
              <a:gd name="connsiteX5" fmla="*/ 12192000 w 12192000"/>
              <a:gd name="connsiteY5" fmla="*/ 974492 h 974492"/>
              <a:gd name="connsiteX6" fmla="*/ 0 w 12192000"/>
              <a:gd name="connsiteY6" fmla="*/ 974492 h 974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974492">
                <a:moveTo>
                  <a:pt x="0" y="0"/>
                </a:moveTo>
                <a:lnTo>
                  <a:pt x="1423" y="314"/>
                </a:lnTo>
                <a:cubicBezTo>
                  <a:pt x="1657632" y="333011"/>
                  <a:pt x="3780931" y="532867"/>
                  <a:pt x="6096001" y="532867"/>
                </a:cubicBezTo>
                <a:cubicBezTo>
                  <a:pt x="8411072" y="532867"/>
                  <a:pt x="10534371" y="333011"/>
                  <a:pt x="12190579" y="314"/>
                </a:cubicBezTo>
                <a:lnTo>
                  <a:pt x="12192000" y="0"/>
                </a:lnTo>
                <a:lnTo>
                  <a:pt x="12192000" y="974492"/>
                </a:lnTo>
                <a:lnTo>
                  <a:pt x="0" y="974492"/>
                </a:lnTo>
                <a:close/>
              </a:path>
            </a:pathLst>
          </a:custGeom>
          <a:solidFill>
            <a:schemeClr val="accent2">
              <a:alpha val="9294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任意多边形: 形状 22">
            <a:extLst>
              <a:ext uri="{FF2B5EF4-FFF2-40B4-BE49-F238E27FC236}">
                <a16:creationId xmlns:a16="http://schemas.microsoft.com/office/drawing/2014/main" id="{AB9421B6-D535-A9FC-7038-1AFA0DA21BAC}"/>
              </a:ext>
            </a:extLst>
          </p:cNvPr>
          <p:cNvSpPr/>
          <p:nvPr/>
        </p:nvSpPr>
        <p:spPr>
          <a:xfrm>
            <a:off x="0" y="5883508"/>
            <a:ext cx="12192000" cy="974492"/>
          </a:xfrm>
          <a:custGeom>
            <a:avLst/>
            <a:gdLst>
              <a:gd name="connsiteX0" fmla="*/ 0 w 12192000"/>
              <a:gd name="connsiteY0" fmla="*/ 0 h 974492"/>
              <a:gd name="connsiteX1" fmla="*/ 1423 w 12192000"/>
              <a:gd name="connsiteY1" fmla="*/ 314 h 974492"/>
              <a:gd name="connsiteX2" fmla="*/ 6096001 w 12192000"/>
              <a:gd name="connsiteY2" fmla="*/ 532867 h 974492"/>
              <a:gd name="connsiteX3" fmla="*/ 12190579 w 12192000"/>
              <a:gd name="connsiteY3" fmla="*/ 314 h 974492"/>
              <a:gd name="connsiteX4" fmla="*/ 12192000 w 12192000"/>
              <a:gd name="connsiteY4" fmla="*/ 0 h 974492"/>
              <a:gd name="connsiteX5" fmla="*/ 12192000 w 12192000"/>
              <a:gd name="connsiteY5" fmla="*/ 974492 h 974492"/>
              <a:gd name="connsiteX6" fmla="*/ 0 w 12192000"/>
              <a:gd name="connsiteY6" fmla="*/ 974492 h 974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974492">
                <a:moveTo>
                  <a:pt x="0" y="0"/>
                </a:moveTo>
                <a:lnTo>
                  <a:pt x="1423" y="314"/>
                </a:lnTo>
                <a:cubicBezTo>
                  <a:pt x="1657632" y="333011"/>
                  <a:pt x="3780931" y="532867"/>
                  <a:pt x="6096001" y="532867"/>
                </a:cubicBezTo>
                <a:cubicBezTo>
                  <a:pt x="8411072" y="532867"/>
                  <a:pt x="10534371" y="333011"/>
                  <a:pt x="12190579" y="314"/>
                </a:cubicBezTo>
                <a:lnTo>
                  <a:pt x="12192000" y="0"/>
                </a:lnTo>
                <a:lnTo>
                  <a:pt x="12192000" y="974492"/>
                </a:lnTo>
                <a:lnTo>
                  <a:pt x="0" y="974492"/>
                </a:lnTo>
                <a:close/>
              </a:path>
            </a:pathLst>
          </a:custGeom>
          <a:solidFill>
            <a:schemeClr val="accent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4" name="组合 23">
            <a:extLst>
              <a:ext uri="{FF2B5EF4-FFF2-40B4-BE49-F238E27FC236}">
                <a16:creationId xmlns:a16="http://schemas.microsoft.com/office/drawing/2014/main" id="{9F58A285-B8EE-C527-BC78-BE5C05521166}"/>
              </a:ext>
            </a:extLst>
          </p:cNvPr>
          <p:cNvGrpSpPr/>
          <p:nvPr/>
        </p:nvGrpSpPr>
        <p:grpSpPr>
          <a:xfrm>
            <a:off x="359979" y="137116"/>
            <a:ext cx="330835" cy="662984"/>
            <a:chOff x="359979" y="137116"/>
            <a:chExt cx="330835" cy="662984"/>
          </a:xfrm>
        </p:grpSpPr>
        <p:sp>
          <p:nvSpPr>
            <p:cNvPr id="25" name="矩形 24">
              <a:extLst>
                <a:ext uri="{FF2B5EF4-FFF2-40B4-BE49-F238E27FC236}">
                  <a16:creationId xmlns:a16="http://schemas.microsoft.com/office/drawing/2014/main" id="{35B696B9-03C3-0270-6904-2DB68017C150}"/>
                </a:ext>
              </a:extLst>
            </p:cNvPr>
            <p:cNvSpPr/>
            <p:nvPr/>
          </p:nvSpPr>
          <p:spPr>
            <a:xfrm>
              <a:off x="573339" y="137116"/>
              <a:ext cx="117475" cy="662984"/>
            </a:xfrm>
            <a:prstGeom prst="rect">
              <a:avLst/>
            </a:prstGeom>
            <a:gradFill>
              <a:gsLst>
                <a:gs pos="16000">
                  <a:schemeClr val="accent1"/>
                </a:gs>
                <a:gs pos="100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a:extLst>
                <a:ext uri="{FF2B5EF4-FFF2-40B4-BE49-F238E27FC236}">
                  <a16:creationId xmlns:a16="http://schemas.microsoft.com/office/drawing/2014/main" id="{126FFB6E-F158-69AB-92F9-008F9C2B02B3}"/>
                </a:ext>
              </a:extLst>
            </p:cNvPr>
            <p:cNvSpPr/>
            <p:nvPr/>
          </p:nvSpPr>
          <p:spPr>
            <a:xfrm>
              <a:off x="359979" y="339260"/>
              <a:ext cx="117475" cy="460840"/>
            </a:xfrm>
            <a:prstGeom prst="rect">
              <a:avLst/>
            </a:prstGeom>
            <a:gradFill>
              <a:gsLst>
                <a:gs pos="16000">
                  <a:schemeClr val="accent1"/>
                </a:gs>
                <a:gs pos="100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7" name="文本框 26">
            <a:extLst>
              <a:ext uri="{FF2B5EF4-FFF2-40B4-BE49-F238E27FC236}">
                <a16:creationId xmlns:a16="http://schemas.microsoft.com/office/drawing/2014/main" id="{1D36BD5B-C5BE-70EB-6627-BF68B9EA5ACF}"/>
              </a:ext>
            </a:extLst>
          </p:cNvPr>
          <p:cNvSpPr txBox="1"/>
          <p:nvPr/>
        </p:nvSpPr>
        <p:spPr>
          <a:xfrm>
            <a:off x="10237536" y="518835"/>
            <a:ext cx="1438275" cy="369332"/>
          </a:xfrm>
          <a:prstGeom prst="rect">
            <a:avLst/>
          </a:prstGeom>
          <a:noFill/>
        </p:spPr>
        <p:txBody>
          <a:bodyPr wrap="square" rtlCol="0">
            <a:spAutoFit/>
          </a:bodyPr>
          <a:lstStyle/>
          <a:p>
            <a:r>
              <a:rPr lang="zh-CN" altLang="en-US" dirty="0">
                <a:solidFill>
                  <a:schemeClr val="accent1"/>
                </a:solidFill>
                <a:latin typeface="+mj-ea"/>
                <a:ea typeface="+mj-ea"/>
              </a:rPr>
              <a:t>公司</a:t>
            </a:r>
            <a:r>
              <a:rPr lang="en-US" altLang="zh-CN" dirty="0">
                <a:solidFill>
                  <a:schemeClr val="accent1"/>
                </a:solidFill>
                <a:latin typeface="+mj-ea"/>
                <a:ea typeface="+mj-ea"/>
              </a:rPr>
              <a:t>LOGO</a:t>
            </a:r>
            <a:endParaRPr lang="zh-CN" altLang="en-US" dirty="0">
              <a:solidFill>
                <a:schemeClr val="accent1"/>
              </a:solidFill>
              <a:latin typeface="+mj-ea"/>
              <a:ea typeface="+mj-ea"/>
            </a:endParaRPr>
          </a:p>
        </p:txBody>
      </p:sp>
      <p:sp>
        <p:nvSpPr>
          <p:cNvPr id="29" name="文本框 28">
            <a:extLst>
              <a:ext uri="{FF2B5EF4-FFF2-40B4-BE49-F238E27FC236}">
                <a16:creationId xmlns:a16="http://schemas.microsoft.com/office/drawing/2014/main" id="{A28FDC98-CE7F-0375-B4E4-5BE1F5D2A1E7}"/>
              </a:ext>
            </a:extLst>
          </p:cNvPr>
          <p:cNvSpPr txBox="1"/>
          <p:nvPr/>
        </p:nvSpPr>
        <p:spPr>
          <a:xfrm>
            <a:off x="1964266" y="2142260"/>
            <a:ext cx="1938867" cy="461665"/>
          </a:xfrm>
          <a:prstGeom prst="rect">
            <a:avLst/>
          </a:prstGeom>
          <a:noFill/>
        </p:spPr>
        <p:txBody>
          <a:bodyPr wrap="square">
            <a:spAutoFit/>
          </a:bodyPr>
          <a:lstStyle/>
          <a:p>
            <a:r>
              <a:rPr lang="zh-CN" altLang="en-US" sz="2400" dirty="0">
                <a:solidFill>
                  <a:schemeClr val="bg1"/>
                </a:solidFill>
                <a:latin typeface="+mj-ea"/>
                <a:ea typeface="+mj-ea"/>
              </a:rPr>
              <a:t>这是小标题</a:t>
            </a:r>
          </a:p>
        </p:txBody>
      </p:sp>
      <p:sp>
        <p:nvSpPr>
          <p:cNvPr id="30" name="文本框 29">
            <a:extLst>
              <a:ext uri="{FF2B5EF4-FFF2-40B4-BE49-F238E27FC236}">
                <a16:creationId xmlns:a16="http://schemas.microsoft.com/office/drawing/2014/main" id="{AC8BB729-373F-2435-44B6-F5E27041B7BD}"/>
              </a:ext>
            </a:extLst>
          </p:cNvPr>
          <p:cNvSpPr txBox="1"/>
          <p:nvPr/>
        </p:nvSpPr>
        <p:spPr>
          <a:xfrm>
            <a:off x="7084175" y="2142260"/>
            <a:ext cx="1938867" cy="461665"/>
          </a:xfrm>
          <a:prstGeom prst="rect">
            <a:avLst/>
          </a:prstGeom>
          <a:noFill/>
        </p:spPr>
        <p:txBody>
          <a:bodyPr wrap="square">
            <a:spAutoFit/>
          </a:bodyPr>
          <a:lstStyle/>
          <a:p>
            <a:r>
              <a:rPr lang="zh-CN" altLang="en-US" sz="2400" dirty="0">
                <a:solidFill>
                  <a:schemeClr val="bg1"/>
                </a:solidFill>
                <a:latin typeface="+mj-ea"/>
                <a:ea typeface="+mj-ea"/>
              </a:rPr>
              <a:t>这是小标题</a:t>
            </a:r>
          </a:p>
        </p:txBody>
      </p:sp>
      <p:sp>
        <p:nvSpPr>
          <p:cNvPr id="32" name="文本框 31">
            <a:extLst>
              <a:ext uri="{FF2B5EF4-FFF2-40B4-BE49-F238E27FC236}">
                <a16:creationId xmlns:a16="http://schemas.microsoft.com/office/drawing/2014/main" id="{D309934E-467E-FE5A-F8FE-2C97C0D1B15D}"/>
              </a:ext>
            </a:extLst>
          </p:cNvPr>
          <p:cNvSpPr txBox="1"/>
          <p:nvPr/>
        </p:nvSpPr>
        <p:spPr>
          <a:xfrm>
            <a:off x="1732083" y="3294106"/>
            <a:ext cx="3598333" cy="1477328"/>
          </a:xfrm>
          <a:prstGeom prst="rect">
            <a:avLst/>
          </a:prstGeom>
          <a:noFill/>
        </p:spPr>
        <p:txBody>
          <a:bodyPr wrap="square">
            <a:spAutoFit/>
          </a:bodyPr>
          <a:lstStyle/>
          <a:p>
            <a:r>
              <a:rPr lang="zh-CN" altLang="en-US" sz="1800" kern="100" dirty="0">
                <a:effectLst/>
                <a:latin typeface="+mn-ea"/>
                <a:cs typeface="Times New Roman" panose="02020603050405020304" pitchFamily="18" charset="0"/>
              </a:rPr>
              <a:t>请输入您的内容请输入您的内容请输入您的内容请输入您的内容请输入您的内容请输入您的内容请输入您的内容请输入您的内容请输入您的内容</a:t>
            </a:r>
            <a:endParaRPr lang="zh-CN" altLang="en-US" dirty="0"/>
          </a:p>
        </p:txBody>
      </p:sp>
      <p:sp>
        <p:nvSpPr>
          <p:cNvPr id="33" name="文本框 32">
            <a:extLst>
              <a:ext uri="{FF2B5EF4-FFF2-40B4-BE49-F238E27FC236}">
                <a16:creationId xmlns:a16="http://schemas.microsoft.com/office/drawing/2014/main" id="{E8FF0013-B6C0-28D0-2B9C-602A142DDEB6}"/>
              </a:ext>
            </a:extLst>
          </p:cNvPr>
          <p:cNvSpPr txBox="1"/>
          <p:nvPr/>
        </p:nvSpPr>
        <p:spPr>
          <a:xfrm>
            <a:off x="6861584" y="3294106"/>
            <a:ext cx="3598333" cy="1477328"/>
          </a:xfrm>
          <a:prstGeom prst="rect">
            <a:avLst/>
          </a:prstGeom>
          <a:noFill/>
        </p:spPr>
        <p:txBody>
          <a:bodyPr wrap="square">
            <a:spAutoFit/>
          </a:bodyPr>
          <a:lstStyle/>
          <a:p>
            <a:r>
              <a:rPr lang="zh-CN" altLang="en-US" sz="1800" kern="100" dirty="0">
                <a:effectLst/>
                <a:latin typeface="+mn-ea"/>
                <a:cs typeface="Times New Roman" panose="02020603050405020304" pitchFamily="18" charset="0"/>
              </a:rPr>
              <a:t>请输入您的内容请输入您的内容请输入您的内容请输入您的内容请输入您的内容请输入您的内容请输入您的内容请输入您的内容请输入您的内容</a:t>
            </a:r>
            <a:endParaRPr lang="zh-CN" altLang="en-US" dirty="0"/>
          </a:p>
        </p:txBody>
      </p:sp>
    </p:spTree>
    <p:extLst>
      <p:ext uri="{BB962C8B-B14F-4D97-AF65-F5344CB8AC3E}">
        <p14:creationId xmlns:p14="http://schemas.microsoft.com/office/powerpoint/2010/main" val="5908410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20000"/>
                <a:lumOff val="80000"/>
                <a:alpha val="32000"/>
              </a:schemeClr>
            </a:gs>
            <a:gs pos="100000">
              <a:schemeClr val="bg1">
                <a:alpha val="0"/>
              </a:schemeClr>
            </a:gs>
          </a:gsLst>
          <a:lin ang="5400000" scaled="1"/>
        </a:gradFill>
        <a:effectLst/>
      </p:bgPr>
    </p:bg>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id="{ABA624FD-8B66-396D-5B5A-2D3FC72208E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1419225"/>
            <a:ext cx="12187065" cy="5438775"/>
          </a:xfrm>
          <a:prstGeom prst="rect">
            <a:avLst/>
          </a:prstGeom>
        </p:spPr>
      </p:pic>
      <p:sp>
        <p:nvSpPr>
          <p:cNvPr id="17" name="任意多边形: 形状 16">
            <a:extLst>
              <a:ext uri="{FF2B5EF4-FFF2-40B4-BE49-F238E27FC236}">
                <a16:creationId xmlns:a16="http://schemas.microsoft.com/office/drawing/2014/main" id="{6786B603-59C8-4A6D-304A-27B3702FBACB}"/>
              </a:ext>
            </a:extLst>
          </p:cNvPr>
          <p:cNvSpPr/>
          <p:nvPr/>
        </p:nvSpPr>
        <p:spPr>
          <a:xfrm>
            <a:off x="0" y="5765028"/>
            <a:ext cx="12192000" cy="974492"/>
          </a:xfrm>
          <a:custGeom>
            <a:avLst/>
            <a:gdLst>
              <a:gd name="connsiteX0" fmla="*/ 0 w 12192000"/>
              <a:gd name="connsiteY0" fmla="*/ 0 h 974492"/>
              <a:gd name="connsiteX1" fmla="*/ 1423 w 12192000"/>
              <a:gd name="connsiteY1" fmla="*/ 314 h 974492"/>
              <a:gd name="connsiteX2" fmla="*/ 6096001 w 12192000"/>
              <a:gd name="connsiteY2" fmla="*/ 532867 h 974492"/>
              <a:gd name="connsiteX3" fmla="*/ 12190579 w 12192000"/>
              <a:gd name="connsiteY3" fmla="*/ 314 h 974492"/>
              <a:gd name="connsiteX4" fmla="*/ 12192000 w 12192000"/>
              <a:gd name="connsiteY4" fmla="*/ 0 h 974492"/>
              <a:gd name="connsiteX5" fmla="*/ 12192000 w 12192000"/>
              <a:gd name="connsiteY5" fmla="*/ 974492 h 974492"/>
              <a:gd name="connsiteX6" fmla="*/ 0 w 12192000"/>
              <a:gd name="connsiteY6" fmla="*/ 974492 h 974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974492">
                <a:moveTo>
                  <a:pt x="0" y="0"/>
                </a:moveTo>
                <a:lnTo>
                  <a:pt x="1423" y="314"/>
                </a:lnTo>
                <a:cubicBezTo>
                  <a:pt x="1657632" y="333011"/>
                  <a:pt x="3780931" y="532867"/>
                  <a:pt x="6096001" y="532867"/>
                </a:cubicBezTo>
                <a:cubicBezTo>
                  <a:pt x="8411072" y="532867"/>
                  <a:pt x="10534371" y="333011"/>
                  <a:pt x="12190579" y="314"/>
                </a:cubicBezTo>
                <a:lnTo>
                  <a:pt x="12192000" y="0"/>
                </a:lnTo>
                <a:lnTo>
                  <a:pt x="12192000" y="974492"/>
                </a:lnTo>
                <a:lnTo>
                  <a:pt x="0" y="974492"/>
                </a:lnTo>
                <a:close/>
              </a:path>
            </a:pathLst>
          </a:custGeom>
          <a:solidFill>
            <a:schemeClr val="accent2">
              <a:alpha val="9294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形状 17">
            <a:extLst>
              <a:ext uri="{FF2B5EF4-FFF2-40B4-BE49-F238E27FC236}">
                <a16:creationId xmlns:a16="http://schemas.microsoft.com/office/drawing/2014/main" id="{EF309562-88C5-4140-0A66-79AAA7B336E9}"/>
              </a:ext>
            </a:extLst>
          </p:cNvPr>
          <p:cNvSpPr/>
          <p:nvPr/>
        </p:nvSpPr>
        <p:spPr>
          <a:xfrm>
            <a:off x="0" y="5883508"/>
            <a:ext cx="12192000" cy="974492"/>
          </a:xfrm>
          <a:custGeom>
            <a:avLst/>
            <a:gdLst>
              <a:gd name="connsiteX0" fmla="*/ 0 w 12192000"/>
              <a:gd name="connsiteY0" fmla="*/ 0 h 974492"/>
              <a:gd name="connsiteX1" fmla="*/ 1423 w 12192000"/>
              <a:gd name="connsiteY1" fmla="*/ 314 h 974492"/>
              <a:gd name="connsiteX2" fmla="*/ 6096001 w 12192000"/>
              <a:gd name="connsiteY2" fmla="*/ 532867 h 974492"/>
              <a:gd name="connsiteX3" fmla="*/ 12190579 w 12192000"/>
              <a:gd name="connsiteY3" fmla="*/ 314 h 974492"/>
              <a:gd name="connsiteX4" fmla="*/ 12192000 w 12192000"/>
              <a:gd name="connsiteY4" fmla="*/ 0 h 974492"/>
              <a:gd name="connsiteX5" fmla="*/ 12192000 w 12192000"/>
              <a:gd name="connsiteY5" fmla="*/ 974492 h 974492"/>
              <a:gd name="connsiteX6" fmla="*/ 0 w 12192000"/>
              <a:gd name="connsiteY6" fmla="*/ 974492 h 974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974492">
                <a:moveTo>
                  <a:pt x="0" y="0"/>
                </a:moveTo>
                <a:lnTo>
                  <a:pt x="1423" y="314"/>
                </a:lnTo>
                <a:cubicBezTo>
                  <a:pt x="1657632" y="333011"/>
                  <a:pt x="3780931" y="532867"/>
                  <a:pt x="6096001" y="532867"/>
                </a:cubicBezTo>
                <a:cubicBezTo>
                  <a:pt x="8411072" y="532867"/>
                  <a:pt x="10534371" y="333011"/>
                  <a:pt x="12190579" y="314"/>
                </a:cubicBezTo>
                <a:lnTo>
                  <a:pt x="12192000" y="0"/>
                </a:lnTo>
                <a:lnTo>
                  <a:pt x="12192000" y="974492"/>
                </a:lnTo>
                <a:lnTo>
                  <a:pt x="0" y="974492"/>
                </a:lnTo>
                <a:close/>
              </a:path>
            </a:pathLst>
          </a:custGeom>
          <a:solidFill>
            <a:schemeClr val="accent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矩形: 圆角 18">
            <a:extLst>
              <a:ext uri="{FF2B5EF4-FFF2-40B4-BE49-F238E27FC236}">
                <a16:creationId xmlns:a16="http://schemas.microsoft.com/office/drawing/2014/main" id="{7E391A65-679E-DA1B-80F0-CBE0B98B7076}"/>
              </a:ext>
            </a:extLst>
          </p:cNvPr>
          <p:cNvSpPr/>
          <p:nvPr/>
        </p:nvSpPr>
        <p:spPr>
          <a:xfrm>
            <a:off x="695325" y="1345199"/>
            <a:ext cx="10801350" cy="1843739"/>
          </a:xfrm>
          <a:prstGeom prst="roundRect">
            <a:avLst>
              <a:gd name="adj" fmla="val 50000"/>
            </a:avLst>
          </a:prstGeom>
          <a:solidFill>
            <a:schemeClr val="bg1"/>
          </a:solidFill>
          <a:ln>
            <a:noFill/>
          </a:ln>
          <a:effectLst>
            <a:outerShdw blurRad="419100" dist="254000" dir="5400000" algn="t" rotWithShape="0">
              <a:schemeClr val="accent1">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a:extLst>
              <a:ext uri="{FF2B5EF4-FFF2-40B4-BE49-F238E27FC236}">
                <a16:creationId xmlns:a16="http://schemas.microsoft.com/office/drawing/2014/main" id="{33C121C9-39B7-432A-8EE1-D4F6BA22FDC3}"/>
              </a:ext>
            </a:extLst>
          </p:cNvPr>
          <p:cNvSpPr/>
          <p:nvPr/>
        </p:nvSpPr>
        <p:spPr>
          <a:xfrm>
            <a:off x="1310075" y="1788181"/>
            <a:ext cx="9571851" cy="1107996"/>
          </a:xfrm>
          <a:prstGeom prst="rect">
            <a:avLst/>
          </a:prstGeom>
        </p:spPr>
        <p:txBody>
          <a:bodyPr wrap="none">
            <a:spAutoFit/>
          </a:bodyPr>
          <a:lstStyle/>
          <a:p>
            <a:r>
              <a:rPr lang="zh-CN" altLang="en-US" sz="6600" dirty="0">
                <a:solidFill>
                  <a:schemeClr val="accent1"/>
                </a:solidFill>
                <a:latin typeface="+mj-lt"/>
                <a:ea typeface="+mj-ea"/>
                <a:cs typeface="阿里巴巴普惠体 B" panose="00020600040101010101" pitchFamily="18" charset="-122"/>
              </a:rPr>
              <a:t>四、实际操作门店的规划</a:t>
            </a:r>
          </a:p>
        </p:txBody>
      </p:sp>
    </p:spTree>
    <p:extLst>
      <p:ext uri="{BB962C8B-B14F-4D97-AF65-F5344CB8AC3E}">
        <p14:creationId xmlns:p14="http://schemas.microsoft.com/office/powerpoint/2010/main" val="25460997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矩形: 圆角 17">
            <a:extLst>
              <a:ext uri="{FF2B5EF4-FFF2-40B4-BE49-F238E27FC236}">
                <a16:creationId xmlns:a16="http://schemas.microsoft.com/office/drawing/2014/main" id="{A9466BE3-2CCF-49E6-B80E-C16F112302D2}"/>
              </a:ext>
            </a:extLst>
          </p:cNvPr>
          <p:cNvSpPr/>
          <p:nvPr/>
        </p:nvSpPr>
        <p:spPr>
          <a:xfrm>
            <a:off x="770745" y="1394098"/>
            <a:ext cx="3444286" cy="957558"/>
          </a:xfrm>
          <a:prstGeom prst="roundRect">
            <a:avLst/>
          </a:prstGeom>
          <a:solidFill>
            <a:schemeClr val="bg1"/>
          </a:solidFill>
          <a:ln>
            <a:noFill/>
          </a:ln>
          <a:effectLst>
            <a:outerShdw blurRad="381000" dist="254000" dir="540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圆角 21">
            <a:extLst>
              <a:ext uri="{FF2B5EF4-FFF2-40B4-BE49-F238E27FC236}">
                <a16:creationId xmlns:a16="http://schemas.microsoft.com/office/drawing/2014/main" id="{81FA4BAD-FA36-441D-9352-A4BD7F69781E}"/>
              </a:ext>
            </a:extLst>
          </p:cNvPr>
          <p:cNvSpPr/>
          <p:nvPr/>
        </p:nvSpPr>
        <p:spPr>
          <a:xfrm>
            <a:off x="510546" y="3098360"/>
            <a:ext cx="3444286" cy="957558"/>
          </a:xfrm>
          <a:prstGeom prst="roundRect">
            <a:avLst/>
          </a:prstGeom>
          <a:solidFill>
            <a:schemeClr val="bg1"/>
          </a:solidFill>
          <a:ln>
            <a:noFill/>
          </a:ln>
          <a:effectLst>
            <a:outerShdw blurRad="381000" dist="254000" dir="540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圆角 22">
            <a:extLst>
              <a:ext uri="{FF2B5EF4-FFF2-40B4-BE49-F238E27FC236}">
                <a16:creationId xmlns:a16="http://schemas.microsoft.com/office/drawing/2014/main" id="{1B0A75E4-B50F-4B3F-AC4D-06842C2A42FF}"/>
              </a:ext>
            </a:extLst>
          </p:cNvPr>
          <p:cNvSpPr/>
          <p:nvPr/>
        </p:nvSpPr>
        <p:spPr>
          <a:xfrm>
            <a:off x="791750" y="4847429"/>
            <a:ext cx="3444286" cy="957558"/>
          </a:xfrm>
          <a:prstGeom prst="roundRect">
            <a:avLst/>
          </a:prstGeom>
          <a:solidFill>
            <a:schemeClr val="bg1"/>
          </a:solidFill>
          <a:ln>
            <a:noFill/>
          </a:ln>
          <a:effectLst>
            <a:outerShdw blurRad="381000" dist="254000" dir="540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圆角 24">
            <a:extLst>
              <a:ext uri="{FF2B5EF4-FFF2-40B4-BE49-F238E27FC236}">
                <a16:creationId xmlns:a16="http://schemas.microsoft.com/office/drawing/2014/main" id="{52284457-47B6-44CC-9A2D-740749AB8824}"/>
              </a:ext>
            </a:extLst>
          </p:cNvPr>
          <p:cNvSpPr/>
          <p:nvPr/>
        </p:nvSpPr>
        <p:spPr>
          <a:xfrm>
            <a:off x="7955964" y="1394098"/>
            <a:ext cx="3444286" cy="957558"/>
          </a:xfrm>
          <a:prstGeom prst="roundRect">
            <a:avLst/>
          </a:prstGeom>
          <a:solidFill>
            <a:schemeClr val="bg1"/>
          </a:solidFill>
          <a:ln>
            <a:noFill/>
          </a:ln>
          <a:effectLst>
            <a:outerShdw blurRad="381000" dist="254000" dir="540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圆角 25">
            <a:extLst>
              <a:ext uri="{FF2B5EF4-FFF2-40B4-BE49-F238E27FC236}">
                <a16:creationId xmlns:a16="http://schemas.microsoft.com/office/drawing/2014/main" id="{8416FF0F-E74E-4F62-B725-26E8012C2264}"/>
              </a:ext>
            </a:extLst>
          </p:cNvPr>
          <p:cNvSpPr/>
          <p:nvPr/>
        </p:nvSpPr>
        <p:spPr>
          <a:xfrm>
            <a:off x="8218834" y="3100784"/>
            <a:ext cx="3444286" cy="957558"/>
          </a:xfrm>
          <a:prstGeom prst="roundRect">
            <a:avLst/>
          </a:prstGeom>
          <a:solidFill>
            <a:schemeClr val="bg1"/>
          </a:solidFill>
          <a:ln>
            <a:noFill/>
          </a:ln>
          <a:effectLst>
            <a:outerShdw blurRad="381000" dist="254000" dir="540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圆角 26">
            <a:extLst>
              <a:ext uri="{FF2B5EF4-FFF2-40B4-BE49-F238E27FC236}">
                <a16:creationId xmlns:a16="http://schemas.microsoft.com/office/drawing/2014/main" id="{0929B2EB-8AEC-41CE-A183-54062D7DBC49}"/>
              </a:ext>
            </a:extLst>
          </p:cNvPr>
          <p:cNvSpPr/>
          <p:nvPr/>
        </p:nvSpPr>
        <p:spPr>
          <a:xfrm>
            <a:off x="7888489" y="4807470"/>
            <a:ext cx="3444286" cy="957558"/>
          </a:xfrm>
          <a:prstGeom prst="roundRect">
            <a:avLst/>
          </a:prstGeom>
          <a:solidFill>
            <a:schemeClr val="bg1"/>
          </a:solidFill>
          <a:ln>
            <a:noFill/>
          </a:ln>
          <a:effectLst>
            <a:outerShdw blurRad="381000" dist="254000" dir="540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id="{1191A31F-AB46-4946-ADDD-021B2BCA179E}"/>
              </a:ext>
            </a:extLst>
          </p:cNvPr>
          <p:cNvSpPr/>
          <p:nvPr/>
        </p:nvSpPr>
        <p:spPr>
          <a:xfrm>
            <a:off x="5038223" y="2519362"/>
            <a:ext cx="2115554" cy="2115554"/>
          </a:xfrm>
          <a:prstGeom prst="ellipse">
            <a:avLst/>
          </a:prstGeom>
          <a:gradFill flip="none" rotWithShape="1">
            <a:gsLst>
              <a:gs pos="5000">
                <a:schemeClr val="accent1"/>
              </a:gs>
              <a:gs pos="100000">
                <a:schemeClr val="accent1">
                  <a:lumMod val="60000"/>
                  <a:lumOff val="40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2DE1F524-1382-4BE5-967A-81CB17C80E72}"/>
              </a:ext>
            </a:extLst>
          </p:cNvPr>
          <p:cNvSpPr/>
          <p:nvPr/>
        </p:nvSpPr>
        <p:spPr>
          <a:xfrm>
            <a:off x="5166550" y="2850652"/>
            <a:ext cx="1629063" cy="1569660"/>
          </a:xfrm>
          <a:prstGeom prst="rect">
            <a:avLst/>
          </a:prstGeom>
        </p:spPr>
        <p:txBody>
          <a:bodyPr wrap="square">
            <a:spAutoFit/>
          </a:bodyPr>
          <a:lstStyle/>
          <a:p>
            <a:pPr algn="r"/>
            <a:r>
              <a:rPr lang="zh-CN" altLang="en-US" sz="4800" dirty="0">
                <a:solidFill>
                  <a:schemeClr val="bg1"/>
                </a:solidFill>
                <a:latin typeface="+mj-ea"/>
                <a:ea typeface="+mj-ea"/>
                <a:cs typeface="阿里巴巴普惠体" panose="00020600040101010101" pitchFamily="18" charset="-122"/>
              </a:rPr>
              <a:t> 实际操作</a:t>
            </a:r>
          </a:p>
        </p:txBody>
      </p:sp>
      <p:sp>
        <p:nvSpPr>
          <p:cNvPr id="16" name="弧形 15">
            <a:extLst>
              <a:ext uri="{FF2B5EF4-FFF2-40B4-BE49-F238E27FC236}">
                <a16:creationId xmlns:a16="http://schemas.microsoft.com/office/drawing/2014/main" id="{EC0DE1B8-0D01-47E6-93D6-114C3355D334}"/>
              </a:ext>
            </a:extLst>
          </p:cNvPr>
          <p:cNvSpPr/>
          <p:nvPr/>
        </p:nvSpPr>
        <p:spPr>
          <a:xfrm>
            <a:off x="4303511" y="1842993"/>
            <a:ext cx="3584978" cy="3584978"/>
          </a:xfrm>
          <a:prstGeom prst="arc">
            <a:avLst>
              <a:gd name="adj1" fmla="val 17116145"/>
              <a:gd name="adj2" fmla="val 5343293"/>
            </a:avLst>
          </a:prstGeom>
          <a:ln w="34925">
            <a:gradFill>
              <a:gsLst>
                <a:gs pos="0">
                  <a:schemeClr val="accent1"/>
                </a:gs>
                <a:gs pos="6100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7" name="弧形 16">
            <a:extLst>
              <a:ext uri="{FF2B5EF4-FFF2-40B4-BE49-F238E27FC236}">
                <a16:creationId xmlns:a16="http://schemas.microsoft.com/office/drawing/2014/main" id="{2EF22876-0AED-4CD8-ABB8-0E06B132FB0A}"/>
              </a:ext>
            </a:extLst>
          </p:cNvPr>
          <p:cNvSpPr/>
          <p:nvPr/>
        </p:nvSpPr>
        <p:spPr>
          <a:xfrm flipH="1">
            <a:off x="4303511" y="1842993"/>
            <a:ext cx="3584978" cy="3584978"/>
          </a:xfrm>
          <a:prstGeom prst="arc">
            <a:avLst>
              <a:gd name="adj1" fmla="val 17116145"/>
              <a:gd name="adj2" fmla="val 5343293"/>
            </a:avLst>
          </a:prstGeom>
          <a:ln w="34925">
            <a:gradFill flip="none" rotWithShape="1">
              <a:gsLst>
                <a:gs pos="0">
                  <a:schemeClr val="accent1"/>
                </a:gs>
                <a:gs pos="61000">
                  <a:schemeClr val="accent1"/>
                </a:gs>
                <a:gs pos="100000">
                  <a:schemeClr val="accent1">
                    <a:alpha val="0"/>
                  </a:schemeClr>
                </a:gs>
              </a:gsLst>
              <a:lin ang="162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7" name="矩形 46">
            <a:extLst>
              <a:ext uri="{FF2B5EF4-FFF2-40B4-BE49-F238E27FC236}">
                <a16:creationId xmlns:a16="http://schemas.microsoft.com/office/drawing/2014/main" id="{E0121F21-5EF6-45B0-9188-39C199176CCE}"/>
              </a:ext>
            </a:extLst>
          </p:cNvPr>
          <p:cNvSpPr/>
          <p:nvPr/>
        </p:nvSpPr>
        <p:spPr>
          <a:xfrm>
            <a:off x="658813" y="323275"/>
            <a:ext cx="3877985" cy="584775"/>
          </a:xfrm>
          <a:prstGeom prst="rect">
            <a:avLst/>
          </a:prstGeom>
        </p:spPr>
        <p:txBody>
          <a:bodyPr wrap="none">
            <a:spAutoFit/>
          </a:bodyPr>
          <a:lstStyle/>
          <a:p>
            <a:r>
              <a:rPr lang="zh-CN" altLang="en-US" sz="3200" dirty="0">
                <a:latin typeface="+mj-ea"/>
                <a:ea typeface="+mj-ea"/>
                <a:cs typeface="阿里巴巴普惠体 B" panose="00020600040101010101" pitchFamily="18" charset="-122"/>
              </a:rPr>
              <a:t>实际操作门店的规划</a:t>
            </a:r>
            <a:endParaRPr lang="zh-CN" altLang="en-US" sz="3200" dirty="0">
              <a:latin typeface="+mj-ea"/>
              <a:ea typeface="+mj-ea"/>
            </a:endParaRPr>
          </a:p>
        </p:txBody>
      </p:sp>
      <p:sp>
        <p:nvSpPr>
          <p:cNvPr id="2" name="任意多边形: 形状 1">
            <a:extLst>
              <a:ext uri="{FF2B5EF4-FFF2-40B4-BE49-F238E27FC236}">
                <a16:creationId xmlns:a16="http://schemas.microsoft.com/office/drawing/2014/main" id="{E3DAA685-0840-1B09-EB9B-E57448C71485}"/>
              </a:ext>
            </a:extLst>
          </p:cNvPr>
          <p:cNvSpPr/>
          <p:nvPr/>
        </p:nvSpPr>
        <p:spPr>
          <a:xfrm>
            <a:off x="0" y="5765028"/>
            <a:ext cx="12192000" cy="974492"/>
          </a:xfrm>
          <a:custGeom>
            <a:avLst/>
            <a:gdLst>
              <a:gd name="connsiteX0" fmla="*/ 0 w 12192000"/>
              <a:gd name="connsiteY0" fmla="*/ 0 h 974492"/>
              <a:gd name="connsiteX1" fmla="*/ 1423 w 12192000"/>
              <a:gd name="connsiteY1" fmla="*/ 314 h 974492"/>
              <a:gd name="connsiteX2" fmla="*/ 6096001 w 12192000"/>
              <a:gd name="connsiteY2" fmla="*/ 532867 h 974492"/>
              <a:gd name="connsiteX3" fmla="*/ 12190579 w 12192000"/>
              <a:gd name="connsiteY3" fmla="*/ 314 h 974492"/>
              <a:gd name="connsiteX4" fmla="*/ 12192000 w 12192000"/>
              <a:gd name="connsiteY4" fmla="*/ 0 h 974492"/>
              <a:gd name="connsiteX5" fmla="*/ 12192000 w 12192000"/>
              <a:gd name="connsiteY5" fmla="*/ 974492 h 974492"/>
              <a:gd name="connsiteX6" fmla="*/ 0 w 12192000"/>
              <a:gd name="connsiteY6" fmla="*/ 974492 h 974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974492">
                <a:moveTo>
                  <a:pt x="0" y="0"/>
                </a:moveTo>
                <a:lnTo>
                  <a:pt x="1423" y="314"/>
                </a:lnTo>
                <a:cubicBezTo>
                  <a:pt x="1657632" y="333011"/>
                  <a:pt x="3780931" y="532867"/>
                  <a:pt x="6096001" y="532867"/>
                </a:cubicBezTo>
                <a:cubicBezTo>
                  <a:pt x="8411072" y="532867"/>
                  <a:pt x="10534371" y="333011"/>
                  <a:pt x="12190579" y="314"/>
                </a:cubicBezTo>
                <a:lnTo>
                  <a:pt x="12192000" y="0"/>
                </a:lnTo>
                <a:lnTo>
                  <a:pt x="12192000" y="974492"/>
                </a:lnTo>
                <a:lnTo>
                  <a:pt x="0" y="974492"/>
                </a:lnTo>
                <a:close/>
              </a:path>
            </a:pathLst>
          </a:custGeom>
          <a:solidFill>
            <a:schemeClr val="accent2">
              <a:alpha val="9294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任意多边形: 形状 6">
            <a:extLst>
              <a:ext uri="{FF2B5EF4-FFF2-40B4-BE49-F238E27FC236}">
                <a16:creationId xmlns:a16="http://schemas.microsoft.com/office/drawing/2014/main" id="{E5BD5B0D-3FDA-21A5-F8F8-11C31045353F}"/>
              </a:ext>
            </a:extLst>
          </p:cNvPr>
          <p:cNvSpPr/>
          <p:nvPr/>
        </p:nvSpPr>
        <p:spPr>
          <a:xfrm>
            <a:off x="0" y="5883508"/>
            <a:ext cx="12192000" cy="974492"/>
          </a:xfrm>
          <a:custGeom>
            <a:avLst/>
            <a:gdLst>
              <a:gd name="connsiteX0" fmla="*/ 0 w 12192000"/>
              <a:gd name="connsiteY0" fmla="*/ 0 h 974492"/>
              <a:gd name="connsiteX1" fmla="*/ 1423 w 12192000"/>
              <a:gd name="connsiteY1" fmla="*/ 314 h 974492"/>
              <a:gd name="connsiteX2" fmla="*/ 6096001 w 12192000"/>
              <a:gd name="connsiteY2" fmla="*/ 532867 h 974492"/>
              <a:gd name="connsiteX3" fmla="*/ 12190579 w 12192000"/>
              <a:gd name="connsiteY3" fmla="*/ 314 h 974492"/>
              <a:gd name="connsiteX4" fmla="*/ 12192000 w 12192000"/>
              <a:gd name="connsiteY4" fmla="*/ 0 h 974492"/>
              <a:gd name="connsiteX5" fmla="*/ 12192000 w 12192000"/>
              <a:gd name="connsiteY5" fmla="*/ 974492 h 974492"/>
              <a:gd name="connsiteX6" fmla="*/ 0 w 12192000"/>
              <a:gd name="connsiteY6" fmla="*/ 974492 h 974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974492">
                <a:moveTo>
                  <a:pt x="0" y="0"/>
                </a:moveTo>
                <a:lnTo>
                  <a:pt x="1423" y="314"/>
                </a:lnTo>
                <a:cubicBezTo>
                  <a:pt x="1657632" y="333011"/>
                  <a:pt x="3780931" y="532867"/>
                  <a:pt x="6096001" y="532867"/>
                </a:cubicBezTo>
                <a:cubicBezTo>
                  <a:pt x="8411072" y="532867"/>
                  <a:pt x="10534371" y="333011"/>
                  <a:pt x="12190579" y="314"/>
                </a:cubicBezTo>
                <a:lnTo>
                  <a:pt x="12192000" y="0"/>
                </a:lnTo>
                <a:lnTo>
                  <a:pt x="12192000" y="974492"/>
                </a:lnTo>
                <a:lnTo>
                  <a:pt x="0" y="974492"/>
                </a:lnTo>
                <a:close/>
              </a:path>
            </a:pathLst>
          </a:custGeom>
          <a:solidFill>
            <a:schemeClr val="accent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1" name="组合 10">
            <a:extLst>
              <a:ext uri="{FF2B5EF4-FFF2-40B4-BE49-F238E27FC236}">
                <a16:creationId xmlns:a16="http://schemas.microsoft.com/office/drawing/2014/main" id="{515EB191-A92C-B686-C3F3-6D96F95CA26D}"/>
              </a:ext>
            </a:extLst>
          </p:cNvPr>
          <p:cNvGrpSpPr/>
          <p:nvPr/>
        </p:nvGrpSpPr>
        <p:grpSpPr>
          <a:xfrm>
            <a:off x="359979" y="137116"/>
            <a:ext cx="330835" cy="662984"/>
            <a:chOff x="359979" y="137116"/>
            <a:chExt cx="330835" cy="662984"/>
          </a:xfrm>
        </p:grpSpPr>
        <p:sp>
          <p:nvSpPr>
            <p:cNvPr id="12" name="矩形 11">
              <a:extLst>
                <a:ext uri="{FF2B5EF4-FFF2-40B4-BE49-F238E27FC236}">
                  <a16:creationId xmlns:a16="http://schemas.microsoft.com/office/drawing/2014/main" id="{72E1E48C-84D1-5B28-598F-18D666073F23}"/>
                </a:ext>
              </a:extLst>
            </p:cNvPr>
            <p:cNvSpPr/>
            <p:nvPr/>
          </p:nvSpPr>
          <p:spPr>
            <a:xfrm>
              <a:off x="573339" y="137116"/>
              <a:ext cx="117475" cy="662984"/>
            </a:xfrm>
            <a:prstGeom prst="rect">
              <a:avLst/>
            </a:prstGeom>
            <a:gradFill>
              <a:gsLst>
                <a:gs pos="16000">
                  <a:schemeClr val="accent1"/>
                </a:gs>
                <a:gs pos="100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id="{A7971CB7-FEF2-962F-C3B5-1BA5B3CE7BD1}"/>
                </a:ext>
              </a:extLst>
            </p:cNvPr>
            <p:cNvSpPr/>
            <p:nvPr/>
          </p:nvSpPr>
          <p:spPr>
            <a:xfrm>
              <a:off x="359979" y="339260"/>
              <a:ext cx="117475" cy="460840"/>
            </a:xfrm>
            <a:prstGeom prst="rect">
              <a:avLst/>
            </a:prstGeom>
            <a:gradFill>
              <a:gsLst>
                <a:gs pos="16000">
                  <a:schemeClr val="accent1"/>
                </a:gs>
                <a:gs pos="100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0" name="文本框 19">
            <a:extLst>
              <a:ext uri="{FF2B5EF4-FFF2-40B4-BE49-F238E27FC236}">
                <a16:creationId xmlns:a16="http://schemas.microsoft.com/office/drawing/2014/main" id="{AACE12B7-4723-AA8F-7E17-0CAEA0E09D9C}"/>
              </a:ext>
            </a:extLst>
          </p:cNvPr>
          <p:cNvSpPr txBox="1"/>
          <p:nvPr/>
        </p:nvSpPr>
        <p:spPr>
          <a:xfrm>
            <a:off x="10237536" y="518835"/>
            <a:ext cx="1438275" cy="369332"/>
          </a:xfrm>
          <a:prstGeom prst="rect">
            <a:avLst/>
          </a:prstGeom>
          <a:noFill/>
        </p:spPr>
        <p:txBody>
          <a:bodyPr wrap="square" rtlCol="0">
            <a:spAutoFit/>
          </a:bodyPr>
          <a:lstStyle/>
          <a:p>
            <a:r>
              <a:rPr lang="zh-CN" altLang="en-US" dirty="0">
                <a:solidFill>
                  <a:schemeClr val="accent1"/>
                </a:solidFill>
                <a:latin typeface="+mj-ea"/>
                <a:ea typeface="+mj-ea"/>
              </a:rPr>
              <a:t>公司</a:t>
            </a:r>
            <a:r>
              <a:rPr lang="en-US" altLang="zh-CN" dirty="0">
                <a:solidFill>
                  <a:schemeClr val="accent1"/>
                </a:solidFill>
                <a:latin typeface="+mj-ea"/>
                <a:ea typeface="+mj-ea"/>
              </a:rPr>
              <a:t>LOGO</a:t>
            </a:r>
            <a:endParaRPr lang="zh-CN" altLang="en-US" dirty="0">
              <a:solidFill>
                <a:schemeClr val="accent1"/>
              </a:solidFill>
              <a:latin typeface="+mj-ea"/>
              <a:ea typeface="+mj-ea"/>
            </a:endParaRPr>
          </a:p>
        </p:txBody>
      </p:sp>
      <p:sp>
        <p:nvSpPr>
          <p:cNvPr id="21" name="矩形: 对角圆角 20">
            <a:extLst>
              <a:ext uri="{FF2B5EF4-FFF2-40B4-BE49-F238E27FC236}">
                <a16:creationId xmlns:a16="http://schemas.microsoft.com/office/drawing/2014/main" id="{A847A64F-94A4-7F27-AEA4-58AFF5589A77}"/>
              </a:ext>
            </a:extLst>
          </p:cNvPr>
          <p:cNvSpPr/>
          <p:nvPr/>
        </p:nvSpPr>
        <p:spPr>
          <a:xfrm>
            <a:off x="770745" y="1233655"/>
            <a:ext cx="1766715" cy="400111"/>
          </a:xfrm>
          <a:prstGeom prst="round2DiagRect">
            <a:avLst>
              <a:gd name="adj1" fmla="val 50000"/>
              <a:gd name="adj2" fmla="val 0"/>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a:extLst>
              <a:ext uri="{FF2B5EF4-FFF2-40B4-BE49-F238E27FC236}">
                <a16:creationId xmlns:a16="http://schemas.microsoft.com/office/drawing/2014/main" id="{CEE44BF5-F43C-06FE-84BC-D9052C8EC7DA}"/>
              </a:ext>
            </a:extLst>
          </p:cNvPr>
          <p:cNvSpPr txBox="1"/>
          <p:nvPr/>
        </p:nvSpPr>
        <p:spPr>
          <a:xfrm>
            <a:off x="846087" y="1249409"/>
            <a:ext cx="1528813" cy="400110"/>
          </a:xfrm>
          <a:prstGeom prst="rect">
            <a:avLst/>
          </a:prstGeom>
          <a:noFill/>
        </p:spPr>
        <p:txBody>
          <a:bodyPr wrap="square" rtlCol="0">
            <a:spAutoFit/>
          </a:bodyPr>
          <a:lstStyle/>
          <a:p>
            <a:r>
              <a:rPr lang="zh-CN" altLang="en-US" sz="2000" dirty="0">
                <a:solidFill>
                  <a:schemeClr val="bg1"/>
                </a:solidFill>
                <a:latin typeface="+mj-ea"/>
                <a:ea typeface="+mj-ea"/>
              </a:rPr>
              <a:t>这是小标题</a:t>
            </a:r>
          </a:p>
        </p:txBody>
      </p:sp>
      <p:sp>
        <p:nvSpPr>
          <p:cNvPr id="28" name="矩形: 对角圆角 27">
            <a:extLst>
              <a:ext uri="{FF2B5EF4-FFF2-40B4-BE49-F238E27FC236}">
                <a16:creationId xmlns:a16="http://schemas.microsoft.com/office/drawing/2014/main" id="{3D72DC13-D8E5-6846-C99D-A3E292312786}"/>
              </a:ext>
            </a:extLst>
          </p:cNvPr>
          <p:cNvSpPr/>
          <p:nvPr/>
        </p:nvSpPr>
        <p:spPr>
          <a:xfrm>
            <a:off x="770745" y="4649916"/>
            <a:ext cx="1766715" cy="400111"/>
          </a:xfrm>
          <a:prstGeom prst="round2DiagRect">
            <a:avLst>
              <a:gd name="adj1" fmla="val 50000"/>
              <a:gd name="adj2" fmla="val 0"/>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a:extLst>
              <a:ext uri="{FF2B5EF4-FFF2-40B4-BE49-F238E27FC236}">
                <a16:creationId xmlns:a16="http://schemas.microsoft.com/office/drawing/2014/main" id="{37100EFB-BB33-3734-22CF-E3CCD4B40025}"/>
              </a:ext>
            </a:extLst>
          </p:cNvPr>
          <p:cNvSpPr txBox="1"/>
          <p:nvPr/>
        </p:nvSpPr>
        <p:spPr>
          <a:xfrm>
            <a:off x="846087" y="4665670"/>
            <a:ext cx="1528813" cy="400110"/>
          </a:xfrm>
          <a:prstGeom prst="rect">
            <a:avLst/>
          </a:prstGeom>
          <a:noFill/>
        </p:spPr>
        <p:txBody>
          <a:bodyPr wrap="square" rtlCol="0">
            <a:spAutoFit/>
          </a:bodyPr>
          <a:lstStyle/>
          <a:p>
            <a:r>
              <a:rPr lang="zh-CN" altLang="en-US" sz="2000" dirty="0">
                <a:solidFill>
                  <a:schemeClr val="bg1"/>
                </a:solidFill>
                <a:latin typeface="+mj-ea"/>
                <a:ea typeface="+mj-ea"/>
              </a:rPr>
              <a:t>这是小标题</a:t>
            </a:r>
          </a:p>
        </p:txBody>
      </p:sp>
      <p:sp>
        <p:nvSpPr>
          <p:cNvPr id="31" name="矩形: 对角圆角 30">
            <a:extLst>
              <a:ext uri="{FF2B5EF4-FFF2-40B4-BE49-F238E27FC236}">
                <a16:creationId xmlns:a16="http://schemas.microsoft.com/office/drawing/2014/main" id="{AB978ECD-E8B1-4D36-4189-85DB41628772}"/>
              </a:ext>
            </a:extLst>
          </p:cNvPr>
          <p:cNvSpPr/>
          <p:nvPr/>
        </p:nvSpPr>
        <p:spPr>
          <a:xfrm>
            <a:off x="9566060" y="1233655"/>
            <a:ext cx="1766715" cy="400111"/>
          </a:xfrm>
          <a:prstGeom prst="round2DiagRect">
            <a:avLst>
              <a:gd name="adj1" fmla="val 50000"/>
              <a:gd name="adj2" fmla="val 0"/>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a:extLst>
              <a:ext uri="{FF2B5EF4-FFF2-40B4-BE49-F238E27FC236}">
                <a16:creationId xmlns:a16="http://schemas.microsoft.com/office/drawing/2014/main" id="{291E18FC-558A-1F30-CD06-EC9F19D9FA3B}"/>
              </a:ext>
            </a:extLst>
          </p:cNvPr>
          <p:cNvSpPr txBox="1"/>
          <p:nvPr/>
        </p:nvSpPr>
        <p:spPr>
          <a:xfrm>
            <a:off x="9641402" y="1249409"/>
            <a:ext cx="1528813" cy="400110"/>
          </a:xfrm>
          <a:prstGeom prst="rect">
            <a:avLst/>
          </a:prstGeom>
          <a:noFill/>
        </p:spPr>
        <p:txBody>
          <a:bodyPr wrap="square" rtlCol="0">
            <a:spAutoFit/>
          </a:bodyPr>
          <a:lstStyle/>
          <a:p>
            <a:r>
              <a:rPr lang="zh-CN" altLang="en-US" sz="2000" dirty="0">
                <a:solidFill>
                  <a:schemeClr val="bg1"/>
                </a:solidFill>
                <a:latin typeface="+mj-ea"/>
                <a:ea typeface="+mj-ea"/>
              </a:rPr>
              <a:t>这是小标题</a:t>
            </a:r>
          </a:p>
        </p:txBody>
      </p:sp>
      <p:sp>
        <p:nvSpPr>
          <p:cNvPr id="33" name="矩形: 对角圆角 32">
            <a:extLst>
              <a:ext uri="{FF2B5EF4-FFF2-40B4-BE49-F238E27FC236}">
                <a16:creationId xmlns:a16="http://schemas.microsoft.com/office/drawing/2014/main" id="{19FA8220-9553-1316-38A3-0D737FCB7F8D}"/>
              </a:ext>
            </a:extLst>
          </p:cNvPr>
          <p:cNvSpPr/>
          <p:nvPr/>
        </p:nvSpPr>
        <p:spPr>
          <a:xfrm>
            <a:off x="9566060" y="4649916"/>
            <a:ext cx="1766715" cy="400111"/>
          </a:xfrm>
          <a:prstGeom prst="round2DiagRect">
            <a:avLst>
              <a:gd name="adj1" fmla="val 50000"/>
              <a:gd name="adj2" fmla="val 0"/>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a:extLst>
              <a:ext uri="{FF2B5EF4-FFF2-40B4-BE49-F238E27FC236}">
                <a16:creationId xmlns:a16="http://schemas.microsoft.com/office/drawing/2014/main" id="{9DF4A1BB-67F2-808D-CA15-B7591AE8BC71}"/>
              </a:ext>
            </a:extLst>
          </p:cNvPr>
          <p:cNvSpPr txBox="1"/>
          <p:nvPr/>
        </p:nvSpPr>
        <p:spPr>
          <a:xfrm>
            <a:off x="9641402" y="4665670"/>
            <a:ext cx="1528813" cy="400110"/>
          </a:xfrm>
          <a:prstGeom prst="rect">
            <a:avLst/>
          </a:prstGeom>
          <a:noFill/>
        </p:spPr>
        <p:txBody>
          <a:bodyPr wrap="square" rtlCol="0">
            <a:spAutoFit/>
          </a:bodyPr>
          <a:lstStyle/>
          <a:p>
            <a:r>
              <a:rPr lang="zh-CN" altLang="en-US" sz="2000" dirty="0">
                <a:solidFill>
                  <a:schemeClr val="bg1"/>
                </a:solidFill>
                <a:latin typeface="+mj-ea"/>
                <a:ea typeface="+mj-ea"/>
              </a:rPr>
              <a:t>这是小标题</a:t>
            </a:r>
          </a:p>
        </p:txBody>
      </p:sp>
      <p:sp>
        <p:nvSpPr>
          <p:cNvPr id="35" name="矩形: 对角圆角 34">
            <a:extLst>
              <a:ext uri="{FF2B5EF4-FFF2-40B4-BE49-F238E27FC236}">
                <a16:creationId xmlns:a16="http://schemas.microsoft.com/office/drawing/2014/main" id="{BF3A5C2B-0675-4908-CBA0-C3AFE8147D44}"/>
              </a:ext>
            </a:extLst>
          </p:cNvPr>
          <p:cNvSpPr/>
          <p:nvPr/>
        </p:nvSpPr>
        <p:spPr>
          <a:xfrm>
            <a:off x="510546" y="3014022"/>
            <a:ext cx="1766715" cy="400111"/>
          </a:xfrm>
          <a:prstGeom prst="round2DiagRect">
            <a:avLst>
              <a:gd name="adj1" fmla="val 50000"/>
              <a:gd name="adj2" fmla="val 0"/>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a:extLst>
              <a:ext uri="{FF2B5EF4-FFF2-40B4-BE49-F238E27FC236}">
                <a16:creationId xmlns:a16="http://schemas.microsoft.com/office/drawing/2014/main" id="{4EB1DEF0-19C8-474C-5F96-2781AB351F3C}"/>
              </a:ext>
            </a:extLst>
          </p:cNvPr>
          <p:cNvSpPr txBox="1"/>
          <p:nvPr/>
        </p:nvSpPr>
        <p:spPr>
          <a:xfrm>
            <a:off x="585888" y="3029776"/>
            <a:ext cx="1528813" cy="400110"/>
          </a:xfrm>
          <a:prstGeom prst="rect">
            <a:avLst/>
          </a:prstGeom>
          <a:noFill/>
        </p:spPr>
        <p:txBody>
          <a:bodyPr wrap="square" rtlCol="0">
            <a:spAutoFit/>
          </a:bodyPr>
          <a:lstStyle/>
          <a:p>
            <a:r>
              <a:rPr lang="zh-CN" altLang="en-US" sz="2000" dirty="0">
                <a:solidFill>
                  <a:schemeClr val="bg1"/>
                </a:solidFill>
                <a:latin typeface="+mj-ea"/>
                <a:ea typeface="+mj-ea"/>
              </a:rPr>
              <a:t>这是小标题</a:t>
            </a:r>
          </a:p>
        </p:txBody>
      </p:sp>
      <p:sp>
        <p:nvSpPr>
          <p:cNvPr id="40" name="矩形: 对角圆角 39">
            <a:extLst>
              <a:ext uri="{FF2B5EF4-FFF2-40B4-BE49-F238E27FC236}">
                <a16:creationId xmlns:a16="http://schemas.microsoft.com/office/drawing/2014/main" id="{675C35DC-ACFF-D617-AC2A-F9B7F031193E}"/>
              </a:ext>
            </a:extLst>
          </p:cNvPr>
          <p:cNvSpPr/>
          <p:nvPr/>
        </p:nvSpPr>
        <p:spPr>
          <a:xfrm>
            <a:off x="9884259" y="3014022"/>
            <a:ext cx="1766715" cy="400111"/>
          </a:xfrm>
          <a:prstGeom prst="round2DiagRect">
            <a:avLst>
              <a:gd name="adj1" fmla="val 50000"/>
              <a:gd name="adj2" fmla="val 0"/>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文本框 43">
            <a:extLst>
              <a:ext uri="{FF2B5EF4-FFF2-40B4-BE49-F238E27FC236}">
                <a16:creationId xmlns:a16="http://schemas.microsoft.com/office/drawing/2014/main" id="{3092B3AA-FFA6-F345-8145-862B00A914D8}"/>
              </a:ext>
            </a:extLst>
          </p:cNvPr>
          <p:cNvSpPr txBox="1"/>
          <p:nvPr/>
        </p:nvSpPr>
        <p:spPr>
          <a:xfrm>
            <a:off x="9959601" y="3029776"/>
            <a:ext cx="1528813" cy="400110"/>
          </a:xfrm>
          <a:prstGeom prst="rect">
            <a:avLst/>
          </a:prstGeom>
          <a:noFill/>
        </p:spPr>
        <p:txBody>
          <a:bodyPr wrap="square" rtlCol="0">
            <a:spAutoFit/>
          </a:bodyPr>
          <a:lstStyle/>
          <a:p>
            <a:r>
              <a:rPr lang="zh-CN" altLang="en-US" sz="2000" dirty="0">
                <a:solidFill>
                  <a:schemeClr val="bg1"/>
                </a:solidFill>
                <a:latin typeface="+mj-ea"/>
                <a:ea typeface="+mj-ea"/>
              </a:rPr>
              <a:t>这是小标题</a:t>
            </a:r>
          </a:p>
        </p:txBody>
      </p:sp>
      <p:sp>
        <p:nvSpPr>
          <p:cNvPr id="50" name="文本框 49">
            <a:extLst>
              <a:ext uri="{FF2B5EF4-FFF2-40B4-BE49-F238E27FC236}">
                <a16:creationId xmlns:a16="http://schemas.microsoft.com/office/drawing/2014/main" id="{0AE4E36C-ABEC-094B-11BE-02E3188F3B5F}"/>
              </a:ext>
            </a:extLst>
          </p:cNvPr>
          <p:cNvSpPr txBox="1"/>
          <p:nvPr/>
        </p:nvSpPr>
        <p:spPr>
          <a:xfrm>
            <a:off x="905661" y="1689806"/>
            <a:ext cx="2804160" cy="584775"/>
          </a:xfrm>
          <a:prstGeom prst="rect">
            <a:avLst/>
          </a:prstGeom>
          <a:noFill/>
        </p:spPr>
        <p:txBody>
          <a:bodyPr wrap="square">
            <a:spAutoFit/>
          </a:bodyPr>
          <a:lstStyle/>
          <a:p>
            <a:r>
              <a:rPr lang="zh-CN" altLang="en-US" sz="1600" kern="100" dirty="0">
                <a:effectLst/>
                <a:latin typeface="+mn-ea"/>
                <a:cs typeface="Times New Roman" panose="02020603050405020304" pitchFamily="18" charset="0"/>
              </a:rPr>
              <a:t>请输入您的内容请输入您的内容请输入您的内容</a:t>
            </a:r>
            <a:endParaRPr lang="zh-CN" altLang="en-US" sz="1600" dirty="0"/>
          </a:p>
        </p:txBody>
      </p:sp>
      <p:sp>
        <p:nvSpPr>
          <p:cNvPr id="51" name="文本框 50">
            <a:extLst>
              <a:ext uri="{FF2B5EF4-FFF2-40B4-BE49-F238E27FC236}">
                <a16:creationId xmlns:a16="http://schemas.microsoft.com/office/drawing/2014/main" id="{61420B00-CBCD-F282-F028-1E120B5D8A42}"/>
              </a:ext>
            </a:extLst>
          </p:cNvPr>
          <p:cNvSpPr txBox="1"/>
          <p:nvPr/>
        </p:nvSpPr>
        <p:spPr>
          <a:xfrm>
            <a:off x="905661" y="5101607"/>
            <a:ext cx="2804160" cy="584775"/>
          </a:xfrm>
          <a:prstGeom prst="rect">
            <a:avLst/>
          </a:prstGeom>
          <a:noFill/>
        </p:spPr>
        <p:txBody>
          <a:bodyPr wrap="square">
            <a:spAutoFit/>
          </a:bodyPr>
          <a:lstStyle/>
          <a:p>
            <a:r>
              <a:rPr lang="zh-CN" altLang="en-US" sz="1600" kern="100" dirty="0">
                <a:effectLst/>
                <a:latin typeface="+mn-ea"/>
                <a:cs typeface="Times New Roman" panose="02020603050405020304" pitchFamily="18" charset="0"/>
              </a:rPr>
              <a:t>请输入您的内容请输入您的内容请输入您的内容</a:t>
            </a:r>
            <a:endParaRPr lang="zh-CN" altLang="en-US" sz="1600" dirty="0"/>
          </a:p>
        </p:txBody>
      </p:sp>
      <p:sp>
        <p:nvSpPr>
          <p:cNvPr id="52" name="文本框 51">
            <a:extLst>
              <a:ext uri="{FF2B5EF4-FFF2-40B4-BE49-F238E27FC236}">
                <a16:creationId xmlns:a16="http://schemas.microsoft.com/office/drawing/2014/main" id="{26026DFE-CEC6-7536-B72B-8CCC4D9DA188}"/>
              </a:ext>
            </a:extLst>
          </p:cNvPr>
          <p:cNvSpPr txBox="1"/>
          <p:nvPr/>
        </p:nvSpPr>
        <p:spPr>
          <a:xfrm>
            <a:off x="8336597" y="1689806"/>
            <a:ext cx="2804160" cy="584775"/>
          </a:xfrm>
          <a:prstGeom prst="rect">
            <a:avLst/>
          </a:prstGeom>
          <a:noFill/>
        </p:spPr>
        <p:txBody>
          <a:bodyPr wrap="square">
            <a:spAutoFit/>
          </a:bodyPr>
          <a:lstStyle/>
          <a:p>
            <a:r>
              <a:rPr lang="zh-CN" altLang="en-US" sz="1600" kern="100" dirty="0">
                <a:effectLst/>
                <a:latin typeface="+mn-ea"/>
                <a:cs typeface="Times New Roman" panose="02020603050405020304" pitchFamily="18" charset="0"/>
              </a:rPr>
              <a:t>请输入您的内容请输入您的内容请输入您的内容</a:t>
            </a:r>
            <a:endParaRPr lang="zh-CN" altLang="en-US" sz="1600" dirty="0"/>
          </a:p>
        </p:txBody>
      </p:sp>
      <p:sp>
        <p:nvSpPr>
          <p:cNvPr id="53" name="文本框 52">
            <a:extLst>
              <a:ext uri="{FF2B5EF4-FFF2-40B4-BE49-F238E27FC236}">
                <a16:creationId xmlns:a16="http://schemas.microsoft.com/office/drawing/2014/main" id="{415E31C0-20B7-8F09-744F-7F6BF10212D7}"/>
              </a:ext>
            </a:extLst>
          </p:cNvPr>
          <p:cNvSpPr txBox="1"/>
          <p:nvPr/>
        </p:nvSpPr>
        <p:spPr>
          <a:xfrm>
            <a:off x="8336597" y="5101607"/>
            <a:ext cx="2804160" cy="584775"/>
          </a:xfrm>
          <a:prstGeom prst="rect">
            <a:avLst/>
          </a:prstGeom>
          <a:noFill/>
        </p:spPr>
        <p:txBody>
          <a:bodyPr wrap="square">
            <a:spAutoFit/>
          </a:bodyPr>
          <a:lstStyle/>
          <a:p>
            <a:r>
              <a:rPr lang="zh-CN" altLang="en-US" sz="1600" kern="100" dirty="0">
                <a:effectLst/>
                <a:latin typeface="+mn-ea"/>
                <a:cs typeface="Times New Roman" panose="02020603050405020304" pitchFamily="18" charset="0"/>
              </a:rPr>
              <a:t>请输入您的内容请输入您的内容请输入您的内容</a:t>
            </a:r>
            <a:endParaRPr lang="zh-CN" altLang="en-US" sz="1600" dirty="0"/>
          </a:p>
        </p:txBody>
      </p:sp>
      <p:sp>
        <p:nvSpPr>
          <p:cNvPr id="54" name="文本框 53">
            <a:extLst>
              <a:ext uri="{FF2B5EF4-FFF2-40B4-BE49-F238E27FC236}">
                <a16:creationId xmlns:a16="http://schemas.microsoft.com/office/drawing/2014/main" id="{BF699D30-02D5-3C8C-C4F8-6F25958D8E5F}"/>
              </a:ext>
            </a:extLst>
          </p:cNvPr>
          <p:cNvSpPr txBox="1"/>
          <p:nvPr/>
        </p:nvSpPr>
        <p:spPr>
          <a:xfrm>
            <a:off x="8336596" y="3465713"/>
            <a:ext cx="3063653" cy="584775"/>
          </a:xfrm>
          <a:prstGeom prst="rect">
            <a:avLst/>
          </a:prstGeom>
          <a:noFill/>
        </p:spPr>
        <p:txBody>
          <a:bodyPr wrap="square">
            <a:spAutoFit/>
          </a:bodyPr>
          <a:lstStyle/>
          <a:p>
            <a:r>
              <a:rPr lang="zh-CN" altLang="en-US" sz="1600" kern="100" dirty="0">
                <a:effectLst/>
                <a:latin typeface="+mn-ea"/>
                <a:cs typeface="Times New Roman" panose="02020603050405020304" pitchFamily="18" charset="0"/>
              </a:rPr>
              <a:t>请输入您的内容请输入您的内容请输入您的内容</a:t>
            </a:r>
            <a:endParaRPr lang="zh-CN" altLang="en-US" sz="1600" dirty="0"/>
          </a:p>
        </p:txBody>
      </p:sp>
      <p:sp>
        <p:nvSpPr>
          <p:cNvPr id="55" name="文本框 54">
            <a:extLst>
              <a:ext uri="{FF2B5EF4-FFF2-40B4-BE49-F238E27FC236}">
                <a16:creationId xmlns:a16="http://schemas.microsoft.com/office/drawing/2014/main" id="{8ADE3FDB-DD37-4501-250B-ED811DC71777}"/>
              </a:ext>
            </a:extLst>
          </p:cNvPr>
          <p:cNvSpPr txBox="1"/>
          <p:nvPr/>
        </p:nvSpPr>
        <p:spPr>
          <a:xfrm>
            <a:off x="616326" y="3465713"/>
            <a:ext cx="3164822" cy="584775"/>
          </a:xfrm>
          <a:prstGeom prst="rect">
            <a:avLst/>
          </a:prstGeom>
          <a:noFill/>
        </p:spPr>
        <p:txBody>
          <a:bodyPr wrap="square">
            <a:spAutoFit/>
          </a:bodyPr>
          <a:lstStyle/>
          <a:p>
            <a:r>
              <a:rPr lang="zh-CN" altLang="en-US" sz="1600" kern="100" dirty="0">
                <a:effectLst/>
                <a:latin typeface="+mn-ea"/>
                <a:cs typeface="Times New Roman" panose="02020603050405020304" pitchFamily="18" charset="0"/>
              </a:rPr>
              <a:t>请输入您的内容请输入您的内容请输入您的内容</a:t>
            </a:r>
            <a:endParaRPr lang="zh-CN" altLang="en-US" sz="1600" dirty="0"/>
          </a:p>
        </p:txBody>
      </p:sp>
    </p:spTree>
    <p:extLst>
      <p:ext uri="{BB962C8B-B14F-4D97-AF65-F5344CB8AC3E}">
        <p14:creationId xmlns:p14="http://schemas.microsoft.com/office/powerpoint/2010/main" val="23601605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id="{ABA624FD-8B66-396D-5B5A-2D3FC72208E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1419225"/>
            <a:ext cx="12187065" cy="5438775"/>
          </a:xfrm>
          <a:prstGeom prst="rect">
            <a:avLst/>
          </a:prstGeom>
        </p:spPr>
      </p:pic>
      <p:sp>
        <p:nvSpPr>
          <p:cNvPr id="17" name="任意多边形: 形状 16">
            <a:extLst>
              <a:ext uri="{FF2B5EF4-FFF2-40B4-BE49-F238E27FC236}">
                <a16:creationId xmlns:a16="http://schemas.microsoft.com/office/drawing/2014/main" id="{6786B603-59C8-4A6D-304A-27B3702FBACB}"/>
              </a:ext>
            </a:extLst>
          </p:cNvPr>
          <p:cNvSpPr/>
          <p:nvPr/>
        </p:nvSpPr>
        <p:spPr>
          <a:xfrm>
            <a:off x="0" y="5765028"/>
            <a:ext cx="12192000" cy="974492"/>
          </a:xfrm>
          <a:custGeom>
            <a:avLst/>
            <a:gdLst>
              <a:gd name="connsiteX0" fmla="*/ 0 w 12192000"/>
              <a:gd name="connsiteY0" fmla="*/ 0 h 974492"/>
              <a:gd name="connsiteX1" fmla="*/ 1423 w 12192000"/>
              <a:gd name="connsiteY1" fmla="*/ 314 h 974492"/>
              <a:gd name="connsiteX2" fmla="*/ 6096001 w 12192000"/>
              <a:gd name="connsiteY2" fmla="*/ 532867 h 974492"/>
              <a:gd name="connsiteX3" fmla="*/ 12190579 w 12192000"/>
              <a:gd name="connsiteY3" fmla="*/ 314 h 974492"/>
              <a:gd name="connsiteX4" fmla="*/ 12192000 w 12192000"/>
              <a:gd name="connsiteY4" fmla="*/ 0 h 974492"/>
              <a:gd name="connsiteX5" fmla="*/ 12192000 w 12192000"/>
              <a:gd name="connsiteY5" fmla="*/ 974492 h 974492"/>
              <a:gd name="connsiteX6" fmla="*/ 0 w 12192000"/>
              <a:gd name="connsiteY6" fmla="*/ 974492 h 974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974492">
                <a:moveTo>
                  <a:pt x="0" y="0"/>
                </a:moveTo>
                <a:lnTo>
                  <a:pt x="1423" y="314"/>
                </a:lnTo>
                <a:cubicBezTo>
                  <a:pt x="1657632" y="333011"/>
                  <a:pt x="3780931" y="532867"/>
                  <a:pt x="6096001" y="532867"/>
                </a:cubicBezTo>
                <a:cubicBezTo>
                  <a:pt x="8411072" y="532867"/>
                  <a:pt x="10534371" y="333011"/>
                  <a:pt x="12190579" y="314"/>
                </a:cubicBezTo>
                <a:lnTo>
                  <a:pt x="12192000" y="0"/>
                </a:lnTo>
                <a:lnTo>
                  <a:pt x="12192000" y="974492"/>
                </a:lnTo>
                <a:lnTo>
                  <a:pt x="0" y="974492"/>
                </a:lnTo>
                <a:close/>
              </a:path>
            </a:pathLst>
          </a:custGeom>
          <a:solidFill>
            <a:schemeClr val="accent2">
              <a:alpha val="9294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形状 17">
            <a:extLst>
              <a:ext uri="{FF2B5EF4-FFF2-40B4-BE49-F238E27FC236}">
                <a16:creationId xmlns:a16="http://schemas.microsoft.com/office/drawing/2014/main" id="{EF309562-88C5-4140-0A66-79AAA7B336E9}"/>
              </a:ext>
            </a:extLst>
          </p:cNvPr>
          <p:cNvSpPr/>
          <p:nvPr/>
        </p:nvSpPr>
        <p:spPr>
          <a:xfrm>
            <a:off x="0" y="5883508"/>
            <a:ext cx="12192000" cy="974492"/>
          </a:xfrm>
          <a:custGeom>
            <a:avLst/>
            <a:gdLst>
              <a:gd name="connsiteX0" fmla="*/ 0 w 12192000"/>
              <a:gd name="connsiteY0" fmla="*/ 0 h 974492"/>
              <a:gd name="connsiteX1" fmla="*/ 1423 w 12192000"/>
              <a:gd name="connsiteY1" fmla="*/ 314 h 974492"/>
              <a:gd name="connsiteX2" fmla="*/ 6096001 w 12192000"/>
              <a:gd name="connsiteY2" fmla="*/ 532867 h 974492"/>
              <a:gd name="connsiteX3" fmla="*/ 12190579 w 12192000"/>
              <a:gd name="connsiteY3" fmla="*/ 314 h 974492"/>
              <a:gd name="connsiteX4" fmla="*/ 12192000 w 12192000"/>
              <a:gd name="connsiteY4" fmla="*/ 0 h 974492"/>
              <a:gd name="connsiteX5" fmla="*/ 12192000 w 12192000"/>
              <a:gd name="connsiteY5" fmla="*/ 974492 h 974492"/>
              <a:gd name="connsiteX6" fmla="*/ 0 w 12192000"/>
              <a:gd name="connsiteY6" fmla="*/ 974492 h 974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974492">
                <a:moveTo>
                  <a:pt x="0" y="0"/>
                </a:moveTo>
                <a:lnTo>
                  <a:pt x="1423" y="314"/>
                </a:lnTo>
                <a:cubicBezTo>
                  <a:pt x="1657632" y="333011"/>
                  <a:pt x="3780931" y="532867"/>
                  <a:pt x="6096001" y="532867"/>
                </a:cubicBezTo>
                <a:cubicBezTo>
                  <a:pt x="8411072" y="532867"/>
                  <a:pt x="10534371" y="333011"/>
                  <a:pt x="12190579" y="314"/>
                </a:cubicBezTo>
                <a:lnTo>
                  <a:pt x="12192000" y="0"/>
                </a:lnTo>
                <a:lnTo>
                  <a:pt x="12192000" y="974492"/>
                </a:lnTo>
                <a:lnTo>
                  <a:pt x="0" y="974492"/>
                </a:lnTo>
                <a:close/>
              </a:path>
            </a:pathLst>
          </a:custGeom>
          <a:solidFill>
            <a:schemeClr val="accent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矩形: 圆角 18">
            <a:extLst>
              <a:ext uri="{FF2B5EF4-FFF2-40B4-BE49-F238E27FC236}">
                <a16:creationId xmlns:a16="http://schemas.microsoft.com/office/drawing/2014/main" id="{7E391A65-679E-DA1B-80F0-CBE0B98B7076}"/>
              </a:ext>
            </a:extLst>
          </p:cNvPr>
          <p:cNvSpPr/>
          <p:nvPr/>
        </p:nvSpPr>
        <p:spPr>
          <a:xfrm>
            <a:off x="695325" y="1345199"/>
            <a:ext cx="10801350" cy="1843739"/>
          </a:xfrm>
          <a:prstGeom prst="roundRect">
            <a:avLst>
              <a:gd name="adj" fmla="val 50000"/>
            </a:avLst>
          </a:prstGeom>
          <a:solidFill>
            <a:schemeClr val="bg1"/>
          </a:solidFill>
          <a:ln>
            <a:noFill/>
          </a:ln>
          <a:effectLst>
            <a:outerShdw blurRad="419100" dist="254000" dir="5400000" algn="t" rotWithShape="0">
              <a:schemeClr val="accent1">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a:extLst>
              <a:ext uri="{FF2B5EF4-FFF2-40B4-BE49-F238E27FC236}">
                <a16:creationId xmlns:a16="http://schemas.microsoft.com/office/drawing/2014/main" id="{33C121C9-39B7-432A-8EE1-D4F6BA22FDC3}"/>
              </a:ext>
            </a:extLst>
          </p:cNvPr>
          <p:cNvSpPr/>
          <p:nvPr/>
        </p:nvSpPr>
        <p:spPr>
          <a:xfrm>
            <a:off x="1310075" y="1788181"/>
            <a:ext cx="9571851" cy="1107996"/>
          </a:xfrm>
          <a:prstGeom prst="rect">
            <a:avLst/>
          </a:prstGeom>
        </p:spPr>
        <p:txBody>
          <a:bodyPr wrap="none">
            <a:spAutoFit/>
          </a:bodyPr>
          <a:lstStyle/>
          <a:p>
            <a:r>
              <a:rPr lang="zh-CN" altLang="en-US" sz="6600" dirty="0">
                <a:solidFill>
                  <a:schemeClr val="accent1"/>
                </a:solidFill>
                <a:latin typeface="+mj-lt"/>
                <a:ea typeface="+mj-ea"/>
                <a:cs typeface="阿里巴巴普惠体 B" panose="00020600040101010101" pitchFamily="18" charset="-122"/>
              </a:rPr>
              <a:t>五、资金预算及投资回报</a:t>
            </a:r>
          </a:p>
        </p:txBody>
      </p:sp>
    </p:spTree>
    <p:extLst>
      <p:ext uri="{BB962C8B-B14F-4D97-AF65-F5344CB8AC3E}">
        <p14:creationId xmlns:p14="http://schemas.microsoft.com/office/powerpoint/2010/main" val="9535183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 name="矩形: 圆角 24">
            <a:extLst>
              <a:ext uri="{FF2B5EF4-FFF2-40B4-BE49-F238E27FC236}">
                <a16:creationId xmlns:a16="http://schemas.microsoft.com/office/drawing/2014/main" id="{BE364443-064E-A627-FA60-4E4D96A9AF67}"/>
              </a:ext>
            </a:extLst>
          </p:cNvPr>
          <p:cNvSpPr/>
          <p:nvPr/>
        </p:nvSpPr>
        <p:spPr>
          <a:xfrm>
            <a:off x="4373857" y="3852732"/>
            <a:ext cx="3444286" cy="1435691"/>
          </a:xfrm>
          <a:prstGeom prst="roundRect">
            <a:avLst>
              <a:gd name="adj" fmla="val 8212"/>
            </a:avLst>
          </a:prstGeom>
          <a:solidFill>
            <a:schemeClr val="bg1"/>
          </a:solidFill>
          <a:ln>
            <a:noFill/>
          </a:ln>
          <a:effectLst>
            <a:outerShdw blurRad="279400" dist="63500" dir="540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6" name="矩形: 圆角 25">
            <a:extLst>
              <a:ext uri="{FF2B5EF4-FFF2-40B4-BE49-F238E27FC236}">
                <a16:creationId xmlns:a16="http://schemas.microsoft.com/office/drawing/2014/main" id="{2A540BF9-9100-BE5B-371E-BEC584C5E869}"/>
              </a:ext>
            </a:extLst>
          </p:cNvPr>
          <p:cNvSpPr/>
          <p:nvPr/>
        </p:nvSpPr>
        <p:spPr>
          <a:xfrm>
            <a:off x="8030646" y="3852732"/>
            <a:ext cx="3444286" cy="1435691"/>
          </a:xfrm>
          <a:prstGeom prst="roundRect">
            <a:avLst>
              <a:gd name="adj" fmla="val 8212"/>
            </a:avLst>
          </a:prstGeom>
          <a:solidFill>
            <a:schemeClr val="bg1"/>
          </a:solidFill>
          <a:ln>
            <a:noFill/>
          </a:ln>
          <a:effectLst>
            <a:outerShdw blurRad="279400" dist="63500" dir="540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pic>
        <p:nvPicPr>
          <p:cNvPr id="24" name="图片 23">
            <a:extLst>
              <a:ext uri="{FF2B5EF4-FFF2-40B4-BE49-F238E27FC236}">
                <a16:creationId xmlns:a16="http://schemas.microsoft.com/office/drawing/2014/main" id="{37D1BD5C-4E09-472E-A73E-86CD641F17B0}"/>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695325" y="1871066"/>
            <a:ext cx="3444285" cy="2788206"/>
          </a:xfrm>
          <a:custGeom>
            <a:avLst/>
            <a:gdLst>
              <a:gd name="connsiteX0" fmla="*/ 238172 w 3582742"/>
              <a:gd name="connsiteY0" fmla="*/ 0 h 2900289"/>
              <a:gd name="connsiteX1" fmla="*/ 3344570 w 3582742"/>
              <a:gd name="connsiteY1" fmla="*/ 0 h 2900289"/>
              <a:gd name="connsiteX2" fmla="*/ 3582742 w 3582742"/>
              <a:gd name="connsiteY2" fmla="*/ 238172 h 2900289"/>
              <a:gd name="connsiteX3" fmla="*/ 3582742 w 3582742"/>
              <a:gd name="connsiteY3" fmla="*/ 2662117 h 2900289"/>
              <a:gd name="connsiteX4" fmla="*/ 3344570 w 3582742"/>
              <a:gd name="connsiteY4" fmla="*/ 2900289 h 2900289"/>
              <a:gd name="connsiteX5" fmla="*/ 238172 w 3582742"/>
              <a:gd name="connsiteY5" fmla="*/ 2900289 h 2900289"/>
              <a:gd name="connsiteX6" fmla="*/ 0 w 3582742"/>
              <a:gd name="connsiteY6" fmla="*/ 2662117 h 2900289"/>
              <a:gd name="connsiteX7" fmla="*/ 0 w 3582742"/>
              <a:gd name="connsiteY7" fmla="*/ 238172 h 2900289"/>
              <a:gd name="connsiteX8" fmla="*/ 238172 w 3582742"/>
              <a:gd name="connsiteY8" fmla="*/ 0 h 2900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82742" h="2900289">
                <a:moveTo>
                  <a:pt x="238172" y="0"/>
                </a:moveTo>
                <a:lnTo>
                  <a:pt x="3344570" y="0"/>
                </a:lnTo>
                <a:cubicBezTo>
                  <a:pt x="3476109" y="0"/>
                  <a:pt x="3582742" y="106633"/>
                  <a:pt x="3582742" y="238172"/>
                </a:cubicBezTo>
                <a:lnTo>
                  <a:pt x="3582742" y="2662117"/>
                </a:lnTo>
                <a:cubicBezTo>
                  <a:pt x="3582742" y="2793656"/>
                  <a:pt x="3476109" y="2900289"/>
                  <a:pt x="3344570" y="2900289"/>
                </a:cubicBezTo>
                <a:lnTo>
                  <a:pt x="238172" y="2900289"/>
                </a:lnTo>
                <a:cubicBezTo>
                  <a:pt x="106633" y="2900289"/>
                  <a:pt x="0" y="2793656"/>
                  <a:pt x="0" y="2662117"/>
                </a:cubicBezTo>
                <a:lnTo>
                  <a:pt x="0" y="238172"/>
                </a:lnTo>
                <a:cubicBezTo>
                  <a:pt x="0" y="106633"/>
                  <a:pt x="106633" y="0"/>
                  <a:pt x="238172" y="0"/>
                </a:cubicBezTo>
                <a:close/>
              </a:path>
            </a:pathLst>
          </a:custGeom>
        </p:spPr>
      </p:pic>
      <p:sp>
        <p:nvSpPr>
          <p:cNvPr id="15" name="矩形: 圆角 14">
            <a:extLst>
              <a:ext uri="{FF2B5EF4-FFF2-40B4-BE49-F238E27FC236}">
                <a16:creationId xmlns:a16="http://schemas.microsoft.com/office/drawing/2014/main" id="{A0CCC376-A86D-4F05-9599-493EE34E7D13}"/>
              </a:ext>
            </a:extLst>
          </p:cNvPr>
          <p:cNvSpPr/>
          <p:nvPr/>
        </p:nvSpPr>
        <p:spPr>
          <a:xfrm>
            <a:off x="695324" y="1871065"/>
            <a:ext cx="3444286" cy="3417358"/>
          </a:xfrm>
          <a:prstGeom prst="roundRect">
            <a:avLst>
              <a:gd name="adj" fmla="val 8212"/>
            </a:avLst>
          </a:prstGeom>
          <a:gradFill>
            <a:gsLst>
              <a:gs pos="31000">
                <a:schemeClr val="bg1"/>
              </a:gs>
              <a:gs pos="100000">
                <a:schemeClr val="bg1">
                  <a:alpha val="0"/>
                </a:schemeClr>
              </a:gs>
            </a:gsLst>
            <a:lin ang="16200000" scaled="1"/>
          </a:gradFill>
          <a:ln>
            <a:noFill/>
          </a:ln>
          <a:effectLst>
            <a:outerShdw blurRad="279400" dist="63500" dir="540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48431E8D-2816-473C-9F2F-214E712CC024}"/>
              </a:ext>
            </a:extLst>
          </p:cNvPr>
          <p:cNvSpPr/>
          <p:nvPr/>
        </p:nvSpPr>
        <p:spPr>
          <a:xfrm>
            <a:off x="695325" y="324457"/>
            <a:ext cx="1826141" cy="584775"/>
          </a:xfrm>
          <a:prstGeom prst="rect">
            <a:avLst/>
          </a:prstGeom>
        </p:spPr>
        <p:txBody>
          <a:bodyPr wrap="none">
            <a:spAutoFit/>
          </a:bodyPr>
          <a:lstStyle/>
          <a:p>
            <a:r>
              <a:rPr lang="zh-CN" altLang="en-US" sz="3200" dirty="0">
                <a:latin typeface="+mj-ea"/>
                <a:ea typeface="+mj-ea"/>
                <a:cs typeface="阿里巴巴普惠体 B" panose="00020600040101010101" pitchFamily="18" charset="-122"/>
              </a:rPr>
              <a:t>资金预算</a:t>
            </a:r>
            <a:endParaRPr lang="zh-CN" altLang="en-US" sz="3200" dirty="0">
              <a:latin typeface="+mj-ea"/>
              <a:ea typeface="+mj-ea"/>
            </a:endParaRPr>
          </a:p>
        </p:txBody>
      </p:sp>
      <p:sp>
        <p:nvSpPr>
          <p:cNvPr id="8" name="矩形 7">
            <a:extLst>
              <a:ext uri="{FF2B5EF4-FFF2-40B4-BE49-F238E27FC236}">
                <a16:creationId xmlns:a16="http://schemas.microsoft.com/office/drawing/2014/main" id="{6FF66966-0B23-430D-A9CC-1E77D89B0382}"/>
              </a:ext>
            </a:extLst>
          </p:cNvPr>
          <p:cNvSpPr/>
          <p:nvPr/>
        </p:nvSpPr>
        <p:spPr>
          <a:xfrm>
            <a:off x="801540" y="4285834"/>
            <a:ext cx="3231855" cy="1015663"/>
          </a:xfrm>
          <a:prstGeom prst="rect">
            <a:avLst/>
          </a:prstGeom>
        </p:spPr>
        <p:txBody>
          <a:bodyPr wrap="square">
            <a:spAutoFit/>
          </a:bodyPr>
          <a:lstStyle/>
          <a:p>
            <a:r>
              <a:rPr lang="zh-CN" altLang="en-US" sz="2000" dirty="0">
                <a:latin typeface="+mj-ea"/>
                <a:ea typeface="+mj-ea"/>
                <a:cs typeface="阿里巴巴普惠体" panose="00020600040101010101" pitchFamily="18" charset="-122"/>
              </a:rPr>
              <a:t>每人暂投</a:t>
            </a:r>
            <a:r>
              <a:rPr lang="en-US" altLang="zh-CN" sz="2000" dirty="0">
                <a:latin typeface="+mj-ea"/>
                <a:ea typeface="+mj-ea"/>
                <a:cs typeface="阿里巴巴普惠体" panose="00020600040101010101" pitchFamily="18" charset="-122"/>
              </a:rPr>
              <a:t>XX</a:t>
            </a:r>
            <a:r>
              <a:rPr lang="zh-CN" altLang="en-US" sz="2000" dirty="0">
                <a:latin typeface="+mj-ea"/>
                <a:ea typeface="+mj-ea"/>
                <a:cs typeface="阿里巴巴普惠体" panose="00020600040101010101" pitchFamily="18" charset="-122"/>
              </a:rPr>
              <a:t>万备用金，每个人完成</a:t>
            </a:r>
            <a:r>
              <a:rPr lang="en-US" altLang="zh-CN" sz="2000" dirty="0">
                <a:latin typeface="+mj-ea"/>
                <a:ea typeface="+mj-ea"/>
                <a:cs typeface="阿里巴巴普惠体" panose="00020600040101010101" pitchFamily="18" charset="-122"/>
              </a:rPr>
              <a:t>XXX</a:t>
            </a:r>
            <a:r>
              <a:rPr lang="zh-CN" altLang="en-US" sz="2000" dirty="0">
                <a:latin typeface="+mj-ea"/>
                <a:ea typeface="+mj-ea"/>
                <a:cs typeface="阿里巴巴普惠体" panose="00020600040101010101" pitchFamily="18" charset="-122"/>
              </a:rPr>
              <a:t>万的业绩打底</a:t>
            </a:r>
          </a:p>
        </p:txBody>
      </p:sp>
      <p:sp>
        <p:nvSpPr>
          <p:cNvPr id="7" name="矩形 6">
            <a:extLst>
              <a:ext uri="{FF2B5EF4-FFF2-40B4-BE49-F238E27FC236}">
                <a16:creationId xmlns:a16="http://schemas.microsoft.com/office/drawing/2014/main" id="{75E4CA1C-F0E2-4EEB-9B0D-D1E2A2FD8BDE}"/>
              </a:ext>
            </a:extLst>
          </p:cNvPr>
          <p:cNvSpPr/>
          <p:nvPr/>
        </p:nvSpPr>
        <p:spPr>
          <a:xfrm>
            <a:off x="4577463" y="4525396"/>
            <a:ext cx="2241137" cy="584775"/>
          </a:xfrm>
          <a:prstGeom prst="rect">
            <a:avLst/>
          </a:prstGeom>
        </p:spPr>
        <p:txBody>
          <a:bodyPr wrap="square">
            <a:spAutoFit/>
          </a:bodyPr>
          <a:lstStyle/>
          <a:p>
            <a:r>
              <a:rPr lang="en-US" altLang="zh-CN" sz="3200" dirty="0">
                <a:solidFill>
                  <a:schemeClr val="accent1"/>
                </a:solidFill>
                <a:latin typeface="+mj-ea"/>
                <a:ea typeface="+mj-ea"/>
                <a:cs typeface="阿里巴巴普惠体" panose="00020600040101010101" pitchFamily="18" charset="-122"/>
              </a:rPr>
              <a:t>00</a:t>
            </a:r>
            <a:r>
              <a:rPr lang="zh-CN" altLang="en-US" sz="3200" dirty="0">
                <a:solidFill>
                  <a:schemeClr val="accent1"/>
                </a:solidFill>
                <a:latin typeface="+mj-ea"/>
                <a:ea typeface="+mj-ea"/>
                <a:cs typeface="阿里巴巴普惠体" panose="00020600040101010101" pitchFamily="18" charset="-122"/>
              </a:rPr>
              <a:t>一</a:t>
            </a:r>
            <a:r>
              <a:rPr lang="en-US" altLang="zh-CN" sz="3200" dirty="0">
                <a:solidFill>
                  <a:schemeClr val="accent1"/>
                </a:solidFill>
                <a:latin typeface="+mj-ea"/>
                <a:ea typeface="+mj-ea"/>
                <a:cs typeface="阿里巴巴普惠体" panose="00020600040101010101" pitchFamily="18" charset="-122"/>
              </a:rPr>
              <a:t>00</a:t>
            </a:r>
            <a:r>
              <a:rPr lang="zh-CN" altLang="en-US" sz="3200" dirty="0">
                <a:solidFill>
                  <a:schemeClr val="accent1"/>
                </a:solidFill>
                <a:latin typeface="+mj-ea"/>
                <a:ea typeface="+mj-ea"/>
                <a:cs typeface="阿里巴巴普惠体" panose="00020600040101010101" pitchFamily="18" charset="-122"/>
              </a:rPr>
              <a:t>万</a:t>
            </a:r>
          </a:p>
        </p:txBody>
      </p:sp>
      <p:sp>
        <p:nvSpPr>
          <p:cNvPr id="11" name="矩形 10">
            <a:extLst>
              <a:ext uri="{FF2B5EF4-FFF2-40B4-BE49-F238E27FC236}">
                <a16:creationId xmlns:a16="http://schemas.microsoft.com/office/drawing/2014/main" id="{D272C1CF-AF01-42B0-A3F7-FF676007E4F8}"/>
              </a:ext>
            </a:extLst>
          </p:cNvPr>
          <p:cNvSpPr/>
          <p:nvPr/>
        </p:nvSpPr>
        <p:spPr>
          <a:xfrm>
            <a:off x="4536076" y="4061636"/>
            <a:ext cx="1800493" cy="369332"/>
          </a:xfrm>
          <a:prstGeom prst="rect">
            <a:avLst/>
          </a:prstGeom>
        </p:spPr>
        <p:txBody>
          <a:bodyPr wrap="none">
            <a:spAutoFit/>
          </a:bodyPr>
          <a:lstStyle/>
          <a:p>
            <a:r>
              <a:rPr lang="zh-CN" altLang="en-US" dirty="0">
                <a:latin typeface="+mj-ea"/>
                <a:ea typeface="+mj-ea"/>
                <a:cs typeface="阿里巴巴普惠体" panose="00020600040101010101" pitchFamily="18" charset="-122"/>
              </a:rPr>
              <a:t>资金预算每家店</a:t>
            </a:r>
            <a:endParaRPr lang="zh-CN" altLang="en-US" dirty="0">
              <a:latin typeface="+mj-ea"/>
              <a:ea typeface="+mj-ea"/>
            </a:endParaRPr>
          </a:p>
        </p:txBody>
      </p:sp>
      <p:sp>
        <p:nvSpPr>
          <p:cNvPr id="12" name="矩形 11">
            <a:extLst>
              <a:ext uri="{FF2B5EF4-FFF2-40B4-BE49-F238E27FC236}">
                <a16:creationId xmlns:a16="http://schemas.microsoft.com/office/drawing/2014/main" id="{220956AA-5DC1-45A8-9B76-2F31BF89485C}"/>
              </a:ext>
            </a:extLst>
          </p:cNvPr>
          <p:cNvSpPr/>
          <p:nvPr/>
        </p:nvSpPr>
        <p:spPr>
          <a:xfrm>
            <a:off x="3281710" y="-503887"/>
            <a:ext cx="412292" cy="369332"/>
          </a:xfrm>
          <a:prstGeom prst="rect">
            <a:avLst/>
          </a:prstGeom>
        </p:spPr>
        <p:txBody>
          <a:bodyPr wrap="none">
            <a:spAutoFit/>
          </a:bodyPr>
          <a:lstStyle/>
          <a:p>
            <a:r>
              <a:rPr lang="zh-CN" altLang="en-US" dirty="0">
                <a:latin typeface="阿里巴巴普惠体 B" panose="00020600040101010101" pitchFamily="18" charset="-122"/>
                <a:ea typeface="阿里巴巴普惠体 B" panose="00020600040101010101" pitchFamily="18" charset="-122"/>
                <a:cs typeface="阿里巴巴普惠体 B" panose="00020600040101010101" pitchFamily="18" charset="-122"/>
              </a:rPr>
              <a:t>及</a:t>
            </a:r>
            <a:endParaRPr lang="zh-CN" altLang="en-US" dirty="0"/>
          </a:p>
        </p:txBody>
      </p:sp>
      <p:sp>
        <p:nvSpPr>
          <p:cNvPr id="16" name="矩形 15">
            <a:extLst>
              <a:ext uri="{FF2B5EF4-FFF2-40B4-BE49-F238E27FC236}">
                <a16:creationId xmlns:a16="http://schemas.microsoft.com/office/drawing/2014/main" id="{69E25483-E5BA-40E9-B496-091AD5B3A33E}"/>
              </a:ext>
            </a:extLst>
          </p:cNvPr>
          <p:cNvSpPr/>
          <p:nvPr/>
        </p:nvSpPr>
        <p:spPr>
          <a:xfrm>
            <a:off x="8228842" y="4525397"/>
            <a:ext cx="1431802" cy="584775"/>
          </a:xfrm>
          <a:prstGeom prst="rect">
            <a:avLst/>
          </a:prstGeom>
        </p:spPr>
        <p:txBody>
          <a:bodyPr wrap="none">
            <a:spAutoFit/>
          </a:bodyPr>
          <a:lstStyle/>
          <a:p>
            <a:r>
              <a:rPr lang="en-US" altLang="zh-CN" sz="3200" dirty="0">
                <a:solidFill>
                  <a:schemeClr val="accent1"/>
                </a:solidFill>
                <a:latin typeface="+mj-ea"/>
                <a:ea typeface="+mj-ea"/>
                <a:cs typeface="阿里巴巴普惠体" panose="00020600040101010101" pitchFamily="18" charset="-122"/>
              </a:rPr>
              <a:t>999</a:t>
            </a:r>
            <a:r>
              <a:rPr lang="zh-CN" altLang="en-US" sz="3200" dirty="0">
                <a:solidFill>
                  <a:schemeClr val="accent1"/>
                </a:solidFill>
                <a:latin typeface="+mj-ea"/>
                <a:ea typeface="+mj-ea"/>
                <a:cs typeface="阿里巴巴普惠体" panose="00020600040101010101" pitchFamily="18" charset="-122"/>
              </a:rPr>
              <a:t>家</a:t>
            </a:r>
          </a:p>
        </p:txBody>
      </p:sp>
      <p:sp>
        <p:nvSpPr>
          <p:cNvPr id="20" name="矩形 19">
            <a:extLst>
              <a:ext uri="{FF2B5EF4-FFF2-40B4-BE49-F238E27FC236}">
                <a16:creationId xmlns:a16="http://schemas.microsoft.com/office/drawing/2014/main" id="{EF8386F4-22D2-489D-88A7-085CAF6A6EB6}"/>
              </a:ext>
            </a:extLst>
          </p:cNvPr>
          <p:cNvSpPr/>
          <p:nvPr/>
        </p:nvSpPr>
        <p:spPr>
          <a:xfrm>
            <a:off x="8228842" y="4061636"/>
            <a:ext cx="1107996" cy="369332"/>
          </a:xfrm>
          <a:prstGeom prst="rect">
            <a:avLst/>
          </a:prstGeom>
        </p:spPr>
        <p:txBody>
          <a:bodyPr wrap="none">
            <a:spAutoFit/>
          </a:bodyPr>
          <a:lstStyle/>
          <a:p>
            <a:r>
              <a:rPr lang="zh-CN" altLang="en-US" dirty="0">
                <a:latin typeface="+mj-ea"/>
                <a:ea typeface="+mj-ea"/>
                <a:cs typeface="阿里巴巴普惠体" panose="00020600040101010101" pitchFamily="18" charset="-122"/>
              </a:rPr>
              <a:t>建设规模</a:t>
            </a:r>
            <a:endParaRPr lang="en-US" altLang="zh-CN" dirty="0">
              <a:latin typeface="+mj-ea"/>
              <a:ea typeface="+mj-ea"/>
              <a:cs typeface="阿里巴巴普惠体" panose="00020600040101010101" pitchFamily="18" charset="-122"/>
            </a:endParaRPr>
          </a:p>
        </p:txBody>
      </p:sp>
      <p:sp>
        <p:nvSpPr>
          <p:cNvPr id="2" name="任意多边形: 形状 1">
            <a:extLst>
              <a:ext uri="{FF2B5EF4-FFF2-40B4-BE49-F238E27FC236}">
                <a16:creationId xmlns:a16="http://schemas.microsoft.com/office/drawing/2014/main" id="{9205CAFB-641C-2023-E53D-17C7B047595A}"/>
              </a:ext>
            </a:extLst>
          </p:cNvPr>
          <p:cNvSpPr/>
          <p:nvPr/>
        </p:nvSpPr>
        <p:spPr>
          <a:xfrm>
            <a:off x="0" y="5765028"/>
            <a:ext cx="12192000" cy="974492"/>
          </a:xfrm>
          <a:custGeom>
            <a:avLst/>
            <a:gdLst>
              <a:gd name="connsiteX0" fmla="*/ 0 w 12192000"/>
              <a:gd name="connsiteY0" fmla="*/ 0 h 974492"/>
              <a:gd name="connsiteX1" fmla="*/ 1423 w 12192000"/>
              <a:gd name="connsiteY1" fmla="*/ 314 h 974492"/>
              <a:gd name="connsiteX2" fmla="*/ 6096001 w 12192000"/>
              <a:gd name="connsiteY2" fmla="*/ 532867 h 974492"/>
              <a:gd name="connsiteX3" fmla="*/ 12190579 w 12192000"/>
              <a:gd name="connsiteY3" fmla="*/ 314 h 974492"/>
              <a:gd name="connsiteX4" fmla="*/ 12192000 w 12192000"/>
              <a:gd name="connsiteY4" fmla="*/ 0 h 974492"/>
              <a:gd name="connsiteX5" fmla="*/ 12192000 w 12192000"/>
              <a:gd name="connsiteY5" fmla="*/ 974492 h 974492"/>
              <a:gd name="connsiteX6" fmla="*/ 0 w 12192000"/>
              <a:gd name="connsiteY6" fmla="*/ 974492 h 974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974492">
                <a:moveTo>
                  <a:pt x="0" y="0"/>
                </a:moveTo>
                <a:lnTo>
                  <a:pt x="1423" y="314"/>
                </a:lnTo>
                <a:cubicBezTo>
                  <a:pt x="1657632" y="333011"/>
                  <a:pt x="3780931" y="532867"/>
                  <a:pt x="6096001" y="532867"/>
                </a:cubicBezTo>
                <a:cubicBezTo>
                  <a:pt x="8411072" y="532867"/>
                  <a:pt x="10534371" y="333011"/>
                  <a:pt x="12190579" y="314"/>
                </a:cubicBezTo>
                <a:lnTo>
                  <a:pt x="12192000" y="0"/>
                </a:lnTo>
                <a:lnTo>
                  <a:pt x="12192000" y="974492"/>
                </a:lnTo>
                <a:lnTo>
                  <a:pt x="0" y="974492"/>
                </a:lnTo>
                <a:close/>
              </a:path>
            </a:pathLst>
          </a:custGeom>
          <a:solidFill>
            <a:schemeClr val="accent2">
              <a:alpha val="9294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任意多边形: 形状 5">
            <a:extLst>
              <a:ext uri="{FF2B5EF4-FFF2-40B4-BE49-F238E27FC236}">
                <a16:creationId xmlns:a16="http://schemas.microsoft.com/office/drawing/2014/main" id="{F92D7445-667B-0E69-8B88-070EFACCC915}"/>
              </a:ext>
            </a:extLst>
          </p:cNvPr>
          <p:cNvSpPr/>
          <p:nvPr/>
        </p:nvSpPr>
        <p:spPr>
          <a:xfrm>
            <a:off x="0" y="5883508"/>
            <a:ext cx="12192000" cy="974492"/>
          </a:xfrm>
          <a:custGeom>
            <a:avLst/>
            <a:gdLst>
              <a:gd name="connsiteX0" fmla="*/ 0 w 12192000"/>
              <a:gd name="connsiteY0" fmla="*/ 0 h 974492"/>
              <a:gd name="connsiteX1" fmla="*/ 1423 w 12192000"/>
              <a:gd name="connsiteY1" fmla="*/ 314 h 974492"/>
              <a:gd name="connsiteX2" fmla="*/ 6096001 w 12192000"/>
              <a:gd name="connsiteY2" fmla="*/ 532867 h 974492"/>
              <a:gd name="connsiteX3" fmla="*/ 12190579 w 12192000"/>
              <a:gd name="connsiteY3" fmla="*/ 314 h 974492"/>
              <a:gd name="connsiteX4" fmla="*/ 12192000 w 12192000"/>
              <a:gd name="connsiteY4" fmla="*/ 0 h 974492"/>
              <a:gd name="connsiteX5" fmla="*/ 12192000 w 12192000"/>
              <a:gd name="connsiteY5" fmla="*/ 974492 h 974492"/>
              <a:gd name="connsiteX6" fmla="*/ 0 w 12192000"/>
              <a:gd name="connsiteY6" fmla="*/ 974492 h 974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974492">
                <a:moveTo>
                  <a:pt x="0" y="0"/>
                </a:moveTo>
                <a:lnTo>
                  <a:pt x="1423" y="314"/>
                </a:lnTo>
                <a:cubicBezTo>
                  <a:pt x="1657632" y="333011"/>
                  <a:pt x="3780931" y="532867"/>
                  <a:pt x="6096001" y="532867"/>
                </a:cubicBezTo>
                <a:cubicBezTo>
                  <a:pt x="8411072" y="532867"/>
                  <a:pt x="10534371" y="333011"/>
                  <a:pt x="12190579" y="314"/>
                </a:cubicBezTo>
                <a:lnTo>
                  <a:pt x="12192000" y="0"/>
                </a:lnTo>
                <a:lnTo>
                  <a:pt x="12192000" y="974492"/>
                </a:lnTo>
                <a:lnTo>
                  <a:pt x="0" y="974492"/>
                </a:lnTo>
                <a:close/>
              </a:path>
            </a:pathLst>
          </a:custGeom>
          <a:solidFill>
            <a:schemeClr val="accent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4" name="组合 13">
            <a:extLst>
              <a:ext uri="{FF2B5EF4-FFF2-40B4-BE49-F238E27FC236}">
                <a16:creationId xmlns:a16="http://schemas.microsoft.com/office/drawing/2014/main" id="{3E688502-FDBF-18DF-99AA-A5228B000BE0}"/>
              </a:ext>
            </a:extLst>
          </p:cNvPr>
          <p:cNvGrpSpPr/>
          <p:nvPr/>
        </p:nvGrpSpPr>
        <p:grpSpPr>
          <a:xfrm>
            <a:off x="359979" y="137116"/>
            <a:ext cx="330835" cy="662984"/>
            <a:chOff x="359979" y="137116"/>
            <a:chExt cx="330835" cy="662984"/>
          </a:xfrm>
        </p:grpSpPr>
        <p:sp>
          <p:nvSpPr>
            <p:cNvPr id="21" name="矩形 20">
              <a:extLst>
                <a:ext uri="{FF2B5EF4-FFF2-40B4-BE49-F238E27FC236}">
                  <a16:creationId xmlns:a16="http://schemas.microsoft.com/office/drawing/2014/main" id="{414246F2-DABC-F737-1B69-A442CAFE9ABA}"/>
                </a:ext>
              </a:extLst>
            </p:cNvPr>
            <p:cNvSpPr/>
            <p:nvPr/>
          </p:nvSpPr>
          <p:spPr>
            <a:xfrm>
              <a:off x="573339" y="137116"/>
              <a:ext cx="117475" cy="662984"/>
            </a:xfrm>
            <a:prstGeom prst="rect">
              <a:avLst/>
            </a:prstGeom>
            <a:gradFill>
              <a:gsLst>
                <a:gs pos="16000">
                  <a:schemeClr val="accent1"/>
                </a:gs>
                <a:gs pos="100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a16="http://schemas.microsoft.com/office/drawing/2014/main" id="{657283AF-94BD-BAB3-0FE3-BE18E7B98D5E}"/>
                </a:ext>
              </a:extLst>
            </p:cNvPr>
            <p:cNvSpPr/>
            <p:nvPr/>
          </p:nvSpPr>
          <p:spPr>
            <a:xfrm>
              <a:off x="359979" y="339260"/>
              <a:ext cx="117475" cy="460840"/>
            </a:xfrm>
            <a:prstGeom prst="rect">
              <a:avLst/>
            </a:prstGeom>
            <a:gradFill>
              <a:gsLst>
                <a:gs pos="16000">
                  <a:schemeClr val="accent1"/>
                </a:gs>
                <a:gs pos="100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3" name="文本框 22">
            <a:extLst>
              <a:ext uri="{FF2B5EF4-FFF2-40B4-BE49-F238E27FC236}">
                <a16:creationId xmlns:a16="http://schemas.microsoft.com/office/drawing/2014/main" id="{60852FF4-5E9F-B185-1691-ACFFA3B80C9B}"/>
              </a:ext>
            </a:extLst>
          </p:cNvPr>
          <p:cNvSpPr txBox="1"/>
          <p:nvPr/>
        </p:nvSpPr>
        <p:spPr>
          <a:xfrm>
            <a:off x="10237536" y="518835"/>
            <a:ext cx="1438275" cy="369332"/>
          </a:xfrm>
          <a:prstGeom prst="rect">
            <a:avLst/>
          </a:prstGeom>
          <a:noFill/>
        </p:spPr>
        <p:txBody>
          <a:bodyPr wrap="square" rtlCol="0">
            <a:spAutoFit/>
          </a:bodyPr>
          <a:lstStyle/>
          <a:p>
            <a:r>
              <a:rPr lang="zh-CN" altLang="en-US" dirty="0">
                <a:solidFill>
                  <a:schemeClr val="accent1"/>
                </a:solidFill>
                <a:latin typeface="+mj-ea"/>
                <a:ea typeface="+mj-ea"/>
              </a:rPr>
              <a:t>公司</a:t>
            </a:r>
            <a:r>
              <a:rPr lang="en-US" altLang="zh-CN" dirty="0">
                <a:solidFill>
                  <a:schemeClr val="accent1"/>
                </a:solidFill>
                <a:latin typeface="+mj-ea"/>
                <a:ea typeface="+mj-ea"/>
              </a:rPr>
              <a:t>LOGO</a:t>
            </a:r>
            <a:endParaRPr lang="zh-CN" altLang="en-US" dirty="0">
              <a:solidFill>
                <a:schemeClr val="accent1"/>
              </a:solidFill>
              <a:latin typeface="+mj-ea"/>
              <a:ea typeface="+mj-ea"/>
            </a:endParaRPr>
          </a:p>
        </p:txBody>
      </p:sp>
      <p:pic>
        <p:nvPicPr>
          <p:cNvPr id="32" name="图片 31" descr="水里的城市&#10;&#10;描述已自动生成">
            <a:extLst>
              <a:ext uri="{FF2B5EF4-FFF2-40B4-BE49-F238E27FC236}">
                <a16:creationId xmlns:a16="http://schemas.microsoft.com/office/drawing/2014/main" id="{7EE0459B-82AF-698D-E253-E098104C62C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395600" y="1858011"/>
            <a:ext cx="7101075" cy="1771216"/>
          </a:xfrm>
          <a:prstGeom prst="roundRect">
            <a:avLst>
              <a:gd name="adj" fmla="val 7932"/>
            </a:avLst>
          </a:prstGeom>
        </p:spPr>
      </p:pic>
    </p:spTree>
    <p:extLst>
      <p:ext uri="{BB962C8B-B14F-4D97-AF65-F5344CB8AC3E}">
        <p14:creationId xmlns:p14="http://schemas.microsoft.com/office/powerpoint/2010/main" val="3529832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a:extLst>
              <a:ext uri="{FF2B5EF4-FFF2-40B4-BE49-F238E27FC236}">
                <a16:creationId xmlns:a16="http://schemas.microsoft.com/office/drawing/2014/main" id="{5EE1FC01-A225-4C03-93F0-CC701F407B87}"/>
              </a:ext>
            </a:extLst>
          </p:cNvPr>
          <p:cNvSpPr/>
          <p:nvPr/>
        </p:nvSpPr>
        <p:spPr>
          <a:xfrm>
            <a:off x="926044" y="3577351"/>
            <a:ext cx="10339913" cy="2445762"/>
          </a:xfrm>
          <a:prstGeom prst="rect">
            <a:avLst/>
          </a:prstGeom>
          <a:solidFill>
            <a:schemeClr val="accent1">
              <a:lumMod val="20000"/>
              <a:lumOff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矩形 2">
            <a:extLst>
              <a:ext uri="{FF2B5EF4-FFF2-40B4-BE49-F238E27FC236}">
                <a16:creationId xmlns:a16="http://schemas.microsoft.com/office/drawing/2014/main" id="{AA972495-F284-4AF0-80C8-1AF17CD66C02}"/>
              </a:ext>
            </a:extLst>
          </p:cNvPr>
          <p:cNvSpPr/>
          <p:nvPr/>
        </p:nvSpPr>
        <p:spPr>
          <a:xfrm>
            <a:off x="695325" y="263217"/>
            <a:ext cx="3877985" cy="646331"/>
          </a:xfrm>
          <a:prstGeom prst="rect">
            <a:avLst/>
          </a:prstGeom>
        </p:spPr>
        <p:txBody>
          <a:bodyPr wrap="none">
            <a:spAutoFit/>
          </a:bodyPr>
          <a:lstStyle/>
          <a:p>
            <a:r>
              <a:rPr lang="zh-CN" altLang="zh-CN" sz="3600" kern="100" dirty="0">
                <a:latin typeface="+mj-ea"/>
                <a:ea typeface="+mj-ea"/>
                <a:cs typeface="Times New Roman" panose="02020603050405020304" pitchFamily="18" charset="0"/>
              </a:rPr>
              <a:t>经营状况</a:t>
            </a:r>
            <a:r>
              <a:rPr lang="zh-CN" altLang="en-US" sz="3600" kern="100" dirty="0">
                <a:latin typeface="+mj-ea"/>
                <a:ea typeface="+mj-ea"/>
                <a:cs typeface="Times New Roman" panose="02020603050405020304" pitchFamily="18" charset="0"/>
              </a:rPr>
              <a:t>投资回报</a:t>
            </a:r>
            <a:endParaRPr lang="zh-CN" altLang="en-US" sz="3600" dirty="0">
              <a:latin typeface="+mj-ea"/>
              <a:ea typeface="+mj-ea"/>
            </a:endParaRPr>
          </a:p>
        </p:txBody>
      </p:sp>
      <p:sp>
        <p:nvSpPr>
          <p:cNvPr id="4" name="矩形 3">
            <a:extLst>
              <a:ext uri="{FF2B5EF4-FFF2-40B4-BE49-F238E27FC236}">
                <a16:creationId xmlns:a16="http://schemas.microsoft.com/office/drawing/2014/main" id="{B4E6934A-1B97-404B-968A-B53C7C43F798}"/>
              </a:ext>
            </a:extLst>
          </p:cNvPr>
          <p:cNvSpPr/>
          <p:nvPr/>
        </p:nvSpPr>
        <p:spPr>
          <a:xfrm>
            <a:off x="982292" y="2175145"/>
            <a:ext cx="7544667" cy="646331"/>
          </a:xfrm>
          <a:prstGeom prst="rect">
            <a:avLst/>
          </a:prstGeom>
        </p:spPr>
        <p:txBody>
          <a:bodyPr wrap="square">
            <a:spAutoFit/>
          </a:bodyPr>
          <a:lstStyle/>
          <a:p>
            <a:pPr algn="just">
              <a:spcAft>
                <a:spcPts val="0"/>
              </a:spcAft>
            </a:pPr>
            <a:r>
              <a:rPr lang="zh-CN" altLang="en-US" sz="1800" kern="100" dirty="0">
                <a:effectLst/>
                <a:latin typeface="+mn-ea"/>
                <a:cs typeface="Times New Roman" panose="02020603050405020304" pitchFamily="18" charset="0"/>
              </a:rPr>
              <a:t>请输入您的内容请输入您的内容请输入您的内容请输入您的内容请输入您的内容请输入您的内容</a:t>
            </a:r>
            <a:endParaRPr lang="zh-CN" altLang="zh-CN" kern="100" dirty="0">
              <a:latin typeface="+mn-ea"/>
              <a:cs typeface="Times New Roman" panose="02020603050405020304" pitchFamily="18" charset="0"/>
            </a:endParaRPr>
          </a:p>
        </p:txBody>
      </p:sp>
      <p:sp>
        <p:nvSpPr>
          <p:cNvPr id="7" name="矩形 6">
            <a:extLst>
              <a:ext uri="{FF2B5EF4-FFF2-40B4-BE49-F238E27FC236}">
                <a16:creationId xmlns:a16="http://schemas.microsoft.com/office/drawing/2014/main" id="{81D01709-9306-4583-97AC-D4BD948893D2}"/>
              </a:ext>
            </a:extLst>
          </p:cNvPr>
          <p:cNvSpPr/>
          <p:nvPr/>
        </p:nvSpPr>
        <p:spPr>
          <a:xfrm>
            <a:off x="926043" y="2977368"/>
            <a:ext cx="2339102" cy="523220"/>
          </a:xfrm>
          <a:prstGeom prst="rect">
            <a:avLst/>
          </a:prstGeom>
        </p:spPr>
        <p:txBody>
          <a:bodyPr wrap="none">
            <a:spAutoFit/>
          </a:bodyPr>
          <a:lstStyle/>
          <a:p>
            <a:r>
              <a:rPr lang="zh-CN" altLang="zh-CN" sz="2800" b="1" kern="100" dirty="0">
                <a:latin typeface="+mn-ea"/>
                <a:cs typeface="Times New Roman" panose="02020603050405020304" pitchFamily="18" charset="0"/>
              </a:rPr>
              <a:t>营业额预估：</a:t>
            </a:r>
            <a:endParaRPr lang="zh-CN" altLang="en-US" sz="2800" b="1" dirty="0"/>
          </a:p>
        </p:txBody>
      </p:sp>
      <p:sp>
        <p:nvSpPr>
          <p:cNvPr id="34" name="矩形: 圆角 33">
            <a:extLst>
              <a:ext uri="{FF2B5EF4-FFF2-40B4-BE49-F238E27FC236}">
                <a16:creationId xmlns:a16="http://schemas.microsoft.com/office/drawing/2014/main" id="{D1EC830E-6490-4CDE-BC1F-1D3E24EDB469}"/>
              </a:ext>
            </a:extLst>
          </p:cNvPr>
          <p:cNvSpPr/>
          <p:nvPr/>
        </p:nvSpPr>
        <p:spPr>
          <a:xfrm>
            <a:off x="1107464" y="3880049"/>
            <a:ext cx="2412840" cy="836943"/>
          </a:xfrm>
          <a:prstGeom prst="roundRect">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endParaRPr>
          </a:p>
        </p:txBody>
      </p:sp>
      <p:sp>
        <p:nvSpPr>
          <p:cNvPr id="8" name="矩形 7">
            <a:extLst>
              <a:ext uri="{FF2B5EF4-FFF2-40B4-BE49-F238E27FC236}">
                <a16:creationId xmlns:a16="http://schemas.microsoft.com/office/drawing/2014/main" id="{390DB203-0161-44FB-A0E8-F809466E542A}"/>
              </a:ext>
            </a:extLst>
          </p:cNvPr>
          <p:cNvSpPr/>
          <p:nvPr/>
        </p:nvSpPr>
        <p:spPr>
          <a:xfrm>
            <a:off x="1163569" y="3918809"/>
            <a:ext cx="1800493" cy="369332"/>
          </a:xfrm>
          <a:prstGeom prst="rect">
            <a:avLst/>
          </a:prstGeom>
        </p:spPr>
        <p:txBody>
          <a:bodyPr wrap="none">
            <a:spAutoFit/>
          </a:bodyPr>
          <a:lstStyle/>
          <a:p>
            <a:r>
              <a:rPr lang="zh-CN" altLang="zh-CN" kern="100" dirty="0">
                <a:solidFill>
                  <a:schemeClr val="bg1"/>
                </a:solidFill>
                <a:latin typeface="+mn-ea"/>
                <a:cs typeface="Times New Roman" panose="02020603050405020304" pitchFamily="18" charset="0"/>
              </a:rPr>
              <a:t>一期庭院式预算</a:t>
            </a:r>
            <a:endParaRPr lang="zh-CN" altLang="en-US" dirty="0">
              <a:solidFill>
                <a:schemeClr val="bg1"/>
              </a:solidFill>
            </a:endParaRPr>
          </a:p>
        </p:txBody>
      </p:sp>
      <p:sp>
        <p:nvSpPr>
          <p:cNvPr id="35" name="矩形: 圆角 34">
            <a:extLst>
              <a:ext uri="{FF2B5EF4-FFF2-40B4-BE49-F238E27FC236}">
                <a16:creationId xmlns:a16="http://schemas.microsoft.com/office/drawing/2014/main" id="{95E22159-7F79-4F8B-A792-BD4DAC6F5830}"/>
              </a:ext>
            </a:extLst>
          </p:cNvPr>
          <p:cNvSpPr/>
          <p:nvPr/>
        </p:nvSpPr>
        <p:spPr>
          <a:xfrm>
            <a:off x="3713077" y="3880049"/>
            <a:ext cx="2746496" cy="836943"/>
          </a:xfrm>
          <a:prstGeom prst="roundRect">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endParaRPr>
          </a:p>
        </p:txBody>
      </p:sp>
      <p:sp>
        <p:nvSpPr>
          <p:cNvPr id="9" name="矩形 8">
            <a:extLst>
              <a:ext uri="{FF2B5EF4-FFF2-40B4-BE49-F238E27FC236}">
                <a16:creationId xmlns:a16="http://schemas.microsoft.com/office/drawing/2014/main" id="{B51586DA-8162-4F63-B38D-CD201BCFACC0}"/>
              </a:ext>
            </a:extLst>
          </p:cNvPr>
          <p:cNvSpPr/>
          <p:nvPr/>
        </p:nvSpPr>
        <p:spPr>
          <a:xfrm>
            <a:off x="3753268" y="3918809"/>
            <a:ext cx="1800493" cy="369332"/>
          </a:xfrm>
          <a:prstGeom prst="rect">
            <a:avLst/>
          </a:prstGeom>
        </p:spPr>
        <p:txBody>
          <a:bodyPr wrap="none">
            <a:spAutoFit/>
          </a:bodyPr>
          <a:lstStyle/>
          <a:p>
            <a:r>
              <a:rPr lang="zh-CN" altLang="zh-CN" kern="100" dirty="0">
                <a:solidFill>
                  <a:schemeClr val="bg1"/>
                </a:solidFill>
                <a:latin typeface="+mn-ea"/>
                <a:cs typeface="Times New Roman" panose="02020603050405020304" pitchFamily="18" charset="0"/>
              </a:rPr>
              <a:t>散客每桌消费在</a:t>
            </a:r>
            <a:endParaRPr lang="zh-CN" altLang="en-US" dirty="0">
              <a:solidFill>
                <a:schemeClr val="bg1"/>
              </a:solidFill>
            </a:endParaRPr>
          </a:p>
        </p:txBody>
      </p:sp>
      <p:sp>
        <p:nvSpPr>
          <p:cNvPr id="36" name="矩形: 圆角 35">
            <a:extLst>
              <a:ext uri="{FF2B5EF4-FFF2-40B4-BE49-F238E27FC236}">
                <a16:creationId xmlns:a16="http://schemas.microsoft.com/office/drawing/2014/main" id="{0CBF9B82-1A66-463D-87FA-C05FF814E97B}"/>
              </a:ext>
            </a:extLst>
          </p:cNvPr>
          <p:cNvSpPr/>
          <p:nvPr/>
        </p:nvSpPr>
        <p:spPr>
          <a:xfrm>
            <a:off x="6652346" y="3880049"/>
            <a:ext cx="1814633" cy="836943"/>
          </a:xfrm>
          <a:prstGeom prst="roundRect">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endParaRPr>
          </a:p>
        </p:txBody>
      </p:sp>
      <p:sp>
        <p:nvSpPr>
          <p:cNvPr id="10" name="矩形 9">
            <a:extLst>
              <a:ext uri="{FF2B5EF4-FFF2-40B4-BE49-F238E27FC236}">
                <a16:creationId xmlns:a16="http://schemas.microsoft.com/office/drawing/2014/main" id="{F86A9669-8630-4908-93AC-D319C04B1212}"/>
              </a:ext>
            </a:extLst>
          </p:cNvPr>
          <p:cNvSpPr/>
          <p:nvPr/>
        </p:nvSpPr>
        <p:spPr>
          <a:xfrm>
            <a:off x="6755596" y="3918809"/>
            <a:ext cx="1107996" cy="369332"/>
          </a:xfrm>
          <a:prstGeom prst="rect">
            <a:avLst/>
          </a:prstGeom>
        </p:spPr>
        <p:txBody>
          <a:bodyPr wrap="none">
            <a:spAutoFit/>
          </a:bodyPr>
          <a:lstStyle/>
          <a:p>
            <a:r>
              <a:rPr lang="zh-CN" altLang="zh-CN" kern="100" dirty="0">
                <a:solidFill>
                  <a:schemeClr val="bg1"/>
                </a:solidFill>
                <a:latin typeface="+mn-ea"/>
                <a:cs typeface="Times New Roman" panose="02020603050405020304" pitchFamily="18" charset="0"/>
              </a:rPr>
              <a:t>包厢预算</a:t>
            </a:r>
            <a:endParaRPr lang="zh-CN" altLang="en-US" dirty="0">
              <a:solidFill>
                <a:schemeClr val="bg1"/>
              </a:solidFill>
            </a:endParaRPr>
          </a:p>
        </p:txBody>
      </p:sp>
      <p:sp>
        <p:nvSpPr>
          <p:cNvPr id="37" name="矩形: 圆角 36">
            <a:extLst>
              <a:ext uri="{FF2B5EF4-FFF2-40B4-BE49-F238E27FC236}">
                <a16:creationId xmlns:a16="http://schemas.microsoft.com/office/drawing/2014/main" id="{195D7781-67E8-4844-B77A-2BB0FDAB25E2}"/>
              </a:ext>
            </a:extLst>
          </p:cNvPr>
          <p:cNvSpPr/>
          <p:nvPr/>
        </p:nvSpPr>
        <p:spPr>
          <a:xfrm>
            <a:off x="8659752" y="3880049"/>
            <a:ext cx="2412840" cy="836943"/>
          </a:xfrm>
          <a:prstGeom prst="roundRect">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endParaRPr>
          </a:p>
        </p:txBody>
      </p:sp>
      <p:sp>
        <p:nvSpPr>
          <p:cNvPr id="11" name="矩形 10">
            <a:extLst>
              <a:ext uri="{FF2B5EF4-FFF2-40B4-BE49-F238E27FC236}">
                <a16:creationId xmlns:a16="http://schemas.microsoft.com/office/drawing/2014/main" id="{93CCEF8D-5C42-4FEA-8BFE-482CF58DF1F9}"/>
              </a:ext>
            </a:extLst>
          </p:cNvPr>
          <p:cNvSpPr/>
          <p:nvPr/>
        </p:nvSpPr>
        <p:spPr>
          <a:xfrm>
            <a:off x="8763947" y="3918809"/>
            <a:ext cx="1569660" cy="369332"/>
          </a:xfrm>
          <a:prstGeom prst="rect">
            <a:avLst/>
          </a:prstGeom>
        </p:spPr>
        <p:txBody>
          <a:bodyPr wrap="none">
            <a:spAutoFit/>
          </a:bodyPr>
          <a:lstStyle/>
          <a:p>
            <a:r>
              <a:rPr lang="zh-CN" altLang="zh-CN" kern="100" dirty="0">
                <a:solidFill>
                  <a:schemeClr val="bg1"/>
                </a:solidFill>
                <a:latin typeface="+mn-ea"/>
                <a:cs typeface="Times New Roman" panose="02020603050405020304" pitchFamily="18" charset="0"/>
              </a:rPr>
              <a:t>一桌消费预估</a:t>
            </a:r>
            <a:endParaRPr lang="zh-CN" altLang="en-US" dirty="0">
              <a:solidFill>
                <a:schemeClr val="bg1"/>
              </a:solidFill>
            </a:endParaRPr>
          </a:p>
        </p:txBody>
      </p:sp>
      <p:sp>
        <p:nvSpPr>
          <p:cNvPr id="38" name="矩形: 圆角 37">
            <a:extLst>
              <a:ext uri="{FF2B5EF4-FFF2-40B4-BE49-F238E27FC236}">
                <a16:creationId xmlns:a16="http://schemas.microsoft.com/office/drawing/2014/main" id="{CC0F9F67-B9F6-4A5C-9FB3-B1E6AF05106E}"/>
              </a:ext>
            </a:extLst>
          </p:cNvPr>
          <p:cNvSpPr/>
          <p:nvPr/>
        </p:nvSpPr>
        <p:spPr>
          <a:xfrm>
            <a:off x="1119410" y="4979750"/>
            <a:ext cx="2412840" cy="836943"/>
          </a:xfrm>
          <a:prstGeom prst="roundRect">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endParaRPr>
          </a:p>
        </p:txBody>
      </p:sp>
      <p:sp>
        <p:nvSpPr>
          <p:cNvPr id="12" name="矩形 11">
            <a:extLst>
              <a:ext uri="{FF2B5EF4-FFF2-40B4-BE49-F238E27FC236}">
                <a16:creationId xmlns:a16="http://schemas.microsoft.com/office/drawing/2014/main" id="{19859EFF-7148-4BB4-A91E-451876485783}"/>
              </a:ext>
            </a:extLst>
          </p:cNvPr>
          <p:cNvSpPr/>
          <p:nvPr/>
        </p:nvSpPr>
        <p:spPr>
          <a:xfrm>
            <a:off x="1102078" y="5014470"/>
            <a:ext cx="1800493" cy="369332"/>
          </a:xfrm>
          <a:prstGeom prst="rect">
            <a:avLst/>
          </a:prstGeom>
        </p:spPr>
        <p:txBody>
          <a:bodyPr wrap="none">
            <a:spAutoFit/>
          </a:bodyPr>
          <a:lstStyle/>
          <a:p>
            <a:r>
              <a:rPr lang="zh-CN" altLang="zh-CN" kern="100" dirty="0">
                <a:solidFill>
                  <a:schemeClr val="bg1"/>
                </a:solidFill>
                <a:latin typeface="+mn-ea"/>
                <a:cs typeface="Times New Roman" panose="02020603050405020304" pitchFamily="18" charset="0"/>
              </a:rPr>
              <a:t>每天的翻台率在</a:t>
            </a:r>
            <a:endParaRPr lang="zh-CN" altLang="en-US" dirty="0">
              <a:solidFill>
                <a:schemeClr val="bg1"/>
              </a:solidFill>
            </a:endParaRPr>
          </a:p>
        </p:txBody>
      </p:sp>
      <p:sp>
        <p:nvSpPr>
          <p:cNvPr id="39" name="矩形: 圆角 38">
            <a:extLst>
              <a:ext uri="{FF2B5EF4-FFF2-40B4-BE49-F238E27FC236}">
                <a16:creationId xmlns:a16="http://schemas.microsoft.com/office/drawing/2014/main" id="{C98F47F2-1AD5-4169-A6FE-93D7242E1487}"/>
              </a:ext>
            </a:extLst>
          </p:cNvPr>
          <p:cNvSpPr/>
          <p:nvPr/>
        </p:nvSpPr>
        <p:spPr>
          <a:xfrm>
            <a:off x="3721935" y="5015058"/>
            <a:ext cx="2737638" cy="836943"/>
          </a:xfrm>
          <a:prstGeom prst="roundRect">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endParaRPr>
          </a:p>
        </p:txBody>
      </p:sp>
      <p:sp>
        <p:nvSpPr>
          <p:cNvPr id="13" name="矩形 12">
            <a:extLst>
              <a:ext uri="{FF2B5EF4-FFF2-40B4-BE49-F238E27FC236}">
                <a16:creationId xmlns:a16="http://schemas.microsoft.com/office/drawing/2014/main" id="{C64DABA4-0DC4-4A3B-A1DD-68D87F0B85C5}"/>
              </a:ext>
            </a:extLst>
          </p:cNvPr>
          <p:cNvSpPr/>
          <p:nvPr/>
        </p:nvSpPr>
        <p:spPr>
          <a:xfrm>
            <a:off x="3783432" y="5049778"/>
            <a:ext cx="2778325" cy="369332"/>
          </a:xfrm>
          <a:prstGeom prst="rect">
            <a:avLst/>
          </a:prstGeom>
        </p:spPr>
        <p:txBody>
          <a:bodyPr wrap="none">
            <a:spAutoFit/>
          </a:bodyPr>
          <a:lstStyle/>
          <a:p>
            <a:r>
              <a:rPr lang="en-US" altLang="zh-CN" kern="100" dirty="0">
                <a:solidFill>
                  <a:schemeClr val="bg1"/>
                </a:solidFill>
                <a:latin typeface="+mn-ea"/>
                <a:cs typeface="Times New Roman" panose="02020603050405020304" pitchFamily="18" charset="0"/>
              </a:rPr>
              <a:t>7-10</a:t>
            </a:r>
            <a:r>
              <a:rPr lang="zh-CN" altLang="zh-CN" kern="100" dirty="0">
                <a:solidFill>
                  <a:schemeClr val="bg1"/>
                </a:solidFill>
                <a:latin typeface="+mn-ea"/>
                <a:cs typeface="Times New Roman" panose="02020603050405020304" pitchFamily="18" charset="0"/>
              </a:rPr>
              <a:t>月的流水按每天计算</a:t>
            </a:r>
            <a:endParaRPr lang="zh-CN" altLang="en-US" dirty="0">
              <a:solidFill>
                <a:schemeClr val="bg1"/>
              </a:solidFill>
            </a:endParaRPr>
          </a:p>
        </p:txBody>
      </p:sp>
      <p:sp>
        <p:nvSpPr>
          <p:cNvPr id="40" name="矩形: 圆角 39">
            <a:extLst>
              <a:ext uri="{FF2B5EF4-FFF2-40B4-BE49-F238E27FC236}">
                <a16:creationId xmlns:a16="http://schemas.microsoft.com/office/drawing/2014/main" id="{50B4AF32-A568-4AFA-A65B-3DE7CCE0A213}"/>
              </a:ext>
            </a:extLst>
          </p:cNvPr>
          <p:cNvSpPr/>
          <p:nvPr/>
        </p:nvSpPr>
        <p:spPr>
          <a:xfrm>
            <a:off x="8677084" y="4996100"/>
            <a:ext cx="2412840" cy="836943"/>
          </a:xfrm>
          <a:prstGeom prst="roundRect">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endParaRPr>
          </a:p>
        </p:txBody>
      </p:sp>
      <p:sp>
        <p:nvSpPr>
          <p:cNvPr id="16" name="矩形 15">
            <a:extLst>
              <a:ext uri="{FF2B5EF4-FFF2-40B4-BE49-F238E27FC236}">
                <a16:creationId xmlns:a16="http://schemas.microsoft.com/office/drawing/2014/main" id="{ADE64625-43B9-4E5D-9D50-FA36C82AD1A1}"/>
              </a:ext>
            </a:extLst>
          </p:cNvPr>
          <p:cNvSpPr/>
          <p:nvPr/>
        </p:nvSpPr>
        <p:spPr>
          <a:xfrm>
            <a:off x="926043" y="1563031"/>
            <a:ext cx="1980029" cy="523220"/>
          </a:xfrm>
          <a:prstGeom prst="rect">
            <a:avLst/>
          </a:prstGeom>
        </p:spPr>
        <p:txBody>
          <a:bodyPr wrap="none">
            <a:spAutoFit/>
          </a:bodyPr>
          <a:lstStyle/>
          <a:p>
            <a:r>
              <a:rPr lang="zh-CN" altLang="zh-CN" sz="2800" b="1" kern="100" dirty="0">
                <a:latin typeface="+mn-ea"/>
                <a:cs typeface="Times New Roman" panose="02020603050405020304" pitchFamily="18" charset="0"/>
              </a:rPr>
              <a:t>人员</a:t>
            </a:r>
            <a:r>
              <a:rPr lang="zh-CN" altLang="en-US" sz="2800" b="1" kern="100" dirty="0">
                <a:latin typeface="+mn-ea"/>
                <a:cs typeface="Times New Roman" panose="02020603050405020304" pitchFamily="18" charset="0"/>
              </a:rPr>
              <a:t>状况：</a:t>
            </a:r>
          </a:p>
        </p:txBody>
      </p:sp>
      <p:sp>
        <p:nvSpPr>
          <p:cNvPr id="5" name="矩形 4">
            <a:extLst>
              <a:ext uri="{FF2B5EF4-FFF2-40B4-BE49-F238E27FC236}">
                <a16:creationId xmlns:a16="http://schemas.microsoft.com/office/drawing/2014/main" id="{CBD8658C-5C56-42FC-BCF2-BB170B6D966C}"/>
              </a:ext>
            </a:extLst>
          </p:cNvPr>
          <p:cNvSpPr/>
          <p:nvPr/>
        </p:nvSpPr>
        <p:spPr>
          <a:xfrm>
            <a:off x="1135075" y="4224452"/>
            <a:ext cx="1050288" cy="523220"/>
          </a:xfrm>
          <a:prstGeom prst="rect">
            <a:avLst/>
          </a:prstGeom>
        </p:spPr>
        <p:txBody>
          <a:bodyPr wrap="none">
            <a:spAutoFit/>
          </a:bodyPr>
          <a:lstStyle/>
          <a:p>
            <a:r>
              <a:rPr lang="en-US" altLang="zh-CN" sz="2800" b="1" kern="100" dirty="0">
                <a:solidFill>
                  <a:schemeClr val="bg1"/>
                </a:solidFill>
                <a:latin typeface="+mn-ea"/>
                <a:cs typeface="Times New Roman" panose="02020603050405020304" pitchFamily="18" charset="0"/>
              </a:rPr>
              <a:t>XX</a:t>
            </a:r>
            <a:r>
              <a:rPr lang="zh-CN" altLang="zh-CN" sz="2800" b="1" kern="100" dirty="0">
                <a:solidFill>
                  <a:schemeClr val="bg1"/>
                </a:solidFill>
                <a:latin typeface="+mn-ea"/>
                <a:cs typeface="Times New Roman" panose="02020603050405020304" pitchFamily="18" charset="0"/>
              </a:rPr>
              <a:t>桌</a:t>
            </a:r>
            <a:endParaRPr lang="zh-CN" altLang="en-US" sz="2800" b="1" dirty="0">
              <a:solidFill>
                <a:schemeClr val="bg1"/>
              </a:solidFill>
            </a:endParaRPr>
          </a:p>
        </p:txBody>
      </p:sp>
      <p:sp>
        <p:nvSpPr>
          <p:cNvPr id="6" name="矩形 5">
            <a:extLst>
              <a:ext uri="{FF2B5EF4-FFF2-40B4-BE49-F238E27FC236}">
                <a16:creationId xmlns:a16="http://schemas.microsoft.com/office/drawing/2014/main" id="{43E444FD-B108-4C3D-BD01-264F336C5BF7}"/>
              </a:ext>
            </a:extLst>
          </p:cNvPr>
          <p:cNvSpPr/>
          <p:nvPr/>
        </p:nvSpPr>
        <p:spPr>
          <a:xfrm>
            <a:off x="3751023" y="4224452"/>
            <a:ext cx="1476686" cy="523220"/>
          </a:xfrm>
          <a:prstGeom prst="rect">
            <a:avLst/>
          </a:prstGeom>
        </p:spPr>
        <p:txBody>
          <a:bodyPr wrap="none">
            <a:spAutoFit/>
          </a:bodyPr>
          <a:lstStyle/>
          <a:p>
            <a:r>
              <a:rPr lang="en-US" altLang="zh-CN" sz="2800" b="1" kern="100" dirty="0">
                <a:solidFill>
                  <a:schemeClr val="bg1"/>
                </a:solidFill>
                <a:latin typeface="+mn-ea"/>
                <a:cs typeface="Times New Roman" panose="02020603050405020304" pitchFamily="18" charset="0"/>
              </a:rPr>
              <a:t>OO</a:t>
            </a:r>
            <a:r>
              <a:rPr lang="zh-CN" altLang="zh-CN" sz="2800" b="1" kern="100" dirty="0">
                <a:solidFill>
                  <a:schemeClr val="bg1"/>
                </a:solidFill>
                <a:latin typeface="+mn-ea"/>
                <a:cs typeface="Times New Roman" panose="02020603050405020304" pitchFamily="18" charset="0"/>
              </a:rPr>
              <a:t>左右</a:t>
            </a:r>
            <a:endParaRPr lang="zh-CN" altLang="en-US" sz="2800" b="1" dirty="0">
              <a:solidFill>
                <a:schemeClr val="bg1"/>
              </a:solidFill>
            </a:endParaRPr>
          </a:p>
        </p:txBody>
      </p:sp>
      <p:sp>
        <p:nvSpPr>
          <p:cNvPr id="15" name="矩形 14">
            <a:extLst>
              <a:ext uri="{FF2B5EF4-FFF2-40B4-BE49-F238E27FC236}">
                <a16:creationId xmlns:a16="http://schemas.microsoft.com/office/drawing/2014/main" id="{F97B5F86-2ED8-4E75-9187-838B4341CD4A}"/>
              </a:ext>
            </a:extLst>
          </p:cNvPr>
          <p:cNvSpPr/>
          <p:nvPr/>
        </p:nvSpPr>
        <p:spPr>
          <a:xfrm>
            <a:off x="6770476" y="4224452"/>
            <a:ext cx="1058303" cy="523220"/>
          </a:xfrm>
          <a:prstGeom prst="rect">
            <a:avLst/>
          </a:prstGeom>
        </p:spPr>
        <p:txBody>
          <a:bodyPr wrap="none">
            <a:spAutoFit/>
          </a:bodyPr>
          <a:lstStyle/>
          <a:p>
            <a:r>
              <a:rPr lang="en-US" altLang="zh-CN" sz="2800" b="1" kern="100" dirty="0">
                <a:solidFill>
                  <a:schemeClr val="bg1"/>
                </a:solidFill>
                <a:latin typeface="+mn-ea"/>
                <a:cs typeface="Times New Roman" panose="02020603050405020304" pitchFamily="18" charset="0"/>
              </a:rPr>
              <a:t>O0</a:t>
            </a:r>
            <a:r>
              <a:rPr lang="zh-CN" altLang="zh-CN" sz="2800" b="1" kern="100" dirty="0">
                <a:solidFill>
                  <a:schemeClr val="bg1"/>
                </a:solidFill>
                <a:latin typeface="+mn-ea"/>
                <a:cs typeface="Times New Roman" panose="02020603050405020304" pitchFamily="18" charset="0"/>
              </a:rPr>
              <a:t>个</a:t>
            </a:r>
            <a:endParaRPr lang="zh-CN" altLang="en-US" sz="2800" b="1" dirty="0">
              <a:solidFill>
                <a:schemeClr val="bg1"/>
              </a:solidFill>
            </a:endParaRPr>
          </a:p>
        </p:txBody>
      </p:sp>
      <p:sp>
        <p:nvSpPr>
          <p:cNvPr id="19" name="矩形 18">
            <a:extLst>
              <a:ext uri="{FF2B5EF4-FFF2-40B4-BE49-F238E27FC236}">
                <a16:creationId xmlns:a16="http://schemas.microsoft.com/office/drawing/2014/main" id="{9512539D-E9C1-42E7-ACED-DA9D8EDD8D7A}"/>
              </a:ext>
            </a:extLst>
          </p:cNvPr>
          <p:cNvSpPr/>
          <p:nvPr/>
        </p:nvSpPr>
        <p:spPr>
          <a:xfrm>
            <a:off x="8789540" y="4224452"/>
            <a:ext cx="1404552" cy="523220"/>
          </a:xfrm>
          <a:prstGeom prst="rect">
            <a:avLst/>
          </a:prstGeom>
        </p:spPr>
        <p:txBody>
          <a:bodyPr wrap="none">
            <a:spAutoFit/>
          </a:bodyPr>
          <a:lstStyle/>
          <a:p>
            <a:r>
              <a:rPr lang="en-US" altLang="zh-CN" sz="2800" b="1" kern="100" dirty="0">
                <a:solidFill>
                  <a:schemeClr val="bg1"/>
                </a:solidFill>
                <a:latin typeface="+mn-ea"/>
                <a:cs typeface="Times New Roman" panose="02020603050405020304" pitchFamily="18" charset="0"/>
              </a:rPr>
              <a:t>OOO</a:t>
            </a:r>
            <a:r>
              <a:rPr lang="zh-CN" altLang="zh-CN" sz="2800" b="1" kern="100" dirty="0">
                <a:solidFill>
                  <a:schemeClr val="bg1"/>
                </a:solidFill>
                <a:latin typeface="+mn-ea"/>
                <a:cs typeface="Times New Roman" panose="02020603050405020304" pitchFamily="18" charset="0"/>
              </a:rPr>
              <a:t>元</a:t>
            </a:r>
            <a:endParaRPr lang="zh-CN" altLang="en-US" sz="2800" b="1" dirty="0">
              <a:solidFill>
                <a:schemeClr val="bg1"/>
              </a:solidFill>
            </a:endParaRPr>
          </a:p>
        </p:txBody>
      </p:sp>
      <p:sp>
        <p:nvSpPr>
          <p:cNvPr id="20" name="矩形 19">
            <a:extLst>
              <a:ext uri="{FF2B5EF4-FFF2-40B4-BE49-F238E27FC236}">
                <a16:creationId xmlns:a16="http://schemas.microsoft.com/office/drawing/2014/main" id="{CD5191C3-5406-4C83-B340-1D727C8F72A6}"/>
              </a:ext>
            </a:extLst>
          </p:cNvPr>
          <p:cNvSpPr/>
          <p:nvPr/>
        </p:nvSpPr>
        <p:spPr>
          <a:xfrm>
            <a:off x="1177034" y="5347273"/>
            <a:ext cx="1117614" cy="523220"/>
          </a:xfrm>
          <a:prstGeom prst="rect">
            <a:avLst/>
          </a:prstGeom>
        </p:spPr>
        <p:txBody>
          <a:bodyPr wrap="none">
            <a:spAutoFit/>
          </a:bodyPr>
          <a:lstStyle/>
          <a:p>
            <a:r>
              <a:rPr lang="en-US" altLang="zh-CN" sz="2800" b="1" kern="100" dirty="0">
                <a:solidFill>
                  <a:schemeClr val="bg1"/>
                </a:solidFill>
                <a:latin typeface="+mn-ea"/>
                <a:cs typeface="Times New Roman" panose="02020603050405020304" pitchFamily="18" charset="0"/>
              </a:rPr>
              <a:t>OO</a:t>
            </a:r>
            <a:r>
              <a:rPr lang="zh-CN" altLang="zh-CN" sz="2800" b="1" kern="100" dirty="0">
                <a:solidFill>
                  <a:schemeClr val="bg1"/>
                </a:solidFill>
                <a:latin typeface="+mn-ea"/>
                <a:cs typeface="Times New Roman" panose="02020603050405020304" pitchFamily="18" charset="0"/>
              </a:rPr>
              <a:t>桌</a:t>
            </a:r>
            <a:endParaRPr lang="zh-CN" altLang="en-US" sz="2800" b="1" dirty="0">
              <a:solidFill>
                <a:schemeClr val="bg1"/>
              </a:solidFill>
            </a:endParaRPr>
          </a:p>
        </p:txBody>
      </p:sp>
      <p:sp>
        <p:nvSpPr>
          <p:cNvPr id="21" name="矩形 20">
            <a:extLst>
              <a:ext uri="{FF2B5EF4-FFF2-40B4-BE49-F238E27FC236}">
                <a16:creationId xmlns:a16="http://schemas.microsoft.com/office/drawing/2014/main" id="{3E4117FF-10C5-4CED-8951-0E45BAFD77FA}"/>
              </a:ext>
            </a:extLst>
          </p:cNvPr>
          <p:cNvSpPr/>
          <p:nvPr/>
        </p:nvSpPr>
        <p:spPr>
          <a:xfrm>
            <a:off x="3787081" y="5347273"/>
            <a:ext cx="1404552" cy="523220"/>
          </a:xfrm>
          <a:prstGeom prst="rect">
            <a:avLst/>
          </a:prstGeom>
        </p:spPr>
        <p:txBody>
          <a:bodyPr wrap="none">
            <a:spAutoFit/>
          </a:bodyPr>
          <a:lstStyle/>
          <a:p>
            <a:r>
              <a:rPr lang="en-US" altLang="zh-CN" sz="2800" b="1" kern="100" dirty="0">
                <a:solidFill>
                  <a:schemeClr val="bg1"/>
                </a:solidFill>
                <a:latin typeface="+mn-ea"/>
                <a:cs typeface="Times New Roman" panose="02020603050405020304" pitchFamily="18" charset="0"/>
              </a:rPr>
              <a:t>OOO</a:t>
            </a:r>
            <a:r>
              <a:rPr lang="zh-CN" altLang="zh-CN" sz="2800" b="1" kern="100" dirty="0">
                <a:solidFill>
                  <a:schemeClr val="bg1"/>
                </a:solidFill>
                <a:latin typeface="+mn-ea"/>
                <a:cs typeface="Times New Roman" panose="02020603050405020304" pitchFamily="18" charset="0"/>
              </a:rPr>
              <a:t>万</a:t>
            </a:r>
            <a:endParaRPr lang="zh-CN" altLang="en-US" sz="2800" b="1" dirty="0">
              <a:solidFill>
                <a:schemeClr val="bg1"/>
              </a:solidFill>
            </a:endParaRPr>
          </a:p>
        </p:txBody>
      </p:sp>
      <p:sp>
        <p:nvSpPr>
          <p:cNvPr id="49" name="矩形: 圆角 48">
            <a:extLst>
              <a:ext uri="{FF2B5EF4-FFF2-40B4-BE49-F238E27FC236}">
                <a16:creationId xmlns:a16="http://schemas.microsoft.com/office/drawing/2014/main" id="{6161740E-E53D-4B75-93BA-FBD49DD69C85}"/>
              </a:ext>
            </a:extLst>
          </p:cNvPr>
          <p:cNvSpPr/>
          <p:nvPr/>
        </p:nvSpPr>
        <p:spPr>
          <a:xfrm>
            <a:off x="6652346" y="5003258"/>
            <a:ext cx="1814633" cy="836943"/>
          </a:xfrm>
          <a:prstGeom prst="roundRect">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endParaRPr>
          </a:p>
        </p:txBody>
      </p:sp>
      <p:sp>
        <p:nvSpPr>
          <p:cNvPr id="23" name="矩形 22">
            <a:extLst>
              <a:ext uri="{FF2B5EF4-FFF2-40B4-BE49-F238E27FC236}">
                <a16:creationId xmlns:a16="http://schemas.microsoft.com/office/drawing/2014/main" id="{B9FFD619-72F1-42B3-ABBA-8487439A552C}"/>
              </a:ext>
            </a:extLst>
          </p:cNvPr>
          <p:cNvSpPr/>
          <p:nvPr/>
        </p:nvSpPr>
        <p:spPr>
          <a:xfrm>
            <a:off x="8800192" y="5347273"/>
            <a:ext cx="1345240" cy="523220"/>
          </a:xfrm>
          <a:prstGeom prst="rect">
            <a:avLst/>
          </a:prstGeom>
        </p:spPr>
        <p:txBody>
          <a:bodyPr wrap="none">
            <a:spAutoFit/>
          </a:bodyPr>
          <a:lstStyle/>
          <a:p>
            <a:r>
              <a:rPr lang="en-US" altLang="zh-CN" sz="2800" b="1" kern="100" dirty="0">
                <a:solidFill>
                  <a:schemeClr val="bg1"/>
                </a:solidFill>
                <a:latin typeface="+mn-ea"/>
                <a:cs typeface="Times New Roman" panose="02020603050405020304" pitchFamily="18" charset="0"/>
              </a:rPr>
              <a:t>0OO</a:t>
            </a:r>
            <a:r>
              <a:rPr lang="zh-CN" altLang="zh-CN" sz="2800" b="1" kern="100" dirty="0">
                <a:solidFill>
                  <a:schemeClr val="bg1"/>
                </a:solidFill>
                <a:latin typeface="+mn-ea"/>
                <a:cs typeface="Times New Roman" panose="02020603050405020304" pitchFamily="18" charset="0"/>
              </a:rPr>
              <a:t>万</a:t>
            </a:r>
            <a:endParaRPr lang="zh-CN" altLang="en-US" sz="2800" b="1" dirty="0">
              <a:solidFill>
                <a:schemeClr val="bg1"/>
              </a:solidFill>
            </a:endParaRPr>
          </a:p>
        </p:txBody>
      </p:sp>
      <p:sp>
        <p:nvSpPr>
          <p:cNvPr id="2" name="矩形 1">
            <a:extLst>
              <a:ext uri="{FF2B5EF4-FFF2-40B4-BE49-F238E27FC236}">
                <a16:creationId xmlns:a16="http://schemas.microsoft.com/office/drawing/2014/main" id="{C669EE7B-F20A-48C8-9248-1463514D1EF6}"/>
              </a:ext>
            </a:extLst>
          </p:cNvPr>
          <p:cNvSpPr/>
          <p:nvPr/>
        </p:nvSpPr>
        <p:spPr>
          <a:xfrm>
            <a:off x="8729483" y="5064197"/>
            <a:ext cx="1258150" cy="369332"/>
          </a:xfrm>
          <a:prstGeom prst="rect">
            <a:avLst/>
          </a:prstGeom>
        </p:spPr>
        <p:txBody>
          <a:bodyPr wrap="square">
            <a:spAutoFit/>
          </a:bodyPr>
          <a:lstStyle/>
          <a:p>
            <a:pPr algn="just">
              <a:spcAft>
                <a:spcPts val="0"/>
              </a:spcAft>
            </a:pPr>
            <a:r>
              <a:rPr lang="zh-CN" altLang="zh-CN" b="1" kern="100" dirty="0">
                <a:solidFill>
                  <a:schemeClr val="bg1"/>
                </a:solidFill>
                <a:latin typeface="+mn-ea"/>
                <a:cs typeface="Times New Roman" panose="02020603050405020304" pitchFamily="18" charset="0"/>
              </a:rPr>
              <a:t>预算流水</a:t>
            </a:r>
          </a:p>
        </p:txBody>
      </p:sp>
      <p:sp>
        <p:nvSpPr>
          <p:cNvPr id="14" name="矩形 13">
            <a:extLst>
              <a:ext uri="{FF2B5EF4-FFF2-40B4-BE49-F238E27FC236}">
                <a16:creationId xmlns:a16="http://schemas.microsoft.com/office/drawing/2014/main" id="{13267341-BB39-4C20-A868-F3FE5A5C2787}"/>
              </a:ext>
            </a:extLst>
          </p:cNvPr>
          <p:cNvSpPr/>
          <p:nvPr/>
        </p:nvSpPr>
        <p:spPr>
          <a:xfrm>
            <a:off x="6791849" y="5030820"/>
            <a:ext cx="1704313" cy="369332"/>
          </a:xfrm>
          <a:prstGeom prst="rect">
            <a:avLst/>
          </a:prstGeom>
        </p:spPr>
        <p:txBody>
          <a:bodyPr wrap="none">
            <a:spAutoFit/>
          </a:bodyPr>
          <a:lstStyle/>
          <a:p>
            <a:r>
              <a:rPr lang="en-US" altLang="zh-CN" kern="100" dirty="0">
                <a:solidFill>
                  <a:schemeClr val="bg1"/>
                </a:solidFill>
                <a:latin typeface="+mn-ea"/>
                <a:cs typeface="Times New Roman" panose="02020603050405020304" pitchFamily="18" charset="0"/>
              </a:rPr>
              <a:t>4</a:t>
            </a:r>
            <a:r>
              <a:rPr lang="zh-CN" altLang="zh-CN" kern="100" dirty="0">
                <a:solidFill>
                  <a:schemeClr val="bg1"/>
                </a:solidFill>
                <a:latin typeface="+mn-ea"/>
                <a:cs typeface="Times New Roman" panose="02020603050405020304" pitchFamily="18" charset="0"/>
              </a:rPr>
              <a:t>个月的流水在</a:t>
            </a:r>
            <a:endParaRPr lang="zh-CN" altLang="en-US" dirty="0">
              <a:solidFill>
                <a:schemeClr val="bg1"/>
              </a:solidFill>
            </a:endParaRPr>
          </a:p>
        </p:txBody>
      </p:sp>
      <p:sp>
        <p:nvSpPr>
          <p:cNvPr id="22" name="矩形 21">
            <a:extLst>
              <a:ext uri="{FF2B5EF4-FFF2-40B4-BE49-F238E27FC236}">
                <a16:creationId xmlns:a16="http://schemas.microsoft.com/office/drawing/2014/main" id="{C995D9EC-D842-4D22-A43C-6DA028C29888}"/>
              </a:ext>
            </a:extLst>
          </p:cNvPr>
          <p:cNvSpPr/>
          <p:nvPr/>
        </p:nvSpPr>
        <p:spPr>
          <a:xfrm>
            <a:off x="6792786" y="5347273"/>
            <a:ext cx="1404552" cy="523220"/>
          </a:xfrm>
          <a:prstGeom prst="rect">
            <a:avLst/>
          </a:prstGeom>
        </p:spPr>
        <p:txBody>
          <a:bodyPr wrap="none">
            <a:spAutoFit/>
          </a:bodyPr>
          <a:lstStyle/>
          <a:p>
            <a:r>
              <a:rPr lang="en-US" altLang="zh-CN" sz="2800" b="1" kern="100" dirty="0">
                <a:solidFill>
                  <a:schemeClr val="bg1"/>
                </a:solidFill>
                <a:latin typeface="+mn-ea"/>
                <a:cs typeface="Times New Roman" panose="02020603050405020304" pitchFamily="18" charset="0"/>
              </a:rPr>
              <a:t>OOO</a:t>
            </a:r>
            <a:r>
              <a:rPr lang="zh-CN" altLang="zh-CN" sz="2800" b="1" kern="100" dirty="0">
                <a:solidFill>
                  <a:schemeClr val="bg1"/>
                </a:solidFill>
                <a:latin typeface="+mn-ea"/>
                <a:cs typeface="Times New Roman" panose="02020603050405020304" pitchFamily="18" charset="0"/>
              </a:rPr>
              <a:t>万</a:t>
            </a:r>
            <a:endParaRPr lang="zh-CN" altLang="en-US" sz="2800" b="1" dirty="0">
              <a:solidFill>
                <a:schemeClr val="bg1"/>
              </a:solidFill>
            </a:endParaRPr>
          </a:p>
        </p:txBody>
      </p:sp>
      <p:sp>
        <p:nvSpPr>
          <p:cNvPr id="25" name="任意多边形: 形状 24">
            <a:extLst>
              <a:ext uri="{FF2B5EF4-FFF2-40B4-BE49-F238E27FC236}">
                <a16:creationId xmlns:a16="http://schemas.microsoft.com/office/drawing/2014/main" id="{32F0124E-B06B-C08F-3515-1CB40C43E9A1}"/>
              </a:ext>
            </a:extLst>
          </p:cNvPr>
          <p:cNvSpPr/>
          <p:nvPr/>
        </p:nvSpPr>
        <p:spPr>
          <a:xfrm>
            <a:off x="0" y="5765028"/>
            <a:ext cx="12192000" cy="974492"/>
          </a:xfrm>
          <a:custGeom>
            <a:avLst/>
            <a:gdLst>
              <a:gd name="connsiteX0" fmla="*/ 0 w 12192000"/>
              <a:gd name="connsiteY0" fmla="*/ 0 h 974492"/>
              <a:gd name="connsiteX1" fmla="*/ 1423 w 12192000"/>
              <a:gd name="connsiteY1" fmla="*/ 314 h 974492"/>
              <a:gd name="connsiteX2" fmla="*/ 6096001 w 12192000"/>
              <a:gd name="connsiteY2" fmla="*/ 532867 h 974492"/>
              <a:gd name="connsiteX3" fmla="*/ 12190579 w 12192000"/>
              <a:gd name="connsiteY3" fmla="*/ 314 h 974492"/>
              <a:gd name="connsiteX4" fmla="*/ 12192000 w 12192000"/>
              <a:gd name="connsiteY4" fmla="*/ 0 h 974492"/>
              <a:gd name="connsiteX5" fmla="*/ 12192000 w 12192000"/>
              <a:gd name="connsiteY5" fmla="*/ 974492 h 974492"/>
              <a:gd name="connsiteX6" fmla="*/ 0 w 12192000"/>
              <a:gd name="connsiteY6" fmla="*/ 974492 h 974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974492">
                <a:moveTo>
                  <a:pt x="0" y="0"/>
                </a:moveTo>
                <a:lnTo>
                  <a:pt x="1423" y="314"/>
                </a:lnTo>
                <a:cubicBezTo>
                  <a:pt x="1657632" y="333011"/>
                  <a:pt x="3780931" y="532867"/>
                  <a:pt x="6096001" y="532867"/>
                </a:cubicBezTo>
                <a:cubicBezTo>
                  <a:pt x="8411072" y="532867"/>
                  <a:pt x="10534371" y="333011"/>
                  <a:pt x="12190579" y="314"/>
                </a:cubicBezTo>
                <a:lnTo>
                  <a:pt x="12192000" y="0"/>
                </a:lnTo>
                <a:lnTo>
                  <a:pt x="12192000" y="974492"/>
                </a:lnTo>
                <a:lnTo>
                  <a:pt x="0" y="974492"/>
                </a:lnTo>
                <a:close/>
              </a:path>
            </a:pathLst>
          </a:custGeom>
          <a:solidFill>
            <a:schemeClr val="accent2">
              <a:alpha val="9294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任意多边形: 形状 25">
            <a:extLst>
              <a:ext uri="{FF2B5EF4-FFF2-40B4-BE49-F238E27FC236}">
                <a16:creationId xmlns:a16="http://schemas.microsoft.com/office/drawing/2014/main" id="{CA393BEE-43C5-46E4-9856-1AF5AF5344AF}"/>
              </a:ext>
            </a:extLst>
          </p:cNvPr>
          <p:cNvSpPr/>
          <p:nvPr/>
        </p:nvSpPr>
        <p:spPr>
          <a:xfrm>
            <a:off x="0" y="5883508"/>
            <a:ext cx="12192000" cy="974492"/>
          </a:xfrm>
          <a:custGeom>
            <a:avLst/>
            <a:gdLst>
              <a:gd name="connsiteX0" fmla="*/ 0 w 12192000"/>
              <a:gd name="connsiteY0" fmla="*/ 0 h 974492"/>
              <a:gd name="connsiteX1" fmla="*/ 1423 w 12192000"/>
              <a:gd name="connsiteY1" fmla="*/ 314 h 974492"/>
              <a:gd name="connsiteX2" fmla="*/ 6096001 w 12192000"/>
              <a:gd name="connsiteY2" fmla="*/ 532867 h 974492"/>
              <a:gd name="connsiteX3" fmla="*/ 12190579 w 12192000"/>
              <a:gd name="connsiteY3" fmla="*/ 314 h 974492"/>
              <a:gd name="connsiteX4" fmla="*/ 12192000 w 12192000"/>
              <a:gd name="connsiteY4" fmla="*/ 0 h 974492"/>
              <a:gd name="connsiteX5" fmla="*/ 12192000 w 12192000"/>
              <a:gd name="connsiteY5" fmla="*/ 974492 h 974492"/>
              <a:gd name="connsiteX6" fmla="*/ 0 w 12192000"/>
              <a:gd name="connsiteY6" fmla="*/ 974492 h 974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974492">
                <a:moveTo>
                  <a:pt x="0" y="0"/>
                </a:moveTo>
                <a:lnTo>
                  <a:pt x="1423" y="314"/>
                </a:lnTo>
                <a:cubicBezTo>
                  <a:pt x="1657632" y="333011"/>
                  <a:pt x="3780931" y="532867"/>
                  <a:pt x="6096001" y="532867"/>
                </a:cubicBezTo>
                <a:cubicBezTo>
                  <a:pt x="8411072" y="532867"/>
                  <a:pt x="10534371" y="333011"/>
                  <a:pt x="12190579" y="314"/>
                </a:cubicBezTo>
                <a:lnTo>
                  <a:pt x="12192000" y="0"/>
                </a:lnTo>
                <a:lnTo>
                  <a:pt x="12192000" y="974492"/>
                </a:lnTo>
                <a:lnTo>
                  <a:pt x="0" y="974492"/>
                </a:lnTo>
                <a:close/>
              </a:path>
            </a:pathLst>
          </a:custGeom>
          <a:solidFill>
            <a:schemeClr val="accent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7" name="组合 26">
            <a:extLst>
              <a:ext uri="{FF2B5EF4-FFF2-40B4-BE49-F238E27FC236}">
                <a16:creationId xmlns:a16="http://schemas.microsoft.com/office/drawing/2014/main" id="{84E19973-C30E-379B-151C-17A16C50E2FF}"/>
              </a:ext>
            </a:extLst>
          </p:cNvPr>
          <p:cNvGrpSpPr/>
          <p:nvPr/>
        </p:nvGrpSpPr>
        <p:grpSpPr>
          <a:xfrm>
            <a:off x="359979" y="137116"/>
            <a:ext cx="330835" cy="662984"/>
            <a:chOff x="359979" y="137116"/>
            <a:chExt cx="330835" cy="662984"/>
          </a:xfrm>
        </p:grpSpPr>
        <p:sp>
          <p:nvSpPr>
            <p:cNvPr id="28" name="矩形 27">
              <a:extLst>
                <a:ext uri="{FF2B5EF4-FFF2-40B4-BE49-F238E27FC236}">
                  <a16:creationId xmlns:a16="http://schemas.microsoft.com/office/drawing/2014/main" id="{328FB771-8482-C103-006B-230E000BE41F}"/>
                </a:ext>
              </a:extLst>
            </p:cNvPr>
            <p:cNvSpPr/>
            <p:nvPr/>
          </p:nvSpPr>
          <p:spPr>
            <a:xfrm>
              <a:off x="573339" y="137116"/>
              <a:ext cx="117475" cy="662984"/>
            </a:xfrm>
            <a:prstGeom prst="rect">
              <a:avLst/>
            </a:prstGeom>
            <a:gradFill>
              <a:gsLst>
                <a:gs pos="16000">
                  <a:schemeClr val="accent1"/>
                </a:gs>
                <a:gs pos="100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a:extLst>
                <a:ext uri="{FF2B5EF4-FFF2-40B4-BE49-F238E27FC236}">
                  <a16:creationId xmlns:a16="http://schemas.microsoft.com/office/drawing/2014/main" id="{6C868711-C46C-7834-69D9-40919524906A}"/>
                </a:ext>
              </a:extLst>
            </p:cNvPr>
            <p:cNvSpPr/>
            <p:nvPr/>
          </p:nvSpPr>
          <p:spPr>
            <a:xfrm>
              <a:off x="359979" y="339260"/>
              <a:ext cx="117475" cy="460840"/>
            </a:xfrm>
            <a:prstGeom prst="rect">
              <a:avLst/>
            </a:prstGeom>
            <a:gradFill>
              <a:gsLst>
                <a:gs pos="16000">
                  <a:schemeClr val="accent1"/>
                </a:gs>
                <a:gs pos="100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30" name="文本框 29">
            <a:extLst>
              <a:ext uri="{FF2B5EF4-FFF2-40B4-BE49-F238E27FC236}">
                <a16:creationId xmlns:a16="http://schemas.microsoft.com/office/drawing/2014/main" id="{45DECF4B-96B9-DA2B-2583-98D64823D8BE}"/>
              </a:ext>
            </a:extLst>
          </p:cNvPr>
          <p:cNvSpPr txBox="1"/>
          <p:nvPr/>
        </p:nvSpPr>
        <p:spPr>
          <a:xfrm>
            <a:off x="10237536" y="518835"/>
            <a:ext cx="1438275" cy="369332"/>
          </a:xfrm>
          <a:prstGeom prst="rect">
            <a:avLst/>
          </a:prstGeom>
          <a:noFill/>
        </p:spPr>
        <p:txBody>
          <a:bodyPr wrap="square" rtlCol="0">
            <a:spAutoFit/>
          </a:bodyPr>
          <a:lstStyle/>
          <a:p>
            <a:r>
              <a:rPr lang="zh-CN" altLang="en-US" dirty="0">
                <a:solidFill>
                  <a:schemeClr val="accent1"/>
                </a:solidFill>
                <a:latin typeface="+mj-ea"/>
                <a:ea typeface="+mj-ea"/>
              </a:rPr>
              <a:t>公司</a:t>
            </a:r>
            <a:r>
              <a:rPr lang="en-US" altLang="zh-CN" dirty="0">
                <a:solidFill>
                  <a:schemeClr val="accent1"/>
                </a:solidFill>
                <a:latin typeface="+mj-ea"/>
                <a:ea typeface="+mj-ea"/>
              </a:rPr>
              <a:t>LOGO</a:t>
            </a:r>
            <a:endParaRPr lang="zh-CN" altLang="en-US" dirty="0">
              <a:solidFill>
                <a:schemeClr val="accent1"/>
              </a:solidFill>
              <a:latin typeface="+mj-ea"/>
              <a:ea typeface="+mj-ea"/>
            </a:endParaRPr>
          </a:p>
        </p:txBody>
      </p:sp>
    </p:spTree>
    <p:extLst>
      <p:ext uri="{BB962C8B-B14F-4D97-AF65-F5344CB8AC3E}">
        <p14:creationId xmlns:p14="http://schemas.microsoft.com/office/powerpoint/2010/main" val="40455362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F782D35A-66EB-7715-2E50-9B04F78D91A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1419225"/>
            <a:ext cx="12187065" cy="5438775"/>
          </a:xfrm>
          <a:prstGeom prst="rect">
            <a:avLst/>
          </a:prstGeom>
        </p:spPr>
      </p:pic>
      <p:sp>
        <p:nvSpPr>
          <p:cNvPr id="11" name="矩形 10">
            <a:extLst>
              <a:ext uri="{FF2B5EF4-FFF2-40B4-BE49-F238E27FC236}">
                <a16:creationId xmlns:a16="http://schemas.microsoft.com/office/drawing/2014/main" id="{61510C2B-B526-75DD-8B38-7C632A577512}"/>
              </a:ext>
            </a:extLst>
          </p:cNvPr>
          <p:cNvSpPr/>
          <p:nvPr/>
        </p:nvSpPr>
        <p:spPr>
          <a:xfrm>
            <a:off x="0" y="0"/>
            <a:ext cx="12192000" cy="6858000"/>
          </a:xfrm>
          <a:prstGeom prst="rect">
            <a:avLst/>
          </a:prstGeom>
          <a:solidFill>
            <a:schemeClr val="accent1">
              <a:alpha val="15000"/>
            </a:schemeClr>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2B6CA594-6351-40AD-821F-1FDF9537380F}"/>
              </a:ext>
            </a:extLst>
          </p:cNvPr>
          <p:cNvSpPr/>
          <p:nvPr/>
        </p:nvSpPr>
        <p:spPr>
          <a:xfrm>
            <a:off x="2996947" y="1514915"/>
            <a:ext cx="6198106" cy="1862048"/>
          </a:xfrm>
          <a:prstGeom prst="rect">
            <a:avLst/>
          </a:prstGeom>
        </p:spPr>
        <p:txBody>
          <a:bodyPr wrap="square">
            <a:spAutoFit/>
          </a:bodyPr>
          <a:lstStyle/>
          <a:p>
            <a:pPr algn="ctr">
              <a:spcAft>
                <a:spcPts val="0"/>
              </a:spcAft>
            </a:pPr>
            <a:r>
              <a:rPr lang="zh-CN" altLang="en-US" sz="11500" kern="100" dirty="0">
                <a:solidFill>
                  <a:schemeClr val="accent1"/>
                </a:solidFill>
                <a:latin typeface="+mj-ea"/>
                <a:ea typeface="+mj-ea"/>
                <a:cs typeface="阿里巴巴普惠体" panose="00020600040101010101" pitchFamily="18" charset="-122"/>
              </a:rPr>
              <a:t>谢谢观看！</a:t>
            </a:r>
            <a:endParaRPr lang="zh-CN" altLang="zh-CN" sz="11500" kern="100" dirty="0">
              <a:solidFill>
                <a:schemeClr val="accent1"/>
              </a:solidFill>
              <a:effectLst/>
              <a:latin typeface="+mj-ea"/>
              <a:ea typeface="+mj-ea"/>
              <a:cs typeface="阿里巴巴普惠体" panose="00020600040101010101" pitchFamily="18" charset="-122"/>
            </a:endParaRPr>
          </a:p>
        </p:txBody>
      </p:sp>
    </p:spTree>
    <p:extLst>
      <p:ext uri="{BB962C8B-B14F-4D97-AF65-F5344CB8AC3E}">
        <p14:creationId xmlns:p14="http://schemas.microsoft.com/office/powerpoint/2010/main" val="12520101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127460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gradFill>
                  <a:gsLst>
                    <a:gs pos="0">
                      <a:prstClr val="white"/>
                    </a:gs>
                    <a:gs pos="100000">
                      <a:srgbClr val="00FFFF"/>
                    </a:gs>
                  </a:gsLst>
                  <a:lin ang="2700000" scaled="1"/>
                </a:gradFill>
                <a:effectLst/>
                <a:uLnTx/>
                <a:uFillTx/>
                <a:latin typeface="OPPOSans H"/>
                <a:ea typeface="OPPOSans H"/>
                <a:cs typeface="+mn-cs"/>
              </a:rPr>
              <a:t>杰小杰</a:t>
            </a: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922691" y="853748"/>
            <a:ext cx="1866500"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600" normalizeH="0" baseline="0" noProof="0" dirty="0">
                <a:ln>
                  <a:noFill/>
                </a:ln>
                <a:solidFill>
                  <a:srgbClr val="FFFED8">
                    <a:alpha val="22000"/>
                  </a:srgbClr>
                </a:solidFill>
                <a:effectLst/>
                <a:uLnTx/>
                <a:uFillTx/>
                <a:latin typeface="Bahnschrift SemiLight"/>
                <a:ea typeface="OPPOSans R"/>
                <a:cs typeface="+mn-cs"/>
              </a:rPr>
              <a:t>WEI CHONG</a:t>
            </a:r>
            <a:endParaRPr kumimoji="0" lang="zh-CN" altLang="en-US" sz="1100" b="0" i="0" u="none" strike="noStrike" kern="1200" cap="none" spc="600" normalizeH="0" baseline="0" noProof="0" dirty="0">
              <a:ln>
                <a:noFill/>
              </a:ln>
              <a:solidFill>
                <a:srgbClr val="FFFED8">
                  <a:alpha val="22000"/>
                </a:srgbClr>
              </a:solidFill>
              <a:effectLst/>
              <a:uLnTx/>
              <a:uFillTx/>
              <a:latin typeface="Bahnschrift SemiLight"/>
              <a:ea typeface="OPPOSans R"/>
              <a:cs typeface="+mn-cs"/>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4" y="1227011"/>
            <a:ext cx="3174585"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一个喜欢跑步的</a:t>
            </a:r>
            <a:r>
              <a:rPr kumimoji="0" lang="en-US" altLang="zh-CN"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PPT</a:t>
            </a: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爱好者，在</a:t>
            </a:r>
            <a:r>
              <a:rPr kumimoji="0" lang="en-US" altLang="zh-CN"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PPT</a:t>
            </a: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中相爱相杀！</a:t>
            </a: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114751"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100" normalizeH="0" baseline="0" noProof="0" dirty="0">
                <a:ln>
                  <a:noFill/>
                </a:ln>
                <a:solidFill>
                  <a:srgbClr val="00FFFF"/>
                </a:solidFill>
                <a:effectLst/>
                <a:uLnTx/>
                <a:uFillTx/>
                <a:latin typeface="OPPOSans H"/>
                <a:ea typeface="OPPOSans H"/>
                <a:cs typeface="+mn-cs"/>
              </a:rPr>
              <a:t>微信：</a:t>
            </a:r>
            <a:r>
              <a:rPr kumimoji="0" lang="en-US" altLang="zh-CN" sz="1400" b="0" i="0" u="none" strike="noStrike" kern="1200" cap="none" spc="100" normalizeH="0" baseline="0" noProof="0" dirty="0">
                <a:ln>
                  <a:noFill/>
                </a:ln>
                <a:solidFill>
                  <a:srgbClr val="00FFFF"/>
                </a:solidFill>
                <a:effectLst/>
                <a:uLnTx/>
                <a:uFillTx/>
                <a:latin typeface="OPPOSans H"/>
                <a:ea typeface="OPPOSans H"/>
                <a:cs typeface="+mn-cs"/>
              </a:rPr>
              <a:t>book707066</a:t>
            </a:r>
            <a:endParaRPr kumimoji="0" lang="zh-CN" altLang="en-US" sz="1400" b="0" i="0" u="none" strike="noStrike" kern="1200" cap="none" spc="100" normalizeH="0" baseline="0" noProof="0" dirty="0">
              <a:ln>
                <a:noFill/>
              </a:ln>
              <a:solidFill>
                <a:srgbClr val="00FFFF"/>
              </a:solidFill>
              <a:effectLst/>
              <a:uLnTx/>
              <a:uFillTx/>
              <a:latin typeface="OPPOSans H"/>
              <a:ea typeface="OPPOSans H"/>
              <a:cs typeface="+mn-cs"/>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solidFill>
                  <a:prstClr val="white">
                    <a:alpha val="26000"/>
                  </a:prstClr>
                </a:solidFill>
              </a:ln>
              <a:noFill/>
              <a:effectLst/>
              <a:uLnTx/>
              <a:uFillTx/>
              <a:latin typeface="Bahnschrift SemiBold"/>
              <a:ea typeface="OPPOSans R"/>
              <a:cs typeface="+mn-cs"/>
            </a:endParaRPr>
          </a:p>
        </p:txBody>
      </p:sp>
      <p:pic>
        <p:nvPicPr>
          <p:cNvPr id="2" name="图片 1">
            <a:extLst>
              <a:ext uri="{FF2B5EF4-FFF2-40B4-BE49-F238E27FC236}">
                <a16:creationId xmlns:a16="http://schemas.microsoft.com/office/drawing/2014/main" id="{658E5AAA-0100-A96E-4F65-ECE73B561C26}"/>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000515" y="718229"/>
            <a:ext cx="1834240" cy="1797899"/>
          </a:xfrm>
          <a:prstGeom prst="rect">
            <a:avLst/>
          </a:prstGeom>
        </p:spPr>
      </p:pic>
    </p:spTree>
    <p:extLst>
      <p:ext uri="{BB962C8B-B14F-4D97-AF65-F5344CB8AC3E}">
        <p14:creationId xmlns:p14="http://schemas.microsoft.com/office/powerpoint/2010/main" val="40759322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69EFA3D-CCE4-6F61-EE0E-193A90102288}"/>
              </a:ext>
            </a:extLst>
          </p:cNvPr>
          <p:cNvGrpSpPr/>
          <p:nvPr/>
        </p:nvGrpSpPr>
        <p:grpSpPr>
          <a:xfrm>
            <a:off x="1898195" y="2183009"/>
            <a:ext cx="8395610" cy="2057599"/>
            <a:chOff x="1898195" y="3318954"/>
            <a:chExt cx="8395610" cy="2057599"/>
          </a:xfrm>
        </p:grpSpPr>
        <p:sp>
          <p:nvSpPr>
            <p:cNvPr id="3" name="矩形: 圆角 2">
              <a:extLst>
                <a:ext uri="{FF2B5EF4-FFF2-40B4-BE49-F238E27FC236}">
                  <a16:creationId xmlns:a16="http://schemas.microsoft.com/office/drawing/2014/main" id="{F698AF59-5A72-4CD4-1F39-C2225DAB990D}"/>
                </a:ext>
              </a:extLst>
            </p:cNvPr>
            <p:cNvSpPr/>
            <p:nvPr/>
          </p:nvSpPr>
          <p:spPr>
            <a:xfrm>
              <a:off x="1898195" y="4004961"/>
              <a:ext cx="8395610" cy="1371592"/>
            </a:xfrm>
            <a:prstGeom prst="roundRect">
              <a:avLst>
                <a:gd name="adj" fmla="val 8148"/>
              </a:avLst>
            </a:prstGeom>
            <a:solidFill>
              <a:schemeClr val="bg1"/>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07FFAE47-4285-CDF2-65E6-E62EC97A1B40}"/>
                </a:ext>
              </a:extLst>
            </p:cNvPr>
            <p:cNvSpPr/>
            <p:nvPr/>
          </p:nvSpPr>
          <p:spPr>
            <a:xfrm>
              <a:off x="1898195" y="3318954"/>
              <a:ext cx="8395610" cy="580359"/>
            </a:xfrm>
            <a:prstGeom prst="roundRect">
              <a:avLst>
                <a:gd name="adj" fmla="val 17176"/>
              </a:avLst>
            </a:prstGeom>
            <a:solidFill>
              <a:srgbClr val="FFEF1C"/>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8EE94005-50F6-AF4E-727D-3A04449811B3}"/>
                </a:ext>
              </a:extLst>
            </p:cNvPr>
            <p:cNvGrpSpPr/>
            <p:nvPr/>
          </p:nvGrpSpPr>
          <p:grpSpPr>
            <a:xfrm>
              <a:off x="2581593" y="3565319"/>
              <a:ext cx="208009" cy="809164"/>
              <a:chOff x="2581593" y="3680663"/>
              <a:chExt cx="208009" cy="809164"/>
            </a:xfrm>
          </p:grpSpPr>
          <p:sp>
            <p:nvSpPr>
              <p:cNvPr id="10" name="椭圆 9">
                <a:extLst>
                  <a:ext uri="{FF2B5EF4-FFF2-40B4-BE49-F238E27FC236}">
                    <a16:creationId xmlns:a16="http://schemas.microsoft.com/office/drawing/2014/main" id="{C5FA9C8D-64A1-1A0A-01CC-ED013F758A22}"/>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90B5556-FFDC-0156-46D5-BC1A4F397540}"/>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88D2A872-86DC-06B3-5728-D1D4F76566D2}"/>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661857D2-90A0-D7DE-9F6D-682A6D520202}"/>
                </a:ext>
              </a:extLst>
            </p:cNvPr>
            <p:cNvGrpSpPr/>
            <p:nvPr/>
          </p:nvGrpSpPr>
          <p:grpSpPr>
            <a:xfrm>
              <a:off x="9452293" y="3565319"/>
              <a:ext cx="208009" cy="809164"/>
              <a:chOff x="2581593" y="3680663"/>
              <a:chExt cx="208009" cy="809164"/>
            </a:xfrm>
          </p:grpSpPr>
          <p:sp>
            <p:nvSpPr>
              <p:cNvPr id="7" name="椭圆 6">
                <a:extLst>
                  <a:ext uri="{FF2B5EF4-FFF2-40B4-BE49-F238E27FC236}">
                    <a16:creationId xmlns:a16="http://schemas.microsoft.com/office/drawing/2014/main" id="{1AE30EC5-77E8-9F83-37F7-FCE175835C79}"/>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6BFAD78-0DF3-FB15-8C0B-C3256AB1C53D}"/>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77E6AEC1-4995-374C-B9F1-F71FDA38AA11}"/>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lighbulb-with-filament_18634">
            <a:extLst>
              <a:ext uri="{FF2B5EF4-FFF2-40B4-BE49-F238E27FC236}">
                <a16:creationId xmlns:a16="http://schemas.microsoft.com/office/drawing/2014/main" id="{6F87C5AF-AC17-5129-5085-385E52AE6FFA}"/>
              </a:ext>
            </a:extLst>
          </p:cNvPr>
          <p:cNvSpPr/>
          <p:nvPr/>
        </p:nvSpPr>
        <p:spPr>
          <a:xfrm>
            <a:off x="3101417" y="3077252"/>
            <a:ext cx="647715" cy="955119"/>
          </a:xfrm>
          <a:custGeom>
            <a:avLst/>
            <a:gdLst>
              <a:gd name="connsiteX0" fmla="*/ 183169 w 412808"/>
              <a:gd name="connsiteY0" fmla="*/ 577164 h 608724"/>
              <a:gd name="connsiteX1" fmla="*/ 183169 w 412808"/>
              <a:gd name="connsiteY1" fmla="*/ 588757 h 608724"/>
              <a:gd name="connsiteX2" fmla="*/ 229639 w 412808"/>
              <a:gd name="connsiteY2" fmla="*/ 588757 h 608724"/>
              <a:gd name="connsiteX3" fmla="*/ 229639 w 412808"/>
              <a:gd name="connsiteY3" fmla="*/ 577164 h 608724"/>
              <a:gd name="connsiteX4" fmla="*/ 155141 w 412808"/>
              <a:gd name="connsiteY4" fmla="*/ 545512 h 608724"/>
              <a:gd name="connsiteX5" fmla="*/ 155141 w 412808"/>
              <a:gd name="connsiteY5" fmla="*/ 557197 h 608724"/>
              <a:gd name="connsiteX6" fmla="*/ 173120 w 412808"/>
              <a:gd name="connsiteY6" fmla="*/ 557197 h 608724"/>
              <a:gd name="connsiteX7" fmla="*/ 239688 w 412808"/>
              <a:gd name="connsiteY7" fmla="*/ 557197 h 608724"/>
              <a:gd name="connsiteX8" fmla="*/ 257667 w 412808"/>
              <a:gd name="connsiteY8" fmla="*/ 557197 h 608724"/>
              <a:gd name="connsiteX9" fmla="*/ 257667 w 412808"/>
              <a:gd name="connsiteY9" fmla="*/ 545512 h 608724"/>
              <a:gd name="connsiteX10" fmla="*/ 155141 w 412808"/>
              <a:gd name="connsiteY10" fmla="*/ 513952 h 608724"/>
              <a:gd name="connsiteX11" fmla="*/ 155141 w 412808"/>
              <a:gd name="connsiteY11" fmla="*/ 525637 h 608724"/>
              <a:gd name="connsiteX12" fmla="*/ 257667 w 412808"/>
              <a:gd name="connsiteY12" fmla="*/ 525637 h 608724"/>
              <a:gd name="connsiteX13" fmla="*/ 257667 w 412808"/>
              <a:gd name="connsiteY13" fmla="*/ 513952 h 608724"/>
              <a:gd name="connsiteX14" fmla="*/ 145183 w 412808"/>
              <a:gd name="connsiteY14" fmla="*/ 493985 h 608724"/>
              <a:gd name="connsiteX15" fmla="*/ 267717 w 412808"/>
              <a:gd name="connsiteY15" fmla="*/ 493985 h 608724"/>
              <a:gd name="connsiteX16" fmla="*/ 277675 w 412808"/>
              <a:gd name="connsiteY16" fmla="*/ 504014 h 608724"/>
              <a:gd name="connsiteX17" fmla="*/ 277675 w 412808"/>
              <a:gd name="connsiteY17" fmla="*/ 535574 h 608724"/>
              <a:gd name="connsiteX18" fmla="*/ 277675 w 412808"/>
              <a:gd name="connsiteY18" fmla="*/ 567135 h 608724"/>
              <a:gd name="connsiteX19" fmla="*/ 267717 w 412808"/>
              <a:gd name="connsiteY19" fmla="*/ 577164 h 608724"/>
              <a:gd name="connsiteX20" fmla="*/ 249646 w 412808"/>
              <a:gd name="connsiteY20" fmla="*/ 577164 h 608724"/>
              <a:gd name="connsiteX21" fmla="*/ 249646 w 412808"/>
              <a:gd name="connsiteY21" fmla="*/ 598695 h 608724"/>
              <a:gd name="connsiteX22" fmla="*/ 239688 w 412808"/>
              <a:gd name="connsiteY22" fmla="*/ 608724 h 608724"/>
              <a:gd name="connsiteX23" fmla="*/ 173120 w 412808"/>
              <a:gd name="connsiteY23" fmla="*/ 608724 h 608724"/>
              <a:gd name="connsiteX24" fmla="*/ 163162 w 412808"/>
              <a:gd name="connsiteY24" fmla="*/ 598695 h 608724"/>
              <a:gd name="connsiteX25" fmla="*/ 163162 w 412808"/>
              <a:gd name="connsiteY25" fmla="*/ 577164 h 608724"/>
              <a:gd name="connsiteX26" fmla="*/ 145183 w 412808"/>
              <a:gd name="connsiteY26" fmla="*/ 577164 h 608724"/>
              <a:gd name="connsiteX27" fmla="*/ 135133 w 412808"/>
              <a:gd name="connsiteY27" fmla="*/ 567135 h 608724"/>
              <a:gd name="connsiteX28" fmla="*/ 135133 w 412808"/>
              <a:gd name="connsiteY28" fmla="*/ 535574 h 608724"/>
              <a:gd name="connsiteX29" fmla="*/ 135133 w 412808"/>
              <a:gd name="connsiteY29" fmla="*/ 504014 h 608724"/>
              <a:gd name="connsiteX30" fmla="*/ 145183 w 412808"/>
              <a:gd name="connsiteY30" fmla="*/ 493985 h 608724"/>
              <a:gd name="connsiteX31" fmla="*/ 172295 w 412808"/>
              <a:gd name="connsiteY31" fmla="*/ 254300 h 608724"/>
              <a:gd name="connsiteX32" fmla="*/ 138187 w 412808"/>
              <a:gd name="connsiteY32" fmla="*/ 270776 h 608724"/>
              <a:gd name="connsiteX33" fmla="*/ 135052 w 412808"/>
              <a:gd name="connsiteY33" fmla="*/ 270684 h 608724"/>
              <a:gd name="connsiteX34" fmla="*/ 182989 w 412808"/>
              <a:gd name="connsiteY34" fmla="*/ 468859 h 608724"/>
              <a:gd name="connsiteX35" fmla="*/ 229911 w 412808"/>
              <a:gd name="connsiteY35" fmla="*/ 468859 h 608724"/>
              <a:gd name="connsiteX36" fmla="*/ 277571 w 412808"/>
              <a:gd name="connsiteY36" fmla="*/ 271973 h 608724"/>
              <a:gd name="connsiteX37" fmla="*/ 274714 w 412808"/>
              <a:gd name="connsiteY37" fmla="*/ 272065 h 608724"/>
              <a:gd name="connsiteX38" fmla="*/ 240052 w 412808"/>
              <a:gd name="connsiteY38" fmla="*/ 254944 h 608724"/>
              <a:gd name="connsiteX39" fmla="*/ 206404 w 412808"/>
              <a:gd name="connsiteY39" fmla="*/ 270776 h 608724"/>
              <a:gd name="connsiteX40" fmla="*/ 172295 w 412808"/>
              <a:gd name="connsiteY40" fmla="*/ 254300 h 608724"/>
              <a:gd name="connsiteX41" fmla="*/ 205021 w 412808"/>
              <a:gd name="connsiteY41" fmla="*/ 20043 h 608724"/>
              <a:gd name="connsiteX42" fmla="*/ 203362 w 412808"/>
              <a:gd name="connsiteY42" fmla="*/ 20227 h 608724"/>
              <a:gd name="connsiteX43" fmla="*/ 20004 w 412808"/>
              <a:gd name="connsiteY43" fmla="*/ 209474 h 608724"/>
              <a:gd name="connsiteX44" fmla="*/ 98178 w 412808"/>
              <a:gd name="connsiteY44" fmla="*/ 362546 h 608724"/>
              <a:gd name="connsiteX45" fmla="*/ 100943 w 412808"/>
              <a:gd name="connsiteY45" fmla="*/ 364295 h 608724"/>
              <a:gd name="connsiteX46" fmla="*/ 112928 w 412808"/>
              <a:gd name="connsiteY46" fmla="*/ 372303 h 608724"/>
              <a:gd name="connsiteX47" fmla="*/ 155057 w 412808"/>
              <a:gd name="connsiteY47" fmla="*/ 468859 h 608724"/>
              <a:gd name="connsiteX48" fmla="*/ 162892 w 412808"/>
              <a:gd name="connsiteY48" fmla="*/ 468859 h 608724"/>
              <a:gd name="connsiteX49" fmla="*/ 108226 w 412808"/>
              <a:gd name="connsiteY49" fmla="*/ 259086 h 608724"/>
              <a:gd name="connsiteX50" fmla="*/ 94030 w 412808"/>
              <a:gd name="connsiteY50" fmla="*/ 226686 h 608724"/>
              <a:gd name="connsiteX51" fmla="*/ 101589 w 412808"/>
              <a:gd name="connsiteY51" fmla="*/ 217021 h 608724"/>
              <a:gd name="connsiteX52" fmla="*/ 112835 w 412808"/>
              <a:gd name="connsiteY52" fmla="*/ 222084 h 608724"/>
              <a:gd name="connsiteX53" fmla="*/ 124727 w 412808"/>
              <a:gd name="connsiteY53" fmla="*/ 246752 h 608724"/>
              <a:gd name="connsiteX54" fmla="*/ 138094 w 412808"/>
              <a:gd name="connsiteY54" fmla="*/ 250802 h 608724"/>
              <a:gd name="connsiteX55" fmla="*/ 162247 w 412808"/>
              <a:gd name="connsiteY55" fmla="*/ 226686 h 608724"/>
              <a:gd name="connsiteX56" fmla="*/ 172295 w 412808"/>
              <a:gd name="connsiteY56" fmla="*/ 216745 h 608724"/>
              <a:gd name="connsiteX57" fmla="*/ 182251 w 412808"/>
              <a:gd name="connsiteY57" fmla="*/ 226686 h 608724"/>
              <a:gd name="connsiteX58" fmla="*/ 206404 w 412808"/>
              <a:gd name="connsiteY58" fmla="*/ 250802 h 608724"/>
              <a:gd name="connsiteX59" fmla="*/ 230557 w 412808"/>
              <a:gd name="connsiteY59" fmla="*/ 226686 h 608724"/>
              <a:gd name="connsiteX60" fmla="*/ 240513 w 412808"/>
              <a:gd name="connsiteY60" fmla="*/ 216745 h 608724"/>
              <a:gd name="connsiteX61" fmla="*/ 250561 w 412808"/>
              <a:gd name="connsiteY61" fmla="*/ 226686 h 608724"/>
              <a:gd name="connsiteX62" fmla="*/ 250469 w 412808"/>
              <a:gd name="connsiteY62" fmla="*/ 227515 h 608724"/>
              <a:gd name="connsiteX63" fmla="*/ 250561 w 412808"/>
              <a:gd name="connsiteY63" fmla="*/ 227975 h 608724"/>
              <a:gd name="connsiteX64" fmla="*/ 274621 w 412808"/>
              <a:gd name="connsiteY64" fmla="*/ 252091 h 608724"/>
              <a:gd name="connsiteX65" fmla="*/ 287988 w 412808"/>
              <a:gd name="connsiteY65" fmla="*/ 248133 h 608724"/>
              <a:gd name="connsiteX66" fmla="*/ 299973 w 412808"/>
              <a:gd name="connsiteY66" fmla="*/ 223280 h 608724"/>
              <a:gd name="connsiteX67" fmla="*/ 311219 w 412808"/>
              <a:gd name="connsiteY67" fmla="*/ 218310 h 608724"/>
              <a:gd name="connsiteX68" fmla="*/ 318779 w 412808"/>
              <a:gd name="connsiteY68" fmla="*/ 227975 h 608724"/>
              <a:gd name="connsiteX69" fmla="*/ 304397 w 412808"/>
              <a:gd name="connsiteY69" fmla="*/ 260559 h 608724"/>
              <a:gd name="connsiteX70" fmla="*/ 249916 w 412808"/>
              <a:gd name="connsiteY70" fmla="*/ 468859 h 608724"/>
              <a:gd name="connsiteX71" fmla="*/ 257751 w 412808"/>
              <a:gd name="connsiteY71" fmla="*/ 468859 h 608724"/>
              <a:gd name="connsiteX72" fmla="*/ 299880 w 412808"/>
              <a:gd name="connsiteY72" fmla="*/ 372303 h 608724"/>
              <a:gd name="connsiteX73" fmla="*/ 311865 w 412808"/>
              <a:gd name="connsiteY73" fmla="*/ 364203 h 608724"/>
              <a:gd name="connsiteX74" fmla="*/ 314630 w 412808"/>
              <a:gd name="connsiteY74" fmla="*/ 362546 h 608724"/>
              <a:gd name="connsiteX75" fmla="*/ 392804 w 412808"/>
              <a:gd name="connsiteY75" fmla="*/ 209474 h 608724"/>
              <a:gd name="connsiteX76" fmla="*/ 209446 w 412808"/>
              <a:gd name="connsiteY76" fmla="*/ 20227 h 608724"/>
              <a:gd name="connsiteX77" fmla="*/ 207695 w 412808"/>
              <a:gd name="connsiteY77" fmla="*/ 20043 h 608724"/>
              <a:gd name="connsiteX78" fmla="*/ 205021 w 412808"/>
              <a:gd name="connsiteY78" fmla="*/ 20043 h 608724"/>
              <a:gd name="connsiteX79" fmla="*/ 205574 w 412808"/>
              <a:gd name="connsiteY79" fmla="*/ 69 h 608724"/>
              <a:gd name="connsiteX80" fmla="*/ 206588 w 412808"/>
              <a:gd name="connsiteY80" fmla="*/ 161 h 608724"/>
              <a:gd name="connsiteX81" fmla="*/ 207234 w 412808"/>
              <a:gd name="connsiteY81" fmla="*/ 69 h 608724"/>
              <a:gd name="connsiteX82" fmla="*/ 212857 w 412808"/>
              <a:gd name="connsiteY82" fmla="*/ 437 h 608724"/>
              <a:gd name="connsiteX83" fmla="*/ 412808 w 412808"/>
              <a:gd name="connsiteY83" fmla="*/ 209474 h 608724"/>
              <a:gd name="connsiteX84" fmla="*/ 325231 w 412808"/>
              <a:gd name="connsiteY84" fmla="*/ 379482 h 608724"/>
              <a:gd name="connsiteX85" fmla="*/ 322374 w 412808"/>
              <a:gd name="connsiteY85" fmla="*/ 381231 h 608724"/>
              <a:gd name="connsiteX86" fmla="*/ 312141 w 412808"/>
              <a:gd name="connsiteY86" fmla="*/ 388043 h 608724"/>
              <a:gd name="connsiteX87" fmla="*/ 277387 w 412808"/>
              <a:gd name="connsiteY87" fmla="*/ 478800 h 608724"/>
              <a:gd name="connsiteX88" fmla="*/ 267339 w 412808"/>
              <a:gd name="connsiteY88" fmla="*/ 488833 h 608724"/>
              <a:gd name="connsiteX89" fmla="*/ 145469 w 412808"/>
              <a:gd name="connsiteY89" fmla="*/ 488833 h 608724"/>
              <a:gd name="connsiteX90" fmla="*/ 135421 w 412808"/>
              <a:gd name="connsiteY90" fmla="*/ 478800 h 608724"/>
              <a:gd name="connsiteX91" fmla="*/ 100667 w 412808"/>
              <a:gd name="connsiteY91" fmla="*/ 388043 h 608724"/>
              <a:gd name="connsiteX92" fmla="*/ 90434 w 412808"/>
              <a:gd name="connsiteY92" fmla="*/ 381231 h 608724"/>
              <a:gd name="connsiteX93" fmla="*/ 87577 w 412808"/>
              <a:gd name="connsiteY93" fmla="*/ 379482 h 608724"/>
              <a:gd name="connsiteX94" fmla="*/ 0 w 412808"/>
              <a:gd name="connsiteY94" fmla="*/ 209474 h 608724"/>
              <a:gd name="connsiteX95" fmla="*/ 200135 w 412808"/>
              <a:gd name="connsiteY95" fmla="*/ 437 h 608724"/>
              <a:gd name="connsiteX96" fmla="*/ 205574 w 412808"/>
              <a:gd name="connsiteY96" fmla="*/ 69 h 60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412808" h="608724">
                <a:moveTo>
                  <a:pt x="183169" y="577164"/>
                </a:moveTo>
                <a:lnTo>
                  <a:pt x="183169" y="588757"/>
                </a:lnTo>
                <a:lnTo>
                  <a:pt x="229639" y="588757"/>
                </a:lnTo>
                <a:lnTo>
                  <a:pt x="229639" y="577164"/>
                </a:lnTo>
                <a:close/>
                <a:moveTo>
                  <a:pt x="155141" y="545512"/>
                </a:moveTo>
                <a:lnTo>
                  <a:pt x="155141" y="557197"/>
                </a:lnTo>
                <a:lnTo>
                  <a:pt x="173120" y="557197"/>
                </a:lnTo>
                <a:lnTo>
                  <a:pt x="239688" y="557197"/>
                </a:lnTo>
                <a:lnTo>
                  <a:pt x="257667" y="557197"/>
                </a:lnTo>
                <a:lnTo>
                  <a:pt x="257667" y="545512"/>
                </a:lnTo>
                <a:close/>
                <a:moveTo>
                  <a:pt x="155141" y="513952"/>
                </a:moveTo>
                <a:lnTo>
                  <a:pt x="155141" y="525637"/>
                </a:lnTo>
                <a:lnTo>
                  <a:pt x="257667" y="525637"/>
                </a:lnTo>
                <a:lnTo>
                  <a:pt x="257667" y="513952"/>
                </a:lnTo>
                <a:close/>
                <a:moveTo>
                  <a:pt x="145183" y="493985"/>
                </a:moveTo>
                <a:lnTo>
                  <a:pt x="267717" y="493985"/>
                </a:lnTo>
                <a:cubicBezTo>
                  <a:pt x="273157" y="493985"/>
                  <a:pt x="277675" y="498494"/>
                  <a:pt x="277675" y="504014"/>
                </a:cubicBezTo>
                <a:lnTo>
                  <a:pt x="277675" y="535574"/>
                </a:lnTo>
                <a:lnTo>
                  <a:pt x="277675" y="567135"/>
                </a:lnTo>
                <a:cubicBezTo>
                  <a:pt x="277675" y="572655"/>
                  <a:pt x="273157" y="577164"/>
                  <a:pt x="267717" y="577164"/>
                </a:cubicBezTo>
                <a:lnTo>
                  <a:pt x="249646" y="577164"/>
                </a:lnTo>
                <a:lnTo>
                  <a:pt x="249646" y="598695"/>
                </a:lnTo>
                <a:cubicBezTo>
                  <a:pt x="249646" y="604215"/>
                  <a:pt x="245220" y="608724"/>
                  <a:pt x="239688" y="608724"/>
                </a:cubicBezTo>
                <a:lnTo>
                  <a:pt x="173120" y="608724"/>
                </a:lnTo>
                <a:cubicBezTo>
                  <a:pt x="167680" y="608724"/>
                  <a:pt x="163162" y="604215"/>
                  <a:pt x="163162" y="598695"/>
                </a:cubicBezTo>
                <a:lnTo>
                  <a:pt x="163162" y="577164"/>
                </a:lnTo>
                <a:lnTo>
                  <a:pt x="145183" y="577164"/>
                </a:lnTo>
                <a:cubicBezTo>
                  <a:pt x="139651" y="577164"/>
                  <a:pt x="135133" y="572655"/>
                  <a:pt x="135133" y="567135"/>
                </a:cubicBezTo>
                <a:lnTo>
                  <a:pt x="135133" y="535574"/>
                </a:lnTo>
                <a:lnTo>
                  <a:pt x="135133" y="504014"/>
                </a:lnTo>
                <a:cubicBezTo>
                  <a:pt x="135133" y="498494"/>
                  <a:pt x="139651" y="493985"/>
                  <a:pt x="145183" y="493985"/>
                </a:cubicBezTo>
                <a:close/>
                <a:moveTo>
                  <a:pt x="172295" y="254300"/>
                </a:moveTo>
                <a:cubicBezTo>
                  <a:pt x="164183" y="264241"/>
                  <a:pt x="151922" y="270776"/>
                  <a:pt x="138187" y="270776"/>
                </a:cubicBezTo>
                <a:cubicBezTo>
                  <a:pt x="137080" y="270776"/>
                  <a:pt x="136066" y="270776"/>
                  <a:pt x="135052" y="270684"/>
                </a:cubicBezTo>
                <a:cubicBezTo>
                  <a:pt x="154780" y="318456"/>
                  <a:pt x="180776" y="394670"/>
                  <a:pt x="182989" y="468859"/>
                </a:cubicBezTo>
                <a:lnTo>
                  <a:pt x="229911" y="468859"/>
                </a:lnTo>
                <a:cubicBezTo>
                  <a:pt x="232032" y="394946"/>
                  <a:pt x="257844" y="319376"/>
                  <a:pt x="277571" y="271973"/>
                </a:cubicBezTo>
                <a:cubicBezTo>
                  <a:pt x="276650" y="271973"/>
                  <a:pt x="275636" y="272065"/>
                  <a:pt x="274714" y="272065"/>
                </a:cubicBezTo>
                <a:cubicBezTo>
                  <a:pt x="260517" y="272065"/>
                  <a:pt x="248072" y="265253"/>
                  <a:pt x="240052" y="254944"/>
                </a:cubicBezTo>
                <a:cubicBezTo>
                  <a:pt x="231939" y="264517"/>
                  <a:pt x="219955" y="270776"/>
                  <a:pt x="206404" y="270776"/>
                </a:cubicBezTo>
                <a:cubicBezTo>
                  <a:pt x="192576" y="270776"/>
                  <a:pt x="180315" y="264241"/>
                  <a:pt x="172295" y="254300"/>
                </a:cubicBezTo>
                <a:close/>
                <a:moveTo>
                  <a:pt x="205021" y="20043"/>
                </a:moveTo>
                <a:cubicBezTo>
                  <a:pt x="204468" y="20135"/>
                  <a:pt x="203915" y="20227"/>
                  <a:pt x="203362" y="20227"/>
                </a:cubicBezTo>
                <a:cubicBezTo>
                  <a:pt x="100483" y="23725"/>
                  <a:pt x="20004" y="106842"/>
                  <a:pt x="20004" y="209474"/>
                </a:cubicBezTo>
                <a:cubicBezTo>
                  <a:pt x="20004" y="273630"/>
                  <a:pt x="49965" y="332263"/>
                  <a:pt x="98178" y="362546"/>
                </a:cubicBezTo>
                <a:lnTo>
                  <a:pt x="100943" y="364295"/>
                </a:lnTo>
                <a:cubicBezTo>
                  <a:pt x="104907" y="366688"/>
                  <a:pt x="108964" y="369265"/>
                  <a:pt x="112928" y="372303"/>
                </a:cubicBezTo>
                <a:cubicBezTo>
                  <a:pt x="136804" y="390896"/>
                  <a:pt x="152383" y="434526"/>
                  <a:pt x="155057" y="468859"/>
                </a:cubicBezTo>
                <a:lnTo>
                  <a:pt x="162892" y="468859"/>
                </a:lnTo>
                <a:cubicBezTo>
                  <a:pt x="160311" y="387767"/>
                  <a:pt x="127216" y="301980"/>
                  <a:pt x="108226" y="259086"/>
                </a:cubicBezTo>
                <a:cubicBezTo>
                  <a:pt x="99468" y="251078"/>
                  <a:pt x="94030" y="239481"/>
                  <a:pt x="94030" y="226686"/>
                </a:cubicBezTo>
                <a:cubicBezTo>
                  <a:pt x="94030" y="222084"/>
                  <a:pt x="97164" y="218126"/>
                  <a:pt x="101589" y="217021"/>
                </a:cubicBezTo>
                <a:cubicBezTo>
                  <a:pt x="106106" y="215917"/>
                  <a:pt x="110715" y="218034"/>
                  <a:pt x="112835" y="222084"/>
                </a:cubicBezTo>
                <a:cubicBezTo>
                  <a:pt x="113573" y="223465"/>
                  <a:pt x="118182" y="232301"/>
                  <a:pt x="124727" y="246752"/>
                </a:cubicBezTo>
                <a:cubicBezTo>
                  <a:pt x="128507" y="249329"/>
                  <a:pt x="133116" y="250802"/>
                  <a:pt x="138094" y="250802"/>
                </a:cubicBezTo>
                <a:cubicBezTo>
                  <a:pt x="151461" y="250802"/>
                  <a:pt x="162247" y="240033"/>
                  <a:pt x="162247" y="226686"/>
                </a:cubicBezTo>
                <a:cubicBezTo>
                  <a:pt x="162247" y="221163"/>
                  <a:pt x="166764" y="216745"/>
                  <a:pt x="172295" y="216745"/>
                </a:cubicBezTo>
                <a:cubicBezTo>
                  <a:pt x="177734" y="216745"/>
                  <a:pt x="182251" y="221163"/>
                  <a:pt x="182251" y="226686"/>
                </a:cubicBezTo>
                <a:cubicBezTo>
                  <a:pt x="182251" y="240033"/>
                  <a:pt x="193129" y="250802"/>
                  <a:pt x="206404" y="250802"/>
                </a:cubicBezTo>
                <a:cubicBezTo>
                  <a:pt x="219679" y="250802"/>
                  <a:pt x="230557" y="240033"/>
                  <a:pt x="230557" y="226686"/>
                </a:cubicBezTo>
                <a:cubicBezTo>
                  <a:pt x="230557" y="221163"/>
                  <a:pt x="234982" y="216745"/>
                  <a:pt x="240513" y="216745"/>
                </a:cubicBezTo>
                <a:cubicBezTo>
                  <a:pt x="246044" y="216745"/>
                  <a:pt x="250561" y="221163"/>
                  <a:pt x="250561" y="226686"/>
                </a:cubicBezTo>
                <a:cubicBezTo>
                  <a:pt x="250561" y="226962"/>
                  <a:pt x="250469" y="227238"/>
                  <a:pt x="250469" y="227515"/>
                </a:cubicBezTo>
                <a:cubicBezTo>
                  <a:pt x="250469" y="227699"/>
                  <a:pt x="250561" y="227791"/>
                  <a:pt x="250561" y="227975"/>
                </a:cubicBezTo>
                <a:cubicBezTo>
                  <a:pt x="250561" y="241229"/>
                  <a:pt x="261347" y="252091"/>
                  <a:pt x="274621" y="252091"/>
                </a:cubicBezTo>
                <a:cubicBezTo>
                  <a:pt x="279600" y="252091"/>
                  <a:pt x="284117" y="250618"/>
                  <a:pt x="287988" y="248133"/>
                </a:cubicBezTo>
                <a:cubicBezTo>
                  <a:pt x="294534" y="233590"/>
                  <a:pt x="299235" y="224661"/>
                  <a:pt x="299973" y="223280"/>
                </a:cubicBezTo>
                <a:cubicBezTo>
                  <a:pt x="302093" y="219230"/>
                  <a:pt x="306702" y="217113"/>
                  <a:pt x="311219" y="218310"/>
                </a:cubicBezTo>
                <a:cubicBezTo>
                  <a:pt x="315644" y="219415"/>
                  <a:pt x="318779" y="223373"/>
                  <a:pt x="318779" y="227975"/>
                </a:cubicBezTo>
                <a:cubicBezTo>
                  <a:pt x="318779" y="240861"/>
                  <a:pt x="313247" y="252459"/>
                  <a:pt x="304397" y="260559"/>
                </a:cubicBezTo>
                <a:cubicBezTo>
                  <a:pt x="285407" y="303176"/>
                  <a:pt x="252497" y="388135"/>
                  <a:pt x="249916" y="468859"/>
                </a:cubicBezTo>
                <a:lnTo>
                  <a:pt x="257751" y="468859"/>
                </a:lnTo>
                <a:cubicBezTo>
                  <a:pt x="260425" y="434526"/>
                  <a:pt x="276004" y="390896"/>
                  <a:pt x="299880" y="372303"/>
                </a:cubicBezTo>
                <a:cubicBezTo>
                  <a:pt x="303752" y="369265"/>
                  <a:pt x="307901" y="366688"/>
                  <a:pt x="311865" y="364203"/>
                </a:cubicBezTo>
                <a:lnTo>
                  <a:pt x="314630" y="362546"/>
                </a:lnTo>
                <a:cubicBezTo>
                  <a:pt x="362843" y="332355"/>
                  <a:pt x="392804" y="273630"/>
                  <a:pt x="392804" y="209474"/>
                </a:cubicBezTo>
                <a:cubicBezTo>
                  <a:pt x="392804" y="106842"/>
                  <a:pt x="312325" y="23725"/>
                  <a:pt x="209446" y="20227"/>
                </a:cubicBezTo>
                <a:cubicBezTo>
                  <a:pt x="208893" y="20227"/>
                  <a:pt x="208248" y="20135"/>
                  <a:pt x="207695" y="20043"/>
                </a:cubicBezTo>
                <a:cubicBezTo>
                  <a:pt x="206773" y="20135"/>
                  <a:pt x="205759" y="20043"/>
                  <a:pt x="205021" y="20043"/>
                </a:cubicBezTo>
                <a:close/>
                <a:moveTo>
                  <a:pt x="205574" y="69"/>
                </a:moveTo>
                <a:lnTo>
                  <a:pt x="206588" y="161"/>
                </a:lnTo>
                <a:lnTo>
                  <a:pt x="207234" y="69"/>
                </a:lnTo>
                <a:cubicBezTo>
                  <a:pt x="209170" y="-23"/>
                  <a:pt x="211105" y="-115"/>
                  <a:pt x="212857" y="437"/>
                </a:cubicBezTo>
                <a:cubicBezTo>
                  <a:pt x="325139" y="5592"/>
                  <a:pt x="412808" y="96901"/>
                  <a:pt x="412808" y="209474"/>
                </a:cubicBezTo>
                <a:cubicBezTo>
                  <a:pt x="412808" y="280441"/>
                  <a:pt x="379252" y="345610"/>
                  <a:pt x="325231" y="379482"/>
                </a:cubicBezTo>
                <a:lnTo>
                  <a:pt x="322374" y="381231"/>
                </a:lnTo>
                <a:cubicBezTo>
                  <a:pt x="318686" y="383532"/>
                  <a:pt x="315183" y="385649"/>
                  <a:pt x="312141" y="388043"/>
                </a:cubicBezTo>
                <a:cubicBezTo>
                  <a:pt x="291676" y="404059"/>
                  <a:pt x="277387" y="448701"/>
                  <a:pt x="277387" y="478800"/>
                </a:cubicBezTo>
                <a:cubicBezTo>
                  <a:pt x="277387" y="484323"/>
                  <a:pt x="272870" y="488833"/>
                  <a:pt x="267339" y="488833"/>
                </a:cubicBezTo>
                <a:lnTo>
                  <a:pt x="145469" y="488833"/>
                </a:lnTo>
                <a:cubicBezTo>
                  <a:pt x="139938" y="488833"/>
                  <a:pt x="135421" y="484323"/>
                  <a:pt x="135421" y="478800"/>
                </a:cubicBezTo>
                <a:cubicBezTo>
                  <a:pt x="135421" y="448701"/>
                  <a:pt x="121132" y="404059"/>
                  <a:pt x="100667" y="388043"/>
                </a:cubicBezTo>
                <a:cubicBezTo>
                  <a:pt x="97625" y="385649"/>
                  <a:pt x="94122" y="383532"/>
                  <a:pt x="90434" y="381231"/>
                </a:cubicBezTo>
                <a:lnTo>
                  <a:pt x="87577" y="379482"/>
                </a:lnTo>
                <a:cubicBezTo>
                  <a:pt x="33556" y="345517"/>
                  <a:pt x="0" y="280441"/>
                  <a:pt x="0" y="209474"/>
                </a:cubicBezTo>
                <a:cubicBezTo>
                  <a:pt x="0" y="96901"/>
                  <a:pt x="87669" y="5500"/>
                  <a:pt x="200135" y="437"/>
                </a:cubicBezTo>
                <a:cubicBezTo>
                  <a:pt x="201795" y="-115"/>
                  <a:pt x="203731" y="-23"/>
                  <a:pt x="205574" y="69"/>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矩形 13">
            <a:extLst>
              <a:ext uri="{FF2B5EF4-FFF2-40B4-BE49-F238E27FC236}">
                <a16:creationId xmlns:a16="http://schemas.microsoft.com/office/drawing/2014/main" id="{B57DFA18-DED6-1AE0-866D-643901F36D42}"/>
              </a:ext>
            </a:extLst>
          </p:cNvPr>
          <p:cNvSpPr/>
          <p:nvPr/>
        </p:nvSpPr>
        <p:spPr>
          <a:xfrm>
            <a:off x="4951293" y="2185628"/>
            <a:ext cx="2289409" cy="584775"/>
          </a:xfrm>
          <a:prstGeom prst="rect">
            <a:avLst/>
          </a:prstGeom>
        </p:spPr>
        <p:txBody>
          <a:bodyPr wrap="none">
            <a:spAutoFit/>
          </a:bodyPr>
          <a:lstStyle/>
          <a:p>
            <a:pPr algn="ctr"/>
            <a:r>
              <a:rPr lang="zh-CN" altLang="en-US" sz="3200" dirty="0">
                <a:solidFill>
                  <a:schemeClr val="tx1">
                    <a:lumMod val="95000"/>
                    <a:lumOff val="5000"/>
                  </a:schemeClr>
                </a:solidFill>
                <a:latin typeface="OPPOSans H"/>
                <a:ea typeface="OPPOSans H"/>
              </a:rPr>
              <a:t>杰小杰</a:t>
            </a:r>
            <a:r>
              <a:rPr kumimoji="0" lang="zh-CN" altLang="en-US" sz="32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   </a:t>
            </a:r>
            <a:r>
              <a:rPr kumimoji="0" lang="zh-CN" altLang="en-US" sz="20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作品</a:t>
            </a:r>
            <a:endParaRPr lang="zh-CN" altLang="en-US" sz="2800" dirty="0">
              <a:solidFill>
                <a:schemeClr val="tx1">
                  <a:lumMod val="95000"/>
                  <a:lumOff val="5000"/>
                </a:schemeClr>
              </a:solidFill>
            </a:endParaRPr>
          </a:p>
        </p:txBody>
      </p:sp>
      <p:pic>
        <p:nvPicPr>
          <p:cNvPr id="15" name="图形 14">
            <a:hlinkClick r:id="rId3"/>
            <a:extLst>
              <a:ext uri="{FF2B5EF4-FFF2-40B4-BE49-F238E27FC236}">
                <a16:creationId xmlns:a16="http://schemas.microsoft.com/office/drawing/2014/main" id="{73F3FE8E-93E6-DF6F-7FA5-51855A11C6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79278" y="1134383"/>
            <a:ext cx="3245051" cy="743141"/>
          </a:xfrm>
          <a:prstGeom prst="rect">
            <a:avLst/>
          </a:prstGeom>
        </p:spPr>
      </p:pic>
      <p:sp>
        <p:nvSpPr>
          <p:cNvPr id="16" name="十字形 15">
            <a:extLst>
              <a:ext uri="{FF2B5EF4-FFF2-40B4-BE49-F238E27FC236}">
                <a16:creationId xmlns:a16="http://schemas.microsoft.com/office/drawing/2014/main" id="{D060C247-8A8E-5BCE-E562-EA5CF8E341DA}"/>
              </a:ext>
            </a:extLst>
          </p:cNvPr>
          <p:cNvSpPr/>
          <p:nvPr/>
        </p:nvSpPr>
        <p:spPr>
          <a:xfrm rot="2700000">
            <a:off x="5942904" y="1405903"/>
            <a:ext cx="297867" cy="297867"/>
          </a:xfrm>
          <a:prstGeom prst="plus">
            <a:avLst>
              <a:gd name="adj" fmla="val 37730"/>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hlinkClick r:id="rId6"/>
            <a:extLst>
              <a:ext uri="{FF2B5EF4-FFF2-40B4-BE49-F238E27FC236}">
                <a16:creationId xmlns:a16="http://schemas.microsoft.com/office/drawing/2014/main" id="{3BEC235F-6930-4196-B4D1-8F38F8C3508E}"/>
              </a:ext>
            </a:extLst>
          </p:cNvPr>
          <p:cNvPicPr>
            <a:picLocks noChangeAspect="1"/>
          </p:cNvPicPr>
          <p:nvPr/>
        </p:nvPicPr>
        <p:blipFill>
          <a:blip r:embed="rId7"/>
          <a:stretch>
            <a:fillRect/>
          </a:stretch>
        </p:blipFill>
        <p:spPr>
          <a:xfrm>
            <a:off x="2249437" y="373807"/>
            <a:ext cx="3354960" cy="1503717"/>
          </a:xfrm>
          <a:prstGeom prst="rect">
            <a:avLst/>
          </a:prstGeom>
        </p:spPr>
      </p:pic>
      <p:sp>
        <p:nvSpPr>
          <p:cNvPr id="18" name="文本框 17">
            <a:extLst>
              <a:ext uri="{FF2B5EF4-FFF2-40B4-BE49-F238E27FC236}">
                <a16:creationId xmlns:a16="http://schemas.microsoft.com/office/drawing/2014/main" id="{A978FF72-15DE-49E8-464A-88CD1BF3D1C5}"/>
              </a:ext>
            </a:extLst>
          </p:cNvPr>
          <p:cNvSpPr txBox="1"/>
          <p:nvPr/>
        </p:nvSpPr>
        <p:spPr>
          <a:xfrm>
            <a:off x="4626428" y="874479"/>
            <a:ext cx="1062646" cy="338554"/>
          </a:xfrm>
          <a:prstGeom prst="rect">
            <a:avLst/>
          </a:prstGeom>
          <a:noFill/>
        </p:spPr>
        <p:txBody>
          <a:bodyPr wrap="square" rtlCol="0">
            <a:spAutoFit/>
          </a:bodyPr>
          <a:lstStyle/>
          <a:p>
            <a:pPr algn="dist"/>
            <a:r>
              <a:rPr lang="en-US" altLang="zh-CN"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6</a:t>
            </a:r>
            <a:r>
              <a:rPr lang="zh-CN" altLang="en-US"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期学员</a:t>
            </a:r>
          </a:p>
        </p:txBody>
      </p:sp>
      <p:sp>
        <p:nvSpPr>
          <p:cNvPr id="19" name="文本框 18">
            <a:extLst>
              <a:ext uri="{FF2B5EF4-FFF2-40B4-BE49-F238E27FC236}">
                <a16:creationId xmlns:a16="http://schemas.microsoft.com/office/drawing/2014/main" id="{29E5A348-0C27-0118-830B-8907C3B450E1}"/>
              </a:ext>
            </a:extLst>
          </p:cNvPr>
          <p:cNvSpPr txBox="1"/>
          <p:nvPr/>
        </p:nvSpPr>
        <p:spPr>
          <a:xfrm>
            <a:off x="4026564" y="3146705"/>
            <a:ext cx="6096381" cy="830997"/>
          </a:xfrm>
          <a:prstGeom prst="rect">
            <a:avLst/>
          </a:prstGeom>
          <a:noFill/>
        </p:spPr>
        <p:txBody>
          <a:bodyPr wrap="square" rtlCol="0">
            <a:spAutoFit/>
          </a:bodyPr>
          <a:lstStyle/>
          <a:p>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a:t>
            </a:r>
            <a:endParaRPr lang="en-US" altLang="zh-CN"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a:p>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未经许可禁止在</a:t>
            </a:r>
            <a:r>
              <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a:t>
            </a:r>
            <a:r>
              <a:rPr lang="zh-CN" altLang="en-US" sz="2400"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转载、传播、贩卖</a:t>
            </a:r>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a:t>
            </a:r>
            <a:endPar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Tree>
    <p:extLst>
      <p:ext uri="{BB962C8B-B14F-4D97-AF65-F5344CB8AC3E}">
        <p14:creationId xmlns:p14="http://schemas.microsoft.com/office/powerpoint/2010/main" val="34997975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44" name="图片 43">
            <a:extLst>
              <a:ext uri="{FF2B5EF4-FFF2-40B4-BE49-F238E27FC236}">
                <a16:creationId xmlns:a16="http://schemas.microsoft.com/office/drawing/2014/main" id="{18E4E668-8704-CC4E-D8AC-B240E8F44DCE}"/>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619" y="-25410"/>
            <a:ext cx="5139890" cy="6858000"/>
          </a:xfrm>
          <a:prstGeom prst="rect">
            <a:avLst/>
          </a:prstGeom>
        </p:spPr>
      </p:pic>
      <p:sp>
        <p:nvSpPr>
          <p:cNvPr id="9" name="矩形 8">
            <a:extLst>
              <a:ext uri="{FF2B5EF4-FFF2-40B4-BE49-F238E27FC236}">
                <a16:creationId xmlns:a16="http://schemas.microsoft.com/office/drawing/2014/main" id="{2D2FFA77-A3FF-4F50-8F9D-1D015426924A}"/>
              </a:ext>
            </a:extLst>
          </p:cNvPr>
          <p:cNvSpPr/>
          <p:nvPr/>
        </p:nvSpPr>
        <p:spPr>
          <a:xfrm>
            <a:off x="1" y="0"/>
            <a:ext cx="5139890" cy="6858000"/>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圆角 36">
            <a:extLst>
              <a:ext uri="{FF2B5EF4-FFF2-40B4-BE49-F238E27FC236}">
                <a16:creationId xmlns:a16="http://schemas.microsoft.com/office/drawing/2014/main" id="{D90E0ECB-9418-DF72-46A8-CE0375E6F19F}"/>
              </a:ext>
            </a:extLst>
          </p:cNvPr>
          <p:cNvSpPr/>
          <p:nvPr/>
        </p:nvSpPr>
        <p:spPr>
          <a:xfrm>
            <a:off x="1303577" y="516169"/>
            <a:ext cx="1828544" cy="1828544"/>
          </a:xfrm>
          <a:prstGeom prst="roundRect">
            <a:avLst>
              <a:gd name="adj" fmla="val 50000"/>
            </a:avLst>
          </a:prstGeom>
          <a:solidFill>
            <a:schemeClr val="bg1"/>
          </a:solidFill>
          <a:ln>
            <a:noFill/>
          </a:ln>
          <a:effectLst>
            <a:outerShdw blurRad="381000" dist="254000" dir="5400000" algn="t" rotWithShape="0">
              <a:schemeClr val="accent1">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a:extLst>
              <a:ext uri="{FF2B5EF4-FFF2-40B4-BE49-F238E27FC236}">
                <a16:creationId xmlns:a16="http://schemas.microsoft.com/office/drawing/2014/main" id="{01C303EB-E4AE-0BBB-B708-E111D1D1EE01}"/>
              </a:ext>
            </a:extLst>
          </p:cNvPr>
          <p:cNvGrpSpPr/>
          <p:nvPr/>
        </p:nvGrpSpPr>
        <p:grpSpPr>
          <a:xfrm>
            <a:off x="6315308" y="925632"/>
            <a:ext cx="4884235" cy="813834"/>
            <a:chOff x="6315308" y="925632"/>
            <a:chExt cx="4884235" cy="813834"/>
          </a:xfrm>
          <a:effectLst>
            <a:outerShdw blurRad="381000" dist="254000" dir="5400000" algn="t" rotWithShape="0">
              <a:schemeClr val="accent1">
                <a:alpha val="40000"/>
              </a:schemeClr>
            </a:outerShdw>
          </a:effectLst>
        </p:grpSpPr>
        <p:sp>
          <p:nvSpPr>
            <p:cNvPr id="14" name="矩形: 圆角 13">
              <a:extLst>
                <a:ext uri="{FF2B5EF4-FFF2-40B4-BE49-F238E27FC236}">
                  <a16:creationId xmlns:a16="http://schemas.microsoft.com/office/drawing/2014/main" id="{23B4A748-A4AD-4085-975D-C034ECD9DA57}"/>
                </a:ext>
              </a:extLst>
            </p:cNvPr>
            <p:cNvSpPr/>
            <p:nvPr/>
          </p:nvSpPr>
          <p:spPr>
            <a:xfrm>
              <a:off x="6315308" y="925632"/>
              <a:ext cx="4884235" cy="813834"/>
            </a:xfrm>
            <a:prstGeom prst="roundRect">
              <a:avLst>
                <a:gd name="adj" fmla="val 50000"/>
              </a:avLst>
            </a:prstGeom>
            <a:solidFill>
              <a:schemeClr val="accent1">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j-ea"/>
                <a:ea typeface="+mj-ea"/>
              </a:endParaRPr>
            </a:p>
          </p:txBody>
        </p:sp>
        <p:sp>
          <p:nvSpPr>
            <p:cNvPr id="3" name="矩形 2">
              <a:extLst>
                <a:ext uri="{FF2B5EF4-FFF2-40B4-BE49-F238E27FC236}">
                  <a16:creationId xmlns:a16="http://schemas.microsoft.com/office/drawing/2014/main" id="{96B6D6F2-6BD9-4124-90EA-4777A44F14FF}"/>
                </a:ext>
              </a:extLst>
            </p:cNvPr>
            <p:cNvSpPr/>
            <p:nvPr/>
          </p:nvSpPr>
          <p:spPr>
            <a:xfrm>
              <a:off x="6706708" y="1070939"/>
              <a:ext cx="2252540" cy="523220"/>
            </a:xfrm>
            <a:prstGeom prst="rect">
              <a:avLst/>
            </a:prstGeom>
          </p:spPr>
          <p:txBody>
            <a:bodyPr wrap="none">
              <a:spAutoFit/>
            </a:bodyPr>
            <a:lstStyle/>
            <a:p>
              <a:r>
                <a:rPr lang="en-US" altLang="zh-CN" sz="2800" dirty="0">
                  <a:solidFill>
                    <a:schemeClr val="bg1"/>
                  </a:solidFill>
                  <a:latin typeface="+mj-ea"/>
                  <a:ea typeface="+mj-ea"/>
                  <a:cs typeface="阿里巴巴普惠体 B" panose="00020600040101010101" pitchFamily="18" charset="-122"/>
                </a:rPr>
                <a:t>1</a:t>
              </a:r>
              <a:r>
                <a:rPr lang="zh-CN" altLang="en-US" sz="2800" dirty="0">
                  <a:solidFill>
                    <a:schemeClr val="bg1"/>
                  </a:solidFill>
                  <a:latin typeface="+mj-ea"/>
                  <a:ea typeface="+mj-ea"/>
                  <a:cs typeface="阿里巴巴普惠体 B" panose="00020600040101010101" pitchFamily="18" charset="-122"/>
                </a:rPr>
                <a:t> 、项目概述</a:t>
              </a:r>
            </a:p>
          </p:txBody>
        </p:sp>
      </p:grpSp>
      <p:grpSp>
        <p:nvGrpSpPr>
          <p:cNvPr id="36" name="组合 35">
            <a:extLst>
              <a:ext uri="{FF2B5EF4-FFF2-40B4-BE49-F238E27FC236}">
                <a16:creationId xmlns:a16="http://schemas.microsoft.com/office/drawing/2014/main" id="{CFEBF5F5-BF4D-55EB-30AF-D044E6DE7A4B}"/>
              </a:ext>
            </a:extLst>
          </p:cNvPr>
          <p:cNvGrpSpPr/>
          <p:nvPr/>
        </p:nvGrpSpPr>
        <p:grpSpPr>
          <a:xfrm>
            <a:off x="6315308" y="5118534"/>
            <a:ext cx="4884235" cy="813834"/>
            <a:chOff x="6315308" y="5118534"/>
            <a:chExt cx="4884235" cy="813834"/>
          </a:xfrm>
          <a:effectLst>
            <a:outerShdw blurRad="381000" dist="254000" dir="5400000" algn="t" rotWithShape="0">
              <a:schemeClr val="accent1">
                <a:alpha val="40000"/>
              </a:schemeClr>
            </a:outerShdw>
          </a:effectLst>
        </p:grpSpPr>
        <p:sp>
          <p:nvSpPr>
            <p:cNvPr id="18" name="矩形: 圆角 17">
              <a:extLst>
                <a:ext uri="{FF2B5EF4-FFF2-40B4-BE49-F238E27FC236}">
                  <a16:creationId xmlns:a16="http://schemas.microsoft.com/office/drawing/2014/main" id="{688BC02D-B736-47A8-8D58-35ECDED1C255}"/>
                </a:ext>
              </a:extLst>
            </p:cNvPr>
            <p:cNvSpPr/>
            <p:nvPr/>
          </p:nvSpPr>
          <p:spPr>
            <a:xfrm>
              <a:off x="6315308" y="5118534"/>
              <a:ext cx="4884235" cy="813834"/>
            </a:xfrm>
            <a:prstGeom prst="roundRect">
              <a:avLst>
                <a:gd name="adj" fmla="val 50000"/>
              </a:avLst>
            </a:prstGeom>
            <a:solidFill>
              <a:schemeClr val="accent1">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5" name="矩形 4">
              <a:extLst>
                <a:ext uri="{FF2B5EF4-FFF2-40B4-BE49-F238E27FC236}">
                  <a16:creationId xmlns:a16="http://schemas.microsoft.com/office/drawing/2014/main" id="{1B8934EC-5C24-476E-AEFB-36BD677AED0D}"/>
                </a:ext>
              </a:extLst>
            </p:cNvPr>
            <p:cNvSpPr/>
            <p:nvPr/>
          </p:nvSpPr>
          <p:spPr>
            <a:xfrm>
              <a:off x="6706708" y="5263841"/>
              <a:ext cx="4101435" cy="523220"/>
            </a:xfrm>
            <a:prstGeom prst="rect">
              <a:avLst/>
            </a:prstGeom>
          </p:spPr>
          <p:txBody>
            <a:bodyPr wrap="square">
              <a:spAutoFit/>
            </a:bodyPr>
            <a:lstStyle/>
            <a:p>
              <a:r>
                <a:rPr lang="en-US" altLang="zh-CN" sz="2800" dirty="0">
                  <a:solidFill>
                    <a:schemeClr val="bg1"/>
                  </a:solidFill>
                  <a:latin typeface="+mj-ea"/>
                  <a:ea typeface="+mj-ea"/>
                  <a:cs typeface="阿里巴巴普惠体 B" panose="00020600040101010101" pitchFamily="18" charset="-122"/>
                </a:rPr>
                <a:t>5</a:t>
              </a:r>
              <a:r>
                <a:rPr lang="zh-CN" altLang="en-US" sz="2800" dirty="0">
                  <a:solidFill>
                    <a:schemeClr val="bg1"/>
                  </a:solidFill>
                  <a:latin typeface="+mj-ea"/>
                  <a:ea typeface="+mj-ea"/>
                  <a:cs typeface="阿里巴巴普惠体 B" panose="00020600040101010101" pitchFamily="18" charset="-122"/>
                </a:rPr>
                <a:t>、资金预算及投资回报</a:t>
              </a:r>
            </a:p>
          </p:txBody>
        </p:sp>
      </p:grpSp>
      <p:grpSp>
        <p:nvGrpSpPr>
          <p:cNvPr id="33" name="组合 32">
            <a:extLst>
              <a:ext uri="{FF2B5EF4-FFF2-40B4-BE49-F238E27FC236}">
                <a16:creationId xmlns:a16="http://schemas.microsoft.com/office/drawing/2014/main" id="{41DBFB64-1B1F-B170-C4D8-0050881FB337}"/>
              </a:ext>
            </a:extLst>
          </p:cNvPr>
          <p:cNvGrpSpPr/>
          <p:nvPr/>
        </p:nvGrpSpPr>
        <p:grpSpPr>
          <a:xfrm>
            <a:off x="6315308" y="1973857"/>
            <a:ext cx="4884235" cy="813834"/>
            <a:chOff x="6315308" y="1973857"/>
            <a:chExt cx="4884235" cy="813834"/>
          </a:xfrm>
          <a:effectLst>
            <a:outerShdw blurRad="381000" dist="254000" dir="5400000" algn="t" rotWithShape="0">
              <a:schemeClr val="accent1">
                <a:alpha val="40000"/>
              </a:schemeClr>
            </a:outerShdw>
          </a:effectLst>
        </p:grpSpPr>
        <p:sp>
          <p:nvSpPr>
            <p:cNvPr id="15" name="矩形: 圆角 14">
              <a:extLst>
                <a:ext uri="{FF2B5EF4-FFF2-40B4-BE49-F238E27FC236}">
                  <a16:creationId xmlns:a16="http://schemas.microsoft.com/office/drawing/2014/main" id="{D585589E-A8E0-4B22-B4D1-CB16B04EBCB3}"/>
                </a:ext>
              </a:extLst>
            </p:cNvPr>
            <p:cNvSpPr/>
            <p:nvPr/>
          </p:nvSpPr>
          <p:spPr>
            <a:xfrm>
              <a:off x="6315308" y="1973857"/>
              <a:ext cx="4884235" cy="813834"/>
            </a:xfrm>
            <a:prstGeom prst="roundRect">
              <a:avLst>
                <a:gd name="adj" fmla="val 50000"/>
              </a:avLst>
            </a:prstGeom>
            <a:solidFill>
              <a:schemeClr val="accent1">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6" name="矩形 5">
              <a:extLst>
                <a:ext uri="{FF2B5EF4-FFF2-40B4-BE49-F238E27FC236}">
                  <a16:creationId xmlns:a16="http://schemas.microsoft.com/office/drawing/2014/main" id="{021F63C9-1DE4-4020-B60F-464C14467760}"/>
                </a:ext>
              </a:extLst>
            </p:cNvPr>
            <p:cNvSpPr/>
            <p:nvPr/>
          </p:nvSpPr>
          <p:spPr>
            <a:xfrm>
              <a:off x="6706708" y="2119164"/>
              <a:ext cx="4124847" cy="523220"/>
            </a:xfrm>
            <a:prstGeom prst="rect">
              <a:avLst/>
            </a:prstGeom>
          </p:spPr>
          <p:txBody>
            <a:bodyPr wrap="none">
              <a:spAutoFit/>
            </a:bodyPr>
            <a:lstStyle/>
            <a:p>
              <a:r>
                <a:rPr lang="en-US" altLang="zh-CN" sz="2800" dirty="0">
                  <a:solidFill>
                    <a:schemeClr val="bg1"/>
                  </a:solidFill>
                  <a:latin typeface="+mj-ea"/>
                  <a:ea typeface="+mj-ea"/>
                  <a:cs typeface="阿里巴巴普惠体 B" panose="00020600040101010101" pitchFamily="18" charset="-122"/>
                </a:rPr>
                <a:t>2</a:t>
              </a:r>
              <a:r>
                <a:rPr lang="zh-CN" altLang="en-US" sz="2800" dirty="0">
                  <a:solidFill>
                    <a:schemeClr val="bg1"/>
                  </a:solidFill>
                  <a:latin typeface="+mj-ea"/>
                  <a:ea typeface="+mj-ea"/>
                  <a:cs typeface="阿里巴巴普惠体 B" panose="00020600040101010101" pitchFamily="18" charset="-122"/>
                </a:rPr>
                <a:t> 、顶层设计及未来展望</a:t>
              </a:r>
            </a:p>
          </p:txBody>
        </p:sp>
      </p:grpSp>
      <p:grpSp>
        <p:nvGrpSpPr>
          <p:cNvPr id="34" name="组合 33">
            <a:extLst>
              <a:ext uri="{FF2B5EF4-FFF2-40B4-BE49-F238E27FC236}">
                <a16:creationId xmlns:a16="http://schemas.microsoft.com/office/drawing/2014/main" id="{C8A85C52-D5D7-951F-891D-BBFCCDE559C9}"/>
              </a:ext>
            </a:extLst>
          </p:cNvPr>
          <p:cNvGrpSpPr/>
          <p:nvPr/>
        </p:nvGrpSpPr>
        <p:grpSpPr>
          <a:xfrm>
            <a:off x="6315308" y="3022082"/>
            <a:ext cx="4884235" cy="813834"/>
            <a:chOff x="6315308" y="3022082"/>
            <a:chExt cx="4884235" cy="813834"/>
          </a:xfrm>
          <a:effectLst>
            <a:outerShdw blurRad="381000" dist="254000" dir="5400000" algn="t" rotWithShape="0">
              <a:schemeClr val="accent1">
                <a:alpha val="40000"/>
              </a:schemeClr>
            </a:outerShdw>
          </a:effectLst>
        </p:grpSpPr>
        <p:sp>
          <p:nvSpPr>
            <p:cNvPr id="16" name="矩形: 圆角 15">
              <a:extLst>
                <a:ext uri="{FF2B5EF4-FFF2-40B4-BE49-F238E27FC236}">
                  <a16:creationId xmlns:a16="http://schemas.microsoft.com/office/drawing/2014/main" id="{8C990E50-15A3-4B03-8E00-D4995299B29A}"/>
                </a:ext>
              </a:extLst>
            </p:cNvPr>
            <p:cNvSpPr/>
            <p:nvPr/>
          </p:nvSpPr>
          <p:spPr>
            <a:xfrm>
              <a:off x="6315308" y="3022082"/>
              <a:ext cx="4884235" cy="813834"/>
            </a:xfrm>
            <a:prstGeom prst="roundRect">
              <a:avLst>
                <a:gd name="adj" fmla="val 50000"/>
              </a:avLst>
            </a:prstGeom>
            <a:solidFill>
              <a:schemeClr val="accent1">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7" name="矩形 6">
              <a:extLst>
                <a:ext uri="{FF2B5EF4-FFF2-40B4-BE49-F238E27FC236}">
                  <a16:creationId xmlns:a16="http://schemas.microsoft.com/office/drawing/2014/main" id="{EA5E69C6-F6C9-4079-8E16-1FD00319CF5A}"/>
                </a:ext>
              </a:extLst>
            </p:cNvPr>
            <p:cNvSpPr/>
            <p:nvPr/>
          </p:nvSpPr>
          <p:spPr>
            <a:xfrm>
              <a:off x="6706708" y="3187587"/>
              <a:ext cx="3515706" cy="523220"/>
            </a:xfrm>
            <a:prstGeom prst="rect">
              <a:avLst/>
            </a:prstGeom>
          </p:spPr>
          <p:txBody>
            <a:bodyPr wrap="none">
              <a:spAutoFit/>
            </a:bodyPr>
            <a:lstStyle/>
            <a:p>
              <a:r>
                <a:rPr lang="en-US" altLang="zh-CN" sz="2800" dirty="0">
                  <a:solidFill>
                    <a:schemeClr val="bg1"/>
                  </a:solidFill>
                  <a:latin typeface="+mj-ea"/>
                  <a:ea typeface="+mj-ea"/>
                  <a:cs typeface="阿里巴巴普惠体 B" panose="00020600040101010101" pitchFamily="18" charset="-122"/>
                </a:rPr>
                <a:t>3</a:t>
              </a:r>
              <a:r>
                <a:rPr lang="zh-CN" altLang="en-US" sz="2800" dirty="0">
                  <a:solidFill>
                    <a:schemeClr val="bg1"/>
                  </a:solidFill>
                  <a:latin typeface="+mj-ea"/>
                  <a:ea typeface="+mj-ea"/>
                  <a:cs typeface="阿里巴巴普惠体 B" panose="00020600040101010101" pitchFamily="18" charset="-122"/>
                </a:rPr>
                <a:t> 、现阶段</a:t>
              </a:r>
              <a:r>
                <a:rPr lang="en-US" altLang="zh-CN" sz="2800" dirty="0">
                  <a:solidFill>
                    <a:schemeClr val="bg1"/>
                  </a:solidFill>
                  <a:latin typeface="+mj-ea"/>
                  <a:ea typeface="+mj-ea"/>
                  <a:cs typeface="阿里巴巴普惠体 B" panose="00020600040101010101" pitchFamily="18" charset="-122"/>
                </a:rPr>
                <a:t>XXX</a:t>
              </a:r>
              <a:r>
                <a:rPr lang="zh-CN" altLang="en-US" sz="2800" dirty="0">
                  <a:solidFill>
                    <a:schemeClr val="bg1"/>
                  </a:solidFill>
                  <a:latin typeface="+mj-ea"/>
                  <a:ea typeface="+mj-ea"/>
                  <a:cs typeface="阿里巴巴普惠体 B" panose="00020600040101010101" pitchFamily="18" charset="-122"/>
                </a:rPr>
                <a:t>政策</a:t>
              </a:r>
            </a:p>
          </p:txBody>
        </p:sp>
      </p:grpSp>
      <p:grpSp>
        <p:nvGrpSpPr>
          <p:cNvPr id="35" name="组合 34">
            <a:extLst>
              <a:ext uri="{FF2B5EF4-FFF2-40B4-BE49-F238E27FC236}">
                <a16:creationId xmlns:a16="http://schemas.microsoft.com/office/drawing/2014/main" id="{EC553331-C3F0-2FA7-D4C3-EE5760BFB395}"/>
              </a:ext>
            </a:extLst>
          </p:cNvPr>
          <p:cNvGrpSpPr/>
          <p:nvPr/>
        </p:nvGrpSpPr>
        <p:grpSpPr>
          <a:xfrm>
            <a:off x="6315308" y="4025498"/>
            <a:ext cx="4884235" cy="813834"/>
            <a:chOff x="6315308" y="4025498"/>
            <a:chExt cx="4884235" cy="813834"/>
          </a:xfrm>
          <a:effectLst>
            <a:outerShdw blurRad="381000" dist="254000" dir="5400000" algn="t" rotWithShape="0">
              <a:schemeClr val="accent1">
                <a:alpha val="40000"/>
              </a:schemeClr>
            </a:outerShdw>
          </a:effectLst>
        </p:grpSpPr>
        <p:sp>
          <p:nvSpPr>
            <p:cNvPr id="17" name="矩形: 圆角 16">
              <a:extLst>
                <a:ext uri="{FF2B5EF4-FFF2-40B4-BE49-F238E27FC236}">
                  <a16:creationId xmlns:a16="http://schemas.microsoft.com/office/drawing/2014/main" id="{F0DB46C2-2E94-4A1E-9E2F-F57DA45D0D3E}"/>
                </a:ext>
              </a:extLst>
            </p:cNvPr>
            <p:cNvSpPr/>
            <p:nvPr/>
          </p:nvSpPr>
          <p:spPr>
            <a:xfrm>
              <a:off x="6315308" y="4025498"/>
              <a:ext cx="4884235" cy="813834"/>
            </a:xfrm>
            <a:prstGeom prst="roundRect">
              <a:avLst>
                <a:gd name="adj" fmla="val 50000"/>
              </a:avLst>
            </a:prstGeom>
            <a:solidFill>
              <a:schemeClr val="accent1">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8" name="矩形 7">
              <a:extLst>
                <a:ext uri="{FF2B5EF4-FFF2-40B4-BE49-F238E27FC236}">
                  <a16:creationId xmlns:a16="http://schemas.microsoft.com/office/drawing/2014/main" id="{A3FE18B2-E375-47A8-A94A-B433919A9966}"/>
                </a:ext>
              </a:extLst>
            </p:cNvPr>
            <p:cNvSpPr/>
            <p:nvPr/>
          </p:nvSpPr>
          <p:spPr>
            <a:xfrm>
              <a:off x="6706708" y="4170805"/>
              <a:ext cx="4019049" cy="523220"/>
            </a:xfrm>
            <a:prstGeom prst="rect">
              <a:avLst/>
            </a:prstGeom>
          </p:spPr>
          <p:txBody>
            <a:bodyPr wrap="none">
              <a:spAutoFit/>
            </a:bodyPr>
            <a:lstStyle/>
            <a:p>
              <a:r>
                <a:rPr lang="en-US" altLang="zh-CN" sz="2800" dirty="0">
                  <a:solidFill>
                    <a:schemeClr val="bg1"/>
                  </a:solidFill>
                  <a:latin typeface="+mj-ea"/>
                  <a:ea typeface="+mj-ea"/>
                  <a:cs typeface="阿里巴巴普惠体 B" panose="00020600040101010101" pitchFamily="18" charset="-122"/>
                </a:rPr>
                <a:t>4</a:t>
              </a:r>
              <a:r>
                <a:rPr lang="zh-CN" altLang="en-US" sz="2800" dirty="0">
                  <a:solidFill>
                    <a:schemeClr val="bg1"/>
                  </a:solidFill>
                  <a:latin typeface="+mj-ea"/>
                  <a:ea typeface="+mj-ea"/>
                  <a:cs typeface="阿里巴巴普惠体 B" panose="00020600040101010101" pitchFamily="18" charset="-122"/>
                </a:rPr>
                <a:t>、实际操作门店的规划</a:t>
              </a:r>
            </a:p>
          </p:txBody>
        </p:sp>
      </p:grpSp>
      <p:sp>
        <p:nvSpPr>
          <p:cNvPr id="11" name="矩形 10">
            <a:extLst>
              <a:ext uri="{FF2B5EF4-FFF2-40B4-BE49-F238E27FC236}">
                <a16:creationId xmlns:a16="http://schemas.microsoft.com/office/drawing/2014/main" id="{8C1EE4E5-99A6-416B-B2E6-4E3676E5EB4E}"/>
              </a:ext>
            </a:extLst>
          </p:cNvPr>
          <p:cNvSpPr/>
          <p:nvPr/>
        </p:nvSpPr>
        <p:spPr>
          <a:xfrm>
            <a:off x="1506149" y="727420"/>
            <a:ext cx="1415772" cy="1569660"/>
          </a:xfrm>
          <a:prstGeom prst="rect">
            <a:avLst/>
          </a:prstGeom>
        </p:spPr>
        <p:txBody>
          <a:bodyPr wrap="none">
            <a:spAutoFit/>
          </a:bodyPr>
          <a:lstStyle/>
          <a:p>
            <a:r>
              <a:rPr lang="zh-CN" altLang="en-US" sz="9600" dirty="0">
                <a:solidFill>
                  <a:schemeClr val="accent1"/>
                </a:solidFill>
                <a:latin typeface="+mj-ea"/>
                <a:ea typeface="+mj-ea"/>
                <a:cs typeface="阿里巴巴普惠体" panose="00020600040101010101" pitchFamily="18" charset="-122"/>
              </a:rPr>
              <a:t>目</a:t>
            </a:r>
            <a:endParaRPr lang="zh-CN" altLang="en-US" dirty="0">
              <a:solidFill>
                <a:schemeClr val="accent1"/>
              </a:solidFill>
              <a:latin typeface="+mj-ea"/>
              <a:ea typeface="+mj-ea"/>
            </a:endParaRPr>
          </a:p>
        </p:txBody>
      </p:sp>
      <p:sp>
        <p:nvSpPr>
          <p:cNvPr id="12" name="文本框 11">
            <a:extLst>
              <a:ext uri="{FF2B5EF4-FFF2-40B4-BE49-F238E27FC236}">
                <a16:creationId xmlns:a16="http://schemas.microsoft.com/office/drawing/2014/main" id="{47BCCC6E-688E-4A54-9A0F-C6BC9220B923}"/>
              </a:ext>
            </a:extLst>
          </p:cNvPr>
          <p:cNvSpPr txBox="1"/>
          <p:nvPr/>
        </p:nvSpPr>
        <p:spPr>
          <a:xfrm>
            <a:off x="-14108" y="416459"/>
            <a:ext cx="1107996" cy="5974262"/>
          </a:xfrm>
          <a:prstGeom prst="rect">
            <a:avLst/>
          </a:prstGeom>
          <a:noFill/>
        </p:spPr>
        <p:txBody>
          <a:bodyPr vert="eaVert" wrap="square" rtlCol="0">
            <a:spAutoFit/>
          </a:bodyPr>
          <a:lstStyle/>
          <a:p>
            <a:pPr algn="dist">
              <a:defRPr/>
            </a:pPr>
            <a:r>
              <a:rPr lang="en-US" altLang="zh-CN" sz="6000" dirty="0">
                <a:solidFill>
                  <a:prstClr val="white">
                    <a:alpha val="50000"/>
                  </a:prstClr>
                </a:solidFill>
                <a:latin typeface="+mj-lt"/>
                <a:ea typeface="+mj-ea"/>
              </a:rPr>
              <a:t>CONTENTS</a:t>
            </a:r>
            <a:endParaRPr lang="zh-CN" altLang="en-US" sz="6000" dirty="0">
              <a:solidFill>
                <a:prstClr val="white">
                  <a:alpha val="50000"/>
                </a:prstClr>
              </a:solidFill>
              <a:latin typeface="+mj-lt"/>
              <a:ea typeface="+mj-ea"/>
            </a:endParaRPr>
          </a:p>
        </p:txBody>
      </p:sp>
      <p:sp>
        <p:nvSpPr>
          <p:cNvPr id="38" name="矩形: 圆角 37">
            <a:extLst>
              <a:ext uri="{FF2B5EF4-FFF2-40B4-BE49-F238E27FC236}">
                <a16:creationId xmlns:a16="http://schemas.microsoft.com/office/drawing/2014/main" id="{8F275975-3187-2636-0B2C-9B6218B7C1AB}"/>
              </a:ext>
            </a:extLst>
          </p:cNvPr>
          <p:cNvSpPr/>
          <p:nvPr/>
        </p:nvSpPr>
        <p:spPr>
          <a:xfrm>
            <a:off x="2637869" y="1990562"/>
            <a:ext cx="1828544" cy="1828544"/>
          </a:xfrm>
          <a:prstGeom prst="roundRect">
            <a:avLst>
              <a:gd name="adj" fmla="val 50000"/>
            </a:avLst>
          </a:prstGeom>
          <a:solidFill>
            <a:schemeClr val="bg1"/>
          </a:solidFill>
          <a:ln>
            <a:noFill/>
          </a:ln>
          <a:effectLst>
            <a:outerShdw blurRad="381000" dist="254000" dir="5400000" algn="t" rotWithShape="0">
              <a:schemeClr val="accent1">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extLst>
              <a:ext uri="{FF2B5EF4-FFF2-40B4-BE49-F238E27FC236}">
                <a16:creationId xmlns:a16="http://schemas.microsoft.com/office/drawing/2014/main" id="{62918C57-0C6F-44AD-959F-19A9EC8B69F6}"/>
              </a:ext>
            </a:extLst>
          </p:cNvPr>
          <p:cNvSpPr txBox="1"/>
          <p:nvPr/>
        </p:nvSpPr>
        <p:spPr>
          <a:xfrm>
            <a:off x="2843217" y="2147138"/>
            <a:ext cx="1417848" cy="1569660"/>
          </a:xfrm>
          <a:prstGeom prst="rect">
            <a:avLst/>
          </a:prstGeom>
          <a:noFill/>
        </p:spPr>
        <p:txBody>
          <a:bodyPr wrap="square" rtlCol="0">
            <a:spAutoFit/>
          </a:bodyPr>
          <a:lstStyle/>
          <a:p>
            <a:r>
              <a:rPr lang="zh-CN" altLang="en-US" sz="9600" dirty="0">
                <a:solidFill>
                  <a:schemeClr val="accent1"/>
                </a:solidFill>
                <a:latin typeface="+mj-ea"/>
                <a:ea typeface="+mj-ea"/>
                <a:cs typeface="阿里巴巴普惠体" panose="00020600040101010101" pitchFamily="18" charset="-122"/>
              </a:rPr>
              <a:t>录</a:t>
            </a:r>
          </a:p>
        </p:txBody>
      </p:sp>
    </p:spTree>
    <p:extLst>
      <p:ext uri="{BB962C8B-B14F-4D97-AF65-F5344CB8AC3E}">
        <p14:creationId xmlns:p14="http://schemas.microsoft.com/office/powerpoint/2010/main" val="17218290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id="{ABA624FD-8B66-396D-5B5A-2D3FC72208E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1419225"/>
            <a:ext cx="12187065" cy="5438775"/>
          </a:xfrm>
          <a:prstGeom prst="rect">
            <a:avLst/>
          </a:prstGeom>
        </p:spPr>
      </p:pic>
      <p:sp>
        <p:nvSpPr>
          <p:cNvPr id="17" name="任意多边形: 形状 16">
            <a:extLst>
              <a:ext uri="{FF2B5EF4-FFF2-40B4-BE49-F238E27FC236}">
                <a16:creationId xmlns:a16="http://schemas.microsoft.com/office/drawing/2014/main" id="{6786B603-59C8-4A6D-304A-27B3702FBACB}"/>
              </a:ext>
            </a:extLst>
          </p:cNvPr>
          <p:cNvSpPr/>
          <p:nvPr/>
        </p:nvSpPr>
        <p:spPr>
          <a:xfrm>
            <a:off x="0" y="5765028"/>
            <a:ext cx="12192000" cy="974492"/>
          </a:xfrm>
          <a:custGeom>
            <a:avLst/>
            <a:gdLst>
              <a:gd name="connsiteX0" fmla="*/ 0 w 12192000"/>
              <a:gd name="connsiteY0" fmla="*/ 0 h 974492"/>
              <a:gd name="connsiteX1" fmla="*/ 1423 w 12192000"/>
              <a:gd name="connsiteY1" fmla="*/ 314 h 974492"/>
              <a:gd name="connsiteX2" fmla="*/ 6096001 w 12192000"/>
              <a:gd name="connsiteY2" fmla="*/ 532867 h 974492"/>
              <a:gd name="connsiteX3" fmla="*/ 12190579 w 12192000"/>
              <a:gd name="connsiteY3" fmla="*/ 314 h 974492"/>
              <a:gd name="connsiteX4" fmla="*/ 12192000 w 12192000"/>
              <a:gd name="connsiteY4" fmla="*/ 0 h 974492"/>
              <a:gd name="connsiteX5" fmla="*/ 12192000 w 12192000"/>
              <a:gd name="connsiteY5" fmla="*/ 974492 h 974492"/>
              <a:gd name="connsiteX6" fmla="*/ 0 w 12192000"/>
              <a:gd name="connsiteY6" fmla="*/ 974492 h 974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974492">
                <a:moveTo>
                  <a:pt x="0" y="0"/>
                </a:moveTo>
                <a:lnTo>
                  <a:pt x="1423" y="314"/>
                </a:lnTo>
                <a:cubicBezTo>
                  <a:pt x="1657632" y="333011"/>
                  <a:pt x="3780931" y="532867"/>
                  <a:pt x="6096001" y="532867"/>
                </a:cubicBezTo>
                <a:cubicBezTo>
                  <a:pt x="8411072" y="532867"/>
                  <a:pt x="10534371" y="333011"/>
                  <a:pt x="12190579" y="314"/>
                </a:cubicBezTo>
                <a:lnTo>
                  <a:pt x="12192000" y="0"/>
                </a:lnTo>
                <a:lnTo>
                  <a:pt x="12192000" y="974492"/>
                </a:lnTo>
                <a:lnTo>
                  <a:pt x="0" y="974492"/>
                </a:lnTo>
                <a:close/>
              </a:path>
            </a:pathLst>
          </a:custGeom>
          <a:solidFill>
            <a:schemeClr val="accent2">
              <a:alpha val="9294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形状 17">
            <a:extLst>
              <a:ext uri="{FF2B5EF4-FFF2-40B4-BE49-F238E27FC236}">
                <a16:creationId xmlns:a16="http://schemas.microsoft.com/office/drawing/2014/main" id="{EF309562-88C5-4140-0A66-79AAA7B336E9}"/>
              </a:ext>
            </a:extLst>
          </p:cNvPr>
          <p:cNvSpPr/>
          <p:nvPr/>
        </p:nvSpPr>
        <p:spPr>
          <a:xfrm>
            <a:off x="0" y="5883508"/>
            <a:ext cx="12192000" cy="974492"/>
          </a:xfrm>
          <a:custGeom>
            <a:avLst/>
            <a:gdLst>
              <a:gd name="connsiteX0" fmla="*/ 0 w 12192000"/>
              <a:gd name="connsiteY0" fmla="*/ 0 h 974492"/>
              <a:gd name="connsiteX1" fmla="*/ 1423 w 12192000"/>
              <a:gd name="connsiteY1" fmla="*/ 314 h 974492"/>
              <a:gd name="connsiteX2" fmla="*/ 6096001 w 12192000"/>
              <a:gd name="connsiteY2" fmla="*/ 532867 h 974492"/>
              <a:gd name="connsiteX3" fmla="*/ 12190579 w 12192000"/>
              <a:gd name="connsiteY3" fmla="*/ 314 h 974492"/>
              <a:gd name="connsiteX4" fmla="*/ 12192000 w 12192000"/>
              <a:gd name="connsiteY4" fmla="*/ 0 h 974492"/>
              <a:gd name="connsiteX5" fmla="*/ 12192000 w 12192000"/>
              <a:gd name="connsiteY5" fmla="*/ 974492 h 974492"/>
              <a:gd name="connsiteX6" fmla="*/ 0 w 12192000"/>
              <a:gd name="connsiteY6" fmla="*/ 974492 h 974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974492">
                <a:moveTo>
                  <a:pt x="0" y="0"/>
                </a:moveTo>
                <a:lnTo>
                  <a:pt x="1423" y="314"/>
                </a:lnTo>
                <a:cubicBezTo>
                  <a:pt x="1657632" y="333011"/>
                  <a:pt x="3780931" y="532867"/>
                  <a:pt x="6096001" y="532867"/>
                </a:cubicBezTo>
                <a:cubicBezTo>
                  <a:pt x="8411072" y="532867"/>
                  <a:pt x="10534371" y="333011"/>
                  <a:pt x="12190579" y="314"/>
                </a:cubicBezTo>
                <a:lnTo>
                  <a:pt x="12192000" y="0"/>
                </a:lnTo>
                <a:lnTo>
                  <a:pt x="12192000" y="974492"/>
                </a:lnTo>
                <a:lnTo>
                  <a:pt x="0" y="974492"/>
                </a:lnTo>
                <a:close/>
              </a:path>
            </a:pathLst>
          </a:custGeom>
          <a:solidFill>
            <a:schemeClr val="accent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矩形: 圆角 19">
            <a:extLst>
              <a:ext uri="{FF2B5EF4-FFF2-40B4-BE49-F238E27FC236}">
                <a16:creationId xmlns:a16="http://schemas.microsoft.com/office/drawing/2014/main" id="{484BF706-9C5A-1D44-A5AD-C31C8BE40865}"/>
              </a:ext>
            </a:extLst>
          </p:cNvPr>
          <p:cNvSpPr/>
          <p:nvPr/>
        </p:nvSpPr>
        <p:spPr>
          <a:xfrm>
            <a:off x="695325" y="1345199"/>
            <a:ext cx="10801350" cy="1843739"/>
          </a:xfrm>
          <a:prstGeom prst="roundRect">
            <a:avLst>
              <a:gd name="adj" fmla="val 50000"/>
            </a:avLst>
          </a:prstGeom>
          <a:solidFill>
            <a:schemeClr val="bg1"/>
          </a:solidFill>
          <a:ln>
            <a:noFill/>
          </a:ln>
          <a:effectLst>
            <a:outerShdw blurRad="419100" dist="254000" dir="5400000" algn="t" rotWithShape="0">
              <a:schemeClr val="accent1">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a:extLst>
              <a:ext uri="{FF2B5EF4-FFF2-40B4-BE49-F238E27FC236}">
                <a16:creationId xmlns:a16="http://schemas.microsoft.com/office/drawing/2014/main" id="{33C121C9-39B7-432A-8EE1-D4F6BA22FDC3}"/>
              </a:ext>
            </a:extLst>
          </p:cNvPr>
          <p:cNvSpPr/>
          <p:nvPr/>
        </p:nvSpPr>
        <p:spPr>
          <a:xfrm>
            <a:off x="3743405" y="1788181"/>
            <a:ext cx="4631396" cy="1107996"/>
          </a:xfrm>
          <a:prstGeom prst="rect">
            <a:avLst/>
          </a:prstGeom>
        </p:spPr>
        <p:txBody>
          <a:bodyPr wrap="none">
            <a:spAutoFit/>
          </a:bodyPr>
          <a:lstStyle/>
          <a:p>
            <a:r>
              <a:rPr lang="zh-CN" altLang="en-US" sz="6600" dirty="0">
                <a:solidFill>
                  <a:schemeClr val="accent1"/>
                </a:solidFill>
                <a:latin typeface="+mj-ea"/>
                <a:ea typeface="+mj-ea"/>
                <a:cs typeface="阿里巴巴普惠体 B" panose="00020600040101010101" pitchFamily="18" charset="-122"/>
              </a:rPr>
              <a:t>一</a:t>
            </a:r>
            <a:r>
              <a:rPr lang="en-US" altLang="zh-CN" sz="6600" dirty="0">
                <a:solidFill>
                  <a:schemeClr val="accent1"/>
                </a:solidFill>
                <a:latin typeface="+mj-ea"/>
                <a:ea typeface="+mj-ea"/>
                <a:cs typeface="阿里巴巴普惠体 B" panose="00020600040101010101" pitchFamily="18" charset="-122"/>
              </a:rPr>
              <a:t>.</a:t>
            </a:r>
            <a:r>
              <a:rPr lang="zh-CN" altLang="en-US" sz="6600" dirty="0">
                <a:solidFill>
                  <a:schemeClr val="accent1"/>
                </a:solidFill>
                <a:latin typeface="+mj-ea"/>
                <a:ea typeface="+mj-ea"/>
                <a:cs typeface="阿里巴巴普惠体 B" panose="00020600040101010101" pitchFamily="18" charset="-122"/>
              </a:rPr>
              <a:t>项目概述</a:t>
            </a:r>
          </a:p>
        </p:txBody>
      </p:sp>
    </p:spTree>
    <p:extLst>
      <p:ext uri="{BB962C8B-B14F-4D97-AF65-F5344CB8AC3E}">
        <p14:creationId xmlns:p14="http://schemas.microsoft.com/office/powerpoint/2010/main" val="7602981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矩形: 圆角 35">
            <a:extLst>
              <a:ext uri="{FF2B5EF4-FFF2-40B4-BE49-F238E27FC236}">
                <a16:creationId xmlns:a16="http://schemas.microsoft.com/office/drawing/2014/main" id="{C483AB88-B415-4AF7-82B0-F0CE23F74562}"/>
              </a:ext>
            </a:extLst>
          </p:cNvPr>
          <p:cNvSpPr/>
          <p:nvPr/>
        </p:nvSpPr>
        <p:spPr>
          <a:xfrm>
            <a:off x="687639" y="1518620"/>
            <a:ext cx="1999265" cy="577259"/>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29" name="矩形 28">
            <a:extLst>
              <a:ext uri="{FF2B5EF4-FFF2-40B4-BE49-F238E27FC236}">
                <a16:creationId xmlns:a16="http://schemas.microsoft.com/office/drawing/2014/main" id="{75618683-0049-4CB3-B18A-1C4E68C8BC72}"/>
              </a:ext>
            </a:extLst>
          </p:cNvPr>
          <p:cNvSpPr/>
          <p:nvPr/>
        </p:nvSpPr>
        <p:spPr>
          <a:xfrm>
            <a:off x="0" y="4366960"/>
            <a:ext cx="12192000" cy="2491040"/>
          </a:xfrm>
          <a:prstGeom prst="rect">
            <a:avLst/>
          </a:prstGeom>
          <a:gradFill flip="none" rotWithShape="1">
            <a:gsLst>
              <a:gs pos="100000">
                <a:schemeClr val="accent1"/>
              </a:gs>
              <a:gs pos="0">
                <a:schemeClr val="accent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0981AA79-ED53-4904-BC0F-0E17FE0A5C79}"/>
              </a:ext>
            </a:extLst>
          </p:cNvPr>
          <p:cNvSpPr/>
          <p:nvPr/>
        </p:nvSpPr>
        <p:spPr>
          <a:xfrm>
            <a:off x="695325" y="261719"/>
            <a:ext cx="2031325" cy="646331"/>
          </a:xfrm>
          <a:prstGeom prst="rect">
            <a:avLst/>
          </a:prstGeom>
        </p:spPr>
        <p:txBody>
          <a:bodyPr wrap="none">
            <a:spAutoFit/>
          </a:bodyPr>
          <a:lstStyle/>
          <a:p>
            <a:r>
              <a:rPr lang="zh-CN" altLang="en-US" sz="3600" dirty="0">
                <a:latin typeface="+mj-ea"/>
                <a:ea typeface="+mj-ea"/>
                <a:cs typeface="阿里巴巴普惠体" panose="00020600040101010101" pitchFamily="18" charset="-122"/>
              </a:rPr>
              <a:t>项目概述</a:t>
            </a:r>
          </a:p>
        </p:txBody>
      </p:sp>
      <p:grpSp>
        <p:nvGrpSpPr>
          <p:cNvPr id="13" name="组合 12">
            <a:extLst>
              <a:ext uri="{FF2B5EF4-FFF2-40B4-BE49-F238E27FC236}">
                <a16:creationId xmlns:a16="http://schemas.microsoft.com/office/drawing/2014/main" id="{38D2F88B-40A4-EC20-5B7F-D5DDB323B917}"/>
              </a:ext>
            </a:extLst>
          </p:cNvPr>
          <p:cNvGrpSpPr/>
          <p:nvPr/>
        </p:nvGrpSpPr>
        <p:grpSpPr>
          <a:xfrm>
            <a:off x="359979" y="137116"/>
            <a:ext cx="330835" cy="662984"/>
            <a:chOff x="359979" y="137116"/>
            <a:chExt cx="330835" cy="662984"/>
          </a:xfrm>
        </p:grpSpPr>
        <p:sp>
          <p:nvSpPr>
            <p:cNvPr id="21" name="矩形 20">
              <a:extLst>
                <a:ext uri="{FF2B5EF4-FFF2-40B4-BE49-F238E27FC236}">
                  <a16:creationId xmlns:a16="http://schemas.microsoft.com/office/drawing/2014/main" id="{ECE3E9EA-F101-4364-854D-8F0795CA7D5C}"/>
                </a:ext>
              </a:extLst>
            </p:cNvPr>
            <p:cNvSpPr/>
            <p:nvPr/>
          </p:nvSpPr>
          <p:spPr>
            <a:xfrm>
              <a:off x="573339" y="137116"/>
              <a:ext cx="117475" cy="662984"/>
            </a:xfrm>
            <a:prstGeom prst="rect">
              <a:avLst/>
            </a:prstGeom>
            <a:gradFill>
              <a:gsLst>
                <a:gs pos="16000">
                  <a:schemeClr val="accent1"/>
                </a:gs>
                <a:gs pos="100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a16="http://schemas.microsoft.com/office/drawing/2014/main" id="{72A98C33-E987-47AF-96D9-7661B7F66E35}"/>
                </a:ext>
              </a:extLst>
            </p:cNvPr>
            <p:cNvSpPr/>
            <p:nvPr/>
          </p:nvSpPr>
          <p:spPr>
            <a:xfrm>
              <a:off x="359979" y="339260"/>
              <a:ext cx="117475" cy="460840"/>
            </a:xfrm>
            <a:prstGeom prst="rect">
              <a:avLst/>
            </a:prstGeom>
            <a:gradFill>
              <a:gsLst>
                <a:gs pos="16000">
                  <a:schemeClr val="accent1"/>
                </a:gs>
                <a:gs pos="100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3" name="矩形 2">
            <a:extLst>
              <a:ext uri="{FF2B5EF4-FFF2-40B4-BE49-F238E27FC236}">
                <a16:creationId xmlns:a16="http://schemas.microsoft.com/office/drawing/2014/main" id="{49AF4425-52BF-4AD1-B609-311C7545E929}"/>
              </a:ext>
            </a:extLst>
          </p:cNvPr>
          <p:cNvSpPr/>
          <p:nvPr/>
        </p:nvSpPr>
        <p:spPr>
          <a:xfrm>
            <a:off x="695325" y="2167581"/>
            <a:ext cx="1800493" cy="369332"/>
          </a:xfrm>
          <a:prstGeom prst="rect">
            <a:avLst/>
          </a:prstGeom>
        </p:spPr>
        <p:txBody>
          <a:bodyPr wrap="none">
            <a:spAutoFit/>
          </a:bodyPr>
          <a:lstStyle/>
          <a:p>
            <a:r>
              <a:rPr lang="zh-CN" altLang="en-US" sz="1800" kern="100" dirty="0">
                <a:effectLst/>
                <a:latin typeface="+mn-ea"/>
                <a:cs typeface="Times New Roman" panose="02020603050405020304" pitchFamily="18" charset="0"/>
              </a:rPr>
              <a:t>请输入您的内容</a:t>
            </a:r>
            <a:endParaRPr lang="zh-CN" altLang="en-US" dirty="0">
              <a:latin typeface="+mn-ea"/>
            </a:endParaRPr>
          </a:p>
        </p:txBody>
      </p:sp>
      <p:sp>
        <p:nvSpPr>
          <p:cNvPr id="4" name="矩形 3">
            <a:extLst>
              <a:ext uri="{FF2B5EF4-FFF2-40B4-BE49-F238E27FC236}">
                <a16:creationId xmlns:a16="http://schemas.microsoft.com/office/drawing/2014/main" id="{33AA1D74-A050-457B-90BC-236D5B527B74}"/>
              </a:ext>
            </a:extLst>
          </p:cNvPr>
          <p:cNvSpPr/>
          <p:nvPr/>
        </p:nvSpPr>
        <p:spPr>
          <a:xfrm>
            <a:off x="695325" y="3410946"/>
            <a:ext cx="3693795" cy="646331"/>
          </a:xfrm>
          <a:prstGeom prst="rect">
            <a:avLst/>
          </a:prstGeom>
        </p:spPr>
        <p:txBody>
          <a:bodyPr wrap="square">
            <a:spAutoFit/>
          </a:bodyPr>
          <a:lstStyle/>
          <a:p>
            <a:r>
              <a:rPr lang="zh-CN" altLang="en-US" sz="1800" kern="100" dirty="0">
                <a:effectLst/>
                <a:latin typeface="+mn-ea"/>
                <a:cs typeface="Times New Roman" panose="02020603050405020304" pitchFamily="18" charset="0"/>
              </a:rPr>
              <a:t>请输入您的内容请输入您的内容请输入您的内容</a:t>
            </a:r>
            <a:endParaRPr lang="zh-CN" altLang="en-US" dirty="0">
              <a:latin typeface="+mn-ea"/>
            </a:endParaRPr>
          </a:p>
        </p:txBody>
      </p:sp>
      <p:sp>
        <p:nvSpPr>
          <p:cNvPr id="6" name="矩形 5">
            <a:extLst>
              <a:ext uri="{FF2B5EF4-FFF2-40B4-BE49-F238E27FC236}">
                <a16:creationId xmlns:a16="http://schemas.microsoft.com/office/drawing/2014/main" id="{C74ABD0F-F9A7-47EE-8F7D-0BC9F728E962}"/>
              </a:ext>
            </a:extLst>
          </p:cNvPr>
          <p:cNvSpPr/>
          <p:nvPr/>
        </p:nvSpPr>
        <p:spPr>
          <a:xfrm>
            <a:off x="695325" y="5150506"/>
            <a:ext cx="7728031" cy="923330"/>
          </a:xfrm>
          <a:prstGeom prst="rect">
            <a:avLst/>
          </a:prstGeom>
        </p:spPr>
        <p:txBody>
          <a:bodyPr wrap="square">
            <a:spAutoFit/>
          </a:bodyPr>
          <a:lstStyle/>
          <a:p>
            <a:r>
              <a:rPr lang="zh-CN" altLang="en-US" sz="1800" kern="100" dirty="0">
                <a:solidFill>
                  <a:schemeClr val="bg1"/>
                </a:solidFill>
                <a:effectLst/>
                <a:latin typeface="+mn-ea"/>
                <a:cs typeface="Times New Roman" panose="02020603050405020304" pitchFamily="18" charset="0"/>
              </a:rPr>
              <a:t>请输入您的内容请输入您的内容请输入您的内容请输入您的内容请输入您的内容请输入您的内容请输入您的内容请输入您的内容请输入您的内容请输入您的内容请输入您的内容请输入您的内容</a:t>
            </a:r>
            <a:endParaRPr lang="zh-CN" altLang="en-US" dirty="0">
              <a:solidFill>
                <a:schemeClr val="bg1"/>
              </a:solidFill>
              <a:latin typeface="+mn-ea"/>
            </a:endParaRPr>
          </a:p>
        </p:txBody>
      </p:sp>
      <p:sp>
        <p:nvSpPr>
          <p:cNvPr id="7" name="文本框 6">
            <a:extLst>
              <a:ext uri="{FF2B5EF4-FFF2-40B4-BE49-F238E27FC236}">
                <a16:creationId xmlns:a16="http://schemas.microsoft.com/office/drawing/2014/main" id="{F2F6A886-1F95-43A5-B902-BCD51BFF881E}"/>
              </a:ext>
            </a:extLst>
          </p:cNvPr>
          <p:cNvSpPr txBox="1"/>
          <p:nvPr/>
        </p:nvSpPr>
        <p:spPr>
          <a:xfrm>
            <a:off x="695325" y="4460338"/>
            <a:ext cx="2349661" cy="584775"/>
          </a:xfrm>
          <a:prstGeom prst="rect">
            <a:avLst/>
          </a:prstGeom>
          <a:noFill/>
        </p:spPr>
        <p:txBody>
          <a:bodyPr wrap="square" rtlCol="0">
            <a:spAutoFit/>
          </a:bodyPr>
          <a:lstStyle/>
          <a:p>
            <a:r>
              <a:rPr lang="zh-CN" altLang="en-US" sz="3200" dirty="0">
                <a:solidFill>
                  <a:schemeClr val="bg1"/>
                </a:solidFill>
                <a:latin typeface="+mj-ea"/>
                <a:ea typeface="+mj-ea"/>
                <a:cs typeface="阿里巴巴普惠体" panose="00020600040101010101" pitchFamily="18" charset="-122"/>
              </a:rPr>
              <a:t>主要项目</a:t>
            </a:r>
          </a:p>
        </p:txBody>
      </p:sp>
      <p:sp>
        <p:nvSpPr>
          <p:cNvPr id="8" name="文本框 7">
            <a:extLst>
              <a:ext uri="{FF2B5EF4-FFF2-40B4-BE49-F238E27FC236}">
                <a16:creationId xmlns:a16="http://schemas.microsoft.com/office/drawing/2014/main" id="{59FBD01B-447E-410F-8636-19547429A0A2}"/>
              </a:ext>
            </a:extLst>
          </p:cNvPr>
          <p:cNvSpPr txBox="1"/>
          <p:nvPr/>
        </p:nvSpPr>
        <p:spPr>
          <a:xfrm>
            <a:off x="804970" y="1582948"/>
            <a:ext cx="1666754" cy="461665"/>
          </a:xfrm>
          <a:prstGeom prst="rect">
            <a:avLst/>
          </a:prstGeom>
          <a:noFill/>
        </p:spPr>
        <p:txBody>
          <a:bodyPr wrap="square" rtlCol="0">
            <a:spAutoFit/>
          </a:bodyPr>
          <a:lstStyle/>
          <a:p>
            <a:r>
              <a:rPr lang="zh-CN" altLang="en-US" sz="2400" dirty="0">
                <a:solidFill>
                  <a:schemeClr val="bg1"/>
                </a:solidFill>
                <a:latin typeface="+mn-ea"/>
                <a:cs typeface="阿里巴巴普惠体" panose="00020600040101010101" pitchFamily="18" charset="-122"/>
              </a:rPr>
              <a:t>公司名称</a:t>
            </a:r>
          </a:p>
        </p:txBody>
      </p:sp>
      <p:sp>
        <p:nvSpPr>
          <p:cNvPr id="9" name="矩形 8">
            <a:extLst>
              <a:ext uri="{FF2B5EF4-FFF2-40B4-BE49-F238E27FC236}">
                <a16:creationId xmlns:a16="http://schemas.microsoft.com/office/drawing/2014/main" id="{D361D710-DB7B-4D4D-99A0-A02B2C8569B8}"/>
              </a:ext>
            </a:extLst>
          </p:cNvPr>
          <p:cNvSpPr/>
          <p:nvPr/>
        </p:nvSpPr>
        <p:spPr>
          <a:xfrm>
            <a:off x="804970" y="2755237"/>
            <a:ext cx="697627" cy="400110"/>
          </a:xfrm>
          <a:prstGeom prst="rect">
            <a:avLst/>
          </a:prstGeom>
        </p:spPr>
        <p:txBody>
          <a:bodyPr wrap="none">
            <a:spAutoFit/>
          </a:bodyPr>
          <a:lstStyle/>
          <a:p>
            <a:r>
              <a:rPr lang="zh-CN" altLang="en-US" sz="2000" dirty="0">
                <a:solidFill>
                  <a:schemeClr val="bg1"/>
                </a:solidFill>
                <a:latin typeface="+mn-ea"/>
                <a:cs typeface="阿里巴巴普惠体" panose="00020600040101010101" pitchFamily="18" charset="-122"/>
              </a:rPr>
              <a:t>背书</a:t>
            </a:r>
            <a:endParaRPr lang="zh-CN" altLang="en-US" sz="2000" dirty="0">
              <a:solidFill>
                <a:schemeClr val="bg1"/>
              </a:solidFill>
              <a:latin typeface="+mn-ea"/>
            </a:endParaRPr>
          </a:p>
        </p:txBody>
      </p:sp>
      <p:sp>
        <p:nvSpPr>
          <p:cNvPr id="2" name="矩形: 圆角 1">
            <a:extLst>
              <a:ext uri="{FF2B5EF4-FFF2-40B4-BE49-F238E27FC236}">
                <a16:creationId xmlns:a16="http://schemas.microsoft.com/office/drawing/2014/main" id="{D2A5B3ED-A60E-ED7D-46DF-0F322ABC9612}"/>
              </a:ext>
            </a:extLst>
          </p:cNvPr>
          <p:cNvSpPr/>
          <p:nvPr/>
        </p:nvSpPr>
        <p:spPr>
          <a:xfrm>
            <a:off x="687639" y="2719836"/>
            <a:ext cx="1999265" cy="577259"/>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0" name="文本框 9">
            <a:extLst>
              <a:ext uri="{FF2B5EF4-FFF2-40B4-BE49-F238E27FC236}">
                <a16:creationId xmlns:a16="http://schemas.microsoft.com/office/drawing/2014/main" id="{771FC7DA-EA8E-1F83-FBEA-C730FE133DAB}"/>
              </a:ext>
            </a:extLst>
          </p:cNvPr>
          <p:cNvSpPr txBox="1"/>
          <p:nvPr/>
        </p:nvSpPr>
        <p:spPr>
          <a:xfrm>
            <a:off x="853894" y="2829916"/>
            <a:ext cx="1666754" cy="461665"/>
          </a:xfrm>
          <a:prstGeom prst="rect">
            <a:avLst/>
          </a:prstGeom>
          <a:noFill/>
        </p:spPr>
        <p:txBody>
          <a:bodyPr wrap="square" rtlCol="0">
            <a:spAutoFit/>
          </a:bodyPr>
          <a:lstStyle/>
          <a:p>
            <a:r>
              <a:rPr lang="zh-CN" altLang="en-US" sz="2400" dirty="0">
                <a:solidFill>
                  <a:schemeClr val="bg1"/>
                </a:solidFill>
                <a:latin typeface="+mn-ea"/>
                <a:cs typeface="阿里巴巴普惠体" panose="00020600040101010101" pitchFamily="18" charset="-122"/>
              </a:rPr>
              <a:t>公司理念</a:t>
            </a:r>
          </a:p>
        </p:txBody>
      </p:sp>
      <p:sp>
        <p:nvSpPr>
          <p:cNvPr id="12" name="文本框 11">
            <a:extLst>
              <a:ext uri="{FF2B5EF4-FFF2-40B4-BE49-F238E27FC236}">
                <a16:creationId xmlns:a16="http://schemas.microsoft.com/office/drawing/2014/main" id="{B017D344-1ACE-21B0-8AA6-A200CF4259D3}"/>
              </a:ext>
            </a:extLst>
          </p:cNvPr>
          <p:cNvSpPr txBox="1"/>
          <p:nvPr/>
        </p:nvSpPr>
        <p:spPr>
          <a:xfrm>
            <a:off x="10237536" y="518835"/>
            <a:ext cx="1438275" cy="369332"/>
          </a:xfrm>
          <a:prstGeom prst="rect">
            <a:avLst/>
          </a:prstGeom>
          <a:noFill/>
        </p:spPr>
        <p:txBody>
          <a:bodyPr wrap="square" rtlCol="0">
            <a:spAutoFit/>
          </a:bodyPr>
          <a:lstStyle/>
          <a:p>
            <a:r>
              <a:rPr lang="zh-CN" altLang="en-US" dirty="0">
                <a:solidFill>
                  <a:schemeClr val="accent1"/>
                </a:solidFill>
                <a:latin typeface="+mj-ea"/>
                <a:ea typeface="+mj-ea"/>
              </a:rPr>
              <a:t>公司</a:t>
            </a:r>
            <a:r>
              <a:rPr lang="en-US" altLang="zh-CN" dirty="0">
                <a:solidFill>
                  <a:schemeClr val="accent1"/>
                </a:solidFill>
                <a:latin typeface="+mj-ea"/>
                <a:ea typeface="+mj-ea"/>
              </a:rPr>
              <a:t>LOGO</a:t>
            </a:r>
            <a:endParaRPr lang="zh-CN" altLang="en-US" dirty="0">
              <a:solidFill>
                <a:schemeClr val="accent1"/>
              </a:solidFill>
              <a:latin typeface="+mj-ea"/>
              <a:ea typeface="+mj-ea"/>
            </a:endParaRPr>
          </a:p>
        </p:txBody>
      </p:sp>
      <p:pic>
        <p:nvPicPr>
          <p:cNvPr id="14" name="图片 13" descr="水里的城市&#10;&#10;描述已自动生成">
            <a:extLst>
              <a:ext uri="{FF2B5EF4-FFF2-40B4-BE49-F238E27FC236}">
                <a16:creationId xmlns:a16="http://schemas.microsoft.com/office/drawing/2014/main" id="{01EA2377-FF38-4618-29AD-BDC6560D0367}"/>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949557" y="1518620"/>
            <a:ext cx="6554804" cy="2610175"/>
          </a:xfrm>
          <a:prstGeom prst="roundRect">
            <a:avLst>
              <a:gd name="adj" fmla="val 7932"/>
            </a:avLst>
          </a:prstGeom>
        </p:spPr>
      </p:pic>
    </p:spTree>
    <p:extLst>
      <p:ext uri="{BB962C8B-B14F-4D97-AF65-F5344CB8AC3E}">
        <p14:creationId xmlns:p14="http://schemas.microsoft.com/office/powerpoint/2010/main" val="16499613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 name="任意多边形: 形状 27">
            <a:extLst>
              <a:ext uri="{FF2B5EF4-FFF2-40B4-BE49-F238E27FC236}">
                <a16:creationId xmlns:a16="http://schemas.microsoft.com/office/drawing/2014/main" id="{F9BE8447-9E91-4363-B626-87446C32E5F4}"/>
              </a:ext>
            </a:extLst>
          </p:cNvPr>
          <p:cNvSpPr/>
          <p:nvPr/>
        </p:nvSpPr>
        <p:spPr>
          <a:xfrm>
            <a:off x="0" y="5765028"/>
            <a:ext cx="12192000" cy="974492"/>
          </a:xfrm>
          <a:custGeom>
            <a:avLst/>
            <a:gdLst>
              <a:gd name="connsiteX0" fmla="*/ 0 w 12192000"/>
              <a:gd name="connsiteY0" fmla="*/ 0 h 974492"/>
              <a:gd name="connsiteX1" fmla="*/ 1423 w 12192000"/>
              <a:gd name="connsiteY1" fmla="*/ 314 h 974492"/>
              <a:gd name="connsiteX2" fmla="*/ 6096001 w 12192000"/>
              <a:gd name="connsiteY2" fmla="*/ 532867 h 974492"/>
              <a:gd name="connsiteX3" fmla="*/ 12190579 w 12192000"/>
              <a:gd name="connsiteY3" fmla="*/ 314 h 974492"/>
              <a:gd name="connsiteX4" fmla="*/ 12192000 w 12192000"/>
              <a:gd name="connsiteY4" fmla="*/ 0 h 974492"/>
              <a:gd name="connsiteX5" fmla="*/ 12192000 w 12192000"/>
              <a:gd name="connsiteY5" fmla="*/ 974492 h 974492"/>
              <a:gd name="connsiteX6" fmla="*/ 0 w 12192000"/>
              <a:gd name="connsiteY6" fmla="*/ 974492 h 974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974492">
                <a:moveTo>
                  <a:pt x="0" y="0"/>
                </a:moveTo>
                <a:lnTo>
                  <a:pt x="1423" y="314"/>
                </a:lnTo>
                <a:cubicBezTo>
                  <a:pt x="1657632" y="333011"/>
                  <a:pt x="3780931" y="532867"/>
                  <a:pt x="6096001" y="532867"/>
                </a:cubicBezTo>
                <a:cubicBezTo>
                  <a:pt x="8411072" y="532867"/>
                  <a:pt x="10534371" y="333011"/>
                  <a:pt x="12190579" y="314"/>
                </a:cubicBezTo>
                <a:lnTo>
                  <a:pt x="12192000" y="0"/>
                </a:lnTo>
                <a:lnTo>
                  <a:pt x="12192000" y="974492"/>
                </a:lnTo>
                <a:lnTo>
                  <a:pt x="0" y="974492"/>
                </a:lnTo>
                <a:close/>
              </a:path>
            </a:pathLst>
          </a:custGeom>
          <a:solidFill>
            <a:schemeClr val="accent2">
              <a:alpha val="9294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矩形 4">
            <a:extLst>
              <a:ext uri="{FF2B5EF4-FFF2-40B4-BE49-F238E27FC236}">
                <a16:creationId xmlns:a16="http://schemas.microsoft.com/office/drawing/2014/main" id="{0981AA79-ED53-4904-BC0F-0E17FE0A5C79}"/>
              </a:ext>
            </a:extLst>
          </p:cNvPr>
          <p:cNvSpPr/>
          <p:nvPr/>
        </p:nvSpPr>
        <p:spPr>
          <a:xfrm>
            <a:off x="695325" y="265586"/>
            <a:ext cx="2031325" cy="646331"/>
          </a:xfrm>
          <a:prstGeom prst="rect">
            <a:avLst/>
          </a:prstGeom>
        </p:spPr>
        <p:txBody>
          <a:bodyPr wrap="none">
            <a:spAutoFit/>
          </a:bodyPr>
          <a:lstStyle/>
          <a:p>
            <a:r>
              <a:rPr lang="zh-CN" altLang="en-US" sz="3600" dirty="0">
                <a:latin typeface="+mj-ea"/>
                <a:ea typeface="+mj-ea"/>
                <a:cs typeface="阿里巴巴普惠体" panose="00020600040101010101" pitchFamily="18" charset="-122"/>
              </a:rPr>
              <a:t>项目概述</a:t>
            </a:r>
          </a:p>
        </p:txBody>
      </p:sp>
      <p:sp>
        <p:nvSpPr>
          <p:cNvPr id="17" name="矩形: 圆角 16">
            <a:extLst>
              <a:ext uri="{FF2B5EF4-FFF2-40B4-BE49-F238E27FC236}">
                <a16:creationId xmlns:a16="http://schemas.microsoft.com/office/drawing/2014/main" id="{163534AA-4AB3-4A7F-BE7F-97C5EA985373}"/>
              </a:ext>
            </a:extLst>
          </p:cNvPr>
          <p:cNvSpPr/>
          <p:nvPr/>
        </p:nvSpPr>
        <p:spPr>
          <a:xfrm>
            <a:off x="695325" y="1556599"/>
            <a:ext cx="4650538" cy="1709255"/>
          </a:xfrm>
          <a:prstGeom prst="roundRect">
            <a:avLst/>
          </a:prstGeom>
          <a:solidFill>
            <a:schemeClr val="bg1"/>
          </a:solidFill>
          <a:ln>
            <a:noFill/>
          </a:ln>
          <a:effectLst>
            <a:outerShdw blurRad="381000" dist="254000" dir="540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343BE6AD-B3AF-4FEB-86F5-7B2042D9F071}"/>
              </a:ext>
            </a:extLst>
          </p:cNvPr>
          <p:cNvSpPr/>
          <p:nvPr/>
        </p:nvSpPr>
        <p:spPr>
          <a:xfrm>
            <a:off x="808416" y="2203650"/>
            <a:ext cx="3982720" cy="923330"/>
          </a:xfrm>
          <a:prstGeom prst="rect">
            <a:avLst/>
          </a:prstGeom>
        </p:spPr>
        <p:txBody>
          <a:bodyPr wrap="square">
            <a:spAutoFit/>
          </a:bodyPr>
          <a:lstStyle/>
          <a:p>
            <a:r>
              <a:rPr lang="zh-CN" altLang="en-US" sz="1800" kern="100" dirty="0">
                <a:effectLst/>
                <a:latin typeface="+mn-ea"/>
                <a:cs typeface="Times New Roman" panose="02020603050405020304" pitchFamily="18" charset="0"/>
              </a:rPr>
              <a:t>请输入您的内容请输入您的内容请输入您的内容请输入您的内容请输入您的内容请输入您的内容</a:t>
            </a:r>
            <a:endParaRPr lang="zh-CN" altLang="en-US" dirty="0"/>
          </a:p>
        </p:txBody>
      </p:sp>
      <p:sp>
        <p:nvSpPr>
          <p:cNvPr id="15" name="矩形: 圆角 14">
            <a:extLst>
              <a:ext uri="{FF2B5EF4-FFF2-40B4-BE49-F238E27FC236}">
                <a16:creationId xmlns:a16="http://schemas.microsoft.com/office/drawing/2014/main" id="{20821C60-C7CA-4EEA-8672-E5B7C6272A53}"/>
              </a:ext>
            </a:extLst>
          </p:cNvPr>
          <p:cNvSpPr/>
          <p:nvPr/>
        </p:nvSpPr>
        <p:spPr>
          <a:xfrm>
            <a:off x="6900387" y="1556599"/>
            <a:ext cx="4596288" cy="1709255"/>
          </a:xfrm>
          <a:prstGeom prst="roundRect">
            <a:avLst/>
          </a:prstGeom>
          <a:solidFill>
            <a:schemeClr val="bg1"/>
          </a:solidFill>
          <a:ln>
            <a:noFill/>
          </a:ln>
          <a:effectLst>
            <a:outerShdw blurRad="381000" dist="254000" dir="540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圆角 17">
            <a:extLst>
              <a:ext uri="{FF2B5EF4-FFF2-40B4-BE49-F238E27FC236}">
                <a16:creationId xmlns:a16="http://schemas.microsoft.com/office/drawing/2014/main" id="{AA8A9414-1C04-4DF7-8115-1A6E34FC5F2B}"/>
              </a:ext>
            </a:extLst>
          </p:cNvPr>
          <p:cNvSpPr/>
          <p:nvPr/>
        </p:nvSpPr>
        <p:spPr>
          <a:xfrm>
            <a:off x="695325" y="3939623"/>
            <a:ext cx="4650538" cy="1709255"/>
          </a:xfrm>
          <a:prstGeom prst="roundRect">
            <a:avLst/>
          </a:prstGeom>
          <a:solidFill>
            <a:schemeClr val="bg1"/>
          </a:solidFill>
          <a:ln>
            <a:noFill/>
          </a:ln>
          <a:effectLst>
            <a:outerShdw blurRad="381000" dist="254000" dir="540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圆角 15">
            <a:extLst>
              <a:ext uri="{FF2B5EF4-FFF2-40B4-BE49-F238E27FC236}">
                <a16:creationId xmlns:a16="http://schemas.microsoft.com/office/drawing/2014/main" id="{26771948-E4E1-4A3D-8C8F-666CC923CAAE}"/>
              </a:ext>
            </a:extLst>
          </p:cNvPr>
          <p:cNvSpPr/>
          <p:nvPr/>
        </p:nvSpPr>
        <p:spPr>
          <a:xfrm>
            <a:off x="6900387" y="3939623"/>
            <a:ext cx="4596288" cy="1709255"/>
          </a:xfrm>
          <a:prstGeom prst="roundRect">
            <a:avLst/>
          </a:prstGeom>
          <a:solidFill>
            <a:schemeClr val="bg1"/>
          </a:solidFill>
          <a:ln>
            <a:noFill/>
          </a:ln>
          <a:effectLst>
            <a:outerShdw blurRad="381000" dist="254000" dir="540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圆角 13">
            <a:extLst>
              <a:ext uri="{FF2B5EF4-FFF2-40B4-BE49-F238E27FC236}">
                <a16:creationId xmlns:a16="http://schemas.microsoft.com/office/drawing/2014/main" id="{2B8CBBAC-3434-4649-8528-E97C30C2C984}"/>
              </a:ext>
            </a:extLst>
          </p:cNvPr>
          <p:cNvSpPr/>
          <p:nvPr/>
        </p:nvSpPr>
        <p:spPr>
          <a:xfrm>
            <a:off x="4787583" y="2367280"/>
            <a:ext cx="2616835" cy="212344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id="{9FFF3728-87CC-4505-A722-51EE2325E5C6}"/>
              </a:ext>
            </a:extLst>
          </p:cNvPr>
          <p:cNvSpPr/>
          <p:nvPr/>
        </p:nvSpPr>
        <p:spPr>
          <a:xfrm>
            <a:off x="4702245" y="2658729"/>
            <a:ext cx="2787509" cy="1446550"/>
          </a:xfrm>
          <a:prstGeom prst="rect">
            <a:avLst/>
          </a:prstGeom>
        </p:spPr>
        <p:txBody>
          <a:bodyPr wrap="square">
            <a:spAutoFit/>
          </a:bodyPr>
          <a:lstStyle/>
          <a:p>
            <a:pPr algn="ctr"/>
            <a:r>
              <a:rPr lang="zh-CN" altLang="en-US" sz="4400" dirty="0">
                <a:solidFill>
                  <a:schemeClr val="bg1"/>
                </a:solidFill>
                <a:latin typeface="华文新魏" panose="02010800040101010101" pitchFamily="2" charset="-122"/>
                <a:ea typeface="华文新魏" panose="02010800040101010101" pitchFamily="2" charset="-122"/>
                <a:cs typeface="阿里巴巴普惠体" panose="00020600040101010101" pitchFamily="18" charset="-122"/>
              </a:rPr>
              <a:t>请输入您的标题</a:t>
            </a:r>
            <a:endParaRPr lang="zh-CN" altLang="en-US" sz="4400" dirty="0">
              <a:solidFill>
                <a:schemeClr val="bg1"/>
              </a:solidFill>
              <a:latin typeface="华文新魏" panose="02010800040101010101" pitchFamily="2" charset="-122"/>
              <a:ea typeface="华文新魏" panose="02010800040101010101" pitchFamily="2" charset="-122"/>
            </a:endParaRPr>
          </a:p>
        </p:txBody>
      </p:sp>
      <p:sp>
        <p:nvSpPr>
          <p:cNvPr id="20" name="矩形: 圆角 19">
            <a:extLst>
              <a:ext uri="{FF2B5EF4-FFF2-40B4-BE49-F238E27FC236}">
                <a16:creationId xmlns:a16="http://schemas.microsoft.com/office/drawing/2014/main" id="{603E4266-D769-4A4B-902A-E29F073B8A89}"/>
              </a:ext>
            </a:extLst>
          </p:cNvPr>
          <p:cNvSpPr/>
          <p:nvPr/>
        </p:nvSpPr>
        <p:spPr>
          <a:xfrm>
            <a:off x="4862804" y="2428319"/>
            <a:ext cx="2466392" cy="2001362"/>
          </a:xfrm>
          <a:prstGeom prst="round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形状 26">
            <a:extLst>
              <a:ext uri="{FF2B5EF4-FFF2-40B4-BE49-F238E27FC236}">
                <a16:creationId xmlns:a16="http://schemas.microsoft.com/office/drawing/2014/main" id="{D62B32E8-CC01-4407-BC99-60E01056FE15}"/>
              </a:ext>
            </a:extLst>
          </p:cNvPr>
          <p:cNvSpPr/>
          <p:nvPr/>
        </p:nvSpPr>
        <p:spPr>
          <a:xfrm>
            <a:off x="0" y="5883508"/>
            <a:ext cx="12192000" cy="974492"/>
          </a:xfrm>
          <a:custGeom>
            <a:avLst/>
            <a:gdLst>
              <a:gd name="connsiteX0" fmla="*/ 0 w 12192000"/>
              <a:gd name="connsiteY0" fmla="*/ 0 h 974492"/>
              <a:gd name="connsiteX1" fmla="*/ 1423 w 12192000"/>
              <a:gd name="connsiteY1" fmla="*/ 314 h 974492"/>
              <a:gd name="connsiteX2" fmla="*/ 6096001 w 12192000"/>
              <a:gd name="connsiteY2" fmla="*/ 532867 h 974492"/>
              <a:gd name="connsiteX3" fmla="*/ 12190579 w 12192000"/>
              <a:gd name="connsiteY3" fmla="*/ 314 h 974492"/>
              <a:gd name="connsiteX4" fmla="*/ 12192000 w 12192000"/>
              <a:gd name="connsiteY4" fmla="*/ 0 h 974492"/>
              <a:gd name="connsiteX5" fmla="*/ 12192000 w 12192000"/>
              <a:gd name="connsiteY5" fmla="*/ 974492 h 974492"/>
              <a:gd name="connsiteX6" fmla="*/ 0 w 12192000"/>
              <a:gd name="connsiteY6" fmla="*/ 974492 h 974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974492">
                <a:moveTo>
                  <a:pt x="0" y="0"/>
                </a:moveTo>
                <a:lnTo>
                  <a:pt x="1423" y="314"/>
                </a:lnTo>
                <a:cubicBezTo>
                  <a:pt x="1657632" y="333011"/>
                  <a:pt x="3780931" y="532867"/>
                  <a:pt x="6096001" y="532867"/>
                </a:cubicBezTo>
                <a:cubicBezTo>
                  <a:pt x="8411072" y="532867"/>
                  <a:pt x="10534371" y="333011"/>
                  <a:pt x="12190579" y="314"/>
                </a:cubicBezTo>
                <a:lnTo>
                  <a:pt x="12192000" y="0"/>
                </a:lnTo>
                <a:lnTo>
                  <a:pt x="12192000" y="974492"/>
                </a:lnTo>
                <a:lnTo>
                  <a:pt x="0" y="974492"/>
                </a:lnTo>
                <a:close/>
              </a:path>
            </a:pathLst>
          </a:custGeom>
          <a:solidFill>
            <a:schemeClr val="accent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 name="组合 1">
            <a:extLst>
              <a:ext uri="{FF2B5EF4-FFF2-40B4-BE49-F238E27FC236}">
                <a16:creationId xmlns:a16="http://schemas.microsoft.com/office/drawing/2014/main" id="{880619F8-23F8-3063-E36E-9132C288B11E}"/>
              </a:ext>
            </a:extLst>
          </p:cNvPr>
          <p:cNvGrpSpPr/>
          <p:nvPr/>
        </p:nvGrpSpPr>
        <p:grpSpPr>
          <a:xfrm>
            <a:off x="359979" y="137116"/>
            <a:ext cx="330835" cy="662984"/>
            <a:chOff x="359979" y="137116"/>
            <a:chExt cx="330835" cy="662984"/>
          </a:xfrm>
        </p:grpSpPr>
        <p:sp>
          <p:nvSpPr>
            <p:cNvPr id="3" name="矩形 2">
              <a:extLst>
                <a:ext uri="{FF2B5EF4-FFF2-40B4-BE49-F238E27FC236}">
                  <a16:creationId xmlns:a16="http://schemas.microsoft.com/office/drawing/2014/main" id="{83CB2F29-8BDE-00E4-532E-3AD5FB118452}"/>
                </a:ext>
              </a:extLst>
            </p:cNvPr>
            <p:cNvSpPr/>
            <p:nvPr/>
          </p:nvSpPr>
          <p:spPr>
            <a:xfrm>
              <a:off x="573339" y="137116"/>
              <a:ext cx="117475" cy="662984"/>
            </a:xfrm>
            <a:prstGeom prst="rect">
              <a:avLst/>
            </a:prstGeom>
            <a:gradFill>
              <a:gsLst>
                <a:gs pos="16000">
                  <a:schemeClr val="accent1"/>
                </a:gs>
                <a:gs pos="100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A5348829-4483-2935-42AF-9AEDF869B499}"/>
                </a:ext>
              </a:extLst>
            </p:cNvPr>
            <p:cNvSpPr/>
            <p:nvPr/>
          </p:nvSpPr>
          <p:spPr>
            <a:xfrm>
              <a:off x="359979" y="339260"/>
              <a:ext cx="117475" cy="460840"/>
            </a:xfrm>
            <a:prstGeom prst="rect">
              <a:avLst/>
            </a:prstGeom>
            <a:gradFill>
              <a:gsLst>
                <a:gs pos="16000">
                  <a:schemeClr val="accent1"/>
                </a:gs>
                <a:gs pos="100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6" name="文本框 5">
            <a:extLst>
              <a:ext uri="{FF2B5EF4-FFF2-40B4-BE49-F238E27FC236}">
                <a16:creationId xmlns:a16="http://schemas.microsoft.com/office/drawing/2014/main" id="{22731408-CD57-057C-E420-212D81FE888D}"/>
              </a:ext>
            </a:extLst>
          </p:cNvPr>
          <p:cNvSpPr txBox="1"/>
          <p:nvPr/>
        </p:nvSpPr>
        <p:spPr>
          <a:xfrm>
            <a:off x="10237536" y="518835"/>
            <a:ext cx="1438275" cy="369332"/>
          </a:xfrm>
          <a:prstGeom prst="rect">
            <a:avLst/>
          </a:prstGeom>
          <a:noFill/>
        </p:spPr>
        <p:txBody>
          <a:bodyPr wrap="square" rtlCol="0">
            <a:spAutoFit/>
          </a:bodyPr>
          <a:lstStyle/>
          <a:p>
            <a:r>
              <a:rPr lang="zh-CN" altLang="en-US" dirty="0">
                <a:solidFill>
                  <a:schemeClr val="accent1"/>
                </a:solidFill>
                <a:latin typeface="+mj-ea"/>
                <a:ea typeface="+mj-ea"/>
              </a:rPr>
              <a:t>公司</a:t>
            </a:r>
            <a:r>
              <a:rPr lang="en-US" altLang="zh-CN" dirty="0">
                <a:solidFill>
                  <a:schemeClr val="accent1"/>
                </a:solidFill>
                <a:latin typeface="+mj-ea"/>
                <a:ea typeface="+mj-ea"/>
              </a:rPr>
              <a:t>LOGO</a:t>
            </a:r>
            <a:endParaRPr lang="zh-CN" altLang="en-US" dirty="0">
              <a:solidFill>
                <a:schemeClr val="accent1"/>
              </a:solidFill>
              <a:latin typeface="+mj-ea"/>
              <a:ea typeface="+mj-ea"/>
            </a:endParaRPr>
          </a:p>
        </p:txBody>
      </p:sp>
      <p:sp>
        <p:nvSpPr>
          <p:cNvPr id="7" name="矩形: 对角圆角 6">
            <a:extLst>
              <a:ext uri="{FF2B5EF4-FFF2-40B4-BE49-F238E27FC236}">
                <a16:creationId xmlns:a16="http://schemas.microsoft.com/office/drawing/2014/main" id="{27FA0B36-A6E5-C04B-46E8-375E9D8C8B29}"/>
              </a:ext>
            </a:extLst>
          </p:cNvPr>
          <p:cNvSpPr/>
          <p:nvPr/>
        </p:nvSpPr>
        <p:spPr>
          <a:xfrm>
            <a:off x="695325" y="1529881"/>
            <a:ext cx="2165684" cy="523219"/>
          </a:xfrm>
          <a:prstGeom prst="round2DiagRect">
            <a:avLst>
              <a:gd name="adj1" fmla="val 50000"/>
              <a:gd name="adj2" fmla="val 0"/>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B0E16F3D-AFC7-29D3-0EA6-6F399DB1C598}"/>
              </a:ext>
            </a:extLst>
          </p:cNvPr>
          <p:cNvSpPr txBox="1"/>
          <p:nvPr/>
        </p:nvSpPr>
        <p:spPr>
          <a:xfrm>
            <a:off x="808416" y="1595677"/>
            <a:ext cx="1729044" cy="400110"/>
          </a:xfrm>
          <a:prstGeom prst="rect">
            <a:avLst/>
          </a:prstGeom>
          <a:noFill/>
        </p:spPr>
        <p:txBody>
          <a:bodyPr wrap="square" rtlCol="0">
            <a:spAutoFit/>
          </a:bodyPr>
          <a:lstStyle/>
          <a:p>
            <a:r>
              <a:rPr lang="zh-CN" altLang="en-US" sz="2000" dirty="0">
                <a:solidFill>
                  <a:schemeClr val="bg1"/>
                </a:solidFill>
                <a:latin typeface="+mj-ea"/>
                <a:ea typeface="+mj-ea"/>
              </a:rPr>
              <a:t>这是小标题</a:t>
            </a:r>
          </a:p>
        </p:txBody>
      </p:sp>
      <p:sp>
        <p:nvSpPr>
          <p:cNvPr id="9" name="矩形 8">
            <a:extLst>
              <a:ext uri="{FF2B5EF4-FFF2-40B4-BE49-F238E27FC236}">
                <a16:creationId xmlns:a16="http://schemas.microsoft.com/office/drawing/2014/main" id="{919CF6A1-6FF9-6916-0486-F294743D3FEC}"/>
              </a:ext>
            </a:extLst>
          </p:cNvPr>
          <p:cNvSpPr/>
          <p:nvPr/>
        </p:nvSpPr>
        <p:spPr>
          <a:xfrm>
            <a:off x="7605077" y="2203650"/>
            <a:ext cx="3982720" cy="923330"/>
          </a:xfrm>
          <a:prstGeom prst="rect">
            <a:avLst/>
          </a:prstGeom>
        </p:spPr>
        <p:txBody>
          <a:bodyPr wrap="square">
            <a:spAutoFit/>
          </a:bodyPr>
          <a:lstStyle/>
          <a:p>
            <a:r>
              <a:rPr lang="zh-CN" altLang="en-US" sz="1800" kern="100" dirty="0">
                <a:effectLst/>
                <a:latin typeface="+mn-ea"/>
                <a:cs typeface="Times New Roman" panose="02020603050405020304" pitchFamily="18" charset="0"/>
              </a:rPr>
              <a:t>请输入您的内容请输入您的内容请输入您的内容请输入您的内容请输入您的内容请输入您的内容</a:t>
            </a:r>
            <a:endParaRPr lang="zh-CN" altLang="en-US" dirty="0"/>
          </a:p>
        </p:txBody>
      </p:sp>
      <p:sp>
        <p:nvSpPr>
          <p:cNvPr id="30" name="矩形: 对角圆角 29">
            <a:extLst>
              <a:ext uri="{FF2B5EF4-FFF2-40B4-BE49-F238E27FC236}">
                <a16:creationId xmlns:a16="http://schemas.microsoft.com/office/drawing/2014/main" id="{5B2AFCE4-3579-FE41-0DA2-0B5BC7362A4D}"/>
              </a:ext>
            </a:extLst>
          </p:cNvPr>
          <p:cNvSpPr/>
          <p:nvPr/>
        </p:nvSpPr>
        <p:spPr>
          <a:xfrm>
            <a:off x="9362863" y="1529881"/>
            <a:ext cx="2165684" cy="523219"/>
          </a:xfrm>
          <a:prstGeom prst="round2DiagRect">
            <a:avLst>
              <a:gd name="adj1" fmla="val 50000"/>
              <a:gd name="adj2" fmla="val 0"/>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a:extLst>
              <a:ext uri="{FF2B5EF4-FFF2-40B4-BE49-F238E27FC236}">
                <a16:creationId xmlns:a16="http://schemas.microsoft.com/office/drawing/2014/main" id="{C66EBF87-233E-9483-2B04-1342506C600A}"/>
              </a:ext>
            </a:extLst>
          </p:cNvPr>
          <p:cNvSpPr txBox="1"/>
          <p:nvPr/>
        </p:nvSpPr>
        <p:spPr>
          <a:xfrm>
            <a:off x="9475954" y="1595677"/>
            <a:ext cx="1729044" cy="400110"/>
          </a:xfrm>
          <a:prstGeom prst="rect">
            <a:avLst/>
          </a:prstGeom>
          <a:noFill/>
        </p:spPr>
        <p:txBody>
          <a:bodyPr wrap="square" rtlCol="0">
            <a:spAutoFit/>
          </a:bodyPr>
          <a:lstStyle/>
          <a:p>
            <a:r>
              <a:rPr lang="zh-CN" altLang="en-US" sz="2000" dirty="0">
                <a:solidFill>
                  <a:schemeClr val="bg1"/>
                </a:solidFill>
                <a:latin typeface="+mj-ea"/>
                <a:ea typeface="+mj-ea"/>
              </a:rPr>
              <a:t>这是小标题</a:t>
            </a:r>
          </a:p>
        </p:txBody>
      </p:sp>
      <p:sp>
        <p:nvSpPr>
          <p:cNvPr id="32" name="矩形 31">
            <a:extLst>
              <a:ext uri="{FF2B5EF4-FFF2-40B4-BE49-F238E27FC236}">
                <a16:creationId xmlns:a16="http://schemas.microsoft.com/office/drawing/2014/main" id="{A18CC657-C9C3-3BD7-21A4-3153FFD2B786}"/>
              </a:ext>
            </a:extLst>
          </p:cNvPr>
          <p:cNvSpPr/>
          <p:nvPr/>
        </p:nvSpPr>
        <p:spPr>
          <a:xfrm>
            <a:off x="808416" y="4490720"/>
            <a:ext cx="3982720" cy="923330"/>
          </a:xfrm>
          <a:prstGeom prst="rect">
            <a:avLst/>
          </a:prstGeom>
        </p:spPr>
        <p:txBody>
          <a:bodyPr wrap="square">
            <a:spAutoFit/>
          </a:bodyPr>
          <a:lstStyle/>
          <a:p>
            <a:r>
              <a:rPr lang="zh-CN" altLang="en-US" sz="1800" kern="100" dirty="0">
                <a:effectLst/>
                <a:latin typeface="+mn-ea"/>
                <a:cs typeface="Times New Roman" panose="02020603050405020304" pitchFamily="18" charset="0"/>
              </a:rPr>
              <a:t>请输入您的内容请输入您的内容请输入您的内容请输入您的内容请输入您的内容请输入您的内容</a:t>
            </a:r>
            <a:endParaRPr lang="zh-CN" altLang="en-US" dirty="0"/>
          </a:p>
        </p:txBody>
      </p:sp>
      <p:sp>
        <p:nvSpPr>
          <p:cNvPr id="33" name="矩形: 对角圆角 32">
            <a:extLst>
              <a:ext uri="{FF2B5EF4-FFF2-40B4-BE49-F238E27FC236}">
                <a16:creationId xmlns:a16="http://schemas.microsoft.com/office/drawing/2014/main" id="{2ADBFB6A-7F92-5190-E80E-1FEA23451102}"/>
              </a:ext>
            </a:extLst>
          </p:cNvPr>
          <p:cNvSpPr/>
          <p:nvPr/>
        </p:nvSpPr>
        <p:spPr>
          <a:xfrm>
            <a:off x="695325" y="3816951"/>
            <a:ext cx="2165684" cy="523219"/>
          </a:xfrm>
          <a:prstGeom prst="round2DiagRect">
            <a:avLst>
              <a:gd name="adj1" fmla="val 50000"/>
              <a:gd name="adj2" fmla="val 0"/>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a:extLst>
              <a:ext uri="{FF2B5EF4-FFF2-40B4-BE49-F238E27FC236}">
                <a16:creationId xmlns:a16="http://schemas.microsoft.com/office/drawing/2014/main" id="{F7F304D3-303E-B274-E42E-6198588BEFB4}"/>
              </a:ext>
            </a:extLst>
          </p:cNvPr>
          <p:cNvSpPr txBox="1"/>
          <p:nvPr/>
        </p:nvSpPr>
        <p:spPr>
          <a:xfrm>
            <a:off x="808416" y="3882747"/>
            <a:ext cx="1729044" cy="400110"/>
          </a:xfrm>
          <a:prstGeom prst="rect">
            <a:avLst/>
          </a:prstGeom>
          <a:noFill/>
        </p:spPr>
        <p:txBody>
          <a:bodyPr wrap="square" rtlCol="0">
            <a:spAutoFit/>
          </a:bodyPr>
          <a:lstStyle/>
          <a:p>
            <a:r>
              <a:rPr lang="zh-CN" altLang="en-US" sz="2000" dirty="0">
                <a:solidFill>
                  <a:schemeClr val="bg1"/>
                </a:solidFill>
                <a:latin typeface="+mj-ea"/>
                <a:ea typeface="+mj-ea"/>
              </a:rPr>
              <a:t>这是小标题</a:t>
            </a:r>
          </a:p>
        </p:txBody>
      </p:sp>
      <p:sp>
        <p:nvSpPr>
          <p:cNvPr id="35" name="矩形 34">
            <a:extLst>
              <a:ext uri="{FF2B5EF4-FFF2-40B4-BE49-F238E27FC236}">
                <a16:creationId xmlns:a16="http://schemas.microsoft.com/office/drawing/2014/main" id="{F8794D92-7C25-5EE5-6E2F-B51AA01BDDAA}"/>
              </a:ext>
            </a:extLst>
          </p:cNvPr>
          <p:cNvSpPr/>
          <p:nvPr/>
        </p:nvSpPr>
        <p:spPr>
          <a:xfrm>
            <a:off x="7605077" y="4490720"/>
            <a:ext cx="3982720" cy="923330"/>
          </a:xfrm>
          <a:prstGeom prst="rect">
            <a:avLst/>
          </a:prstGeom>
        </p:spPr>
        <p:txBody>
          <a:bodyPr wrap="square">
            <a:spAutoFit/>
          </a:bodyPr>
          <a:lstStyle/>
          <a:p>
            <a:r>
              <a:rPr lang="zh-CN" altLang="en-US" sz="1800" kern="100" dirty="0">
                <a:effectLst/>
                <a:latin typeface="+mn-ea"/>
                <a:cs typeface="Times New Roman" panose="02020603050405020304" pitchFamily="18" charset="0"/>
              </a:rPr>
              <a:t>请输入您的内容请输入您的内容请输入您的内容请输入您的内容请输入您的内容请输入您的内容</a:t>
            </a:r>
            <a:endParaRPr lang="zh-CN" altLang="en-US" dirty="0"/>
          </a:p>
        </p:txBody>
      </p:sp>
      <p:sp>
        <p:nvSpPr>
          <p:cNvPr id="36" name="矩形: 对角圆角 35">
            <a:extLst>
              <a:ext uri="{FF2B5EF4-FFF2-40B4-BE49-F238E27FC236}">
                <a16:creationId xmlns:a16="http://schemas.microsoft.com/office/drawing/2014/main" id="{9E7B2F0B-A779-841D-91E2-C2E1F624A0BE}"/>
              </a:ext>
            </a:extLst>
          </p:cNvPr>
          <p:cNvSpPr/>
          <p:nvPr/>
        </p:nvSpPr>
        <p:spPr>
          <a:xfrm>
            <a:off x="9362863" y="3816951"/>
            <a:ext cx="2165684" cy="523219"/>
          </a:xfrm>
          <a:prstGeom prst="round2DiagRect">
            <a:avLst>
              <a:gd name="adj1" fmla="val 50000"/>
              <a:gd name="adj2" fmla="val 0"/>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a:extLst>
              <a:ext uri="{FF2B5EF4-FFF2-40B4-BE49-F238E27FC236}">
                <a16:creationId xmlns:a16="http://schemas.microsoft.com/office/drawing/2014/main" id="{13E598EF-A65E-80D4-6DF5-57F6BABF9214}"/>
              </a:ext>
            </a:extLst>
          </p:cNvPr>
          <p:cNvSpPr txBox="1"/>
          <p:nvPr/>
        </p:nvSpPr>
        <p:spPr>
          <a:xfrm>
            <a:off x="9475954" y="3882747"/>
            <a:ext cx="1729044" cy="400110"/>
          </a:xfrm>
          <a:prstGeom prst="rect">
            <a:avLst/>
          </a:prstGeom>
          <a:noFill/>
        </p:spPr>
        <p:txBody>
          <a:bodyPr wrap="square" rtlCol="0">
            <a:spAutoFit/>
          </a:bodyPr>
          <a:lstStyle/>
          <a:p>
            <a:r>
              <a:rPr lang="zh-CN" altLang="en-US" sz="2000" dirty="0">
                <a:solidFill>
                  <a:schemeClr val="bg1"/>
                </a:solidFill>
                <a:latin typeface="+mj-ea"/>
                <a:ea typeface="+mj-ea"/>
              </a:rPr>
              <a:t>这是小标题</a:t>
            </a:r>
          </a:p>
        </p:txBody>
      </p:sp>
    </p:spTree>
    <p:extLst>
      <p:ext uri="{BB962C8B-B14F-4D97-AF65-F5344CB8AC3E}">
        <p14:creationId xmlns:p14="http://schemas.microsoft.com/office/powerpoint/2010/main" val="29788306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20000"/>
                <a:lumOff val="80000"/>
                <a:alpha val="32000"/>
              </a:schemeClr>
            </a:gs>
            <a:gs pos="100000">
              <a:schemeClr val="bg1">
                <a:alpha val="0"/>
              </a:schemeClr>
            </a:gs>
          </a:gsLst>
          <a:lin ang="5400000" scaled="1"/>
        </a:gradFill>
        <a:effectLst/>
      </p:bgPr>
    </p:bg>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id="{ABA624FD-8B66-396D-5B5A-2D3FC72208E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1419225"/>
            <a:ext cx="12187065" cy="5438775"/>
          </a:xfrm>
          <a:prstGeom prst="rect">
            <a:avLst/>
          </a:prstGeom>
        </p:spPr>
      </p:pic>
      <p:sp>
        <p:nvSpPr>
          <p:cNvPr id="17" name="任意多边形: 形状 16">
            <a:extLst>
              <a:ext uri="{FF2B5EF4-FFF2-40B4-BE49-F238E27FC236}">
                <a16:creationId xmlns:a16="http://schemas.microsoft.com/office/drawing/2014/main" id="{6786B603-59C8-4A6D-304A-27B3702FBACB}"/>
              </a:ext>
            </a:extLst>
          </p:cNvPr>
          <p:cNvSpPr/>
          <p:nvPr/>
        </p:nvSpPr>
        <p:spPr>
          <a:xfrm>
            <a:off x="0" y="5765028"/>
            <a:ext cx="12192000" cy="974492"/>
          </a:xfrm>
          <a:custGeom>
            <a:avLst/>
            <a:gdLst>
              <a:gd name="connsiteX0" fmla="*/ 0 w 12192000"/>
              <a:gd name="connsiteY0" fmla="*/ 0 h 974492"/>
              <a:gd name="connsiteX1" fmla="*/ 1423 w 12192000"/>
              <a:gd name="connsiteY1" fmla="*/ 314 h 974492"/>
              <a:gd name="connsiteX2" fmla="*/ 6096001 w 12192000"/>
              <a:gd name="connsiteY2" fmla="*/ 532867 h 974492"/>
              <a:gd name="connsiteX3" fmla="*/ 12190579 w 12192000"/>
              <a:gd name="connsiteY3" fmla="*/ 314 h 974492"/>
              <a:gd name="connsiteX4" fmla="*/ 12192000 w 12192000"/>
              <a:gd name="connsiteY4" fmla="*/ 0 h 974492"/>
              <a:gd name="connsiteX5" fmla="*/ 12192000 w 12192000"/>
              <a:gd name="connsiteY5" fmla="*/ 974492 h 974492"/>
              <a:gd name="connsiteX6" fmla="*/ 0 w 12192000"/>
              <a:gd name="connsiteY6" fmla="*/ 974492 h 974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974492">
                <a:moveTo>
                  <a:pt x="0" y="0"/>
                </a:moveTo>
                <a:lnTo>
                  <a:pt x="1423" y="314"/>
                </a:lnTo>
                <a:cubicBezTo>
                  <a:pt x="1657632" y="333011"/>
                  <a:pt x="3780931" y="532867"/>
                  <a:pt x="6096001" y="532867"/>
                </a:cubicBezTo>
                <a:cubicBezTo>
                  <a:pt x="8411072" y="532867"/>
                  <a:pt x="10534371" y="333011"/>
                  <a:pt x="12190579" y="314"/>
                </a:cubicBezTo>
                <a:lnTo>
                  <a:pt x="12192000" y="0"/>
                </a:lnTo>
                <a:lnTo>
                  <a:pt x="12192000" y="974492"/>
                </a:lnTo>
                <a:lnTo>
                  <a:pt x="0" y="974492"/>
                </a:lnTo>
                <a:close/>
              </a:path>
            </a:pathLst>
          </a:custGeom>
          <a:solidFill>
            <a:schemeClr val="accent2">
              <a:alpha val="9294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形状 17">
            <a:extLst>
              <a:ext uri="{FF2B5EF4-FFF2-40B4-BE49-F238E27FC236}">
                <a16:creationId xmlns:a16="http://schemas.microsoft.com/office/drawing/2014/main" id="{EF309562-88C5-4140-0A66-79AAA7B336E9}"/>
              </a:ext>
            </a:extLst>
          </p:cNvPr>
          <p:cNvSpPr/>
          <p:nvPr/>
        </p:nvSpPr>
        <p:spPr>
          <a:xfrm>
            <a:off x="0" y="5883508"/>
            <a:ext cx="12192000" cy="974492"/>
          </a:xfrm>
          <a:custGeom>
            <a:avLst/>
            <a:gdLst>
              <a:gd name="connsiteX0" fmla="*/ 0 w 12192000"/>
              <a:gd name="connsiteY0" fmla="*/ 0 h 974492"/>
              <a:gd name="connsiteX1" fmla="*/ 1423 w 12192000"/>
              <a:gd name="connsiteY1" fmla="*/ 314 h 974492"/>
              <a:gd name="connsiteX2" fmla="*/ 6096001 w 12192000"/>
              <a:gd name="connsiteY2" fmla="*/ 532867 h 974492"/>
              <a:gd name="connsiteX3" fmla="*/ 12190579 w 12192000"/>
              <a:gd name="connsiteY3" fmla="*/ 314 h 974492"/>
              <a:gd name="connsiteX4" fmla="*/ 12192000 w 12192000"/>
              <a:gd name="connsiteY4" fmla="*/ 0 h 974492"/>
              <a:gd name="connsiteX5" fmla="*/ 12192000 w 12192000"/>
              <a:gd name="connsiteY5" fmla="*/ 974492 h 974492"/>
              <a:gd name="connsiteX6" fmla="*/ 0 w 12192000"/>
              <a:gd name="connsiteY6" fmla="*/ 974492 h 974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974492">
                <a:moveTo>
                  <a:pt x="0" y="0"/>
                </a:moveTo>
                <a:lnTo>
                  <a:pt x="1423" y="314"/>
                </a:lnTo>
                <a:cubicBezTo>
                  <a:pt x="1657632" y="333011"/>
                  <a:pt x="3780931" y="532867"/>
                  <a:pt x="6096001" y="532867"/>
                </a:cubicBezTo>
                <a:cubicBezTo>
                  <a:pt x="8411072" y="532867"/>
                  <a:pt x="10534371" y="333011"/>
                  <a:pt x="12190579" y="314"/>
                </a:cubicBezTo>
                <a:lnTo>
                  <a:pt x="12192000" y="0"/>
                </a:lnTo>
                <a:lnTo>
                  <a:pt x="12192000" y="974492"/>
                </a:lnTo>
                <a:lnTo>
                  <a:pt x="0" y="974492"/>
                </a:lnTo>
                <a:close/>
              </a:path>
            </a:pathLst>
          </a:custGeom>
          <a:solidFill>
            <a:schemeClr val="accent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矩形: 圆角 18">
            <a:extLst>
              <a:ext uri="{FF2B5EF4-FFF2-40B4-BE49-F238E27FC236}">
                <a16:creationId xmlns:a16="http://schemas.microsoft.com/office/drawing/2014/main" id="{7E391A65-679E-DA1B-80F0-CBE0B98B7076}"/>
              </a:ext>
            </a:extLst>
          </p:cNvPr>
          <p:cNvSpPr/>
          <p:nvPr/>
        </p:nvSpPr>
        <p:spPr>
          <a:xfrm>
            <a:off x="695325" y="1345199"/>
            <a:ext cx="10801350" cy="1843739"/>
          </a:xfrm>
          <a:prstGeom prst="roundRect">
            <a:avLst>
              <a:gd name="adj" fmla="val 50000"/>
            </a:avLst>
          </a:prstGeom>
          <a:solidFill>
            <a:schemeClr val="bg1"/>
          </a:solidFill>
          <a:ln>
            <a:noFill/>
          </a:ln>
          <a:effectLst>
            <a:outerShdw blurRad="419100" dist="254000" dir="5400000" algn="t" rotWithShape="0">
              <a:schemeClr val="accent1">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a:extLst>
              <a:ext uri="{FF2B5EF4-FFF2-40B4-BE49-F238E27FC236}">
                <a16:creationId xmlns:a16="http://schemas.microsoft.com/office/drawing/2014/main" id="{33C121C9-39B7-432A-8EE1-D4F6BA22FDC3}"/>
              </a:ext>
            </a:extLst>
          </p:cNvPr>
          <p:cNvSpPr/>
          <p:nvPr/>
        </p:nvSpPr>
        <p:spPr>
          <a:xfrm>
            <a:off x="1419079" y="1788181"/>
            <a:ext cx="9494907" cy="1107996"/>
          </a:xfrm>
          <a:prstGeom prst="rect">
            <a:avLst/>
          </a:prstGeom>
        </p:spPr>
        <p:txBody>
          <a:bodyPr wrap="none">
            <a:spAutoFit/>
          </a:bodyPr>
          <a:lstStyle/>
          <a:p>
            <a:r>
              <a:rPr lang="zh-CN" altLang="en-US" sz="6600" dirty="0">
                <a:solidFill>
                  <a:schemeClr val="accent1"/>
                </a:solidFill>
                <a:latin typeface="+mj-lt"/>
                <a:ea typeface="+mj-ea"/>
                <a:cs typeface="阿里巴巴普惠体 B" panose="00020600040101010101" pitchFamily="18" charset="-122"/>
              </a:rPr>
              <a:t>二、顶层设计及未来展望</a:t>
            </a:r>
          </a:p>
        </p:txBody>
      </p:sp>
    </p:spTree>
    <p:extLst>
      <p:ext uri="{BB962C8B-B14F-4D97-AF65-F5344CB8AC3E}">
        <p14:creationId xmlns:p14="http://schemas.microsoft.com/office/powerpoint/2010/main" val="29847926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 name="椭圆 22">
            <a:extLst>
              <a:ext uri="{FF2B5EF4-FFF2-40B4-BE49-F238E27FC236}">
                <a16:creationId xmlns:a16="http://schemas.microsoft.com/office/drawing/2014/main" id="{8AD7BF4F-9943-4A72-891A-59408153EB36}"/>
              </a:ext>
            </a:extLst>
          </p:cNvPr>
          <p:cNvSpPr/>
          <p:nvPr/>
        </p:nvSpPr>
        <p:spPr>
          <a:xfrm>
            <a:off x="4395809" y="1001767"/>
            <a:ext cx="3313262" cy="3313262"/>
          </a:xfrm>
          <a:prstGeom prst="ellips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id="{640E74AC-EF47-4647-A817-40EBF8F42E35}"/>
              </a:ext>
            </a:extLst>
          </p:cNvPr>
          <p:cNvSpPr/>
          <p:nvPr/>
        </p:nvSpPr>
        <p:spPr>
          <a:xfrm>
            <a:off x="3819524" y="425482"/>
            <a:ext cx="4465832" cy="4465832"/>
          </a:xfrm>
          <a:prstGeom prst="ellipse">
            <a:avLst/>
          </a:prstGeom>
          <a:solidFill>
            <a:schemeClr val="accent1">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30DEC3B0-CC78-4B4A-98F4-E047586609A6}"/>
              </a:ext>
            </a:extLst>
          </p:cNvPr>
          <p:cNvSpPr/>
          <p:nvPr/>
        </p:nvSpPr>
        <p:spPr>
          <a:xfrm>
            <a:off x="695325" y="269084"/>
            <a:ext cx="2031325" cy="646331"/>
          </a:xfrm>
          <a:prstGeom prst="rect">
            <a:avLst/>
          </a:prstGeom>
        </p:spPr>
        <p:txBody>
          <a:bodyPr wrap="none">
            <a:spAutoFit/>
          </a:bodyPr>
          <a:lstStyle/>
          <a:p>
            <a:r>
              <a:rPr lang="zh-CN" altLang="en-US" sz="3600" dirty="0">
                <a:latin typeface="+mj-ea"/>
                <a:ea typeface="+mj-ea"/>
                <a:cs typeface="阿里巴巴普惠体 B" panose="00020600040101010101" pitchFamily="18" charset="-122"/>
              </a:rPr>
              <a:t>顶层设计</a:t>
            </a:r>
            <a:endParaRPr lang="zh-CN" altLang="en-US" sz="3600" dirty="0">
              <a:latin typeface="+mj-ea"/>
              <a:ea typeface="+mj-ea"/>
              <a:cs typeface="阿里巴巴普惠体" panose="00020600040101010101" pitchFamily="18" charset="-122"/>
            </a:endParaRPr>
          </a:p>
        </p:txBody>
      </p:sp>
      <p:sp>
        <p:nvSpPr>
          <p:cNvPr id="27" name="矩形: 圆角 26">
            <a:extLst>
              <a:ext uri="{FF2B5EF4-FFF2-40B4-BE49-F238E27FC236}">
                <a16:creationId xmlns:a16="http://schemas.microsoft.com/office/drawing/2014/main" id="{019B9C30-5C5E-4803-8889-6A10B05DA27B}"/>
              </a:ext>
            </a:extLst>
          </p:cNvPr>
          <p:cNvSpPr/>
          <p:nvPr/>
        </p:nvSpPr>
        <p:spPr>
          <a:xfrm>
            <a:off x="793656" y="2406286"/>
            <a:ext cx="3240333" cy="595836"/>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a:extLst>
              <a:ext uri="{FF2B5EF4-FFF2-40B4-BE49-F238E27FC236}">
                <a16:creationId xmlns:a16="http://schemas.microsoft.com/office/drawing/2014/main" id="{848458BA-AFC4-4B07-8DF6-AB6715EC67A0}"/>
              </a:ext>
            </a:extLst>
          </p:cNvPr>
          <p:cNvSpPr/>
          <p:nvPr/>
        </p:nvSpPr>
        <p:spPr>
          <a:xfrm>
            <a:off x="793656" y="3196192"/>
            <a:ext cx="3287795" cy="1442471"/>
          </a:xfrm>
          <a:prstGeom prst="rect">
            <a:avLst/>
          </a:prstGeom>
          <a:gradFill>
            <a:gsLst>
              <a:gs pos="42000">
                <a:schemeClr val="bg1"/>
              </a:gs>
              <a:gs pos="100000">
                <a:schemeClr val="bg1">
                  <a:alpha val="0"/>
                </a:schemeClr>
              </a:gs>
            </a:gsLst>
            <a:lin ang="5400000" scaled="1"/>
          </a:gradFill>
          <a:ln w="25400">
            <a:gradFill>
              <a:gsLst>
                <a:gs pos="0">
                  <a:schemeClr val="accent1"/>
                </a:gs>
                <a:gs pos="100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a16="http://schemas.microsoft.com/office/drawing/2014/main" id="{6B31FA3B-697E-46B6-A01B-35136C95FF28}"/>
              </a:ext>
            </a:extLst>
          </p:cNvPr>
          <p:cNvSpPr/>
          <p:nvPr/>
        </p:nvSpPr>
        <p:spPr>
          <a:xfrm>
            <a:off x="1423808" y="2460983"/>
            <a:ext cx="1980029" cy="523220"/>
          </a:xfrm>
          <a:prstGeom prst="rect">
            <a:avLst/>
          </a:prstGeom>
        </p:spPr>
        <p:txBody>
          <a:bodyPr wrap="none">
            <a:spAutoFit/>
          </a:bodyPr>
          <a:lstStyle/>
          <a:p>
            <a:r>
              <a:rPr lang="zh-CN" altLang="en-US" sz="2800" dirty="0">
                <a:solidFill>
                  <a:schemeClr val="bg1"/>
                </a:solidFill>
                <a:latin typeface="+mj-ea"/>
                <a:ea typeface="+mj-ea"/>
              </a:rPr>
              <a:t>这是小标题</a:t>
            </a:r>
          </a:p>
        </p:txBody>
      </p:sp>
      <p:sp>
        <p:nvSpPr>
          <p:cNvPr id="19" name="矩形 18">
            <a:extLst>
              <a:ext uri="{FF2B5EF4-FFF2-40B4-BE49-F238E27FC236}">
                <a16:creationId xmlns:a16="http://schemas.microsoft.com/office/drawing/2014/main" id="{3B202626-6CB4-4243-BAE7-1FF25BB45462}"/>
              </a:ext>
            </a:extLst>
          </p:cNvPr>
          <p:cNvSpPr/>
          <p:nvPr/>
        </p:nvSpPr>
        <p:spPr>
          <a:xfrm>
            <a:off x="842245" y="3259911"/>
            <a:ext cx="3191745" cy="1077218"/>
          </a:xfrm>
          <a:prstGeom prst="rect">
            <a:avLst/>
          </a:prstGeom>
        </p:spPr>
        <p:txBody>
          <a:bodyPr wrap="square">
            <a:spAutoFit/>
          </a:bodyPr>
          <a:lstStyle/>
          <a:p>
            <a:r>
              <a:rPr lang="zh-CN" altLang="en-US" sz="1600" kern="100" dirty="0">
                <a:effectLst/>
                <a:latin typeface="+mn-ea"/>
                <a:cs typeface="Times New Roman" panose="02020603050405020304" pitchFamily="18" charset="0"/>
              </a:rPr>
              <a:t>请输入您的内容请输入您的内容请输入您的内容请输入您的内容请输入您的内容请输入您的内容请输入您的内容</a:t>
            </a:r>
            <a:endParaRPr lang="zh-CN" altLang="en-US" sz="1600" dirty="0"/>
          </a:p>
        </p:txBody>
      </p:sp>
      <p:sp>
        <p:nvSpPr>
          <p:cNvPr id="28" name="矩形: 圆角 27">
            <a:extLst>
              <a:ext uri="{FF2B5EF4-FFF2-40B4-BE49-F238E27FC236}">
                <a16:creationId xmlns:a16="http://schemas.microsoft.com/office/drawing/2014/main" id="{EF8584F7-97B2-4978-A82A-1366EE575CBC}"/>
              </a:ext>
            </a:extLst>
          </p:cNvPr>
          <p:cNvSpPr/>
          <p:nvPr/>
        </p:nvSpPr>
        <p:spPr>
          <a:xfrm>
            <a:off x="8148334" y="2406286"/>
            <a:ext cx="3240333" cy="595836"/>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a:extLst>
              <a:ext uri="{FF2B5EF4-FFF2-40B4-BE49-F238E27FC236}">
                <a16:creationId xmlns:a16="http://schemas.microsoft.com/office/drawing/2014/main" id="{4C09717E-6489-46C1-B6A9-2EBCBF01254C}"/>
              </a:ext>
            </a:extLst>
          </p:cNvPr>
          <p:cNvSpPr/>
          <p:nvPr/>
        </p:nvSpPr>
        <p:spPr>
          <a:xfrm>
            <a:off x="8148334" y="3196192"/>
            <a:ext cx="3287795" cy="1442471"/>
          </a:xfrm>
          <a:prstGeom prst="rect">
            <a:avLst/>
          </a:prstGeom>
          <a:gradFill>
            <a:gsLst>
              <a:gs pos="42000">
                <a:schemeClr val="bg1"/>
              </a:gs>
              <a:gs pos="100000">
                <a:schemeClr val="bg1">
                  <a:alpha val="0"/>
                </a:schemeClr>
              </a:gs>
            </a:gsLst>
            <a:lin ang="5400000" scaled="1"/>
          </a:gradFill>
          <a:ln w="25400">
            <a:gradFill>
              <a:gsLst>
                <a:gs pos="0">
                  <a:schemeClr val="accent1"/>
                </a:gs>
                <a:gs pos="100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82275EEA-5581-410A-8F0B-21AA84C05ED5}"/>
              </a:ext>
            </a:extLst>
          </p:cNvPr>
          <p:cNvSpPr txBox="1"/>
          <p:nvPr/>
        </p:nvSpPr>
        <p:spPr>
          <a:xfrm>
            <a:off x="8778486" y="2442594"/>
            <a:ext cx="1980029" cy="523220"/>
          </a:xfrm>
          <a:prstGeom prst="rect">
            <a:avLst/>
          </a:prstGeom>
        </p:spPr>
        <p:txBody>
          <a:bodyPr wrap="none">
            <a:spAutoFit/>
          </a:bodyPr>
          <a:lstStyle>
            <a:defPPr>
              <a:defRPr lang="zh-CN"/>
            </a:defPPr>
            <a:lvl1pPr>
              <a:defRPr>
                <a:latin typeface="阿里巴巴普惠体" panose="00020600040101010101" pitchFamily="18" charset="-122"/>
                <a:ea typeface="阿里巴巴普惠体" panose="00020600040101010101" pitchFamily="18" charset="-122"/>
                <a:cs typeface="阿里巴巴普惠体" panose="00020600040101010101" pitchFamily="18" charset="-122"/>
              </a:defRPr>
            </a:lvl1pPr>
          </a:lstStyle>
          <a:p>
            <a:r>
              <a:rPr lang="zh-CN" altLang="en-US" sz="2800" dirty="0">
                <a:solidFill>
                  <a:schemeClr val="bg1"/>
                </a:solidFill>
                <a:latin typeface="+mj-ea"/>
                <a:ea typeface="+mj-ea"/>
              </a:rPr>
              <a:t>这是小标题</a:t>
            </a:r>
          </a:p>
        </p:txBody>
      </p:sp>
      <p:sp>
        <p:nvSpPr>
          <p:cNvPr id="22" name="椭圆 21">
            <a:extLst>
              <a:ext uri="{FF2B5EF4-FFF2-40B4-BE49-F238E27FC236}">
                <a16:creationId xmlns:a16="http://schemas.microsoft.com/office/drawing/2014/main" id="{8D169260-C31A-4379-A9C5-9B1BA6FB7420}"/>
              </a:ext>
            </a:extLst>
          </p:cNvPr>
          <p:cNvSpPr/>
          <p:nvPr/>
        </p:nvSpPr>
        <p:spPr>
          <a:xfrm>
            <a:off x="4945686" y="1551644"/>
            <a:ext cx="2213509" cy="221350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3" name="矩形 32">
            <a:extLst>
              <a:ext uri="{FF2B5EF4-FFF2-40B4-BE49-F238E27FC236}">
                <a16:creationId xmlns:a16="http://schemas.microsoft.com/office/drawing/2014/main" id="{F21E2F70-00F9-4F23-B34F-C738A0CA4017}"/>
              </a:ext>
            </a:extLst>
          </p:cNvPr>
          <p:cNvSpPr/>
          <p:nvPr/>
        </p:nvSpPr>
        <p:spPr>
          <a:xfrm>
            <a:off x="5252112" y="1800143"/>
            <a:ext cx="1687777" cy="1754326"/>
          </a:xfrm>
          <a:prstGeom prst="rect">
            <a:avLst/>
          </a:prstGeom>
        </p:spPr>
        <p:txBody>
          <a:bodyPr wrap="square">
            <a:spAutoFit/>
          </a:bodyPr>
          <a:lstStyle/>
          <a:p>
            <a:r>
              <a:rPr lang="zh-CN" altLang="en-US" sz="5400" dirty="0">
                <a:solidFill>
                  <a:schemeClr val="bg1"/>
                </a:solidFill>
                <a:latin typeface="+mj-lt"/>
                <a:ea typeface="+mj-ea"/>
                <a:cs typeface="阿里巴巴普惠体 B" panose="00020600040101010101" pitchFamily="18" charset="-122"/>
              </a:rPr>
              <a:t>顶层设计</a:t>
            </a:r>
            <a:endParaRPr lang="zh-CN" altLang="en-US" sz="5400" dirty="0">
              <a:solidFill>
                <a:schemeClr val="bg1"/>
              </a:solidFill>
              <a:latin typeface="+mj-lt"/>
              <a:ea typeface="+mj-ea"/>
            </a:endParaRPr>
          </a:p>
        </p:txBody>
      </p:sp>
      <p:sp>
        <p:nvSpPr>
          <p:cNvPr id="30" name="矩形: 圆角 29">
            <a:extLst>
              <a:ext uri="{FF2B5EF4-FFF2-40B4-BE49-F238E27FC236}">
                <a16:creationId xmlns:a16="http://schemas.microsoft.com/office/drawing/2014/main" id="{9F1D7181-B243-4AC2-B577-DEF6C1AA73E3}"/>
              </a:ext>
            </a:extLst>
          </p:cNvPr>
          <p:cNvSpPr/>
          <p:nvPr/>
        </p:nvSpPr>
        <p:spPr>
          <a:xfrm>
            <a:off x="4490733" y="3988704"/>
            <a:ext cx="3240333" cy="595836"/>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1" name="矩形 30">
            <a:extLst>
              <a:ext uri="{FF2B5EF4-FFF2-40B4-BE49-F238E27FC236}">
                <a16:creationId xmlns:a16="http://schemas.microsoft.com/office/drawing/2014/main" id="{22DB5F43-E08E-49F7-AECE-45F62C81F091}"/>
              </a:ext>
            </a:extLst>
          </p:cNvPr>
          <p:cNvSpPr/>
          <p:nvPr/>
        </p:nvSpPr>
        <p:spPr>
          <a:xfrm>
            <a:off x="4490733" y="4730603"/>
            <a:ext cx="3287795" cy="1442471"/>
          </a:xfrm>
          <a:prstGeom prst="rect">
            <a:avLst/>
          </a:prstGeom>
          <a:gradFill>
            <a:gsLst>
              <a:gs pos="42000">
                <a:schemeClr val="bg1"/>
              </a:gs>
              <a:gs pos="100000">
                <a:schemeClr val="bg1">
                  <a:alpha val="0"/>
                </a:schemeClr>
              </a:gs>
            </a:gsLst>
            <a:lin ang="5400000" scaled="1"/>
          </a:gradFill>
          <a:ln w="25400">
            <a:gradFill>
              <a:gsLst>
                <a:gs pos="0">
                  <a:schemeClr val="accent1"/>
                </a:gs>
                <a:gs pos="100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a16="http://schemas.microsoft.com/office/drawing/2014/main" id="{0AC6165E-E300-4E13-B8E9-4AEE484D46C0}"/>
              </a:ext>
            </a:extLst>
          </p:cNvPr>
          <p:cNvSpPr/>
          <p:nvPr/>
        </p:nvSpPr>
        <p:spPr>
          <a:xfrm>
            <a:off x="5120885" y="4061320"/>
            <a:ext cx="1980029" cy="523220"/>
          </a:xfrm>
          <a:prstGeom prst="rect">
            <a:avLst/>
          </a:prstGeom>
        </p:spPr>
        <p:txBody>
          <a:bodyPr wrap="none">
            <a:spAutoFit/>
          </a:bodyPr>
          <a:lstStyle/>
          <a:p>
            <a:r>
              <a:rPr lang="zh-CN" altLang="en-US" sz="2800" dirty="0">
                <a:solidFill>
                  <a:schemeClr val="bg1"/>
                </a:solidFill>
                <a:latin typeface="+mj-ea"/>
                <a:ea typeface="+mj-ea"/>
              </a:rPr>
              <a:t>这是小标题</a:t>
            </a:r>
          </a:p>
        </p:txBody>
      </p:sp>
      <p:sp>
        <p:nvSpPr>
          <p:cNvPr id="2" name="任意多边形: 形状 1">
            <a:extLst>
              <a:ext uri="{FF2B5EF4-FFF2-40B4-BE49-F238E27FC236}">
                <a16:creationId xmlns:a16="http://schemas.microsoft.com/office/drawing/2014/main" id="{4C87DC32-D1FC-5BDB-F0E1-5D3992256958}"/>
              </a:ext>
            </a:extLst>
          </p:cNvPr>
          <p:cNvSpPr/>
          <p:nvPr/>
        </p:nvSpPr>
        <p:spPr>
          <a:xfrm>
            <a:off x="0" y="5765028"/>
            <a:ext cx="12192000" cy="974492"/>
          </a:xfrm>
          <a:custGeom>
            <a:avLst/>
            <a:gdLst>
              <a:gd name="connsiteX0" fmla="*/ 0 w 12192000"/>
              <a:gd name="connsiteY0" fmla="*/ 0 h 974492"/>
              <a:gd name="connsiteX1" fmla="*/ 1423 w 12192000"/>
              <a:gd name="connsiteY1" fmla="*/ 314 h 974492"/>
              <a:gd name="connsiteX2" fmla="*/ 6096001 w 12192000"/>
              <a:gd name="connsiteY2" fmla="*/ 532867 h 974492"/>
              <a:gd name="connsiteX3" fmla="*/ 12190579 w 12192000"/>
              <a:gd name="connsiteY3" fmla="*/ 314 h 974492"/>
              <a:gd name="connsiteX4" fmla="*/ 12192000 w 12192000"/>
              <a:gd name="connsiteY4" fmla="*/ 0 h 974492"/>
              <a:gd name="connsiteX5" fmla="*/ 12192000 w 12192000"/>
              <a:gd name="connsiteY5" fmla="*/ 974492 h 974492"/>
              <a:gd name="connsiteX6" fmla="*/ 0 w 12192000"/>
              <a:gd name="connsiteY6" fmla="*/ 974492 h 974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974492">
                <a:moveTo>
                  <a:pt x="0" y="0"/>
                </a:moveTo>
                <a:lnTo>
                  <a:pt x="1423" y="314"/>
                </a:lnTo>
                <a:cubicBezTo>
                  <a:pt x="1657632" y="333011"/>
                  <a:pt x="3780931" y="532867"/>
                  <a:pt x="6096001" y="532867"/>
                </a:cubicBezTo>
                <a:cubicBezTo>
                  <a:pt x="8411072" y="532867"/>
                  <a:pt x="10534371" y="333011"/>
                  <a:pt x="12190579" y="314"/>
                </a:cubicBezTo>
                <a:lnTo>
                  <a:pt x="12192000" y="0"/>
                </a:lnTo>
                <a:lnTo>
                  <a:pt x="12192000" y="974492"/>
                </a:lnTo>
                <a:lnTo>
                  <a:pt x="0" y="974492"/>
                </a:lnTo>
                <a:close/>
              </a:path>
            </a:pathLst>
          </a:custGeom>
          <a:solidFill>
            <a:schemeClr val="accent2">
              <a:alpha val="9294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任意多边形: 形状 7">
            <a:extLst>
              <a:ext uri="{FF2B5EF4-FFF2-40B4-BE49-F238E27FC236}">
                <a16:creationId xmlns:a16="http://schemas.microsoft.com/office/drawing/2014/main" id="{9ACCB127-65F8-EC6A-781D-4748EDE60498}"/>
              </a:ext>
            </a:extLst>
          </p:cNvPr>
          <p:cNvSpPr/>
          <p:nvPr/>
        </p:nvSpPr>
        <p:spPr>
          <a:xfrm>
            <a:off x="0" y="5883508"/>
            <a:ext cx="12192000" cy="974492"/>
          </a:xfrm>
          <a:custGeom>
            <a:avLst/>
            <a:gdLst>
              <a:gd name="connsiteX0" fmla="*/ 0 w 12192000"/>
              <a:gd name="connsiteY0" fmla="*/ 0 h 974492"/>
              <a:gd name="connsiteX1" fmla="*/ 1423 w 12192000"/>
              <a:gd name="connsiteY1" fmla="*/ 314 h 974492"/>
              <a:gd name="connsiteX2" fmla="*/ 6096001 w 12192000"/>
              <a:gd name="connsiteY2" fmla="*/ 532867 h 974492"/>
              <a:gd name="connsiteX3" fmla="*/ 12190579 w 12192000"/>
              <a:gd name="connsiteY3" fmla="*/ 314 h 974492"/>
              <a:gd name="connsiteX4" fmla="*/ 12192000 w 12192000"/>
              <a:gd name="connsiteY4" fmla="*/ 0 h 974492"/>
              <a:gd name="connsiteX5" fmla="*/ 12192000 w 12192000"/>
              <a:gd name="connsiteY5" fmla="*/ 974492 h 974492"/>
              <a:gd name="connsiteX6" fmla="*/ 0 w 12192000"/>
              <a:gd name="connsiteY6" fmla="*/ 974492 h 974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974492">
                <a:moveTo>
                  <a:pt x="0" y="0"/>
                </a:moveTo>
                <a:lnTo>
                  <a:pt x="1423" y="314"/>
                </a:lnTo>
                <a:cubicBezTo>
                  <a:pt x="1657632" y="333011"/>
                  <a:pt x="3780931" y="532867"/>
                  <a:pt x="6096001" y="532867"/>
                </a:cubicBezTo>
                <a:cubicBezTo>
                  <a:pt x="8411072" y="532867"/>
                  <a:pt x="10534371" y="333011"/>
                  <a:pt x="12190579" y="314"/>
                </a:cubicBezTo>
                <a:lnTo>
                  <a:pt x="12192000" y="0"/>
                </a:lnTo>
                <a:lnTo>
                  <a:pt x="12192000" y="974492"/>
                </a:lnTo>
                <a:lnTo>
                  <a:pt x="0" y="974492"/>
                </a:lnTo>
                <a:close/>
              </a:path>
            </a:pathLst>
          </a:custGeom>
          <a:solidFill>
            <a:schemeClr val="accent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9" name="组合 8">
            <a:extLst>
              <a:ext uri="{FF2B5EF4-FFF2-40B4-BE49-F238E27FC236}">
                <a16:creationId xmlns:a16="http://schemas.microsoft.com/office/drawing/2014/main" id="{14DC6BC9-1818-7192-4F53-1E44978B2D57}"/>
              </a:ext>
            </a:extLst>
          </p:cNvPr>
          <p:cNvGrpSpPr/>
          <p:nvPr/>
        </p:nvGrpSpPr>
        <p:grpSpPr>
          <a:xfrm>
            <a:off x="359979" y="137116"/>
            <a:ext cx="330835" cy="662984"/>
            <a:chOff x="359979" y="137116"/>
            <a:chExt cx="330835" cy="662984"/>
          </a:xfrm>
        </p:grpSpPr>
        <p:sp>
          <p:nvSpPr>
            <p:cNvPr id="11" name="矩形 10">
              <a:extLst>
                <a:ext uri="{FF2B5EF4-FFF2-40B4-BE49-F238E27FC236}">
                  <a16:creationId xmlns:a16="http://schemas.microsoft.com/office/drawing/2014/main" id="{B60011DE-CEFE-F4FB-63E7-0F063164CD1D}"/>
                </a:ext>
              </a:extLst>
            </p:cNvPr>
            <p:cNvSpPr/>
            <p:nvPr/>
          </p:nvSpPr>
          <p:spPr>
            <a:xfrm>
              <a:off x="573339" y="137116"/>
              <a:ext cx="117475" cy="662984"/>
            </a:xfrm>
            <a:prstGeom prst="rect">
              <a:avLst/>
            </a:prstGeom>
            <a:gradFill>
              <a:gsLst>
                <a:gs pos="16000">
                  <a:schemeClr val="accent1"/>
                </a:gs>
                <a:gs pos="100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5BEA4C1A-B641-17A6-BD91-34D5BE05DFC0}"/>
                </a:ext>
              </a:extLst>
            </p:cNvPr>
            <p:cNvSpPr/>
            <p:nvPr/>
          </p:nvSpPr>
          <p:spPr>
            <a:xfrm>
              <a:off x="359979" y="339260"/>
              <a:ext cx="117475" cy="460840"/>
            </a:xfrm>
            <a:prstGeom prst="rect">
              <a:avLst/>
            </a:prstGeom>
            <a:gradFill>
              <a:gsLst>
                <a:gs pos="16000">
                  <a:schemeClr val="accent1"/>
                </a:gs>
                <a:gs pos="100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3" name="文本框 12">
            <a:extLst>
              <a:ext uri="{FF2B5EF4-FFF2-40B4-BE49-F238E27FC236}">
                <a16:creationId xmlns:a16="http://schemas.microsoft.com/office/drawing/2014/main" id="{9E048A9B-4218-041F-BAC8-AA8180E5BF9F}"/>
              </a:ext>
            </a:extLst>
          </p:cNvPr>
          <p:cNvSpPr txBox="1"/>
          <p:nvPr/>
        </p:nvSpPr>
        <p:spPr>
          <a:xfrm>
            <a:off x="10237536" y="518835"/>
            <a:ext cx="1438275" cy="369332"/>
          </a:xfrm>
          <a:prstGeom prst="rect">
            <a:avLst/>
          </a:prstGeom>
          <a:noFill/>
        </p:spPr>
        <p:txBody>
          <a:bodyPr wrap="square" rtlCol="0">
            <a:spAutoFit/>
          </a:bodyPr>
          <a:lstStyle/>
          <a:p>
            <a:r>
              <a:rPr lang="zh-CN" altLang="en-US" dirty="0">
                <a:solidFill>
                  <a:schemeClr val="accent1"/>
                </a:solidFill>
                <a:latin typeface="+mj-ea"/>
                <a:ea typeface="+mj-ea"/>
              </a:rPr>
              <a:t>公司</a:t>
            </a:r>
            <a:r>
              <a:rPr lang="en-US" altLang="zh-CN" dirty="0">
                <a:solidFill>
                  <a:schemeClr val="accent1"/>
                </a:solidFill>
                <a:latin typeface="+mj-ea"/>
                <a:ea typeface="+mj-ea"/>
              </a:rPr>
              <a:t>LOGO</a:t>
            </a:r>
            <a:endParaRPr lang="zh-CN" altLang="en-US" dirty="0">
              <a:solidFill>
                <a:schemeClr val="accent1"/>
              </a:solidFill>
              <a:latin typeface="+mj-ea"/>
              <a:ea typeface="+mj-ea"/>
            </a:endParaRPr>
          </a:p>
        </p:txBody>
      </p:sp>
      <p:sp>
        <p:nvSpPr>
          <p:cNvPr id="15" name="矩形 14">
            <a:extLst>
              <a:ext uri="{FF2B5EF4-FFF2-40B4-BE49-F238E27FC236}">
                <a16:creationId xmlns:a16="http://schemas.microsoft.com/office/drawing/2014/main" id="{D5C02EC7-6D53-60D3-0D9E-38E0D25BF6A1}"/>
              </a:ext>
            </a:extLst>
          </p:cNvPr>
          <p:cNvSpPr/>
          <p:nvPr/>
        </p:nvSpPr>
        <p:spPr>
          <a:xfrm>
            <a:off x="8206615" y="3259911"/>
            <a:ext cx="3191745" cy="1077218"/>
          </a:xfrm>
          <a:prstGeom prst="rect">
            <a:avLst/>
          </a:prstGeom>
        </p:spPr>
        <p:txBody>
          <a:bodyPr wrap="square">
            <a:spAutoFit/>
          </a:bodyPr>
          <a:lstStyle/>
          <a:p>
            <a:r>
              <a:rPr lang="zh-CN" altLang="en-US" sz="1600" kern="100" dirty="0">
                <a:effectLst/>
                <a:latin typeface="+mn-ea"/>
                <a:cs typeface="Times New Roman" panose="02020603050405020304" pitchFamily="18" charset="0"/>
              </a:rPr>
              <a:t>请输入您的内容请输入您的内容请输入您的内容请输入您的内容请输入您的内容请输入您的内容请输入您的内容</a:t>
            </a:r>
            <a:endParaRPr lang="zh-CN" altLang="en-US" sz="1600" dirty="0"/>
          </a:p>
        </p:txBody>
      </p:sp>
      <p:sp>
        <p:nvSpPr>
          <p:cNvPr id="24" name="矩形 23">
            <a:extLst>
              <a:ext uri="{FF2B5EF4-FFF2-40B4-BE49-F238E27FC236}">
                <a16:creationId xmlns:a16="http://schemas.microsoft.com/office/drawing/2014/main" id="{156330CB-707B-61C9-14DD-91381CDA0523}"/>
              </a:ext>
            </a:extLst>
          </p:cNvPr>
          <p:cNvSpPr/>
          <p:nvPr/>
        </p:nvSpPr>
        <p:spPr>
          <a:xfrm>
            <a:off x="4538757" y="4866255"/>
            <a:ext cx="3191745" cy="1077218"/>
          </a:xfrm>
          <a:prstGeom prst="rect">
            <a:avLst/>
          </a:prstGeom>
        </p:spPr>
        <p:txBody>
          <a:bodyPr wrap="square">
            <a:spAutoFit/>
          </a:bodyPr>
          <a:lstStyle/>
          <a:p>
            <a:r>
              <a:rPr lang="zh-CN" altLang="en-US" sz="1600" kern="100" dirty="0">
                <a:effectLst/>
                <a:latin typeface="+mn-ea"/>
                <a:cs typeface="Times New Roman" panose="02020603050405020304" pitchFamily="18" charset="0"/>
              </a:rPr>
              <a:t>请输入您的内容请输入您的内容请输入您的内容请输入您的内容请输入您的内容请输入您的内容请输入您的内容</a:t>
            </a:r>
            <a:endParaRPr lang="zh-CN" altLang="en-US" sz="1600" dirty="0"/>
          </a:p>
        </p:txBody>
      </p:sp>
    </p:spTree>
    <p:extLst>
      <p:ext uri="{BB962C8B-B14F-4D97-AF65-F5344CB8AC3E}">
        <p14:creationId xmlns:p14="http://schemas.microsoft.com/office/powerpoint/2010/main" val="33493833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矩形: 圆角 13">
            <a:extLst>
              <a:ext uri="{FF2B5EF4-FFF2-40B4-BE49-F238E27FC236}">
                <a16:creationId xmlns:a16="http://schemas.microsoft.com/office/drawing/2014/main" id="{89C99665-5997-4138-A371-5766B3F155F5}"/>
              </a:ext>
            </a:extLst>
          </p:cNvPr>
          <p:cNvSpPr/>
          <p:nvPr/>
        </p:nvSpPr>
        <p:spPr>
          <a:xfrm>
            <a:off x="1375625" y="1936557"/>
            <a:ext cx="2752407" cy="3887709"/>
          </a:xfrm>
          <a:prstGeom prst="roundRect">
            <a:avLst>
              <a:gd name="adj" fmla="val 2825"/>
            </a:avLst>
          </a:prstGeom>
          <a:gradFill>
            <a:gsLst>
              <a:gs pos="1000">
                <a:srgbClr val="F7F7F7"/>
              </a:gs>
              <a:gs pos="100000">
                <a:schemeClr val="accent1">
                  <a:lumMod val="20000"/>
                  <a:lumOff val="80000"/>
                </a:schemeClr>
              </a:gs>
            </a:gsLst>
            <a:lin ang="5400000" scaled="1"/>
          </a:gradFill>
          <a:ln w="22225">
            <a:gradFill>
              <a:gsLst>
                <a:gs pos="0">
                  <a:schemeClr val="bg1"/>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a:ea typeface="思源黑体 CN Regular"/>
              <a:cs typeface="+mn-cs"/>
            </a:endParaRPr>
          </a:p>
        </p:txBody>
      </p:sp>
      <p:sp>
        <p:nvSpPr>
          <p:cNvPr id="15" name="矩形: 圆角 14">
            <a:extLst>
              <a:ext uri="{FF2B5EF4-FFF2-40B4-BE49-F238E27FC236}">
                <a16:creationId xmlns:a16="http://schemas.microsoft.com/office/drawing/2014/main" id="{9209B875-D8D6-481C-8258-DD51649F08EF}"/>
              </a:ext>
            </a:extLst>
          </p:cNvPr>
          <p:cNvSpPr/>
          <p:nvPr/>
        </p:nvSpPr>
        <p:spPr>
          <a:xfrm>
            <a:off x="4719796" y="1936557"/>
            <a:ext cx="2752407" cy="3887709"/>
          </a:xfrm>
          <a:prstGeom prst="roundRect">
            <a:avLst>
              <a:gd name="adj" fmla="val 2825"/>
            </a:avLst>
          </a:prstGeom>
          <a:gradFill>
            <a:gsLst>
              <a:gs pos="1000">
                <a:srgbClr val="F7F7F7"/>
              </a:gs>
              <a:gs pos="100000">
                <a:schemeClr val="accent1">
                  <a:lumMod val="20000"/>
                  <a:lumOff val="80000"/>
                </a:schemeClr>
              </a:gs>
            </a:gsLst>
            <a:lin ang="5400000" scaled="1"/>
          </a:gradFill>
          <a:ln w="22225">
            <a:gradFill>
              <a:gsLst>
                <a:gs pos="0">
                  <a:schemeClr val="bg1"/>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a:ea typeface="思源黑体 CN Regular"/>
              <a:cs typeface="+mn-cs"/>
            </a:endParaRPr>
          </a:p>
        </p:txBody>
      </p:sp>
      <p:sp>
        <p:nvSpPr>
          <p:cNvPr id="16" name="矩形: 圆角 15">
            <a:extLst>
              <a:ext uri="{FF2B5EF4-FFF2-40B4-BE49-F238E27FC236}">
                <a16:creationId xmlns:a16="http://schemas.microsoft.com/office/drawing/2014/main" id="{2B25863A-E4E1-42B2-91E4-7969C6D71401}"/>
              </a:ext>
            </a:extLst>
          </p:cNvPr>
          <p:cNvSpPr/>
          <p:nvPr/>
        </p:nvSpPr>
        <p:spPr>
          <a:xfrm>
            <a:off x="8022922" y="1936558"/>
            <a:ext cx="2752407" cy="3887709"/>
          </a:xfrm>
          <a:prstGeom prst="roundRect">
            <a:avLst>
              <a:gd name="adj" fmla="val 2825"/>
            </a:avLst>
          </a:prstGeom>
          <a:gradFill>
            <a:gsLst>
              <a:gs pos="1000">
                <a:srgbClr val="F7F7F7"/>
              </a:gs>
              <a:gs pos="100000">
                <a:schemeClr val="accent1">
                  <a:lumMod val="20000"/>
                  <a:lumOff val="80000"/>
                </a:schemeClr>
              </a:gs>
            </a:gsLst>
            <a:lin ang="5400000" scaled="1"/>
          </a:gradFill>
          <a:ln w="22225">
            <a:gradFill>
              <a:gsLst>
                <a:gs pos="0">
                  <a:schemeClr val="bg1"/>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a:ea typeface="思源黑体 CN Regular"/>
              <a:cs typeface="+mn-cs"/>
            </a:endParaRPr>
          </a:p>
        </p:txBody>
      </p:sp>
      <p:sp>
        <p:nvSpPr>
          <p:cNvPr id="23" name="椭圆 22">
            <a:extLst>
              <a:ext uri="{FF2B5EF4-FFF2-40B4-BE49-F238E27FC236}">
                <a16:creationId xmlns:a16="http://schemas.microsoft.com/office/drawing/2014/main" id="{456E5AD1-646F-45A7-BDF9-88D07AAB12CA}"/>
              </a:ext>
            </a:extLst>
          </p:cNvPr>
          <p:cNvSpPr/>
          <p:nvPr/>
        </p:nvSpPr>
        <p:spPr>
          <a:xfrm>
            <a:off x="2376011" y="2148940"/>
            <a:ext cx="751634" cy="751634"/>
          </a:xfrm>
          <a:prstGeom prst="ellipse">
            <a:avLst/>
          </a:prstGeom>
          <a:gradFill>
            <a:gsLst>
              <a:gs pos="30000">
                <a:schemeClr val="accent1">
                  <a:lumMod val="60000"/>
                  <a:lumOff val="40000"/>
                </a:schemeClr>
              </a:gs>
              <a:gs pos="76000">
                <a:schemeClr val="accent1"/>
              </a:gs>
            </a:gsLst>
            <a:path path="circle">
              <a:fillToRect r="100000" b="100000"/>
            </a:path>
          </a:gradFill>
          <a:ln>
            <a:noFill/>
          </a:ln>
          <a:effectLst>
            <a:outerShdw blurRad="381000" dist="254000" dir="5400000" sx="88000" sy="88000" algn="t" rotWithShape="0">
              <a:schemeClr val="accent1">
                <a:alpha val="4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a:ea typeface="思源黑体 CN Regular"/>
              <a:cs typeface="+mn-cs"/>
            </a:endParaRPr>
          </a:p>
        </p:txBody>
      </p:sp>
      <p:sp>
        <p:nvSpPr>
          <p:cNvPr id="24" name="椭圆 23">
            <a:extLst>
              <a:ext uri="{FF2B5EF4-FFF2-40B4-BE49-F238E27FC236}">
                <a16:creationId xmlns:a16="http://schemas.microsoft.com/office/drawing/2014/main" id="{73130C1C-7160-4EAA-B232-E6084F33A9B1}"/>
              </a:ext>
            </a:extLst>
          </p:cNvPr>
          <p:cNvSpPr/>
          <p:nvPr/>
        </p:nvSpPr>
        <p:spPr>
          <a:xfrm>
            <a:off x="5720182" y="2148940"/>
            <a:ext cx="751634" cy="751634"/>
          </a:xfrm>
          <a:prstGeom prst="ellipse">
            <a:avLst/>
          </a:prstGeom>
          <a:gradFill>
            <a:gsLst>
              <a:gs pos="30000">
                <a:schemeClr val="accent1">
                  <a:lumMod val="60000"/>
                  <a:lumOff val="40000"/>
                </a:schemeClr>
              </a:gs>
              <a:gs pos="76000">
                <a:schemeClr val="accent1"/>
              </a:gs>
            </a:gsLst>
            <a:path path="circle">
              <a:fillToRect r="100000" b="100000"/>
            </a:path>
          </a:gradFill>
          <a:ln>
            <a:noFill/>
          </a:ln>
          <a:effectLst>
            <a:outerShdw blurRad="381000" dist="254000" dir="5400000" sx="88000" sy="88000" algn="t" rotWithShape="0">
              <a:schemeClr val="accent1">
                <a:alpha val="4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a:ea typeface="思源黑体 CN Regular"/>
              <a:cs typeface="+mn-cs"/>
            </a:endParaRPr>
          </a:p>
        </p:txBody>
      </p:sp>
      <p:sp>
        <p:nvSpPr>
          <p:cNvPr id="25" name="椭圆 24">
            <a:extLst>
              <a:ext uri="{FF2B5EF4-FFF2-40B4-BE49-F238E27FC236}">
                <a16:creationId xmlns:a16="http://schemas.microsoft.com/office/drawing/2014/main" id="{C6A27FBA-85C8-4CAF-B5A9-23F699BDFD1B}"/>
              </a:ext>
            </a:extLst>
          </p:cNvPr>
          <p:cNvSpPr/>
          <p:nvPr/>
        </p:nvSpPr>
        <p:spPr>
          <a:xfrm>
            <a:off x="9023308" y="2148940"/>
            <a:ext cx="751634" cy="751634"/>
          </a:xfrm>
          <a:prstGeom prst="ellipse">
            <a:avLst/>
          </a:prstGeom>
          <a:gradFill>
            <a:gsLst>
              <a:gs pos="30000">
                <a:schemeClr val="accent1">
                  <a:lumMod val="60000"/>
                  <a:lumOff val="40000"/>
                </a:schemeClr>
              </a:gs>
              <a:gs pos="76000">
                <a:schemeClr val="accent1"/>
              </a:gs>
            </a:gsLst>
            <a:path path="circle">
              <a:fillToRect r="100000" b="100000"/>
            </a:path>
          </a:gradFill>
          <a:ln>
            <a:noFill/>
          </a:ln>
          <a:effectLst>
            <a:outerShdw blurRad="381000" dist="254000" dir="5400000" sx="88000" sy="88000" algn="t" rotWithShape="0">
              <a:schemeClr val="accent1">
                <a:alpha val="4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a:ea typeface="思源黑体 CN Regular"/>
              <a:cs typeface="+mn-cs"/>
            </a:endParaRPr>
          </a:p>
        </p:txBody>
      </p:sp>
      <p:grpSp>
        <p:nvGrpSpPr>
          <p:cNvPr id="26" name="图形 3">
            <a:extLst>
              <a:ext uri="{FF2B5EF4-FFF2-40B4-BE49-F238E27FC236}">
                <a16:creationId xmlns:a16="http://schemas.microsoft.com/office/drawing/2014/main" id="{9A77C671-36DD-4FF0-AE02-C2BAF0FF9C1D}"/>
              </a:ext>
            </a:extLst>
          </p:cNvPr>
          <p:cNvGrpSpPr/>
          <p:nvPr/>
        </p:nvGrpSpPr>
        <p:grpSpPr>
          <a:xfrm>
            <a:off x="2549104" y="2321882"/>
            <a:ext cx="405448" cy="405750"/>
            <a:chOff x="1929196" y="-6721274"/>
            <a:chExt cx="1858026" cy="1859405"/>
          </a:xfrm>
          <a:solidFill>
            <a:srgbClr val="FFFFFF"/>
          </a:solidFill>
        </p:grpSpPr>
        <p:sp>
          <p:nvSpPr>
            <p:cNvPr id="27" name="任意多边形: 形状 26">
              <a:extLst>
                <a:ext uri="{FF2B5EF4-FFF2-40B4-BE49-F238E27FC236}">
                  <a16:creationId xmlns:a16="http://schemas.microsoft.com/office/drawing/2014/main" id="{98105473-3311-417B-B645-FF3143EFC9B5}"/>
                </a:ext>
              </a:extLst>
            </p:cNvPr>
            <p:cNvSpPr/>
            <p:nvPr/>
          </p:nvSpPr>
          <p:spPr>
            <a:xfrm>
              <a:off x="1929488" y="-6721274"/>
              <a:ext cx="1857734" cy="1859405"/>
            </a:xfrm>
            <a:custGeom>
              <a:avLst/>
              <a:gdLst>
                <a:gd name="connsiteX0" fmla="*/ 1476547 w 1857734"/>
                <a:gd name="connsiteY0" fmla="*/ 1310620 h 1859405"/>
                <a:gd name="connsiteX1" fmla="*/ 1597623 w 1857734"/>
                <a:gd name="connsiteY1" fmla="*/ 1161265 h 1859405"/>
                <a:gd name="connsiteX2" fmla="*/ 1659486 w 1857734"/>
                <a:gd name="connsiteY2" fmla="*/ 1111774 h 1859405"/>
                <a:gd name="connsiteX3" fmla="*/ 1711628 w 1857734"/>
                <a:gd name="connsiteY3" fmla="*/ 1110890 h 1859405"/>
                <a:gd name="connsiteX4" fmla="*/ 1696604 w 1857734"/>
                <a:gd name="connsiteY4" fmla="*/ 1160381 h 1859405"/>
                <a:gd name="connsiteX5" fmla="*/ 1559621 w 1857734"/>
                <a:gd name="connsiteY5" fmla="*/ 1307969 h 1859405"/>
                <a:gd name="connsiteX6" fmla="*/ 1575528 w 1857734"/>
                <a:gd name="connsiteY6" fmla="*/ 1368949 h 1859405"/>
                <a:gd name="connsiteX7" fmla="*/ 1596739 w 1857734"/>
                <a:gd name="connsiteY7" fmla="*/ 1442301 h 1859405"/>
                <a:gd name="connsiteX8" fmla="*/ 1562272 w 1857734"/>
                <a:gd name="connsiteY8" fmla="*/ 1501513 h 1859405"/>
                <a:gd name="connsiteX9" fmla="*/ 1605576 w 1857734"/>
                <a:gd name="connsiteY9" fmla="*/ 1542166 h 1859405"/>
                <a:gd name="connsiteX10" fmla="*/ 1580831 w 1857734"/>
                <a:gd name="connsiteY10" fmla="*/ 1771945 h 1859405"/>
                <a:gd name="connsiteX11" fmla="*/ 1511014 w 1857734"/>
                <a:gd name="connsiteY11" fmla="*/ 1778131 h 1859405"/>
                <a:gd name="connsiteX12" fmla="*/ 1476547 w 1857734"/>
                <a:gd name="connsiteY12" fmla="*/ 1835575 h 1859405"/>
                <a:gd name="connsiteX13" fmla="*/ 1421754 w 1857734"/>
                <a:gd name="connsiteY13" fmla="*/ 1852367 h 1859405"/>
                <a:gd name="connsiteX14" fmla="*/ 899450 w 1857734"/>
                <a:gd name="connsiteY14" fmla="*/ 1549236 h 1859405"/>
                <a:gd name="connsiteX15" fmla="*/ 882658 w 1857734"/>
                <a:gd name="connsiteY15" fmla="*/ 1506816 h 1859405"/>
                <a:gd name="connsiteX16" fmla="*/ 935684 w 1857734"/>
                <a:gd name="connsiteY16" fmla="*/ 1501513 h 1859405"/>
                <a:gd name="connsiteX17" fmla="*/ 1257374 w 1857734"/>
                <a:gd name="connsiteY17" fmla="*/ 1685336 h 1859405"/>
                <a:gd name="connsiteX18" fmla="*/ 1432359 w 1857734"/>
                <a:gd name="connsiteY18" fmla="*/ 1786085 h 1859405"/>
                <a:gd name="connsiteX19" fmla="*/ 1463290 w 1857734"/>
                <a:gd name="connsiteY19" fmla="*/ 1733943 h 1859405"/>
                <a:gd name="connsiteX20" fmla="*/ 1263560 w 1857734"/>
                <a:gd name="connsiteY20" fmla="*/ 1618170 h 1859405"/>
                <a:gd name="connsiteX21" fmla="*/ 934800 w 1857734"/>
                <a:gd name="connsiteY21" fmla="*/ 1428161 h 1859405"/>
                <a:gd name="connsiteX22" fmla="*/ 909171 w 1857734"/>
                <a:gd name="connsiteY22" fmla="*/ 1334482 h 1859405"/>
                <a:gd name="connsiteX23" fmla="*/ 1110669 w 1857734"/>
                <a:gd name="connsiteY23" fmla="*/ 1246106 h 1859405"/>
                <a:gd name="connsiteX24" fmla="*/ 1145136 w 1857734"/>
                <a:gd name="connsiteY24" fmla="*/ 1231966 h 1859405"/>
                <a:gd name="connsiteX25" fmla="*/ 1161043 w 1857734"/>
                <a:gd name="connsiteY25" fmla="*/ 1206336 h 1859405"/>
                <a:gd name="connsiteX26" fmla="*/ 1249420 w 1857734"/>
                <a:gd name="connsiteY26" fmla="*/ 1180707 h 1859405"/>
                <a:gd name="connsiteX27" fmla="*/ 1275933 w 1857734"/>
                <a:gd name="connsiteY27" fmla="*/ 1193080 h 1859405"/>
                <a:gd name="connsiteX28" fmla="*/ 1358123 w 1857734"/>
                <a:gd name="connsiteY28" fmla="*/ 973907 h 1859405"/>
                <a:gd name="connsiteX29" fmla="*/ 1359890 w 1857734"/>
                <a:gd name="connsiteY29" fmla="*/ 376483 h 1859405"/>
                <a:gd name="connsiteX30" fmla="*/ 1131879 w 1857734"/>
                <a:gd name="connsiteY30" fmla="*/ 376483 h 1859405"/>
                <a:gd name="connsiteX31" fmla="*/ 1053225 w 1857734"/>
                <a:gd name="connsiteY31" fmla="*/ 297828 h 1859405"/>
                <a:gd name="connsiteX32" fmla="*/ 1053225 w 1857734"/>
                <a:gd name="connsiteY32" fmla="*/ 69817 h 1859405"/>
                <a:gd name="connsiteX33" fmla="*/ 65178 w 1857734"/>
                <a:gd name="connsiteY33" fmla="*/ 69817 h 1859405"/>
                <a:gd name="connsiteX34" fmla="*/ 65178 w 1857734"/>
                <a:gd name="connsiteY34" fmla="*/ 190893 h 1859405"/>
                <a:gd name="connsiteX35" fmla="*/ 64294 w 1857734"/>
                <a:gd name="connsiteY35" fmla="*/ 261594 h 1859405"/>
                <a:gd name="connsiteX36" fmla="*/ 34246 w 1857734"/>
                <a:gd name="connsiteY36" fmla="*/ 309317 h 1859405"/>
                <a:gd name="connsiteX37" fmla="*/ 663 w 1857734"/>
                <a:gd name="connsiteY37" fmla="*/ 259826 h 1859405"/>
                <a:gd name="connsiteX38" fmla="*/ 663 w 1857734"/>
                <a:gd name="connsiteY38" fmla="*/ 140518 h 1859405"/>
                <a:gd name="connsiteX39" fmla="*/ 138530 w 1857734"/>
                <a:gd name="connsiteY39" fmla="*/ 884 h 1859405"/>
                <a:gd name="connsiteX40" fmla="*/ 1039968 w 1857734"/>
                <a:gd name="connsiteY40" fmla="*/ 0 h 1859405"/>
                <a:gd name="connsiteX41" fmla="*/ 1137182 w 1857734"/>
                <a:gd name="connsiteY41" fmla="*/ 40653 h 1859405"/>
                <a:gd name="connsiteX42" fmla="*/ 1395241 w 1857734"/>
                <a:gd name="connsiteY42" fmla="*/ 301363 h 1859405"/>
                <a:gd name="connsiteX43" fmla="*/ 1423521 w 1857734"/>
                <a:gd name="connsiteY43" fmla="*/ 370297 h 1859405"/>
                <a:gd name="connsiteX44" fmla="*/ 1424405 w 1857734"/>
                <a:gd name="connsiteY44" fmla="*/ 697289 h 1859405"/>
                <a:gd name="connsiteX45" fmla="*/ 1424405 w 1857734"/>
                <a:gd name="connsiteY45" fmla="*/ 751199 h 1859405"/>
                <a:gd name="connsiteX46" fmla="*/ 1481850 w 1857734"/>
                <a:gd name="connsiteY46" fmla="*/ 713197 h 1859405"/>
                <a:gd name="connsiteX47" fmla="*/ 1783213 w 1857734"/>
                <a:gd name="connsiteY47" fmla="*/ 745012 h 1859405"/>
                <a:gd name="connsiteX48" fmla="*/ 1824749 w 1857734"/>
                <a:gd name="connsiteY48" fmla="*/ 1044608 h 1859405"/>
                <a:gd name="connsiteX49" fmla="*/ 1770840 w 1857734"/>
                <a:gd name="connsiteY49" fmla="*/ 1072888 h 1859405"/>
                <a:gd name="connsiteX50" fmla="*/ 1769956 w 1857734"/>
                <a:gd name="connsiteY50" fmla="*/ 1015444 h 1859405"/>
                <a:gd name="connsiteX51" fmla="*/ 1687766 w 1857734"/>
                <a:gd name="connsiteY51" fmla="*/ 753850 h 1859405"/>
                <a:gd name="connsiteX52" fmla="*/ 1440313 w 1857734"/>
                <a:gd name="connsiteY52" fmla="*/ 853715 h 1859405"/>
                <a:gd name="connsiteX53" fmla="*/ 1424405 w 1857734"/>
                <a:gd name="connsiteY53" fmla="*/ 939440 h 1859405"/>
                <a:gd name="connsiteX54" fmla="*/ 1352820 w 1857734"/>
                <a:gd name="connsiteY54" fmla="*/ 1186894 h 1859405"/>
                <a:gd name="connsiteX55" fmla="*/ 1367844 w 1857734"/>
                <a:gd name="connsiteY55" fmla="*/ 1245222 h 1859405"/>
                <a:gd name="connsiteX56" fmla="*/ 1476547 w 1857734"/>
                <a:gd name="connsiteY56" fmla="*/ 1310620 h 1859405"/>
                <a:gd name="connsiteX57" fmla="*/ 961313 w 1857734"/>
                <a:gd name="connsiteY57" fmla="*/ 1370716 h 1859405"/>
                <a:gd name="connsiteX58" fmla="*/ 1544597 w 1857734"/>
                <a:gd name="connsiteY58" fmla="*/ 1706546 h 1859405"/>
                <a:gd name="connsiteX59" fmla="*/ 1520735 w 1857734"/>
                <a:gd name="connsiteY59" fmla="*/ 1551004 h 1859405"/>
                <a:gd name="connsiteX60" fmla="*/ 1415567 w 1857734"/>
                <a:gd name="connsiteY60" fmla="*/ 1487373 h 1859405"/>
                <a:gd name="connsiteX61" fmla="*/ 1401427 w 1857734"/>
                <a:gd name="connsiteY61" fmla="*/ 1444069 h 1859405"/>
                <a:gd name="connsiteX62" fmla="*/ 1443848 w 1857734"/>
                <a:gd name="connsiteY62" fmla="*/ 1436115 h 1859405"/>
                <a:gd name="connsiteX63" fmla="*/ 1507479 w 1857734"/>
                <a:gd name="connsiteY63" fmla="*/ 1469698 h 1859405"/>
                <a:gd name="connsiteX64" fmla="*/ 1536643 w 1857734"/>
                <a:gd name="connsiteY64" fmla="*/ 1417556 h 1859405"/>
                <a:gd name="connsiteX65" fmla="*/ 1216721 w 1857734"/>
                <a:gd name="connsiteY65" fmla="*/ 1232849 h 1859405"/>
                <a:gd name="connsiteX66" fmla="*/ 1187556 w 1857734"/>
                <a:gd name="connsiteY66" fmla="*/ 1285875 h 1859405"/>
                <a:gd name="connsiteX67" fmla="*/ 1313051 w 1857734"/>
                <a:gd name="connsiteY67" fmla="*/ 1358344 h 1859405"/>
                <a:gd name="connsiteX68" fmla="*/ 1346634 w 1857734"/>
                <a:gd name="connsiteY68" fmla="*/ 1409602 h 1859405"/>
                <a:gd name="connsiteX69" fmla="*/ 1283887 w 1857734"/>
                <a:gd name="connsiteY69" fmla="*/ 1412253 h 1859405"/>
                <a:gd name="connsiteX70" fmla="*/ 1115972 w 1857734"/>
                <a:gd name="connsiteY70" fmla="*/ 1315923 h 1859405"/>
                <a:gd name="connsiteX71" fmla="*/ 961313 w 1857734"/>
                <a:gd name="connsiteY71" fmla="*/ 1370716 h 1859405"/>
                <a:gd name="connsiteX72" fmla="*/ 1118623 w 1857734"/>
                <a:gd name="connsiteY72" fmla="*/ 130797 h 1859405"/>
                <a:gd name="connsiteX73" fmla="*/ 1118623 w 1857734"/>
                <a:gd name="connsiteY73" fmla="*/ 308433 h 1859405"/>
                <a:gd name="connsiteX74" fmla="*/ 1297143 w 1857734"/>
                <a:gd name="connsiteY74" fmla="*/ 308433 h 1859405"/>
                <a:gd name="connsiteX75" fmla="*/ 1118623 w 1857734"/>
                <a:gd name="connsiteY75" fmla="*/ 130797 h 1859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1857734" h="1859405">
                  <a:moveTo>
                    <a:pt x="1476547" y="1310620"/>
                  </a:moveTo>
                  <a:cubicBezTo>
                    <a:pt x="1518967" y="1258478"/>
                    <a:pt x="1556969" y="1208104"/>
                    <a:pt x="1597623" y="1161265"/>
                  </a:cubicBezTo>
                  <a:cubicBezTo>
                    <a:pt x="1614414" y="1141822"/>
                    <a:pt x="1636508" y="1124146"/>
                    <a:pt x="1659486" y="1111774"/>
                  </a:cubicBezTo>
                  <a:cubicBezTo>
                    <a:pt x="1673626" y="1104704"/>
                    <a:pt x="1701906" y="1102052"/>
                    <a:pt x="1711628" y="1110890"/>
                  </a:cubicBezTo>
                  <a:cubicBezTo>
                    <a:pt x="1732838" y="1130333"/>
                    <a:pt x="1711628" y="1144473"/>
                    <a:pt x="1696604" y="1160381"/>
                  </a:cubicBezTo>
                  <a:cubicBezTo>
                    <a:pt x="1649765" y="1208104"/>
                    <a:pt x="1603809" y="1256711"/>
                    <a:pt x="1559621" y="1307969"/>
                  </a:cubicBezTo>
                  <a:cubicBezTo>
                    <a:pt x="1539294" y="1331831"/>
                    <a:pt x="1538410" y="1354809"/>
                    <a:pt x="1575528" y="1368949"/>
                  </a:cubicBezTo>
                  <a:cubicBezTo>
                    <a:pt x="1612646" y="1383089"/>
                    <a:pt x="1618833" y="1408718"/>
                    <a:pt x="1596739" y="1442301"/>
                  </a:cubicBezTo>
                  <a:cubicBezTo>
                    <a:pt x="1584366" y="1459976"/>
                    <a:pt x="1574645" y="1480303"/>
                    <a:pt x="1562272" y="1501513"/>
                  </a:cubicBezTo>
                  <a:cubicBezTo>
                    <a:pt x="1578180" y="1515653"/>
                    <a:pt x="1594087" y="1527142"/>
                    <a:pt x="1605576" y="1542166"/>
                  </a:cubicBezTo>
                  <a:cubicBezTo>
                    <a:pt x="1655067" y="1605797"/>
                    <a:pt x="1644462" y="1720686"/>
                    <a:pt x="1580831" y="1771945"/>
                  </a:cubicBezTo>
                  <a:cubicBezTo>
                    <a:pt x="1567574" y="1782550"/>
                    <a:pt x="1541062" y="1776364"/>
                    <a:pt x="1511014" y="1778131"/>
                  </a:cubicBezTo>
                  <a:cubicBezTo>
                    <a:pt x="1503060" y="1791387"/>
                    <a:pt x="1489803" y="1813481"/>
                    <a:pt x="1476547" y="1835575"/>
                  </a:cubicBezTo>
                  <a:cubicBezTo>
                    <a:pt x="1463290" y="1858553"/>
                    <a:pt x="1446499" y="1866507"/>
                    <a:pt x="1421754" y="1852367"/>
                  </a:cubicBezTo>
                  <a:cubicBezTo>
                    <a:pt x="1247652" y="1751618"/>
                    <a:pt x="1072667" y="1650869"/>
                    <a:pt x="899450" y="1549236"/>
                  </a:cubicBezTo>
                  <a:cubicBezTo>
                    <a:pt x="888845" y="1543050"/>
                    <a:pt x="887961" y="1521840"/>
                    <a:pt x="882658" y="1506816"/>
                  </a:cubicBezTo>
                  <a:cubicBezTo>
                    <a:pt x="900333" y="1504165"/>
                    <a:pt x="922427" y="1494443"/>
                    <a:pt x="935684" y="1501513"/>
                  </a:cubicBezTo>
                  <a:cubicBezTo>
                    <a:pt x="1043503" y="1560725"/>
                    <a:pt x="1150438" y="1624356"/>
                    <a:pt x="1257374" y="1685336"/>
                  </a:cubicBezTo>
                  <a:cubicBezTo>
                    <a:pt x="1314818" y="1718035"/>
                    <a:pt x="1371379" y="1750734"/>
                    <a:pt x="1432359" y="1786085"/>
                  </a:cubicBezTo>
                  <a:cubicBezTo>
                    <a:pt x="1442964" y="1768410"/>
                    <a:pt x="1451802" y="1753386"/>
                    <a:pt x="1463290" y="1733943"/>
                  </a:cubicBezTo>
                  <a:cubicBezTo>
                    <a:pt x="1395241" y="1694173"/>
                    <a:pt x="1329842" y="1656172"/>
                    <a:pt x="1263560" y="1618170"/>
                  </a:cubicBezTo>
                  <a:cubicBezTo>
                    <a:pt x="1153973" y="1554539"/>
                    <a:pt x="1044387" y="1491792"/>
                    <a:pt x="934800" y="1428161"/>
                  </a:cubicBezTo>
                  <a:cubicBezTo>
                    <a:pt x="875588" y="1393694"/>
                    <a:pt x="875588" y="1392810"/>
                    <a:pt x="909171" y="1334482"/>
                  </a:cubicBezTo>
                  <a:cubicBezTo>
                    <a:pt x="959546" y="1246106"/>
                    <a:pt x="1009920" y="1224895"/>
                    <a:pt x="1110669" y="1246106"/>
                  </a:cubicBezTo>
                  <a:cubicBezTo>
                    <a:pt x="1121274" y="1247873"/>
                    <a:pt x="1135414" y="1239919"/>
                    <a:pt x="1145136" y="1231966"/>
                  </a:cubicBezTo>
                  <a:cubicBezTo>
                    <a:pt x="1153090" y="1226663"/>
                    <a:pt x="1155741" y="1215174"/>
                    <a:pt x="1161043" y="1206336"/>
                  </a:cubicBezTo>
                  <a:cubicBezTo>
                    <a:pt x="1193743" y="1151543"/>
                    <a:pt x="1193743" y="1151543"/>
                    <a:pt x="1249420" y="1180707"/>
                  </a:cubicBezTo>
                  <a:cubicBezTo>
                    <a:pt x="1257374" y="1185126"/>
                    <a:pt x="1265328" y="1187777"/>
                    <a:pt x="1275933" y="1193080"/>
                  </a:cubicBezTo>
                  <a:cubicBezTo>
                    <a:pt x="1326307" y="1127681"/>
                    <a:pt x="1356355" y="1053445"/>
                    <a:pt x="1358123" y="973907"/>
                  </a:cubicBezTo>
                  <a:cubicBezTo>
                    <a:pt x="1362542" y="776828"/>
                    <a:pt x="1359890" y="579748"/>
                    <a:pt x="1359890" y="376483"/>
                  </a:cubicBezTo>
                  <a:cubicBezTo>
                    <a:pt x="1283887" y="376483"/>
                    <a:pt x="1207883" y="376483"/>
                    <a:pt x="1131879" y="376483"/>
                  </a:cubicBezTo>
                  <a:cubicBezTo>
                    <a:pt x="1054108" y="376483"/>
                    <a:pt x="1053225" y="375599"/>
                    <a:pt x="1053225" y="297828"/>
                  </a:cubicBezTo>
                  <a:cubicBezTo>
                    <a:pt x="1053225" y="222708"/>
                    <a:pt x="1053225" y="147588"/>
                    <a:pt x="1053225" y="69817"/>
                  </a:cubicBezTo>
                  <a:cubicBezTo>
                    <a:pt x="724465" y="69817"/>
                    <a:pt x="398356" y="69817"/>
                    <a:pt x="65178" y="69817"/>
                  </a:cubicBezTo>
                  <a:cubicBezTo>
                    <a:pt x="65178" y="110470"/>
                    <a:pt x="65178" y="151123"/>
                    <a:pt x="65178" y="190893"/>
                  </a:cubicBezTo>
                  <a:cubicBezTo>
                    <a:pt x="65178" y="214754"/>
                    <a:pt x="68713" y="238616"/>
                    <a:pt x="64294" y="261594"/>
                  </a:cubicBezTo>
                  <a:cubicBezTo>
                    <a:pt x="59875" y="279269"/>
                    <a:pt x="46619" y="307550"/>
                    <a:pt x="34246" y="309317"/>
                  </a:cubicBezTo>
                  <a:cubicBezTo>
                    <a:pt x="1547" y="314620"/>
                    <a:pt x="1547" y="283688"/>
                    <a:pt x="663" y="259826"/>
                  </a:cubicBezTo>
                  <a:cubicBezTo>
                    <a:pt x="-221" y="220057"/>
                    <a:pt x="-221" y="180288"/>
                    <a:pt x="663" y="140518"/>
                  </a:cubicBezTo>
                  <a:cubicBezTo>
                    <a:pt x="1547" y="-16792"/>
                    <a:pt x="-17896" y="1768"/>
                    <a:pt x="138530" y="884"/>
                  </a:cubicBezTo>
                  <a:cubicBezTo>
                    <a:pt x="439009" y="0"/>
                    <a:pt x="739489" y="884"/>
                    <a:pt x="1039968" y="0"/>
                  </a:cubicBezTo>
                  <a:cubicBezTo>
                    <a:pt x="1079737" y="0"/>
                    <a:pt x="1108902" y="11489"/>
                    <a:pt x="1137182" y="40653"/>
                  </a:cubicBezTo>
                  <a:cubicBezTo>
                    <a:pt x="1222023" y="129029"/>
                    <a:pt x="1310400" y="212987"/>
                    <a:pt x="1395241" y="301363"/>
                  </a:cubicBezTo>
                  <a:cubicBezTo>
                    <a:pt x="1411149" y="318155"/>
                    <a:pt x="1422637" y="347319"/>
                    <a:pt x="1423521" y="370297"/>
                  </a:cubicBezTo>
                  <a:cubicBezTo>
                    <a:pt x="1426172" y="479000"/>
                    <a:pt x="1424405" y="588586"/>
                    <a:pt x="1424405" y="697289"/>
                  </a:cubicBezTo>
                  <a:cubicBezTo>
                    <a:pt x="1424405" y="713197"/>
                    <a:pt x="1424405" y="728221"/>
                    <a:pt x="1424405" y="751199"/>
                  </a:cubicBezTo>
                  <a:cubicBezTo>
                    <a:pt x="1448266" y="735291"/>
                    <a:pt x="1465058" y="723802"/>
                    <a:pt x="1481850" y="713197"/>
                  </a:cubicBezTo>
                  <a:cubicBezTo>
                    <a:pt x="1577296" y="654868"/>
                    <a:pt x="1703674" y="668125"/>
                    <a:pt x="1783213" y="745012"/>
                  </a:cubicBezTo>
                  <a:cubicBezTo>
                    <a:pt x="1863635" y="822783"/>
                    <a:pt x="1881310" y="945626"/>
                    <a:pt x="1824749" y="1044608"/>
                  </a:cubicBezTo>
                  <a:cubicBezTo>
                    <a:pt x="1813261" y="1064934"/>
                    <a:pt x="1800004" y="1089680"/>
                    <a:pt x="1770840" y="1072888"/>
                  </a:cubicBezTo>
                  <a:cubicBezTo>
                    <a:pt x="1742560" y="1056097"/>
                    <a:pt x="1760235" y="1034886"/>
                    <a:pt x="1769956" y="1015444"/>
                  </a:cubicBezTo>
                  <a:cubicBezTo>
                    <a:pt x="1822098" y="911160"/>
                    <a:pt x="1786748" y="798922"/>
                    <a:pt x="1687766" y="753850"/>
                  </a:cubicBezTo>
                  <a:cubicBezTo>
                    <a:pt x="1588785" y="709662"/>
                    <a:pt x="1479198" y="752966"/>
                    <a:pt x="1440313" y="853715"/>
                  </a:cubicBezTo>
                  <a:cubicBezTo>
                    <a:pt x="1429708" y="880228"/>
                    <a:pt x="1426172" y="911160"/>
                    <a:pt x="1424405" y="939440"/>
                  </a:cubicBezTo>
                  <a:cubicBezTo>
                    <a:pt x="1419986" y="1027816"/>
                    <a:pt x="1398776" y="1110890"/>
                    <a:pt x="1352820" y="1186894"/>
                  </a:cubicBezTo>
                  <a:cubicBezTo>
                    <a:pt x="1336029" y="1214290"/>
                    <a:pt x="1337796" y="1230198"/>
                    <a:pt x="1367844" y="1245222"/>
                  </a:cubicBezTo>
                  <a:cubicBezTo>
                    <a:pt x="1404078" y="1268200"/>
                    <a:pt x="1441196" y="1290294"/>
                    <a:pt x="1476547" y="1310620"/>
                  </a:cubicBezTo>
                  <a:close/>
                  <a:moveTo>
                    <a:pt x="961313" y="1370716"/>
                  </a:moveTo>
                  <a:cubicBezTo>
                    <a:pt x="1157508" y="1483838"/>
                    <a:pt x="1351052" y="1595192"/>
                    <a:pt x="1544597" y="1706546"/>
                  </a:cubicBezTo>
                  <a:cubicBezTo>
                    <a:pt x="1589668" y="1640264"/>
                    <a:pt x="1580831" y="1589006"/>
                    <a:pt x="1520735" y="1551004"/>
                  </a:cubicBezTo>
                  <a:cubicBezTo>
                    <a:pt x="1486268" y="1528910"/>
                    <a:pt x="1448266" y="1511235"/>
                    <a:pt x="1415567" y="1487373"/>
                  </a:cubicBezTo>
                  <a:cubicBezTo>
                    <a:pt x="1405846" y="1480303"/>
                    <a:pt x="1405846" y="1459093"/>
                    <a:pt x="1401427" y="1444069"/>
                  </a:cubicBezTo>
                  <a:cubicBezTo>
                    <a:pt x="1415567" y="1440534"/>
                    <a:pt x="1431475" y="1432580"/>
                    <a:pt x="1443848" y="1436115"/>
                  </a:cubicBezTo>
                  <a:cubicBezTo>
                    <a:pt x="1465942" y="1443185"/>
                    <a:pt x="1485385" y="1457325"/>
                    <a:pt x="1507479" y="1469698"/>
                  </a:cubicBezTo>
                  <a:cubicBezTo>
                    <a:pt x="1517200" y="1452022"/>
                    <a:pt x="1526038" y="1436999"/>
                    <a:pt x="1536643" y="1417556"/>
                  </a:cubicBezTo>
                  <a:cubicBezTo>
                    <a:pt x="1428824" y="1355692"/>
                    <a:pt x="1323656" y="1294713"/>
                    <a:pt x="1216721" y="1232849"/>
                  </a:cubicBezTo>
                  <a:cubicBezTo>
                    <a:pt x="1205232" y="1253176"/>
                    <a:pt x="1197278" y="1268200"/>
                    <a:pt x="1187556" y="1285875"/>
                  </a:cubicBezTo>
                  <a:cubicBezTo>
                    <a:pt x="1231745" y="1311504"/>
                    <a:pt x="1273281" y="1333598"/>
                    <a:pt x="1313051" y="1358344"/>
                  </a:cubicBezTo>
                  <a:cubicBezTo>
                    <a:pt x="1331610" y="1369833"/>
                    <a:pt x="1362542" y="1376903"/>
                    <a:pt x="1346634" y="1409602"/>
                  </a:cubicBezTo>
                  <a:cubicBezTo>
                    <a:pt x="1328958" y="1444069"/>
                    <a:pt x="1305097" y="1424626"/>
                    <a:pt x="1283887" y="1412253"/>
                  </a:cubicBezTo>
                  <a:cubicBezTo>
                    <a:pt x="1228210" y="1380438"/>
                    <a:pt x="1172533" y="1346855"/>
                    <a:pt x="1115972" y="1315923"/>
                  </a:cubicBezTo>
                  <a:cubicBezTo>
                    <a:pt x="1045271" y="1277921"/>
                    <a:pt x="1001083" y="1292945"/>
                    <a:pt x="961313" y="1370716"/>
                  </a:cubicBezTo>
                  <a:close/>
                  <a:moveTo>
                    <a:pt x="1118623" y="130797"/>
                  </a:moveTo>
                  <a:cubicBezTo>
                    <a:pt x="1118623" y="187358"/>
                    <a:pt x="1118623" y="248337"/>
                    <a:pt x="1118623" y="308433"/>
                  </a:cubicBezTo>
                  <a:cubicBezTo>
                    <a:pt x="1183138" y="308433"/>
                    <a:pt x="1244117" y="308433"/>
                    <a:pt x="1297143" y="308433"/>
                  </a:cubicBezTo>
                  <a:cubicBezTo>
                    <a:pt x="1238815" y="249221"/>
                    <a:pt x="1177835" y="189125"/>
                    <a:pt x="1118623" y="130797"/>
                  </a:cubicBezTo>
                  <a:close/>
                </a:path>
              </a:pathLst>
            </a:custGeom>
            <a:grpFill/>
            <a:ln w="883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28" name="任意多边形: 形状 27">
              <a:extLst>
                <a:ext uri="{FF2B5EF4-FFF2-40B4-BE49-F238E27FC236}">
                  <a16:creationId xmlns:a16="http://schemas.microsoft.com/office/drawing/2014/main" id="{EBB84E2E-4044-4C04-9248-C45E54EEF398}"/>
                </a:ext>
              </a:extLst>
            </p:cNvPr>
            <p:cNvSpPr/>
            <p:nvPr/>
          </p:nvSpPr>
          <p:spPr>
            <a:xfrm>
              <a:off x="2084809" y="-6595022"/>
              <a:ext cx="805500" cy="681506"/>
            </a:xfrm>
            <a:custGeom>
              <a:avLst/>
              <a:gdLst>
                <a:gd name="connsiteX0" fmla="*/ 121075 w 805500"/>
                <a:gd name="connsiteY0" fmla="*/ 248463 h 681506"/>
                <a:gd name="connsiteX1" fmla="*/ 122843 w 805500"/>
                <a:gd name="connsiteY1" fmla="*/ 201624 h 681506"/>
                <a:gd name="connsiteX2" fmla="*/ 201498 w 805500"/>
                <a:gd name="connsiteY2" fmla="*/ 124736 h 681506"/>
                <a:gd name="connsiteX3" fmla="*/ 246570 w 805500"/>
                <a:gd name="connsiteY3" fmla="*/ 124736 h 681506"/>
                <a:gd name="connsiteX4" fmla="*/ 246570 w 805500"/>
                <a:gd name="connsiteY4" fmla="*/ 52268 h 681506"/>
                <a:gd name="connsiteX5" fmla="*/ 297828 w 805500"/>
                <a:gd name="connsiteY5" fmla="*/ 126 h 681506"/>
                <a:gd name="connsiteX6" fmla="*/ 501094 w 805500"/>
                <a:gd name="connsiteY6" fmla="*/ 126 h 681506"/>
                <a:gd name="connsiteX7" fmla="*/ 557654 w 805500"/>
                <a:gd name="connsiteY7" fmla="*/ 56686 h 681506"/>
                <a:gd name="connsiteX8" fmla="*/ 556771 w 805500"/>
                <a:gd name="connsiteY8" fmla="*/ 560431 h 681506"/>
                <a:gd name="connsiteX9" fmla="*/ 556771 w 805500"/>
                <a:gd name="connsiteY9" fmla="*/ 616108 h 681506"/>
                <a:gd name="connsiteX10" fmla="*/ 739710 w 805500"/>
                <a:gd name="connsiteY10" fmla="*/ 616108 h 681506"/>
                <a:gd name="connsiteX11" fmla="*/ 739710 w 805500"/>
                <a:gd name="connsiteY11" fmla="*/ 556896 h 681506"/>
                <a:gd name="connsiteX12" fmla="*/ 678730 w 805500"/>
                <a:gd name="connsiteY12" fmla="*/ 555129 h 681506"/>
                <a:gd name="connsiteX13" fmla="*/ 652217 w 805500"/>
                <a:gd name="connsiteY13" fmla="*/ 523313 h 681506"/>
                <a:gd name="connsiteX14" fmla="*/ 678730 w 805500"/>
                <a:gd name="connsiteY14" fmla="*/ 496800 h 681506"/>
                <a:gd name="connsiteX15" fmla="*/ 738826 w 805500"/>
                <a:gd name="connsiteY15" fmla="*/ 495917 h 681506"/>
                <a:gd name="connsiteX16" fmla="*/ 738826 w 805500"/>
                <a:gd name="connsiteY16" fmla="*/ 433169 h 681506"/>
                <a:gd name="connsiteX17" fmla="*/ 655752 w 805500"/>
                <a:gd name="connsiteY17" fmla="*/ 431402 h 681506"/>
                <a:gd name="connsiteX18" fmla="*/ 620402 w 805500"/>
                <a:gd name="connsiteY18" fmla="*/ 403121 h 681506"/>
                <a:gd name="connsiteX19" fmla="*/ 653985 w 805500"/>
                <a:gd name="connsiteY19" fmla="*/ 371306 h 681506"/>
                <a:gd name="connsiteX20" fmla="*/ 662822 w 805500"/>
                <a:gd name="connsiteY20" fmla="*/ 371306 h 681506"/>
                <a:gd name="connsiteX21" fmla="*/ 805108 w 805500"/>
                <a:gd name="connsiteY21" fmla="*/ 508289 h 681506"/>
                <a:gd name="connsiteX22" fmla="*/ 805108 w 805500"/>
                <a:gd name="connsiteY22" fmla="*/ 636435 h 681506"/>
                <a:gd name="connsiteX23" fmla="*/ 760920 w 805500"/>
                <a:gd name="connsiteY23" fmla="*/ 681507 h 681506"/>
                <a:gd name="connsiteX24" fmla="*/ 45072 w 805500"/>
                <a:gd name="connsiteY24" fmla="*/ 681507 h 681506"/>
                <a:gd name="connsiteX25" fmla="*/ 0 w 805500"/>
                <a:gd name="connsiteY25" fmla="*/ 636435 h 681506"/>
                <a:gd name="connsiteX26" fmla="*/ 0 w 805500"/>
                <a:gd name="connsiteY26" fmla="*/ 291767 h 681506"/>
                <a:gd name="connsiteX27" fmla="*/ 45072 w 805500"/>
                <a:gd name="connsiteY27" fmla="*/ 247579 h 681506"/>
                <a:gd name="connsiteX28" fmla="*/ 121075 w 805500"/>
                <a:gd name="connsiteY28" fmla="*/ 248463 h 681506"/>
                <a:gd name="connsiteX29" fmla="*/ 247454 w 805500"/>
                <a:gd name="connsiteY29" fmla="*/ 616992 h 681506"/>
                <a:gd name="connsiteX30" fmla="*/ 247454 w 805500"/>
                <a:gd name="connsiteY30" fmla="*/ 541872 h 681506"/>
                <a:gd name="connsiteX31" fmla="*/ 294293 w 805500"/>
                <a:gd name="connsiteY31" fmla="*/ 495033 h 681506"/>
                <a:gd name="connsiteX32" fmla="*/ 387088 w 805500"/>
                <a:gd name="connsiteY32" fmla="*/ 495033 h 681506"/>
                <a:gd name="connsiteX33" fmla="*/ 433928 w 805500"/>
                <a:gd name="connsiteY33" fmla="*/ 542756 h 681506"/>
                <a:gd name="connsiteX34" fmla="*/ 433928 w 805500"/>
                <a:gd name="connsiteY34" fmla="*/ 616992 h 681506"/>
                <a:gd name="connsiteX35" fmla="*/ 491372 w 805500"/>
                <a:gd name="connsiteY35" fmla="*/ 616992 h 681506"/>
                <a:gd name="connsiteX36" fmla="*/ 491372 w 805500"/>
                <a:gd name="connsiteY36" fmla="*/ 436704 h 681506"/>
                <a:gd name="connsiteX37" fmla="*/ 188241 w 805500"/>
                <a:gd name="connsiteY37" fmla="*/ 436704 h 681506"/>
                <a:gd name="connsiteX38" fmla="*/ 188241 w 805500"/>
                <a:gd name="connsiteY38" fmla="*/ 616992 h 681506"/>
                <a:gd name="connsiteX39" fmla="*/ 247454 w 805500"/>
                <a:gd name="connsiteY39" fmla="*/ 616992 h 681506"/>
                <a:gd name="connsiteX40" fmla="*/ 493140 w 805500"/>
                <a:gd name="connsiteY40" fmla="*/ 190135 h 681506"/>
                <a:gd name="connsiteX41" fmla="*/ 189125 w 805500"/>
                <a:gd name="connsiteY41" fmla="*/ 190135 h 681506"/>
                <a:gd name="connsiteX42" fmla="*/ 189125 w 805500"/>
                <a:gd name="connsiteY42" fmla="*/ 244928 h 681506"/>
                <a:gd name="connsiteX43" fmla="*/ 493140 w 805500"/>
                <a:gd name="connsiteY43" fmla="*/ 244928 h 681506"/>
                <a:gd name="connsiteX44" fmla="*/ 493140 w 805500"/>
                <a:gd name="connsiteY44" fmla="*/ 190135 h 681506"/>
                <a:gd name="connsiteX45" fmla="*/ 493140 w 805500"/>
                <a:gd name="connsiteY45" fmla="*/ 313861 h 681506"/>
                <a:gd name="connsiteX46" fmla="*/ 188241 w 805500"/>
                <a:gd name="connsiteY46" fmla="*/ 313861 h 681506"/>
                <a:gd name="connsiteX47" fmla="*/ 188241 w 805500"/>
                <a:gd name="connsiteY47" fmla="*/ 368655 h 681506"/>
                <a:gd name="connsiteX48" fmla="*/ 493140 w 805500"/>
                <a:gd name="connsiteY48" fmla="*/ 368655 h 681506"/>
                <a:gd name="connsiteX49" fmla="*/ 493140 w 805500"/>
                <a:gd name="connsiteY49" fmla="*/ 313861 h 681506"/>
                <a:gd name="connsiteX50" fmla="*/ 120192 w 805500"/>
                <a:gd name="connsiteY50" fmla="*/ 617876 h 681506"/>
                <a:gd name="connsiteX51" fmla="*/ 120192 w 805500"/>
                <a:gd name="connsiteY51" fmla="*/ 312978 h 681506"/>
                <a:gd name="connsiteX52" fmla="*/ 66282 w 805500"/>
                <a:gd name="connsiteY52" fmla="*/ 312978 h 681506"/>
                <a:gd name="connsiteX53" fmla="*/ 66282 w 805500"/>
                <a:gd name="connsiteY53" fmla="*/ 617876 h 681506"/>
                <a:gd name="connsiteX54" fmla="*/ 120192 w 805500"/>
                <a:gd name="connsiteY54" fmla="*/ 617876 h 681506"/>
                <a:gd name="connsiteX55" fmla="*/ 313736 w 805500"/>
                <a:gd name="connsiteY55" fmla="*/ 63756 h 681506"/>
                <a:gd name="connsiteX56" fmla="*/ 313736 w 805500"/>
                <a:gd name="connsiteY56" fmla="*/ 121201 h 681506"/>
                <a:gd name="connsiteX57" fmla="*/ 367645 w 805500"/>
                <a:gd name="connsiteY57" fmla="*/ 121201 h 681506"/>
                <a:gd name="connsiteX58" fmla="*/ 367645 w 805500"/>
                <a:gd name="connsiteY58" fmla="*/ 63756 h 681506"/>
                <a:gd name="connsiteX59" fmla="*/ 313736 w 805500"/>
                <a:gd name="connsiteY59" fmla="*/ 63756 h 681506"/>
                <a:gd name="connsiteX60" fmla="*/ 491372 w 805500"/>
                <a:gd name="connsiteY60" fmla="*/ 122085 h 681506"/>
                <a:gd name="connsiteX61" fmla="*/ 491372 w 805500"/>
                <a:gd name="connsiteY61" fmla="*/ 65524 h 681506"/>
                <a:gd name="connsiteX62" fmla="*/ 436579 w 805500"/>
                <a:gd name="connsiteY62" fmla="*/ 65524 h 681506"/>
                <a:gd name="connsiteX63" fmla="*/ 436579 w 805500"/>
                <a:gd name="connsiteY63" fmla="*/ 122085 h 681506"/>
                <a:gd name="connsiteX64" fmla="*/ 491372 w 805500"/>
                <a:gd name="connsiteY64" fmla="*/ 122085 h 681506"/>
                <a:gd name="connsiteX65" fmla="*/ 313736 w 805500"/>
                <a:gd name="connsiteY65" fmla="*/ 558664 h 681506"/>
                <a:gd name="connsiteX66" fmla="*/ 313736 w 805500"/>
                <a:gd name="connsiteY66" fmla="*/ 616108 h 681506"/>
                <a:gd name="connsiteX67" fmla="*/ 367645 w 805500"/>
                <a:gd name="connsiteY67" fmla="*/ 616108 h 681506"/>
                <a:gd name="connsiteX68" fmla="*/ 367645 w 805500"/>
                <a:gd name="connsiteY68" fmla="*/ 558664 h 681506"/>
                <a:gd name="connsiteX69" fmla="*/ 313736 w 805500"/>
                <a:gd name="connsiteY69" fmla="*/ 558664 h 681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805500" h="681506">
                  <a:moveTo>
                    <a:pt x="121075" y="248463"/>
                  </a:moveTo>
                  <a:cubicBezTo>
                    <a:pt x="121959" y="229904"/>
                    <a:pt x="122843" y="215764"/>
                    <a:pt x="122843" y="201624"/>
                  </a:cubicBezTo>
                  <a:cubicBezTo>
                    <a:pt x="123727" y="125620"/>
                    <a:pt x="123727" y="125620"/>
                    <a:pt x="201498" y="124736"/>
                  </a:cubicBezTo>
                  <a:cubicBezTo>
                    <a:pt x="214754" y="124736"/>
                    <a:pt x="227127" y="124736"/>
                    <a:pt x="246570" y="124736"/>
                  </a:cubicBezTo>
                  <a:cubicBezTo>
                    <a:pt x="246570" y="98223"/>
                    <a:pt x="247454" y="75245"/>
                    <a:pt x="246570" y="52268"/>
                  </a:cubicBezTo>
                  <a:cubicBezTo>
                    <a:pt x="243919" y="15150"/>
                    <a:pt x="258942" y="-758"/>
                    <a:pt x="297828" y="126"/>
                  </a:cubicBezTo>
                  <a:cubicBezTo>
                    <a:pt x="365878" y="2777"/>
                    <a:pt x="433044" y="2777"/>
                    <a:pt x="501094" y="126"/>
                  </a:cubicBezTo>
                  <a:cubicBezTo>
                    <a:pt x="544398" y="-1642"/>
                    <a:pt x="557654" y="15150"/>
                    <a:pt x="557654" y="56686"/>
                  </a:cubicBezTo>
                  <a:cubicBezTo>
                    <a:pt x="555887" y="224601"/>
                    <a:pt x="556771" y="392516"/>
                    <a:pt x="556771" y="560431"/>
                  </a:cubicBezTo>
                  <a:cubicBezTo>
                    <a:pt x="556771" y="578107"/>
                    <a:pt x="556771" y="595782"/>
                    <a:pt x="556771" y="616108"/>
                  </a:cubicBezTo>
                  <a:cubicBezTo>
                    <a:pt x="618634" y="616108"/>
                    <a:pt x="677846" y="616108"/>
                    <a:pt x="739710" y="616108"/>
                  </a:cubicBezTo>
                  <a:cubicBezTo>
                    <a:pt x="739710" y="597549"/>
                    <a:pt x="739710" y="580758"/>
                    <a:pt x="739710" y="556896"/>
                  </a:cubicBezTo>
                  <a:cubicBezTo>
                    <a:pt x="718499" y="556896"/>
                    <a:pt x="697289" y="560431"/>
                    <a:pt x="678730" y="555129"/>
                  </a:cubicBezTo>
                  <a:cubicBezTo>
                    <a:pt x="667241" y="551594"/>
                    <a:pt x="653985" y="535686"/>
                    <a:pt x="652217" y="523313"/>
                  </a:cubicBezTo>
                  <a:cubicBezTo>
                    <a:pt x="651333" y="515359"/>
                    <a:pt x="668125" y="499452"/>
                    <a:pt x="678730" y="496800"/>
                  </a:cubicBezTo>
                  <a:cubicBezTo>
                    <a:pt x="696405" y="492382"/>
                    <a:pt x="716732" y="495917"/>
                    <a:pt x="738826" y="495917"/>
                  </a:cubicBezTo>
                  <a:cubicBezTo>
                    <a:pt x="738826" y="474706"/>
                    <a:pt x="738826" y="456147"/>
                    <a:pt x="738826" y="433169"/>
                  </a:cubicBezTo>
                  <a:cubicBezTo>
                    <a:pt x="710545" y="433169"/>
                    <a:pt x="682265" y="436704"/>
                    <a:pt x="655752" y="431402"/>
                  </a:cubicBezTo>
                  <a:cubicBezTo>
                    <a:pt x="642496" y="428751"/>
                    <a:pt x="631890" y="412843"/>
                    <a:pt x="620402" y="403121"/>
                  </a:cubicBezTo>
                  <a:cubicBezTo>
                    <a:pt x="631890" y="392516"/>
                    <a:pt x="642496" y="381911"/>
                    <a:pt x="653985" y="371306"/>
                  </a:cubicBezTo>
                  <a:cubicBezTo>
                    <a:pt x="655752" y="369538"/>
                    <a:pt x="659287" y="371306"/>
                    <a:pt x="662822" y="371306"/>
                  </a:cubicBezTo>
                  <a:cubicBezTo>
                    <a:pt x="828970" y="374841"/>
                    <a:pt x="802457" y="344793"/>
                    <a:pt x="805108" y="508289"/>
                  </a:cubicBezTo>
                  <a:cubicBezTo>
                    <a:pt x="805992" y="550710"/>
                    <a:pt x="805108" y="594014"/>
                    <a:pt x="805108" y="636435"/>
                  </a:cubicBezTo>
                  <a:cubicBezTo>
                    <a:pt x="805108" y="667367"/>
                    <a:pt x="793619" y="681507"/>
                    <a:pt x="760920" y="681507"/>
                  </a:cubicBezTo>
                  <a:cubicBezTo>
                    <a:pt x="522304" y="680623"/>
                    <a:pt x="283688" y="680623"/>
                    <a:pt x="45072" y="681507"/>
                  </a:cubicBezTo>
                  <a:cubicBezTo>
                    <a:pt x="12373" y="681507"/>
                    <a:pt x="0" y="668250"/>
                    <a:pt x="0" y="636435"/>
                  </a:cubicBezTo>
                  <a:cubicBezTo>
                    <a:pt x="884" y="521546"/>
                    <a:pt x="884" y="406656"/>
                    <a:pt x="0" y="291767"/>
                  </a:cubicBezTo>
                  <a:cubicBezTo>
                    <a:pt x="0" y="259952"/>
                    <a:pt x="12373" y="245812"/>
                    <a:pt x="45072" y="247579"/>
                  </a:cubicBezTo>
                  <a:cubicBezTo>
                    <a:pt x="68934" y="249347"/>
                    <a:pt x="93679" y="248463"/>
                    <a:pt x="121075" y="248463"/>
                  </a:cubicBezTo>
                  <a:close/>
                  <a:moveTo>
                    <a:pt x="247454" y="616992"/>
                  </a:moveTo>
                  <a:cubicBezTo>
                    <a:pt x="247454" y="588712"/>
                    <a:pt x="248337" y="565734"/>
                    <a:pt x="247454" y="541872"/>
                  </a:cubicBezTo>
                  <a:cubicBezTo>
                    <a:pt x="245686" y="508289"/>
                    <a:pt x="259826" y="493265"/>
                    <a:pt x="294293" y="495033"/>
                  </a:cubicBezTo>
                  <a:cubicBezTo>
                    <a:pt x="325225" y="496800"/>
                    <a:pt x="356156" y="496800"/>
                    <a:pt x="387088" y="495033"/>
                  </a:cubicBezTo>
                  <a:cubicBezTo>
                    <a:pt x="422439" y="493265"/>
                    <a:pt x="434811" y="510057"/>
                    <a:pt x="433928" y="542756"/>
                  </a:cubicBezTo>
                  <a:cubicBezTo>
                    <a:pt x="433044" y="567501"/>
                    <a:pt x="433928" y="591363"/>
                    <a:pt x="433928" y="616992"/>
                  </a:cubicBezTo>
                  <a:cubicBezTo>
                    <a:pt x="456906" y="616992"/>
                    <a:pt x="473697" y="616992"/>
                    <a:pt x="491372" y="616992"/>
                  </a:cubicBezTo>
                  <a:cubicBezTo>
                    <a:pt x="491372" y="555129"/>
                    <a:pt x="491372" y="495917"/>
                    <a:pt x="491372" y="436704"/>
                  </a:cubicBezTo>
                  <a:cubicBezTo>
                    <a:pt x="387972" y="436704"/>
                    <a:pt x="288991" y="436704"/>
                    <a:pt x="188241" y="436704"/>
                  </a:cubicBezTo>
                  <a:cubicBezTo>
                    <a:pt x="188241" y="497684"/>
                    <a:pt x="188241" y="556012"/>
                    <a:pt x="188241" y="616992"/>
                  </a:cubicBezTo>
                  <a:cubicBezTo>
                    <a:pt x="207684" y="616992"/>
                    <a:pt x="224476" y="616992"/>
                    <a:pt x="247454" y="616992"/>
                  </a:cubicBezTo>
                  <a:close/>
                  <a:moveTo>
                    <a:pt x="493140" y="190135"/>
                  </a:moveTo>
                  <a:cubicBezTo>
                    <a:pt x="388856" y="190135"/>
                    <a:pt x="288107" y="190135"/>
                    <a:pt x="189125" y="190135"/>
                  </a:cubicBezTo>
                  <a:cubicBezTo>
                    <a:pt x="189125" y="210461"/>
                    <a:pt x="189125" y="227253"/>
                    <a:pt x="189125" y="244928"/>
                  </a:cubicBezTo>
                  <a:cubicBezTo>
                    <a:pt x="292526" y="244928"/>
                    <a:pt x="392391" y="244928"/>
                    <a:pt x="493140" y="244928"/>
                  </a:cubicBezTo>
                  <a:cubicBezTo>
                    <a:pt x="493140" y="224601"/>
                    <a:pt x="493140" y="208694"/>
                    <a:pt x="493140" y="190135"/>
                  </a:cubicBezTo>
                  <a:close/>
                  <a:moveTo>
                    <a:pt x="493140" y="313861"/>
                  </a:moveTo>
                  <a:cubicBezTo>
                    <a:pt x="388856" y="313861"/>
                    <a:pt x="288991" y="313861"/>
                    <a:pt x="188241" y="313861"/>
                  </a:cubicBezTo>
                  <a:cubicBezTo>
                    <a:pt x="188241" y="334188"/>
                    <a:pt x="188241" y="350980"/>
                    <a:pt x="188241" y="368655"/>
                  </a:cubicBezTo>
                  <a:cubicBezTo>
                    <a:pt x="290758" y="368655"/>
                    <a:pt x="391507" y="368655"/>
                    <a:pt x="493140" y="368655"/>
                  </a:cubicBezTo>
                  <a:cubicBezTo>
                    <a:pt x="493140" y="349212"/>
                    <a:pt x="493140" y="333304"/>
                    <a:pt x="493140" y="313861"/>
                  </a:cubicBezTo>
                  <a:close/>
                  <a:moveTo>
                    <a:pt x="120192" y="617876"/>
                  </a:moveTo>
                  <a:cubicBezTo>
                    <a:pt x="120192" y="513592"/>
                    <a:pt x="120192" y="413727"/>
                    <a:pt x="120192" y="312978"/>
                  </a:cubicBezTo>
                  <a:cubicBezTo>
                    <a:pt x="99865" y="312978"/>
                    <a:pt x="83074" y="312978"/>
                    <a:pt x="66282" y="312978"/>
                  </a:cubicBezTo>
                  <a:cubicBezTo>
                    <a:pt x="66282" y="416378"/>
                    <a:pt x="66282" y="516243"/>
                    <a:pt x="66282" y="617876"/>
                  </a:cubicBezTo>
                  <a:cubicBezTo>
                    <a:pt x="84841" y="617876"/>
                    <a:pt x="100749" y="617876"/>
                    <a:pt x="120192" y="617876"/>
                  </a:cubicBezTo>
                  <a:close/>
                  <a:moveTo>
                    <a:pt x="313736" y="63756"/>
                  </a:moveTo>
                  <a:cubicBezTo>
                    <a:pt x="313736" y="85851"/>
                    <a:pt x="313736" y="103526"/>
                    <a:pt x="313736" y="121201"/>
                  </a:cubicBezTo>
                  <a:cubicBezTo>
                    <a:pt x="334062" y="121201"/>
                    <a:pt x="350854" y="121201"/>
                    <a:pt x="367645" y="121201"/>
                  </a:cubicBezTo>
                  <a:cubicBezTo>
                    <a:pt x="367645" y="100875"/>
                    <a:pt x="367645" y="82316"/>
                    <a:pt x="367645" y="63756"/>
                  </a:cubicBezTo>
                  <a:cubicBezTo>
                    <a:pt x="348203" y="63756"/>
                    <a:pt x="332295" y="63756"/>
                    <a:pt x="313736" y="63756"/>
                  </a:cubicBezTo>
                  <a:close/>
                  <a:moveTo>
                    <a:pt x="491372" y="122085"/>
                  </a:moveTo>
                  <a:cubicBezTo>
                    <a:pt x="491372" y="101758"/>
                    <a:pt x="491372" y="84083"/>
                    <a:pt x="491372" y="65524"/>
                  </a:cubicBezTo>
                  <a:cubicBezTo>
                    <a:pt x="471046" y="65524"/>
                    <a:pt x="454254" y="65524"/>
                    <a:pt x="436579" y="65524"/>
                  </a:cubicBezTo>
                  <a:cubicBezTo>
                    <a:pt x="436579" y="85851"/>
                    <a:pt x="436579" y="103526"/>
                    <a:pt x="436579" y="122085"/>
                  </a:cubicBezTo>
                  <a:cubicBezTo>
                    <a:pt x="456906" y="122085"/>
                    <a:pt x="473697" y="122085"/>
                    <a:pt x="491372" y="122085"/>
                  </a:cubicBezTo>
                  <a:close/>
                  <a:moveTo>
                    <a:pt x="313736" y="558664"/>
                  </a:moveTo>
                  <a:cubicBezTo>
                    <a:pt x="313736" y="580758"/>
                    <a:pt x="313736" y="598433"/>
                    <a:pt x="313736" y="616108"/>
                  </a:cubicBezTo>
                  <a:cubicBezTo>
                    <a:pt x="334062" y="616108"/>
                    <a:pt x="350854" y="616108"/>
                    <a:pt x="367645" y="616108"/>
                  </a:cubicBezTo>
                  <a:cubicBezTo>
                    <a:pt x="367645" y="595782"/>
                    <a:pt x="367645" y="577223"/>
                    <a:pt x="367645" y="558664"/>
                  </a:cubicBezTo>
                  <a:cubicBezTo>
                    <a:pt x="347319" y="558664"/>
                    <a:pt x="332295" y="558664"/>
                    <a:pt x="313736" y="558664"/>
                  </a:cubicBezTo>
                  <a:close/>
                </a:path>
              </a:pathLst>
            </a:custGeom>
            <a:grpFill/>
            <a:ln w="883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29" name="任意多边形: 形状 28">
              <a:extLst>
                <a:ext uri="{FF2B5EF4-FFF2-40B4-BE49-F238E27FC236}">
                  <a16:creationId xmlns:a16="http://schemas.microsoft.com/office/drawing/2014/main" id="{1AF8F8E5-4287-4A24-8279-1EC063BC24C3}"/>
                </a:ext>
              </a:extLst>
            </p:cNvPr>
            <p:cNvSpPr/>
            <p:nvPr/>
          </p:nvSpPr>
          <p:spPr>
            <a:xfrm>
              <a:off x="2051629" y="-5655493"/>
              <a:ext cx="718249" cy="670371"/>
            </a:xfrm>
            <a:custGeom>
              <a:avLst/>
              <a:gdLst>
                <a:gd name="connsiteX0" fmla="*/ 675676 w 718249"/>
                <a:gd name="connsiteY0" fmla="*/ 366798 h 670371"/>
                <a:gd name="connsiteX1" fmla="*/ 636790 w 718249"/>
                <a:gd name="connsiteY1" fmla="*/ 470198 h 670371"/>
                <a:gd name="connsiteX2" fmla="*/ 563438 w 718249"/>
                <a:gd name="connsiteY2" fmla="*/ 565645 h 670371"/>
                <a:gd name="connsiteX3" fmla="*/ 456502 w 718249"/>
                <a:gd name="connsiteY3" fmla="*/ 625741 h 670371"/>
                <a:gd name="connsiteX4" fmla="*/ 338962 w 718249"/>
                <a:gd name="connsiteY4" fmla="*/ 642532 h 670371"/>
                <a:gd name="connsiteX5" fmla="*/ 221421 w 718249"/>
                <a:gd name="connsiteY5" fmla="*/ 608949 h 670371"/>
                <a:gd name="connsiteX6" fmla="*/ 129510 w 718249"/>
                <a:gd name="connsiteY6" fmla="*/ 574482 h 670371"/>
                <a:gd name="connsiteX7" fmla="*/ 113602 w 718249"/>
                <a:gd name="connsiteY7" fmla="*/ 579785 h 670371"/>
                <a:gd name="connsiteX8" fmla="*/ 66763 w 718249"/>
                <a:gd name="connsiteY8" fmla="*/ 566528 h 670371"/>
                <a:gd name="connsiteX9" fmla="*/ 87973 w 718249"/>
                <a:gd name="connsiteY9" fmla="*/ 524992 h 670371"/>
                <a:gd name="connsiteX10" fmla="*/ 312449 w 718249"/>
                <a:gd name="connsiteY10" fmla="*/ 394195 h 670371"/>
                <a:gd name="connsiteX11" fmla="*/ 640325 w 718249"/>
                <a:gd name="connsiteY11" fmla="*/ 204186 h 670371"/>
                <a:gd name="connsiteX12" fmla="*/ 610277 w 718249"/>
                <a:gd name="connsiteY12" fmla="*/ 151160 h 670371"/>
                <a:gd name="connsiteX13" fmla="*/ 474178 w 718249"/>
                <a:gd name="connsiteY13" fmla="*/ 228931 h 670371"/>
                <a:gd name="connsiteX14" fmla="*/ 60577 w 718249"/>
                <a:gd name="connsiteY14" fmla="*/ 465779 h 670371"/>
                <a:gd name="connsiteX15" fmla="*/ 8435 w 718249"/>
                <a:gd name="connsiteY15" fmla="*/ 463128 h 670371"/>
                <a:gd name="connsiteX16" fmla="*/ 26110 w 718249"/>
                <a:gd name="connsiteY16" fmla="*/ 414521 h 670371"/>
                <a:gd name="connsiteX17" fmla="*/ 33180 w 718249"/>
                <a:gd name="connsiteY17" fmla="*/ 407451 h 670371"/>
                <a:gd name="connsiteX18" fmla="*/ 51739 w 718249"/>
                <a:gd name="connsiteY18" fmla="*/ 312005 h 670371"/>
                <a:gd name="connsiteX19" fmla="*/ 80019 w 718249"/>
                <a:gd name="connsiteY19" fmla="*/ 193581 h 670371"/>
                <a:gd name="connsiteX20" fmla="*/ 156907 w 718249"/>
                <a:gd name="connsiteY20" fmla="*/ 99018 h 670371"/>
                <a:gd name="connsiteX21" fmla="*/ 244399 w 718249"/>
                <a:gd name="connsiteY21" fmla="*/ 33619 h 670371"/>
                <a:gd name="connsiteX22" fmla="*/ 269145 w 718249"/>
                <a:gd name="connsiteY22" fmla="*/ 29201 h 670371"/>
                <a:gd name="connsiteX23" fmla="*/ 312449 w 718249"/>
                <a:gd name="connsiteY23" fmla="*/ 30968 h 670371"/>
                <a:gd name="connsiteX24" fmla="*/ 315100 w 718249"/>
                <a:gd name="connsiteY24" fmla="*/ 75156 h 670371"/>
                <a:gd name="connsiteX25" fmla="*/ 225840 w 718249"/>
                <a:gd name="connsiteY25" fmla="*/ 99018 h 670371"/>
                <a:gd name="connsiteX26" fmla="*/ 160442 w 718249"/>
                <a:gd name="connsiteY26" fmla="*/ 167951 h 670371"/>
                <a:gd name="connsiteX27" fmla="*/ 110067 w 718249"/>
                <a:gd name="connsiteY27" fmla="*/ 276654 h 670371"/>
                <a:gd name="connsiteX28" fmla="*/ 92392 w 718249"/>
                <a:gd name="connsiteY28" fmla="*/ 365030 h 670371"/>
                <a:gd name="connsiteX29" fmla="*/ 178117 w 718249"/>
                <a:gd name="connsiteY29" fmla="*/ 293446 h 670371"/>
                <a:gd name="connsiteX30" fmla="*/ 404360 w 718249"/>
                <a:gd name="connsiteY30" fmla="*/ 153811 h 670371"/>
                <a:gd name="connsiteX31" fmla="*/ 522785 w 718249"/>
                <a:gd name="connsiteY31" fmla="*/ 123763 h 670371"/>
                <a:gd name="connsiteX32" fmla="*/ 429106 w 718249"/>
                <a:gd name="connsiteY32" fmla="*/ 71621 h 670371"/>
                <a:gd name="connsiteX33" fmla="*/ 421152 w 718249"/>
                <a:gd name="connsiteY33" fmla="*/ 83110 h 670371"/>
                <a:gd name="connsiteX34" fmla="*/ 374313 w 718249"/>
                <a:gd name="connsiteY34" fmla="*/ 49527 h 670371"/>
                <a:gd name="connsiteX35" fmla="*/ 429106 w 718249"/>
                <a:gd name="connsiteY35" fmla="*/ 920 h 670371"/>
                <a:gd name="connsiteX36" fmla="*/ 496272 w 718249"/>
                <a:gd name="connsiteY36" fmla="*/ 42457 h 670371"/>
                <a:gd name="connsiteX37" fmla="*/ 603207 w 718249"/>
                <a:gd name="connsiteY37" fmla="*/ 78691 h 670371"/>
                <a:gd name="connsiteX38" fmla="*/ 662419 w 718249"/>
                <a:gd name="connsiteY38" fmla="*/ 113158 h 670371"/>
                <a:gd name="connsiteX39" fmla="*/ 697770 w 718249"/>
                <a:gd name="connsiteY39" fmla="*/ 174138 h 670371"/>
                <a:gd name="connsiteX40" fmla="*/ 698653 w 718249"/>
                <a:gd name="connsiteY40" fmla="*/ 244839 h 670371"/>
                <a:gd name="connsiteX41" fmla="*/ 675676 w 718249"/>
                <a:gd name="connsiteY41" fmla="*/ 366798 h 670371"/>
                <a:gd name="connsiteX42" fmla="*/ 394639 w 718249"/>
                <a:gd name="connsiteY42" fmla="*/ 599228 h 670371"/>
                <a:gd name="connsiteX43" fmla="*/ 480364 w 718249"/>
                <a:gd name="connsiteY43" fmla="*/ 559458 h 670371"/>
                <a:gd name="connsiteX44" fmla="*/ 558135 w 718249"/>
                <a:gd name="connsiteY44" fmla="*/ 484338 h 670371"/>
                <a:gd name="connsiteX45" fmla="*/ 610277 w 718249"/>
                <a:gd name="connsiteY45" fmla="*/ 389776 h 670371"/>
                <a:gd name="connsiteX46" fmla="*/ 626185 w 718249"/>
                <a:gd name="connsiteY46" fmla="*/ 291678 h 670371"/>
                <a:gd name="connsiteX47" fmla="*/ 538693 w 718249"/>
                <a:gd name="connsiteY47" fmla="*/ 379171 h 670371"/>
                <a:gd name="connsiteX48" fmla="*/ 303612 w 718249"/>
                <a:gd name="connsiteY48" fmla="*/ 508200 h 670371"/>
                <a:gd name="connsiteX49" fmla="*/ 197560 w 718249"/>
                <a:gd name="connsiteY49" fmla="*/ 543551 h 670371"/>
                <a:gd name="connsiteX50" fmla="*/ 289471 w 718249"/>
                <a:gd name="connsiteY50" fmla="*/ 592158 h 670371"/>
                <a:gd name="connsiteX51" fmla="*/ 394639 w 718249"/>
                <a:gd name="connsiteY51" fmla="*/ 599228 h 670371"/>
                <a:gd name="connsiteX52" fmla="*/ 468875 w 718249"/>
                <a:gd name="connsiteY52" fmla="*/ 375636 h 670371"/>
                <a:gd name="connsiteX53" fmla="*/ 334543 w 718249"/>
                <a:gd name="connsiteY53" fmla="*/ 453407 h 670371"/>
                <a:gd name="connsiteX54" fmla="*/ 468875 w 718249"/>
                <a:gd name="connsiteY54" fmla="*/ 375636 h 670371"/>
                <a:gd name="connsiteX55" fmla="*/ 255005 w 718249"/>
                <a:gd name="connsiteY55" fmla="*/ 283724 h 670371"/>
                <a:gd name="connsiteX56" fmla="*/ 370778 w 718249"/>
                <a:gd name="connsiteY56" fmla="*/ 216558 h 670371"/>
                <a:gd name="connsiteX57" fmla="*/ 255005 w 718249"/>
                <a:gd name="connsiteY57" fmla="*/ 283724 h 670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718249" h="670371">
                  <a:moveTo>
                    <a:pt x="675676" y="366798"/>
                  </a:moveTo>
                  <a:cubicBezTo>
                    <a:pt x="704840" y="405684"/>
                    <a:pt x="696886" y="436615"/>
                    <a:pt x="636790" y="470198"/>
                  </a:cubicBezTo>
                  <a:cubicBezTo>
                    <a:pt x="648279" y="533829"/>
                    <a:pt x="628836" y="558575"/>
                    <a:pt x="563438" y="565645"/>
                  </a:cubicBezTo>
                  <a:cubicBezTo>
                    <a:pt x="548414" y="630159"/>
                    <a:pt x="520133" y="646067"/>
                    <a:pt x="456502" y="625741"/>
                  </a:cubicBezTo>
                  <a:cubicBezTo>
                    <a:pt x="423803" y="679650"/>
                    <a:pt x="391104" y="684069"/>
                    <a:pt x="338962" y="642532"/>
                  </a:cubicBezTo>
                  <a:cubicBezTo>
                    <a:pt x="282401" y="676999"/>
                    <a:pt x="251470" y="668161"/>
                    <a:pt x="221421" y="608949"/>
                  </a:cubicBezTo>
                  <a:cubicBezTo>
                    <a:pt x="182536" y="624857"/>
                    <a:pt x="151604" y="612484"/>
                    <a:pt x="129510" y="574482"/>
                  </a:cubicBezTo>
                  <a:cubicBezTo>
                    <a:pt x="124208" y="576250"/>
                    <a:pt x="118905" y="581552"/>
                    <a:pt x="113602" y="579785"/>
                  </a:cubicBezTo>
                  <a:cubicBezTo>
                    <a:pt x="97695" y="576250"/>
                    <a:pt x="81787" y="570947"/>
                    <a:pt x="66763" y="566528"/>
                  </a:cubicBezTo>
                  <a:cubicBezTo>
                    <a:pt x="73833" y="552388"/>
                    <a:pt x="76484" y="532062"/>
                    <a:pt x="87973" y="524992"/>
                  </a:cubicBezTo>
                  <a:cubicBezTo>
                    <a:pt x="162209" y="479920"/>
                    <a:pt x="237329" y="437499"/>
                    <a:pt x="312449" y="394195"/>
                  </a:cubicBezTo>
                  <a:cubicBezTo>
                    <a:pt x="420268" y="331447"/>
                    <a:pt x="528971" y="268700"/>
                    <a:pt x="640325" y="204186"/>
                  </a:cubicBezTo>
                  <a:cubicBezTo>
                    <a:pt x="630604" y="186510"/>
                    <a:pt x="620882" y="170603"/>
                    <a:pt x="610277" y="151160"/>
                  </a:cubicBezTo>
                  <a:cubicBezTo>
                    <a:pt x="562554" y="178556"/>
                    <a:pt x="518366" y="203302"/>
                    <a:pt x="474178" y="228931"/>
                  </a:cubicBezTo>
                  <a:cubicBezTo>
                    <a:pt x="336311" y="308470"/>
                    <a:pt x="199327" y="388008"/>
                    <a:pt x="60577" y="465779"/>
                  </a:cubicBezTo>
                  <a:cubicBezTo>
                    <a:pt x="47320" y="473733"/>
                    <a:pt x="18156" y="472850"/>
                    <a:pt x="8435" y="463128"/>
                  </a:cubicBezTo>
                  <a:cubicBezTo>
                    <a:pt x="-11008" y="443685"/>
                    <a:pt x="6667" y="426894"/>
                    <a:pt x="26110" y="414521"/>
                  </a:cubicBezTo>
                  <a:cubicBezTo>
                    <a:pt x="28761" y="412754"/>
                    <a:pt x="30529" y="410102"/>
                    <a:pt x="33180" y="407451"/>
                  </a:cubicBezTo>
                  <a:cubicBezTo>
                    <a:pt x="12853" y="371217"/>
                    <a:pt x="15505" y="337634"/>
                    <a:pt x="51739" y="312005"/>
                  </a:cubicBezTo>
                  <a:cubicBezTo>
                    <a:pt x="11086" y="259863"/>
                    <a:pt x="20807" y="223628"/>
                    <a:pt x="80019" y="193581"/>
                  </a:cubicBezTo>
                  <a:cubicBezTo>
                    <a:pt x="67647" y="129066"/>
                    <a:pt x="87973" y="103437"/>
                    <a:pt x="156907" y="99018"/>
                  </a:cubicBezTo>
                  <a:cubicBezTo>
                    <a:pt x="163093" y="40690"/>
                    <a:pt x="189606" y="21247"/>
                    <a:pt x="244399" y="33619"/>
                  </a:cubicBezTo>
                  <a:cubicBezTo>
                    <a:pt x="252353" y="35387"/>
                    <a:pt x="261191" y="29201"/>
                    <a:pt x="269145" y="29201"/>
                  </a:cubicBezTo>
                  <a:cubicBezTo>
                    <a:pt x="284169" y="28317"/>
                    <a:pt x="305379" y="23014"/>
                    <a:pt x="312449" y="30968"/>
                  </a:cubicBezTo>
                  <a:cubicBezTo>
                    <a:pt x="320403" y="39806"/>
                    <a:pt x="321287" y="63667"/>
                    <a:pt x="315100" y="75156"/>
                  </a:cubicBezTo>
                  <a:cubicBezTo>
                    <a:pt x="295658" y="111391"/>
                    <a:pt x="263842" y="114926"/>
                    <a:pt x="225840" y="99018"/>
                  </a:cubicBezTo>
                  <a:cubicBezTo>
                    <a:pt x="217003" y="142322"/>
                    <a:pt x="195792" y="171486"/>
                    <a:pt x="160442" y="167951"/>
                  </a:cubicBezTo>
                  <a:cubicBezTo>
                    <a:pt x="143650" y="205069"/>
                    <a:pt x="128626" y="236001"/>
                    <a:pt x="110067" y="276654"/>
                  </a:cubicBezTo>
                  <a:cubicBezTo>
                    <a:pt x="124208" y="298748"/>
                    <a:pt x="127743" y="333215"/>
                    <a:pt x="92392" y="365030"/>
                  </a:cubicBezTo>
                  <a:cubicBezTo>
                    <a:pt x="141883" y="363263"/>
                    <a:pt x="171047" y="338518"/>
                    <a:pt x="178117" y="293446"/>
                  </a:cubicBezTo>
                  <a:cubicBezTo>
                    <a:pt x="194025" y="194464"/>
                    <a:pt x="311565" y="116693"/>
                    <a:pt x="404360" y="153811"/>
                  </a:cubicBezTo>
                  <a:cubicBezTo>
                    <a:pt x="457386" y="175021"/>
                    <a:pt x="486550" y="151160"/>
                    <a:pt x="522785" y="123763"/>
                  </a:cubicBezTo>
                  <a:cubicBezTo>
                    <a:pt x="479480" y="127298"/>
                    <a:pt x="443246" y="119344"/>
                    <a:pt x="429106" y="71621"/>
                  </a:cubicBezTo>
                  <a:cubicBezTo>
                    <a:pt x="426455" y="75156"/>
                    <a:pt x="423803" y="79575"/>
                    <a:pt x="421152" y="83110"/>
                  </a:cubicBezTo>
                  <a:cubicBezTo>
                    <a:pt x="405244" y="72505"/>
                    <a:pt x="381383" y="64551"/>
                    <a:pt x="374313" y="49527"/>
                  </a:cubicBezTo>
                  <a:cubicBezTo>
                    <a:pt x="364591" y="29201"/>
                    <a:pt x="402593" y="-6150"/>
                    <a:pt x="429106" y="920"/>
                  </a:cubicBezTo>
                  <a:cubicBezTo>
                    <a:pt x="454735" y="7990"/>
                    <a:pt x="475945" y="27433"/>
                    <a:pt x="496272" y="42457"/>
                  </a:cubicBezTo>
                  <a:cubicBezTo>
                    <a:pt x="528087" y="53062"/>
                    <a:pt x="559903" y="64551"/>
                    <a:pt x="603207" y="78691"/>
                  </a:cubicBezTo>
                  <a:cubicBezTo>
                    <a:pt x="626185" y="61900"/>
                    <a:pt x="645628" y="81343"/>
                    <a:pt x="662419" y="113158"/>
                  </a:cubicBezTo>
                  <a:cubicBezTo>
                    <a:pt x="673024" y="134368"/>
                    <a:pt x="685397" y="154695"/>
                    <a:pt x="697770" y="174138"/>
                  </a:cubicBezTo>
                  <a:cubicBezTo>
                    <a:pt x="716329" y="204186"/>
                    <a:pt x="732237" y="233350"/>
                    <a:pt x="698653" y="244839"/>
                  </a:cubicBezTo>
                  <a:cubicBezTo>
                    <a:pt x="689816" y="289027"/>
                    <a:pt x="684513" y="320842"/>
                    <a:pt x="675676" y="366798"/>
                  </a:cubicBezTo>
                  <a:close/>
                  <a:moveTo>
                    <a:pt x="394639" y="599228"/>
                  </a:moveTo>
                  <a:cubicBezTo>
                    <a:pt x="418501" y="556807"/>
                    <a:pt x="450316" y="544434"/>
                    <a:pt x="480364" y="559458"/>
                  </a:cubicBezTo>
                  <a:cubicBezTo>
                    <a:pt x="508644" y="532062"/>
                    <a:pt x="534274" y="507316"/>
                    <a:pt x="558135" y="484338"/>
                  </a:cubicBezTo>
                  <a:cubicBezTo>
                    <a:pt x="574043" y="455174"/>
                    <a:pt x="590834" y="425126"/>
                    <a:pt x="610277" y="389776"/>
                  </a:cubicBezTo>
                  <a:cubicBezTo>
                    <a:pt x="586416" y="365030"/>
                    <a:pt x="597021" y="328796"/>
                    <a:pt x="626185" y="291678"/>
                  </a:cubicBezTo>
                  <a:cubicBezTo>
                    <a:pt x="555484" y="318191"/>
                    <a:pt x="552833" y="320842"/>
                    <a:pt x="538693" y="379171"/>
                  </a:cubicBezTo>
                  <a:cubicBezTo>
                    <a:pt x="514831" y="478152"/>
                    <a:pt x="398174" y="541783"/>
                    <a:pt x="303612" y="508200"/>
                  </a:cubicBezTo>
                  <a:cubicBezTo>
                    <a:pt x="258540" y="492292"/>
                    <a:pt x="231143" y="501130"/>
                    <a:pt x="197560" y="543551"/>
                  </a:cubicBezTo>
                  <a:cubicBezTo>
                    <a:pt x="243515" y="532062"/>
                    <a:pt x="273564" y="549737"/>
                    <a:pt x="289471" y="592158"/>
                  </a:cubicBezTo>
                  <a:cubicBezTo>
                    <a:pt x="324822" y="562993"/>
                    <a:pt x="359288" y="563877"/>
                    <a:pt x="394639" y="599228"/>
                  </a:cubicBezTo>
                  <a:close/>
                  <a:moveTo>
                    <a:pt x="468875" y="375636"/>
                  </a:moveTo>
                  <a:cubicBezTo>
                    <a:pt x="423803" y="401265"/>
                    <a:pt x="384034" y="424243"/>
                    <a:pt x="334543" y="453407"/>
                  </a:cubicBezTo>
                  <a:cubicBezTo>
                    <a:pt x="411430" y="453407"/>
                    <a:pt x="445897" y="433080"/>
                    <a:pt x="468875" y="375636"/>
                  </a:cubicBezTo>
                  <a:close/>
                  <a:moveTo>
                    <a:pt x="255005" y="283724"/>
                  </a:moveTo>
                  <a:cubicBezTo>
                    <a:pt x="293890" y="261630"/>
                    <a:pt x="331892" y="239536"/>
                    <a:pt x="370778" y="216558"/>
                  </a:cubicBezTo>
                  <a:cubicBezTo>
                    <a:pt x="314217" y="207721"/>
                    <a:pt x="275331" y="228931"/>
                    <a:pt x="255005" y="283724"/>
                  </a:cubicBezTo>
                  <a:close/>
                </a:path>
              </a:pathLst>
            </a:custGeom>
            <a:grpFill/>
            <a:ln w="883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30" name="任意多边形: 形状 29">
              <a:extLst>
                <a:ext uri="{FF2B5EF4-FFF2-40B4-BE49-F238E27FC236}">
                  <a16:creationId xmlns:a16="http://schemas.microsoft.com/office/drawing/2014/main" id="{14AF917B-7E6F-44D4-85AD-CFC1B7DDC5F0}"/>
                </a:ext>
              </a:extLst>
            </p:cNvPr>
            <p:cNvSpPr/>
            <p:nvPr/>
          </p:nvSpPr>
          <p:spPr>
            <a:xfrm>
              <a:off x="1929196" y="-6347443"/>
              <a:ext cx="1234687" cy="1485176"/>
            </a:xfrm>
            <a:custGeom>
              <a:avLst/>
              <a:gdLst>
                <a:gd name="connsiteX0" fmla="*/ 63702 w 1234687"/>
                <a:gd name="connsiteY0" fmla="*/ 1421974 h 1485176"/>
                <a:gd name="connsiteX1" fmla="*/ 115844 w 1234687"/>
                <a:gd name="connsiteY1" fmla="*/ 1421974 h 1485176"/>
                <a:gd name="connsiteX2" fmla="*/ 1157800 w 1234687"/>
                <a:gd name="connsiteY2" fmla="*/ 1421974 h 1485176"/>
                <a:gd name="connsiteX3" fmla="*/ 1214361 w 1234687"/>
                <a:gd name="connsiteY3" fmla="*/ 1426393 h 1485176"/>
                <a:gd name="connsiteX4" fmla="*/ 1234688 w 1234687"/>
                <a:gd name="connsiteY4" fmla="*/ 1459093 h 1485176"/>
                <a:gd name="connsiteX5" fmla="*/ 1209942 w 1234687"/>
                <a:gd name="connsiteY5" fmla="*/ 1482954 h 1485176"/>
                <a:gd name="connsiteX6" fmla="*/ 1179010 w 1234687"/>
                <a:gd name="connsiteY6" fmla="*/ 1483838 h 1485176"/>
                <a:gd name="connsiteX7" fmla="*/ 57515 w 1234687"/>
                <a:gd name="connsiteY7" fmla="*/ 1484722 h 1485176"/>
                <a:gd name="connsiteX8" fmla="*/ 71 w 1234687"/>
                <a:gd name="connsiteY8" fmla="*/ 1427277 h 1485176"/>
                <a:gd name="connsiteX9" fmla="*/ 954 w 1234687"/>
                <a:gd name="connsiteY9" fmla="*/ 58328 h 1485176"/>
                <a:gd name="connsiteX10" fmla="*/ 1838 w 1234687"/>
                <a:gd name="connsiteY10" fmla="*/ 36234 h 1485176"/>
                <a:gd name="connsiteX11" fmla="*/ 31002 w 1234687"/>
                <a:gd name="connsiteY11" fmla="*/ 0 h 1485176"/>
                <a:gd name="connsiteX12" fmla="*/ 61050 w 1234687"/>
                <a:gd name="connsiteY12" fmla="*/ 35351 h 1485176"/>
                <a:gd name="connsiteX13" fmla="*/ 63702 w 1234687"/>
                <a:gd name="connsiteY13" fmla="*/ 83074 h 1485176"/>
                <a:gd name="connsiteX14" fmla="*/ 63702 w 1234687"/>
                <a:gd name="connsiteY14" fmla="*/ 1363646 h 1485176"/>
                <a:gd name="connsiteX15" fmla="*/ 63702 w 1234687"/>
                <a:gd name="connsiteY15" fmla="*/ 1421974 h 148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34687" h="1485176">
                  <a:moveTo>
                    <a:pt x="63702" y="1421974"/>
                  </a:moveTo>
                  <a:cubicBezTo>
                    <a:pt x="84028" y="1421974"/>
                    <a:pt x="99936" y="1421974"/>
                    <a:pt x="115844" y="1421974"/>
                  </a:cubicBezTo>
                  <a:cubicBezTo>
                    <a:pt x="463162" y="1421974"/>
                    <a:pt x="810481" y="1421974"/>
                    <a:pt x="1157800" y="1421974"/>
                  </a:cubicBezTo>
                  <a:cubicBezTo>
                    <a:pt x="1177243" y="1421974"/>
                    <a:pt x="1197569" y="1420207"/>
                    <a:pt x="1214361" y="1426393"/>
                  </a:cubicBezTo>
                  <a:cubicBezTo>
                    <a:pt x="1224082" y="1429929"/>
                    <a:pt x="1233804" y="1447604"/>
                    <a:pt x="1234688" y="1459093"/>
                  </a:cubicBezTo>
                  <a:cubicBezTo>
                    <a:pt x="1234688" y="1467046"/>
                    <a:pt x="1219663" y="1478535"/>
                    <a:pt x="1209942" y="1482954"/>
                  </a:cubicBezTo>
                  <a:cubicBezTo>
                    <a:pt x="1201104" y="1487373"/>
                    <a:pt x="1189616" y="1483838"/>
                    <a:pt x="1179010" y="1483838"/>
                  </a:cubicBezTo>
                  <a:cubicBezTo>
                    <a:pt x="805179" y="1483838"/>
                    <a:pt x="431347" y="1482954"/>
                    <a:pt x="57515" y="1484722"/>
                  </a:cubicBezTo>
                  <a:cubicBezTo>
                    <a:pt x="12443" y="1484722"/>
                    <a:pt x="71" y="1471465"/>
                    <a:pt x="71" y="1427277"/>
                  </a:cubicBezTo>
                  <a:cubicBezTo>
                    <a:pt x="1838" y="971255"/>
                    <a:pt x="954" y="514350"/>
                    <a:pt x="954" y="58328"/>
                  </a:cubicBezTo>
                  <a:cubicBezTo>
                    <a:pt x="954" y="51258"/>
                    <a:pt x="-1697" y="41537"/>
                    <a:pt x="1838" y="36234"/>
                  </a:cubicBezTo>
                  <a:cubicBezTo>
                    <a:pt x="9792" y="22978"/>
                    <a:pt x="21281" y="12373"/>
                    <a:pt x="31002" y="0"/>
                  </a:cubicBezTo>
                  <a:cubicBezTo>
                    <a:pt x="41608" y="11489"/>
                    <a:pt x="55748" y="22094"/>
                    <a:pt x="61050" y="35351"/>
                  </a:cubicBezTo>
                  <a:cubicBezTo>
                    <a:pt x="66353" y="49491"/>
                    <a:pt x="63702" y="67166"/>
                    <a:pt x="63702" y="83074"/>
                  </a:cubicBezTo>
                  <a:cubicBezTo>
                    <a:pt x="63702" y="509931"/>
                    <a:pt x="63702" y="936789"/>
                    <a:pt x="63702" y="1363646"/>
                  </a:cubicBezTo>
                  <a:cubicBezTo>
                    <a:pt x="63702" y="1383089"/>
                    <a:pt x="63702" y="1399880"/>
                    <a:pt x="63702" y="1421974"/>
                  </a:cubicBezTo>
                  <a:close/>
                </a:path>
              </a:pathLst>
            </a:custGeom>
            <a:grpFill/>
            <a:ln w="883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31" name="任意多边形: 形状 30">
              <a:extLst>
                <a:ext uri="{FF2B5EF4-FFF2-40B4-BE49-F238E27FC236}">
                  <a16:creationId xmlns:a16="http://schemas.microsoft.com/office/drawing/2014/main" id="{B28E6D60-5637-4D52-B9A2-97943AD07771}"/>
                </a:ext>
              </a:extLst>
            </p:cNvPr>
            <p:cNvSpPr/>
            <p:nvPr/>
          </p:nvSpPr>
          <p:spPr>
            <a:xfrm>
              <a:off x="2332238" y="-5853471"/>
              <a:ext cx="864368" cy="62798"/>
            </a:xfrm>
            <a:custGeom>
              <a:avLst/>
              <a:gdLst>
                <a:gd name="connsiteX0" fmla="*/ 437487 w 864368"/>
                <a:gd name="connsiteY0" fmla="*/ 935 h 62798"/>
                <a:gd name="connsiteX1" fmla="*/ 816622 w 864368"/>
                <a:gd name="connsiteY1" fmla="*/ 935 h 62798"/>
                <a:gd name="connsiteX2" fmla="*/ 864345 w 864368"/>
                <a:gd name="connsiteY2" fmla="*/ 30983 h 62798"/>
                <a:gd name="connsiteX3" fmla="*/ 818389 w 864368"/>
                <a:gd name="connsiteY3" fmla="*/ 62799 h 62798"/>
                <a:gd name="connsiteX4" fmla="*/ 45980 w 864368"/>
                <a:gd name="connsiteY4" fmla="*/ 62799 h 62798"/>
                <a:gd name="connsiteX5" fmla="*/ 25 w 864368"/>
                <a:gd name="connsiteY5" fmla="*/ 30100 h 62798"/>
                <a:gd name="connsiteX6" fmla="*/ 47748 w 864368"/>
                <a:gd name="connsiteY6" fmla="*/ 52 h 62798"/>
                <a:gd name="connsiteX7" fmla="*/ 437487 w 864368"/>
                <a:gd name="connsiteY7" fmla="*/ 935 h 62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64368" h="62798">
                  <a:moveTo>
                    <a:pt x="437487" y="935"/>
                  </a:moveTo>
                  <a:cubicBezTo>
                    <a:pt x="563865" y="935"/>
                    <a:pt x="690244" y="935"/>
                    <a:pt x="816622" y="935"/>
                  </a:cubicBezTo>
                  <a:cubicBezTo>
                    <a:pt x="838716" y="935"/>
                    <a:pt x="863461" y="-1716"/>
                    <a:pt x="864345" y="30983"/>
                  </a:cubicBezTo>
                  <a:cubicBezTo>
                    <a:pt x="865229" y="62799"/>
                    <a:pt x="841367" y="62799"/>
                    <a:pt x="818389" y="62799"/>
                  </a:cubicBezTo>
                  <a:cubicBezTo>
                    <a:pt x="561214" y="62799"/>
                    <a:pt x="303155" y="62799"/>
                    <a:pt x="45980" y="62799"/>
                  </a:cubicBezTo>
                  <a:cubicBezTo>
                    <a:pt x="22119" y="62799"/>
                    <a:pt x="-859" y="62799"/>
                    <a:pt x="25" y="30100"/>
                  </a:cubicBezTo>
                  <a:cubicBezTo>
                    <a:pt x="909" y="-2600"/>
                    <a:pt x="25654" y="52"/>
                    <a:pt x="47748" y="52"/>
                  </a:cubicBezTo>
                  <a:cubicBezTo>
                    <a:pt x="178545" y="1819"/>
                    <a:pt x="308458" y="935"/>
                    <a:pt x="437487" y="935"/>
                  </a:cubicBezTo>
                  <a:close/>
                </a:path>
              </a:pathLst>
            </a:custGeom>
            <a:grpFill/>
            <a:ln w="883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32" name="任意多边形: 形状 31">
              <a:extLst>
                <a:ext uri="{FF2B5EF4-FFF2-40B4-BE49-F238E27FC236}">
                  <a16:creationId xmlns:a16="http://schemas.microsoft.com/office/drawing/2014/main" id="{7988E383-41BC-424F-8A07-635789E6F5EF}"/>
                </a:ext>
              </a:extLst>
            </p:cNvPr>
            <p:cNvSpPr/>
            <p:nvPr/>
          </p:nvSpPr>
          <p:spPr>
            <a:xfrm>
              <a:off x="2549640" y="-5729692"/>
              <a:ext cx="647856" cy="62747"/>
            </a:xfrm>
            <a:custGeom>
              <a:avLst/>
              <a:gdLst>
                <a:gd name="connsiteX0" fmla="*/ 330556 w 647856"/>
                <a:gd name="connsiteY0" fmla="*/ 884 h 62747"/>
                <a:gd name="connsiteX1" fmla="*/ 604523 w 647856"/>
                <a:gd name="connsiteY1" fmla="*/ 884 h 62747"/>
                <a:gd name="connsiteX2" fmla="*/ 647827 w 647856"/>
                <a:gd name="connsiteY2" fmla="*/ 30932 h 62747"/>
                <a:gd name="connsiteX3" fmla="*/ 606290 w 647856"/>
                <a:gd name="connsiteY3" fmla="*/ 62747 h 62747"/>
                <a:gd name="connsiteX4" fmla="*/ 41566 w 647856"/>
                <a:gd name="connsiteY4" fmla="*/ 62747 h 62747"/>
                <a:gd name="connsiteX5" fmla="*/ 29 w 647856"/>
                <a:gd name="connsiteY5" fmla="*/ 30048 h 62747"/>
                <a:gd name="connsiteX6" fmla="*/ 44217 w 647856"/>
                <a:gd name="connsiteY6" fmla="*/ 0 h 62747"/>
                <a:gd name="connsiteX7" fmla="*/ 330556 w 647856"/>
                <a:gd name="connsiteY7" fmla="*/ 884 h 62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7856" h="62747">
                  <a:moveTo>
                    <a:pt x="330556" y="884"/>
                  </a:moveTo>
                  <a:cubicBezTo>
                    <a:pt x="421584" y="884"/>
                    <a:pt x="512611" y="884"/>
                    <a:pt x="604523" y="884"/>
                  </a:cubicBezTo>
                  <a:cubicBezTo>
                    <a:pt x="626617" y="884"/>
                    <a:pt x="647827" y="1767"/>
                    <a:pt x="647827" y="30932"/>
                  </a:cubicBezTo>
                  <a:cubicBezTo>
                    <a:pt x="648711" y="59212"/>
                    <a:pt x="629268" y="62747"/>
                    <a:pt x="606290" y="62747"/>
                  </a:cubicBezTo>
                  <a:cubicBezTo>
                    <a:pt x="418049" y="62747"/>
                    <a:pt x="229807" y="62747"/>
                    <a:pt x="41566" y="62747"/>
                  </a:cubicBezTo>
                  <a:cubicBezTo>
                    <a:pt x="18588" y="62747"/>
                    <a:pt x="-855" y="59212"/>
                    <a:pt x="29" y="30048"/>
                  </a:cubicBezTo>
                  <a:cubicBezTo>
                    <a:pt x="913" y="884"/>
                    <a:pt x="22123" y="0"/>
                    <a:pt x="44217" y="0"/>
                  </a:cubicBezTo>
                  <a:cubicBezTo>
                    <a:pt x="139663" y="1767"/>
                    <a:pt x="235110" y="884"/>
                    <a:pt x="330556" y="884"/>
                  </a:cubicBezTo>
                  <a:close/>
                </a:path>
              </a:pathLst>
            </a:custGeom>
            <a:grpFill/>
            <a:ln w="883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33" name="任意多边形: 形状 32">
              <a:extLst>
                <a:ext uri="{FF2B5EF4-FFF2-40B4-BE49-F238E27FC236}">
                  <a16:creationId xmlns:a16="http://schemas.microsoft.com/office/drawing/2014/main" id="{10EACAC9-9242-44D0-ACDD-37C8BBB212E5}"/>
                </a:ext>
              </a:extLst>
            </p:cNvPr>
            <p:cNvSpPr/>
            <p:nvPr/>
          </p:nvSpPr>
          <p:spPr>
            <a:xfrm>
              <a:off x="2766190" y="-5605352"/>
              <a:ext cx="276617" cy="64785"/>
            </a:xfrm>
            <a:custGeom>
              <a:avLst/>
              <a:gdLst>
                <a:gd name="connsiteX0" fmla="*/ 136099 w 276617"/>
                <a:gd name="connsiteY0" fmla="*/ 1154 h 64785"/>
                <a:gd name="connsiteX1" fmla="*/ 236848 w 276617"/>
                <a:gd name="connsiteY1" fmla="*/ 2922 h 64785"/>
                <a:gd name="connsiteX2" fmla="*/ 276618 w 276617"/>
                <a:gd name="connsiteY2" fmla="*/ 31202 h 64785"/>
                <a:gd name="connsiteX3" fmla="*/ 239500 w 276617"/>
                <a:gd name="connsiteY3" fmla="*/ 62134 h 64785"/>
                <a:gd name="connsiteX4" fmla="*/ 37118 w 276617"/>
                <a:gd name="connsiteY4" fmla="*/ 62134 h 64785"/>
                <a:gd name="connsiteX5" fmla="*/ 0 w 276617"/>
                <a:gd name="connsiteY5" fmla="*/ 32086 h 64785"/>
                <a:gd name="connsiteX6" fmla="*/ 39769 w 276617"/>
                <a:gd name="connsiteY6" fmla="*/ 2922 h 64785"/>
                <a:gd name="connsiteX7" fmla="*/ 136099 w 276617"/>
                <a:gd name="connsiteY7" fmla="*/ 1154 h 64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6617" h="64785">
                  <a:moveTo>
                    <a:pt x="136099" y="1154"/>
                  </a:moveTo>
                  <a:cubicBezTo>
                    <a:pt x="169682" y="1154"/>
                    <a:pt x="204149" y="-1497"/>
                    <a:pt x="236848" y="2922"/>
                  </a:cubicBezTo>
                  <a:cubicBezTo>
                    <a:pt x="250989" y="4689"/>
                    <a:pt x="263361" y="21481"/>
                    <a:pt x="276618" y="31202"/>
                  </a:cubicBezTo>
                  <a:cubicBezTo>
                    <a:pt x="264245" y="41807"/>
                    <a:pt x="251872" y="61250"/>
                    <a:pt x="239500" y="62134"/>
                  </a:cubicBezTo>
                  <a:cubicBezTo>
                    <a:pt x="172334" y="65669"/>
                    <a:pt x="104284" y="65669"/>
                    <a:pt x="37118" y="62134"/>
                  </a:cubicBezTo>
                  <a:cubicBezTo>
                    <a:pt x="23861" y="61250"/>
                    <a:pt x="12373" y="42691"/>
                    <a:pt x="0" y="32086"/>
                  </a:cubicBezTo>
                  <a:cubicBezTo>
                    <a:pt x="13256" y="22365"/>
                    <a:pt x="25629" y="5573"/>
                    <a:pt x="39769" y="2922"/>
                  </a:cubicBezTo>
                  <a:cubicBezTo>
                    <a:pt x="70701" y="-2381"/>
                    <a:pt x="103400" y="1154"/>
                    <a:pt x="136099" y="1154"/>
                  </a:cubicBezTo>
                  <a:close/>
                </a:path>
              </a:pathLst>
            </a:custGeom>
            <a:grpFill/>
            <a:ln w="883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34" name="任意多边形: 形状 33">
              <a:extLst>
                <a:ext uri="{FF2B5EF4-FFF2-40B4-BE49-F238E27FC236}">
                  <a16:creationId xmlns:a16="http://schemas.microsoft.com/office/drawing/2014/main" id="{16970454-0A3D-42A4-A6FA-826D599ACD0F}"/>
                </a:ext>
              </a:extLst>
            </p:cNvPr>
            <p:cNvSpPr/>
            <p:nvPr/>
          </p:nvSpPr>
          <p:spPr>
            <a:xfrm>
              <a:off x="2982712" y="-5976483"/>
              <a:ext cx="247453" cy="63756"/>
            </a:xfrm>
            <a:custGeom>
              <a:avLst/>
              <a:gdLst>
                <a:gd name="connsiteX0" fmla="*/ 121075 w 247453"/>
                <a:gd name="connsiteY0" fmla="*/ 62968 h 63756"/>
                <a:gd name="connsiteX1" fmla="*/ 33583 w 247453"/>
                <a:gd name="connsiteY1" fmla="*/ 61201 h 63756"/>
                <a:gd name="connsiteX2" fmla="*/ 0 w 247453"/>
                <a:gd name="connsiteY2" fmla="*/ 31153 h 63756"/>
                <a:gd name="connsiteX3" fmla="*/ 35351 w 247453"/>
                <a:gd name="connsiteY3" fmla="*/ 1988 h 63756"/>
                <a:gd name="connsiteX4" fmla="*/ 211219 w 247453"/>
                <a:gd name="connsiteY4" fmla="*/ 1988 h 63756"/>
                <a:gd name="connsiteX5" fmla="*/ 247454 w 247453"/>
                <a:gd name="connsiteY5" fmla="*/ 30269 h 63756"/>
                <a:gd name="connsiteX6" fmla="*/ 210335 w 247453"/>
                <a:gd name="connsiteY6" fmla="*/ 61201 h 63756"/>
                <a:gd name="connsiteX7" fmla="*/ 121075 w 247453"/>
                <a:gd name="connsiteY7" fmla="*/ 62968 h 63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7453" h="63756">
                  <a:moveTo>
                    <a:pt x="121075" y="62968"/>
                  </a:moveTo>
                  <a:cubicBezTo>
                    <a:pt x="91911" y="62968"/>
                    <a:pt x="61863" y="65619"/>
                    <a:pt x="33583" y="61201"/>
                  </a:cubicBezTo>
                  <a:cubicBezTo>
                    <a:pt x="21210" y="59433"/>
                    <a:pt x="10605" y="41758"/>
                    <a:pt x="0" y="31153"/>
                  </a:cubicBezTo>
                  <a:cubicBezTo>
                    <a:pt x="11489" y="21431"/>
                    <a:pt x="22978" y="2872"/>
                    <a:pt x="35351" y="1988"/>
                  </a:cubicBezTo>
                  <a:cubicBezTo>
                    <a:pt x="93679" y="-663"/>
                    <a:pt x="152891" y="-663"/>
                    <a:pt x="211219" y="1988"/>
                  </a:cubicBezTo>
                  <a:cubicBezTo>
                    <a:pt x="223592" y="2872"/>
                    <a:pt x="235081" y="20547"/>
                    <a:pt x="247454" y="30269"/>
                  </a:cubicBezTo>
                  <a:cubicBezTo>
                    <a:pt x="235081" y="40874"/>
                    <a:pt x="223592" y="59433"/>
                    <a:pt x="210335" y="61201"/>
                  </a:cubicBezTo>
                  <a:cubicBezTo>
                    <a:pt x="180288" y="65619"/>
                    <a:pt x="150240" y="62968"/>
                    <a:pt x="121075" y="62968"/>
                  </a:cubicBezTo>
                  <a:close/>
                </a:path>
              </a:pathLst>
            </a:custGeom>
            <a:grpFill/>
            <a:ln w="883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35" name="任意多边形: 形状 34">
              <a:extLst>
                <a:ext uri="{FF2B5EF4-FFF2-40B4-BE49-F238E27FC236}">
                  <a16:creationId xmlns:a16="http://schemas.microsoft.com/office/drawing/2014/main" id="{36A2F089-27EE-4051-AAA2-40BEC49A3789}"/>
                </a:ext>
              </a:extLst>
            </p:cNvPr>
            <p:cNvSpPr/>
            <p:nvPr/>
          </p:nvSpPr>
          <p:spPr>
            <a:xfrm>
              <a:off x="3046310" y="-6100210"/>
              <a:ext cx="181204" cy="63238"/>
            </a:xfrm>
            <a:custGeom>
              <a:avLst/>
              <a:gdLst>
                <a:gd name="connsiteX0" fmla="*/ 91061 w 181204"/>
                <a:gd name="connsiteY0" fmla="*/ 62084 h 63238"/>
                <a:gd name="connsiteX1" fmla="*/ 25663 w 181204"/>
                <a:gd name="connsiteY1" fmla="*/ 60317 h 63238"/>
                <a:gd name="connsiteX2" fmla="*/ 34 w 181204"/>
                <a:gd name="connsiteY2" fmla="*/ 28501 h 63238"/>
                <a:gd name="connsiteX3" fmla="*/ 25663 w 181204"/>
                <a:gd name="connsiteY3" fmla="*/ 1988 h 63238"/>
                <a:gd name="connsiteX4" fmla="*/ 157343 w 181204"/>
                <a:gd name="connsiteY4" fmla="*/ 1988 h 63238"/>
                <a:gd name="connsiteX5" fmla="*/ 181205 w 181204"/>
                <a:gd name="connsiteY5" fmla="*/ 31153 h 63238"/>
                <a:gd name="connsiteX6" fmla="*/ 157343 w 181204"/>
                <a:gd name="connsiteY6" fmla="*/ 60317 h 63238"/>
                <a:gd name="connsiteX7" fmla="*/ 91061 w 181204"/>
                <a:gd name="connsiteY7" fmla="*/ 62084 h 63238"/>
                <a:gd name="connsiteX8" fmla="*/ 91061 w 181204"/>
                <a:gd name="connsiteY8" fmla="*/ 62084 h 63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1204" h="63238">
                  <a:moveTo>
                    <a:pt x="91061" y="62084"/>
                  </a:moveTo>
                  <a:cubicBezTo>
                    <a:pt x="68967" y="62084"/>
                    <a:pt x="45989" y="65619"/>
                    <a:pt x="25663" y="60317"/>
                  </a:cubicBezTo>
                  <a:cubicBezTo>
                    <a:pt x="14174" y="57665"/>
                    <a:pt x="917" y="40874"/>
                    <a:pt x="34" y="28501"/>
                  </a:cubicBezTo>
                  <a:cubicBezTo>
                    <a:pt x="-850" y="20547"/>
                    <a:pt x="15941" y="1988"/>
                    <a:pt x="25663" y="1988"/>
                  </a:cubicBezTo>
                  <a:cubicBezTo>
                    <a:pt x="69851" y="-663"/>
                    <a:pt x="114039" y="-663"/>
                    <a:pt x="157343" y="1988"/>
                  </a:cubicBezTo>
                  <a:cubicBezTo>
                    <a:pt x="166181" y="2872"/>
                    <a:pt x="181205" y="20547"/>
                    <a:pt x="181205" y="31153"/>
                  </a:cubicBezTo>
                  <a:cubicBezTo>
                    <a:pt x="181205" y="40874"/>
                    <a:pt x="167065" y="57665"/>
                    <a:pt x="157343" y="60317"/>
                  </a:cubicBezTo>
                  <a:cubicBezTo>
                    <a:pt x="136133" y="65619"/>
                    <a:pt x="113155" y="62084"/>
                    <a:pt x="91061" y="62084"/>
                  </a:cubicBezTo>
                  <a:cubicBezTo>
                    <a:pt x="91061" y="62084"/>
                    <a:pt x="91061" y="62084"/>
                    <a:pt x="91061" y="62084"/>
                  </a:cubicBezTo>
                  <a:close/>
                </a:path>
              </a:pathLst>
            </a:custGeom>
            <a:grpFill/>
            <a:ln w="883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36" name="任意多边形: 形状 35">
              <a:extLst>
                <a:ext uri="{FF2B5EF4-FFF2-40B4-BE49-F238E27FC236}">
                  <a16:creationId xmlns:a16="http://schemas.microsoft.com/office/drawing/2014/main" id="{C6C90366-D6D6-4A6B-B05E-08887AEDD927}"/>
                </a:ext>
              </a:extLst>
            </p:cNvPr>
            <p:cNvSpPr/>
            <p:nvPr/>
          </p:nvSpPr>
          <p:spPr>
            <a:xfrm>
              <a:off x="2088344" y="-5853223"/>
              <a:ext cx="179437" cy="63434"/>
            </a:xfrm>
            <a:custGeom>
              <a:avLst/>
              <a:gdLst>
                <a:gd name="connsiteX0" fmla="*/ 93679 w 179437"/>
                <a:gd name="connsiteY0" fmla="*/ 1571 h 63434"/>
                <a:gd name="connsiteX1" fmla="*/ 150240 w 179437"/>
                <a:gd name="connsiteY1" fmla="*/ 2455 h 63434"/>
                <a:gd name="connsiteX2" fmla="*/ 179404 w 179437"/>
                <a:gd name="connsiteY2" fmla="*/ 30735 h 63434"/>
                <a:gd name="connsiteX3" fmla="*/ 153775 w 179437"/>
                <a:gd name="connsiteY3" fmla="*/ 60783 h 63434"/>
                <a:gd name="connsiteX4" fmla="*/ 26513 w 179437"/>
                <a:gd name="connsiteY4" fmla="*/ 60783 h 63434"/>
                <a:gd name="connsiteX5" fmla="*/ 0 w 179437"/>
                <a:gd name="connsiteY5" fmla="*/ 30735 h 63434"/>
                <a:gd name="connsiteX6" fmla="*/ 28281 w 179437"/>
                <a:gd name="connsiteY6" fmla="*/ 1571 h 63434"/>
                <a:gd name="connsiteX7" fmla="*/ 93679 w 179437"/>
                <a:gd name="connsiteY7" fmla="*/ 1571 h 63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9437" h="63434">
                  <a:moveTo>
                    <a:pt x="93679" y="1571"/>
                  </a:moveTo>
                  <a:cubicBezTo>
                    <a:pt x="113122" y="1571"/>
                    <a:pt x="132564" y="-1964"/>
                    <a:pt x="150240" y="2455"/>
                  </a:cubicBezTo>
                  <a:cubicBezTo>
                    <a:pt x="162612" y="5990"/>
                    <a:pt x="178520" y="20130"/>
                    <a:pt x="179404" y="30735"/>
                  </a:cubicBezTo>
                  <a:cubicBezTo>
                    <a:pt x="180288" y="41340"/>
                    <a:pt x="163496" y="60783"/>
                    <a:pt x="153775" y="60783"/>
                  </a:cubicBezTo>
                  <a:cubicBezTo>
                    <a:pt x="111354" y="64318"/>
                    <a:pt x="68934" y="64318"/>
                    <a:pt x="26513" y="60783"/>
                  </a:cubicBezTo>
                  <a:cubicBezTo>
                    <a:pt x="15908" y="59900"/>
                    <a:pt x="0" y="41340"/>
                    <a:pt x="0" y="30735"/>
                  </a:cubicBezTo>
                  <a:cubicBezTo>
                    <a:pt x="0" y="20130"/>
                    <a:pt x="16792" y="4222"/>
                    <a:pt x="28281" y="1571"/>
                  </a:cubicBezTo>
                  <a:cubicBezTo>
                    <a:pt x="48607" y="-1964"/>
                    <a:pt x="71585" y="1571"/>
                    <a:pt x="93679" y="1571"/>
                  </a:cubicBezTo>
                  <a:close/>
                </a:path>
              </a:pathLst>
            </a:custGeom>
            <a:grpFill/>
            <a:ln w="883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37" name="任意多边形: 形状 36">
              <a:extLst>
                <a:ext uri="{FF2B5EF4-FFF2-40B4-BE49-F238E27FC236}">
                  <a16:creationId xmlns:a16="http://schemas.microsoft.com/office/drawing/2014/main" id="{F48C9B8E-3AF6-4564-B610-A35805E108C7}"/>
                </a:ext>
              </a:extLst>
            </p:cNvPr>
            <p:cNvSpPr/>
            <p:nvPr/>
          </p:nvSpPr>
          <p:spPr>
            <a:xfrm>
              <a:off x="2087425" y="-5728809"/>
              <a:ext cx="180323" cy="63434"/>
            </a:xfrm>
            <a:custGeom>
              <a:avLst/>
              <a:gdLst>
                <a:gd name="connsiteX0" fmla="*/ 86644 w 180323"/>
                <a:gd name="connsiteY0" fmla="*/ 61863 h 63434"/>
                <a:gd name="connsiteX1" fmla="*/ 25664 w 180323"/>
                <a:gd name="connsiteY1" fmla="*/ 60980 h 63434"/>
                <a:gd name="connsiteX2" fmla="*/ 35 w 180323"/>
                <a:gd name="connsiteY2" fmla="*/ 33583 h 63434"/>
                <a:gd name="connsiteX3" fmla="*/ 25664 w 180323"/>
                <a:gd name="connsiteY3" fmla="*/ 2651 h 63434"/>
                <a:gd name="connsiteX4" fmla="*/ 152926 w 180323"/>
                <a:gd name="connsiteY4" fmla="*/ 2651 h 63434"/>
                <a:gd name="connsiteX5" fmla="*/ 180323 w 180323"/>
                <a:gd name="connsiteY5" fmla="*/ 32699 h 63434"/>
                <a:gd name="connsiteX6" fmla="*/ 152042 w 180323"/>
                <a:gd name="connsiteY6" fmla="*/ 61863 h 63434"/>
                <a:gd name="connsiteX7" fmla="*/ 86644 w 180323"/>
                <a:gd name="connsiteY7" fmla="*/ 61863 h 63434"/>
                <a:gd name="connsiteX8" fmla="*/ 86644 w 180323"/>
                <a:gd name="connsiteY8" fmla="*/ 61863 h 63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323" h="63434">
                  <a:moveTo>
                    <a:pt x="86644" y="61863"/>
                  </a:moveTo>
                  <a:cubicBezTo>
                    <a:pt x="66318" y="61863"/>
                    <a:pt x="45107" y="65398"/>
                    <a:pt x="25664" y="60980"/>
                  </a:cubicBezTo>
                  <a:cubicBezTo>
                    <a:pt x="15059" y="58328"/>
                    <a:pt x="-849" y="41537"/>
                    <a:pt x="35" y="33583"/>
                  </a:cubicBezTo>
                  <a:cubicBezTo>
                    <a:pt x="1803" y="22094"/>
                    <a:pt x="15943" y="3535"/>
                    <a:pt x="25664" y="2651"/>
                  </a:cubicBezTo>
                  <a:cubicBezTo>
                    <a:pt x="68085" y="-884"/>
                    <a:pt x="110506" y="-884"/>
                    <a:pt x="152926" y="2651"/>
                  </a:cubicBezTo>
                  <a:cubicBezTo>
                    <a:pt x="163531" y="3535"/>
                    <a:pt x="180323" y="22094"/>
                    <a:pt x="180323" y="32699"/>
                  </a:cubicBezTo>
                  <a:cubicBezTo>
                    <a:pt x="180323" y="43304"/>
                    <a:pt x="164415" y="59212"/>
                    <a:pt x="152042" y="61863"/>
                  </a:cubicBezTo>
                  <a:cubicBezTo>
                    <a:pt x="131716" y="65398"/>
                    <a:pt x="108738" y="61863"/>
                    <a:pt x="86644" y="61863"/>
                  </a:cubicBezTo>
                  <a:cubicBezTo>
                    <a:pt x="86644" y="61863"/>
                    <a:pt x="86644" y="61863"/>
                    <a:pt x="86644" y="61863"/>
                  </a:cubicBezTo>
                  <a:close/>
                </a:path>
              </a:pathLst>
            </a:custGeom>
            <a:grpFill/>
            <a:ln w="883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grpSp>
      <p:grpSp>
        <p:nvGrpSpPr>
          <p:cNvPr id="38" name="图形 3">
            <a:extLst>
              <a:ext uri="{FF2B5EF4-FFF2-40B4-BE49-F238E27FC236}">
                <a16:creationId xmlns:a16="http://schemas.microsoft.com/office/drawing/2014/main" id="{5C5F9256-B0C4-48B2-B09E-C2327FC68D3D}"/>
              </a:ext>
            </a:extLst>
          </p:cNvPr>
          <p:cNvGrpSpPr/>
          <p:nvPr/>
        </p:nvGrpSpPr>
        <p:grpSpPr>
          <a:xfrm>
            <a:off x="5931935" y="2313836"/>
            <a:ext cx="328128" cy="421842"/>
            <a:chOff x="3967971" y="-2912597"/>
            <a:chExt cx="1538464" cy="1977850"/>
          </a:xfrm>
          <a:solidFill>
            <a:srgbClr val="FFFFFF"/>
          </a:solidFill>
        </p:grpSpPr>
        <p:sp>
          <p:nvSpPr>
            <p:cNvPr id="39" name="任意多边形: 形状 38">
              <a:extLst>
                <a:ext uri="{FF2B5EF4-FFF2-40B4-BE49-F238E27FC236}">
                  <a16:creationId xmlns:a16="http://schemas.microsoft.com/office/drawing/2014/main" id="{4DB89820-B235-421F-B6F9-1AEB67BE417B}"/>
                </a:ext>
              </a:extLst>
            </p:cNvPr>
            <p:cNvSpPr/>
            <p:nvPr/>
          </p:nvSpPr>
          <p:spPr>
            <a:xfrm>
              <a:off x="3967971" y="-2912597"/>
              <a:ext cx="1538464" cy="1977850"/>
            </a:xfrm>
            <a:custGeom>
              <a:avLst/>
              <a:gdLst>
                <a:gd name="connsiteX0" fmla="*/ 362480 w 1538464"/>
                <a:gd name="connsiteY0" fmla="*/ 389196 h 1977850"/>
                <a:gd name="connsiteX1" fmla="*/ 1174658 w 1538464"/>
                <a:gd name="connsiteY1" fmla="*/ 388312 h 1977850"/>
                <a:gd name="connsiteX2" fmla="*/ 1173774 w 1538464"/>
                <a:gd name="connsiteY2" fmla="*/ 81646 h 1977850"/>
                <a:gd name="connsiteX3" fmla="*/ 1130469 w 1538464"/>
                <a:gd name="connsiteY3" fmla="*/ 67507 h 1977850"/>
                <a:gd name="connsiteX4" fmla="*/ 869759 w 1538464"/>
                <a:gd name="connsiteY4" fmla="*/ 162953 h 1977850"/>
                <a:gd name="connsiteX5" fmla="*/ 668262 w 1538464"/>
                <a:gd name="connsiteY5" fmla="*/ 162953 h 1977850"/>
                <a:gd name="connsiteX6" fmla="*/ 407551 w 1538464"/>
                <a:gd name="connsiteY6" fmla="*/ 66622 h 1977850"/>
                <a:gd name="connsiteX7" fmla="*/ 361596 w 1538464"/>
                <a:gd name="connsiteY7" fmla="*/ 98438 h 1977850"/>
                <a:gd name="connsiteX8" fmla="*/ 360712 w 1538464"/>
                <a:gd name="connsiteY8" fmla="*/ 151464 h 1977850"/>
                <a:gd name="connsiteX9" fmla="*/ 335083 w 1538464"/>
                <a:gd name="connsiteY9" fmla="*/ 194768 h 1977850"/>
                <a:gd name="connsiteX10" fmla="*/ 305919 w 1538464"/>
                <a:gd name="connsiteY10" fmla="*/ 154115 h 1977850"/>
                <a:gd name="connsiteX11" fmla="*/ 305035 w 1538464"/>
                <a:gd name="connsiteY11" fmla="*/ 78995 h 1977850"/>
                <a:gd name="connsiteX12" fmla="*/ 412854 w 1538464"/>
                <a:gd name="connsiteY12" fmla="*/ 7410 h 1977850"/>
                <a:gd name="connsiteX13" fmla="*/ 728357 w 1538464"/>
                <a:gd name="connsiteY13" fmla="*/ 119648 h 1977850"/>
                <a:gd name="connsiteX14" fmla="*/ 807896 w 1538464"/>
                <a:gd name="connsiteY14" fmla="*/ 119648 h 1977850"/>
                <a:gd name="connsiteX15" fmla="*/ 1114562 w 1538464"/>
                <a:gd name="connsiteY15" fmla="*/ 9178 h 1977850"/>
                <a:gd name="connsiteX16" fmla="*/ 1232102 w 1538464"/>
                <a:gd name="connsiteY16" fmla="*/ 93135 h 1977850"/>
                <a:gd name="connsiteX17" fmla="*/ 1233870 w 1538464"/>
                <a:gd name="connsiteY17" fmla="*/ 393615 h 1977850"/>
                <a:gd name="connsiteX18" fmla="*/ 1261266 w 1538464"/>
                <a:gd name="connsiteY18" fmla="*/ 457246 h 1977850"/>
                <a:gd name="connsiteX19" fmla="*/ 1491929 w 1538464"/>
                <a:gd name="connsiteY19" fmla="*/ 961875 h 1977850"/>
                <a:gd name="connsiteX20" fmla="*/ 1519325 w 1538464"/>
                <a:gd name="connsiteY20" fmla="*/ 1031692 h 1977850"/>
                <a:gd name="connsiteX21" fmla="*/ 1537000 w 1538464"/>
                <a:gd name="connsiteY21" fmla="*/ 1083834 h 1977850"/>
                <a:gd name="connsiteX22" fmla="*/ 1537884 w 1538464"/>
                <a:gd name="connsiteY22" fmla="*/ 1379894 h 1977850"/>
                <a:gd name="connsiteX23" fmla="*/ 1459229 w 1538464"/>
                <a:gd name="connsiteY23" fmla="*/ 1458549 h 1977850"/>
                <a:gd name="connsiteX24" fmla="*/ 1410622 w 1538464"/>
                <a:gd name="connsiteY24" fmla="*/ 1458549 h 1977850"/>
                <a:gd name="connsiteX25" fmla="*/ 1246242 w 1538464"/>
                <a:gd name="connsiteY25" fmla="*/ 1534553 h 1977850"/>
                <a:gd name="connsiteX26" fmla="*/ 1232986 w 1538464"/>
                <a:gd name="connsiteY26" fmla="*/ 1578741 h 1977850"/>
                <a:gd name="connsiteX27" fmla="*/ 1232102 w 1538464"/>
                <a:gd name="connsiteY27" fmla="*/ 1883639 h 1977850"/>
                <a:gd name="connsiteX28" fmla="*/ 1111027 w 1538464"/>
                <a:gd name="connsiteY28" fmla="*/ 1967597 h 1977850"/>
                <a:gd name="connsiteX29" fmla="*/ 804361 w 1538464"/>
                <a:gd name="connsiteY29" fmla="*/ 1857126 h 1977850"/>
                <a:gd name="connsiteX30" fmla="*/ 733660 w 1538464"/>
                <a:gd name="connsiteY30" fmla="*/ 1857126 h 1977850"/>
                <a:gd name="connsiteX31" fmla="*/ 434948 w 1538464"/>
                <a:gd name="connsiteY31" fmla="*/ 1964062 h 1977850"/>
                <a:gd name="connsiteX32" fmla="*/ 305035 w 1538464"/>
                <a:gd name="connsiteY32" fmla="*/ 1870383 h 1977850"/>
                <a:gd name="connsiteX33" fmla="*/ 305035 w 1538464"/>
                <a:gd name="connsiteY33" fmla="*/ 1578741 h 1977850"/>
                <a:gd name="connsiteX34" fmla="*/ 185727 w 1538464"/>
                <a:gd name="connsiteY34" fmla="*/ 1459433 h 1977850"/>
                <a:gd name="connsiteX35" fmla="*/ 75257 w 1538464"/>
                <a:gd name="connsiteY35" fmla="*/ 1459433 h 1977850"/>
                <a:gd name="connsiteX36" fmla="*/ 1021 w 1538464"/>
                <a:gd name="connsiteY36" fmla="*/ 1390500 h 1977850"/>
                <a:gd name="connsiteX37" fmla="*/ 1021 w 1538464"/>
                <a:gd name="connsiteY37" fmla="*/ 1076764 h 1977850"/>
                <a:gd name="connsiteX38" fmla="*/ 8091 w 1538464"/>
                <a:gd name="connsiteY38" fmla="*/ 1047599 h 1977850"/>
                <a:gd name="connsiteX39" fmla="*/ 50511 w 1538464"/>
                <a:gd name="connsiteY39" fmla="*/ 907081 h 1977850"/>
                <a:gd name="connsiteX40" fmla="*/ 271452 w 1538464"/>
                <a:gd name="connsiteY40" fmla="*/ 466967 h 1977850"/>
                <a:gd name="connsiteX41" fmla="*/ 305035 w 1538464"/>
                <a:gd name="connsiteY41" fmla="*/ 386545 h 1977850"/>
                <a:gd name="connsiteX42" fmla="*/ 305919 w 1538464"/>
                <a:gd name="connsiteY42" fmla="*/ 311425 h 1977850"/>
                <a:gd name="connsiteX43" fmla="*/ 333315 w 1538464"/>
                <a:gd name="connsiteY43" fmla="*/ 269888 h 1977850"/>
                <a:gd name="connsiteX44" fmla="*/ 360712 w 1538464"/>
                <a:gd name="connsiteY44" fmla="*/ 310541 h 1977850"/>
                <a:gd name="connsiteX45" fmla="*/ 362480 w 1538464"/>
                <a:gd name="connsiteY45" fmla="*/ 389196 h 1977850"/>
                <a:gd name="connsiteX46" fmla="*/ 1308106 w 1538464"/>
                <a:gd name="connsiteY46" fmla="*/ 1004295 h 1977850"/>
                <a:gd name="connsiteX47" fmla="*/ 1214427 w 1538464"/>
                <a:gd name="connsiteY47" fmla="*/ 683489 h 1977850"/>
                <a:gd name="connsiteX48" fmla="*/ 1212659 w 1538464"/>
                <a:gd name="connsiteY48" fmla="*/ 634882 h 1977850"/>
                <a:gd name="connsiteX49" fmla="*/ 1261266 w 1538464"/>
                <a:gd name="connsiteY49" fmla="*/ 652558 h 1977850"/>
                <a:gd name="connsiteX50" fmla="*/ 1351410 w 1538464"/>
                <a:gd name="connsiteY50" fmla="*/ 862009 h 1977850"/>
                <a:gd name="connsiteX51" fmla="*/ 1371737 w 1538464"/>
                <a:gd name="connsiteY51" fmla="*/ 1004295 h 1977850"/>
                <a:gd name="connsiteX52" fmla="*/ 1429181 w 1538464"/>
                <a:gd name="connsiteY52" fmla="*/ 1004295 h 1977850"/>
                <a:gd name="connsiteX53" fmla="*/ 1104840 w 1538464"/>
                <a:gd name="connsiteY53" fmla="*/ 415709 h 1977850"/>
                <a:gd name="connsiteX54" fmla="*/ 373085 w 1538464"/>
                <a:gd name="connsiteY54" fmla="*/ 457246 h 1977850"/>
                <a:gd name="connsiteX55" fmla="*/ 104421 w 1538464"/>
                <a:gd name="connsiteY55" fmla="*/ 1004295 h 1977850"/>
                <a:gd name="connsiteX56" fmla="*/ 168935 w 1538464"/>
                <a:gd name="connsiteY56" fmla="*/ 1004295 h 1977850"/>
                <a:gd name="connsiteX57" fmla="*/ 175122 w 1538464"/>
                <a:gd name="connsiteY57" fmla="*/ 949502 h 1977850"/>
                <a:gd name="connsiteX58" fmla="*/ 900691 w 1538464"/>
                <a:gd name="connsiteY58" fmla="*/ 407755 h 1977850"/>
                <a:gd name="connsiteX59" fmla="*/ 1150796 w 1538464"/>
                <a:gd name="connsiteY59" fmla="*/ 532366 h 1977850"/>
                <a:gd name="connsiteX60" fmla="*/ 1163169 w 1538464"/>
                <a:gd name="connsiteY60" fmla="*/ 573903 h 1977850"/>
                <a:gd name="connsiteX61" fmla="*/ 1116329 w 1538464"/>
                <a:gd name="connsiteY61" fmla="*/ 576554 h 1977850"/>
                <a:gd name="connsiteX62" fmla="*/ 1098654 w 1538464"/>
                <a:gd name="connsiteY62" fmla="*/ 564181 h 1977850"/>
                <a:gd name="connsiteX63" fmla="*/ 350990 w 1538464"/>
                <a:gd name="connsiteY63" fmla="*/ 652558 h 1977850"/>
                <a:gd name="connsiteX64" fmla="*/ 230799 w 1538464"/>
                <a:gd name="connsiteY64" fmla="*/ 1005179 h 1977850"/>
                <a:gd name="connsiteX65" fmla="*/ 1308106 w 1538464"/>
                <a:gd name="connsiteY65" fmla="*/ 1004295 h 1977850"/>
                <a:gd name="connsiteX66" fmla="*/ 1475137 w 1538464"/>
                <a:gd name="connsiteY66" fmla="*/ 1068810 h 1977850"/>
                <a:gd name="connsiteX67" fmla="*/ 63767 w 1538464"/>
                <a:gd name="connsiteY67" fmla="*/ 1068810 h 1977850"/>
                <a:gd name="connsiteX68" fmla="*/ 63767 w 1538464"/>
                <a:gd name="connsiteY68" fmla="*/ 1400221 h 1977850"/>
                <a:gd name="connsiteX69" fmla="*/ 1475137 w 1538464"/>
                <a:gd name="connsiteY69" fmla="*/ 1400221 h 1977850"/>
                <a:gd name="connsiteX70" fmla="*/ 1475137 w 1538464"/>
                <a:gd name="connsiteY70" fmla="*/ 1068810 h 1977850"/>
                <a:gd name="connsiteX71" fmla="*/ 1232986 w 1538464"/>
                <a:gd name="connsiteY71" fmla="*/ 1466503 h 1977850"/>
                <a:gd name="connsiteX72" fmla="*/ 1096887 w 1538464"/>
                <a:gd name="connsiteY72" fmla="*/ 1490365 h 1977850"/>
                <a:gd name="connsiteX73" fmla="*/ 432297 w 1538464"/>
                <a:gd name="connsiteY73" fmla="*/ 1483295 h 1977850"/>
                <a:gd name="connsiteX74" fmla="*/ 302383 w 1538464"/>
                <a:gd name="connsiteY74" fmla="*/ 1464735 h 1977850"/>
                <a:gd name="connsiteX75" fmla="*/ 545418 w 1538464"/>
                <a:gd name="connsiteY75" fmla="*/ 1617626 h 1977850"/>
                <a:gd name="connsiteX76" fmla="*/ 694774 w 1538464"/>
                <a:gd name="connsiteY76" fmla="*/ 1654744 h 1977850"/>
                <a:gd name="connsiteX77" fmla="*/ 725706 w 1538464"/>
                <a:gd name="connsiteY77" fmla="*/ 1688327 h 1977850"/>
                <a:gd name="connsiteX78" fmla="*/ 687704 w 1538464"/>
                <a:gd name="connsiteY78" fmla="*/ 1708654 h 1977850"/>
                <a:gd name="connsiteX79" fmla="*/ 631143 w 1538464"/>
                <a:gd name="connsiteY79" fmla="*/ 1701584 h 1977850"/>
                <a:gd name="connsiteX80" fmla="*/ 361596 w 1538464"/>
                <a:gd name="connsiteY80" fmla="*/ 1607022 h 1977850"/>
                <a:gd name="connsiteX81" fmla="*/ 362480 w 1538464"/>
                <a:gd name="connsiteY81" fmla="*/ 1896896 h 1977850"/>
                <a:gd name="connsiteX82" fmla="*/ 407551 w 1538464"/>
                <a:gd name="connsiteY82" fmla="*/ 1913687 h 1977850"/>
                <a:gd name="connsiteX83" fmla="*/ 668262 w 1538464"/>
                <a:gd name="connsiteY83" fmla="*/ 1818241 h 1977850"/>
                <a:gd name="connsiteX84" fmla="*/ 869759 w 1538464"/>
                <a:gd name="connsiteY84" fmla="*/ 1818241 h 1977850"/>
                <a:gd name="connsiteX85" fmla="*/ 1130469 w 1538464"/>
                <a:gd name="connsiteY85" fmla="*/ 1913687 h 1977850"/>
                <a:gd name="connsiteX86" fmla="*/ 1173774 w 1538464"/>
                <a:gd name="connsiteY86" fmla="*/ 1899547 h 1977850"/>
                <a:gd name="connsiteX87" fmla="*/ 1174658 w 1538464"/>
                <a:gd name="connsiteY87" fmla="*/ 1592881 h 1977850"/>
                <a:gd name="connsiteX88" fmla="*/ 1114562 w 1538464"/>
                <a:gd name="connsiteY88" fmla="*/ 1626464 h 1977850"/>
                <a:gd name="connsiteX89" fmla="*/ 851201 w 1538464"/>
                <a:gd name="connsiteY89" fmla="*/ 1706887 h 1977850"/>
                <a:gd name="connsiteX90" fmla="*/ 803477 w 1538464"/>
                <a:gd name="connsiteY90" fmla="*/ 1684793 h 1977850"/>
                <a:gd name="connsiteX91" fmla="*/ 845898 w 1538464"/>
                <a:gd name="connsiteY91" fmla="*/ 1652093 h 1977850"/>
                <a:gd name="connsiteX92" fmla="*/ 990835 w 1538464"/>
                <a:gd name="connsiteY92" fmla="*/ 1616743 h 1977850"/>
                <a:gd name="connsiteX93" fmla="*/ 1232986 w 1538464"/>
                <a:gd name="connsiteY93" fmla="*/ 1466503 h 1977850"/>
                <a:gd name="connsiteX94" fmla="*/ 518022 w 1538464"/>
                <a:gd name="connsiteY94" fmla="*/ 1462084 h 1977850"/>
                <a:gd name="connsiteX95" fmla="*/ 1014697 w 1538464"/>
                <a:gd name="connsiteY95" fmla="*/ 1462084 h 1977850"/>
                <a:gd name="connsiteX96" fmla="*/ 518022 w 1538464"/>
                <a:gd name="connsiteY96" fmla="*/ 1462084 h 1977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1538464" h="1977850">
                  <a:moveTo>
                    <a:pt x="362480" y="389196"/>
                  </a:moveTo>
                  <a:cubicBezTo>
                    <a:pt x="635562" y="226584"/>
                    <a:pt x="902459" y="226584"/>
                    <a:pt x="1174658" y="388312"/>
                  </a:cubicBezTo>
                  <a:cubicBezTo>
                    <a:pt x="1174658" y="283144"/>
                    <a:pt x="1176425" y="182396"/>
                    <a:pt x="1173774" y="81646"/>
                  </a:cubicBezTo>
                  <a:cubicBezTo>
                    <a:pt x="1172890" y="50715"/>
                    <a:pt x="1148145" y="61320"/>
                    <a:pt x="1130469" y="67507"/>
                  </a:cubicBezTo>
                  <a:cubicBezTo>
                    <a:pt x="1042977" y="98438"/>
                    <a:pt x="954600" y="125835"/>
                    <a:pt x="869759" y="162953"/>
                  </a:cubicBezTo>
                  <a:cubicBezTo>
                    <a:pt x="799942" y="193001"/>
                    <a:pt x="738078" y="193884"/>
                    <a:pt x="668262" y="162953"/>
                  </a:cubicBezTo>
                  <a:cubicBezTo>
                    <a:pt x="583420" y="125835"/>
                    <a:pt x="494160" y="99322"/>
                    <a:pt x="407551" y="66622"/>
                  </a:cubicBezTo>
                  <a:cubicBezTo>
                    <a:pt x="374852" y="54250"/>
                    <a:pt x="359828" y="61320"/>
                    <a:pt x="361596" y="98438"/>
                  </a:cubicBezTo>
                  <a:cubicBezTo>
                    <a:pt x="362480" y="116113"/>
                    <a:pt x="365131" y="134672"/>
                    <a:pt x="360712" y="151464"/>
                  </a:cubicBezTo>
                  <a:cubicBezTo>
                    <a:pt x="356293" y="167372"/>
                    <a:pt x="343920" y="180628"/>
                    <a:pt x="335083" y="194768"/>
                  </a:cubicBezTo>
                  <a:cubicBezTo>
                    <a:pt x="324478" y="181512"/>
                    <a:pt x="308570" y="169139"/>
                    <a:pt x="305919" y="154115"/>
                  </a:cubicBezTo>
                  <a:cubicBezTo>
                    <a:pt x="300616" y="130253"/>
                    <a:pt x="303267" y="104625"/>
                    <a:pt x="305035" y="78995"/>
                  </a:cubicBezTo>
                  <a:cubicBezTo>
                    <a:pt x="309454" y="17132"/>
                    <a:pt x="354526" y="-12916"/>
                    <a:pt x="412854" y="7410"/>
                  </a:cubicBezTo>
                  <a:cubicBezTo>
                    <a:pt x="518022" y="44529"/>
                    <a:pt x="622306" y="84298"/>
                    <a:pt x="728357" y="119648"/>
                  </a:cubicBezTo>
                  <a:cubicBezTo>
                    <a:pt x="752219" y="127602"/>
                    <a:pt x="784034" y="128486"/>
                    <a:pt x="807896" y="119648"/>
                  </a:cubicBezTo>
                  <a:cubicBezTo>
                    <a:pt x="911296" y="85182"/>
                    <a:pt x="1012929" y="46296"/>
                    <a:pt x="1114562" y="9178"/>
                  </a:cubicBezTo>
                  <a:cubicBezTo>
                    <a:pt x="1187914" y="-17335"/>
                    <a:pt x="1232102" y="14481"/>
                    <a:pt x="1232102" y="93135"/>
                  </a:cubicBezTo>
                  <a:cubicBezTo>
                    <a:pt x="1232986" y="193001"/>
                    <a:pt x="1230335" y="293750"/>
                    <a:pt x="1233870" y="393615"/>
                  </a:cubicBezTo>
                  <a:cubicBezTo>
                    <a:pt x="1234753" y="415709"/>
                    <a:pt x="1245359" y="442222"/>
                    <a:pt x="1261266" y="457246"/>
                  </a:cubicBezTo>
                  <a:cubicBezTo>
                    <a:pt x="1404436" y="595113"/>
                    <a:pt x="1483091" y="763028"/>
                    <a:pt x="1491929" y="961875"/>
                  </a:cubicBezTo>
                  <a:cubicBezTo>
                    <a:pt x="1492812" y="988388"/>
                    <a:pt x="1494580" y="1011365"/>
                    <a:pt x="1519325" y="1031692"/>
                  </a:cubicBezTo>
                  <a:cubicBezTo>
                    <a:pt x="1531698" y="1041413"/>
                    <a:pt x="1537000" y="1066159"/>
                    <a:pt x="1537000" y="1083834"/>
                  </a:cubicBezTo>
                  <a:cubicBezTo>
                    <a:pt x="1538768" y="1182815"/>
                    <a:pt x="1538768" y="1280913"/>
                    <a:pt x="1537884" y="1379894"/>
                  </a:cubicBezTo>
                  <a:cubicBezTo>
                    <a:pt x="1537000" y="1433804"/>
                    <a:pt x="1512255" y="1457665"/>
                    <a:pt x="1459229" y="1458549"/>
                  </a:cubicBezTo>
                  <a:cubicBezTo>
                    <a:pt x="1443322" y="1458549"/>
                    <a:pt x="1426530" y="1462084"/>
                    <a:pt x="1410622" y="1458549"/>
                  </a:cubicBezTo>
                  <a:cubicBezTo>
                    <a:pt x="1335503" y="1440874"/>
                    <a:pt x="1288663" y="1483295"/>
                    <a:pt x="1246242" y="1534553"/>
                  </a:cubicBezTo>
                  <a:cubicBezTo>
                    <a:pt x="1237405" y="1545158"/>
                    <a:pt x="1233870" y="1563717"/>
                    <a:pt x="1232986" y="1578741"/>
                  </a:cubicBezTo>
                  <a:cubicBezTo>
                    <a:pt x="1232102" y="1680374"/>
                    <a:pt x="1232986" y="1782007"/>
                    <a:pt x="1232102" y="1883639"/>
                  </a:cubicBezTo>
                  <a:cubicBezTo>
                    <a:pt x="1232102" y="1964946"/>
                    <a:pt x="1187030" y="1995877"/>
                    <a:pt x="1111027" y="1967597"/>
                  </a:cubicBezTo>
                  <a:cubicBezTo>
                    <a:pt x="1008510" y="1930479"/>
                    <a:pt x="906878" y="1892477"/>
                    <a:pt x="804361" y="1857126"/>
                  </a:cubicBezTo>
                  <a:cubicBezTo>
                    <a:pt x="783151" y="1850056"/>
                    <a:pt x="754870" y="1850056"/>
                    <a:pt x="733660" y="1857126"/>
                  </a:cubicBezTo>
                  <a:cubicBezTo>
                    <a:pt x="632911" y="1890709"/>
                    <a:pt x="533929" y="1927827"/>
                    <a:pt x="434948" y="1964062"/>
                  </a:cubicBezTo>
                  <a:cubicBezTo>
                    <a:pt x="344804" y="1996761"/>
                    <a:pt x="305035" y="1967597"/>
                    <a:pt x="305035" y="1870383"/>
                  </a:cubicBezTo>
                  <a:cubicBezTo>
                    <a:pt x="305035" y="1773169"/>
                    <a:pt x="305035" y="1675955"/>
                    <a:pt x="305035" y="1578741"/>
                  </a:cubicBezTo>
                  <a:cubicBezTo>
                    <a:pt x="305035" y="1531018"/>
                    <a:pt x="232566" y="1459433"/>
                    <a:pt x="185727" y="1459433"/>
                  </a:cubicBezTo>
                  <a:cubicBezTo>
                    <a:pt x="148609" y="1459433"/>
                    <a:pt x="112374" y="1460317"/>
                    <a:pt x="75257" y="1459433"/>
                  </a:cubicBezTo>
                  <a:cubicBezTo>
                    <a:pt x="28417" y="1458549"/>
                    <a:pt x="1904" y="1435571"/>
                    <a:pt x="1021" y="1390500"/>
                  </a:cubicBezTo>
                  <a:cubicBezTo>
                    <a:pt x="-747" y="1286215"/>
                    <a:pt x="137" y="1181048"/>
                    <a:pt x="1021" y="1076764"/>
                  </a:cubicBezTo>
                  <a:cubicBezTo>
                    <a:pt x="1021" y="1067042"/>
                    <a:pt x="1904" y="1052902"/>
                    <a:pt x="8091" y="1047599"/>
                  </a:cubicBezTo>
                  <a:cubicBezTo>
                    <a:pt x="55814" y="1010482"/>
                    <a:pt x="45209" y="955688"/>
                    <a:pt x="50511" y="907081"/>
                  </a:cubicBezTo>
                  <a:cubicBezTo>
                    <a:pt x="71722" y="733863"/>
                    <a:pt x="144190" y="586275"/>
                    <a:pt x="271452" y="466967"/>
                  </a:cubicBezTo>
                  <a:cubicBezTo>
                    <a:pt x="296197" y="443989"/>
                    <a:pt x="308570" y="420128"/>
                    <a:pt x="305035" y="386545"/>
                  </a:cubicBezTo>
                  <a:cubicBezTo>
                    <a:pt x="302383" y="361799"/>
                    <a:pt x="301500" y="336170"/>
                    <a:pt x="305919" y="311425"/>
                  </a:cubicBezTo>
                  <a:cubicBezTo>
                    <a:pt x="308570" y="296401"/>
                    <a:pt x="323594" y="283144"/>
                    <a:pt x="333315" y="269888"/>
                  </a:cubicBezTo>
                  <a:cubicBezTo>
                    <a:pt x="343037" y="283144"/>
                    <a:pt x="358061" y="295517"/>
                    <a:pt x="360712" y="310541"/>
                  </a:cubicBezTo>
                  <a:cubicBezTo>
                    <a:pt x="366015" y="334403"/>
                    <a:pt x="362480" y="358264"/>
                    <a:pt x="362480" y="389196"/>
                  </a:cubicBezTo>
                  <a:close/>
                  <a:moveTo>
                    <a:pt x="1308106" y="1004295"/>
                  </a:moveTo>
                  <a:cubicBezTo>
                    <a:pt x="1310757" y="884987"/>
                    <a:pt x="1277174" y="780703"/>
                    <a:pt x="1214427" y="683489"/>
                  </a:cubicBezTo>
                  <a:cubicBezTo>
                    <a:pt x="1206473" y="671116"/>
                    <a:pt x="1204706" y="641952"/>
                    <a:pt x="1212659" y="634882"/>
                  </a:cubicBezTo>
                  <a:cubicBezTo>
                    <a:pt x="1232986" y="615440"/>
                    <a:pt x="1251545" y="632231"/>
                    <a:pt x="1261266" y="652558"/>
                  </a:cubicBezTo>
                  <a:cubicBezTo>
                    <a:pt x="1293082" y="721491"/>
                    <a:pt x="1326665" y="790424"/>
                    <a:pt x="1351410" y="862009"/>
                  </a:cubicBezTo>
                  <a:cubicBezTo>
                    <a:pt x="1366434" y="906197"/>
                    <a:pt x="1365550" y="956572"/>
                    <a:pt x="1371737" y="1004295"/>
                  </a:cubicBezTo>
                  <a:cubicBezTo>
                    <a:pt x="1392947" y="1004295"/>
                    <a:pt x="1411506" y="1004295"/>
                    <a:pt x="1429181" y="1004295"/>
                  </a:cubicBezTo>
                  <a:cubicBezTo>
                    <a:pt x="1450392" y="847869"/>
                    <a:pt x="1363783" y="567716"/>
                    <a:pt x="1104840" y="415709"/>
                  </a:cubicBezTo>
                  <a:cubicBezTo>
                    <a:pt x="879481" y="283144"/>
                    <a:pt x="580769" y="298168"/>
                    <a:pt x="373085" y="457246"/>
                  </a:cubicBezTo>
                  <a:cubicBezTo>
                    <a:pt x="193681" y="595113"/>
                    <a:pt x="104421" y="776284"/>
                    <a:pt x="104421" y="1004295"/>
                  </a:cubicBezTo>
                  <a:cubicBezTo>
                    <a:pt x="130050" y="1004295"/>
                    <a:pt x="148609" y="1004295"/>
                    <a:pt x="168935" y="1004295"/>
                  </a:cubicBezTo>
                  <a:cubicBezTo>
                    <a:pt x="170703" y="984852"/>
                    <a:pt x="173354" y="967177"/>
                    <a:pt x="175122" y="949502"/>
                  </a:cubicBezTo>
                  <a:cubicBezTo>
                    <a:pt x="201635" y="582740"/>
                    <a:pt x="541884" y="328217"/>
                    <a:pt x="900691" y="407755"/>
                  </a:cubicBezTo>
                  <a:cubicBezTo>
                    <a:pt x="994370" y="428082"/>
                    <a:pt x="1078327" y="469619"/>
                    <a:pt x="1150796" y="532366"/>
                  </a:cubicBezTo>
                  <a:cubicBezTo>
                    <a:pt x="1159634" y="540320"/>
                    <a:pt x="1159634" y="559763"/>
                    <a:pt x="1163169" y="573903"/>
                  </a:cubicBezTo>
                  <a:cubicBezTo>
                    <a:pt x="1147261" y="574786"/>
                    <a:pt x="1132237" y="577438"/>
                    <a:pt x="1116329" y="576554"/>
                  </a:cubicBezTo>
                  <a:cubicBezTo>
                    <a:pt x="1110143" y="576554"/>
                    <a:pt x="1104840" y="568600"/>
                    <a:pt x="1098654" y="564181"/>
                  </a:cubicBezTo>
                  <a:cubicBezTo>
                    <a:pt x="862689" y="384777"/>
                    <a:pt x="537465" y="422779"/>
                    <a:pt x="350990" y="652558"/>
                  </a:cubicBezTo>
                  <a:cubicBezTo>
                    <a:pt x="268801" y="754190"/>
                    <a:pt x="229031" y="870847"/>
                    <a:pt x="230799" y="1005179"/>
                  </a:cubicBezTo>
                  <a:cubicBezTo>
                    <a:pt x="590491" y="1004295"/>
                    <a:pt x="946647" y="1004295"/>
                    <a:pt x="1308106" y="1004295"/>
                  </a:cubicBezTo>
                  <a:close/>
                  <a:moveTo>
                    <a:pt x="1475137" y="1068810"/>
                  </a:moveTo>
                  <a:cubicBezTo>
                    <a:pt x="1001440" y="1068810"/>
                    <a:pt x="533046" y="1068810"/>
                    <a:pt x="63767" y="1068810"/>
                  </a:cubicBezTo>
                  <a:cubicBezTo>
                    <a:pt x="63767" y="1181048"/>
                    <a:pt x="63767" y="1290634"/>
                    <a:pt x="63767" y="1400221"/>
                  </a:cubicBezTo>
                  <a:cubicBezTo>
                    <a:pt x="535697" y="1400221"/>
                    <a:pt x="1004091" y="1400221"/>
                    <a:pt x="1475137" y="1400221"/>
                  </a:cubicBezTo>
                  <a:cubicBezTo>
                    <a:pt x="1475137" y="1288867"/>
                    <a:pt x="1475137" y="1181048"/>
                    <a:pt x="1475137" y="1068810"/>
                  </a:cubicBezTo>
                  <a:close/>
                  <a:moveTo>
                    <a:pt x="1232986" y="1466503"/>
                  </a:moveTo>
                  <a:cubicBezTo>
                    <a:pt x="1159634" y="1454130"/>
                    <a:pt x="1148145" y="1455898"/>
                    <a:pt x="1096887" y="1490365"/>
                  </a:cubicBezTo>
                  <a:cubicBezTo>
                    <a:pt x="895389" y="1622929"/>
                    <a:pt x="631143" y="1621162"/>
                    <a:pt x="432297" y="1483295"/>
                  </a:cubicBezTo>
                  <a:cubicBezTo>
                    <a:pt x="391644" y="1455014"/>
                    <a:pt x="352758" y="1462084"/>
                    <a:pt x="302383" y="1464735"/>
                  </a:cubicBezTo>
                  <a:cubicBezTo>
                    <a:pt x="376620" y="1538088"/>
                    <a:pt x="455275" y="1587579"/>
                    <a:pt x="545418" y="1617626"/>
                  </a:cubicBezTo>
                  <a:cubicBezTo>
                    <a:pt x="594025" y="1633535"/>
                    <a:pt x="645283" y="1639720"/>
                    <a:pt x="694774" y="1654744"/>
                  </a:cubicBezTo>
                  <a:cubicBezTo>
                    <a:pt x="707147" y="1658280"/>
                    <a:pt x="715101" y="1676839"/>
                    <a:pt x="725706" y="1688327"/>
                  </a:cubicBezTo>
                  <a:cubicBezTo>
                    <a:pt x="713333" y="1695398"/>
                    <a:pt x="700961" y="1707770"/>
                    <a:pt x="687704" y="1708654"/>
                  </a:cubicBezTo>
                  <a:cubicBezTo>
                    <a:pt x="669145" y="1710421"/>
                    <a:pt x="648819" y="1706887"/>
                    <a:pt x="631143" y="1701584"/>
                  </a:cubicBezTo>
                  <a:cubicBezTo>
                    <a:pt x="541884" y="1671536"/>
                    <a:pt x="452623" y="1638837"/>
                    <a:pt x="361596" y="1607022"/>
                  </a:cubicBezTo>
                  <a:cubicBezTo>
                    <a:pt x="361596" y="1698049"/>
                    <a:pt x="360712" y="1797031"/>
                    <a:pt x="362480" y="1896896"/>
                  </a:cubicBezTo>
                  <a:cubicBezTo>
                    <a:pt x="363363" y="1932246"/>
                    <a:pt x="388109" y="1920757"/>
                    <a:pt x="407551" y="1913687"/>
                  </a:cubicBezTo>
                  <a:cubicBezTo>
                    <a:pt x="495044" y="1882755"/>
                    <a:pt x="583420" y="1855359"/>
                    <a:pt x="668262" y="1818241"/>
                  </a:cubicBezTo>
                  <a:cubicBezTo>
                    <a:pt x="738078" y="1787309"/>
                    <a:pt x="799942" y="1788193"/>
                    <a:pt x="869759" y="1818241"/>
                  </a:cubicBezTo>
                  <a:cubicBezTo>
                    <a:pt x="954600" y="1855359"/>
                    <a:pt x="1042977" y="1882755"/>
                    <a:pt x="1130469" y="1913687"/>
                  </a:cubicBezTo>
                  <a:cubicBezTo>
                    <a:pt x="1148145" y="1919873"/>
                    <a:pt x="1172890" y="1931362"/>
                    <a:pt x="1173774" y="1899547"/>
                  </a:cubicBezTo>
                  <a:cubicBezTo>
                    <a:pt x="1176425" y="1798798"/>
                    <a:pt x="1174658" y="1698933"/>
                    <a:pt x="1174658" y="1592881"/>
                  </a:cubicBezTo>
                  <a:cubicBezTo>
                    <a:pt x="1149912" y="1607022"/>
                    <a:pt x="1132237" y="1616743"/>
                    <a:pt x="1114562" y="1626464"/>
                  </a:cubicBezTo>
                  <a:cubicBezTo>
                    <a:pt x="1032372" y="1670652"/>
                    <a:pt x="944879" y="1700700"/>
                    <a:pt x="851201" y="1706887"/>
                  </a:cubicBezTo>
                  <a:cubicBezTo>
                    <a:pt x="836176" y="1707770"/>
                    <a:pt x="819385" y="1692746"/>
                    <a:pt x="803477" y="1684793"/>
                  </a:cubicBezTo>
                  <a:cubicBezTo>
                    <a:pt x="817617" y="1673304"/>
                    <a:pt x="829990" y="1657396"/>
                    <a:pt x="845898" y="1652093"/>
                  </a:cubicBezTo>
                  <a:cubicBezTo>
                    <a:pt x="893621" y="1637953"/>
                    <a:pt x="943996" y="1631767"/>
                    <a:pt x="990835" y="1616743"/>
                  </a:cubicBezTo>
                  <a:cubicBezTo>
                    <a:pt x="1082746" y="1586695"/>
                    <a:pt x="1163169" y="1538088"/>
                    <a:pt x="1232986" y="1466503"/>
                  </a:cubicBezTo>
                  <a:close/>
                  <a:moveTo>
                    <a:pt x="518022" y="1462084"/>
                  </a:moveTo>
                  <a:cubicBezTo>
                    <a:pt x="660307" y="1553112"/>
                    <a:pt x="906878" y="1547809"/>
                    <a:pt x="1014697" y="1462084"/>
                  </a:cubicBezTo>
                  <a:cubicBezTo>
                    <a:pt x="851201" y="1462084"/>
                    <a:pt x="688588" y="1462084"/>
                    <a:pt x="518022" y="1462084"/>
                  </a:cubicBezTo>
                  <a:close/>
                </a:path>
              </a:pathLst>
            </a:custGeom>
            <a:grpFill/>
            <a:ln w="883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40" name="任意多边形: 形状 39">
              <a:extLst>
                <a:ext uri="{FF2B5EF4-FFF2-40B4-BE49-F238E27FC236}">
                  <a16:creationId xmlns:a16="http://schemas.microsoft.com/office/drawing/2014/main" id="{3D0F64E5-FECD-4A1F-85EE-F91F1A2ECFF3}"/>
                </a:ext>
              </a:extLst>
            </p:cNvPr>
            <p:cNvSpPr/>
            <p:nvPr/>
          </p:nvSpPr>
          <p:spPr>
            <a:xfrm>
              <a:off x="4413524" y="-2170779"/>
              <a:ext cx="162612" cy="220057"/>
            </a:xfrm>
            <a:custGeom>
              <a:avLst/>
              <a:gdLst>
                <a:gd name="connsiteX0" fmla="*/ 102516 w 162612"/>
                <a:gd name="connsiteY0" fmla="*/ 143170 h 220057"/>
                <a:gd name="connsiteX1" fmla="*/ 58328 w 162612"/>
                <a:gd name="connsiteY1" fmla="*/ 143170 h 220057"/>
                <a:gd name="connsiteX2" fmla="*/ 57445 w 162612"/>
                <a:gd name="connsiteY2" fmla="*/ 184707 h 220057"/>
                <a:gd name="connsiteX3" fmla="*/ 33583 w 162612"/>
                <a:gd name="connsiteY3" fmla="*/ 220057 h 220057"/>
                <a:gd name="connsiteX4" fmla="*/ 2651 w 162612"/>
                <a:gd name="connsiteY4" fmla="*/ 185590 h 220057"/>
                <a:gd name="connsiteX5" fmla="*/ 2651 w 162612"/>
                <a:gd name="connsiteY5" fmla="*/ 36234 h 220057"/>
                <a:gd name="connsiteX6" fmla="*/ 31816 w 162612"/>
                <a:gd name="connsiteY6" fmla="*/ 884 h 220057"/>
                <a:gd name="connsiteX7" fmla="*/ 58328 w 162612"/>
                <a:gd name="connsiteY7" fmla="*/ 38886 h 220057"/>
                <a:gd name="connsiteX8" fmla="*/ 59212 w 162612"/>
                <a:gd name="connsiteY8" fmla="*/ 76887 h 220057"/>
                <a:gd name="connsiteX9" fmla="*/ 99865 w 162612"/>
                <a:gd name="connsiteY9" fmla="*/ 81306 h 220057"/>
                <a:gd name="connsiteX10" fmla="*/ 103400 w 162612"/>
                <a:gd name="connsiteY10" fmla="*/ 45072 h 220057"/>
                <a:gd name="connsiteX11" fmla="*/ 132565 w 162612"/>
                <a:gd name="connsiteY11" fmla="*/ 0 h 220057"/>
                <a:gd name="connsiteX12" fmla="*/ 159961 w 162612"/>
                <a:gd name="connsiteY12" fmla="*/ 46839 h 220057"/>
                <a:gd name="connsiteX13" fmla="*/ 159961 w 162612"/>
                <a:gd name="connsiteY13" fmla="*/ 174101 h 220057"/>
                <a:gd name="connsiteX14" fmla="*/ 131681 w 162612"/>
                <a:gd name="connsiteY14" fmla="*/ 220057 h 220057"/>
                <a:gd name="connsiteX15" fmla="*/ 104284 w 162612"/>
                <a:gd name="connsiteY15" fmla="*/ 173217 h 220057"/>
                <a:gd name="connsiteX16" fmla="*/ 102516 w 162612"/>
                <a:gd name="connsiteY16" fmla="*/ 143170 h 220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612" h="220057">
                  <a:moveTo>
                    <a:pt x="102516" y="143170"/>
                  </a:moveTo>
                  <a:cubicBezTo>
                    <a:pt x="86609" y="143170"/>
                    <a:pt x="76003" y="143170"/>
                    <a:pt x="58328" y="143170"/>
                  </a:cubicBezTo>
                  <a:cubicBezTo>
                    <a:pt x="58328" y="157310"/>
                    <a:pt x="61863" y="172334"/>
                    <a:pt x="57445" y="184707"/>
                  </a:cubicBezTo>
                  <a:cubicBezTo>
                    <a:pt x="53026" y="197963"/>
                    <a:pt x="41537" y="208568"/>
                    <a:pt x="33583" y="220057"/>
                  </a:cubicBezTo>
                  <a:cubicBezTo>
                    <a:pt x="22978" y="208568"/>
                    <a:pt x="3535" y="197963"/>
                    <a:pt x="2651" y="185590"/>
                  </a:cubicBezTo>
                  <a:cubicBezTo>
                    <a:pt x="-884" y="136100"/>
                    <a:pt x="-884" y="85725"/>
                    <a:pt x="2651" y="36234"/>
                  </a:cubicBezTo>
                  <a:cubicBezTo>
                    <a:pt x="3535" y="23862"/>
                    <a:pt x="21210" y="12373"/>
                    <a:pt x="31816" y="884"/>
                  </a:cubicBezTo>
                  <a:cubicBezTo>
                    <a:pt x="40653" y="13256"/>
                    <a:pt x="52142" y="24745"/>
                    <a:pt x="58328" y="38886"/>
                  </a:cubicBezTo>
                  <a:cubicBezTo>
                    <a:pt x="62747" y="48607"/>
                    <a:pt x="59212" y="61863"/>
                    <a:pt x="59212" y="76887"/>
                  </a:cubicBezTo>
                  <a:cubicBezTo>
                    <a:pt x="72469" y="78655"/>
                    <a:pt x="84841" y="79539"/>
                    <a:pt x="99865" y="81306"/>
                  </a:cubicBezTo>
                  <a:cubicBezTo>
                    <a:pt x="100749" y="67166"/>
                    <a:pt x="98982" y="54793"/>
                    <a:pt x="103400" y="45072"/>
                  </a:cubicBezTo>
                  <a:cubicBezTo>
                    <a:pt x="110470" y="29164"/>
                    <a:pt x="121959" y="15024"/>
                    <a:pt x="132565" y="0"/>
                  </a:cubicBezTo>
                  <a:cubicBezTo>
                    <a:pt x="142286" y="15908"/>
                    <a:pt x="158194" y="30048"/>
                    <a:pt x="159961" y="46839"/>
                  </a:cubicBezTo>
                  <a:cubicBezTo>
                    <a:pt x="163496" y="89260"/>
                    <a:pt x="163496" y="131681"/>
                    <a:pt x="159961" y="174101"/>
                  </a:cubicBezTo>
                  <a:cubicBezTo>
                    <a:pt x="158194" y="190009"/>
                    <a:pt x="141402" y="204149"/>
                    <a:pt x="131681" y="220057"/>
                  </a:cubicBezTo>
                  <a:cubicBezTo>
                    <a:pt x="121959" y="205033"/>
                    <a:pt x="111354" y="190009"/>
                    <a:pt x="104284" y="173217"/>
                  </a:cubicBezTo>
                  <a:cubicBezTo>
                    <a:pt x="99865" y="167915"/>
                    <a:pt x="102516" y="157310"/>
                    <a:pt x="102516" y="143170"/>
                  </a:cubicBezTo>
                  <a:close/>
                </a:path>
              </a:pathLst>
            </a:custGeom>
            <a:grpFill/>
            <a:ln w="883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41" name="任意多边形: 形状 40">
              <a:extLst>
                <a:ext uri="{FF2B5EF4-FFF2-40B4-BE49-F238E27FC236}">
                  <a16:creationId xmlns:a16="http://schemas.microsoft.com/office/drawing/2014/main" id="{2EF9B221-9566-4E83-B894-ED7165A0DACC}"/>
                </a:ext>
              </a:extLst>
            </p:cNvPr>
            <p:cNvSpPr/>
            <p:nvPr/>
          </p:nvSpPr>
          <p:spPr>
            <a:xfrm>
              <a:off x="4900257" y="-2169012"/>
              <a:ext cx="160522" cy="219173"/>
            </a:xfrm>
            <a:custGeom>
              <a:avLst/>
              <a:gdLst>
                <a:gd name="connsiteX0" fmla="*/ 57665 w 160522"/>
                <a:gd name="connsiteY0" fmla="*/ 78655 h 219173"/>
                <a:gd name="connsiteX1" fmla="*/ 100086 w 160522"/>
                <a:gd name="connsiteY1" fmla="*/ 78655 h 219173"/>
                <a:gd name="connsiteX2" fmla="*/ 102738 w 160522"/>
                <a:gd name="connsiteY2" fmla="*/ 38885 h 219173"/>
                <a:gd name="connsiteX3" fmla="*/ 127483 w 160522"/>
                <a:gd name="connsiteY3" fmla="*/ 0 h 219173"/>
                <a:gd name="connsiteX4" fmla="*/ 157531 w 160522"/>
                <a:gd name="connsiteY4" fmla="*/ 38885 h 219173"/>
                <a:gd name="connsiteX5" fmla="*/ 157531 w 160522"/>
                <a:gd name="connsiteY5" fmla="*/ 174985 h 219173"/>
                <a:gd name="connsiteX6" fmla="*/ 127483 w 160522"/>
                <a:gd name="connsiteY6" fmla="*/ 219173 h 219173"/>
                <a:gd name="connsiteX7" fmla="*/ 101853 w 160522"/>
                <a:gd name="connsiteY7" fmla="*/ 175868 h 219173"/>
                <a:gd name="connsiteX8" fmla="*/ 100970 w 160522"/>
                <a:gd name="connsiteY8" fmla="*/ 142286 h 219173"/>
                <a:gd name="connsiteX9" fmla="*/ 59433 w 160522"/>
                <a:gd name="connsiteY9" fmla="*/ 139634 h 219173"/>
                <a:gd name="connsiteX10" fmla="*/ 56782 w 160522"/>
                <a:gd name="connsiteY10" fmla="*/ 184706 h 219173"/>
                <a:gd name="connsiteX11" fmla="*/ 30269 w 160522"/>
                <a:gd name="connsiteY11" fmla="*/ 219173 h 219173"/>
                <a:gd name="connsiteX12" fmla="*/ 1988 w 160522"/>
                <a:gd name="connsiteY12" fmla="*/ 188241 h 219173"/>
                <a:gd name="connsiteX13" fmla="*/ 1988 w 160522"/>
                <a:gd name="connsiteY13" fmla="*/ 30048 h 219173"/>
                <a:gd name="connsiteX14" fmla="*/ 27618 w 160522"/>
                <a:gd name="connsiteY14" fmla="*/ 0 h 219173"/>
                <a:gd name="connsiteX15" fmla="*/ 56782 w 160522"/>
                <a:gd name="connsiteY15" fmla="*/ 30932 h 219173"/>
                <a:gd name="connsiteX16" fmla="*/ 57665 w 160522"/>
                <a:gd name="connsiteY16" fmla="*/ 78655 h 219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0522" h="219173">
                  <a:moveTo>
                    <a:pt x="57665" y="78655"/>
                  </a:moveTo>
                  <a:cubicBezTo>
                    <a:pt x="74457" y="78655"/>
                    <a:pt x="85946" y="78655"/>
                    <a:pt x="100086" y="78655"/>
                  </a:cubicBezTo>
                  <a:cubicBezTo>
                    <a:pt x="100970" y="64515"/>
                    <a:pt x="98319" y="50375"/>
                    <a:pt x="102738" y="38885"/>
                  </a:cubicBezTo>
                  <a:cubicBezTo>
                    <a:pt x="108040" y="24745"/>
                    <a:pt x="119529" y="12372"/>
                    <a:pt x="127483" y="0"/>
                  </a:cubicBezTo>
                  <a:cubicBezTo>
                    <a:pt x="138088" y="13256"/>
                    <a:pt x="156647" y="25629"/>
                    <a:pt x="157531" y="38885"/>
                  </a:cubicBezTo>
                  <a:cubicBezTo>
                    <a:pt x="161066" y="83957"/>
                    <a:pt x="161950" y="129913"/>
                    <a:pt x="157531" y="174985"/>
                  </a:cubicBezTo>
                  <a:cubicBezTo>
                    <a:pt x="155763" y="190009"/>
                    <a:pt x="138088" y="204149"/>
                    <a:pt x="127483" y="219173"/>
                  </a:cubicBezTo>
                  <a:cubicBezTo>
                    <a:pt x="118645" y="205033"/>
                    <a:pt x="108040" y="190893"/>
                    <a:pt x="101853" y="175868"/>
                  </a:cubicBezTo>
                  <a:cubicBezTo>
                    <a:pt x="98319" y="167031"/>
                    <a:pt x="100970" y="155542"/>
                    <a:pt x="100970" y="142286"/>
                  </a:cubicBezTo>
                  <a:cubicBezTo>
                    <a:pt x="86830" y="141402"/>
                    <a:pt x="74457" y="140518"/>
                    <a:pt x="59433" y="139634"/>
                  </a:cubicBezTo>
                  <a:cubicBezTo>
                    <a:pt x="58549" y="156426"/>
                    <a:pt x="61201" y="172334"/>
                    <a:pt x="56782" y="184706"/>
                  </a:cubicBezTo>
                  <a:cubicBezTo>
                    <a:pt x="51479" y="197963"/>
                    <a:pt x="39107" y="207684"/>
                    <a:pt x="30269" y="219173"/>
                  </a:cubicBezTo>
                  <a:cubicBezTo>
                    <a:pt x="20548" y="208568"/>
                    <a:pt x="1988" y="198847"/>
                    <a:pt x="1988" y="188241"/>
                  </a:cubicBezTo>
                  <a:cubicBezTo>
                    <a:pt x="-663" y="135216"/>
                    <a:pt x="-663" y="83073"/>
                    <a:pt x="1988" y="30048"/>
                  </a:cubicBezTo>
                  <a:cubicBezTo>
                    <a:pt x="2872" y="19443"/>
                    <a:pt x="18780" y="9721"/>
                    <a:pt x="27618" y="0"/>
                  </a:cubicBezTo>
                  <a:cubicBezTo>
                    <a:pt x="37339" y="10605"/>
                    <a:pt x="51479" y="18559"/>
                    <a:pt x="56782" y="30932"/>
                  </a:cubicBezTo>
                  <a:cubicBezTo>
                    <a:pt x="61201" y="43304"/>
                    <a:pt x="57665" y="60096"/>
                    <a:pt x="57665" y="78655"/>
                  </a:cubicBezTo>
                  <a:close/>
                </a:path>
              </a:pathLst>
            </a:custGeom>
            <a:grpFill/>
            <a:ln w="883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42" name="任意多边形: 形状 41">
              <a:extLst>
                <a:ext uri="{FF2B5EF4-FFF2-40B4-BE49-F238E27FC236}">
                  <a16:creationId xmlns:a16="http://schemas.microsoft.com/office/drawing/2014/main" id="{D52DD02D-F30A-436F-87B2-EFD1C8050480}"/>
                </a:ext>
              </a:extLst>
            </p:cNvPr>
            <p:cNvSpPr/>
            <p:nvPr/>
          </p:nvSpPr>
          <p:spPr>
            <a:xfrm>
              <a:off x="4697658" y="-2170421"/>
              <a:ext cx="175484" cy="221514"/>
            </a:xfrm>
            <a:custGeom>
              <a:avLst/>
              <a:gdLst>
                <a:gd name="connsiteX0" fmla="*/ 84396 w 175484"/>
                <a:gd name="connsiteY0" fmla="*/ 157836 h 221514"/>
                <a:gd name="connsiteX1" fmla="*/ 94117 w 175484"/>
                <a:gd name="connsiteY1" fmla="*/ 105694 h 221514"/>
                <a:gd name="connsiteX2" fmla="*/ 161283 w 175484"/>
                <a:gd name="connsiteY2" fmla="*/ 102158 h 221514"/>
                <a:gd name="connsiteX3" fmla="*/ 175423 w 175484"/>
                <a:gd name="connsiteY3" fmla="*/ 130439 h 221514"/>
                <a:gd name="connsiteX4" fmla="*/ 76442 w 175484"/>
                <a:gd name="connsiteY4" fmla="*/ 221466 h 221514"/>
                <a:gd name="connsiteX5" fmla="*/ 438 w 175484"/>
                <a:gd name="connsiteY5" fmla="*/ 126020 h 221514"/>
                <a:gd name="connsiteX6" fmla="*/ 4857 w 175484"/>
                <a:gd name="connsiteY6" fmla="*/ 60622 h 221514"/>
                <a:gd name="connsiteX7" fmla="*/ 128584 w 175484"/>
                <a:gd name="connsiteY7" fmla="*/ 19085 h 221514"/>
                <a:gd name="connsiteX8" fmla="*/ 141840 w 175484"/>
                <a:gd name="connsiteY8" fmla="*/ 59738 h 221514"/>
                <a:gd name="connsiteX9" fmla="*/ 103839 w 175484"/>
                <a:gd name="connsiteY9" fmla="*/ 68576 h 221514"/>
                <a:gd name="connsiteX10" fmla="*/ 57883 w 175484"/>
                <a:gd name="connsiteY10" fmla="*/ 84483 h 221514"/>
                <a:gd name="connsiteX11" fmla="*/ 84396 w 175484"/>
                <a:gd name="connsiteY11" fmla="*/ 157836 h 221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5484" h="221514">
                  <a:moveTo>
                    <a:pt x="84396" y="157836"/>
                  </a:moveTo>
                  <a:cubicBezTo>
                    <a:pt x="87931" y="137509"/>
                    <a:pt x="86163" y="109229"/>
                    <a:pt x="94117" y="105694"/>
                  </a:cubicBezTo>
                  <a:cubicBezTo>
                    <a:pt x="114443" y="97740"/>
                    <a:pt x="139189" y="99507"/>
                    <a:pt x="161283" y="102158"/>
                  </a:cubicBezTo>
                  <a:cubicBezTo>
                    <a:pt x="167469" y="103043"/>
                    <a:pt x="176307" y="120718"/>
                    <a:pt x="175423" y="130439"/>
                  </a:cubicBezTo>
                  <a:cubicBezTo>
                    <a:pt x="171004" y="175511"/>
                    <a:pt x="117095" y="223234"/>
                    <a:pt x="76442" y="221466"/>
                  </a:cubicBezTo>
                  <a:cubicBezTo>
                    <a:pt x="29602" y="218815"/>
                    <a:pt x="1322" y="184349"/>
                    <a:pt x="438" y="126020"/>
                  </a:cubicBezTo>
                  <a:cubicBezTo>
                    <a:pt x="-446" y="103926"/>
                    <a:pt x="-446" y="81832"/>
                    <a:pt x="4857" y="60622"/>
                  </a:cubicBezTo>
                  <a:cubicBezTo>
                    <a:pt x="17230" y="4061"/>
                    <a:pt x="87047" y="-19801"/>
                    <a:pt x="128584" y="19085"/>
                  </a:cubicBezTo>
                  <a:cubicBezTo>
                    <a:pt x="137422" y="27923"/>
                    <a:pt x="137422" y="46481"/>
                    <a:pt x="141840" y="59738"/>
                  </a:cubicBezTo>
                  <a:cubicBezTo>
                    <a:pt x="128584" y="63273"/>
                    <a:pt x="113560" y="72111"/>
                    <a:pt x="103839" y="68576"/>
                  </a:cubicBezTo>
                  <a:cubicBezTo>
                    <a:pt x="81745" y="59738"/>
                    <a:pt x="64953" y="53551"/>
                    <a:pt x="57883" y="84483"/>
                  </a:cubicBezTo>
                  <a:cubicBezTo>
                    <a:pt x="49045" y="127788"/>
                    <a:pt x="58766" y="152533"/>
                    <a:pt x="84396" y="157836"/>
                  </a:cubicBezTo>
                  <a:close/>
                </a:path>
              </a:pathLst>
            </a:custGeom>
            <a:grpFill/>
            <a:ln w="883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43" name="任意多边形: 形状 42">
              <a:extLst>
                <a:ext uri="{FF2B5EF4-FFF2-40B4-BE49-F238E27FC236}">
                  <a16:creationId xmlns:a16="http://schemas.microsoft.com/office/drawing/2014/main" id="{0F840441-9AE9-427E-8C97-E655C81A942C}"/>
                </a:ext>
              </a:extLst>
            </p:cNvPr>
            <p:cNvSpPr/>
            <p:nvPr/>
          </p:nvSpPr>
          <p:spPr>
            <a:xfrm>
              <a:off x="4605964" y="-2167244"/>
              <a:ext cx="60387" cy="218289"/>
            </a:xfrm>
            <a:custGeom>
              <a:avLst/>
              <a:gdLst>
                <a:gd name="connsiteX0" fmla="*/ 59433 w 60387"/>
                <a:gd name="connsiteY0" fmla="*/ 109586 h 218289"/>
                <a:gd name="connsiteX1" fmla="*/ 58549 w 60387"/>
                <a:gd name="connsiteY1" fmla="*/ 183823 h 218289"/>
                <a:gd name="connsiteX2" fmla="*/ 32037 w 60387"/>
                <a:gd name="connsiteY2" fmla="*/ 218289 h 218289"/>
                <a:gd name="connsiteX3" fmla="*/ 1988 w 60387"/>
                <a:gd name="connsiteY3" fmla="*/ 188241 h 218289"/>
                <a:gd name="connsiteX4" fmla="*/ 1988 w 60387"/>
                <a:gd name="connsiteY4" fmla="*/ 25629 h 218289"/>
                <a:gd name="connsiteX5" fmla="*/ 30269 w 60387"/>
                <a:gd name="connsiteY5" fmla="*/ 0 h 218289"/>
                <a:gd name="connsiteX6" fmla="*/ 57665 w 60387"/>
                <a:gd name="connsiteY6" fmla="*/ 25629 h 218289"/>
                <a:gd name="connsiteX7" fmla="*/ 59433 w 60387"/>
                <a:gd name="connsiteY7" fmla="*/ 109586 h 218289"/>
                <a:gd name="connsiteX8" fmla="*/ 59433 w 60387"/>
                <a:gd name="connsiteY8" fmla="*/ 109586 h 218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387" h="218289">
                  <a:moveTo>
                    <a:pt x="59433" y="109586"/>
                  </a:moveTo>
                  <a:cubicBezTo>
                    <a:pt x="59433" y="134332"/>
                    <a:pt x="62084" y="159961"/>
                    <a:pt x="58549" y="183823"/>
                  </a:cubicBezTo>
                  <a:cubicBezTo>
                    <a:pt x="56782" y="196195"/>
                    <a:pt x="41758" y="206800"/>
                    <a:pt x="32037" y="218289"/>
                  </a:cubicBezTo>
                  <a:cubicBezTo>
                    <a:pt x="21431" y="208568"/>
                    <a:pt x="2872" y="198847"/>
                    <a:pt x="1988" y="188241"/>
                  </a:cubicBezTo>
                  <a:cubicBezTo>
                    <a:pt x="-663" y="134332"/>
                    <a:pt x="-663" y="80422"/>
                    <a:pt x="1988" y="25629"/>
                  </a:cubicBezTo>
                  <a:cubicBezTo>
                    <a:pt x="2872" y="15908"/>
                    <a:pt x="20547" y="0"/>
                    <a:pt x="30269" y="0"/>
                  </a:cubicBezTo>
                  <a:cubicBezTo>
                    <a:pt x="39990" y="0"/>
                    <a:pt x="56782" y="15908"/>
                    <a:pt x="57665" y="25629"/>
                  </a:cubicBezTo>
                  <a:cubicBezTo>
                    <a:pt x="62084" y="53026"/>
                    <a:pt x="59433" y="81306"/>
                    <a:pt x="59433" y="109586"/>
                  </a:cubicBezTo>
                  <a:cubicBezTo>
                    <a:pt x="59433" y="109586"/>
                    <a:pt x="59433" y="109586"/>
                    <a:pt x="59433" y="109586"/>
                  </a:cubicBezTo>
                  <a:close/>
                </a:path>
              </a:pathLst>
            </a:custGeom>
            <a:grpFill/>
            <a:ln w="883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44" name="任意多边形: 形状 43">
              <a:extLst>
                <a:ext uri="{FF2B5EF4-FFF2-40B4-BE49-F238E27FC236}">
                  <a16:creationId xmlns:a16="http://schemas.microsoft.com/office/drawing/2014/main" id="{F42F9C3F-BB46-412B-8A34-7B11FD7CA0F8}"/>
                </a:ext>
              </a:extLst>
            </p:cNvPr>
            <p:cNvSpPr/>
            <p:nvPr/>
          </p:nvSpPr>
          <p:spPr>
            <a:xfrm>
              <a:off x="4436502" y="-2316854"/>
              <a:ext cx="121959" cy="60804"/>
            </a:xfrm>
            <a:custGeom>
              <a:avLst/>
              <a:gdLst>
                <a:gd name="connsiteX0" fmla="*/ 60980 w 121959"/>
                <a:gd name="connsiteY0" fmla="*/ 59466 h 60804"/>
                <a:gd name="connsiteX1" fmla="*/ 30932 w 121959"/>
                <a:gd name="connsiteY1" fmla="*/ 58582 h 60804"/>
                <a:gd name="connsiteX2" fmla="*/ 0 w 121959"/>
                <a:gd name="connsiteY2" fmla="*/ 29418 h 60804"/>
                <a:gd name="connsiteX3" fmla="*/ 29164 w 121959"/>
                <a:gd name="connsiteY3" fmla="*/ 3789 h 60804"/>
                <a:gd name="connsiteX4" fmla="*/ 85725 w 121959"/>
                <a:gd name="connsiteY4" fmla="*/ 2905 h 60804"/>
                <a:gd name="connsiteX5" fmla="*/ 121959 w 121959"/>
                <a:gd name="connsiteY5" fmla="*/ 31186 h 60804"/>
                <a:gd name="connsiteX6" fmla="*/ 83074 w 121959"/>
                <a:gd name="connsiteY6" fmla="*/ 57698 h 60804"/>
                <a:gd name="connsiteX7" fmla="*/ 60980 w 121959"/>
                <a:gd name="connsiteY7" fmla="*/ 59466 h 60804"/>
                <a:gd name="connsiteX8" fmla="*/ 60980 w 121959"/>
                <a:gd name="connsiteY8" fmla="*/ 59466 h 60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59" h="60804">
                  <a:moveTo>
                    <a:pt x="60980" y="59466"/>
                  </a:moveTo>
                  <a:cubicBezTo>
                    <a:pt x="50374" y="59466"/>
                    <a:pt x="38002" y="63001"/>
                    <a:pt x="30932" y="58582"/>
                  </a:cubicBezTo>
                  <a:cubicBezTo>
                    <a:pt x="18559" y="51512"/>
                    <a:pt x="9721" y="40023"/>
                    <a:pt x="0" y="29418"/>
                  </a:cubicBezTo>
                  <a:cubicBezTo>
                    <a:pt x="9721" y="20580"/>
                    <a:pt x="17675" y="6440"/>
                    <a:pt x="29164" y="3789"/>
                  </a:cubicBezTo>
                  <a:cubicBezTo>
                    <a:pt x="46839" y="-630"/>
                    <a:pt x="68050" y="-1514"/>
                    <a:pt x="85725" y="2905"/>
                  </a:cubicBezTo>
                  <a:cubicBezTo>
                    <a:pt x="99865" y="6440"/>
                    <a:pt x="110470" y="21464"/>
                    <a:pt x="121959" y="31186"/>
                  </a:cubicBezTo>
                  <a:cubicBezTo>
                    <a:pt x="109587" y="40023"/>
                    <a:pt x="97214" y="50628"/>
                    <a:pt x="83074" y="57698"/>
                  </a:cubicBezTo>
                  <a:cubicBezTo>
                    <a:pt x="77771" y="62117"/>
                    <a:pt x="68934" y="59466"/>
                    <a:pt x="60980" y="59466"/>
                  </a:cubicBezTo>
                  <a:cubicBezTo>
                    <a:pt x="60980" y="59466"/>
                    <a:pt x="60980" y="59466"/>
                    <a:pt x="60980" y="59466"/>
                  </a:cubicBezTo>
                  <a:close/>
                </a:path>
              </a:pathLst>
            </a:custGeom>
            <a:grpFill/>
            <a:ln w="883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45" name="任意多边形: 形状 44">
              <a:extLst>
                <a:ext uri="{FF2B5EF4-FFF2-40B4-BE49-F238E27FC236}">
                  <a16:creationId xmlns:a16="http://schemas.microsoft.com/office/drawing/2014/main" id="{CE37C2A5-3DA6-4E98-A843-1C332980EEE1}"/>
                </a:ext>
              </a:extLst>
            </p:cNvPr>
            <p:cNvSpPr/>
            <p:nvPr/>
          </p:nvSpPr>
          <p:spPr>
            <a:xfrm>
              <a:off x="4916386" y="-2317042"/>
              <a:ext cx="121959" cy="60832"/>
            </a:xfrm>
            <a:custGeom>
              <a:avLst/>
              <a:gdLst>
                <a:gd name="connsiteX0" fmla="*/ 60979 w 121959"/>
                <a:gd name="connsiteY0" fmla="*/ 59654 h 60832"/>
                <a:gd name="connsiteX1" fmla="*/ 34466 w 121959"/>
                <a:gd name="connsiteY1" fmla="*/ 58770 h 60832"/>
                <a:gd name="connsiteX2" fmla="*/ 0 w 121959"/>
                <a:gd name="connsiteY2" fmla="*/ 32257 h 60832"/>
                <a:gd name="connsiteX3" fmla="*/ 31815 w 121959"/>
                <a:gd name="connsiteY3" fmla="*/ 3977 h 60832"/>
                <a:gd name="connsiteX4" fmla="*/ 83957 w 121959"/>
                <a:gd name="connsiteY4" fmla="*/ 3977 h 60832"/>
                <a:gd name="connsiteX5" fmla="*/ 121959 w 121959"/>
                <a:gd name="connsiteY5" fmla="*/ 30490 h 60832"/>
                <a:gd name="connsiteX6" fmla="*/ 82190 w 121959"/>
                <a:gd name="connsiteY6" fmla="*/ 59654 h 60832"/>
                <a:gd name="connsiteX7" fmla="*/ 60979 w 121959"/>
                <a:gd name="connsiteY7" fmla="*/ 59654 h 60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59" h="60832">
                  <a:moveTo>
                    <a:pt x="60979" y="59654"/>
                  </a:moveTo>
                  <a:cubicBezTo>
                    <a:pt x="52142" y="59654"/>
                    <a:pt x="41536" y="62305"/>
                    <a:pt x="34466" y="58770"/>
                  </a:cubicBezTo>
                  <a:cubicBezTo>
                    <a:pt x="22094" y="51700"/>
                    <a:pt x="11489" y="41095"/>
                    <a:pt x="0" y="32257"/>
                  </a:cubicBezTo>
                  <a:cubicBezTo>
                    <a:pt x="10605" y="22536"/>
                    <a:pt x="19442" y="7512"/>
                    <a:pt x="31815" y="3977"/>
                  </a:cubicBezTo>
                  <a:cubicBezTo>
                    <a:pt x="47723" y="-1326"/>
                    <a:pt x="68049" y="-1326"/>
                    <a:pt x="83957" y="3977"/>
                  </a:cubicBezTo>
                  <a:cubicBezTo>
                    <a:pt x="98097" y="7512"/>
                    <a:pt x="109586" y="20768"/>
                    <a:pt x="121959" y="30490"/>
                  </a:cubicBezTo>
                  <a:cubicBezTo>
                    <a:pt x="108703" y="40211"/>
                    <a:pt x="96330" y="51700"/>
                    <a:pt x="82190" y="59654"/>
                  </a:cubicBezTo>
                  <a:cubicBezTo>
                    <a:pt x="76887" y="62305"/>
                    <a:pt x="68049" y="59654"/>
                    <a:pt x="60979" y="59654"/>
                  </a:cubicBezTo>
                  <a:close/>
                </a:path>
              </a:pathLst>
            </a:custGeom>
            <a:grpFill/>
            <a:ln w="883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46" name="任意多边形: 形状 45">
              <a:extLst>
                <a:ext uri="{FF2B5EF4-FFF2-40B4-BE49-F238E27FC236}">
                  <a16:creationId xmlns:a16="http://schemas.microsoft.com/office/drawing/2014/main" id="{EB8208CB-2737-49DD-A2E9-20612C2043CE}"/>
                </a:ext>
              </a:extLst>
            </p:cNvPr>
            <p:cNvSpPr/>
            <p:nvPr/>
          </p:nvSpPr>
          <p:spPr>
            <a:xfrm>
              <a:off x="4605301" y="-2331934"/>
              <a:ext cx="73253" cy="93105"/>
            </a:xfrm>
            <a:custGeom>
              <a:avLst/>
              <a:gdLst>
                <a:gd name="connsiteX0" fmla="*/ 0 w 73253"/>
                <a:gd name="connsiteY0" fmla="*/ 47149 h 93105"/>
                <a:gd name="connsiteX1" fmla="*/ 42421 w 73253"/>
                <a:gd name="connsiteY1" fmla="*/ 310 h 93105"/>
                <a:gd name="connsiteX2" fmla="*/ 71585 w 73253"/>
                <a:gd name="connsiteY2" fmla="*/ 46266 h 93105"/>
                <a:gd name="connsiteX3" fmla="*/ 45956 w 73253"/>
                <a:gd name="connsiteY3" fmla="*/ 93105 h 93105"/>
                <a:gd name="connsiteX4" fmla="*/ 0 w 73253"/>
                <a:gd name="connsiteY4" fmla="*/ 47149 h 931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253" h="93105">
                  <a:moveTo>
                    <a:pt x="0" y="47149"/>
                  </a:moveTo>
                  <a:cubicBezTo>
                    <a:pt x="18559" y="25055"/>
                    <a:pt x="29164" y="2078"/>
                    <a:pt x="42421" y="310"/>
                  </a:cubicBezTo>
                  <a:cubicBezTo>
                    <a:pt x="73352" y="-3225"/>
                    <a:pt x="76003" y="24172"/>
                    <a:pt x="71585" y="46266"/>
                  </a:cubicBezTo>
                  <a:cubicBezTo>
                    <a:pt x="68050" y="63058"/>
                    <a:pt x="54793" y="77198"/>
                    <a:pt x="45956" y="93105"/>
                  </a:cubicBezTo>
                  <a:cubicBezTo>
                    <a:pt x="31815" y="79849"/>
                    <a:pt x="19443" y="66592"/>
                    <a:pt x="0" y="47149"/>
                  </a:cubicBezTo>
                  <a:close/>
                </a:path>
              </a:pathLst>
            </a:custGeom>
            <a:grpFill/>
            <a:ln w="883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47" name="任意多边形: 形状 46">
              <a:extLst>
                <a:ext uri="{FF2B5EF4-FFF2-40B4-BE49-F238E27FC236}">
                  <a16:creationId xmlns:a16="http://schemas.microsoft.com/office/drawing/2014/main" id="{F7DD0934-39A7-4CBE-9764-08626F128B31}"/>
                </a:ext>
              </a:extLst>
            </p:cNvPr>
            <p:cNvSpPr/>
            <p:nvPr/>
          </p:nvSpPr>
          <p:spPr>
            <a:xfrm>
              <a:off x="4693677" y="-2333392"/>
              <a:ext cx="72922" cy="92348"/>
            </a:xfrm>
            <a:custGeom>
              <a:avLst/>
              <a:gdLst>
                <a:gd name="connsiteX0" fmla="*/ 0 w 72922"/>
                <a:gd name="connsiteY0" fmla="*/ 48607 h 92348"/>
                <a:gd name="connsiteX1" fmla="*/ 44188 w 72922"/>
                <a:gd name="connsiteY1" fmla="*/ 0 h 92348"/>
                <a:gd name="connsiteX2" fmla="*/ 70701 w 72922"/>
                <a:gd name="connsiteY2" fmla="*/ 45956 h 92348"/>
                <a:gd name="connsiteX3" fmla="*/ 43304 w 72922"/>
                <a:gd name="connsiteY3" fmla="*/ 91912 h 92348"/>
                <a:gd name="connsiteX4" fmla="*/ 0 w 72922"/>
                <a:gd name="connsiteY4" fmla="*/ 48607 h 923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922" h="92348">
                  <a:moveTo>
                    <a:pt x="0" y="48607"/>
                  </a:moveTo>
                  <a:cubicBezTo>
                    <a:pt x="19443" y="27397"/>
                    <a:pt x="31815" y="13256"/>
                    <a:pt x="44188" y="0"/>
                  </a:cubicBezTo>
                  <a:cubicBezTo>
                    <a:pt x="53026" y="15024"/>
                    <a:pt x="67166" y="30048"/>
                    <a:pt x="70701" y="45956"/>
                  </a:cubicBezTo>
                  <a:cubicBezTo>
                    <a:pt x="75120" y="66282"/>
                    <a:pt x="76003" y="96330"/>
                    <a:pt x="43304" y="91912"/>
                  </a:cubicBezTo>
                  <a:cubicBezTo>
                    <a:pt x="30048" y="91028"/>
                    <a:pt x="19443" y="68934"/>
                    <a:pt x="0" y="48607"/>
                  </a:cubicBezTo>
                  <a:close/>
                </a:path>
              </a:pathLst>
            </a:custGeom>
            <a:grpFill/>
            <a:ln w="883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48" name="任意多边形: 形状 47">
              <a:extLst>
                <a:ext uri="{FF2B5EF4-FFF2-40B4-BE49-F238E27FC236}">
                  <a16:creationId xmlns:a16="http://schemas.microsoft.com/office/drawing/2014/main" id="{A3D6D119-A786-434E-85A9-E6F151A2AAC6}"/>
                </a:ext>
              </a:extLst>
            </p:cNvPr>
            <p:cNvSpPr/>
            <p:nvPr/>
          </p:nvSpPr>
          <p:spPr>
            <a:xfrm>
              <a:off x="4796924" y="-2333392"/>
              <a:ext cx="73506" cy="93096"/>
            </a:xfrm>
            <a:custGeom>
              <a:avLst/>
              <a:gdLst>
                <a:gd name="connsiteX0" fmla="*/ 73506 w 73506"/>
                <a:gd name="connsiteY0" fmla="*/ 47723 h 93096"/>
                <a:gd name="connsiteX1" fmla="*/ 30202 w 73506"/>
                <a:gd name="connsiteY1" fmla="*/ 92795 h 93096"/>
                <a:gd name="connsiteX2" fmla="*/ 1921 w 73506"/>
                <a:gd name="connsiteY2" fmla="*/ 46840 h 93096"/>
                <a:gd name="connsiteX3" fmla="*/ 28434 w 73506"/>
                <a:gd name="connsiteY3" fmla="*/ 0 h 93096"/>
                <a:gd name="connsiteX4" fmla="*/ 73506 w 73506"/>
                <a:gd name="connsiteY4" fmla="*/ 47723 h 93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506" h="93096">
                  <a:moveTo>
                    <a:pt x="73506" y="47723"/>
                  </a:moveTo>
                  <a:cubicBezTo>
                    <a:pt x="54063" y="68934"/>
                    <a:pt x="43458" y="91028"/>
                    <a:pt x="30202" y="92795"/>
                  </a:cubicBezTo>
                  <a:cubicBezTo>
                    <a:pt x="-1614" y="96330"/>
                    <a:pt x="-2498" y="68050"/>
                    <a:pt x="1921" y="46840"/>
                  </a:cubicBezTo>
                  <a:cubicBezTo>
                    <a:pt x="5456" y="30048"/>
                    <a:pt x="18713" y="15908"/>
                    <a:pt x="28434" y="0"/>
                  </a:cubicBezTo>
                  <a:cubicBezTo>
                    <a:pt x="40807" y="13256"/>
                    <a:pt x="54063" y="26513"/>
                    <a:pt x="73506" y="47723"/>
                  </a:cubicBezTo>
                  <a:close/>
                </a:path>
              </a:pathLst>
            </a:custGeom>
            <a:grpFill/>
            <a:ln w="883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49" name="任意多边形: 形状 48">
              <a:extLst>
                <a:ext uri="{FF2B5EF4-FFF2-40B4-BE49-F238E27FC236}">
                  <a16:creationId xmlns:a16="http://schemas.microsoft.com/office/drawing/2014/main" id="{3EB19C5A-F9A6-48CC-844D-0CCF6F29A6CD}"/>
                </a:ext>
              </a:extLst>
            </p:cNvPr>
            <p:cNvSpPr/>
            <p:nvPr/>
          </p:nvSpPr>
          <p:spPr>
            <a:xfrm>
              <a:off x="4524216" y="-1788128"/>
              <a:ext cx="159861" cy="218307"/>
            </a:xfrm>
            <a:custGeom>
              <a:avLst/>
              <a:gdLst>
                <a:gd name="connsiteX0" fmla="*/ 90806 w 159861"/>
                <a:gd name="connsiteY0" fmla="*/ 148490 h 218307"/>
                <a:gd name="connsiteX1" fmla="*/ 58107 w 159861"/>
                <a:gd name="connsiteY1" fmla="*/ 186492 h 218307"/>
                <a:gd name="connsiteX2" fmla="*/ 28943 w 159861"/>
                <a:gd name="connsiteY2" fmla="*/ 218307 h 218307"/>
                <a:gd name="connsiteX3" fmla="*/ 2430 w 159861"/>
                <a:gd name="connsiteY3" fmla="*/ 180305 h 218307"/>
                <a:gd name="connsiteX4" fmla="*/ 1547 w 159861"/>
                <a:gd name="connsiteY4" fmla="*/ 75137 h 218307"/>
                <a:gd name="connsiteX5" fmla="*/ 78434 w 159861"/>
                <a:gd name="connsiteY5" fmla="*/ 17 h 218307"/>
                <a:gd name="connsiteX6" fmla="*/ 157973 w 159861"/>
                <a:gd name="connsiteY6" fmla="*/ 77789 h 218307"/>
                <a:gd name="connsiteX7" fmla="*/ 157089 w 159861"/>
                <a:gd name="connsiteY7" fmla="*/ 169700 h 218307"/>
                <a:gd name="connsiteX8" fmla="*/ 132343 w 159861"/>
                <a:gd name="connsiteY8" fmla="*/ 218307 h 218307"/>
                <a:gd name="connsiteX9" fmla="*/ 98761 w 159861"/>
                <a:gd name="connsiteY9" fmla="*/ 175887 h 218307"/>
                <a:gd name="connsiteX10" fmla="*/ 90806 w 159861"/>
                <a:gd name="connsiteY10" fmla="*/ 148490 h 218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9861" h="218307">
                  <a:moveTo>
                    <a:pt x="90806" y="148490"/>
                  </a:moveTo>
                  <a:cubicBezTo>
                    <a:pt x="75782" y="166165"/>
                    <a:pt x="66945" y="176770"/>
                    <a:pt x="58107" y="186492"/>
                  </a:cubicBezTo>
                  <a:cubicBezTo>
                    <a:pt x="48386" y="197097"/>
                    <a:pt x="38665" y="207702"/>
                    <a:pt x="28943" y="218307"/>
                  </a:cubicBezTo>
                  <a:cubicBezTo>
                    <a:pt x="19222" y="205934"/>
                    <a:pt x="3314" y="193562"/>
                    <a:pt x="2430" y="180305"/>
                  </a:cubicBezTo>
                  <a:cubicBezTo>
                    <a:pt x="-1105" y="145838"/>
                    <a:pt x="-221" y="109604"/>
                    <a:pt x="1547" y="75137"/>
                  </a:cubicBezTo>
                  <a:cubicBezTo>
                    <a:pt x="4198" y="31833"/>
                    <a:pt x="37781" y="17"/>
                    <a:pt x="78434" y="17"/>
                  </a:cubicBezTo>
                  <a:cubicBezTo>
                    <a:pt x="120855" y="-866"/>
                    <a:pt x="155321" y="31833"/>
                    <a:pt x="157973" y="77789"/>
                  </a:cubicBezTo>
                  <a:cubicBezTo>
                    <a:pt x="159740" y="108720"/>
                    <a:pt x="161507" y="139652"/>
                    <a:pt x="157089" y="169700"/>
                  </a:cubicBezTo>
                  <a:cubicBezTo>
                    <a:pt x="154437" y="186492"/>
                    <a:pt x="141181" y="202399"/>
                    <a:pt x="132343" y="218307"/>
                  </a:cubicBezTo>
                  <a:cubicBezTo>
                    <a:pt x="120855" y="204167"/>
                    <a:pt x="109366" y="190027"/>
                    <a:pt x="98761" y="175887"/>
                  </a:cubicBezTo>
                  <a:cubicBezTo>
                    <a:pt x="96993" y="172351"/>
                    <a:pt x="96993" y="167932"/>
                    <a:pt x="90806" y="148490"/>
                  </a:cubicBezTo>
                  <a:close/>
                </a:path>
              </a:pathLst>
            </a:custGeom>
            <a:grpFill/>
            <a:ln w="883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50" name="任意多边形: 形状 49">
              <a:extLst>
                <a:ext uri="{FF2B5EF4-FFF2-40B4-BE49-F238E27FC236}">
                  <a16:creationId xmlns:a16="http://schemas.microsoft.com/office/drawing/2014/main" id="{D1BFCC92-4EAA-4C66-A407-9EE5A1C2D887}"/>
                </a:ext>
              </a:extLst>
            </p:cNvPr>
            <p:cNvSpPr/>
            <p:nvPr/>
          </p:nvSpPr>
          <p:spPr>
            <a:xfrm>
              <a:off x="4145081" y="-1789952"/>
              <a:ext cx="160525" cy="220131"/>
            </a:xfrm>
            <a:custGeom>
              <a:avLst/>
              <a:gdLst>
                <a:gd name="connsiteX0" fmla="*/ 159740 w 160525"/>
                <a:gd name="connsiteY0" fmla="*/ 144128 h 220131"/>
                <a:gd name="connsiteX1" fmla="*/ 158856 w 160525"/>
                <a:gd name="connsiteY1" fmla="*/ 152081 h 220131"/>
                <a:gd name="connsiteX2" fmla="*/ 124390 w 160525"/>
                <a:gd name="connsiteY2" fmla="*/ 220131 h 220131"/>
                <a:gd name="connsiteX3" fmla="*/ 1546 w 160525"/>
                <a:gd name="connsiteY3" fmla="*/ 142360 h 220131"/>
                <a:gd name="connsiteX4" fmla="*/ 2430 w 160525"/>
                <a:gd name="connsiteY4" fmla="*/ 71659 h 220131"/>
                <a:gd name="connsiteX5" fmla="*/ 83737 w 160525"/>
                <a:gd name="connsiteY5" fmla="*/ 74 h 220131"/>
                <a:gd name="connsiteX6" fmla="*/ 159740 w 160525"/>
                <a:gd name="connsiteY6" fmla="*/ 76961 h 220131"/>
                <a:gd name="connsiteX7" fmla="*/ 159740 w 160525"/>
                <a:gd name="connsiteY7" fmla="*/ 144128 h 220131"/>
                <a:gd name="connsiteX8" fmla="*/ 60759 w 160525"/>
                <a:gd name="connsiteY8" fmla="*/ 144128 h 220131"/>
                <a:gd name="connsiteX9" fmla="*/ 94342 w 160525"/>
                <a:gd name="connsiteY9" fmla="*/ 126453 h 220131"/>
                <a:gd name="connsiteX10" fmla="*/ 98760 w 160525"/>
                <a:gd name="connsiteY10" fmla="*/ 74310 h 220131"/>
                <a:gd name="connsiteX11" fmla="*/ 74899 w 160525"/>
                <a:gd name="connsiteY11" fmla="*/ 61937 h 220131"/>
                <a:gd name="connsiteX12" fmla="*/ 60759 w 160525"/>
                <a:gd name="connsiteY12" fmla="*/ 99940 h 220131"/>
                <a:gd name="connsiteX13" fmla="*/ 60759 w 160525"/>
                <a:gd name="connsiteY13" fmla="*/ 144128 h 22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0525" h="220131">
                  <a:moveTo>
                    <a:pt x="159740" y="144128"/>
                  </a:moveTo>
                  <a:cubicBezTo>
                    <a:pt x="159740" y="140593"/>
                    <a:pt x="160624" y="146779"/>
                    <a:pt x="158856" y="152081"/>
                  </a:cubicBezTo>
                  <a:cubicBezTo>
                    <a:pt x="149135" y="175943"/>
                    <a:pt x="180067" y="220131"/>
                    <a:pt x="124390" y="220131"/>
                  </a:cubicBezTo>
                  <a:cubicBezTo>
                    <a:pt x="38665" y="220131"/>
                    <a:pt x="6849" y="200688"/>
                    <a:pt x="1546" y="142360"/>
                  </a:cubicBezTo>
                  <a:cubicBezTo>
                    <a:pt x="-221" y="119382"/>
                    <a:pt x="-1105" y="95521"/>
                    <a:pt x="2430" y="71659"/>
                  </a:cubicBezTo>
                  <a:cubicBezTo>
                    <a:pt x="7733" y="28355"/>
                    <a:pt x="43083" y="-1693"/>
                    <a:pt x="83737" y="74"/>
                  </a:cubicBezTo>
                  <a:cubicBezTo>
                    <a:pt x="124390" y="958"/>
                    <a:pt x="156205" y="32773"/>
                    <a:pt x="159740" y="76961"/>
                  </a:cubicBezTo>
                  <a:cubicBezTo>
                    <a:pt x="161508" y="96404"/>
                    <a:pt x="159740" y="114963"/>
                    <a:pt x="159740" y="144128"/>
                  </a:cubicBezTo>
                  <a:close/>
                  <a:moveTo>
                    <a:pt x="60759" y="144128"/>
                  </a:moveTo>
                  <a:cubicBezTo>
                    <a:pt x="75783" y="137057"/>
                    <a:pt x="91690" y="133523"/>
                    <a:pt x="94342" y="126453"/>
                  </a:cubicBezTo>
                  <a:cubicBezTo>
                    <a:pt x="99644" y="110544"/>
                    <a:pt x="100528" y="91102"/>
                    <a:pt x="98760" y="74310"/>
                  </a:cubicBezTo>
                  <a:cubicBezTo>
                    <a:pt x="97877" y="69892"/>
                    <a:pt x="82853" y="66356"/>
                    <a:pt x="74899" y="61937"/>
                  </a:cubicBezTo>
                  <a:cubicBezTo>
                    <a:pt x="70480" y="74310"/>
                    <a:pt x="63410" y="86683"/>
                    <a:pt x="60759" y="99940"/>
                  </a:cubicBezTo>
                  <a:cubicBezTo>
                    <a:pt x="58991" y="113196"/>
                    <a:pt x="60759" y="128220"/>
                    <a:pt x="60759" y="144128"/>
                  </a:cubicBezTo>
                  <a:close/>
                </a:path>
              </a:pathLst>
            </a:custGeom>
            <a:grpFill/>
            <a:ln w="883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51" name="任意多边形: 形状 50">
              <a:extLst>
                <a:ext uri="{FF2B5EF4-FFF2-40B4-BE49-F238E27FC236}">
                  <a16:creationId xmlns:a16="http://schemas.microsoft.com/office/drawing/2014/main" id="{2BDB17C0-A9FB-4307-9436-B1273C9563F7}"/>
                </a:ext>
              </a:extLst>
            </p:cNvPr>
            <p:cNvSpPr/>
            <p:nvPr/>
          </p:nvSpPr>
          <p:spPr>
            <a:xfrm>
              <a:off x="4330879" y="-1788994"/>
              <a:ext cx="160538" cy="220940"/>
            </a:xfrm>
            <a:custGeom>
              <a:avLst/>
              <a:gdLst>
                <a:gd name="connsiteX0" fmla="*/ 1339 w 160538"/>
                <a:gd name="connsiteY0" fmla="*/ 90144 h 220940"/>
                <a:gd name="connsiteX1" fmla="*/ 2222 w 160538"/>
                <a:gd name="connsiteY1" fmla="*/ 33583 h 220940"/>
                <a:gd name="connsiteX2" fmla="*/ 29619 w 160538"/>
                <a:gd name="connsiteY2" fmla="*/ 0 h 220940"/>
                <a:gd name="connsiteX3" fmla="*/ 57900 w 160538"/>
                <a:gd name="connsiteY3" fmla="*/ 32699 h 220940"/>
                <a:gd name="connsiteX4" fmla="*/ 60551 w 160538"/>
                <a:gd name="connsiteY4" fmla="*/ 129029 h 220940"/>
                <a:gd name="connsiteX5" fmla="*/ 81761 w 160538"/>
                <a:gd name="connsiteY5" fmla="*/ 159961 h 220940"/>
                <a:gd name="connsiteX6" fmla="*/ 99436 w 160538"/>
                <a:gd name="connsiteY6" fmla="*/ 130797 h 220940"/>
                <a:gd name="connsiteX7" fmla="*/ 102088 w 160538"/>
                <a:gd name="connsiteY7" fmla="*/ 43304 h 220940"/>
                <a:gd name="connsiteX8" fmla="*/ 129484 w 160538"/>
                <a:gd name="connsiteY8" fmla="*/ 884 h 220940"/>
                <a:gd name="connsiteX9" fmla="*/ 157765 w 160538"/>
                <a:gd name="connsiteY9" fmla="*/ 41537 h 220940"/>
                <a:gd name="connsiteX10" fmla="*/ 158648 w 160538"/>
                <a:gd name="connsiteY10" fmla="*/ 142286 h 220940"/>
                <a:gd name="connsiteX11" fmla="*/ 79994 w 160538"/>
                <a:gd name="connsiteY11" fmla="*/ 220941 h 220940"/>
                <a:gd name="connsiteX12" fmla="*/ 455 w 160538"/>
                <a:gd name="connsiteY12" fmla="*/ 139634 h 220940"/>
                <a:gd name="connsiteX13" fmla="*/ 1339 w 160538"/>
                <a:gd name="connsiteY13" fmla="*/ 90144 h 220940"/>
                <a:gd name="connsiteX14" fmla="*/ 1339 w 160538"/>
                <a:gd name="connsiteY14" fmla="*/ 90144 h 220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0538" h="220940">
                  <a:moveTo>
                    <a:pt x="1339" y="90144"/>
                  </a:moveTo>
                  <a:cubicBezTo>
                    <a:pt x="1339" y="70701"/>
                    <a:pt x="-2196" y="51258"/>
                    <a:pt x="2222" y="33583"/>
                  </a:cubicBezTo>
                  <a:cubicBezTo>
                    <a:pt x="5757" y="21210"/>
                    <a:pt x="19898" y="11489"/>
                    <a:pt x="29619" y="0"/>
                  </a:cubicBezTo>
                  <a:cubicBezTo>
                    <a:pt x="39341" y="10605"/>
                    <a:pt x="56132" y="20326"/>
                    <a:pt x="57900" y="32699"/>
                  </a:cubicBezTo>
                  <a:cubicBezTo>
                    <a:pt x="62319" y="64515"/>
                    <a:pt x="57900" y="97214"/>
                    <a:pt x="60551" y="129029"/>
                  </a:cubicBezTo>
                  <a:cubicBezTo>
                    <a:pt x="61435" y="139634"/>
                    <a:pt x="73807" y="149356"/>
                    <a:pt x="81761" y="159961"/>
                  </a:cubicBezTo>
                  <a:cubicBezTo>
                    <a:pt x="87948" y="150240"/>
                    <a:pt x="98553" y="140518"/>
                    <a:pt x="99436" y="130797"/>
                  </a:cubicBezTo>
                  <a:cubicBezTo>
                    <a:pt x="102088" y="101633"/>
                    <a:pt x="97669" y="71585"/>
                    <a:pt x="102088" y="43304"/>
                  </a:cubicBezTo>
                  <a:cubicBezTo>
                    <a:pt x="104739" y="28281"/>
                    <a:pt x="119763" y="15024"/>
                    <a:pt x="129484" y="884"/>
                  </a:cubicBezTo>
                  <a:cubicBezTo>
                    <a:pt x="139206" y="14140"/>
                    <a:pt x="155997" y="27396"/>
                    <a:pt x="157765" y="41537"/>
                  </a:cubicBezTo>
                  <a:cubicBezTo>
                    <a:pt x="162184" y="75120"/>
                    <a:pt x="160416" y="108703"/>
                    <a:pt x="158648" y="142286"/>
                  </a:cubicBezTo>
                  <a:cubicBezTo>
                    <a:pt x="155997" y="189125"/>
                    <a:pt x="123298" y="220057"/>
                    <a:pt x="79994" y="220941"/>
                  </a:cubicBezTo>
                  <a:cubicBezTo>
                    <a:pt x="35806" y="220941"/>
                    <a:pt x="2222" y="187358"/>
                    <a:pt x="455" y="139634"/>
                  </a:cubicBezTo>
                  <a:cubicBezTo>
                    <a:pt x="455" y="122843"/>
                    <a:pt x="1339" y="106935"/>
                    <a:pt x="1339" y="90144"/>
                  </a:cubicBezTo>
                  <a:cubicBezTo>
                    <a:pt x="1339" y="90144"/>
                    <a:pt x="1339" y="90144"/>
                    <a:pt x="1339" y="90144"/>
                  </a:cubicBezTo>
                  <a:close/>
                </a:path>
              </a:pathLst>
            </a:custGeom>
            <a:grpFill/>
            <a:ln w="883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52" name="任意多边形: 形状 51">
              <a:extLst>
                <a:ext uri="{FF2B5EF4-FFF2-40B4-BE49-F238E27FC236}">
                  <a16:creationId xmlns:a16="http://schemas.microsoft.com/office/drawing/2014/main" id="{253DE963-8A41-4BFC-A5E9-070EB4356BFF}"/>
                </a:ext>
              </a:extLst>
            </p:cNvPr>
            <p:cNvSpPr/>
            <p:nvPr/>
          </p:nvSpPr>
          <p:spPr>
            <a:xfrm>
              <a:off x="4714004" y="-1788110"/>
              <a:ext cx="153812" cy="220057"/>
            </a:xfrm>
            <a:custGeom>
              <a:avLst/>
              <a:gdLst>
                <a:gd name="connsiteX0" fmla="*/ 58328 w 153812"/>
                <a:gd name="connsiteY0" fmla="*/ 163496 h 220057"/>
                <a:gd name="connsiteX1" fmla="*/ 129029 w 153812"/>
                <a:gd name="connsiteY1" fmla="*/ 164380 h 220057"/>
                <a:gd name="connsiteX2" fmla="*/ 153775 w 153812"/>
                <a:gd name="connsiteY2" fmla="*/ 191777 h 220057"/>
                <a:gd name="connsiteX3" fmla="*/ 127262 w 153812"/>
                <a:gd name="connsiteY3" fmla="*/ 217406 h 220057"/>
                <a:gd name="connsiteX4" fmla="*/ 30932 w 153812"/>
                <a:gd name="connsiteY4" fmla="*/ 217406 h 220057"/>
                <a:gd name="connsiteX5" fmla="*/ 2651 w 153812"/>
                <a:gd name="connsiteY5" fmla="*/ 186474 h 220057"/>
                <a:gd name="connsiteX6" fmla="*/ 2651 w 153812"/>
                <a:gd name="connsiteY6" fmla="*/ 32699 h 220057"/>
                <a:gd name="connsiteX7" fmla="*/ 30048 w 153812"/>
                <a:gd name="connsiteY7" fmla="*/ 0 h 220057"/>
                <a:gd name="connsiteX8" fmla="*/ 57444 w 153812"/>
                <a:gd name="connsiteY8" fmla="*/ 37118 h 220057"/>
                <a:gd name="connsiteX9" fmla="*/ 58328 w 153812"/>
                <a:gd name="connsiteY9" fmla="*/ 163496 h 220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3812" h="220057">
                  <a:moveTo>
                    <a:pt x="58328" y="163496"/>
                  </a:moveTo>
                  <a:cubicBezTo>
                    <a:pt x="85725" y="163496"/>
                    <a:pt x="107819" y="159961"/>
                    <a:pt x="129029" y="164380"/>
                  </a:cubicBezTo>
                  <a:cubicBezTo>
                    <a:pt x="139634" y="167031"/>
                    <a:pt x="154658" y="182939"/>
                    <a:pt x="153775" y="191777"/>
                  </a:cubicBezTo>
                  <a:cubicBezTo>
                    <a:pt x="153775" y="201498"/>
                    <a:pt x="137867" y="216522"/>
                    <a:pt x="127262" y="217406"/>
                  </a:cubicBezTo>
                  <a:cubicBezTo>
                    <a:pt x="95446" y="220941"/>
                    <a:pt x="62747" y="220941"/>
                    <a:pt x="30932" y="217406"/>
                  </a:cubicBezTo>
                  <a:cubicBezTo>
                    <a:pt x="20326" y="215638"/>
                    <a:pt x="3535" y="197963"/>
                    <a:pt x="2651" y="186474"/>
                  </a:cubicBezTo>
                  <a:cubicBezTo>
                    <a:pt x="-884" y="135216"/>
                    <a:pt x="-884" y="83957"/>
                    <a:pt x="2651" y="32699"/>
                  </a:cubicBezTo>
                  <a:cubicBezTo>
                    <a:pt x="3535" y="21211"/>
                    <a:pt x="20326" y="10605"/>
                    <a:pt x="30048" y="0"/>
                  </a:cubicBezTo>
                  <a:cubicBezTo>
                    <a:pt x="39769" y="12373"/>
                    <a:pt x="56561" y="23862"/>
                    <a:pt x="57444" y="37118"/>
                  </a:cubicBezTo>
                  <a:cubicBezTo>
                    <a:pt x="60980" y="76004"/>
                    <a:pt x="58328" y="115773"/>
                    <a:pt x="58328" y="163496"/>
                  </a:cubicBezTo>
                  <a:close/>
                </a:path>
              </a:pathLst>
            </a:custGeom>
            <a:grpFill/>
            <a:ln w="883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53" name="任意多边形: 形状 52">
              <a:extLst>
                <a:ext uri="{FF2B5EF4-FFF2-40B4-BE49-F238E27FC236}">
                  <a16:creationId xmlns:a16="http://schemas.microsoft.com/office/drawing/2014/main" id="{A8AA9479-2772-48C5-AB1F-7090812B7ABC}"/>
                </a:ext>
              </a:extLst>
            </p:cNvPr>
            <p:cNvSpPr/>
            <p:nvPr/>
          </p:nvSpPr>
          <p:spPr>
            <a:xfrm>
              <a:off x="4987087" y="-1792308"/>
              <a:ext cx="155542" cy="220541"/>
            </a:xfrm>
            <a:custGeom>
              <a:avLst/>
              <a:gdLst>
                <a:gd name="connsiteX0" fmla="*/ 50374 w 155542"/>
                <a:gd name="connsiteY0" fmla="*/ 66945 h 220541"/>
                <a:gd name="connsiteX1" fmla="*/ 35351 w 155542"/>
                <a:gd name="connsiteY1" fmla="*/ 60759 h 220541"/>
                <a:gd name="connsiteX2" fmla="*/ 0 w 155542"/>
                <a:gd name="connsiteY2" fmla="*/ 29827 h 220541"/>
                <a:gd name="connsiteX3" fmla="*/ 44188 w 155542"/>
                <a:gd name="connsiteY3" fmla="*/ 3314 h 220541"/>
                <a:gd name="connsiteX4" fmla="*/ 100749 w 155542"/>
                <a:gd name="connsiteY4" fmla="*/ 3314 h 220541"/>
                <a:gd name="connsiteX5" fmla="*/ 155542 w 155542"/>
                <a:gd name="connsiteY5" fmla="*/ 26292 h 220541"/>
                <a:gd name="connsiteX6" fmla="*/ 119308 w 155542"/>
                <a:gd name="connsiteY6" fmla="*/ 70480 h 220541"/>
                <a:gd name="connsiteX7" fmla="*/ 106935 w 155542"/>
                <a:gd name="connsiteY7" fmla="*/ 64293 h 220541"/>
                <a:gd name="connsiteX8" fmla="*/ 106935 w 155542"/>
                <a:gd name="connsiteY8" fmla="*/ 178299 h 220541"/>
                <a:gd name="connsiteX9" fmla="*/ 76887 w 155542"/>
                <a:gd name="connsiteY9" fmla="*/ 219836 h 220541"/>
                <a:gd name="connsiteX10" fmla="*/ 51258 w 155542"/>
                <a:gd name="connsiteY10" fmla="*/ 178299 h 220541"/>
                <a:gd name="connsiteX11" fmla="*/ 50374 w 155542"/>
                <a:gd name="connsiteY11" fmla="*/ 66945 h 220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5542" h="220541">
                  <a:moveTo>
                    <a:pt x="50374" y="66945"/>
                  </a:moveTo>
                  <a:cubicBezTo>
                    <a:pt x="43304" y="64293"/>
                    <a:pt x="38885" y="63410"/>
                    <a:pt x="35351" y="60759"/>
                  </a:cubicBezTo>
                  <a:cubicBezTo>
                    <a:pt x="22978" y="51037"/>
                    <a:pt x="11489" y="40432"/>
                    <a:pt x="0" y="29827"/>
                  </a:cubicBezTo>
                  <a:cubicBezTo>
                    <a:pt x="15024" y="20989"/>
                    <a:pt x="28280" y="7733"/>
                    <a:pt x="44188" y="3314"/>
                  </a:cubicBezTo>
                  <a:cubicBezTo>
                    <a:pt x="61863" y="-1105"/>
                    <a:pt x="83073" y="-1105"/>
                    <a:pt x="100749" y="3314"/>
                  </a:cubicBezTo>
                  <a:cubicBezTo>
                    <a:pt x="120192" y="7733"/>
                    <a:pt x="137867" y="18338"/>
                    <a:pt x="155542" y="26292"/>
                  </a:cubicBezTo>
                  <a:cubicBezTo>
                    <a:pt x="143169" y="41316"/>
                    <a:pt x="131680" y="56340"/>
                    <a:pt x="119308" y="70480"/>
                  </a:cubicBezTo>
                  <a:cubicBezTo>
                    <a:pt x="114889" y="68712"/>
                    <a:pt x="110470" y="66945"/>
                    <a:pt x="106935" y="64293"/>
                  </a:cubicBezTo>
                  <a:cubicBezTo>
                    <a:pt x="106935" y="102296"/>
                    <a:pt x="106935" y="140297"/>
                    <a:pt x="106935" y="178299"/>
                  </a:cubicBezTo>
                  <a:cubicBezTo>
                    <a:pt x="106935" y="199510"/>
                    <a:pt x="105167" y="225138"/>
                    <a:pt x="76887" y="219836"/>
                  </a:cubicBezTo>
                  <a:cubicBezTo>
                    <a:pt x="65398" y="218068"/>
                    <a:pt x="52142" y="193323"/>
                    <a:pt x="51258" y="178299"/>
                  </a:cubicBezTo>
                  <a:cubicBezTo>
                    <a:pt x="47723" y="142065"/>
                    <a:pt x="50374" y="104063"/>
                    <a:pt x="50374" y="66945"/>
                  </a:cubicBezTo>
                  <a:close/>
                </a:path>
              </a:pathLst>
            </a:custGeom>
            <a:grpFill/>
            <a:ln w="883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54" name="任意多边形: 形状 53">
              <a:extLst>
                <a:ext uri="{FF2B5EF4-FFF2-40B4-BE49-F238E27FC236}">
                  <a16:creationId xmlns:a16="http://schemas.microsoft.com/office/drawing/2014/main" id="{A615B5CA-6F55-4955-B014-DDCD84C160E9}"/>
                </a:ext>
              </a:extLst>
            </p:cNvPr>
            <p:cNvSpPr/>
            <p:nvPr/>
          </p:nvSpPr>
          <p:spPr>
            <a:xfrm>
              <a:off x="5175960" y="-1782807"/>
              <a:ext cx="143822" cy="213870"/>
            </a:xfrm>
            <a:custGeom>
              <a:avLst/>
              <a:gdLst>
                <a:gd name="connsiteX0" fmla="*/ 70953 w 143822"/>
                <a:gd name="connsiteY0" fmla="*/ 38885 h 213870"/>
                <a:gd name="connsiteX1" fmla="*/ 99234 w 143822"/>
                <a:gd name="connsiteY1" fmla="*/ 6186 h 213870"/>
                <a:gd name="connsiteX2" fmla="*/ 137235 w 143822"/>
                <a:gd name="connsiteY2" fmla="*/ 0 h 213870"/>
                <a:gd name="connsiteX3" fmla="*/ 141654 w 143822"/>
                <a:gd name="connsiteY3" fmla="*/ 40653 h 213870"/>
                <a:gd name="connsiteX4" fmla="*/ 98350 w 143822"/>
                <a:gd name="connsiteY4" fmla="*/ 177636 h 213870"/>
                <a:gd name="connsiteX5" fmla="*/ 70953 w 143822"/>
                <a:gd name="connsiteY5" fmla="*/ 213870 h 213870"/>
                <a:gd name="connsiteX6" fmla="*/ 44440 w 143822"/>
                <a:gd name="connsiteY6" fmla="*/ 176753 h 213870"/>
                <a:gd name="connsiteX7" fmla="*/ 2903 w 143822"/>
                <a:gd name="connsiteY7" fmla="*/ 43304 h 213870"/>
                <a:gd name="connsiteX8" fmla="*/ 4671 w 143822"/>
                <a:gd name="connsiteY8" fmla="*/ 1767 h 213870"/>
                <a:gd name="connsiteX9" fmla="*/ 48859 w 143822"/>
                <a:gd name="connsiteY9" fmla="*/ 12372 h 213870"/>
                <a:gd name="connsiteX10" fmla="*/ 70953 w 143822"/>
                <a:gd name="connsiteY10" fmla="*/ 38885 h 213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3822" h="213870">
                  <a:moveTo>
                    <a:pt x="70953" y="38885"/>
                  </a:moveTo>
                  <a:cubicBezTo>
                    <a:pt x="82442" y="25629"/>
                    <a:pt x="88628" y="12372"/>
                    <a:pt x="99234" y="6186"/>
                  </a:cubicBezTo>
                  <a:cubicBezTo>
                    <a:pt x="109839" y="0"/>
                    <a:pt x="124863" y="1767"/>
                    <a:pt x="137235" y="0"/>
                  </a:cubicBezTo>
                  <a:cubicBezTo>
                    <a:pt x="139003" y="14140"/>
                    <a:pt x="147841" y="34466"/>
                    <a:pt x="141654" y="40653"/>
                  </a:cubicBezTo>
                  <a:cubicBezTo>
                    <a:pt x="105420" y="80422"/>
                    <a:pt x="94815" y="125494"/>
                    <a:pt x="98350" y="177636"/>
                  </a:cubicBezTo>
                  <a:cubicBezTo>
                    <a:pt x="99234" y="189125"/>
                    <a:pt x="80675" y="201498"/>
                    <a:pt x="70953" y="213870"/>
                  </a:cubicBezTo>
                  <a:cubicBezTo>
                    <a:pt x="61232" y="201498"/>
                    <a:pt x="43557" y="188241"/>
                    <a:pt x="44440" y="176753"/>
                  </a:cubicBezTo>
                  <a:cubicBezTo>
                    <a:pt x="47091" y="126378"/>
                    <a:pt x="37370" y="82190"/>
                    <a:pt x="2903" y="43304"/>
                  </a:cubicBezTo>
                  <a:cubicBezTo>
                    <a:pt x="-4167" y="35351"/>
                    <a:pt x="3787" y="15908"/>
                    <a:pt x="4671" y="1767"/>
                  </a:cubicBezTo>
                  <a:cubicBezTo>
                    <a:pt x="19695" y="5302"/>
                    <a:pt x="35603" y="6186"/>
                    <a:pt x="48859" y="12372"/>
                  </a:cubicBezTo>
                  <a:cubicBezTo>
                    <a:pt x="56813" y="15908"/>
                    <a:pt x="61232" y="27396"/>
                    <a:pt x="70953" y="38885"/>
                  </a:cubicBezTo>
                  <a:close/>
                </a:path>
              </a:pathLst>
            </a:custGeom>
            <a:grpFill/>
            <a:ln w="883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55" name="任意多边形: 形状 54">
              <a:extLst>
                <a:ext uri="{FF2B5EF4-FFF2-40B4-BE49-F238E27FC236}">
                  <a16:creationId xmlns:a16="http://schemas.microsoft.com/office/drawing/2014/main" id="{7D5D37D6-1DD3-410E-ADC6-D0806F997C58}"/>
                </a:ext>
              </a:extLst>
            </p:cNvPr>
            <p:cNvSpPr/>
            <p:nvPr/>
          </p:nvSpPr>
          <p:spPr>
            <a:xfrm>
              <a:off x="4900257" y="-1788994"/>
              <a:ext cx="59004" cy="219173"/>
            </a:xfrm>
            <a:custGeom>
              <a:avLst/>
              <a:gdLst>
                <a:gd name="connsiteX0" fmla="*/ 57665 w 59004"/>
                <a:gd name="connsiteY0" fmla="*/ 108703 h 219173"/>
                <a:gd name="connsiteX1" fmla="*/ 56782 w 59004"/>
                <a:gd name="connsiteY1" fmla="*/ 182939 h 219173"/>
                <a:gd name="connsiteX2" fmla="*/ 28501 w 59004"/>
                <a:gd name="connsiteY2" fmla="*/ 219173 h 219173"/>
                <a:gd name="connsiteX3" fmla="*/ 1988 w 59004"/>
                <a:gd name="connsiteY3" fmla="*/ 185590 h 219173"/>
                <a:gd name="connsiteX4" fmla="*/ 1988 w 59004"/>
                <a:gd name="connsiteY4" fmla="*/ 31815 h 219173"/>
                <a:gd name="connsiteX5" fmla="*/ 30269 w 59004"/>
                <a:gd name="connsiteY5" fmla="*/ 0 h 219173"/>
                <a:gd name="connsiteX6" fmla="*/ 56782 w 59004"/>
                <a:gd name="connsiteY6" fmla="*/ 33583 h 219173"/>
                <a:gd name="connsiteX7" fmla="*/ 57665 w 59004"/>
                <a:gd name="connsiteY7" fmla="*/ 108703 h 219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004" h="219173">
                  <a:moveTo>
                    <a:pt x="57665" y="108703"/>
                  </a:moveTo>
                  <a:cubicBezTo>
                    <a:pt x="57665" y="133448"/>
                    <a:pt x="61201" y="159077"/>
                    <a:pt x="56782" y="182939"/>
                  </a:cubicBezTo>
                  <a:cubicBezTo>
                    <a:pt x="54131" y="196195"/>
                    <a:pt x="38223" y="207684"/>
                    <a:pt x="28501" y="219173"/>
                  </a:cubicBezTo>
                  <a:cubicBezTo>
                    <a:pt x="19664" y="207684"/>
                    <a:pt x="2872" y="197079"/>
                    <a:pt x="1988" y="185590"/>
                  </a:cubicBezTo>
                  <a:cubicBezTo>
                    <a:pt x="-663" y="134332"/>
                    <a:pt x="-663" y="83073"/>
                    <a:pt x="1988" y="31815"/>
                  </a:cubicBezTo>
                  <a:cubicBezTo>
                    <a:pt x="2872" y="20326"/>
                    <a:pt x="20548" y="10605"/>
                    <a:pt x="30269" y="0"/>
                  </a:cubicBezTo>
                  <a:cubicBezTo>
                    <a:pt x="39107" y="11489"/>
                    <a:pt x="55014" y="21210"/>
                    <a:pt x="56782" y="33583"/>
                  </a:cubicBezTo>
                  <a:cubicBezTo>
                    <a:pt x="60317" y="58328"/>
                    <a:pt x="57665" y="83957"/>
                    <a:pt x="57665" y="108703"/>
                  </a:cubicBezTo>
                  <a:close/>
                </a:path>
              </a:pathLst>
            </a:custGeom>
            <a:grpFill/>
            <a:ln w="883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grpSp>
      <p:grpSp>
        <p:nvGrpSpPr>
          <p:cNvPr id="56" name="图形 3">
            <a:extLst>
              <a:ext uri="{FF2B5EF4-FFF2-40B4-BE49-F238E27FC236}">
                <a16:creationId xmlns:a16="http://schemas.microsoft.com/office/drawing/2014/main" id="{74C677E1-2CC5-4887-AE15-6313F26A37A9}"/>
              </a:ext>
            </a:extLst>
          </p:cNvPr>
          <p:cNvGrpSpPr/>
          <p:nvPr/>
        </p:nvGrpSpPr>
        <p:grpSpPr>
          <a:xfrm>
            <a:off x="9198382" y="2324050"/>
            <a:ext cx="401486" cy="401414"/>
            <a:chOff x="8566424" y="-6529789"/>
            <a:chExt cx="1980055" cy="1979698"/>
          </a:xfrm>
          <a:solidFill>
            <a:srgbClr val="FFFFFF"/>
          </a:solidFill>
        </p:grpSpPr>
        <p:sp>
          <p:nvSpPr>
            <p:cNvPr id="57" name="任意多边形: 形状 56">
              <a:extLst>
                <a:ext uri="{FF2B5EF4-FFF2-40B4-BE49-F238E27FC236}">
                  <a16:creationId xmlns:a16="http://schemas.microsoft.com/office/drawing/2014/main" id="{9584988E-40FB-46ED-8987-579B0B1CA137}"/>
                </a:ext>
              </a:extLst>
            </p:cNvPr>
            <p:cNvSpPr/>
            <p:nvPr/>
          </p:nvSpPr>
          <p:spPr>
            <a:xfrm>
              <a:off x="8566424" y="-6529789"/>
              <a:ext cx="1980055" cy="1979698"/>
            </a:xfrm>
            <a:custGeom>
              <a:avLst/>
              <a:gdLst>
                <a:gd name="connsiteX0" fmla="*/ 1916784 w 1980055"/>
                <a:gd name="connsiteY0" fmla="*/ 1657346 h 1979698"/>
                <a:gd name="connsiteX1" fmla="*/ 1977763 w 1980055"/>
                <a:gd name="connsiteY1" fmla="*/ 1660882 h 1979698"/>
                <a:gd name="connsiteX2" fmla="*/ 1975996 w 1980055"/>
                <a:gd name="connsiteY2" fmla="*/ 1849123 h 1979698"/>
                <a:gd name="connsiteX3" fmla="*/ 1820454 w 1980055"/>
                <a:gd name="connsiteY3" fmla="*/ 1979036 h 1979698"/>
                <a:gd name="connsiteX4" fmla="*/ 159863 w 1980055"/>
                <a:gd name="connsiteY4" fmla="*/ 1979036 h 1979698"/>
                <a:gd name="connsiteX5" fmla="*/ 786 w 1980055"/>
                <a:gd name="connsiteY5" fmla="*/ 1822610 h 1979698"/>
                <a:gd name="connsiteX6" fmla="*/ 786 w 1980055"/>
                <a:gd name="connsiteY6" fmla="*/ 1661765 h 1979698"/>
                <a:gd name="connsiteX7" fmla="*/ 63533 w 1980055"/>
                <a:gd name="connsiteY7" fmla="*/ 1657346 h 1979698"/>
                <a:gd name="connsiteX8" fmla="*/ 63533 w 1980055"/>
                <a:gd name="connsiteY8" fmla="*/ 1603437 h 1979698"/>
                <a:gd name="connsiteX9" fmla="*/ 63533 w 1980055"/>
                <a:gd name="connsiteY9" fmla="*/ 635716 h 1979698"/>
                <a:gd name="connsiteX10" fmla="*/ 253542 w 1980055"/>
                <a:gd name="connsiteY10" fmla="*/ 445707 h 1979698"/>
                <a:gd name="connsiteX11" fmla="*/ 708679 w 1980055"/>
                <a:gd name="connsiteY11" fmla="*/ 445707 h 1979698"/>
                <a:gd name="connsiteX12" fmla="*/ 765241 w 1980055"/>
                <a:gd name="connsiteY12" fmla="*/ 445707 h 1979698"/>
                <a:gd name="connsiteX13" fmla="*/ 962320 w 1980055"/>
                <a:gd name="connsiteY13" fmla="*/ 78062 h 1979698"/>
                <a:gd name="connsiteX14" fmla="*/ 1246008 w 1980055"/>
                <a:gd name="connsiteY14" fmla="*/ 1175 h 1979698"/>
                <a:gd name="connsiteX15" fmla="*/ 1663143 w 1980055"/>
                <a:gd name="connsiteY15" fmla="*/ 445707 h 1979698"/>
                <a:gd name="connsiteX16" fmla="*/ 1731194 w 1980055"/>
                <a:gd name="connsiteY16" fmla="*/ 445707 h 1979698"/>
                <a:gd name="connsiteX17" fmla="*/ 1915899 w 1980055"/>
                <a:gd name="connsiteY17" fmla="*/ 631298 h 1979698"/>
                <a:gd name="connsiteX18" fmla="*/ 1915899 w 1980055"/>
                <a:gd name="connsiteY18" fmla="*/ 1603437 h 1979698"/>
                <a:gd name="connsiteX19" fmla="*/ 1916784 w 1980055"/>
                <a:gd name="connsiteY19" fmla="*/ 1657346 h 1979698"/>
                <a:gd name="connsiteX20" fmla="*/ 1658725 w 1980055"/>
                <a:gd name="connsiteY20" fmla="*/ 1723629 h 1979698"/>
                <a:gd name="connsiteX21" fmla="*/ 1611886 w 1980055"/>
                <a:gd name="connsiteY21" fmla="*/ 1723629 h 1979698"/>
                <a:gd name="connsiteX22" fmla="*/ 1289312 w 1980055"/>
                <a:gd name="connsiteY22" fmla="*/ 1724512 h 1979698"/>
                <a:gd name="connsiteX23" fmla="*/ 1240705 w 1980055"/>
                <a:gd name="connsiteY23" fmla="*/ 1737769 h 1979698"/>
                <a:gd name="connsiteX24" fmla="*/ 1101954 w 1980055"/>
                <a:gd name="connsiteY24" fmla="*/ 1784608 h 1979698"/>
                <a:gd name="connsiteX25" fmla="*/ 868640 w 1980055"/>
                <a:gd name="connsiteY25" fmla="*/ 1784608 h 1979698"/>
                <a:gd name="connsiteX26" fmla="*/ 749332 w 1980055"/>
                <a:gd name="connsiteY26" fmla="*/ 1745723 h 1979698"/>
                <a:gd name="connsiteX27" fmla="*/ 685702 w 1980055"/>
                <a:gd name="connsiteY27" fmla="*/ 1725396 h 1979698"/>
                <a:gd name="connsiteX28" fmla="*/ 111256 w 1980055"/>
                <a:gd name="connsiteY28" fmla="*/ 1724512 h 1979698"/>
                <a:gd name="connsiteX29" fmla="*/ 68835 w 1980055"/>
                <a:gd name="connsiteY29" fmla="*/ 1726280 h 1979698"/>
                <a:gd name="connsiteX30" fmla="*/ 227029 w 1980055"/>
                <a:gd name="connsiteY30" fmla="*/ 1918056 h 1979698"/>
                <a:gd name="connsiteX31" fmla="*/ 1781568 w 1980055"/>
                <a:gd name="connsiteY31" fmla="*/ 1916289 h 1979698"/>
                <a:gd name="connsiteX32" fmla="*/ 1834594 w 1980055"/>
                <a:gd name="connsiteY32" fmla="*/ 1913638 h 1979698"/>
                <a:gd name="connsiteX33" fmla="*/ 1914132 w 1980055"/>
                <a:gd name="connsiteY33" fmla="*/ 1831448 h 1979698"/>
                <a:gd name="connsiteX34" fmla="*/ 1915016 w 1980055"/>
                <a:gd name="connsiteY34" fmla="*/ 1722745 h 1979698"/>
                <a:gd name="connsiteX35" fmla="*/ 1722356 w 1980055"/>
                <a:gd name="connsiteY35" fmla="*/ 1722745 h 1979698"/>
                <a:gd name="connsiteX36" fmla="*/ 1722356 w 1980055"/>
                <a:gd name="connsiteY36" fmla="*/ 637484 h 1979698"/>
                <a:gd name="connsiteX37" fmla="*/ 1655189 w 1980055"/>
                <a:gd name="connsiteY37" fmla="*/ 637484 h 1979698"/>
                <a:gd name="connsiteX38" fmla="*/ 1599513 w 1980055"/>
                <a:gd name="connsiteY38" fmla="*/ 669300 h 1979698"/>
                <a:gd name="connsiteX39" fmla="*/ 828871 w 1980055"/>
                <a:gd name="connsiteY39" fmla="*/ 668416 h 1979698"/>
                <a:gd name="connsiteX40" fmla="*/ 773195 w 1980055"/>
                <a:gd name="connsiteY40" fmla="*/ 637484 h 1979698"/>
                <a:gd name="connsiteX41" fmla="*/ 300381 w 1980055"/>
                <a:gd name="connsiteY41" fmla="*/ 638368 h 1979698"/>
                <a:gd name="connsiteX42" fmla="*/ 258844 w 1980055"/>
                <a:gd name="connsiteY42" fmla="*/ 638368 h 1979698"/>
                <a:gd name="connsiteX43" fmla="*/ 258844 w 1980055"/>
                <a:gd name="connsiteY43" fmla="*/ 1659998 h 1979698"/>
                <a:gd name="connsiteX44" fmla="*/ 308335 w 1980055"/>
                <a:gd name="connsiteY44" fmla="*/ 1659998 h 1979698"/>
                <a:gd name="connsiteX45" fmla="*/ 697191 w 1980055"/>
                <a:gd name="connsiteY45" fmla="*/ 1659998 h 1979698"/>
                <a:gd name="connsiteX46" fmla="*/ 777613 w 1980055"/>
                <a:gd name="connsiteY46" fmla="*/ 1684743 h 1979698"/>
                <a:gd name="connsiteX47" fmla="*/ 887200 w 1980055"/>
                <a:gd name="connsiteY47" fmla="*/ 1721861 h 1979698"/>
                <a:gd name="connsiteX48" fmla="*/ 1085162 w 1980055"/>
                <a:gd name="connsiteY48" fmla="*/ 1721861 h 1979698"/>
                <a:gd name="connsiteX49" fmla="*/ 1215076 w 1980055"/>
                <a:gd name="connsiteY49" fmla="*/ 1676789 h 1979698"/>
                <a:gd name="connsiteX50" fmla="*/ 1258381 w 1980055"/>
                <a:gd name="connsiteY50" fmla="*/ 1660882 h 1979698"/>
                <a:gd name="connsiteX51" fmla="*/ 1629561 w 1980055"/>
                <a:gd name="connsiteY51" fmla="*/ 1659998 h 1979698"/>
                <a:gd name="connsiteX52" fmla="*/ 1658725 w 1980055"/>
                <a:gd name="connsiteY52" fmla="*/ 1664417 h 1979698"/>
                <a:gd name="connsiteX53" fmla="*/ 1658725 w 1980055"/>
                <a:gd name="connsiteY53" fmla="*/ 1723629 h 1979698"/>
                <a:gd name="connsiteX54" fmla="*/ 849198 w 1980055"/>
                <a:gd name="connsiteY54" fmla="*/ 329935 h 1979698"/>
                <a:gd name="connsiteX55" fmla="*/ 915480 w 1980055"/>
                <a:gd name="connsiteY55" fmla="*/ 686091 h 1979698"/>
                <a:gd name="connsiteX56" fmla="*/ 1298150 w 1980055"/>
                <a:gd name="connsiteY56" fmla="*/ 819539 h 1979698"/>
                <a:gd name="connsiteX57" fmla="*/ 1298150 w 1980055"/>
                <a:gd name="connsiteY57" fmla="*/ 804515 h 1979698"/>
                <a:gd name="connsiteX58" fmla="*/ 1194749 w 1980055"/>
                <a:gd name="connsiteY58" fmla="*/ 490779 h 1979698"/>
                <a:gd name="connsiteX59" fmla="*/ 1173539 w 1980055"/>
                <a:gd name="connsiteY59" fmla="*/ 466034 h 1979698"/>
                <a:gd name="connsiteX60" fmla="*/ 849198 w 1980055"/>
                <a:gd name="connsiteY60" fmla="*/ 329935 h 1979698"/>
                <a:gd name="connsiteX61" fmla="*/ 1364432 w 1980055"/>
                <a:gd name="connsiteY61" fmla="*/ 795678 h 1979698"/>
                <a:gd name="connsiteX62" fmla="*/ 1504950 w 1980055"/>
                <a:gd name="connsiteY62" fmla="*/ 206208 h 1979698"/>
                <a:gd name="connsiteX63" fmla="*/ 1266334 w 1980055"/>
                <a:gd name="connsiteY63" fmla="*/ 441289 h 1979698"/>
                <a:gd name="connsiteX64" fmla="*/ 1257496 w 1980055"/>
                <a:gd name="connsiteY64" fmla="*/ 475755 h 1979698"/>
                <a:gd name="connsiteX65" fmla="*/ 1364432 w 1980055"/>
                <a:gd name="connsiteY65" fmla="*/ 795678 h 1979698"/>
                <a:gd name="connsiteX66" fmla="*/ 1202703 w 1980055"/>
                <a:gd name="connsiteY66" fmla="*/ 406822 h 1979698"/>
                <a:gd name="connsiteX67" fmla="*/ 1454576 w 1980055"/>
                <a:gd name="connsiteY67" fmla="*/ 152298 h 1979698"/>
                <a:gd name="connsiteX68" fmla="*/ 878363 w 1980055"/>
                <a:gd name="connsiteY68" fmla="*/ 274258 h 1979698"/>
                <a:gd name="connsiteX69" fmla="*/ 1202703 w 1980055"/>
                <a:gd name="connsiteY69" fmla="*/ 406822 h 1979698"/>
                <a:gd name="connsiteX70" fmla="*/ 770543 w 1980055"/>
                <a:gd name="connsiteY70" fmla="*/ 511106 h 1979698"/>
                <a:gd name="connsiteX71" fmla="*/ 720169 w 1980055"/>
                <a:gd name="connsiteY71" fmla="*/ 511106 h 1979698"/>
                <a:gd name="connsiteX72" fmla="*/ 265031 w 1980055"/>
                <a:gd name="connsiteY72" fmla="*/ 511106 h 1979698"/>
                <a:gd name="connsiteX73" fmla="*/ 128931 w 1980055"/>
                <a:gd name="connsiteY73" fmla="*/ 645438 h 1979698"/>
                <a:gd name="connsiteX74" fmla="*/ 128931 w 1980055"/>
                <a:gd name="connsiteY74" fmla="*/ 1603437 h 1979698"/>
                <a:gd name="connsiteX75" fmla="*/ 128931 w 1980055"/>
                <a:gd name="connsiteY75" fmla="*/ 1657346 h 1979698"/>
                <a:gd name="connsiteX76" fmla="*/ 193446 w 1980055"/>
                <a:gd name="connsiteY76" fmla="*/ 1657346 h 1979698"/>
                <a:gd name="connsiteX77" fmla="*/ 193446 w 1980055"/>
                <a:gd name="connsiteY77" fmla="*/ 1603437 h 1979698"/>
                <a:gd name="connsiteX78" fmla="*/ 193446 w 1980055"/>
                <a:gd name="connsiteY78" fmla="*/ 667532 h 1979698"/>
                <a:gd name="connsiteX79" fmla="*/ 287125 w 1980055"/>
                <a:gd name="connsiteY79" fmla="*/ 574737 h 1979698"/>
                <a:gd name="connsiteX80" fmla="*/ 569929 w 1980055"/>
                <a:gd name="connsiteY80" fmla="*/ 574737 h 1979698"/>
                <a:gd name="connsiteX81" fmla="*/ 782916 w 1980055"/>
                <a:gd name="connsiteY81" fmla="*/ 574737 h 1979698"/>
                <a:gd name="connsiteX82" fmla="*/ 770543 w 1980055"/>
                <a:gd name="connsiteY82" fmla="*/ 511106 h 1979698"/>
                <a:gd name="connsiteX83" fmla="*/ 1851385 w 1980055"/>
                <a:gd name="connsiteY83" fmla="*/ 1658230 h 1979698"/>
                <a:gd name="connsiteX84" fmla="*/ 1851385 w 1980055"/>
                <a:gd name="connsiteY84" fmla="*/ 1611391 h 1979698"/>
                <a:gd name="connsiteX85" fmla="*/ 1851385 w 1980055"/>
                <a:gd name="connsiteY85" fmla="*/ 640135 h 1979698"/>
                <a:gd name="connsiteX86" fmla="*/ 1848734 w 1980055"/>
                <a:gd name="connsiteY86" fmla="*/ 591528 h 1979698"/>
                <a:gd name="connsiteX87" fmla="*/ 1766544 w 1980055"/>
                <a:gd name="connsiteY87" fmla="*/ 512873 h 1979698"/>
                <a:gd name="connsiteX88" fmla="*/ 1656074 w 1980055"/>
                <a:gd name="connsiteY88" fmla="*/ 511990 h 1979698"/>
                <a:gd name="connsiteX89" fmla="*/ 1642818 w 1980055"/>
                <a:gd name="connsiteY89" fmla="*/ 572086 h 1979698"/>
                <a:gd name="connsiteX90" fmla="*/ 1681702 w 1980055"/>
                <a:gd name="connsiteY90" fmla="*/ 573853 h 1979698"/>
                <a:gd name="connsiteX91" fmla="*/ 1787754 w 1980055"/>
                <a:gd name="connsiteY91" fmla="*/ 681672 h 1979698"/>
                <a:gd name="connsiteX92" fmla="*/ 1787754 w 1980055"/>
                <a:gd name="connsiteY92" fmla="*/ 1604321 h 1979698"/>
                <a:gd name="connsiteX93" fmla="*/ 1787754 w 1980055"/>
                <a:gd name="connsiteY93" fmla="*/ 1658230 h 1979698"/>
                <a:gd name="connsiteX94" fmla="*/ 1851385 w 1980055"/>
                <a:gd name="connsiteY94" fmla="*/ 1658230 h 1979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1980055" h="1979698">
                  <a:moveTo>
                    <a:pt x="1916784" y="1657346"/>
                  </a:moveTo>
                  <a:cubicBezTo>
                    <a:pt x="1938878" y="1659114"/>
                    <a:pt x="1956553" y="1659998"/>
                    <a:pt x="1977763" y="1660882"/>
                  </a:cubicBezTo>
                  <a:cubicBezTo>
                    <a:pt x="1977763" y="1723629"/>
                    <a:pt x="1983950" y="1787260"/>
                    <a:pt x="1975996" y="1849123"/>
                  </a:cubicBezTo>
                  <a:cubicBezTo>
                    <a:pt x="1966275" y="1925127"/>
                    <a:pt x="1898224" y="1979036"/>
                    <a:pt x="1820454" y="1979036"/>
                  </a:cubicBezTo>
                  <a:cubicBezTo>
                    <a:pt x="1267218" y="1979920"/>
                    <a:pt x="713098" y="1979920"/>
                    <a:pt x="159863" y="1979036"/>
                  </a:cubicBezTo>
                  <a:cubicBezTo>
                    <a:pt x="71487" y="1979036"/>
                    <a:pt x="3437" y="1910986"/>
                    <a:pt x="786" y="1822610"/>
                  </a:cubicBezTo>
                  <a:cubicBezTo>
                    <a:pt x="-982" y="1769584"/>
                    <a:pt x="786" y="1717442"/>
                    <a:pt x="786" y="1661765"/>
                  </a:cubicBezTo>
                  <a:cubicBezTo>
                    <a:pt x="21996" y="1659998"/>
                    <a:pt x="40555" y="1659114"/>
                    <a:pt x="63533" y="1657346"/>
                  </a:cubicBezTo>
                  <a:cubicBezTo>
                    <a:pt x="63533" y="1637904"/>
                    <a:pt x="63533" y="1620228"/>
                    <a:pt x="63533" y="1603437"/>
                  </a:cubicBezTo>
                  <a:cubicBezTo>
                    <a:pt x="63533" y="1280863"/>
                    <a:pt x="63533" y="958290"/>
                    <a:pt x="63533" y="635716"/>
                  </a:cubicBezTo>
                  <a:cubicBezTo>
                    <a:pt x="63533" y="507571"/>
                    <a:pt x="124512" y="445707"/>
                    <a:pt x="253542" y="445707"/>
                  </a:cubicBezTo>
                  <a:cubicBezTo>
                    <a:pt x="405549" y="444824"/>
                    <a:pt x="556673" y="445707"/>
                    <a:pt x="708679" y="445707"/>
                  </a:cubicBezTo>
                  <a:cubicBezTo>
                    <a:pt x="726355" y="445707"/>
                    <a:pt x="744030" y="445707"/>
                    <a:pt x="765241" y="445707"/>
                  </a:cubicBezTo>
                  <a:cubicBezTo>
                    <a:pt x="774078" y="291049"/>
                    <a:pt x="834174" y="166438"/>
                    <a:pt x="962320" y="78062"/>
                  </a:cubicBezTo>
                  <a:cubicBezTo>
                    <a:pt x="1048045" y="18850"/>
                    <a:pt x="1143492" y="-5895"/>
                    <a:pt x="1246008" y="1175"/>
                  </a:cubicBezTo>
                  <a:cubicBezTo>
                    <a:pt x="1436900" y="14431"/>
                    <a:pt x="1644585" y="161136"/>
                    <a:pt x="1663143" y="445707"/>
                  </a:cubicBezTo>
                  <a:cubicBezTo>
                    <a:pt x="1685238" y="445707"/>
                    <a:pt x="1708215" y="445707"/>
                    <a:pt x="1731194" y="445707"/>
                  </a:cubicBezTo>
                  <a:cubicBezTo>
                    <a:pt x="1854036" y="447475"/>
                    <a:pt x="1915899" y="509338"/>
                    <a:pt x="1915899" y="631298"/>
                  </a:cubicBezTo>
                  <a:cubicBezTo>
                    <a:pt x="1915899" y="955639"/>
                    <a:pt x="1915899" y="1279096"/>
                    <a:pt x="1915899" y="1603437"/>
                  </a:cubicBezTo>
                  <a:cubicBezTo>
                    <a:pt x="1916784" y="1621112"/>
                    <a:pt x="1916784" y="1638788"/>
                    <a:pt x="1916784" y="1657346"/>
                  </a:cubicBezTo>
                  <a:close/>
                  <a:moveTo>
                    <a:pt x="1658725" y="1723629"/>
                  </a:moveTo>
                  <a:cubicBezTo>
                    <a:pt x="1641049" y="1723629"/>
                    <a:pt x="1626026" y="1723629"/>
                    <a:pt x="1611886" y="1723629"/>
                  </a:cubicBezTo>
                  <a:cubicBezTo>
                    <a:pt x="1504066" y="1723629"/>
                    <a:pt x="1397131" y="1722745"/>
                    <a:pt x="1289312" y="1724512"/>
                  </a:cubicBezTo>
                  <a:cubicBezTo>
                    <a:pt x="1272521" y="1724512"/>
                    <a:pt x="1256613" y="1731583"/>
                    <a:pt x="1240705" y="1737769"/>
                  </a:cubicBezTo>
                  <a:cubicBezTo>
                    <a:pt x="1193866" y="1753677"/>
                    <a:pt x="1148794" y="1780190"/>
                    <a:pt x="1101954" y="1784608"/>
                  </a:cubicBezTo>
                  <a:cubicBezTo>
                    <a:pt x="1025067" y="1792562"/>
                    <a:pt x="945528" y="1790795"/>
                    <a:pt x="868640" y="1784608"/>
                  </a:cubicBezTo>
                  <a:cubicBezTo>
                    <a:pt x="827987" y="1781073"/>
                    <a:pt x="789102" y="1758979"/>
                    <a:pt x="749332" y="1745723"/>
                  </a:cubicBezTo>
                  <a:cubicBezTo>
                    <a:pt x="728123" y="1738653"/>
                    <a:pt x="706912" y="1725396"/>
                    <a:pt x="685702" y="1725396"/>
                  </a:cubicBezTo>
                  <a:cubicBezTo>
                    <a:pt x="493926" y="1723629"/>
                    <a:pt x="303033" y="1724512"/>
                    <a:pt x="111256" y="1724512"/>
                  </a:cubicBezTo>
                  <a:cubicBezTo>
                    <a:pt x="97116" y="1724512"/>
                    <a:pt x="82975" y="1725396"/>
                    <a:pt x="68835" y="1726280"/>
                  </a:cubicBezTo>
                  <a:cubicBezTo>
                    <a:pt x="51160" y="1866798"/>
                    <a:pt x="75022" y="1919824"/>
                    <a:pt x="227029" y="1918056"/>
                  </a:cubicBezTo>
                  <a:cubicBezTo>
                    <a:pt x="744914" y="1914521"/>
                    <a:pt x="1263683" y="1916289"/>
                    <a:pt x="1781568" y="1916289"/>
                  </a:cubicBezTo>
                  <a:cubicBezTo>
                    <a:pt x="1799243" y="1916289"/>
                    <a:pt x="1816918" y="1916289"/>
                    <a:pt x="1834594" y="1913638"/>
                  </a:cubicBezTo>
                  <a:cubicBezTo>
                    <a:pt x="1879665" y="1906568"/>
                    <a:pt x="1909713" y="1877404"/>
                    <a:pt x="1914132" y="1831448"/>
                  </a:cubicBezTo>
                  <a:cubicBezTo>
                    <a:pt x="1917668" y="1796981"/>
                    <a:pt x="1915016" y="1761631"/>
                    <a:pt x="1915016" y="1722745"/>
                  </a:cubicBezTo>
                  <a:cubicBezTo>
                    <a:pt x="1850502" y="1722745"/>
                    <a:pt x="1789522" y="1722745"/>
                    <a:pt x="1722356" y="1722745"/>
                  </a:cubicBezTo>
                  <a:cubicBezTo>
                    <a:pt x="1722356" y="1358635"/>
                    <a:pt x="1722356" y="999827"/>
                    <a:pt x="1722356" y="637484"/>
                  </a:cubicBezTo>
                  <a:cubicBezTo>
                    <a:pt x="1695843" y="637484"/>
                    <a:pt x="1675516" y="639252"/>
                    <a:pt x="1655189" y="637484"/>
                  </a:cubicBezTo>
                  <a:cubicBezTo>
                    <a:pt x="1628676" y="634833"/>
                    <a:pt x="1613653" y="645438"/>
                    <a:pt x="1599513" y="669300"/>
                  </a:cubicBezTo>
                  <a:cubicBezTo>
                    <a:pt x="1427179" y="968895"/>
                    <a:pt x="1001205" y="968011"/>
                    <a:pt x="828871" y="668416"/>
                  </a:cubicBezTo>
                  <a:cubicBezTo>
                    <a:pt x="815615" y="644554"/>
                    <a:pt x="799708" y="637484"/>
                    <a:pt x="773195" y="637484"/>
                  </a:cubicBezTo>
                  <a:cubicBezTo>
                    <a:pt x="615884" y="638368"/>
                    <a:pt x="457691" y="638368"/>
                    <a:pt x="300381" y="638368"/>
                  </a:cubicBezTo>
                  <a:cubicBezTo>
                    <a:pt x="286241" y="638368"/>
                    <a:pt x="272101" y="638368"/>
                    <a:pt x="258844" y="638368"/>
                  </a:cubicBezTo>
                  <a:cubicBezTo>
                    <a:pt x="258844" y="982152"/>
                    <a:pt x="258844" y="1318865"/>
                    <a:pt x="258844" y="1659998"/>
                  </a:cubicBezTo>
                  <a:cubicBezTo>
                    <a:pt x="276520" y="1659998"/>
                    <a:pt x="292427" y="1659998"/>
                    <a:pt x="308335" y="1659998"/>
                  </a:cubicBezTo>
                  <a:cubicBezTo>
                    <a:pt x="438248" y="1659998"/>
                    <a:pt x="567277" y="1660882"/>
                    <a:pt x="697191" y="1659998"/>
                  </a:cubicBezTo>
                  <a:cubicBezTo>
                    <a:pt x="727238" y="1659998"/>
                    <a:pt x="751101" y="1667952"/>
                    <a:pt x="777613" y="1684743"/>
                  </a:cubicBezTo>
                  <a:cubicBezTo>
                    <a:pt x="809429" y="1705070"/>
                    <a:pt x="850082" y="1718326"/>
                    <a:pt x="887200" y="1721861"/>
                  </a:cubicBezTo>
                  <a:cubicBezTo>
                    <a:pt x="952598" y="1728047"/>
                    <a:pt x="1020648" y="1728931"/>
                    <a:pt x="1085162" y="1721861"/>
                  </a:cubicBezTo>
                  <a:cubicBezTo>
                    <a:pt x="1129350" y="1716559"/>
                    <a:pt x="1171771" y="1692697"/>
                    <a:pt x="1215076" y="1676789"/>
                  </a:cubicBezTo>
                  <a:cubicBezTo>
                    <a:pt x="1229216" y="1671487"/>
                    <a:pt x="1243356" y="1660882"/>
                    <a:pt x="1258381" y="1660882"/>
                  </a:cubicBezTo>
                  <a:cubicBezTo>
                    <a:pt x="1382107" y="1659998"/>
                    <a:pt x="1505834" y="1659998"/>
                    <a:pt x="1629561" y="1659998"/>
                  </a:cubicBezTo>
                  <a:cubicBezTo>
                    <a:pt x="1639282" y="1659998"/>
                    <a:pt x="1649003" y="1662649"/>
                    <a:pt x="1658725" y="1664417"/>
                  </a:cubicBezTo>
                  <a:cubicBezTo>
                    <a:pt x="1658725" y="1683859"/>
                    <a:pt x="1658725" y="1699767"/>
                    <a:pt x="1658725" y="1723629"/>
                  </a:cubicBezTo>
                  <a:close/>
                  <a:moveTo>
                    <a:pt x="849198" y="329935"/>
                  </a:moveTo>
                  <a:cubicBezTo>
                    <a:pt x="811196" y="463383"/>
                    <a:pt x="829756" y="582691"/>
                    <a:pt x="915480" y="686091"/>
                  </a:cubicBezTo>
                  <a:cubicBezTo>
                    <a:pt x="1014461" y="805399"/>
                    <a:pt x="1143492" y="850471"/>
                    <a:pt x="1298150" y="819539"/>
                  </a:cubicBezTo>
                  <a:cubicBezTo>
                    <a:pt x="1298150" y="813353"/>
                    <a:pt x="1299034" y="808934"/>
                    <a:pt x="1298150" y="804515"/>
                  </a:cubicBezTo>
                  <a:cubicBezTo>
                    <a:pt x="1263683" y="699347"/>
                    <a:pt x="1230100" y="595063"/>
                    <a:pt x="1194749" y="490779"/>
                  </a:cubicBezTo>
                  <a:cubicBezTo>
                    <a:pt x="1191214" y="481058"/>
                    <a:pt x="1183261" y="469569"/>
                    <a:pt x="1173539" y="466034"/>
                  </a:cubicBezTo>
                  <a:cubicBezTo>
                    <a:pt x="1067487" y="420078"/>
                    <a:pt x="960552" y="375890"/>
                    <a:pt x="849198" y="329935"/>
                  </a:cubicBezTo>
                  <a:close/>
                  <a:moveTo>
                    <a:pt x="1364432" y="795678"/>
                  </a:moveTo>
                  <a:cubicBezTo>
                    <a:pt x="1597745" y="707301"/>
                    <a:pt x="1674633" y="379425"/>
                    <a:pt x="1504950" y="206208"/>
                  </a:cubicBezTo>
                  <a:cubicBezTo>
                    <a:pt x="1425411" y="283979"/>
                    <a:pt x="1344989" y="361750"/>
                    <a:pt x="1266334" y="441289"/>
                  </a:cubicBezTo>
                  <a:cubicBezTo>
                    <a:pt x="1259264" y="448359"/>
                    <a:pt x="1254845" y="466034"/>
                    <a:pt x="1257496" y="475755"/>
                  </a:cubicBezTo>
                  <a:cubicBezTo>
                    <a:pt x="1291963" y="581807"/>
                    <a:pt x="1328197" y="688742"/>
                    <a:pt x="1364432" y="795678"/>
                  </a:cubicBezTo>
                  <a:close/>
                  <a:moveTo>
                    <a:pt x="1202703" y="406822"/>
                  </a:moveTo>
                  <a:cubicBezTo>
                    <a:pt x="1288428" y="320213"/>
                    <a:pt x="1371502" y="236256"/>
                    <a:pt x="1454576" y="152298"/>
                  </a:cubicBezTo>
                  <a:cubicBezTo>
                    <a:pt x="1245124" y="-21803"/>
                    <a:pt x="950831" y="88667"/>
                    <a:pt x="878363" y="274258"/>
                  </a:cubicBezTo>
                  <a:cubicBezTo>
                    <a:pt x="987065" y="318446"/>
                    <a:pt x="1095768" y="362634"/>
                    <a:pt x="1202703" y="406822"/>
                  </a:cubicBezTo>
                  <a:close/>
                  <a:moveTo>
                    <a:pt x="770543" y="511106"/>
                  </a:moveTo>
                  <a:cubicBezTo>
                    <a:pt x="751984" y="511106"/>
                    <a:pt x="736076" y="511106"/>
                    <a:pt x="720169" y="511106"/>
                  </a:cubicBezTo>
                  <a:cubicBezTo>
                    <a:pt x="568161" y="511106"/>
                    <a:pt x="417038" y="511106"/>
                    <a:pt x="265031" y="511106"/>
                  </a:cubicBezTo>
                  <a:cubicBezTo>
                    <a:pt x="155444" y="511106"/>
                    <a:pt x="128931" y="537619"/>
                    <a:pt x="128931" y="645438"/>
                  </a:cubicBezTo>
                  <a:cubicBezTo>
                    <a:pt x="128931" y="964476"/>
                    <a:pt x="128931" y="1284399"/>
                    <a:pt x="128931" y="1603437"/>
                  </a:cubicBezTo>
                  <a:cubicBezTo>
                    <a:pt x="128931" y="1620228"/>
                    <a:pt x="128931" y="1637904"/>
                    <a:pt x="128931" y="1657346"/>
                  </a:cubicBezTo>
                  <a:cubicBezTo>
                    <a:pt x="152793" y="1657346"/>
                    <a:pt x="171352" y="1657346"/>
                    <a:pt x="193446" y="1657346"/>
                  </a:cubicBezTo>
                  <a:cubicBezTo>
                    <a:pt x="193446" y="1637904"/>
                    <a:pt x="193446" y="1620228"/>
                    <a:pt x="193446" y="1603437"/>
                  </a:cubicBezTo>
                  <a:cubicBezTo>
                    <a:pt x="193446" y="1291469"/>
                    <a:pt x="193446" y="979500"/>
                    <a:pt x="193446" y="667532"/>
                  </a:cubicBezTo>
                  <a:cubicBezTo>
                    <a:pt x="193446" y="590645"/>
                    <a:pt x="210238" y="574737"/>
                    <a:pt x="287125" y="574737"/>
                  </a:cubicBezTo>
                  <a:cubicBezTo>
                    <a:pt x="381687" y="574737"/>
                    <a:pt x="475366" y="574737"/>
                    <a:pt x="569929" y="574737"/>
                  </a:cubicBezTo>
                  <a:cubicBezTo>
                    <a:pt x="639747" y="574737"/>
                    <a:pt x="710448" y="574737"/>
                    <a:pt x="782916" y="574737"/>
                  </a:cubicBezTo>
                  <a:cubicBezTo>
                    <a:pt x="778497" y="550875"/>
                    <a:pt x="774078" y="532316"/>
                    <a:pt x="770543" y="511106"/>
                  </a:cubicBezTo>
                  <a:close/>
                  <a:moveTo>
                    <a:pt x="1851385" y="1658230"/>
                  </a:moveTo>
                  <a:cubicBezTo>
                    <a:pt x="1851385" y="1640555"/>
                    <a:pt x="1851385" y="1625531"/>
                    <a:pt x="1851385" y="1611391"/>
                  </a:cubicBezTo>
                  <a:cubicBezTo>
                    <a:pt x="1851385" y="1287934"/>
                    <a:pt x="1851385" y="963593"/>
                    <a:pt x="1851385" y="640135"/>
                  </a:cubicBezTo>
                  <a:cubicBezTo>
                    <a:pt x="1851385" y="624228"/>
                    <a:pt x="1851385" y="607436"/>
                    <a:pt x="1848734" y="591528"/>
                  </a:cubicBezTo>
                  <a:cubicBezTo>
                    <a:pt x="1842548" y="549108"/>
                    <a:pt x="1809848" y="515525"/>
                    <a:pt x="1766544" y="512873"/>
                  </a:cubicBezTo>
                  <a:cubicBezTo>
                    <a:pt x="1730309" y="510222"/>
                    <a:pt x="1694075" y="511990"/>
                    <a:pt x="1656074" y="511990"/>
                  </a:cubicBezTo>
                  <a:cubicBezTo>
                    <a:pt x="1650771" y="533200"/>
                    <a:pt x="1647236" y="551759"/>
                    <a:pt x="1642818" y="572086"/>
                  </a:cubicBezTo>
                  <a:cubicBezTo>
                    <a:pt x="1657841" y="572969"/>
                    <a:pt x="1670214" y="573853"/>
                    <a:pt x="1681702" y="573853"/>
                  </a:cubicBezTo>
                  <a:cubicBezTo>
                    <a:pt x="1777149" y="574737"/>
                    <a:pt x="1787754" y="585342"/>
                    <a:pt x="1787754" y="681672"/>
                  </a:cubicBezTo>
                  <a:cubicBezTo>
                    <a:pt x="1787754" y="989222"/>
                    <a:pt x="1787754" y="1296771"/>
                    <a:pt x="1787754" y="1604321"/>
                  </a:cubicBezTo>
                  <a:cubicBezTo>
                    <a:pt x="1787754" y="1621996"/>
                    <a:pt x="1787754" y="1638788"/>
                    <a:pt x="1787754" y="1658230"/>
                  </a:cubicBezTo>
                  <a:cubicBezTo>
                    <a:pt x="1808964" y="1658230"/>
                    <a:pt x="1825756" y="1658230"/>
                    <a:pt x="1851385" y="1658230"/>
                  </a:cubicBezTo>
                  <a:close/>
                </a:path>
              </a:pathLst>
            </a:custGeom>
            <a:grpFill/>
            <a:ln w="883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58" name="任意多边形: 形状 57">
              <a:extLst>
                <a:ext uri="{FF2B5EF4-FFF2-40B4-BE49-F238E27FC236}">
                  <a16:creationId xmlns:a16="http://schemas.microsoft.com/office/drawing/2014/main" id="{CE197C36-85A2-434A-B164-56082C181D2E}"/>
                </a:ext>
              </a:extLst>
            </p:cNvPr>
            <p:cNvSpPr/>
            <p:nvPr/>
          </p:nvSpPr>
          <p:spPr>
            <a:xfrm>
              <a:off x="8885826" y="-5378895"/>
              <a:ext cx="1341167" cy="448741"/>
            </a:xfrm>
            <a:custGeom>
              <a:avLst/>
              <a:gdLst>
                <a:gd name="connsiteX0" fmla="*/ 1150197 w 1341167"/>
                <a:gd name="connsiteY0" fmla="*/ 266069 h 448741"/>
                <a:gd name="connsiteX1" fmla="*/ 1134290 w 1341167"/>
                <a:gd name="connsiteY1" fmla="*/ 242208 h 448741"/>
                <a:gd name="connsiteX2" fmla="*/ 1077729 w 1341167"/>
                <a:gd name="connsiteY2" fmla="*/ 199787 h 448741"/>
                <a:gd name="connsiteX3" fmla="*/ 1010563 w 1341167"/>
                <a:gd name="connsiteY3" fmla="*/ 186531 h 448741"/>
                <a:gd name="connsiteX4" fmla="*/ 984934 w 1341167"/>
                <a:gd name="connsiteY4" fmla="*/ 190066 h 448741"/>
                <a:gd name="connsiteX5" fmla="*/ 882417 w 1341167"/>
                <a:gd name="connsiteY5" fmla="*/ 221881 h 448741"/>
                <a:gd name="connsiteX6" fmla="*/ 809948 w 1341167"/>
                <a:gd name="connsiteY6" fmla="*/ 280210 h 448741"/>
                <a:gd name="connsiteX7" fmla="*/ 761341 w 1341167"/>
                <a:gd name="connsiteY7" fmla="*/ 364167 h 448741"/>
                <a:gd name="connsiteX8" fmla="*/ 674733 w 1341167"/>
                <a:gd name="connsiteY8" fmla="*/ 448125 h 448741"/>
                <a:gd name="connsiteX9" fmla="*/ 580170 w 1341167"/>
                <a:gd name="connsiteY9" fmla="*/ 373888 h 448741"/>
                <a:gd name="connsiteX10" fmla="*/ 520958 w 1341167"/>
                <a:gd name="connsiteY10" fmla="*/ 290815 h 448741"/>
                <a:gd name="connsiteX11" fmla="*/ 469700 w 1341167"/>
                <a:gd name="connsiteY11" fmla="*/ 257232 h 448741"/>
                <a:gd name="connsiteX12" fmla="*/ 415790 w 1341167"/>
                <a:gd name="connsiteY12" fmla="*/ 251045 h 448741"/>
                <a:gd name="connsiteX13" fmla="*/ 364533 w 1341167"/>
                <a:gd name="connsiteY13" fmla="*/ 252813 h 448741"/>
                <a:gd name="connsiteX14" fmla="*/ 277923 w 1341167"/>
                <a:gd name="connsiteY14" fmla="*/ 269604 h 448741"/>
                <a:gd name="connsiteX15" fmla="*/ 230200 w 1341167"/>
                <a:gd name="connsiteY15" fmla="*/ 301420 h 448741"/>
                <a:gd name="connsiteX16" fmla="*/ 187780 w 1341167"/>
                <a:gd name="connsiteY16" fmla="*/ 365935 h 448741"/>
                <a:gd name="connsiteX17" fmla="*/ 77309 w 1341167"/>
                <a:gd name="connsiteY17" fmla="*/ 446357 h 448741"/>
                <a:gd name="connsiteX18" fmla="*/ 3957 w 1341167"/>
                <a:gd name="connsiteY18" fmla="*/ 325281 h 448741"/>
                <a:gd name="connsiteX19" fmla="*/ 131219 w 1341167"/>
                <a:gd name="connsiteY19" fmla="*/ 262534 h 448741"/>
                <a:gd name="connsiteX20" fmla="*/ 180710 w 1341167"/>
                <a:gd name="connsiteY20" fmla="*/ 256348 h 448741"/>
                <a:gd name="connsiteX21" fmla="*/ 243456 w 1341167"/>
                <a:gd name="connsiteY21" fmla="*/ 215695 h 448741"/>
                <a:gd name="connsiteX22" fmla="*/ 291180 w 1341167"/>
                <a:gd name="connsiteY22" fmla="*/ 141459 h 448741"/>
                <a:gd name="connsiteX23" fmla="*/ 383975 w 1341167"/>
                <a:gd name="connsiteY23" fmla="*/ 63688 h 448741"/>
                <a:gd name="connsiteX24" fmla="*/ 473235 w 1341167"/>
                <a:gd name="connsiteY24" fmla="*/ 140575 h 448741"/>
                <a:gd name="connsiteX25" fmla="*/ 521842 w 1341167"/>
                <a:gd name="connsiteY25" fmla="*/ 214811 h 448741"/>
                <a:gd name="connsiteX26" fmla="*/ 576636 w 1341167"/>
                <a:gd name="connsiteY26" fmla="*/ 251929 h 448741"/>
                <a:gd name="connsiteX27" fmla="*/ 642918 w 1341167"/>
                <a:gd name="connsiteY27" fmla="*/ 260767 h 448741"/>
                <a:gd name="connsiteX28" fmla="*/ 676500 w 1341167"/>
                <a:gd name="connsiteY28" fmla="*/ 257232 h 448741"/>
                <a:gd name="connsiteX29" fmla="*/ 772831 w 1341167"/>
                <a:gd name="connsiteY29" fmla="*/ 228951 h 448741"/>
                <a:gd name="connsiteX30" fmla="*/ 845299 w 1341167"/>
                <a:gd name="connsiteY30" fmla="*/ 170623 h 448741"/>
                <a:gd name="connsiteX31" fmla="*/ 896557 w 1341167"/>
                <a:gd name="connsiteY31" fmla="*/ 84898 h 448741"/>
                <a:gd name="connsiteX32" fmla="*/ 992004 w 1341167"/>
                <a:gd name="connsiteY32" fmla="*/ 57 h 448741"/>
                <a:gd name="connsiteX33" fmla="*/ 1084799 w 1341167"/>
                <a:gd name="connsiteY33" fmla="*/ 90201 h 448741"/>
                <a:gd name="connsiteX34" fmla="*/ 1221783 w 1341167"/>
                <a:gd name="connsiteY34" fmla="*/ 195368 h 448741"/>
                <a:gd name="connsiteX35" fmla="*/ 1340206 w 1341167"/>
                <a:gd name="connsiteY35" fmla="*/ 273139 h 448741"/>
                <a:gd name="connsiteX36" fmla="*/ 1250063 w 1341167"/>
                <a:gd name="connsiteY36" fmla="*/ 382726 h 448741"/>
                <a:gd name="connsiteX37" fmla="*/ 1150197 w 1341167"/>
                <a:gd name="connsiteY37" fmla="*/ 266069 h 448741"/>
                <a:gd name="connsiteX38" fmla="*/ 427280 w 1341167"/>
                <a:gd name="connsiteY38" fmla="*/ 158250 h 448741"/>
                <a:gd name="connsiteX39" fmla="*/ 383975 w 1341167"/>
                <a:gd name="connsiteY39" fmla="*/ 129970 h 448741"/>
                <a:gd name="connsiteX40" fmla="*/ 355695 w 1341167"/>
                <a:gd name="connsiteY40" fmla="*/ 159134 h 448741"/>
                <a:gd name="connsiteX41" fmla="*/ 384859 w 1341167"/>
                <a:gd name="connsiteY41" fmla="*/ 188298 h 448741"/>
                <a:gd name="connsiteX42" fmla="*/ 427280 w 1341167"/>
                <a:gd name="connsiteY42" fmla="*/ 158250 h 448741"/>
                <a:gd name="connsiteX43" fmla="*/ 987585 w 1341167"/>
                <a:gd name="connsiteY43" fmla="*/ 48664 h 448741"/>
                <a:gd name="connsiteX44" fmla="*/ 961956 w 1341167"/>
                <a:gd name="connsiteY44" fmla="*/ 94619 h 448741"/>
                <a:gd name="connsiteX45" fmla="*/ 994655 w 1341167"/>
                <a:gd name="connsiteY45" fmla="*/ 124667 h 448741"/>
                <a:gd name="connsiteX46" fmla="*/ 1019401 w 1341167"/>
                <a:gd name="connsiteY46" fmla="*/ 91968 h 448741"/>
                <a:gd name="connsiteX47" fmla="*/ 987585 w 1341167"/>
                <a:gd name="connsiteY47" fmla="*/ 48664 h 448741"/>
                <a:gd name="connsiteX48" fmla="*/ 1242109 w 1341167"/>
                <a:gd name="connsiteY48" fmla="*/ 330584 h 448741"/>
                <a:gd name="connsiteX49" fmla="*/ 1274808 w 1341167"/>
                <a:gd name="connsiteY49" fmla="*/ 288164 h 448741"/>
                <a:gd name="connsiteX50" fmla="*/ 1247411 w 1341167"/>
                <a:gd name="connsiteY50" fmla="*/ 255464 h 448741"/>
                <a:gd name="connsiteX51" fmla="*/ 1217364 w 1341167"/>
                <a:gd name="connsiteY51" fmla="*/ 284629 h 448741"/>
                <a:gd name="connsiteX52" fmla="*/ 1242109 w 1341167"/>
                <a:gd name="connsiteY52" fmla="*/ 330584 h 448741"/>
                <a:gd name="connsiteX53" fmla="*/ 139173 w 1341167"/>
                <a:gd name="connsiteY53" fmla="*/ 347375 h 448741"/>
                <a:gd name="connsiteX54" fmla="*/ 94101 w 1341167"/>
                <a:gd name="connsiteY54" fmla="*/ 320863 h 448741"/>
                <a:gd name="connsiteX55" fmla="*/ 64053 w 1341167"/>
                <a:gd name="connsiteY55" fmla="*/ 350911 h 448741"/>
                <a:gd name="connsiteX56" fmla="*/ 96752 w 1341167"/>
                <a:gd name="connsiteY56" fmla="*/ 377424 h 448741"/>
                <a:gd name="connsiteX57" fmla="*/ 139173 w 1341167"/>
                <a:gd name="connsiteY57" fmla="*/ 347375 h 448741"/>
                <a:gd name="connsiteX58" fmla="*/ 626126 w 1341167"/>
                <a:gd name="connsiteY58" fmla="*/ 347375 h 448741"/>
                <a:gd name="connsiteX59" fmla="*/ 669431 w 1341167"/>
                <a:gd name="connsiteY59" fmla="*/ 378307 h 448741"/>
                <a:gd name="connsiteX60" fmla="*/ 696827 w 1341167"/>
                <a:gd name="connsiteY60" fmla="*/ 349143 h 448741"/>
                <a:gd name="connsiteX61" fmla="*/ 672965 w 1341167"/>
                <a:gd name="connsiteY61" fmla="*/ 320863 h 448741"/>
                <a:gd name="connsiteX62" fmla="*/ 626126 w 1341167"/>
                <a:gd name="connsiteY62" fmla="*/ 347375 h 448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341167" h="448741">
                  <a:moveTo>
                    <a:pt x="1150197" y="266069"/>
                  </a:moveTo>
                  <a:cubicBezTo>
                    <a:pt x="1148430" y="263418"/>
                    <a:pt x="1143128" y="251045"/>
                    <a:pt x="1134290" y="242208"/>
                  </a:cubicBezTo>
                  <a:cubicBezTo>
                    <a:pt x="1116615" y="226300"/>
                    <a:pt x="1095404" y="214811"/>
                    <a:pt x="1077729" y="199787"/>
                  </a:cubicBezTo>
                  <a:cubicBezTo>
                    <a:pt x="1057402" y="182112"/>
                    <a:pt x="1037076" y="173274"/>
                    <a:pt x="1010563" y="186531"/>
                  </a:cubicBezTo>
                  <a:cubicBezTo>
                    <a:pt x="1003493" y="190066"/>
                    <a:pt x="991120" y="192717"/>
                    <a:pt x="984934" y="190066"/>
                  </a:cubicBezTo>
                  <a:cubicBezTo>
                    <a:pt x="938979" y="165320"/>
                    <a:pt x="912466" y="197136"/>
                    <a:pt x="882417" y="221881"/>
                  </a:cubicBezTo>
                  <a:cubicBezTo>
                    <a:pt x="858555" y="241324"/>
                    <a:pt x="834694" y="261651"/>
                    <a:pt x="809948" y="280210"/>
                  </a:cubicBezTo>
                  <a:cubicBezTo>
                    <a:pt x="781668" y="301420"/>
                    <a:pt x="757807" y="319095"/>
                    <a:pt x="761341" y="364167"/>
                  </a:cubicBezTo>
                  <a:cubicBezTo>
                    <a:pt x="764877" y="409239"/>
                    <a:pt x="719805" y="444589"/>
                    <a:pt x="674733" y="448125"/>
                  </a:cubicBezTo>
                  <a:cubicBezTo>
                    <a:pt x="632312" y="450776"/>
                    <a:pt x="581938" y="418076"/>
                    <a:pt x="580170" y="373888"/>
                  </a:cubicBezTo>
                  <a:cubicBezTo>
                    <a:pt x="578403" y="328817"/>
                    <a:pt x="551890" y="310258"/>
                    <a:pt x="520958" y="290815"/>
                  </a:cubicBezTo>
                  <a:cubicBezTo>
                    <a:pt x="503283" y="280210"/>
                    <a:pt x="488259" y="264302"/>
                    <a:pt x="469700" y="257232"/>
                  </a:cubicBezTo>
                  <a:cubicBezTo>
                    <a:pt x="452909" y="251045"/>
                    <a:pt x="433465" y="251045"/>
                    <a:pt x="415790" y="251045"/>
                  </a:cubicBezTo>
                  <a:cubicBezTo>
                    <a:pt x="398115" y="251045"/>
                    <a:pt x="376021" y="260767"/>
                    <a:pt x="364533" y="252813"/>
                  </a:cubicBezTo>
                  <a:cubicBezTo>
                    <a:pt x="328297" y="228951"/>
                    <a:pt x="304436" y="251045"/>
                    <a:pt x="277923" y="269604"/>
                  </a:cubicBezTo>
                  <a:cubicBezTo>
                    <a:pt x="262015" y="281093"/>
                    <a:pt x="246992" y="291699"/>
                    <a:pt x="230200" y="301420"/>
                  </a:cubicBezTo>
                  <a:cubicBezTo>
                    <a:pt x="204571" y="315560"/>
                    <a:pt x="190431" y="333235"/>
                    <a:pt x="187780" y="365935"/>
                  </a:cubicBezTo>
                  <a:cubicBezTo>
                    <a:pt x="183361" y="421612"/>
                    <a:pt x="128567" y="458730"/>
                    <a:pt x="77309" y="446357"/>
                  </a:cubicBezTo>
                  <a:cubicBezTo>
                    <a:pt x="21632" y="433101"/>
                    <a:pt x="-11951" y="377424"/>
                    <a:pt x="3957" y="325281"/>
                  </a:cubicBezTo>
                  <a:cubicBezTo>
                    <a:pt x="20749" y="269604"/>
                    <a:pt x="74658" y="244859"/>
                    <a:pt x="131219" y="262534"/>
                  </a:cubicBezTo>
                  <a:cubicBezTo>
                    <a:pt x="146243" y="266953"/>
                    <a:pt x="166570" y="263418"/>
                    <a:pt x="180710" y="256348"/>
                  </a:cubicBezTo>
                  <a:cubicBezTo>
                    <a:pt x="202804" y="245743"/>
                    <a:pt x="222246" y="228951"/>
                    <a:pt x="243456" y="215695"/>
                  </a:cubicBezTo>
                  <a:cubicBezTo>
                    <a:pt x="270853" y="198020"/>
                    <a:pt x="292947" y="182996"/>
                    <a:pt x="291180" y="141459"/>
                  </a:cubicBezTo>
                  <a:cubicBezTo>
                    <a:pt x="289413" y="100806"/>
                    <a:pt x="342439" y="62804"/>
                    <a:pt x="383975" y="63688"/>
                  </a:cubicBezTo>
                  <a:cubicBezTo>
                    <a:pt x="426396" y="64571"/>
                    <a:pt x="473235" y="99922"/>
                    <a:pt x="473235" y="140575"/>
                  </a:cubicBezTo>
                  <a:cubicBezTo>
                    <a:pt x="473235" y="180344"/>
                    <a:pt x="493562" y="198020"/>
                    <a:pt x="521842" y="214811"/>
                  </a:cubicBezTo>
                  <a:cubicBezTo>
                    <a:pt x="540401" y="226300"/>
                    <a:pt x="558960" y="238673"/>
                    <a:pt x="576636" y="251929"/>
                  </a:cubicBezTo>
                  <a:cubicBezTo>
                    <a:pt x="596962" y="267837"/>
                    <a:pt x="616405" y="279326"/>
                    <a:pt x="642918" y="260767"/>
                  </a:cubicBezTo>
                  <a:cubicBezTo>
                    <a:pt x="650871" y="254580"/>
                    <a:pt x="668546" y="252813"/>
                    <a:pt x="676500" y="257232"/>
                  </a:cubicBezTo>
                  <a:cubicBezTo>
                    <a:pt x="718921" y="280210"/>
                    <a:pt x="744551" y="251929"/>
                    <a:pt x="772831" y="228951"/>
                  </a:cubicBezTo>
                  <a:cubicBezTo>
                    <a:pt x="796692" y="209509"/>
                    <a:pt x="820554" y="190066"/>
                    <a:pt x="845299" y="170623"/>
                  </a:cubicBezTo>
                  <a:cubicBezTo>
                    <a:pt x="872696" y="148529"/>
                    <a:pt x="901860" y="132621"/>
                    <a:pt x="896557" y="84898"/>
                  </a:cubicBezTo>
                  <a:cubicBezTo>
                    <a:pt x="891255" y="38059"/>
                    <a:pt x="945164" y="-1711"/>
                    <a:pt x="992004" y="57"/>
                  </a:cubicBezTo>
                  <a:cubicBezTo>
                    <a:pt x="1038843" y="1824"/>
                    <a:pt x="1080381" y="42477"/>
                    <a:pt x="1084799" y="90201"/>
                  </a:cubicBezTo>
                  <a:cubicBezTo>
                    <a:pt x="1090102" y="145878"/>
                    <a:pt x="1168757" y="205974"/>
                    <a:pt x="1221783" y="195368"/>
                  </a:cubicBezTo>
                  <a:cubicBezTo>
                    <a:pt x="1279227" y="183879"/>
                    <a:pt x="1332253" y="218346"/>
                    <a:pt x="1340206" y="273139"/>
                  </a:cubicBezTo>
                  <a:cubicBezTo>
                    <a:pt x="1348160" y="327933"/>
                    <a:pt x="1305740" y="379191"/>
                    <a:pt x="1250063" y="382726"/>
                  </a:cubicBezTo>
                  <a:cubicBezTo>
                    <a:pt x="1192618" y="384494"/>
                    <a:pt x="1150197" y="341189"/>
                    <a:pt x="1150197" y="266069"/>
                  </a:cubicBezTo>
                  <a:close/>
                  <a:moveTo>
                    <a:pt x="427280" y="158250"/>
                  </a:moveTo>
                  <a:cubicBezTo>
                    <a:pt x="406953" y="144110"/>
                    <a:pt x="393696" y="128202"/>
                    <a:pt x="383975" y="129970"/>
                  </a:cubicBezTo>
                  <a:cubicBezTo>
                    <a:pt x="372486" y="131737"/>
                    <a:pt x="354810" y="149413"/>
                    <a:pt x="355695" y="159134"/>
                  </a:cubicBezTo>
                  <a:cubicBezTo>
                    <a:pt x="355695" y="169739"/>
                    <a:pt x="373370" y="187414"/>
                    <a:pt x="384859" y="188298"/>
                  </a:cubicBezTo>
                  <a:cubicBezTo>
                    <a:pt x="393696" y="189182"/>
                    <a:pt x="406069" y="173274"/>
                    <a:pt x="427280" y="158250"/>
                  </a:cubicBezTo>
                  <a:close/>
                  <a:moveTo>
                    <a:pt x="987585" y="48664"/>
                  </a:moveTo>
                  <a:cubicBezTo>
                    <a:pt x="974329" y="70758"/>
                    <a:pt x="959304" y="84898"/>
                    <a:pt x="961956" y="94619"/>
                  </a:cubicBezTo>
                  <a:cubicBezTo>
                    <a:pt x="965491" y="106992"/>
                    <a:pt x="983167" y="114946"/>
                    <a:pt x="994655" y="124667"/>
                  </a:cubicBezTo>
                  <a:cubicBezTo>
                    <a:pt x="1003493" y="114062"/>
                    <a:pt x="1019401" y="102573"/>
                    <a:pt x="1019401" y="91968"/>
                  </a:cubicBezTo>
                  <a:cubicBezTo>
                    <a:pt x="1018517" y="80479"/>
                    <a:pt x="1003493" y="68990"/>
                    <a:pt x="987585" y="48664"/>
                  </a:cubicBezTo>
                  <a:close/>
                  <a:moveTo>
                    <a:pt x="1242109" y="330584"/>
                  </a:moveTo>
                  <a:cubicBezTo>
                    <a:pt x="1258900" y="310258"/>
                    <a:pt x="1274808" y="298769"/>
                    <a:pt x="1274808" y="288164"/>
                  </a:cubicBezTo>
                  <a:cubicBezTo>
                    <a:pt x="1273924" y="276674"/>
                    <a:pt x="1257133" y="266069"/>
                    <a:pt x="1247411" y="255464"/>
                  </a:cubicBezTo>
                  <a:cubicBezTo>
                    <a:pt x="1236806" y="265186"/>
                    <a:pt x="1220014" y="273139"/>
                    <a:pt x="1217364" y="284629"/>
                  </a:cubicBezTo>
                  <a:cubicBezTo>
                    <a:pt x="1215596" y="295234"/>
                    <a:pt x="1229736" y="308490"/>
                    <a:pt x="1242109" y="330584"/>
                  </a:cubicBezTo>
                  <a:close/>
                  <a:moveTo>
                    <a:pt x="139173" y="347375"/>
                  </a:moveTo>
                  <a:cubicBezTo>
                    <a:pt x="117078" y="334119"/>
                    <a:pt x="103822" y="319095"/>
                    <a:pt x="94101" y="320863"/>
                  </a:cubicBezTo>
                  <a:cubicBezTo>
                    <a:pt x="82612" y="323514"/>
                    <a:pt x="73774" y="340305"/>
                    <a:pt x="64053" y="350911"/>
                  </a:cubicBezTo>
                  <a:cubicBezTo>
                    <a:pt x="74658" y="360632"/>
                    <a:pt x="85263" y="376540"/>
                    <a:pt x="96752" y="377424"/>
                  </a:cubicBezTo>
                  <a:cubicBezTo>
                    <a:pt x="107357" y="379191"/>
                    <a:pt x="118846" y="363283"/>
                    <a:pt x="139173" y="347375"/>
                  </a:cubicBezTo>
                  <a:close/>
                  <a:moveTo>
                    <a:pt x="626126" y="347375"/>
                  </a:moveTo>
                  <a:cubicBezTo>
                    <a:pt x="647337" y="363283"/>
                    <a:pt x="658825" y="379191"/>
                    <a:pt x="669431" y="378307"/>
                  </a:cubicBezTo>
                  <a:cubicBezTo>
                    <a:pt x="680036" y="377424"/>
                    <a:pt x="695059" y="360632"/>
                    <a:pt x="696827" y="349143"/>
                  </a:cubicBezTo>
                  <a:cubicBezTo>
                    <a:pt x="698594" y="341189"/>
                    <a:pt x="681803" y="321746"/>
                    <a:pt x="672965" y="320863"/>
                  </a:cubicBezTo>
                  <a:cubicBezTo>
                    <a:pt x="661477" y="319979"/>
                    <a:pt x="649104" y="333235"/>
                    <a:pt x="626126" y="347375"/>
                  </a:cubicBezTo>
                  <a:close/>
                </a:path>
              </a:pathLst>
            </a:custGeom>
            <a:grpFill/>
            <a:ln w="883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59" name="任意多边形: 形状 58">
              <a:extLst>
                <a:ext uri="{FF2B5EF4-FFF2-40B4-BE49-F238E27FC236}">
                  <a16:creationId xmlns:a16="http://schemas.microsoft.com/office/drawing/2014/main" id="{214FD4BE-3CB4-4395-A707-4640092D80B9}"/>
                </a:ext>
              </a:extLst>
            </p:cNvPr>
            <p:cNvSpPr/>
            <p:nvPr/>
          </p:nvSpPr>
          <p:spPr>
            <a:xfrm>
              <a:off x="8888900" y="-5824255"/>
              <a:ext cx="506395" cy="442765"/>
            </a:xfrm>
            <a:custGeom>
              <a:avLst/>
              <a:gdLst>
                <a:gd name="connsiteX0" fmla="*/ 506395 w 506395"/>
                <a:gd name="connsiteY0" fmla="*/ 442765 h 442765"/>
                <a:gd name="connsiteX1" fmla="*/ 0 w 506395"/>
                <a:gd name="connsiteY1" fmla="*/ 442765 h 442765"/>
                <a:gd name="connsiteX2" fmla="*/ 0 w 506395"/>
                <a:gd name="connsiteY2" fmla="*/ 0 h 442765"/>
                <a:gd name="connsiteX3" fmla="*/ 506395 w 506395"/>
                <a:gd name="connsiteY3" fmla="*/ 0 h 442765"/>
                <a:gd name="connsiteX4" fmla="*/ 506395 w 506395"/>
                <a:gd name="connsiteY4" fmla="*/ 442765 h 442765"/>
                <a:gd name="connsiteX5" fmla="*/ 62747 w 506395"/>
                <a:gd name="connsiteY5" fmla="*/ 63631 h 442765"/>
                <a:gd name="connsiteX6" fmla="*/ 62747 w 506395"/>
                <a:gd name="connsiteY6" fmla="*/ 376483 h 442765"/>
                <a:gd name="connsiteX7" fmla="*/ 441881 w 506395"/>
                <a:gd name="connsiteY7" fmla="*/ 376483 h 442765"/>
                <a:gd name="connsiteX8" fmla="*/ 441881 w 506395"/>
                <a:gd name="connsiteY8" fmla="*/ 63631 h 442765"/>
                <a:gd name="connsiteX9" fmla="*/ 62747 w 506395"/>
                <a:gd name="connsiteY9" fmla="*/ 63631 h 442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6395" h="442765">
                  <a:moveTo>
                    <a:pt x="506395" y="442765"/>
                  </a:moveTo>
                  <a:cubicBezTo>
                    <a:pt x="335830" y="442765"/>
                    <a:pt x="169682" y="442765"/>
                    <a:pt x="0" y="442765"/>
                  </a:cubicBezTo>
                  <a:cubicBezTo>
                    <a:pt x="0" y="295177"/>
                    <a:pt x="0" y="149356"/>
                    <a:pt x="0" y="0"/>
                  </a:cubicBezTo>
                  <a:cubicBezTo>
                    <a:pt x="167915" y="0"/>
                    <a:pt x="336713" y="0"/>
                    <a:pt x="506395" y="0"/>
                  </a:cubicBezTo>
                  <a:cubicBezTo>
                    <a:pt x="506395" y="147588"/>
                    <a:pt x="506395" y="292525"/>
                    <a:pt x="506395" y="442765"/>
                  </a:cubicBezTo>
                  <a:close/>
                  <a:moveTo>
                    <a:pt x="62747" y="63631"/>
                  </a:moveTo>
                  <a:cubicBezTo>
                    <a:pt x="62747" y="171450"/>
                    <a:pt x="62747" y="273967"/>
                    <a:pt x="62747" y="376483"/>
                  </a:cubicBezTo>
                  <a:cubicBezTo>
                    <a:pt x="190893" y="376483"/>
                    <a:pt x="316386" y="376483"/>
                    <a:pt x="441881" y="376483"/>
                  </a:cubicBezTo>
                  <a:cubicBezTo>
                    <a:pt x="441881" y="270431"/>
                    <a:pt x="441881" y="167915"/>
                    <a:pt x="441881" y="63631"/>
                  </a:cubicBezTo>
                  <a:cubicBezTo>
                    <a:pt x="314619" y="63631"/>
                    <a:pt x="190009" y="63631"/>
                    <a:pt x="62747" y="63631"/>
                  </a:cubicBezTo>
                  <a:close/>
                </a:path>
              </a:pathLst>
            </a:custGeom>
            <a:grpFill/>
            <a:ln w="883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60" name="任意多边形: 形状 59">
              <a:extLst>
                <a:ext uri="{FF2B5EF4-FFF2-40B4-BE49-F238E27FC236}">
                  <a16:creationId xmlns:a16="http://schemas.microsoft.com/office/drawing/2014/main" id="{31E8A332-12B1-4BDB-88FD-E0B86C6F264D}"/>
                </a:ext>
              </a:extLst>
            </p:cNvPr>
            <p:cNvSpPr/>
            <p:nvPr/>
          </p:nvSpPr>
          <p:spPr>
            <a:xfrm>
              <a:off x="9591491" y="-5505217"/>
              <a:ext cx="633657" cy="59212"/>
            </a:xfrm>
            <a:custGeom>
              <a:avLst/>
              <a:gdLst>
                <a:gd name="connsiteX0" fmla="*/ 633658 w 633657"/>
                <a:gd name="connsiteY0" fmla="*/ 0 h 59212"/>
                <a:gd name="connsiteX1" fmla="*/ 633658 w 633657"/>
                <a:gd name="connsiteY1" fmla="*/ 59212 h 59212"/>
                <a:gd name="connsiteX2" fmla="*/ 0 w 633657"/>
                <a:gd name="connsiteY2" fmla="*/ 59212 h 59212"/>
                <a:gd name="connsiteX3" fmla="*/ 0 w 633657"/>
                <a:gd name="connsiteY3" fmla="*/ 0 h 59212"/>
                <a:gd name="connsiteX4" fmla="*/ 633658 w 633657"/>
                <a:gd name="connsiteY4" fmla="*/ 0 h 592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3657" h="59212">
                  <a:moveTo>
                    <a:pt x="633658" y="0"/>
                  </a:moveTo>
                  <a:cubicBezTo>
                    <a:pt x="633658" y="22094"/>
                    <a:pt x="633658" y="38886"/>
                    <a:pt x="633658" y="59212"/>
                  </a:cubicBezTo>
                  <a:cubicBezTo>
                    <a:pt x="422438" y="59212"/>
                    <a:pt x="212103" y="59212"/>
                    <a:pt x="0" y="59212"/>
                  </a:cubicBezTo>
                  <a:cubicBezTo>
                    <a:pt x="0" y="39769"/>
                    <a:pt x="0" y="21210"/>
                    <a:pt x="0" y="0"/>
                  </a:cubicBezTo>
                  <a:cubicBezTo>
                    <a:pt x="211220" y="0"/>
                    <a:pt x="420671" y="0"/>
                    <a:pt x="633658" y="0"/>
                  </a:cubicBezTo>
                  <a:close/>
                </a:path>
              </a:pathLst>
            </a:custGeom>
            <a:grpFill/>
            <a:ln w="883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61" name="任意多边形: 形状 60">
              <a:extLst>
                <a:ext uri="{FF2B5EF4-FFF2-40B4-BE49-F238E27FC236}">
                  <a16:creationId xmlns:a16="http://schemas.microsoft.com/office/drawing/2014/main" id="{5527C618-121C-49BE-8052-E12B6BBE376E}"/>
                </a:ext>
              </a:extLst>
            </p:cNvPr>
            <p:cNvSpPr/>
            <p:nvPr/>
          </p:nvSpPr>
          <p:spPr>
            <a:xfrm>
              <a:off x="10101422" y="-4738994"/>
              <a:ext cx="250105" cy="59212"/>
            </a:xfrm>
            <a:custGeom>
              <a:avLst/>
              <a:gdLst>
                <a:gd name="connsiteX0" fmla="*/ 250105 w 250105"/>
                <a:gd name="connsiteY0" fmla="*/ 0 h 59212"/>
                <a:gd name="connsiteX1" fmla="*/ 250105 w 250105"/>
                <a:gd name="connsiteY1" fmla="*/ 59212 h 59212"/>
                <a:gd name="connsiteX2" fmla="*/ 0 w 250105"/>
                <a:gd name="connsiteY2" fmla="*/ 59212 h 59212"/>
                <a:gd name="connsiteX3" fmla="*/ 0 w 250105"/>
                <a:gd name="connsiteY3" fmla="*/ 0 h 59212"/>
                <a:gd name="connsiteX4" fmla="*/ 250105 w 250105"/>
                <a:gd name="connsiteY4" fmla="*/ 0 h 592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105" h="59212">
                  <a:moveTo>
                    <a:pt x="250105" y="0"/>
                  </a:moveTo>
                  <a:cubicBezTo>
                    <a:pt x="250105" y="20327"/>
                    <a:pt x="250105" y="38886"/>
                    <a:pt x="250105" y="59212"/>
                  </a:cubicBezTo>
                  <a:cubicBezTo>
                    <a:pt x="166148" y="59212"/>
                    <a:pt x="84841" y="59212"/>
                    <a:pt x="0" y="59212"/>
                  </a:cubicBezTo>
                  <a:cubicBezTo>
                    <a:pt x="0" y="39769"/>
                    <a:pt x="0" y="21210"/>
                    <a:pt x="0" y="0"/>
                  </a:cubicBezTo>
                  <a:cubicBezTo>
                    <a:pt x="82190" y="0"/>
                    <a:pt x="165264" y="0"/>
                    <a:pt x="250105" y="0"/>
                  </a:cubicBezTo>
                  <a:close/>
                </a:path>
              </a:pathLst>
            </a:custGeom>
            <a:grpFill/>
            <a:ln w="883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62" name="任意多边形: 形状 61">
              <a:extLst>
                <a:ext uri="{FF2B5EF4-FFF2-40B4-BE49-F238E27FC236}">
                  <a16:creationId xmlns:a16="http://schemas.microsoft.com/office/drawing/2014/main" id="{0A59F015-9A48-44DB-92CF-56574106F378}"/>
                </a:ext>
              </a:extLst>
            </p:cNvPr>
            <p:cNvSpPr/>
            <p:nvPr/>
          </p:nvSpPr>
          <p:spPr>
            <a:xfrm>
              <a:off x="8762521" y="-4740762"/>
              <a:ext cx="56561" cy="59211"/>
            </a:xfrm>
            <a:custGeom>
              <a:avLst/>
              <a:gdLst>
                <a:gd name="connsiteX0" fmla="*/ 0 w 56561"/>
                <a:gd name="connsiteY0" fmla="*/ 0 h 59211"/>
                <a:gd name="connsiteX1" fmla="*/ 56561 w 56561"/>
                <a:gd name="connsiteY1" fmla="*/ 0 h 59211"/>
                <a:gd name="connsiteX2" fmla="*/ 56561 w 56561"/>
                <a:gd name="connsiteY2" fmla="*/ 59212 h 59211"/>
                <a:gd name="connsiteX3" fmla="*/ 0 w 56561"/>
                <a:gd name="connsiteY3" fmla="*/ 59212 h 59211"/>
                <a:gd name="connsiteX4" fmla="*/ 0 w 56561"/>
                <a:gd name="connsiteY4" fmla="*/ 0 h 592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61" h="59211">
                  <a:moveTo>
                    <a:pt x="0" y="0"/>
                  </a:moveTo>
                  <a:cubicBezTo>
                    <a:pt x="19443" y="0"/>
                    <a:pt x="36235" y="0"/>
                    <a:pt x="56561" y="0"/>
                  </a:cubicBezTo>
                  <a:cubicBezTo>
                    <a:pt x="56561" y="18559"/>
                    <a:pt x="56561" y="37118"/>
                    <a:pt x="56561" y="59212"/>
                  </a:cubicBezTo>
                  <a:cubicBezTo>
                    <a:pt x="39769" y="59212"/>
                    <a:pt x="21211" y="59212"/>
                    <a:pt x="0" y="59212"/>
                  </a:cubicBezTo>
                  <a:cubicBezTo>
                    <a:pt x="0" y="41537"/>
                    <a:pt x="0" y="23861"/>
                    <a:pt x="0" y="0"/>
                  </a:cubicBezTo>
                  <a:close/>
                </a:path>
              </a:pathLst>
            </a:custGeom>
            <a:grpFill/>
            <a:ln w="883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63" name="任意多边形: 形状 62">
              <a:extLst>
                <a:ext uri="{FF2B5EF4-FFF2-40B4-BE49-F238E27FC236}">
                  <a16:creationId xmlns:a16="http://schemas.microsoft.com/office/drawing/2014/main" id="{511AC53F-2AEF-4378-B97A-64EFFA2DFB0D}"/>
                </a:ext>
              </a:extLst>
            </p:cNvPr>
            <p:cNvSpPr/>
            <p:nvPr/>
          </p:nvSpPr>
          <p:spPr>
            <a:xfrm>
              <a:off x="8887132" y="-4739878"/>
              <a:ext cx="60095" cy="58328"/>
            </a:xfrm>
            <a:custGeom>
              <a:avLst/>
              <a:gdLst>
                <a:gd name="connsiteX0" fmla="*/ 60096 w 60095"/>
                <a:gd name="connsiteY0" fmla="*/ 0 h 58328"/>
                <a:gd name="connsiteX1" fmla="*/ 60096 w 60095"/>
                <a:gd name="connsiteY1" fmla="*/ 58328 h 58328"/>
                <a:gd name="connsiteX2" fmla="*/ 0 w 60095"/>
                <a:gd name="connsiteY2" fmla="*/ 58328 h 58328"/>
                <a:gd name="connsiteX3" fmla="*/ 0 w 60095"/>
                <a:gd name="connsiteY3" fmla="*/ 0 h 58328"/>
                <a:gd name="connsiteX4" fmla="*/ 60096 w 60095"/>
                <a:gd name="connsiteY4" fmla="*/ 0 h 58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095" h="58328">
                  <a:moveTo>
                    <a:pt x="60096" y="0"/>
                  </a:moveTo>
                  <a:cubicBezTo>
                    <a:pt x="60096" y="20327"/>
                    <a:pt x="60096" y="38002"/>
                    <a:pt x="60096" y="58328"/>
                  </a:cubicBezTo>
                  <a:cubicBezTo>
                    <a:pt x="39769" y="58328"/>
                    <a:pt x="21210" y="58328"/>
                    <a:pt x="0" y="58328"/>
                  </a:cubicBezTo>
                  <a:cubicBezTo>
                    <a:pt x="0" y="38886"/>
                    <a:pt x="0" y="21211"/>
                    <a:pt x="0" y="0"/>
                  </a:cubicBezTo>
                  <a:cubicBezTo>
                    <a:pt x="19443" y="0"/>
                    <a:pt x="37118" y="0"/>
                    <a:pt x="60096" y="0"/>
                  </a:cubicBezTo>
                  <a:close/>
                </a:path>
              </a:pathLst>
            </a:custGeom>
            <a:grpFill/>
            <a:ln w="883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64" name="任意多边形: 形状 63">
              <a:extLst>
                <a:ext uri="{FF2B5EF4-FFF2-40B4-BE49-F238E27FC236}">
                  <a16:creationId xmlns:a16="http://schemas.microsoft.com/office/drawing/2014/main" id="{4F009229-3DB3-4FDC-B684-BD59D1FBA186}"/>
                </a:ext>
              </a:extLst>
            </p:cNvPr>
            <p:cNvSpPr/>
            <p:nvPr/>
          </p:nvSpPr>
          <p:spPr>
            <a:xfrm>
              <a:off x="9016162" y="-4738994"/>
              <a:ext cx="59211" cy="58328"/>
            </a:xfrm>
            <a:custGeom>
              <a:avLst/>
              <a:gdLst>
                <a:gd name="connsiteX0" fmla="*/ 0 w 59211"/>
                <a:gd name="connsiteY0" fmla="*/ 58328 h 58328"/>
                <a:gd name="connsiteX1" fmla="*/ 0 w 59211"/>
                <a:gd name="connsiteY1" fmla="*/ 0 h 58328"/>
                <a:gd name="connsiteX2" fmla="*/ 59212 w 59211"/>
                <a:gd name="connsiteY2" fmla="*/ 0 h 58328"/>
                <a:gd name="connsiteX3" fmla="*/ 59212 w 59211"/>
                <a:gd name="connsiteY3" fmla="*/ 58328 h 58328"/>
                <a:gd name="connsiteX4" fmla="*/ 0 w 59211"/>
                <a:gd name="connsiteY4" fmla="*/ 58328 h 58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211" h="58328">
                  <a:moveTo>
                    <a:pt x="0" y="58328"/>
                  </a:moveTo>
                  <a:cubicBezTo>
                    <a:pt x="0" y="38886"/>
                    <a:pt x="0" y="20327"/>
                    <a:pt x="0" y="0"/>
                  </a:cubicBezTo>
                  <a:cubicBezTo>
                    <a:pt x="20326" y="0"/>
                    <a:pt x="38001" y="0"/>
                    <a:pt x="59212" y="0"/>
                  </a:cubicBezTo>
                  <a:cubicBezTo>
                    <a:pt x="59212" y="18559"/>
                    <a:pt x="59212" y="37118"/>
                    <a:pt x="59212" y="58328"/>
                  </a:cubicBezTo>
                  <a:cubicBezTo>
                    <a:pt x="40653" y="58328"/>
                    <a:pt x="21209" y="58328"/>
                    <a:pt x="0" y="58328"/>
                  </a:cubicBezTo>
                  <a:close/>
                </a:path>
              </a:pathLst>
            </a:custGeom>
            <a:grpFill/>
            <a:ln w="883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65" name="任意多边形: 形状 64">
              <a:extLst>
                <a:ext uri="{FF2B5EF4-FFF2-40B4-BE49-F238E27FC236}">
                  <a16:creationId xmlns:a16="http://schemas.microsoft.com/office/drawing/2014/main" id="{0BFBCD6D-3770-4415-A71F-01F43B8556B9}"/>
                </a:ext>
              </a:extLst>
            </p:cNvPr>
            <p:cNvSpPr/>
            <p:nvPr/>
          </p:nvSpPr>
          <p:spPr>
            <a:xfrm>
              <a:off x="9462462" y="-5503449"/>
              <a:ext cx="57444" cy="58328"/>
            </a:xfrm>
            <a:custGeom>
              <a:avLst/>
              <a:gdLst>
                <a:gd name="connsiteX0" fmla="*/ 57445 w 57444"/>
                <a:gd name="connsiteY0" fmla="*/ 58328 h 58328"/>
                <a:gd name="connsiteX1" fmla="*/ 0 w 57444"/>
                <a:gd name="connsiteY1" fmla="*/ 58328 h 58328"/>
                <a:gd name="connsiteX2" fmla="*/ 0 w 57444"/>
                <a:gd name="connsiteY2" fmla="*/ 0 h 58328"/>
                <a:gd name="connsiteX3" fmla="*/ 57445 w 57444"/>
                <a:gd name="connsiteY3" fmla="*/ 0 h 58328"/>
                <a:gd name="connsiteX4" fmla="*/ 57445 w 57444"/>
                <a:gd name="connsiteY4" fmla="*/ 58328 h 58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444" h="58328">
                  <a:moveTo>
                    <a:pt x="57445" y="58328"/>
                  </a:moveTo>
                  <a:cubicBezTo>
                    <a:pt x="38001" y="58328"/>
                    <a:pt x="21209" y="58328"/>
                    <a:pt x="0" y="58328"/>
                  </a:cubicBezTo>
                  <a:cubicBezTo>
                    <a:pt x="0" y="40653"/>
                    <a:pt x="0" y="22094"/>
                    <a:pt x="0" y="0"/>
                  </a:cubicBezTo>
                  <a:cubicBezTo>
                    <a:pt x="16791" y="0"/>
                    <a:pt x="35351" y="0"/>
                    <a:pt x="57445" y="0"/>
                  </a:cubicBezTo>
                  <a:cubicBezTo>
                    <a:pt x="57445" y="16792"/>
                    <a:pt x="57445" y="34467"/>
                    <a:pt x="57445" y="58328"/>
                  </a:cubicBezTo>
                  <a:close/>
                </a:path>
              </a:pathLst>
            </a:custGeom>
            <a:grpFill/>
            <a:ln w="883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66" name="任意多边形: 形状 65">
              <a:extLst>
                <a:ext uri="{FF2B5EF4-FFF2-40B4-BE49-F238E27FC236}">
                  <a16:creationId xmlns:a16="http://schemas.microsoft.com/office/drawing/2014/main" id="{6B5B3086-0734-4F2D-86C6-07B9D9DDF045}"/>
                </a:ext>
              </a:extLst>
            </p:cNvPr>
            <p:cNvSpPr/>
            <p:nvPr/>
          </p:nvSpPr>
          <p:spPr>
            <a:xfrm>
              <a:off x="9016162" y="-5570615"/>
              <a:ext cx="250104" cy="60095"/>
            </a:xfrm>
            <a:custGeom>
              <a:avLst/>
              <a:gdLst>
                <a:gd name="connsiteX0" fmla="*/ 0 w 250104"/>
                <a:gd name="connsiteY0" fmla="*/ 0 h 60095"/>
                <a:gd name="connsiteX1" fmla="*/ 250104 w 250104"/>
                <a:gd name="connsiteY1" fmla="*/ 0 h 60095"/>
                <a:gd name="connsiteX2" fmla="*/ 250104 w 250104"/>
                <a:gd name="connsiteY2" fmla="*/ 60096 h 60095"/>
                <a:gd name="connsiteX3" fmla="*/ 0 w 250104"/>
                <a:gd name="connsiteY3" fmla="*/ 60096 h 60095"/>
                <a:gd name="connsiteX4" fmla="*/ 0 w 250104"/>
                <a:gd name="connsiteY4" fmla="*/ 0 h 600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104" h="60095">
                  <a:moveTo>
                    <a:pt x="0" y="0"/>
                  </a:moveTo>
                  <a:cubicBezTo>
                    <a:pt x="86608" y="0"/>
                    <a:pt x="167030" y="0"/>
                    <a:pt x="250104" y="0"/>
                  </a:cubicBezTo>
                  <a:cubicBezTo>
                    <a:pt x="250104" y="21210"/>
                    <a:pt x="250104" y="39769"/>
                    <a:pt x="250104" y="60096"/>
                  </a:cubicBezTo>
                  <a:cubicBezTo>
                    <a:pt x="166147" y="60096"/>
                    <a:pt x="84841" y="60096"/>
                    <a:pt x="0" y="60096"/>
                  </a:cubicBezTo>
                  <a:cubicBezTo>
                    <a:pt x="0" y="39769"/>
                    <a:pt x="0" y="21210"/>
                    <a:pt x="0" y="0"/>
                  </a:cubicBezTo>
                  <a:close/>
                </a:path>
              </a:pathLst>
            </a:custGeom>
            <a:grpFill/>
            <a:ln w="883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sp>
          <p:nvSpPr>
            <p:cNvPr id="67" name="任意多边形: 形状 66">
              <a:extLst>
                <a:ext uri="{FF2B5EF4-FFF2-40B4-BE49-F238E27FC236}">
                  <a16:creationId xmlns:a16="http://schemas.microsoft.com/office/drawing/2014/main" id="{795D0145-B27D-4619-A13F-D5599BAD953F}"/>
                </a:ext>
              </a:extLst>
            </p:cNvPr>
            <p:cNvSpPr/>
            <p:nvPr/>
          </p:nvSpPr>
          <p:spPr>
            <a:xfrm>
              <a:off x="9016162" y="-5695226"/>
              <a:ext cx="250104" cy="55677"/>
            </a:xfrm>
            <a:custGeom>
              <a:avLst/>
              <a:gdLst>
                <a:gd name="connsiteX0" fmla="*/ 0 w 250104"/>
                <a:gd name="connsiteY0" fmla="*/ 55677 h 55677"/>
                <a:gd name="connsiteX1" fmla="*/ 0 w 250104"/>
                <a:gd name="connsiteY1" fmla="*/ 0 h 55677"/>
                <a:gd name="connsiteX2" fmla="*/ 250104 w 250104"/>
                <a:gd name="connsiteY2" fmla="*/ 0 h 55677"/>
                <a:gd name="connsiteX3" fmla="*/ 250104 w 250104"/>
                <a:gd name="connsiteY3" fmla="*/ 55677 h 55677"/>
                <a:gd name="connsiteX4" fmla="*/ 0 w 250104"/>
                <a:gd name="connsiteY4" fmla="*/ 55677 h 556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104" h="55677">
                  <a:moveTo>
                    <a:pt x="0" y="55677"/>
                  </a:moveTo>
                  <a:cubicBezTo>
                    <a:pt x="0" y="37118"/>
                    <a:pt x="0" y="20327"/>
                    <a:pt x="0" y="0"/>
                  </a:cubicBezTo>
                  <a:cubicBezTo>
                    <a:pt x="82189" y="0"/>
                    <a:pt x="165263" y="0"/>
                    <a:pt x="250104" y="0"/>
                  </a:cubicBezTo>
                  <a:cubicBezTo>
                    <a:pt x="250104" y="18559"/>
                    <a:pt x="250104" y="35351"/>
                    <a:pt x="250104" y="55677"/>
                  </a:cubicBezTo>
                  <a:cubicBezTo>
                    <a:pt x="167915" y="55677"/>
                    <a:pt x="84841" y="55677"/>
                    <a:pt x="0" y="55677"/>
                  </a:cubicBezTo>
                  <a:close/>
                </a:path>
              </a:pathLst>
            </a:custGeom>
            <a:grpFill/>
            <a:ln w="883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a:ea typeface="思源黑体 CN Regular"/>
                <a:cs typeface="+mn-cs"/>
              </a:endParaRPr>
            </a:p>
          </p:txBody>
        </p:sp>
      </p:grpSp>
      <p:sp>
        <p:nvSpPr>
          <p:cNvPr id="3" name="矩形 2">
            <a:extLst>
              <a:ext uri="{FF2B5EF4-FFF2-40B4-BE49-F238E27FC236}">
                <a16:creationId xmlns:a16="http://schemas.microsoft.com/office/drawing/2014/main" id="{517A6F65-2C5A-4B64-8901-3CC3DE7617FC}"/>
              </a:ext>
            </a:extLst>
          </p:cNvPr>
          <p:cNvSpPr/>
          <p:nvPr/>
        </p:nvSpPr>
        <p:spPr>
          <a:xfrm>
            <a:off x="695325" y="268310"/>
            <a:ext cx="2031325" cy="646331"/>
          </a:xfrm>
          <a:prstGeom prst="rect">
            <a:avLst/>
          </a:prstGeom>
        </p:spPr>
        <p:txBody>
          <a:bodyPr wrap="none">
            <a:spAutoFit/>
          </a:bodyPr>
          <a:lstStyle/>
          <a:p>
            <a:r>
              <a:rPr lang="zh-CN" altLang="en-US" sz="3600" dirty="0">
                <a:latin typeface="+mj-ea"/>
                <a:ea typeface="+mj-ea"/>
                <a:cs typeface="阿里巴巴普惠体" panose="00020600040101010101" pitchFamily="18" charset="-122"/>
              </a:rPr>
              <a:t>未来展望</a:t>
            </a:r>
          </a:p>
        </p:txBody>
      </p:sp>
      <p:sp>
        <p:nvSpPr>
          <p:cNvPr id="8" name="矩形 7">
            <a:extLst>
              <a:ext uri="{FF2B5EF4-FFF2-40B4-BE49-F238E27FC236}">
                <a16:creationId xmlns:a16="http://schemas.microsoft.com/office/drawing/2014/main" id="{BF09C7AF-0E50-425D-B699-7CA0A4D21C1E}"/>
              </a:ext>
            </a:extLst>
          </p:cNvPr>
          <p:cNvSpPr/>
          <p:nvPr/>
        </p:nvSpPr>
        <p:spPr>
          <a:xfrm>
            <a:off x="8225241" y="3805008"/>
            <a:ext cx="2347768" cy="1477328"/>
          </a:xfrm>
          <a:prstGeom prst="rect">
            <a:avLst/>
          </a:prstGeom>
        </p:spPr>
        <p:txBody>
          <a:bodyPr wrap="square">
            <a:spAutoFit/>
          </a:bodyPr>
          <a:lstStyle/>
          <a:p>
            <a:r>
              <a:rPr lang="zh-CN" altLang="en-US" sz="1800" kern="100" dirty="0">
                <a:effectLst/>
                <a:latin typeface="+mn-ea"/>
                <a:cs typeface="Times New Roman" panose="02020603050405020304" pitchFamily="18" charset="0"/>
              </a:rPr>
              <a:t>请输入您的内容请输入您的内容请输入您的内容请输入您的内容请输入您的内容请输入您的内容</a:t>
            </a:r>
            <a:endParaRPr lang="zh-CN" altLang="en-US" dirty="0">
              <a:latin typeface="+mn-ea"/>
            </a:endParaRPr>
          </a:p>
        </p:txBody>
      </p:sp>
      <p:sp>
        <p:nvSpPr>
          <p:cNvPr id="9" name="矩形 8">
            <a:extLst>
              <a:ext uri="{FF2B5EF4-FFF2-40B4-BE49-F238E27FC236}">
                <a16:creationId xmlns:a16="http://schemas.microsoft.com/office/drawing/2014/main" id="{09776A3A-42CE-4948-A725-496D2A0D4A29}"/>
              </a:ext>
            </a:extLst>
          </p:cNvPr>
          <p:cNvSpPr/>
          <p:nvPr/>
        </p:nvSpPr>
        <p:spPr>
          <a:xfrm>
            <a:off x="1587721" y="3805008"/>
            <a:ext cx="2347767" cy="1477328"/>
          </a:xfrm>
          <a:prstGeom prst="rect">
            <a:avLst/>
          </a:prstGeom>
        </p:spPr>
        <p:txBody>
          <a:bodyPr wrap="square">
            <a:spAutoFit/>
          </a:bodyPr>
          <a:lstStyle/>
          <a:p>
            <a:r>
              <a:rPr lang="zh-CN" altLang="en-US" sz="1800" kern="100" dirty="0">
                <a:effectLst/>
                <a:latin typeface="+mn-ea"/>
                <a:cs typeface="Times New Roman" panose="02020603050405020304" pitchFamily="18" charset="0"/>
              </a:rPr>
              <a:t>请输入您的内容请输入您的内容请输入您的内容请输入您的内容请输入您的内容请输入您的内容</a:t>
            </a:r>
            <a:endParaRPr lang="zh-CN" altLang="en-US" dirty="0">
              <a:latin typeface="+mn-ea"/>
            </a:endParaRPr>
          </a:p>
        </p:txBody>
      </p:sp>
      <p:sp>
        <p:nvSpPr>
          <p:cNvPr id="10" name="矩形 9">
            <a:extLst>
              <a:ext uri="{FF2B5EF4-FFF2-40B4-BE49-F238E27FC236}">
                <a16:creationId xmlns:a16="http://schemas.microsoft.com/office/drawing/2014/main" id="{7AC3E5A9-5674-4BC4-9F6D-75A0D21FD654}"/>
              </a:ext>
            </a:extLst>
          </p:cNvPr>
          <p:cNvSpPr/>
          <p:nvPr/>
        </p:nvSpPr>
        <p:spPr>
          <a:xfrm>
            <a:off x="4922116" y="3805008"/>
            <a:ext cx="2347767" cy="1477328"/>
          </a:xfrm>
          <a:prstGeom prst="rect">
            <a:avLst/>
          </a:prstGeom>
        </p:spPr>
        <p:txBody>
          <a:bodyPr wrap="square">
            <a:spAutoFit/>
          </a:bodyPr>
          <a:lstStyle/>
          <a:p>
            <a:r>
              <a:rPr lang="zh-CN" altLang="en-US" sz="1800" kern="100" dirty="0">
                <a:effectLst/>
                <a:latin typeface="+mn-ea"/>
                <a:cs typeface="Times New Roman" panose="02020603050405020304" pitchFamily="18" charset="0"/>
              </a:rPr>
              <a:t>请输入您的内容请输入您的内容请输入您的内容请输入您的内容请输入您的内容请输入您的内容</a:t>
            </a:r>
            <a:endParaRPr lang="zh-CN" altLang="en-US" dirty="0">
              <a:latin typeface="+mn-ea"/>
            </a:endParaRPr>
          </a:p>
        </p:txBody>
      </p:sp>
      <p:sp>
        <p:nvSpPr>
          <p:cNvPr id="11" name="矩形 10">
            <a:extLst>
              <a:ext uri="{FF2B5EF4-FFF2-40B4-BE49-F238E27FC236}">
                <a16:creationId xmlns:a16="http://schemas.microsoft.com/office/drawing/2014/main" id="{CEDE44C4-1AB8-4001-94F7-306D545F08DC}"/>
              </a:ext>
            </a:extLst>
          </p:cNvPr>
          <p:cNvSpPr/>
          <p:nvPr/>
        </p:nvSpPr>
        <p:spPr>
          <a:xfrm>
            <a:off x="1715182" y="3078156"/>
            <a:ext cx="2236510" cy="584775"/>
          </a:xfrm>
          <a:prstGeom prst="rect">
            <a:avLst/>
          </a:prstGeom>
        </p:spPr>
        <p:txBody>
          <a:bodyPr wrap="none">
            <a:spAutoFit/>
          </a:bodyPr>
          <a:lstStyle/>
          <a:p>
            <a:r>
              <a:rPr lang="zh-CN" altLang="en-US" sz="3200" dirty="0">
                <a:solidFill>
                  <a:schemeClr val="accent1"/>
                </a:solidFill>
                <a:latin typeface="+mj-ea"/>
                <a:ea typeface="+mj-ea"/>
              </a:rPr>
              <a:t>这是小标题</a:t>
            </a:r>
          </a:p>
        </p:txBody>
      </p:sp>
      <p:sp>
        <p:nvSpPr>
          <p:cNvPr id="12" name="矩形 11">
            <a:extLst>
              <a:ext uri="{FF2B5EF4-FFF2-40B4-BE49-F238E27FC236}">
                <a16:creationId xmlns:a16="http://schemas.microsoft.com/office/drawing/2014/main" id="{B68023B1-55F4-4390-A283-2BE19DE8E156}"/>
              </a:ext>
            </a:extLst>
          </p:cNvPr>
          <p:cNvSpPr/>
          <p:nvPr/>
        </p:nvSpPr>
        <p:spPr>
          <a:xfrm>
            <a:off x="4977745" y="3190556"/>
            <a:ext cx="2236510" cy="584775"/>
          </a:xfrm>
          <a:prstGeom prst="rect">
            <a:avLst/>
          </a:prstGeom>
        </p:spPr>
        <p:txBody>
          <a:bodyPr wrap="none">
            <a:spAutoFit/>
          </a:bodyPr>
          <a:lstStyle/>
          <a:p>
            <a:r>
              <a:rPr lang="zh-CN" altLang="en-US" sz="3200" dirty="0">
                <a:solidFill>
                  <a:schemeClr val="accent1"/>
                </a:solidFill>
                <a:latin typeface="+mj-ea"/>
                <a:ea typeface="+mj-ea"/>
              </a:rPr>
              <a:t>这是小标题</a:t>
            </a:r>
          </a:p>
        </p:txBody>
      </p:sp>
      <p:sp>
        <p:nvSpPr>
          <p:cNvPr id="13" name="矩形 12">
            <a:extLst>
              <a:ext uri="{FF2B5EF4-FFF2-40B4-BE49-F238E27FC236}">
                <a16:creationId xmlns:a16="http://schemas.microsoft.com/office/drawing/2014/main" id="{9F44965A-6E84-4B53-8C98-25A054EC591A}"/>
              </a:ext>
            </a:extLst>
          </p:cNvPr>
          <p:cNvSpPr/>
          <p:nvPr/>
        </p:nvSpPr>
        <p:spPr>
          <a:xfrm>
            <a:off x="8280870" y="3078156"/>
            <a:ext cx="2236510" cy="584775"/>
          </a:xfrm>
          <a:prstGeom prst="rect">
            <a:avLst/>
          </a:prstGeom>
        </p:spPr>
        <p:txBody>
          <a:bodyPr wrap="none">
            <a:spAutoFit/>
          </a:bodyPr>
          <a:lstStyle/>
          <a:p>
            <a:r>
              <a:rPr lang="zh-CN" altLang="en-US" sz="3200" dirty="0">
                <a:solidFill>
                  <a:schemeClr val="accent1"/>
                </a:solidFill>
                <a:latin typeface="+mj-ea"/>
                <a:ea typeface="+mj-ea"/>
              </a:rPr>
              <a:t>这是小标题</a:t>
            </a:r>
          </a:p>
        </p:txBody>
      </p:sp>
      <p:sp>
        <p:nvSpPr>
          <p:cNvPr id="72" name="矩形 71">
            <a:extLst>
              <a:ext uri="{FF2B5EF4-FFF2-40B4-BE49-F238E27FC236}">
                <a16:creationId xmlns:a16="http://schemas.microsoft.com/office/drawing/2014/main" id="{5B403C7B-4E83-4503-A6D7-F77E2DAEF251}"/>
              </a:ext>
            </a:extLst>
          </p:cNvPr>
          <p:cNvSpPr/>
          <p:nvPr/>
        </p:nvSpPr>
        <p:spPr>
          <a:xfrm>
            <a:off x="2000446" y="954894"/>
            <a:ext cx="8349697" cy="830997"/>
          </a:xfrm>
          <a:prstGeom prst="rect">
            <a:avLst/>
          </a:prstGeom>
        </p:spPr>
        <p:txBody>
          <a:bodyPr wrap="square">
            <a:spAutoFit/>
          </a:bodyPr>
          <a:lstStyle/>
          <a:p>
            <a:pPr algn="ctr"/>
            <a:r>
              <a:rPr lang="zh-CN" altLang="en-US" sz="2800" dirty="0">
                <a:solidFill>
                  <a:schemeClr val="accent1"/>
                </a:solidFill>
                <a:latin typeface="+mn-ea"/>
                <a:cs typeface="阿里巴巴普惠体" panose="00020600040101010101" pitchFamily="18" charset="-122"/>
              </a:rPr>
              <a:t>发展战略目标</a:t>
            </a:r>
            <a:endParaRPr lang="en-US" altLang="zh-CN" sz="2800" dirty="0">
              <a:solidFill>
                <a:schemeClr val="accent1"/>
              </a:solidFill>
              <a:latin typeface="+mn-ea"/>
              <a:cs typeface="阿里巴巴普惠体" panose="00020600040101010101" pitchFamily="18" charset="-122"/>
            </a:endParaRPr>
          </a:p>
          <a:p>
            <a:pPr algn="ctr"/>
            <a:r>
              <a:rPr lang="zh-CN" altLang="en-US" sz="2000" kern="100" dirty="0">
                <a:effectLst/>
                <a:latin typeface="+mn-ea"/>
                <a:cs typeface="Times New Roman" panose="02020603050405020304" pitchFamily="18" charset="0"/>
              </a:rPr>
              <a:t>请输入您的内容请输入您的内容请输入您的内容请输入您的内容</a:t>
            </a:r>
            <a:endParaRPr lang="zh-CN" altLang="en-US" sz="2000" dirty="0">
              <a:latin typeface="+mn-ea"/>
              <a:cs typeface="阿里巴巴普惠体" panose="00020600040101010101" pitchFamily="18" charset="-122"/>
            </a:endParaRPr>
          </a:p>
        </p:txBody>
      </p:sp>
      <p:sp>
        <p:nvSpPr>
          <p:cNvPr id="2" name="任意多边形: 形状 1">
            <a:extLst>
              <a:ext uri="{FF2B5EF4-FFF2-40B4-BE49-F238E27FC236}">
                <a16:creationId xmlns:a16="http://schemas.microsoft.com/office/drawing/2014/main" id="{56AC9A2F-DAEF-C7FA-9F6A-C74FCBB76C70}"/>
              </a:ext>
            </a:extLst>
          </p:cNvPr>
          <p:cNvSpPr/>
          <p:nvPr/>
        </p:nvSpPr>
        <p:spPr>
          <a:xfrm>
            <a:off x="0" y="5765028"/>
            <a:ext cx="12192000" cy="974492"/>
          </a:xfrm>
          <a:custGeom>
            <a:avLst/>
            <a:gdLst>
              <a:gd name="connsiteX0" fmla="*/ 0 w 12192000"/>
              <a:gd name="connsiteY0" fmla="*/ 0 h 974492"/>
              <a:gd name="connsiteX1" fmla="*/ 1423 w 12192000"/>
              <a:gd name="connsiteY1" fmla="*/ 314 h 974492"/>
              <a:gd name="connsiteX2" fmla="*/ 6096001 w 12192000"/>
              <a:gd name="connsiteY2" fmla="*/ 532867 h 974492"/>
              <a:gd name="connsiteX3" fmla="*/ 12190579 w 12192000"/>
              <a:gd name="connsiteY3" fmla="*/ 314 h 974492"/>
              <a:gd name="connsiteX4" fmla="*/ 12192000 w 12192000"/>
              <a:gd name="connsiteY4" fmla="*/ 0 h 974492"/>
              <a:gd name="connsiteX5" fmla="*/ 12192000 w 12192000"/>
              <a:gd name="connsiteY5" fmla="*/ 974492 h 974492"/>
              <a:gd name="connsiteX6" fmla="*/ 0 w 12192000"/>
              <a:gd name="connsiteY6" fmla="*/ 974492 h 974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974492">
                <a:moveTo>
                  <a:pt x="0" y="0"/>
                </a:moveTo>
                <a:lnTo>
                  <a:pt x="1423" y="314"/>
                </a:lnTo>
                <a:cubicBezTo>
                  <a:pt x="1657632" y="333011"/>
                  <a:pt x="3780931" y="532867"/>
                  <a:pt x="6096001" y="532867"/>
                </a:cubicBezTo>
                <a:cubicBezTo>
                  <a:pt x="8411072" y="532867"/>
                  <a:pt x="10534371" y="333011"/>
                  <a:pt x="12190579" y="314"/>
                </a:cubicBezTo>
                <a:lnTo>
                  <a:pt x="12192000" y="0"/>
                </a:lnTo>
                <a:lnTo>
                  <a:pt x="12192000" y="974492"/>
                </a:lnTo>
                <a:lnTo>
                  <a:pt x="0" y="974492"/>
                </a:lnTo>
                <a:close/>
              </a:path>
            </a:pathLst>
          </a:custGeom>
          <a:solidFill>
            <a:schemeClr val="accent2">
              <a:alpha val="9294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任意多边形: 形状 16">
            <a:extLst>
              <a:ext uri="{FF2B5EF4-FFF2-40B4-BE49-F238E27FC236}">
                <a16:creationId xmlns:a16="http://schemas.microsoft.com/office/drawing/2014/main" id="{8838A6A2-E922-561F-BE82-FCDD0908FF6C}"/>
              </a:ext>
            </a:extLst>
          </p:cNvPr>
          <p:cNvSpPr/>
          <p:nvPr/>
        </p:nvSpPr>
        <p:spPr>
          <a:xfrm>
            <a:off x="0" y="5883508"/>
            <a:ext cx="12192000" cy="974492"/>
          </a:xfrm>
          <a:custGeom>
            <a:avLst/>
            <a:gdLst>
              <a:gd name="connsiteX0" fmla="*/ 0 w 12192000"/>
              <a:gd name="connsiteY0" fmla="*/ 0 h 974492"/>
              <a:gd name="connsiteX1" fmla="*/ 1423 w 12192000"/>
              <a:gd name="connsiteY1" fmla="*/ 314 h 974492"/>
              <a:gd name="connsiteX2" fmla="*/ 6096001 w 12192000"/>
              <a:gd name="connsiteY2" fmla="*/ 532867 h 974492"/>
              <a:gd name="connsiteX3" fmla="*/ 12190579 w 12192000"/>
              <a:gd name="connsiteY3" fmla="*/ 314 h 974492"/>
              <a:gd name="connsiteX4" fmla="*/ 12192000 w 12192000"/>
              <a:gd name="connsiteY4" fmla="*/ 0 h 974492"/>
              <a:gd name="connsiteX5" fmla="*/ 12192000 w 12192000"/>
              <a:gd name="connsiteY5" fmla="*/ 974492 h 974492"/>
              <a:gd name="connsiteX6" fmla="*/ 0 w 12192000"/>
              <a:gd name="connsiteY6" fmla="*/ 974492 h 974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974492">
                <a:moveTo>
                  <a:pt x="0" y="0"/>
                </a:moveTo>
                <a:lnTo>
                  <a:pt x="1423" y="314"/>
                </a:lnTo>
                <a:cubicBezTo>
                  <a:pt x="1657632" y="333011"/>
                  <a:pt x="3780931" y="532867"/>
                  <a:pt x="6096001" y="532867"/>
                </a:cubicBezTo>
                <a:cubicBezTo>
                  <a:pt x="8411072" y="532867"/>
                  <a:pt x="10534371" y="333011"/>
                  <a:pt x="12190579" y="314"/>
                </a:cubicBezTo>
                <a:lnTo>
                  <a:pt x="12192000" y="0"/>
                </a:lnTo>
                <a:lnTo>
                  <a:pt x="12192000" y="974492"/>
                </a:lnTo>
                <a:lnTo>
                  <a:pt x="0" y="974492"/>
                </a:lnTo>
                <a:close/>
              </a:path>
            </a:pathLst>
          </a:custGeom>
          <a:solidFill>
            <a:schemeClr val="accent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8" name="组合 17">
            <a:extLst>
              <a:ext uri="{FF2B5EF4-FFF2-40B4-BE49-F238E27FC236}">
                <a16:creationId xmlns:a16="http://schemas.microsoft.com/office/drawing/2014/main" id="{1C28587C-EAD2-311A-186E-B7F73E2F6A21}"/>
              </a:ext>
            </a:extLst>
          </p:cNvPr>
          <p:cNvGrpSpPr/>
          <p:nvPr/>
        </p:nvGrpSpPr>
        <p:grpSpPr>
          <a:xfrm>
            <a:off x="359979" y="137116"/>
            <a:ext cx="330835" cy="662984"/>
            <a:chOff x="359979" y="137116"/>
            <a:chExt cx="330835" cy="662984"/>
          </a:xfrm>
        </p:grpSpPr>
        <p:sp>
          <p:nvSpPr>
            <p:cNvPr id="19" name="矩形 18">
              <a:extLst>
                <a:ext uri="{FF2B5EF4-FFF2-40B4-BE49-F238E27FC236}">
                  <a16:creationId xmlns:a16="http://schemas.microsoft.com/office/drawing/2014/main" id="{22013368-356E-603F-0DBC-75A4D14ED25F}"/>
                </a:ext>
              </a:extLst>
            </p:cNvPr>
            <p:cNvSpPr/>
            <p:nvPr/>
          </p:nvSpPr>
          <p:spPr>
            <a:xfrm>
              <a:off x="573339" y="137116"/>
              <a:ext cx="117475" cy="662984"/>
            </a:xfrm>
            <a:prstGeom prst="rect">
              <a:avLst/>
            </a:prstGeom>
            <a:gradFill>
              <a:gsLst>
                <a:gs pos="16000">
                  <a:schemeClr val="accent1"/>
                </a:gs>
                <a:gs pos="100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a16="http://schemas.microsoft.com/office/drawing/2014/main" id="{62157AE6-9212-629A-B733-A1249BC1F71A}"/>
                </a:ext>
              </a:extLst>
            </p:cNvPr>
            <p:cNvSpPr/>
            <p:nvPr/>
          </p:nvSpPr>
          <p:spPr>
            <a:xfrm>
              <a:off x="359979" y="339260"/>
              <a:ext cx="117475" cy="460840"/>
            </a:xfrm>
            <a:prstGeom prst="rect">
              <a:avLst/>
            </a:prstGeom>
            <a:gradFill>
              <a:gsLst>
                <a:gs pos="16000">
                  <a:schemeClr val="accent1"/>
                </a:gs>
                <a:gs pos="100000">
                  <a:schemeClr val="accent1">
                    <a:alpha val="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1" name="文本框 20">
            <a:extLst>
              <a:ext uri="{FF2B5EF4-FFF2-40B4-BE49-F238E27FC236}">
                <a16:creationId xmlns:a16="http://schemas.microsoft.com/office/drawing/2014/main" id="{FEF9719C-6B14-BB3B-47E5-9F8BC70A950C}"/>
              </a:ext>
            </a:extLst>
          </p:cNvPr>
          <p:cNvSpPr txBox="1"/>
          <p:nvPr/>
        </p:nvSpPr>
        <p:spPr>
          <a:xfrm>
            <a:off x="10237536" y="518835"/>
            <a:ext cx="1438275" cy="369332"/>
          </a:xfrm>
          <a:prstGeom prst="rect">
            <a:avLst/>
          </a:prstGeom>
          <a:noFill/>
        </p:spPr>
        <p:txBody>
          <a:bodyPr wrap="square" rtlCol="0">
            <a:spAutoFit/>
          </a:bodyPr>
          <a:lstStyle/>
          <a:p>
            <a:r>
              <a:rPr lang="zh-CN" altLang="en-US" dirty="0">
                <a:solidFill>
                  <a:schemeClr val="accent1"/>
                </a:solidFill>
                <a:latin typeface="+mj-ea"/>
                <a:ea typeface="+mj-ea"/>
              </a:rPr>
              <a:t>公司</a:t>
            </a:r>
            <a:r>
              <a:rPr lang="en-US" altLang="zh-CN" dirty="0">
                <a:solidFill>
                  <a:schemeClr val="accent1"/>
                </a:solidFill>
                <a:latin typeface="+mj-ea"/>
                <a:ea typeface="+mj-ea"/>
              </a:rPr>
              <a:t>LOGO</a:t>
            </a:r>
            <a:endParaRPr lang="zh-CN" altLang="en-US" dirty="0">
              <a:solidFill>
                <a:schemeClr val="accent1"/>
              </a:solidFill>
              <a:latin typeface="+mj-ea"/>
              <a:ea typeface="+mj-ea"/>
            </a:endParaRPr>
          </a:p>
        </p:txBody>
      </p:sp>
    </p:spTree>
    <p:extLst>
      <p:ext uri="{BB962C8B-B14F-4D97-AF65-F5344CB8AC3E}">
        <p14:creationId xmlns:p14="http://schemas.microsoft.com/office/powerpoint/2010/main" val="29601138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20000"/>
                <a:lumOff val="80000"/>
                <a:alpha val="32000"/>
              </a:schemeClr>
            </a:gs>
            <a:gs pos="100000">
              <a:schemeClr val="bg1">
                <a:alpha val="0"/>
              </a:schemeClr>
            </a:gs>
          </a:gsLst>
          <a:lin ang="5400000" scaled="1"/>
        </a:gradFill>
        <a:effectLst/>
      </p:bgPr>
    </p:bg>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id="{ABA624FD-8B66-396D-5B5A-2D3FC72208E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1419225"/>
            <a:ext cx="12187065" cy="5438775"/>
          </a:xfrm>
          <a:prstGeom prst="rect">
            <a:avLst/>
          </a:prstGeom>
        </p:spPr>
      </p:pic>
      <p:sp>
        <p:nvSpPr>
          <p:cNvPr id="17" name="任意多边形: 形状 16">
            <a:extLst>
              <a:ext uri="{FF2B5EF4-FFF2-40B4-BE49-F238E27FC236}">
                <a16:creationId xmlns:a16="http://schemas.microsoft.com/office/drawing/2014/main" id="{6786B603-59C8-4A6D-304A-27B3702FBACB}"/>
              </a:ext>
            </a:extLst>
          </p:cNvPr>
          <p:cNvSpPr/>
          <p:nvPr/>
        </p:nvSpPr>
        <p:spPr>
          <a:xfrm>
            <a:off x="0" y="5765028"/>
            <a:ext cx="12192000" cy="974492"/>
          </a:xfrm>
          <a:custGeom>
            <a:avLst/>
            <a:gdLst>
              <a:gd name="connsiteX0" fmla="*/ 0 w 12192000"/>
              <a:gd name="connsiteY0" fmla="*/ 0 h 974492"/>
              <a:gd name="connsiteX1" fmla="*/ 1423 w 12192000"/>
              <a:gd name="connsiteY1" fmla="*/ 314 h 974492"/>
              <a:gd name="connsiteX2" fmla="*/ 6096001 w 12192000"/>
              <a:gd name="connsiteY2" fmla="*/ 532867 h 974492"/>
              <a:gd name="connsiteX3" fmla="*/ 12190579 w 12192000"/>
              <a:gd name="connsiteY3" fmla="*/ 314 h 974492"/>
              <a:gd name="connsiteX4" fmla="*/ 12192000 w 12192000"/>
              <a:gd name="connsiteY4" fmla="*/ 0 h 974492"/>
              <a:gd name="connsiteX5" fmla="*/ 12192000 w 12192000"/>
              <a:gd name="connsiteY5" fmla="*/ 974492 h 974492"/>
              <a:gd name="connsiteX6" fmla="*/ 0 w 12192000"/>
              <a:gd name="connsiteY6" fmla="*/ 974492 h 974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974492">
                <a:moveTo>
                  <a:pt x="0" y="0"/>
                </a:moveTo>
                <a:lnTo>
                  <a:pt x="1423" y="314"/>
                </a:lnTo>
                <a:cubicBezTo>
                  <a:pt x="1657632" y="333011"/>
                  <a:pt x="3780931" y="532867"/>
                  <a:pt x="6096001" y="532867"/>
                </a:cubicBezTo>
                <a:cubicBezTo>
                  <a:pt x="8411072" y="532867"/>
                  <a:pt x="10534371" y="333011"/>
                  <a:pt x="12190579" y="314"/>
                </a:cubicBezTo>
                <a:lnTo>
                  <a:pt x="12192000" y="0"/>
                </a:lnTo>
                <a:lnTo>
                  <a:pt x="12192000" y="974492"/>
                </a:lnTo>
                <a:lnTo>
                  <a:pt x="0" y="974492"/>
                </a:lnTo>
                <a:close/>
              </a:path>
            </a:pathLst>
          </a:custGeom>
          <a:solidFill>
            <a:schemeClr val="accent2">
              <a:alpha val="9294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形状 17">
            <a:extLst>
              <a:ext uri="{FF2B5EF4-FFF2-40B4-BE49-F238E27FC236}">
                <a16:creationId xmlns:a16="http://schemas.microsoft.com/office/drawing/2014/main" id="{EF309562-88C5-4140-0A66-79AAA7B336E9}"/>
              </a:ext>
            </a:extLst>
          </p:cNvPr>
          <p:cNvSpPr/>
          <p:nvPr/>
        </p:nvSpPr>
        <p:spPr>
          <a:xfrm>
            <a:off x="0" y="5883508"/>
            <a:ext cx="12192000" cy="974492"/>
          </a:xfrm>
          <a:custGeom>
            <a:avLst/>
            <a:gdLst>
              <a:gd name="connsiteX0" fmla="*/ 0 w 12192000"/>
              <a:gd name="connsiteY0" fmla="*/ 0 h 974492"/>
              <a:gd name="connsiteX1" fmla="*/ 1423 w 12192000"/>
              <a:gd name="connsiteY1" fmla="*/ 314 h 974492"/>
              <a:gd name="connsiteX2" fmla="*/ 6096001 w 12192000"/>
              <a:gd name="connsiteY2" fmla="*/ 532867 h 974492"/>
              <a:gd name="connsiteX3" fmla="*/ 12190579 w 12192000"/>
              <a:gd name="connsiteY3" fmla="*/ 314 h 974492"/>
              <a:gd name="connsiteX4" fmla="*/ 12192000 w 12192000"/>
              <a:gd name="connsiteY4" fmla="*/ 0 h 974492"/>
              <a:gd name="connsiteX5" fmla="*/ 12192000 w 12192000"/>
              <a:gd name="connsiteY5" fmla="*/ 974492 h 974492"/>
              <a:gd name="connsiteX6" fmla="*/ 0 w 12192000"/>
              <a:gd name="connsiteY6" fmla="*/ 974492 h 974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974492">
                <a:moveTo>
                  <a:pt x="0" y="0"/>
                </a:moveTo>
                <a:lnTo>
                  <a:pt x="1423" y="314"/>
                </a:lnTo>
                <a:cubicBezTo>
                  <a:pt x="1657632" y="333011"/>
                  <a:pt x="3780931" y="532867"/>
                  <a:pt x="6096001" y="532867"/>
                </a:cubicBezTo>
                <a:cubicBezTo>
                  <a:pt x="8411072" y="532867"/>
                  <a:pt x="10534371" y="333011"/>
                  <a:pt x="12190579" y="314"/>
                </a:cubicBezTo>
                <a:lnTo>
                  <a:pt x="12192000" y="0"/>
                </a:lnTo>
                <a:lnTo>
                  <a:pt x="12192000" y="974492"/>
                </a:lnTo>
                <a:lnTo>
                  <a:pt x="0" y="974492"/>
                </a:lnTo>
                <a:close/>
              </a:path>
            </a:pathLst>
          </a:custGeom>
          <a:solidFill>
            <a:schemeClr val="accent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矩形: 圆角 18">
            <a:extLst>
              <a:ext uri="{FF2B5EF4-FFF2-40B4-BE49-F238E27FC236}">
                <a16:creationId xmlns:a16="http://schemas.microsoft.com/office/drawing/2014/main" id="{7E391A65-679E-DA1B-80F0-CBE0B98B7076}"/>
              </a:ext>
            </a:extLst>
          </p:cNvPr>
          <p:cNvSpPr/>
          <p:nvPr/>
        </p:nvSpPr>
        <p:spPr>
          <a:xfrm>
            <a:off x="695325" y="1345199"/>
            <a:ext cx="10801350" cy="1843739"/>
          </a:xfrm>
          <a:prstGeom prst="roundRect">
            <a:avLst>
              <a:gd name="adj" fmla="val 50000"/>
            </a:avLst>
          </a:prstGeom>
          <a:solidFill>
            <a:schemeClr val="bg1"/>
          </a:solidFill>
          <a:ln>
            <a:noFill/>
          </a:ln>
          <a:effectLst>
            <a:outerShdw blurRad="419100" dist="254000" dir="5400000" algn="t" rotWithShape="0">
              <a:schemeClr val="accent1">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a:extLst>
              <a:ext uri="{FF2B5EF4-FFF2-40B4-BE49-F238E27FC236}">
                <a16:creationId xmlns:a16="http://schemas.microsoft.com/office/drawing/2014/main" id="{33C121C9-39B7-432A-8EE1-D4F6BA22FDC3}"/>
              </a:ext>
            </a:extLst>
          </p:cNvPr>
          <p:cNvSpPr/>
          <p:nvPr/>
        </p:nvSpPr>
        <p:spPr>
          <a:xfrm>
            <a:off x="1419079" y="1788181"/>
            <a:ext cx="8961107" cy="1107996"/>
          </a:xfrm>
          <a:prstGeom prst="rect">
            <a:avLst/>
          </a:prstGeom>
        </p:spPr>
        <p:txBody>
          <a:bodyPr wrap="none">
            <a:spAutoFit/>
          </a:bodyPr>
          <a:lstStyle/>
          <a:p>
            <a:r>
              <a:rPr lang="zh-CN" altLang="en-US" sz="6600" dirty="0">
                <a:solidFill>
                  <a:schemeClr val="accent1"/>
                </a:solidFill>
                <a:latin typeface="+mj-lt"/>
                <a:ea typeface="+mj-ea"/>
                <a:cs typeface="阿里巴巴普惠体 B" panose="00020600040101010101" pitchFamily="18" charset="-122"/>
              </a:rPr>
              <a:t>三 、现阶段</a:t>
            </a:r>
            <a:r>
              <a:rPr lang="en-US" altLang="zh-CN" sz="6600" dirty="0">
                <a:solidFill>
                  <a:schemeClr val="accent1"/>
                </a:solidFill>
                <a:latin typeface="+mj-lt"/>
                <a:ea typeface="+mj-ea"/>
                <a:cs typeface="阿里巴巴普惠体 B" panose="00020600040101010101" pitchFamily="18" charset="-122"/>
              </a:rPr>
              <a:t>XXXX</a:t>
            </a:r>
            <a:r>
              <a:rPr lang="zh-CN" altLang="en-US" sz="6600" dirty="0">
                <a:solidFill>
                  <a:schemeClr val="accent1"/>
                </a:solidFill>
                <a:latin typeface="+mj-lt"/>
                <a:ea typeface="+mj-ea"/>
                <a:cs typeface="阿里巴巴普惠体 B" panose="00020600040101010101" pitchFamily="18" charset="-122"/>
              </a:rPr>
              <a:t>政策</a:t>
            </a:r>
          </a:p>
        </p:txBody>
      </p:sp>
    </p:spTree>
    <p:extLst>
      <p:ext uri="{BB962C8B-B14F-4D97-AF65-F5344CB8AC3E}">
        <p14:creationId xmlns:p14="http://schemas.microsoft.com/office/powerpoint/2010/main" val="1768178962"/>
      </p:ext>
    </p:extLst>
  </p:cSld>
  <p:clrMapOvr>
    <a:masterClrMapping/>
  </p:clrMapOvr>
</p:sld>
</file>

<file path=ppt/theme/theme1.xml><?xml version="1.0" encoding="utf-8"?>
<a:theme xmlns:a="http://schemas.openxmlformats.org/drawingml/2006/main" name="Office 主题​​">
  <a:themeElements>
    <a:clrScheme name="自定义 4">
      <a:dk1>
        <a:sysClr val="windowText" lastClr="000000"/>
      </a:dk1>
      <a:lt1>
        <a:sysClr val="window" lastClr="FFFFFF"/>
      </a:lt1>
      <a:dk2>
        <a:srgbClr val="44546A"/>
      </a:dk2>
      <a:lt2>
        <a:srgbClr val="E7E6E6"/>
      </a:lt2>
      <a:accent1>
        <a:srgbClr val="602092"/>
      </a:accent1>
      <a:accent2>
        <a:srgbClr val="948CD5"/>
      </a:accent2>
      <a:accent3>
        <a:srgbClr val="A5A5A5"/>
      </a:accent3>
      <a:accent4>
        <a:srgbClr val="FFC000"/>
      </a:accent4>
      <a:accent5>
        <a:srgbClr val="5B9BD5"/>
      </a:accent5>
      <a:accent6>
        <a:srgbClr val="70AD47"/>
      </a:accent6>
      <a:hlink>
        <a:srgbClr val="0563C1"/>
      </a:hlink>
      <a:folHlink>
        <a:srgbClr val="954F72"/>
      </a:folHlink>
    </a:clrScheme>
    <a:fontScheme name="自定义 4">
      <a:majorFont>
        <a:latin typeface="OPPOSans H"/>
        <a:ea typeface="OPPOSans H"/>
        <a:cs typeface=""/>
      </a:majorFont>
      <a:minorFont>
        <a:latin typeface="OPPOSans M"/>
        <a:ea typeface="OPPOSans M"/>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33">
      <a:majorFont>
        <a:latin typeface="Bahnschrift SemiBold"/>
        <a:ea typeface="OPPOSans H"/>
        <a:cs typeface=""/>
      </a:majorFont>
      <a:minorFont>
        <a:latin typeface="Bahnschrift SemiLight"/>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361</TotalTime>
  <Words>1095</Words>
  <Application>Microsoft Office PowerPoint</Application>
  <PresentationFormat>宽屏</PresentationFormat>
  <Paragraphs>124</Paragraphs>
  <Slides>19</Slides>
  <Notes>1</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19</vt:i4>
      </vt:variant>
    </vt:vector>
  </HeadingPairs>
  <TitlesOfParts>
    <vt:vector size="36" baseType="lpstr">
      <vt:lpstr>OPPOSans H</vt:lpstr>
      <vt:lpstr>OPPOSans M</vt:lpstr>
      <vt:lpstr>阿里巴巴普惠体 2.0 55 Regular</vt:lpstr>
      <vt:lpstr>阿里巴巴普惠体 2.0 65 Medium</vt:lpstr>
      <vt:lpstr>阿里巴巴普惠体 B</vt:lpstr>
      <vt:lpstr>等线</vt:lpstr>
      <vt:lpstr>华文新魏</vt:lpstr>
      <vt:lpstr>思源黑体 CN Bold</vt:lpstr>
      <vt:lpstr>思源黑体 CN Light</vt:lpstr>
      <vt:lpstr>Arial</vt:lpstr>
      <vt:lpstr>Bahnschrift SemiBold</vt:lpstr>
      <vt:lpstr>Bahnschrift SemiLight</vt:lpstr>
      <vt:lpstr>Calibri</vt:lpstr>
      <vt:lpstr>Roboto</vt:lpstr>
      <vt:lpstr>Segoe UI Light</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紫色商业计划书ppt模板</dc:title>
  <dc:creator>©杰小杰</dc:creator>
  <cp:keywords>P界达人</cp:keywords>
  <dc:description>51PPT模板网，幻灯片演示模板及素材免费下载！_x000d_
51PPT模板网 唯一访问网址：www.51pptmoban.com</dc:description>
  <cp:lastModifiedBy>user Power</cp:lastModifiedBy>
  <cp:revision>58</cp:revision>
  <dcterms:created xsi:type="dcterms:W3CDTF">2023-03-25T12:26:19Z</dcterms:created>
  <dcterms:modified xsi:type="dcterms:W3CDTF">2023-10-19T12:38:23Z</dcterms:modified>
</cp:coreProperties>
</file>