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58" r:id="rId5"/>
    <p:sldId id="264" r:id="rId6"/>
    <p:sldId id="266" r:id="rId7"/>
    <p:sldId id="262" r:id="rId8"/>
    <p:sldId id="1129" r:id="rId9"/>
    <p:sldId id="263" r:id="rId10"/>
    <p:sldId id="265" r:id="rId11"/>
    <p:sldId id="267" r:id="rId12"/>
    <p:sldId id="1130" r:id="rId13"/>
    <p:sldId id="268" r:id="rId14"/>
    <p:sldId id="271" r:id="rId15"/>
    <p:sldId id="270" r:id="rId16"/>
    <p:sldId id="269" r:id="rId17"/>
    <p:sldId id="272" r:id="rId18"/>
    <p:sldId id="1126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3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8CEBA-8065-460B-9A61-D343D6F43522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29342-45D2-4317-85EF-8691E62086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5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765FDA-84C3-F3EE-BED1-A55655EDD5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9C04585-A998-0DA9-24E0-0299E00D1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8A6A4E-F6FA-4EA2-7FB5-AD213461D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635EF-57DA-2F84-3067-520D7EEC2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0E0B72-50D9-2AC9-B554-B047CCE19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2768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EDEAE6-B7A3-5393-E7FD-0EDD9AA3E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B169F8-E2BB-1117-595D-1B42D0167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23F74B-6C1B-CF59-4652-727CF6FE3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160B07-4F1A-77E3-CF77-6F6B5DE40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8184CC-E39A-19FA-4FCB-E88A83B3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15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15C17CA-A0C2-2726-1BFE-C178E1C326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CBB146-6A14-CE31-3378-BCD17D0E9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B0320E-0485-32C9-1DB4-460F61A74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16F40E-4FB2-BC09-3024-2E2BF9360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7875BC-240B-2D9F-166F-C24884D70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2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7BFC43-B0D7-0AAB-1341-742173B403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6B89E9-651F-CCA7-CA9D-7596B8E7B4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79365D-A06E-07C2-94E2-A1A58C306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9CF824-0CDB-7131-09D4-34473845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946EFA-EA61-9DB7-67A7-19111442E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2199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B65C57-2B7C-0495-BCBC-5C91E1F7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3DBBBA-5780-8B8C-C841-A1680812A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F0E0C-066E-B8BF-1318-F11C4CCEE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2ABCCB-6FFE-F70A-ED65-5DA858419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27ADB9-D026-AA2E-F974-5D0F89A40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484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B8B208-4696-347B-E2D4-66BD913F2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E05FA3-6D38-BE6B-BBE3-AB47D3E0B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E31E9-BBF8-3249-212C-4275C0C55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CD1E87-B1B7-6F61-3832-3875BB2A5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F54A1D-63D0-D35A-3E9F-A92301EE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55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8228EF-D685-6F16-91A1-EC43F592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2B0BB8-0548-2133-B231-DCBF857DCB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F8CEF8-3B7C-C30E-E541-51E6FB5BF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4997FF-3935-D352-9703-3FA1E0553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DC23C94-BE8B-4E01-17DD-26F8F8D68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026219-95E0-0BD0-A293-950DB441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28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003EA2-6FDA-BB38-3555-AAACFE430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6FD35D-FB02-EA8F-C0C5-435578264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5040526-DE17-79D1-9A9E-26175A4D8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4A4E4AF-D672-25EC-51C1-8965208C59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F61657-7E31-0639-762C-2C50738B4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9D787B7-1267-537A-093E-DA0D6983F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AB465A5-A80C-F166-6B91-EE7CA5603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91B3164-BD16-D550-EA73-1276067F2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6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1F16FE-DCDC-EF6B-BEBC-F6AA99B22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52A82BA-D147-E56B-B5BD-DA1DBE0C2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6820A5-960D-978C-D570-EFF019C1B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CEDA4D-30B4-C40E-544B-FAB77B82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78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1E4F3D4-B66B-63AE-9909-C71D2DDD6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F5E4473-0866-88CD-1273-B852DEA5B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3E3334-6F24-51FF-B4FA-DB9CE423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824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23440E-7C38-08D5-6971-5D0B11312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35C757-49C5-A23D-40F0-8BD585BC0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3F10AB-631A-AECB-CC33-11845C5DC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61268F-C73D-C5C2-85EB-683E52E91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878F62-7843-B426-A2B7-3F7777EC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81BB39-E092-F122-5344-4ECDFFB8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4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71599E-EF1A-5450-54B8-C37692779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D4ECD7-78D5-9253-CA90-7AE3A76CE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6EBED2-1321-295F-CA48-6526863FA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9702D2-7127-FF09-D9CB-FA0BDAAE5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D16201-6184-60A7-CE99-82D0F60BA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64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3DFF6E-5EA1-2BF5-7A72-75E258B8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39291B2-4133-3844-122A-53808AC870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62940D-E77A-6786-C9C8-6CA280C32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AC0BE1-E44C-211E-C78F-4A2EBC699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C3564F-949F-A909-19C6-DD6614938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43B36-FDAD-3168-416B-767ABCB71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26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7440B4-C4D1-022C-085F-1E1FD794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A7FA38-8A34-A2AE-7C4C-C2EF44AAD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AEE74C-9861-1895-2C98-6D7A1F54B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D4C977-AD19-D225-0447-262DB110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BD8D91-A756-B99D-A202-A94E16224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79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57B4EB6-985B-C4CE-1F39-0C1BE5DB92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864F07-F899-67E9-FA2A-8E04FDDFF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CEA893-E8B7-B9D2-9966-D18DE41F3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8F4F9B-DBE2-0F94-ACF7-25A8A54D8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3BACB7-38BD-74DE-E8E1-16D816EF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3138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宋体 CN Medium" panose="02020500000000000000" pitchFamily="18" charset="-122"/>
                <a:ea typeface="思源宋体 CN Medium" panose="02020500000000000000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12192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86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55892E-742E-C4F3-F130-44F4AB70A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68699D-E277-EE0D-FDC5-C5089CA88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FF25E6-AA39-501D-FA0E-E28B55111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07AD95-6DA7-8B3D-78F6-787841F5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FBD908-3E31-6CB2-AB33-22C0A69D1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1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EBB47F-3838-9EC0-8605-494E6AE77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AC3281-47DB-AE7B-EE9D-765EF1C7A6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6066950-E118-6C7D-2631-2E6691AD93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68C138-591B-16F4-17A5-B0C23B9F4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0E230E-05E1-177C-C539-B7FDB4D02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5EC3A3-5EEB-23C8-D765-5E995FF92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2980DE-9A1E-E5E5-D39A-E05DD6671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4D8C36-CB27-6CA8-706B-23AF61942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68077B-8610-5224-0928-105F1FB027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9B2342A-F072-D317-B2C8-CE0F16BBCF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C42B275-8DDA-12AD-8405-0ACCE0376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CB3675-E7A0-0C52-141A-3A32BD132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06FCDB1-EE36-45CC-ED57-3378EF65C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80E8C1D-127B-E481-A089-16A0D8AD1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910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32AECB-2562-9846-9017-87589D928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511CE5-D193-8C30-0085-2EAFFB06A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A8CA05D-3C8B-C27B-96AC-4F41D9A95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D3EBF9-777F-EFEF-62DF-CD2796529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4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7B9C20A-CA7B-6CE1-BAAE-38AEEB73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771FF8-D85A-E50D-DEB3-484F5D0B6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8DC0C9-926C-33E7-5C44-F17923D03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B562BE-23BE-4258-5F19-BB98FB161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8F777D-2598-5845-98F4-B6A880301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25F51C-2CA3-D07A-7F7F-AA9ACBC24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55DCCF-F6E1-1F50-06DC-1031D3FA5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49344C-3FCF-3E30-C4DB-83202D652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C856AC-542F-4850-595F-B7CCABBC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6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6CABF6-87CF-24B8-68BB-27D85D22D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4EE8AF-2374-B805-FD4F-AC4E969409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EBF2FF-EC13-DCC3-0408-52E4C5E0C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15810-9FD6-C096-E2D6-CDCEB59F3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C486C6-A2B8-5B6A-3878-7C9195D81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AD1096-E632-30D6-1175-ADBD43CD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5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531F239-5276-6073-F01A-92622C94A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D81B2A-2821-C822-37A7-D070EAFD80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F4D309-89D8-F71C-1D86-3ED81B6FC5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CB7AC-9FC9-428E-9D75-9D43F5692669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43D281B-1E11-C199-40E8-39E3310C24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DD8CF7-6A60-4677-BB82-7E264CF71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864E4-95A9-4EE4-BF7C-DD8681FA0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17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BCC224-70C6-C771-0693-C573B4CFB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5E3F6B-6A89-0A8D-4CB8-90147E9F2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EF5D8D-6238-5E69-222A-EB641D1D18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28356-D310-4E18-8A94-B1C71589B3AA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1902AF-8043-EC8B-B945-1E4D35DF4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E80C4F-71B6-850A-D505-B50C81CDD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A2FDA-B28A-45A3-87D9-DDD439922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612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238F840-0582-B839-A198-5CC0EC2802BC}"/>
              </a:ext>
            </a:extLst>
          </p:cNvPr>
          <p:cNvSpPr/>
          <p:nvPr/>
        </p:nvSpPr>
        <p:spPr>
          <a:xfrm rot="15593933">
            <a:off x="5397151" y="1792152"/>
            <a:ext cx="6841333" cy="3445164"/>
          </a:xfrm>
          <a:custGeom>
            <a:avLst/>
            <a:gdLst>
              <a:gd name="connsiteX0" fmla="*/ 6841333 w 6841333"/>
              <a:gd name="connsiteY0" fmla="*/ 2561241 h 3445164"/>
              <a:gd name="connsiteX1" fmla="*/ 6683864 w 6841333"/>
              <a:gd name="connsiteY1" fmla="*/ 3445164 h 3445164"/>
              <a:gd name="connsiteX2" fmla="*/ 6629085 w 6841333"/>
              <a:gd name="connsiteY2" fmla="*/ 3296523 h 3445164"/>
              <a:gd name="connsiteX3" fmla="*/ 2854583 w 6841333"/>
              <a:gd name="connsiteY3" fmla="*/ 619291 h 3445164"/>
              <a:gd name="connsiteX4" fmla="*/ 106794 w 6841333"/>
              <a:gd name="connsiteY4" fmla="*/ 1751249 h 3445164"/>
              <a:gd name="connsiteX5" fmla="*/ 0 w 6841333"/>
              <a:gd name="connsiteY5" fmla="*/ 1861586 h 3445164"/>
              <a:gd name="connsiteX6" fmla="*/ 73510 w 6841333"/>
              <a:gd name="connsiteY6" fmla="*/ 1448948 h 3445164"/>
              <a:gd name="connsiteX7" fmla="*/ 271688 w 6841333"/>
              <a:gd name="connsiteY7" fmla="*/ 1228511 h 3445164"/>
              <a:gd name="connsiteX8" fmla="*/ 3115844 w 6841333"/>
              <a:gd name="connsiteY8" fmla="*/ 0 h 3445164"/>
              <a:gd name="connsiteX9" fmla="*/ 6808294 w 6841333"/>
              <a:gd name="connsiteY9" fmla="*/ 2483053 h 344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1333" h="3445164">
                <a:moveTo>
                  <a:pt x="6841333" y="2561241"/>
                </a:moveTo>
                <a:lnTo>
                  <a:pt x="6683864" y="3445164"/>
                </a:lnTo>
                <a:lnTo>
                  <a:pt x="6629085" y="3296523"/>
                </a:lnTo>
                <a:cubicBezTo>
                  <a:pt x="6007083" y="1723173"/>
                  <a:pt x="4551023" y="619291"/>
                  <a:pt x="2854583" y="619291"/>
                </a:cubicBezTo>
                <a:cubicBezTo>
                  <a:pt x="1797083" y="619291"/>
                  <a:pt x="833480" y="1047698"/>
                  <a:pt x="106794" y="1751249"/>
                </a:cubicBezTo>
                <a:lnTo>
                  <a:pt x="0" y="1861586"/>
                </a:lnTo>
                <a:lnTo>
                  <a:pt x="73510" y="1448948"/>
                </a:lnTo>
                <a:lnTo>
                  <a:pt x="271688" y="1228511"/>
                </a:lnTo>
                <a:cubicBezTo>
                  <a:pt x="1008518" y="467801"/>
                  <a:pt x="2011154" y="0"/>
                  <a:pt x="3115844" y="0"/>
                </a:cubicBezTo>
                <a:cubicBezTo>
                  <a:pt x="4741599" y="0"/>
                  <a:pt x="6146588" y="1013808"/>
                  <a:pt x="6808294" y="2483053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5719D20-D263-E154-E2A5-3EF0D3980BA4}"/>
              </a:ext>
            </a:extLst>
          </p:cNvPr>
          <p:cNvSpPr/>
          <p:nvPr/>
        </p:nvSpPr>
        <p:spPr>
          <a:xfrm>
            <a:off x="7398446" y="0"/>
            <a:ext cx="4793554" cy="6858000"/>
          </a:xfrm>
          <a:custGeom>
            <a:avLst/>
            <a:gdLst>
              <a:gd name="connsiteX0" fmla="*/ 1788284 w 4793554"/>
              <a:gd name="connsiteY0" fmla="*/ 0 h 6858000"/>
              <a:gd name="connsiteX1" fmla="*/ 4793554 w 4793554"/>
              <a:gd name="connsiteY1" fmla="*/ 0 h 6858000"/>
              <a:gd name="connsiteX2" fmla="*/ 4793554 w 4793554"/>
              <a:gd name="connsiteY2" fmla="*/ 6858000 h 6858000"/>
              <a:gd name="connsiteX3" fmla="*/ 1909253 w 4793554"/>
              <a:gd name="connsiteY3" fmla="*/ 6858000 h 6858000"/>
              <a:gd name="connsiteX4" fmla="*/ 1853618 w 4793554"/>
              <a:gd name="connsiteY4" fmla="*/ 6822865 h 6858000"/>
              <a:gd name="connsiteX5" fmla="*/ 0 w 4793554"/>
              <a:gd name="connsiteY5" fmla="*/ 3388548 h 6858000"/>
              <a:gd name="connsiteX6" fmla="*/ 1688784 w 4793554"/>
              <a:gd name="connsiteY6" fmla="*/ 697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3554" h="6858000">
                <a:moveTo>
                  <a:pt x="1788284" y="0"/>
                </a:moveTo>
                <a:lnTo>
                  <a:pt x="4793554" y="0"/>
                </a:lnTo>
                <a:lnTo>
                  <a:pt x="4793554" y="6858000"/>
                </a:lnTo>
                <a:lnTo>
                  <a:pt x="1909253" y="6858000"/>
                </a:lnTo>
                <a:lnTo>
                  <a:pt x="1853618" y="6822865"/>
                </a:lnTo>
                <a:cubicBezTo>
                  <a:pt x="735278" y="6078581"/>
                  <a:pt x="0" y="4818153"/>
                  <a:pt x="0" y="3388548"/>
                </a:cubicBezTo>
                <a:cubicBezTo>
                  <a:pt x="0" y="2030424"/>
                  <a:pt x="663588" y="824981"/>
                  <a:pt x="1688784" y="69702"/>
                </a:cubicBez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BE643A53-BF9F-9280-C303-1FAAC72BBFE4}"/>
              </a:ext>
            </a:extLst>
          </p:cNvPr>
          <p:cNvSpPr/>
          <p:nvPr/>
        </p:nvSpPr>
        <p:spPr>
          <a:xfrm>
            <a:off x="751000" y="4932095"/>
            <a:ext cx="1983075" cy="4825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汉仪旗黑X1-85W" panose="00020600040101010101" pitchFamily="18" charset="-122"/>
                <a:sym typeface="汉仪旗黑X1-65W" panose="00020600040101010101" pitchFamily="18" charset="-122"/>
              </a:rPr>
              <a:t>分享人：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汉仪旗黑X1-85W" panose="00020600040101010101" pitchFamily="18" charset="-122"/>
                <a:sym typeface="汉仪旗黑X1-65W" panose="00020600040101010101" pitchFamily="18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+mn-ea"/>
              <a:cs typeface="汉仪旗黑X1-85W" panose="00020600040101010101" pitchFamily="18" charset="-122"/>
              <a:sym typeface="汉仪旗黑X1-65W" panose="00020600040101010101" pitchFamily="18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0BCFAB2-3F92-854D-1488-67101C2D440B}"/>
              </a:ext>
            </a:extLst>
          </p:cNvPr>
          <p:cNvSpPr>
            <a:spLocks/>
          </p:cNvSpPr>
          <p:nvPr/>
        </p:nvSpPr>
        <p:spPr>
          <a:xfrm>
            <a:off x="838312" y="1508856"/>
            <a:ext cx="720000" cy="488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104AE47D-41E3-BCA5-CB6D-5F8A8567BFFD}"/>
              </a:ext>
            </a:extLst>
          </p:cNvPr>
          <p:cNvGrpSpPr/>
          <p:nvPr/>
        </p:nvGrpSpPr>
        <p:grpSpPr>
          <a:xfrm rot="10800000">
            <a:off x="7078" y="6570195"/>
            <a:ext cx="2057159" cy="575610"/>
            <a:chOff x="-248963" y="4991062"/>
            <a:chExt cx="1711372" cy="478856"/>
          </a:xfrm>
          <a:gradFill flip="none" rotWithShape="1">
            <a:gsLst>
              <a:gs pos="0">
                <a:schemeClr val="accent1">
                  <a:alpha val="58000"/>
                </a:schemeClr>
              </a:gs>
              <a:gs pos="100000">
                <a:schemeClr val="accent2">
                  <a:alpha val="25000"/>
                </a:schemeClr>
              </a:gs>
            </a:gsLst>
            <a:lin ang="2700000" scaled="1"/>
            <a:tileRect/>
          </a:gradFill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5F5361BD-A658-D5EA-9CB6-D7174CAFCD34}"/>
                </a:ext>
              </a:extLst>
            </p:cNvPr>
            <p:cNvGrpSpPr/>
            <p:nvPr/>
          </p:nvGrpSpPr>
          <p:grpSpPr>
            <a:xfrm>
              <a:off x="-248963" y="4991062"/>
              <a:ext cx="818862" cy="478856"/>
              <a:chOff x="279133" y="4991062"/>
              <a:chExt cx="818862" cy="478856"/>
            </a:xfrm>
            <a:grpFill/>
          </p:grpSpPr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0FD604F0-97EC-1F6F-4FF4-41A38C73867F}"/>
                  </a:ext>
                </a:extLst>
              </p:cNvPr>
              <p:cNvGrpSpPr/>
              <p:nvPr/>
            </p:nvGrpSpPr>
            <p:grpSpPr>
              <a:xfrm>
                <a:off x="279133" y="4991062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C7B6825E-875E-ACF7-A1AE-2B1B53E63450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0D4A59E9-AC21-A620-2C00-0376BBD30E6A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CA23EEEE-CC46-6B21-3996-E1C40027C39F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25F5035B-6205-DE24-5037-63AC5FF5F023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6978FB3F-23CD-16AE-3DC8-8B692C436727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1ADFE6B5-7466-5905-9511-38EB132C8CCF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FFCB5364-55E1-5F54-A4B4-1590EE3274A5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70F75535-F71D-BFD9-22E3-50AAF8013A1D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B4D9630D-7E21-90D1-CA0C-D1BB6F529200}"/>
                  </a:ext>
                </a:extLst>
              </p:cNvPr>
              <p:cNvGrpSpPr/>
              <p:nvPr/>
            </p:nvGrpSpPr>
            <p:grpSpPr>
              <a:xfrm>
                <a:off x="279133" y="5135441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8407656D-D1A3-33C4-9482-A4294409AB2D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3CC544C0-8699-8407-3AB9-833783FE0F87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9261DFA1-0A66-E96E-48EC-712A2FA55559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F7077F34-2780-F60C-2C83-35585DE4735F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F4E521C8-8A6C-DB11-BA33-1CA1EADD3803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A726E3DD-9082-A1D2-9A03-3D75C326112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4E595301-1DE4-82D9-6C5D-FD5E1642AC17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9A42D4A5-4300-5838-5407-3FCB1A867F16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7AD2740E-C149-F14D-F3F6-27F98F2F6A53}"/>
                  </a:ext>
                </a:extLst>
              </p:cNvPr>
              <p:cNvGrpSpPr/>
              <p:nvPr/>
            </p:nvGrpSpPr>
            <p:grpSpPr>
              <a:xfrm>
                <a:off x="279133" y="5279820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00A30A1D-6306-C0B4-5B58-FBB2A2C199F2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282D9174-352F-C03A-BCD9-A39D93F2B68E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90D50AD0-3551-696F-4D15-DBBB9832333F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A88FC4C7-D12E-19D7-143C-A95ACBA3581F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D8DA2A56-B3C9-D0E5-2CB4-3478467B078F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1" name="椭圆 200">
                  <a:extLst>
                    <a:ext uri="{FF2B5EF4-FFF2-40B4-BE49-F238E27FC236}">
                      <a16:creationId xmlns:a16="http://schemas.microsoft.com/office/drawing/2014/main" id="{D859C9D5-F90F-350B-021D-A1B639BAA2F8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73730028-E25E-8831-D3D9-05DD40EE193A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45C32B07-0B2B-8924-51B7-8A09FBBC78B8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B8005E45-B8E2-2696-A665-6D3206C64593}"/>
                  </a:ext>
                </a:extLst>
              </p:cNvPr>
              <p:cNvGrpSpPr/>
              <p:nvPr/>
            </p:nvGrpSpPr>
            <p:grpSpPr>
              <a:xfrm>
                <a:off x="279133" y="5424199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A3BAE33C-A1DC-7C2D-ABD6-7ABD2B664557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9" name="椭圆 188">
                  <a:extLst>
                    <a:ext uri="{FF2B5EF4-FFF2-40B4-BE49-F238E27FC236}">
                      <a16:creationId xmlns:a16="http://schemas.microsoft.com/office/drawing/2014/main" id="{BC8A265F-C4A8-C098-8933-C7125207374E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id="{EC954032-205A-EAFD-1F13-4EF433B53E0C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22E3CBCE-561E-73BB-C49D-37B6715B72D0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4E71C895-8CB1-9520-3A96-BBF6D6843A56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239D2BA1-0EE7-B345-CCC2-49C0F7216481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59BD4D11-BD9E-A5C2-B39A-5B2F11761219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4E77D854-F993-95F7-AF33-8BDD7C653BC5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534744DF-6592-9F83-AAC1-8D287FA8ED1B}"/>
                </a:ext>
              </a:extLst>
            </p:cNvPr>
            <p:cNvGrpSpPr/>
            <p:nvPr/>
          </p:nvGrpSpPr>
          <p:grpSpPr>
            <a:xfrm>
              <a:off x="643547" y="4991062"/>
              <a:ext cx="818862" cy="478856"/>
              <a:chOff x="279133" y="4991062"/>
              <a:chExt cx="818862" cy="478856"/>
            </a:xfrm>
            <a:grpFill/>
          </p:grpSpPr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B0285889-AC0B-4B75-7F8E-C0BAFB69580C}"/>
                  </a:ext>
                </a:extLst>
              </p:cNvPr>
              <p:cNvGrpSpPr/>
              <p:nvPr/>
            </p:nvGrpSpPr>
            <p:grpSpPr>
              <a:xfrm>
                <a:off x="279133" y="4991062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11454240-377C-7E99-51E5-68FE67F4AB60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54EAF1F1-5AAB-D023-F3BA-947C965FE0EF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F7220AE2-5499-6BE5-4F98-7D3E79414AD9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20766A7B-5EDB-6D0F-AB3C-480759099B5A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0C0D33D8-159C-180F-13C6-0E62D17815B7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757D8646-CBE4-064B-5B20-2AC1CF8D9D8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71BCF75A-EB67-4F34-D1FB-C6C5234969F4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39D11480-4146-16F0-6494-78C7A8CEF30F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E8003CB7-F683-82B2-0547-BF5D12F94725}"/>
                  </a:ext>
                </a:extLst>
              </p:cNvPr>
              <p:cNvGrpSpPr/>
              <p:nvPr/>
            </p:nvGrpSpPr>
            <p:grpSpPr>
              <a:xfrm>
                <a:off x="279133" y="5135441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E77B6605-792F-8251-20D1-0BA498FF5323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6BC4CAB8-E052-0A20-5706-18A9BBEF8F77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ECFF2345-D38E-DD4C-F451-2700719671F5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EEA9C872-68C5-DF96-11C1-29223DFD1214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D7E2EB84-A53D-0DBF-3853-F676E2A64DB3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5A71CFE0-C4CA-0231-478A-06DF0BE37E37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EF17E9D4-1700-6A12-140B-1E817CEB9139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3EC24EC5-B8F3-E6DA-2903-88CEBFF65E79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77BCEB27-4F25-978C-FBE8-AA9ED7B5AF4A}"/>
                  </a:ext>
                </a:extLst>
              </p:cNvPr>
              <p:cNvGrpSpPr/>
              <p:nvPr/>
            </p:nvGrpSpPr>
            <p:grpSpPr>
              <a:xfrm>
                <a:off x="279133" y="5279820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114CA696-404B-1151-4EF9-704242E49ED5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FDE5109E-2713-DDCB-9E50-5BF592052F4F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337AF016-2454-3595-4EDB-69A88589BB62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65945333-DB8D-55A7-DBC6-86B5EBE1AA46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6C6872B6-3F74-45BE-4A55-BF33B3869CEF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ACA60BA9-3F6C-7FFC-B437-1B4CE2DFD62C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162DE078-C4B1-2527-BBF6-D5620B984E5B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A0B21D85-213F-404D-1E04-9A0B3A53E0E9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98395116-41EB-F77A-DAAC-8F1ACEE13FED}"/>
                  </a:ext>
                </a:extLst>
              </p:cNvPr>
              <p:cNvGrpSpPr/>
              <p:nvPr/>
            </p:nvGrpSpPr>
            <p:grpSpPr>
              <a:xfrm>
                <a:off x="279133" y="5424199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C663930F-2322-7D85-9E53-CD64F5297EDC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7433048D-6CB5-90B8-D372-F1EA5F2AF5A8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296E1275-F504-2983-A266-2FF9C30B397D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DB3789BC-A917-4AD0-2198-AF9AF67B34D0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C7F52957-A7C8-0C8D-7923-E58EE2B29905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F695E0B4-2D77-BE6D-4E35-5D46F1EDAE6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E1D492F1-70D5-133B-526D-27B0B9EB251A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CB101768-002A-C331-A482-944B1D94F61C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0F20DFA-F63B-68F1-001A-C0170D4A5958}"/>
              </a:ext>
            </a:extLst>
          </p:cNvPr>
          <p:cNvSpPr txBox="1"/>
          <p:nvPr/>
        </p:nvSpPr>
        <p:spPr>
          <a:xfrm>
            <a:off x="723650" y="1566290"/>
            <a:ext cx="6449575" cy="132343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u="none" strike="noStrike" kern="1200" cap="none" normalizeH="0" baseline="0" noProof="0" dirty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+mj-ea"/>
                <a:ea typeface="+mj-ea"/>
              </a:rPr>
              <a:t>读书分享会</a:t>
            </a: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9B0EF39C-371D-968B-6315-1BF06DA39BBD}"/>
              </a:ext>
            </a:extLst>
          </p:cNvPr>
          <p:cNvGrpSpPr/>
          <p:nvPr/>
        </p:nvGrpSpPr>
        <p:grpSpPr>
          <a:xfrm>
            <a:off x="607393" y="2883090"/>
            <a:ext cx="5914606" cy="762802"/>
            <a:chOff x="453782" y="3086319"/>
            <a:chExt cx="6283919" cy="762802"/>
          </a:xfrm>
        </p:grpSpPr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BCCC68FD-2563-A070-17A1-8AD8552EF456}"/>
                </a:ext>
              </a:extLst>
            </p:cNvPr>
            <p:cNvCxnSpPr>
              <a:cxnSpLocks/>
            </p:cNvCxnSpPr>
            <p:nvPr/>
          </p:nvCxnSpPr>
          <p:spPr>
            <a:xfrm>
              <a:off x="632038" y="3086319"/>
              <a:ext cx="5329237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45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EC208AC6-833A-EBCF-BEB9-F76727D26F5B}"/>
                </a:ext>
              </a:extLst>
            </p:cNvPr>
            <p:cNvCxnSpPr>
              <a:cxnSpLocks/>
            </p:cNvCxnSpPr>
            <p:nvPr/>
          </p:nvCxnSpPr>
          <p:spPr>
            <a:xfrm>
              <a:off x="632038" y="3849121"/>
              <a:ext cx="5329237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45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F4963B81-7F5C-C080-709C-6DBF6777111B}"/>
                </a:ext>
              </a:extLst>
            </p:cNvPr>
            <p:cNvSpPr txBox="1"/>
            <p:nvPr/>
          </p:nvSpPr>
          <p:spPr>
            <a:xfrm>
              <a:off x="453782" y="3175333"/>
              <a:ext cx="62839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《</a:t>
              </a:r>
              <a:r>
                <a:rPr lang="zh-CN" altLang="en-US" sz="3200" dirty="0">
                  <a:solidFill>
                    <a:schemeClr val="accent2"/>
                  </a:solidFill>
                  <a:latin typeface="+mj-ea"/>
                  <a:ea typeface="+mj-ea"/>
                </a:rPr>
                <a:t>单击此处添加书名</a:t>
              </a:r>
              <a:r>
                <a:rPr lang="en-US" altLang="zh-CN" sz="3200" dirty="0">
                  <a:solidFill>
                    <a:schemeClr val="accent2"/>
                  </a:solidFill>
                  <a:latin typeface="+mj-ea"/>
                  <a:ea typeface="+mj-ea"/>
                </a:rPr>
                <a:t>》</a:t>
              </a:r>
              <a:r>
                <a:rPr lang="zh-CN" altLang="en-US" sz="3200" dirty="0">
                  <a:solidFill>
                    <a:schemeClr val="accent2"/>
                  </a:solidFill>
                  <a:latin typeface="+mj-ea"/>
                  <a:ea typeface="+mj-ea"/>
                </a:rPr>
                <a:t>分享</a:t>
              </a:r>
            </a:p>
          </p:txBody>
        </p:sp>
      </p:grpSp>
      <p:sp>
        <p:nvSpPr>
          <p:cNvPr id="230" name="文本框 229">
            <a:extLst>
              <a:ext uri="{FF2B5EF4-FFF2-40B4-BE49-F238E27FC236}">
                <a16:creationId xmlns:a16="http://schemas.microsoft.com/office/drawing/2014/main" id="{FCEA0F6A-C7CD-6591-772B-3726A147ACFA}"/>
              </a:ext>
            </a:extLst>
          </p:cNvPr>
          <p:cNvSpPr txBox="1"/>
          <p:nvPr/>
        </p:nvSpPr>
        <p:spPr>
          <a:xfrm>
            <a:off x="721906" y="264864"/>
            <a:ext cx="6449575" cy="36933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LnTx/>
                <a:uFillTx/>
                <a:latin typeface="+mj-lt"/>
                <a:ea typeface="+mj-ea"/>
              </a:defRPr>
            </a:lvl1pPr>
          </a:lstStyle>
          <a:p>
            <a:r>
              <a:rPr lang="en-US" altLang="zh-CN" dirty="0"/>
              <a:t>LOGO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776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7DED4A9-0EE7-B0D4-D9D0-7B32600CF48D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D8D6797-2617-39C4-8523-04125B1611DF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CDBF8E7-DBE0-09A1-2B15-40EB80D3F1A2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59AD869-DBF1-44D6-1837-06EC10B214AC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3BE1C47-8E39-E8EC-C2D0-6FC57D759229}"/>
              </a:ext>
            </a:extLst>
          </p:cNvPr>
          <p:cNvGrpSpPr/>
          <p:nvPr/>
        </p:nvGrpSpPr>
        <p:grpSpPr>
          <a:xfrm>
            <a:off x="2076646" y="1483352"/>
            <a:ext cx="2954501" cy="1741208"/>
            <a:chOff x="1218697" y="1687792"/>
            <a:chExt cx="2954501" cy="174120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B4E8F38-D383-DF4F-8D4A-5C0A46BC105A}"/>
                </a:ext>
              </a:extLst>
            </p:cNvPr>
            <p:cNvGrpSpPr/>
            <p:nvPr/>
          </p:nvGrpSpPr>
          <p:grpSpPr>
            <a:xfrm>
              <a:off x="1218697" y="1687792"/>
              <a:ext cx="2954501" cy="1741208"/>
              <a:chOff x="1650549" y="2169780"/>
              <a:chExt cx="2954501" cy="1741208"/>
            </a:xfrm>
          </p:grpSpPr>
          <p:sp>
            <p:nvSpPr>
              <p:cNvPr id="8" name="矩形: 圆顶角 7">
                <a:extLst>
                  <a:ext uri="{FF2B5EF4-FFF2-40B4-BE49-F238E27FC236}">
                    <a16:creationId xmlns:a16="http://schemas.microsoft.com/office/drawing/2014/main" id="{F66071A5-7C0D-D250-6419-66CF90B46074}"/>
                  </a:ext>
                </a:extLst>
              </p:cNvPr>
              <p:cNvSpPr/>
              <p:nvPr/>
            </p:nvSpPr>
            <p:spPr>
              <a:xfrm flipH="1" flipV="1">
                <a:off x="1650549" y="2173596"/>
                <a:ext cx="2954501" cy="1737392"/>
              </a:xfrm>
              <a:prstGeom prst="round2SameRect">
                <a:avLst>
                  <a:gd name="adj1" fmla="val 4644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AA5CD62-FE60-E3EA-93F5-68A482A15DE1}"/>
                  </a:ext>
                </a:extLst>
              </p:cNvPr>
              <p:cNvSpPr/>
              <p:nvPr/>
            </p:nvSpPr>
            <p:spPr>
              <a:xfrm>
                <a:off x="1650549" y="2169780"/>
                <a:ext cx="2954501" cy="108000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33526DB-81A4-FEFB-5BA9-8ABB5AB8F432}"/>
                </a:ext>
              </a:extLst>
            </p:cNvPr>
            <p:cNvGrpSpPr/>
            <p:nvPr/>
          </p:nvGrpSpPr>
          <p:grpSpPr>
            <a:xfrm>
              <a:off x="1377013" y="1949906"/>
              <a:ext cx="2637869" cy="1295203"/>
              <a:chOff x="1416338" y="1949906"/>
              <a:chExt cx="2637869" cy="129520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C30B769-3883-2DFF-B0ED-17660A853792}"/>
                  </a:ext>
                </a:extLst>
              </p:cNvPr>
              <p:cNvSpPr txBox="1"/>
              <p:nvPr/>
            </p:nvSpPr>
            <p:spPr>
              <a:xfrm>
                <a:off x="1416338" y="1949906"/>
                <a:ext cx="2307363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000" dirty="0"/>
                  <a:t>添加小标题</a:t>
                </a:r>
                <a:endParaRPr lang="en-US" altLang="zh-CN" sz="2000" dirty="0"/>
              </a:p>
            </p:txBody>
          </p:sp>
          <p:sp>
            <p:nvSpPr>
              <p:cNvPr id="15" name="文本框 100">
                <a:extLst>
                  <a:ext uri="{FF2B5EF4-FFF2-40B4-BE49-F238E27FC236}">
                    <a16:creationId xmlns:a16="http://schemas.microsoft.com/office/drawing/2014/main" id="{B7021E64-931C-8730-CF7A-77943567755F}"/>
                  </a:ext>
                </a:extLst>
              </p:cNvPr>
              <p:cNvSpPr txBox="1"/>
              <p:nvPr/>
            </p:nvSpPr>
            <p:spPr>
              <a:xfrm>
                <a:off x="1416338" y="2339668"/>
                <a:ext cx="2637869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1E77E40-2F1D-B58A-7C7A-D1CBCF7854A4}"/>
              </a:ext>
            </a:extLst>
          </p:cNvPr>
          <p:cNvGrpSpPr/>
          <p:nvPr/>
        </p:nvGrpSpPr>
        <p:grpSpPr>
          <a:xfrm>
            <a:off x="7168785" y="1483352"/>
            <a:ext cx="2954501" cy="1741208"/>
            <a:chOff x="1218697" y="1687792"/>
            <a:chExt cx="2954501" cy="174120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A8D97E3-2309-C5DE-6E57-1022C4592ACF}"/>
                </a:ext>
              </a:extLst>
            </p:cNvPr>
            <p:cNvGrpSpPr/>
            <p:nvPr/>
          </p:nvGrpSpPr>
          <p:grpSpPr>
            <a:xfrm>
              <a:off x="1218697" y="1687792"/>
              <a:ext cx="2954501" cy="1741208"/>
              <a:chOff x="1650549" y="2169780"/>
              <a:chExt cx="2954501" cy="1741208"/>
            </a:xfrm>
          </p:grpSpPr>
          <p:sp>
            <p:nvSpPr>
              <p:cNvPr id="23" name="矩形: 圆顶角 22">
                <a:extLst>
                  <a:ext uri="{FF2B5EF4-FFF2-40B4-BE49-F238E27FC236}">
                    <a16:creationId xmlns:a16="http://schemas.microsoft.com/office/drawing/2014/main" id="{E318FB8F-D8AE-08CF-BDDD-AC244DD83FA5}"/>
                  </a:ext>
                </a:extLst>
              </p:cNvPr>
              <p:cNvSpPr/>
              <p:nvPr/>
            </p:nvSpPr>
            <p:spPr>
              <a:xfrm flipH="1" flipV="1">
                <a:off x="1650549" y="2173596"/>
                <a:ext cx="2954501" cy="1737392"/>
              </a:xfrm>
              <a:prstGeom prst="round2SameRect">
                <a:avLst>
                  <a:gd name="adj1" fmla="val 4644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86B9AB8-55FA-A42F-BC73-0C8C38D6A7BA}"/>
                  </a:ext>
                </a:extLst>
              </p:cNvPr>
              <p:cNvSpPr/>
              <p:nvPr/>
            </p:nvSpPr>
            <p:spPr>
              <a:xfrm>
                <a:off x="1650549" y="2169780"/>
                <a:ext cx="2954501" cy="108000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34632B1-0226-B275-ECD2-87C0086DE216}"/>
                </a:ext>
              </a:extLst>
            </p:cNvPr>
            <p:cNvGrpSpPr/>
            <p:nvPr/>
          </p:nvGrpSpPr>
          <p:grpSpPr>
            <a:xfrm>
              <a:off x="1377013" y="1949906"/>
              <a:ext cx="2637869" cy="1295203"/>
              <a:chOff x="1416338" y="1949906"/>
              <a:chExt cx="2637869" cy="129520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B210A38-B374-0273-767B-6A1EFA671D35}"/>
                  </a:ext>
                </a:extLst>
              </p:cNvPr>
              <p:cNvSpPr txBox="1"/>
              <p:nvPr/>
            </p:nvSpPr>
            <p:spPr>
              <a:xfrm>
                <a:off x="1746844" y="1949906"/>
                <a:ext cx="2307363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sz="2000" dirty="0"/>
                  <a:t>添加小标题</a:t>
                </a:r>
                <a:endParaRPr lang="en-US" altLang="zh-CN" sz="2000" dirty="0"/>
              </a:p>
            </p:txBody>
          </p:sp>
          <p:sp>
            <p:nvSpPr>
              <p:cNvPr id="22" name="文本框 100">
                <a:extLst>
                  <a:ext uri="{FF2B5EF4-FFF2-40B4-BE49-F238E27FC236}">
                    <a16:creationId xmlns:a16="http://schemas.microsoft.com/office/drawing/2014/main" id="{7DBBFB89-85E8-56E8-541B-6F01364F4B50}"/>
                  </a:ext>
                </a:extLst>
              </p:cNvPr>
              <p:cNvSpPr txBox="1"/>
              <p:nvPr/>
            </p:nvSpPr>
            <p:spPr>
              <a:xfrm>
                <a:off x="1416338" y="2339668"/>
                <a:ext cx="2637869" cy="90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32BBFA0-798D-74D6-1AC4-3A28F630653D}"/>
              </a:ext>
            </a:extLst>
          </p:cNvPr>
          <p:cNvGrpSpPr/>
          <p:nvPr/>
        </p:nvGrpSpPr>
        <p:grpSpPr>
          <a:xfrm>
            <a:off x="2076646" y="4039840"/>
            <a:ext cx="2954501" cy="1741208"/>
            <a:chOff x="1923777" y="4244280"/>
            <a:chExt cx="2954501" cy="174120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72CD848-5B5C-8D7D-7889-47AE9E277750}"/>
                </a:ext>
              </a:extLst>
            </p:cNvPr>
            <p:cNvGrpSpPr/>
            <p:nvPr/>
          </p:nvGrpSpPr>
          <p:grpSpPr>
            <a:xfrm flipV="1">
              <a:off x="1923777" y="4244280"/>
              <a:ext cx="2954501" cy="1741208"/>
              <a:chOff x="1650549" y="2169780"/>
              <a:chExt cx="2954501" cy="1741208"/>
            </a:xfrm>
          </p:grpSpPr>
          <p:sp>
            <p:nvSpPr>
              <p:cNvPr id="39" name="矩形: 圆顶角 38">
                <a:extLst>
                  <a:ext uri="{FF2B5EF4-FFF2-40B4-BE49-F238E27FC236}">
                    <a16:creationId xmlns:a16="http://schemas.microsoft.com/office/drawing/2014/main" id="{282E1044-F038-35D4-5F42-8AA74A30BCF5}"/>
                  </a:ext>
                </a:extLst>
              </p:cNvPr>
              <p:cNvSpPr/>
              <p:nvPr/>
            </p:nvSpPr>
            <p:spPr>
              <a:xfrm flipH="1" flipV="1">
                <a:off x="1650549" y="2173596"/>
                <a:ext cx="2954501" cy="1737392"/>
              </a:xfrm>
              <a:prstGeom prst="round2SameRect">
                <a:avLst>
                  <a:gd name="adj1" fmla="val 4644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B9760142-819D-942C-2B6D-EF053052B4F9}"/>
                  </a:ext>
                </a:extLst>
              </p:cNvPr>
              <p:cNvSpPr/>
              <p:nvPr/>
            </p:nvSpPr>
            <p:spPr>
              <a:xfrm>
                <a:off x="1650549" y="2169780"/>
                <a:ext cx="2954501" cy="108000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2C9D941-3B73-B410-3008-2EEC3068B1E1}"/>
                </a:ext>
              </a:extLst>
            </p:cNvPr>
            <p:cNvSpPr txBox="1"/>
            <p:nvPr/>
          </p:nvSpPr>
          <p:spPr>
            <a:xfrm>
              <a:off x="2082093" y="4445796"/>
              <a:ext cx="2307363" cy="369168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/>
                <a:t>添加小标题</a:t>
              </a:r>
              <a:endParaRPr lang="en-US" altLang="zh-CN" sz="2000" dirty="0"/>
            </a:p>
          </p:txBody>
        </p:sp>
        <p:sp>
          <p:nvSpPr>
            <p:cNvPr id="42" name="文本框 100">
              <a:extLst>
                <a:ext uri="{FF2B5EF4-FFF2-40B4-BE49-F238E27FC236}">
                  <a16:creationId xmlns:a16="http://schemas.microsoft.com/office/drawing/2014/main" id="{58C566E4-C785-AF82-2A95-4C4437C85A97}"/>
                </a:ext>
              </a:extLst>
            </p:cNvPr>
            <p:cNvSpPr txBox="1"/>
            <p:nvPr/>
          </p:nvSpPr>
          <p:spPr>
            <a:xfrm>
              <a:off x="2082093" y="4835558"/>
              <a:ext cx="2637869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51562D4-E2C6-FF4A-F939-BE1D969DA05D}"/>
              </a:ext>
            </a:extLst>
          </p:cNvPr>
          <p:cNvGrpSpPr/>
          <p:nvPr/>
        </p:nvGrpSpPr>
        <p:grpSpPr>
          <a:xfrm>
            <a:off x="7168785" y="4039840"/>
            <a:ext cx="2954501" cy="1741208"/>
            <a:chOff x="1923777" y="4244280"/>
            <a:chExt cx="2954501" cy="174120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D9CC2BF-9747-DEF7-8C85-06AFF3DE389C}"/>
                </a:ext>
              </a:extLst>
            </p:cNvPr>
            <p:cNvGrpSpPr/>
            <p:nvPr/>
          </p:nvGrpSpPr>
          <p:grpSpPr>
            <a:xfrm flipV="1">
              <a:off x="1923777" y="4244280"/>
              <a:ext cx="2954501" cy="1741208"/>
              <a:chOff x="1650549" y="2169780"/>
              <a:chExt cx="2954501" cy="1741208"/>
            </a:xfrm>
          </p:grpSpPr>
          <p:sp>
            <p:nvSpPr>
              <p:cNvPr id="48" name="矩形: 圆顶角 47">
                <a:extLst>
                  <a:ext uri="{FF2B5EF4-FFF2-40B4-BE49-F238E27FC236}">
                    <a16:creationId xmlns:a16="http://schemas.microsoft.com/office/drawing/2014/main" id="{E38DA5A6-E0C7-DB5F-B2D8-97F3AFDF7074}"/>
                  </a:ext>
                </a:extLst>
              </p:cNvPr>
              <p:cNvSpPr/>
              <p:nvPr/>
            </p:nvSpPr>
            <p:spPr>
              <a:xfrm flipH="1" flipV="1">
                <a:off x="1650549" y="2173596"/>
                <a:ext cx="2954501" cy="1737392"/>
              </a:xfrm>
              <a:prstGeom prst="round2SameRect">
                <a:avLst>
                  <a:gd name="adj1" fmla="val 4644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727CEDA-5A78-2551-EA6F-C4F886E5BFBE}"/>
                  </a:ext>
                </a:extLst>
              </p:cNvPr>
              <p:cNvSpPr/>
              <p:nvPr/>
            </p:nvSpPr>
            <p:spPr>
              <a:xfrm>
                <a:off x="1650549" y="2169780"/>
                <a:ext cx="2954501" cy="108000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8C58010-A84B-88D1-35A9-2E9B394D3A99}"/>
                </a:ext>
              </a:extLst>
            </p:cNvPr>
            <p:cNvSpPr txBox="1"/>
            <p:nvPr/>
          </p:nvSpPr>
          <p:spPr>
            <a:xfrm>
              <a:off x="2412599" y="4445796"/>
              <a:ext cx="2307363" cy="369168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2000" dirty="0"/>
                <a:t>添加小标题</a:t>
              </a:r>
              <a:endParaRPr lang="en-US" altLang="zh-CN" sz="2000" dirty="0"/>
            </a:p>
          </p:txBody>
        </p:sp>
        <p:sp>
          <p:nvSpPr>
            <p:cNvPr id="47" name="文本框 100">
              <a:extLst>
                <a:ext uri="{FF2B5EF4-FFF2-40B4-BE49-F238E27FC236}">
                  <a16:creationId xmlns:a16="http://schemas.microsoft.com/office/drawing/2014/main" id="{19BD3F00-4189-9120-7EA9-E8C11EA3A367}"/>
                </a:ext>
              </a:extLst>
            </p:cNvPr>
            <p:cNvSpPr txBox="1"/>
            <p:nvPr/>
          </p:nvSpPr>
          <p:spPr>
            <a:xfrm>
              <a:off x="2082093" y="4835558"/>
              <a:ext cx="2637869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8AD357A-8FC1-B098-6924-0FC0F4F627A9}"/>
              </a:ext>
            </a:extLst>
          </p:cNvPr>
          <p:cNvGrpSpPr/>
          <p:nvPr/>
        </p:nvGrpSpPr>
        <p:grpSpPr>
          <a:xfrm>
            <a:off x="4577812" y="2120362"/>
            <a:ext cx="3023676" cy="3023676"/>
            <a:chOff x="1005058" y="1324184"/>
            <a:chExt cx="2134797" cy="213479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74A234A-E8C2-9317-8EDA-49E928CD2233}"/>
                </a:ext>
              </a:extLst>
            </p:cNvPr>
            <p:cNvSpPr/>
            <p:nvPr/>
          </p:nvSpPr>
          <p:spPr>
            <a:xfrm>
              <a:off x="1005058" y="1324184"/>
              <a:ext cx="2134797" cy="213479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B4E5F1D-1E22-89F0-0DB0-3F7AFAF91FB2}"/>
                </a:ext>
              </a:extLst>
            </p:cNvPr>
            <p:cNvSpPr/>
            <p:nvPr/>
          </p:nvSpPr>
          <p:spPr>
            <a:xfrm>
              <a:off x="1099293" y="1418419"/>
              <a:ext cx="1946327" cy="1946327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accent2"/>
              </a:solidFill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9FCD16A-C3C1-D586-414D-88547D4DBD64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99425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id="{2CA1A967-26E4-04B4-1119-A4152ECDF639}"/>
              </a:ext>
            </a:extLst>
          </p:cNvPr>
          <p:cNvGrpSpPr/>
          <p:nvPr/>
        </p:nvGrpSpPr>
        <p:grpSpPr>
          <a:xfrm>
            <a:off x="1014353" y="1614420"/>
            <a:ext cx="10163294" cy="3629160"/>
            <a:chOff x="821636" y="1614420"/>
            <a:chExt cx="10163294" cy="362916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23ABD24-4781-12B1-712D-7C943DD51374}"/>
                </a:ext>
              </a:extLst>
            </p:cNvPr>
            <p:cNvSpPr/>
            <p:nvPr/>
          </p:nvSpPr>
          <p:spPr>
            <a:xfrm>
              <a:off x="1207069" y="1929033"/>
              <a:ext cx="9777861" cy="299993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alpha val="6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71E041E-0171-3757-38C5-22024D514D40}"/>
                </a:ext>
              </a:extLst>
            </p:cNvPr>
            <p:cNvSpPr/>
            <p:nvPr/>
          </p:nvSpPr>
          <p:spPr>
            <a:xfrm>
              <a:off x="821636" y="1614420"/>
              <a:ext cx="3629160" cy="3629160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641CEB0F-6008-EE74-6ABF-264CF54ED535}"/>
                </a:ext>
              </a:extLst>
            </p:cNvPr>
            <p:cNvSpPr/>
            <p:nvPr/>
          </p:nvSpPr>
          <p:spPr>
            <a:xfrm>
              <a:off x="1698448" y="2211672"/>
              <a:ext cx="8956300" cy="2434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D5D10B-FB9E-96EA-C822-19576888FD16}"/>
                </a:ext>
              </a:extLst>
            </p:cNvPr>
            <p:cNvGrpSpPr/>
            <p:nvPr/>
          </p:nvGrpSpPr>
          <p:grpSpPr>
            <a:xfrm>
              <a:off x="981835" y="1774619"/>
              <a:ext cx="3308762" cy="3308762"/>
              <a:chOff x="981835" y="1774619"/>
              <a:chExt cx="3308762" cy="3308762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0893316-7F88-0BEB-C94B-FCFF985D8025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>
                <a:solidFill>
                  <a:schemeClr val="accent2"/>
                </a:solidFill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00B26AB-EC49-1445-2978-228264A67EBA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solidFill>
                <a:schemeClr val="accent1">
                  <a:alpha val="4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6A0F0CC-69D5-F318-D7F1-B4163B0395AF}"/>
                </a:ext>
              </a:extLst>
            </p:cNvPr>
            <p:cNvSpPr txBox="1"/>
            <p:nvPr/>
          </p:nvSpPr>
          <p:spPr>
            <a:xfrm>
              <a:off x="1017687" y="2321005"/>
              <a:ext cx="323705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  <a:ea typeface="思源宋体 CN Medium" panose="02020500000000000000" pitchFamily="18" charset="-122"/>
                </a:rPr>
                <a:t>03</a:t>
              </a:r>
              <a:endParaRPr lang="zh-CN" altLang="en-US" sz="13800" dirty="0">
                <a:solidFill>
                  <a:schemeClr val="bg1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B25CA58-D7EF-E95D-C78F-72B98E6472F9}"/>
                </a:ext>
              </a:extLst>
            </p:cNvPr>
            <p:cNvSpPr txBox="1"/>
            <p:nvPr/>
          </p:nvSpPr>
          <p:spPr>
            <a:xfrm>
              <a:off x="5128430" y="2767281"/>
              <a:ext cx="5526318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8000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F210E965-DA69-DD3A-0CD3-E4AB04EAC93F}"/>
              </a:ext>
            </a:extLst>
          </p:cNvPr>
          <p:cNvGrpSpPr/>
          <p:nvPr/>
        </p:nvGrpSpPr>
        <p:grpSpPr>
          <a:xfrm>
            <a:off x="5926694" y="5572066"/>
            <a:ext cx="6265306" cy="1285934"/>
            <a:chOff x="3856383" y="5140382"/>
            <a:chExt cx="8504923" cy="1745608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EF3AC18-A6F9-33DF-56B1-9E34E8325D2A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97BFA22-22D5-4B32-AE2C-FAC301551290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CB9B9489-9E60-8E6F-F9DB-1718DE25BE57}"/>
              </a:ext>
            </a:extLst>
          </p:cNvPr>
          <p:cNvGrpSpPr/>
          <p:nvPr/>
        </p:nvGrpSpPr>
        <p:grpSpPr>
          <a:xfrm flipH="1" flipV="1">
            <a:off x="0" y="-36938"/>
            <a:ext cx="4996795" cy="1025576"/>
            <a:chOff x="3856383" y="5140382"/>
            <a:chExt cx="8504923" cy="1745608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9408D50-08A3-3300-68AF-8192ACEECE0C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79DEA45-E21F-CBB2-D9B2-410B2631D343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261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BE0B28E-5CEC-5235-A8FB-3A77CFFB0DFB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A3283AF-D314-0855-07B2-1BEF3B3D1A65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B05239D-AD08-5C8E-9925-D1A2207E0721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8C26733-AAEE-85DB-DD79-7D00D0C1E2F6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EB2F6EA-6BF3-5521-E8B8-5B93D2CDF987}"/>
              </a:ext>
            </a:extLst>
          </p:cNvPr>
          <p:cNvCxnSpPr>
            <a:cxnSpLocks/>
          </p:cNvCxnSpPr>
          <p:nvPr/>
        </p:nvCxnSpPr>
        <p:spPr>
          <a:xfrm>
            <a:off x="-6350" y="3632199"/>
            <a:ext cx="12192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FE1BE98-88EA-2721-FE5C-2526F5A08A47}"/>
              </a:ext>
            </a:extLst>
          </p:cNvPr>
          <p:cNvGrpSpPr/>
          <p:nvPr/>
        </p:nvGrpSpPr>
        <p:grpSpPr>
          <a:xfrm>
            <a:off x="654050" y="2154360"/>
            <a:ext cx="1080000" cy="1482121"/>
            <a:chOff x="1123548" y="2241580"/>
            <a:chExt cx="1080000" cy="1482121"/>
          </a:xfrm>
        </p:grpSpPr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id="{1637436D-02E9-31A0-0FAE-A08ACC730313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F866EFE-CB8E-2E03-4C17-BFCFA3CAEA81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97D958C2-1783-7983-98E1-A68206A4231C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00">
                <a:extLst>
                  <a:ext uri="{FF2B5EF4-FFF2-40B4-BE49-F238E27FC236}">
                    <a16:creationId xmlns:a16="http://schemas.microsoft.com/office/drawing/2014/main" id="{F768BE0F-A135-5030-3FAD-411F403A21EF}"/>
                  </a:ext>
                </a:extLst>
              </p:cNvPr>
              <p:cNvSpPr txBox="1"/>
              <p:nvPr/>
            </p:nvSpPr>
            <p:spPr>
              <a:xfrm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7FE1F82-E8B9-5AFC-719E-5ACFBF1046C4}"/>
              </a:ext>
            </a:extLst>
          </p:cNvPr>
          <p:cNvGrpSpPr/>
          <p:nvPr/>
        </p:nvGrpSpPr>
        <p:grpSpPr>
          <a:xfrm>
            <a:off x="5000050" y="2154360"/>
            <a:ext cx="1080000" cy="1482121"/>
            <a:chOff x="1123548" y="2241580"/>
            <a:chExt cx="1080000" cy="1482121"/>
          </a:xfrm>
        </p:grpSpPr>
        <p:sp>
          <p:nvSpPr>
            <p:cNvPr id="18" name="箭头: 上 17">
              <a:extLst>
                <a:ext uri="{FF2B5EF4-FFF2-40B4-BE49-F238E27FC236}">
                  <a16:creationId xmlns:a16="http://schemas.microsoft.com/office/drawing/2014/main" id="{76CA9747-C8F0-25AC-53B5-89777872B796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EC4384B-0D63-0D06-1076-F980319B6F6F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487FCED-269C-9DDE-94ED-747C92E1A9C8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100">
                <a:extLst>
                  <a:ext uri="{FF2B5EF4-FFF2-40B4-BE49-F238E27FC236}">
                    <a16:creationId xmlns:a16="http://schemas.microsoft.com/office/drawing/2014/main" id="{1D0CB4FD-DA72-40C2-8E32-FB9773A3F796}"/>
                  </a:ext>
                </a:extLst>
              </p:cNvPr>
              <p:cNvSpPr txBox="1"/>
              <p:nvPr/>
            </p:nvSpPr>
            <p:spPr>
              <a:xfrm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9BDDFE5-6784-EFD0-D539-20EA983AC6F8}"/>
              </a:ext>
            </a:extLst>
          </p:cNvPr>
          <p:cNvGrpSpPr/>
          <p:nvPr/>
        </p:nvGrpSpPr>
        <p:grpSpPr>
          <a:xfrm>
            <a:off x="7173050" y="2154360"/>
            <a:ext cx="1080000" cy="1482121"/>
            <a:chOff x="1123548" y="2241580"/>
            <a:chExt cx="1080000" cy="1482121"/>
          </a:xfrm>
        </p:grpSpPr>
        <p:sp>
          <p:nvSpPr>
            <p:cNvPr id="23" name="箭头: 上 22">
              <a:extLst>
                <a:ext uri="{FF2B5EF4-FFF2-40B4-BE49-F238E27FC236}">
                  <a16:creationId xmlns:a16="http://schemas.microsoft.com/office/drawing/2014/main" id="{BDACF946-6B1D-4751-984B-76468F96BE21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4EDC19D-2756-EB5C-E715-FF31DE01452F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AC16632-AC48-2509-E7E0-01E50FE3C8D6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100">
                <a:extLst>
                  <a:ext uri="{FF2B5EF4-FFF2-40B4-BE49-F238E27FC236}">
                    <a16:creationId xmlns:a16="http://schemas.microsoft.com/office/drawing/2014/main" id="{685808CE-B619-2AD8-BB74-907277590551}"/>
                  </a:ext>
                </a:extLst>
              </p:cNvPr>
              <p:cNvSpPr txBox="1"/>
              <p:nvPr/>
            </p:nvSpPr>
            <p:spPr>
              <a:xfrm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A853689-5754-6E22-623F-D9AF3BF29B52}"/>
              </a:ext>
            </a:extLst>
          </p:cNvPr>
          <p:cNvGrpSpPr/>
          <p:nvPr/>
        </p:nvGrpSpPr>
        <p:grpSpPr>
          <a:xfrm>
            <a:off x="9346050" y="2154360"/>
            <a:ext cx="1080000" cy="1482121"/>
            <a:chOff x="1123548" y="2241580"/>
            <a:chExt cx="1080000" cy="1482121"/>
          </a:xfrm>
        </p:grpSpPr>
        <p:sp>
          <p:nvSpPr>
            <p:cNvPr id="28" name="箭头: 上 27">
              <a:extLst>
                <a:ext uri="{FF2B5EF4-FFF2-40B4-BE49-F238E27FC236}">
                  <a16:creationId xmlns:a16="http://schemas.microsoft.com/office/drawing/2014/main" id="{5D39D5B8-23DB-4EE6-DD2A-CA627FE3E074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982BB72-DB14-DD34-3C76-088F89999BE9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53C9DE5-D5B3-2B1E-9AFC-66FC603F2DB3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100">
                <a:extLst>
                  <a:ext uri="{FF2B5EF4-FFF2-40B4-BE49-F238E27FC236}">
                    <a16:creationId xmlns:a16="http://schemas.microsoft.com/office/drawing/2014/main" id="{EEC3DE52-97E0-5646-F3BF-2490F2C2DAE0}"/>
                  </a:ext>
                </a:extLst>
              </p:cNvPr>
              <p:cNvSpPr txBox="1"/>
              <p:nvPr/>
            </p:nvSpPr>
            <p:spPr>
              <a:xfrm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F4F9D43-9995-849F-F766-958B332310DD}"/>
              </a:ext>
            </a:extLst>
          </p:cNvPr>
          <p:cNvGrpSpPr/>
          <p:nvPr/>
        </p:nvGrpSpPr>
        <p:grpSpPr>
          <a:xfrm>
            <a:off x="2827050" y="2154360"/>
            <a:ext cx="1080000" cy="1482121"/>
            <a:chOff x="1123548" y="2241580"/>
            <a:chExt cx="1080000" cy="1482121"/>
          </a:xfrm>
        </p:grpSpPr>
        <p:sp>
          <p:nvSpPr>
            <p:cNvPr id="37" name="箭头: 上 36">
              <a:extLst>
                <a:ext uri="{FF2B5EF4-FFF2-40B4-BE49-F238E27FC236}">
                  <a16:creationId xmlns:a16="http://schemas.microsoft.com/office/drawing/2014/main" id="{16131457-86A8-E17D-8951-E81FADCAA54E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CEA23D6-726E-DEE4-F76E-C8E1B0B19AFC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2A56646-FCB9-BA4B-EC23-9A0E4116BFB0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100">
                <a:extLst>
                  <a:ext uri="{FF2B5EF4-FFF2-40B4-BE49-F238E27FC236}">
                    <a16:creationId xmlns:a16="http://schemas.microsoft.com/office/drawing/2014/main" id="{5B86C249-7E91-3BBE-E6A6-932DCB20EB4A}"/>
                  </a:ext>
                </a:extLst>
              </p:cNvPr>
              <p:cNvSpPr txBox="1"/>
              <p:nvPr/>
            </p:nvSpPr>
            <p:spPr>
              <a:xfrm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250851-E3E2-82DF-83E2-7D51F17C37EB}"/>
              </a:ext>
            </a:extLst>
          </p:cNvPr>
          <p:cNvGrpSpPr/>
          <p:nvPr/>
        </p:nvGrpSpPr>
        <p:grpSpPr>
          <a:xfrm flipV="1">
            <a:off x="1740550" y="3627918"/>
            <a:ext cx="1080000" cy="1482121"/>
            <a:chOff x="1123548" y="2241580"/>
            <a:chExt cx="1080000" cy="1482121"/>
          </a:xfrm>
        </p:grpSpPr>
        <p:sp>
          <p:nvSpPr>
            <p:cNvPr id="42" name="箭头: 上 41">
              <a:extLst>
                <a:ext uri="{FF2B5EF4-FFF2-40B4-BE49-F238E27FC236}">
                  <a16:creationId xmlns:a16="http://schemas.microsoft.com/office/drawing/2014/main" id="{FBCF460F-50A6-D671-F0B0-7DDD9FFCF771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2DFA119-4A22-8787-AE9C-AE85CD448D0B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7C39F12-E9E3-AD3C-FD3E-6BC48E85D6E0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100">
                <a:extLst>
                  <a:ext uri="{FF2B5EF4-FFF2-40B4-BE49-F238E27FC236}">
                    <a16:creationId xmlns:a16="http://schemas.microsoft.com/office/drawing/2014/main" id="{39A54780-4D66-856A-09EA-F7E631FFE854}"/>
                  </a:ext>
                </a:extLst>
              </p:cNvPr>
              <p:cNvSpPr txBox="1"/>
              <p:nvPr/>
            </p:nvSpPr>
            <p:spPr>
              <a:xfrm flipV="1"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5F2134A-BE85-45E5-CB85-688AF772A612}"/>
              </a:ext>
            </a:extLst>
          </p:cNvPr>
          <p:cNvGrpSpPr/>
          <p:nvPr/>
        </p:nvGrpSpPr>
        <p:grpSpPr>
          <a:xfrm flipV="1">
            <a:off x="6086550" y="3627918"/>
            <a:ext cx="1080000" cy="1482121"/>
            <a:chOff x="1123548" y="2241580"/>
            <a:chExt cx="1080000" cy="1482121"/>
          </a:xfrm>
        </p:grpSpPr>
        <p:sp>
          <p:nvSpPr>
            <p:cNvPr id="47" name="箭头: 上 46">
              <a:extLst>
                <a:ext uri="{FF2B5EF4-FFF2-40B4-BE49-F238E27FC236}">
                  <a16:creationId xmlns:a16="http://schemas.microsoft.com/office/drawing/2014/main" id="{0D5EE513-D83F-57CD-5833-5245A4B275F9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F34CCDA-28B7-7309-D92A-B3B4066F6252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1FCF0EB-9EAD-F028-1D9A-DAE78BF39474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100">
                <a:extLst>
                  <a:ext uri="{FF2B5EF4-FFF2-40B4-BE49-F238E27FC236}">
                    <a16:creationId xmlns:a16="http://schemas.microsoft.com/office/drawing/2014/main" id="{89D373BC-1E7C-EB25-384D-33D9C9127496}"/>
                  </a:ext>
                </a:extLst>
              </p:cNvPr>
              <p:cNvSpPr txBox="1"/>
              <p:nvPr/>
            </p:nvSpPr>
            <p:spPr>
              <a:xfrm flipV="1"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3954991-29BA-0A4A-850F-224EBCCE11F6}"/>
              </a:ext>
            </a:extLst>
          </p:cNvPr>
          <p:cNvGrpSpPr/>
          <p:nvPr/>
        </p:nvGrpSpPr>
        <p:grpSpPr>
          <a:xfrm flipV="1">
            <a:off x="8259550" y="3627918"/>
            <a:ext cx="1080000" cy="1482121"/>
            <a:chOff x="1123548" y="2241580"/>
            <a:chExt cx="1080000" cy="1482121"/>
          </a:xfrm>
        </p:grpSpPr>
        <p:sp>
          <p:nvSpPr>
            <p:cNvPr id="52" name="箭头: 上 51">
              <a:extLst>
                <a:ext uri="{FF2B5EF4-FFF2-40B4-BE49-F238E27FC236}">
                  <a16:creationId xmlns:a16="http://schemas.microsoft.com/office/drawing/2014/main" id="{E2BA005E-3F9A-E357-16BC-A7C53024D057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5D4249A-CCB0-5468-05A2-71209A2E7455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21BD62E8-DE3C-D554-40EE-6D4A1B6200E2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100">
                <a:extLst>
                  <a:ext uri="{FF2B5EF4-FFF2-40B4-BE49-F238E27FC236}">
                    <a16:creationId xmlns:a16="http://schemas.microsoft.com/office/drawing/2014/main" id="{5CABAEE6-5B7D-F35A-F2DA-4F5E4CA03F77}"/>
                  </a:ext>
                </a:extLst>
              </p:cNvPr>
              <p:cNvSpPr txBox="1"/>
              <p:nvPr/>
            </p:nvSpPr>
            <p:spPr>
              <a:xfrm flipV="1"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1C32B63-E565-83A3-4C30-C66040789E0F}"/>
              </a:ext>
            </a:extLst>
          </p:cNvPr>
          <p:cNvGrpSpPr/>
          <p:nvPr/>
        </p:nvGrpSpPr>
        <p:grpSpPr>
          <a:xfrm flipV="1">
            <a:off x="10432550" y="3627918"/>
            <a:ext cx="1080000" cy="1482121"/>
            <a:chOff x="1123548" y="2241580"/>
            <a:chExt cx="1080000" cy="1482121"/>
          </a:xfrm>
        </p:grpSpPr>
        <p:sp>
          <p:nvSpPr>
            <p:cNvPr id="57" name="箭头: 上 56">
              <a:extLst>
                <a:ext uri="{FF2B5EF4-FFF2-40B4-BE49-F238E27FC236}">
                  <a16:creationId xmlns:a16="http://schemas.microsoft.com/office/drawing/2014/main" id="{838A2F38-3EF0-1178-3B27-63A31852F189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E2E4979F-9209-F45E-EBD7-846C32D15496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F26609C3-34C2-F0F8-62E7-79BB870FF613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100">
                <a:extLst>
                  <a:ext uri="{FF2B5EF4-FFF2-40B4-BE49-F238E27FC236}">
                    <a16:creationId xmlns:a16="http://schemas.microsoft.com/office/drawing/2014/main" id="{0C2FAF6A-21FA-FB9E-67F5-F8448915FE73}"/>
                  </a:ext>
                </a:extLst>
              </p:cNvPr>
              <p:cNvSpPr txBox="1"/>
              <p:nvPr/>
            </p:nvSpPr>
            <p:spPr>
              <a:xfrm flipV="1"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EAED751-638F-E0E5-4948-9F324D3C7D1F}"/>
              </a:ext>
            </a:extLst>
          </p:cNvPr>
          <p:cNvGrpSpPr/>
          <p:nvPr/>
        </p:nvGrpSpPr>
        <p:grpSpPr>
          <a:xfrm flipV="1">
            <a:off x="3913550" y="3627918"/>
            <a:ext cx="1080000" cy="1482121"/>
            <a:chOff x="1123548" y="2241580"/>
            <a:chExt cx="1080000" cy="1482121"/>
          </a:xfrm>
        </p:grpSpPr>
        <p:sp>
          <p:nvSpPr>
            <p:cNvPr id="62" name="箭头: 上 61">
              <a:extLst>
                <a:ext uri="{FF2B5EF4-FFF2-40B4-BE49-F238E27FC236}">
                  <a16:creationId xmlns:a16="http://schemas.microsoft.com/office/drawing/2014/main" id="{0E600708-963B-2D5D-76C7-168A20C80296}"/>
                </a:ext>
              </a:extLst>
            </p:cNvPr>
            <p:cNvSpPr/>
            <p:nvPr/>
          </p:nvSpPr>
          <p:spPr>
            <a:xfrm>
              <a:off x="1586430" y="3536420"/>
              <a:ext cx="154236" cy="187281"/>
            </a:xfrm>
            <a:prstGeom prst="upArrow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A2E5697-55E1-968C-8EB2-AD219CDDCF46}"/>
                </a:ext>
              </a:extLst>
            </p:cNvPr>
            <p:cNvGrpSpPr/>
            <p:nvPr/>
          </p:nvGrpSpPr>
          <p:grpSpPr>
            <a:xfrm>
              <a:off x="1123548" y="2241580"/>
              <a:ext cx="1080000" cy="1080000"/>
              <a:chOff x="1123548" y="2241580"/>
              <a:chExt cx="1080000" cy="1080000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9E895894-C895-A825-9B04-3AB2C24265A2}"/>
                  </a:ext>
                </a:extLst>
              </p:cNvPr>
              <p:cNvSpPr/>
              <p:nvPr/>
            </p:nvSpPr>
            <p:spPr>
              <a:xfrm>
                <a:off x="1123548" y="2241580"/>
                <a:ext cx="1080000" cy="1080000"/>
              </a:xfrm>
              <a:prstGeom prst="ellipse">
                <a:avLst/>
              </a:prstGeom>
              <a:gradFill flip="none" rotWithShape="1">
                <a:gsLst>
                  <a:gs pos="68000">
                    <a:schemeClr val="bg1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59000">
                      <a:schemeClr val="accent2"/>
                    </a:gs>
                    <a:gs pos="8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100">
                <a:extLst>
                  <a:ext uri="{FF2B5EF4-FFF2-40B4-BE49-F238E27FC236}">
                    <a16:creationId xmlns:a16="http://schemas.microsoft.com/office/drawing/2014/main" id="{27715523-0DF2-682E-1D5D-6949BDC520B8}"/>
                  </a:ext>
                </a:extLst>
              </p:cNvPr>
              <p:cNvSpPr txBox="1"/>
              <p:nvPr/>
            </p:nvSpPr>
            <p:spPr>
              <a:xfrm flipV="1">
                <a:off x="1135162" y="2392756"/>
                <a:ext cx="1056773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文本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  <a:p>
                <a:pPr marL="0" indent="0" algn="ctr">
                  <a:lnSpc>
                    <a:spcPct val="130000"/>
                  </a:lnSpc>
                  <a:buNone/>
                </a:pPr>
                <a:r>
                  <a:rPr lang="zh-CN" altLang="en-US" dirty="0">
                    <a:latin typeface="+mn-ea"/>
                    <a:sym typeface="思源宋体 CN Medium" panose="02020500000000000000" pitchFamily="18" charset="-122"/>
                  </a:rPr>
                  <a:t>内容</a:t>
                </a:r>
                <a:endParaRPr lang="en-US" altLang="zh-CN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5D616F8-4EF4-60B1-3060-536CBA3E3882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80100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8C5ABB5-2128-4355-A464-080C6DA7E32B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0125D767-962C-F67C-BD9C-6F0DDD34BA17}"/>
              </a:ext>
            </a:extLst>
          </p:cNvPr>
          <p:cNvSpPr/>
          <p:nvPr/>
        </p:nvSpPr>
        <p:spPr>
          <a:xfrm>
            <a:off x="0" y="1525027"/>
            <a:ext cx="12185650" cy="3575832"/>
          </a:xfrm>
          <a:custGeom>
            <a:avLst/>
            <a:gdLst>
              <a:gd name="connsiteX0" fmla="*/ 12185650 w 12185650"/>
              <a:gd name="connsiteY0" fmla="*/ 0 h 3575832"/>
              <a:gd name="connsiteX1" fmla="*/ 12185650 w 12185650"/>
              <a:gd name="connsiteY1" fmla="*/ 3575832 h 3575832"/>
              <a:gd name="connsiteX2" fmla="*/ 11833418 w 12185650"/>
              <a:gd name="connsiteY2" fmla="*/ 3546332 h 3575832"/>
              <a:gd name="connsiteX3" fmla="*/ 6006976 w 12185650"/>
              <a:gd name="connsiteY3" fmla="*/ 3339244 h 3575832"/>
              <a:gd name="connsiteX4" fmla="*/ 180534 w 12185650"/>
              <a:gd name="connsiteY4" fmla="*/ 3546332 h 3575832"/>
              <a:gd name="connsiteX5" fmla="*/ 0 w 12185650"/>
              <a:gd name="connsiteY5" fmla="*/ 3561452 h 3575832"/>
              <a:gd name="connsiteX6" fmla="*/ 0 w 12185650"/>
              <a:gd name="connsiteY6" fmla="*/ 24529 h 3575832"/>
              <a:gd name="connsiteX7" fmla="*/ 119952 w 12185650"/>
              <a:gd name="connsiteY7" fmla="*/ 34575 h 3575832"/>
              <a:gd name="connsiteX8" fmla="*/ 5946396 w 12185650"/>
              <a:gd name="connsiteY8" fmla="*/ 241662 h 3575832"/>
              <a:gd name="connsiteX9" fmla="*/ 11772836 w 12185650"/>
              <a:gd name="connsiteY9" fmla="*/ 34575 h 357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5650" h="3575832">
                <a:moveTo>
                  <a:pt x="12185650" y="0"/>
                </a:moveTo>
                <a:lnTo>
                  <a:pt x="12185650" y="3575832"/>
                </a:lnTo>
                <a:lnTo>
                  <a:pt x="11833418" y="3546332"/>
                </a:lnTo>
                <a:cubicBezTo>
                  <a:pt x="10184320" y="3415841"/>
                  <a:pt x="8175021" y="3339244"/>
                  <a:pt x="6006976" y="3339244"/>
                </a:cubicBezTo>
                <a:cubicBezTo>
                  <a:pt x="3838930" y="3339244"/>
                  <a:pt x="1829632" y="3415841"/>
                  <a:pt x="180534" y="3546332"/>
                </a:cubicBezTo>
                <a:lnTo>
                  <a:pt x="0" y="3561452"/>
                </a:lnTo>
                <a:lnTo>
                  <a:pt x="0" y="24529"/>
                </a:lnTo>
                <a:lnTo>
                  <a:pt x="119952" y="34575"/>
                </a:lnTo>
                <a:cubicBezTo>
                  <a:pt x="1769051" y="165065"/>
                  <a:pt x="3778349" y="241662"/>
                  <a:pt x="5946396" y="241662"/>
                </a:cubicBezTo>
                <a:cubicBezTo>
                  <a:pt x="8114440" y="241662"/>
                  <a:pt x="10123738" y="165065"/>
                  <a:pt x="11772836" y="34575"/>
                </a:cubicBezTo>
                <a:close/>
              </a:path>
            </a:pathLst>
          </a:custGeom>
          <a:gradFill flip="none" rotWithShape="1">
            <a:gsLst>
              <a:gs pos="55000">
                <a:schemeClr val="bg1">
                  <a:alpha val="10000"/>
                </a:schemeClr>
              </a:gs>
              <a:gs pos="100000">
                <a:schemeClr val="accent2">
                  <a:alpha val="1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335173F-C3B9-161F-6800-D3B6A96480DF}"/>
              </a:ext>
            </a:extLst>
          </p:cNvPr>
          <p:cNvGrpSpPr/>
          <p:nvPr/>
        </p:nvGrpSpPr>
        <p:grpSpPr>
          <a:xfrm>
            <a:off x="662989" y="2192784"/>
            <a:ext cx="1772314" cy="2034981"/>
            <a:chOff x="1354934" y="2186308"/>
            <a:chExt cx="2235403" cy="2566703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3B2819F2-7E4C-4E77-7D8C-ACE0C0D49A1D}"/>
                </a:ext>
              </a:extLst>
            </p:cNvPr>
            <p:cNvSpPr/>
            <p:nvPr/>
          </p:nvSpPr>
          <p:spPr>
            <a:xfrm>
              <a:off x="1354934" y="2186308"/>
              <a:ext cx="2235403" cy="2235403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417C6C6D-5C47-FF3F-6825-6E5FB315AD27}"/>
                </a:ext>
              </a:extLst>
            </p:cNvPr>
            <p:cNvSpPr/>
            <p:nvPr/>
          </p:nvSpPr>
          <p:spPr>
            <a:xfrm>
              <a:off x="1431030" y="4281610"/>
              <a:ext cx="2083210" cy="47140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文本内容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03C05A4-61AC-EED8-1228-D20172AD5F62}"/>
              </a:ext>
            </a:extLst>
          </p:cNvPr>
          <p:cNvGrpSpPr/>
          <p:nvPr/>
        </p:nvGrpSpPr>
        <p:grpSpPr>
          <a:xfrm>
            <a:off x="2933241" y="2192784"/>
            <a:ext cx="1772314" cy="2034981"/>
            <a:chOff x="1354934" y="2186308"/>
            <a:chExt cx="2235403" cy="2566703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1925859E-2741-2274-6AB3-454E2F597017}"/>
                </a:ext>
              </a:extLst>
            </p:cNvPr>
            <p:cNvSpPr/>
            <p:nvPr/>
          </p:nvSpPr>
          <p:spPr>
            <a:xfrm>
              <a:off x="1354934" y="2186308"/>
              <a:ext cx="2235403" cy="2235403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1A69514D-E327-BD22-6241-1708E1E2BDE9}"/>
                </a:ext>
              </a:extLst>
            </p:cNvPr>
            <p:cNvSpPr/>
            <p:nvPr/>
          </p:nvSpPr>
          <p:spPr>
            <a:xfrm>
              <a:off x="1431030" y="4281610"/>
              <a:ext cx="2083210" cy="47140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文本内容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054F8EF8-7A79-ECFB-7877-4D36560AD0F4}"/>
              </a:ext>
            </a:extLst>
          </p:cNvPr>
          <p:cNvGrpSpPr/>
          <p:nvPr/>
        </p:nvGrpSpPr>
        <p:grpSpPr>
          <a:xfrm>
            <a:off x="5203493" y="2192784"/>
            <a:ext cx="1772314" cy="2034981"/>
            <a:chOff x="1354934" y="2186308"/>
            <a:chExt cx="2235403" cy="2566703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76CE195-4961-87FE-A6AB-5C3D5EAEEAE0}"/>
                </a:ext>
              </a:extLst>
            </p:cNvPr>
            <p:cNvSpPr/>
            <p:nvPr/>
          </p:nvSpPr>
          <p:spPr>
            <a:xfrm>
              <a:off x="1354934" y="2186308"/>
              <a:ext cx="2235403" cy="2235403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150953DC-EA59-4990-BF88-A436E43632BA}"/>
                </a:ext>
              </a:extLst>
            </p:cNvPr>
            <p:cNvSpPr/>
            <p:nvPr/>
          </p:nvSpPr>
          <p:spPr>
            <a:xfrm>
              <a:off x="1431030" y="4281610"/>
              <a:ext cx="2083210" cy="47140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文本内容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7C1994D7-FF7B-1E02-FD36-E73947F233C4}"/>
              </a:ext>
            </a:extLst>
          </p:cNvPr>
          <p:cNvGrpSpPr/>
          <p:nvPr/>
        </p:nvGrpSpPr>
        <p:grpSpPr>
          <a:xfrm>
            <a:off x="7473745" y="2192784"/>
            <a:ext cx="1772314" cy="2034981"/>
            <a:chOff x="1354934" y="2186308"/>
            <a:chExt cx="2235403" cy="2566703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AF831E3E-A2CD-C090-07D8-F6DA81F02330}"/>
                </a:ext>
              </a:extLst>
            </p:cNvPr>
            <p:cNvSpPr/>
            <p:nvPr/>
          </p:nvSpPr>
          <p:spPr>
            <a:xfrm>
              <a:off x="1354934" y="2186308"/>
              <a:ext cx="2235403" cy="2235403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A9FC15CE-2683-BB04-944B-9DA57D0C3BBA}"/>
                </a:ext>
              </a:extLst>
            </p:cNvPr>
            <p:cNvSpPr/>
            <p:nvPr/>
          </p:nvSpPr>
          <p:spPr>
            <a:xfrm>
              <a:off x="1431030" y="4281610"/>
              <a:ext cx="2083210" cy="47140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文本内容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8C10C18-E0A6-B376-D52B-B89B8BCDCFEF}"/>
              </a:ext>
            </a:extLst>
          </p:cNvPr>
          <p:cNvGrpSpPr/>
          <p:nvPr/>
        </p:nvGrpSpPr>
        <p:grpSpPr>
          <a:xfrm>
            <a:off x="9743997" y="2192784"/>
            <a:ext cx="1772314" cy="2034981"/>
            <a:chOff x="1354934" y="2186308"/>
            <a:chExt cx="2235403" cy="2566703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9DD78712-D8A3-CAE6-9D71-699D54620C55}"/>
                </a:ext>
              </a:extLst>
            </p:cNvPr>
            <p:cNvSpPr/>
            <p:nvPr/>
          </p:nvSpPr>
          <p:spPr>
            <a:xfrm>
              <a:off x="1354934" y="2186308"/>
              <a:ext cx="2235403" cy="2235403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id="{61D9EE9F-3FEB-CEB2-95D5-19E4D4D15245}"/>
                </a:ext>
              </a:extLst>
            </p:cNvPr>
            <p:cNvSpPr/>
            <p:nvPr/>
          </p:nvSpPr>
          <p:spPr>
            <a:xfrm>
              <a:off x="1431030" y="4281610"/>
              <a:ext cx="2083210" cy="47140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文本内容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A55CB2-C93B-C542-D510-4A401D6FFB87}"/>
              </a:ext>
            </a:extLst>
          </p:cNvPr>
          <p:cNvGrpSpPr/>
          <p:nvPr/>
        </p:nvGrpSpPr>
        <p:grpSpPr>
          <a:xfrm>
            <a:off x="649787" y="4629209"/>
            <a:ext cx="10879727" cy="1110164"/>
            <a:chOff x="649787" y="4629209"/>
            <a:chExt cx="10879727" cy="1110164"/>
          </a:xfrm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id="{3215A901-F15C-BC9E-BD0C-39F84D73F87D}"/>
                </a:ext>
              </a:extLst>
            </p:cNvPr>
            <p:cNvSpPr/>
            <p:nvPr/>
          </p:nvSpPr>
          <p:spPr>
            <a:xfrm>
              <a:off x="3436652" y="4629209"/>
              <a:ext cx="5305997" cy="52944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单击此处添加文本内容说明</a:t>
              </a:r>
            </a:p>
          </p:txBody>
        </p:sp>
        <p:sp>
          <p:nvSpPr>
            <p:cNvPr id="119" name="文本框 100">
              <a:extLst>
                <a:ext uri="{FF2B5EF4-FFF2-40B4-BE49-F238E27FC236}">
                  <a16:creationId xmlns:a16="http://schemas.microsoft.com/office/drawing/2014/main" id="{39DF925D-638D-BB96-967D-F1A098F10E49}"/>
                </a:ext>
              </a:extLst>
            </p:cNvPr>
            <p:cNvSpPr txBox="1"/>
            <p:nvPr/>
          </p:nvSpPr>
          <p:spPr>
            <a:xfrm>
              <a:off x="649787" y="5370041"/>
              <a:ext cx="108797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482B26F-3492-5F3F-2836-50B821190667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01868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710F7882-7B05-4A96-F4CE-FE1813D61D1D}"/>
              </a:ext>
            </a:extLst>
          </p:cNvPr>
          <p:cNvGrpSpPr/>
          <p:nvPr/>
        </p:nvGrpSpPr>
        <p:grpSpPr>
          <a:xfrm>
            <a:off x="4116894" y="1659443"/>
            <a:ext cx="3945513" cy="3945513"/>
            <a:chOff x="4116894" y="1659443"/>
            <a:chExt cx="3945513" cy="394551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4C1C388-B141-41E5-C96A-E703006B34DD}"/>
                </a:ext>
              </a:extLst>
            </p:cNvPr>
            <p:cNvSpPr/>
            <p:nvPr/>
          </p:nvSpPr>
          <p:spPr>
            <a:xfrm>
              <a:off x="4116894" y="1659443"/>
              <a:ext cx="3945513" cy="3945513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9C02B7B-DDCF-D124-4C52-72074AF2A2A0}"/>
                </a:ext>
              </a:extLst>
            </p:cNvPr>
            <p:cNvSpPr/>
            <p:nvPr/>
          </p:nvSpPr>
          <p:spPr>
            <a:xfrm>
              <a:off x="4557106" y="2099655"/>
              <a:ext cx="3065089" cy="3065089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2A2D055-FB2E-0667-BA84-EFC8B1553D21}"/>
                </a:ext>
              </a:extLst>
            </p:cNvPr>
            <p:cNvSpPr txBox="1"/>
            <p:nvPr/>
          </p:nvSpPr>
          <p:spPr>
            <a:xfrm>
              <a:off x="4799051" y="2970480"/>
              <a:ext cx="2581198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4000" dirty="0">
                  <a:latin typeface="+mj-ea"/>
                  <a:ea typeface="+mj-ea"/>
                </a:rPr>
                <a:t>此处添加</a:t>
              </a:r>
              <a:endParaRPr lang="en-US" altLang="zh-CN" sz="4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4000" dirty="0">
                  <a:latin typeface="+mj-ea"/>
                  <a:ea typeface="+mj-ea"/>
                </a:rPr>
                <a:t>核心观点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E294563-20E9-E4BF-2957-DB3F3CB3314D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17B45CF-BD03-9A5E-29CE-B281C7E2989F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A9F2EB-B0C9-E0AF-E11B-632EC7C8B4EA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9DDB555-593E-3062-0E4D-3D066E710258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551CB96-89CA-8CA1-4610-C0857C1F1A3E}"/>
              </a:ext>
            </a:extLst>
          </p:cNvPr>
          <p:cNvGrpSpPr/>
          <p:nvPr/>
        </p:nvGrpSpPr>
        <p:grpSpPr>
          <a:xfrm flipH="1">
            <a:off x="1484999" y="3413240"/>
            <a:ext cx="2847854" cy="437919"/>
            <a:chOff x="7264061" y="1934705"/>
            <a:chExt cx="2847854" cy="437919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7605114-0DBA-207C-6639-1710B84F15F8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ECAB671B-572E-1EAD-FB23-EDD9EDE21245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100">
              <a:extLst>
                <a:ext uri="{FF2B5EF4-FFF2-40B4-BE49-F238E27FC236}">
                  <a16:creationId xmlns:a16="http://schemas.microsoft.com/office/drawing/2014/main" id="{32B134DB-76A8-6FFF-EABA-ACE31757A78F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A327BEF-EE5E-1BA8-B2E5-0D083185DBAC}"/>
              </a:ext>
            </a:extLst>
          </p:cNvPr>
          <p:cNvGrpSpPr/>
          <p:nvPr/>
        </p:nvGrpSpPr>
        <p:grpSpPr>
          <a:xfrm>
            <a:off x="7207213" y="1907886"/>
            <a:ext cx="2847854" cy="437919"/>
            <a:chOff x="7264061" y="1934705"/>
            <a:chExt cx="2847854" cy="43791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C95AD3E-8B04-F02C-9881-636D3885A235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33C5DE81-A903-044B-9BA5-A47ADE474D14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100">
              <a:extLst>
                <a:ext uri="{FF2B5EF4-FFF2-40B4-BE49-F238E27FC236}">
                  <a16:creationId xmlns:a16="http://schemas.microsoft.com/office/drawing/2014/main" id="{D818C443-6D4D-82AE-FFC6-49D1D5C2F991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2FBC1C7-BC85-6C96-3ED1-8B7B50511237}"/>
              </a:ext>
            </a:extLst>
          </p:cNvPr>
          <p:cNvGrpSpPr/>
          <p:nvPr/>
        </p:nvGrpSpPr>
        <p:grpSpPr>
          <a:xfrm>
            <a:off x="7846447" y="2911455"/>
            <a:ext cx="2847854" cy="437919"/>
            <a:chOff x="7264061" y="1934705"/>
            <a:chExt cx="2847854" cy="43791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21012B6-509C-B9FE-A387-688DE70AA238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DCFD68D7-3166-D4C7-FE14-21D6942E56C7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100">
              <a:extLst>
                <a:ext uri="{FF2B5EF4-FFF2-40B4-BE49-F238E27FC236}">
                  <a16:creationId xmlns:a16="http://schemas.microsoft.com/office/drawing/2014/main" id="{E72E13E4-DB84-327F-B002-4DA914A0D013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D9BE3A1-09C8-3666-5082-9E82B30B9582}"/>
              </a:ext>
            </a:extLst>
          </p:cNvPr>
          <p:cNvGrpSpPr/>
          <p:nvPr/>
        </p:nvGrpSpPr>
        <p:grpSpPr>
          <a:xfrm>
            <a:off x="7846447" y="3915024"/>
            <a:ext cx="2847854" cy="437919"/>
            <a:chOff x="7264061" y="1934705"/>
            <a:chExt cx="2847854" cy="43791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6AE4B0D-2A88-1750-207C-208E26D61015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24418A50-DFC6-020A-85FC-07EB76A9D618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100">
              <a:extLst>
                <a:ext uri="{FF2B5EF4-FFF2-40B4-BE49-F238E27FC236}">
                  <a16:creationId xmlns:a16="http://schemas.microsoft.com/office/drawing/2014/main" id="{1779EEC4-5A4D-E18E-84DC-7204949F9E00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1AD73C3-AC96-B8BF-CF86-179B4A5FBC5D}"/>
              </a:ext>
            </a:extLst>
          </p:cNvPr>
          <p:cNvGrpSpPr/>
          <p:nvPr/>
        </p:nvGrpSpPr>
        <p:grpSpPr>
          <a:xfrm>
            <a:off x="7207213" y="4918594"/>
            <a:ext cx="2847854" cy="437919"/>
            <a:chOff x="7264061" y="1934705"/>
            <a:chExt cx="2847854" cy="437919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B2E6E17-3563-C006-B520-F078A9EFD50F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3C9864D4-9B7F-CB2E-A086-9A64D5C4803A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100">
              <a:extLst>
                <a:ext uri="{FF2B5EF4-FFF2-40B4-BE49-F238E27FC236}">
                  <a16:creationId xmlns:a16="http://schemas.microsoft.com/office/drawing/2014/main" id="{CFD7FB38-5820-0F30-F59A-480A47F16117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BBAEA07-0ACC-8C07-FCD9-90D2B641FA93}"/>
              </a:ext>
            </a:extLst>
          </p:cNvPr>
          <p:cNvGrpSpPr/>
          <p:nvPr/>
        </p:nvGrpSpPr>
        <p:grpSpPr>
          <a:xfrm flipH="1">
            <a:off x="1944312" y="2161983"/>
            <a:ext cx="2847854" cy="437919"/>
            <a:chOff x="7264061" y="1934705"/>
            <a:chExt cx="2847854" cy="437919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5FD4BDF-330E-1D5C-27C1-6569498F3EE8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id="{D20F09CB-6511-EA2C-0609-94128367AABB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100">
              <a:extLst>
                <a:ext uri="{FF2B5EF4-FFF2-40B4-BE49-F238E27FC236}">
                  <a16:creationId xmlns:a16="http://schemas.microsoft.com/office/drawing/2014/main" id="{3B610E52-966C-92D0-48EF-B79B71223138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F65E319-E7F3-B72A-5E42-35548AE5462A}"/>
              </a:ext>
            </a:extLst>
          </p:cNvPr>
          <p:cNvGrpSpPr/>
          <p:nvPr/>
        </p:nvGrpSpPr>
        <p:grpSpPr>
          <a:xfrm flipH="1">
            <a:off x="1944312" y="4664496"/>
            <a:ext cx="2847854" cy="437919"/>
            <a:chOff x="7264061" y="1934705"/>
            <a:chExt cx="2847854" cy="437919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B528F6D-D3BF-0EA4-1D7B-1CCE1466FDC8}"/>
                </a:ext>
              </a:extLst>
            </p:cNvPr>
            <p:cNvSpPr/>
            <p:nvPr/>
          </p:nvSpPr>
          <p:spPr>
            <a:xfrm>
              <a:off x="7392317" y="2076546"/>
              <a:ext cx="154236" cy="15423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6AC7BDF1-F584-C793-E384-B02AEBBB4BF1}"/>
                </a:ext>
              </a:extLst>
            </p:cNvPr>
            <p:cNvSpPr/>
            <p:nvPr/>
          </p:nvSpPr>
          <p:spPr>
            <a:xfrm>
              <a:off x="7264061" y="1934705"/>
              <a:ext cx="2755150" cy="437919"/>
            </a:xfrm>
            <a:prstGeom prst="parallelogram">
              <a:avLst>
                <a:gd name="adj" fmla="val 27410"/>
              </a:avLst>
            </a:prstGeom>
            <a:gradFill>
              <a:gsLst>
                <a:gs pos="100000">
                  <a:schemeClr val="accent2">
                    <a:alpha val="20000"/>
                  </a:schemeClr>
                </a:gs>
                <a:gs pos="6000">
                  <a:schemeClr val="accent2">
                    <a:alpha val="0"/>
                  </a:schemeClr>
                </a:gs>
              </a:gsLst>
              <a:lin ang="0" scaled="0"/>
            </a:gradFill>
            <a:ln>
              <a:gradFill>
                <a:gsLst>
                  <a:gs pos="18000">
                    <a:schemeClr val="accent2">
                      <a:alpha val="0"/>
                    </a:schemeClr>
                  </a:gs>
                  <a:gs pos="77000">
                    <a:schemeClr val="accent2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100">
              <a:extLst>
                <a:ext uri="{FF2B5EF4-FFF2-40B4-BE49-F238E27FC236}">
                  <a16:creationId xmlns:a16="http://schemas.microsoft.com/office/drawing/2014/main" id="{8ABF6EA7-9352-6DB1-1296-80BFF45CC3F6}"/>
                </a:ext>
              </a:extLst>
            </p:cNvPr>
            <p:cNvSpPr txBox="1"/>
            <p:nvPr/>
          </p:nvSpPr>
          <p:spPr>
            <a:xfrm>
              <a:off x="7756800" y="1968998"/>
              <a:ext cx="2355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dirty="0">
                  <a:latin typeface="+mn-ea"/>
                  <a:sym typeface="思源宋体 CN Medium" panose="02020500000000000000" pitchFamily="18" charset="-122"/>
                </a:rPr>
                <a:t>此处输入你的正文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4C6ADEF-64ED-75DA-71E3-5DA0F31EA7D5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611696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CC622D6-FAA2-9FE6-4389-9AD5FC893208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17B47CC-7101-B42C-F58C-6F6603C46AC1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F4BFD06-2E31-6206-23C8-B3D539E02667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F55B76C-A0F5-6FC1-5F1A-B7ED24D4F75A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E99A2FB-CFCB-0E93-52CA-B71019F5446A}"/>
              </a:ext>
            </a:extLst>
          </p:cNvPr>
          <p:cNvGrpSpPr/>
          <p:nvPr/>
        </p:nvGrpSpPr>
        <p:grpSpPr>
          <a:xfrm>
            <a:off x="900347" y="1527247"/>
            <a:ext cx="2579051" cy="2618243"/>
            <a:chOff x="1217789" y="1692828"/>
            <a:chExt cx="2579051" cy="261824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FFABFFF-8AE6-B985-FB30-43C61532A192}"/>
                </a:ext>
              </a:extLst>
            </p:cNvPr>
            <p:cNvSpPr/>
            <p:nvPr/>
          </p:nvSpPr>
          <p:spPr>
            <a:xfrm>
              <a:off x="1217789" y="1692828"/>
              <a:ext cx="2579051" cy="2618243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986659-FF28-E548-D594-E53FDABF8446}"/>
                </a:ext>
              </a:extLst>
            </p:cNvPr>
            <p:cNvGrpSpPr/>
            <p:nvPr/>
          </p:nvGrpSpPr>
          <p:grpSpPr>
            <a:xfrm>
              <a:off x="1502451" y="1692829"/>
              <a:ext cx="2009727" cy="458013"/>
              <a:chOff x="1499934" y="1667318"/>
              <a:chExt cx="1750042" cy="458013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3C33CD6-3E91-BEC2-2BDC-0C48B5EE5A7F}"/>
                  </a:ext>
                </a:extLst>
              </p:cNvPr>
              <p:cNvSpPr/>
              <p:nvPr/>
            </p:nvSpPr>
            <p:spPr>
              <a:xfrm flipV="1">
                <a:off x="1499934" y="1667318"/>
                <a:ext cx="1750042" cy="458013"/>
              </a:xfrm>
              <a:custGeom>
                <a:avLst/>
                <a:gdLst>
                  <a:gd name="connsiteX0" fmla="*/ 0 w 2432533"/>
                  <a:gd name="connsiteY0" fmla="*/ 617772 h 636631"/>
                  <a:gd name="connsiteX1" fmla="*/ 0 w 2432533"/>
                  <a:gd name="connsiteY1" fmla="*/ 617773 h 636631"/>
                  <a:gd name="connsiteX2" fmla="*/ 0 w 2432533"/>
                  <a:gd name="connsiteY2" fmla="*/ 617773 h 636631"/>
                  <a:gd name="connsiteX3" fmla="*/ 617773 w 2432533"/>
                  <a:gd name="connsiteY3" fmla="*/ 0 h 636631"/>
                  <a:gd name="connsiteX4" fmla="*/ 1814760 w 2432533"/>
                  <a:gd name="connsiteY4" fmla="*/ 0 h 636631"/>
                  <a:gd name="connsiteX5" fmla="*/ 2432533 w 2432533"/>
                  <a:gd name="connsiteY5" fmla="*/ 617773 h 636631"/>
                  <a:gd name="connsiteX6" fmla="*/ 2432532 w 2432533"/>
                  <a:gd name="connsiteY6" fmla="*/ 617773 h 636631"/>
                  <a:gd name="connsiteX7" fmla="*/ 2430631 w 2432533"/>
                  <a:gd name="connsiteY7" fmla="*/ 636631 h 636631"/>
                  <a:gd name="connsiteX8" fmla="*/ 1901 w 2432533"/>
                  <a:gd name="connsiteY8" fmla="*/ 636631 h 636631"/>
                  <a:gd name="connsiteX9" fmla="*/ 0 w 2432533"/>
                  <a:gd name="connsiteY9" fmla="*/ 617773 h 636631"/>
                  <a:gd name="connsiteX10" fmla="*/ 12551 w 2432533"/>
                  <a:gd name="connsiteY10" fmla="*/ 493270 h 636631"/>
                  <a:gd name="connsiteX11" fmla="*/ 617773 w 2432533"/>
                  <a:gd name="connsiteY11" fmla="*/ 0 h 63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2533" h="636631">
                    <a:moveTo>
                      <a:pt x="0" y="617772"/>
                    </a:moveTo>
                    <a:lnTo>
                      <a:pt x="0" y="617773"/>
                    </a:lnTo>
                    <a:lnTo>
                      <a:pt x="0" y="617773"/>
                    </a:lnTo>
                    <a:close/>
                    <a:moveTo>
                      <a:pt x="617773" y="0"/>
                    </a:moveTo>
                    <a:lnTo>
                      <a:pt x="1814760" y="0"/>
                    </a:lnTo>
                    <a:cubicBezTo>
                      <a:pt x="2155947" y="0"/>
                      <a:pt x="2432533" y="276586"/>
                      <a:pt x="2432533" y="617773"/>
                    </a:cubicBezTo>
                    <a:lnTo>
                      <a:pt x="2432532" y="617773"/>
                    </a:lnTo>
                    <a:lnTo>
                      <a:pt x="2430631" y="636631"/>
                    </a:lnTo>
                    <a:lnTo>
                      <a:pt x="1901" y="636631"/>
                    </a:lnTo>
                    <a:lnTo>
                      <a:pt x="0" y="617773"/>
                    </a:lnTo>
                    <a:lnTo>
                      <a:pt x="12551" y="493270"/>
                    </a:lnTo>
                    <a:cubicBezTo>
                      <a:pt x="70156" y="211761"/>
                      <a:pt x="319235" y="0"/>
                      <a:pt x="617773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F3A1FA9-B0DA-604D-AC29-9408F4955531}"/>
                  </a:ext>
                </a:extLst>
              </p:cNvPr>
              <p:cNvSpPr txBox="1"/>
              <p:nvPr/>
            </p:nvSpPr>
            <p:spPr>
              <a:xfrm>
                <a:off x="1628341" y="1706392"/>
                <a:ext cx="1493228" cy="379865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小标题</a:t>
                </a:r>
                <a:endParaRPr lang="en-US" altLang="zh-CN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文本框 100">
              <a:extLst>
                <a:ext uri="{FF2B5EF4-FFF2-40B4-BE49-F238E27FC236}">
                  <a16:creationId xmlns:a16="http://schemas.microsoft.com/office/drawing/2014/main" id="{A3273C9A-9F8F-73DA-7DC3-4BB428BCF2B2}"/>
                </a:ext>
              </a:extLst>
            </p:cNvPr>
            <p:cNvSpPr txBox="1"/>
            <p:nvPr/>
          </p:nvSpPr>
          <p:spPr>
            <a:xfrm>
              <a:off x="1413889" y="2455948"/>
              <a:ext cx="2186850" cy="1465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573B588-B838-6832-09B8-EDD95B662035}"/>
              </a:ext>
            </a:extLst>
          </p:cNvPr>
          <p:cNvGrpSpPr/>
          <p:nvPr/>
        </p:nvGrpSpPr>
        <p:grpSpPr>
          <a:xfrm>
            <a:off x="3890352" y="1527247"/>
            <a:ext cx="2579051" cy="2618243"/>
            <a:chOff x="4207794" y="1692828"/>
            <a:chExt cx="2579051" cy="261824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1C28D097-7B2B-2A75-62CE-458C38A8026A}"/>
                </a:ext>
              </a:extLst>
            </p:cNvPr>
            <p:cNvSpPr/>
            <p:nvPr/>
          </p:nvSpPr>
          <p:spPr>
            <a:xfrm>
              <a:off x="4207794" y="1692828"/>
              <a:ext cx="2579051" cy="2618243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41A9873-6A59-636C-196D-C15C722B1E7F}"/>
                </a:ext>
              </a:extLst>
            </p:cNvPr>
            <p:cNvGrpSpPr/>
            <p:nvPr/>
          </p:nvGrpSpPr>
          <p:grpSpPr>
            <a:xfrm>
              <a:off x="4492456" y="1692829"/>
              <a:ext cx="2009727" cy="458013"/>
              <a:chOff x="1499934" y="1667318"/>
              <a:chExt cx="1750042" cy="458013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3633D32-91D1-0674-6099-EEDFDDF43D53}"/>
                  </a:ext>
                </a:extLst>
              </p:cNvPr>
              <p:cNvSpPr/>
              <p:nvPr/>
            </p:nvSpPr>
            <p:spPr>
              <a:xfrm flipV="1">
                <a:off x="1499934" y="1667318"/>
                <a:ext cx="1750042" cy="458013"/>
              </a:xfrm>
              <a:custGeom>
                <a:avLst/>
                <a:gdLst>
                  <a:gd name="connsiteX0" fmla="*/ 0 w 2432533"/>
                  <a:gd name="connsiteY0" fmla="*/ 617772 h 636631"/>
                  <a:gd name="connsiteX1" fmla="*/ 0 w 2432533"/>
                  <a:gd name="connsiteY1" fmla="*/ 617773 h 636631"/>
                  <a:gd name="connsiteX2" fmla="*/ 0 w 2432533"/>
                  <a:gd name="connsiteY2" fmla="*/ 617773 h 636631"/>
                  <a:gd name="connsiteX3" fmla="*/ 617773 w 2432533"/>
                  <a:gd name="connsiteY3" fmla="*/ 0 h 636631"/>
                  <a:gd name="connsiteX4" fmla="*/ 1814760 w 2432533"/>
                  <a:gd name="connsiteY4" fmla="*/ 0 h 636631"/>
                  <a:gd name="connsiteX5" fmla="*/ 2432533 w 2432533"/>
                  <a:gd name="connsiteY5" fmla="*/ 617773 h 636631"/>
                  <a:gd name="connsiteX6" fmla="*/ 2432532 w 2432533"/>
                  <a:gd name="connsiteY6" fmla="*/ 617773 h 636631"/>
                  <a:gd name="connsiteX7" fmla="*/ 2430631 w 2432533"/>
                  <a:gd name="connsiteY7" fmla="*/ 636631 h 636631"/>
                  <a:gd name="connsiteX8" fmla="*/ 1901 w 2432533"/>
                  <a:gd name="connsiteY8" fmla="*/ 636631 h 636631"/>
                  <a:gd name="connsiteX9" fmla="*/ 0 w 2432533"/>
                  <a:gd name="connsiteY9" fmla="*/ 617773 h 636631"/>
                  <a:gd name="connsiteX10" fmla="*/ 12551 w 2432533"/>
                  <a:gd name="connsiteY10" fmla="*/ 493270 h 636631"/>
                  <a:gd name="connsiteX11" fmla="*/ 617773 w 2432533"/>
                  <a:gd name="connsiteY11" fmla="*/ 0 h 63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2533" h="636631">
                    <a:moveTo>
                      <a:pt x="0" y="617772"/>
                    </a:moveTo>
                    <a:lnTo>
                      <a:pt x="0" y="617773"/>
                    </a:lnTo>
                    <a:lnTo>
                      <a:pt x="0" y="617773"/>
                    </a:lnTo>
                    <a:close/>
                    <a:moveTo>
                      <a:pt x="617773" y="0"/>
                    </a:moveTo>
                    <a:lnTo>
                      <a:pt x="1814760" y="0"/>
                    </a:lnTo>
                    <a:cubicBezTo>
                      <a:pt x="2155947" y="0"/>
                      <a:pt x="2432533" y="276586"/>
                      <a:pt x="2432533" y="617773"/>
                    </a:cubicBezTo>
                    <a:lnTo>
                      <a:pt x="2432532" y="617773"/>
                    </a:lnTo>
                    <a:lnTo>
                      <a:pt x="2430631" y="636631"/>
                    </a:lnTo>
                    <a:lnTo>
                      <a:pt x="1901" y="636631"/>
                    </a:lnTo>
                    <a:lnTo>
                      <a:pt x="0" y="617773"/>
                    </a:lnTo>
                    <a:lnTo>
                      <a:pt x="12551" y="493270"/>
                    </a:lnTo>
                    <a:cubicBezTo>
                      <a:pt x="70156" y="211761"/>
                      <a:pt x="319235" y="0"/>
                      <a:pt x="617773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AF720AC-A726-0428-0A87-E4F1E81D4BF2}"/>
                  </a:ext>
                </a:extLst>
              </p:cNvPr>
              <p:cNvSpPr txBox="1"/>
              <p:nvPr/>
            </p:nvSpPr>
            <p:spPr>
              <a:xfrm>
                <a:off x="1628341" y="1706392"/>
                <a:ext cx="1493228" cy="379865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小标题</a:t>
                </a:r>
                <a:endParaRPr lang="en-US" altLang="zh-CN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文本框 100">
              <a:extLst>
                <a:ext uri="{FF2B5EF4-FFF2-40B4-BE49-F238E27FC236}">
                  <a16:creationId xmlns:a16="http://schemas.microsoft.com/office/drawing/2014/main" id="{01B4CD69-430C-B179-6ED0-136D8C1A7B28}"/>
                </a:ext>
              </a:extLst>
            </p:cNvPr>
            <p:cNvSpPr txBox="1"/>
            <p:nvPr/>
          </p:nvSpPr>
          <p:spPr>
            <a:xfrm>
              <a:off x="4403894" y="2455948"/>
              <a:ext cx="2186850" cy="1465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F9CBADF7-176B-B5EF-1307-4648EF60AE29}"/>
              </a:ext>
            </a:extLst>
          </p:cNvPr>
          <p:cNvSpPr/>
          <p:nvPr/>
        </p:nvSpPr>
        <p:spPr>
          <a:xfrm>
            <a:off x="900347" y="4363670"/>
            <a:ext cx="5569057" cy="1373483"/>
          </a:xfrm>
          <a:prstGeom prst="roundRect">
            <a:avLst>
              <a:gd name="adj" fmla="val 3787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24B5A2D-EFBC-8A43-AD9C-33E484B38E82}"/>
              </a:ext>
            </a:extLst>
          </p:cNvPr>
          <p:cNvGrpSpPr/>
          <p:nvPr/>
        </p:nvGrpSpPr>
        <p:grpSpPr>
          <a:xfrm>
            <a:off x="913747" y="4524537"/>
            <a:ext cx="1535101" cy="1051749"/>
            <a:chOff x="1207229" y="4588887"/>
            <a:chExt cx="1535101" cy="105174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CCAAFB2-CCF4-A67C-34B6-E64B8F1C8092}"/>
                </a:ext>
              </a:extLst>
            </p:cNvPr>
            <p:cNvSpPr/>
            <p:nvPr/>
          </p:nvSpPr>
          <p:spPr>
            <a:xfrm>
              <a:off x="1448905" y="4588887"/>
              <a:ext cx="1051749" cy="1051749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B38F1F4-6BCF-0376-0823-4174EBA2AA29}"/>
                </a:ext>
              </a:extLst>
            </p:cNvPr>
            <p:cNvSpPr txBox="1"/>
            <p:nvPr/>
          </p:nvSpPr>
          <p:spPr>
            <a:xfrm>
              <a:off x="1207229" y="4751731"/>
              <a:ext cx="1535101" cy="726061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添加</a:t>
              </a:r>
              <a:endParaRPr lang="en-US" altLang="zh-CN" sz="1800" dirty="0"/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关键词</a:t>
              </a:r>
              <a:endParaRPr lang="en-US" altLang="zh-CN" sz="1800" dirty="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A893C92-0674-A011-0DD4-BC00E4B8039D}"/>
              </a:ext>
            </a:extLst>
          </p:cNvPr>
          <p:cNvGrpSpPr/>
          <p:nvPr/>
        </p:nvGrpSpPr>
        <p:grpSpPr>
          <a:xfrm>
            <a:off x="2249466" y="4524537"/>
            <a:ext cx="1535101" cy="1051749"/>
            <a:chOff x="1207229" y="4588887"/>
            <a:chExt cx="1535101" cy="105174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0797CA2-F3C3-14FE-A048-EDE6BB81F5BB}"/>
                </a:ext>
              </a:extLst>
            </p:cNvPr>
            <p:cNvSpPr/>
            <p:nvPr/>
          </p:nvSpPr>
          <p:spPr>
            <a:xfrm>
              <a:off x="1448905" y="4588887"/>
              <a:ext cx="1051749" cy="1051749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CA19795-F47D-D4B1-E194-30CB5C34128A}"/>
                </a:ext>
              </a:extLst>
            </p:cNvPr>
            <p:cNvSpPr txBox="1"/>
            <p:nvPr/>
          </p:nvSpPr>
          <p:spPr>
            <a:xfrm>
              <a:off x="1207229" y="4751731"/>
              <a:ext cx="1535101" cy="726061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添加</a:t>
              </a:r>
              <a:endParaRPr lang="en-US" altLang="zh-CN" sz="1800" dirty="0"/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关键词</a:t>
              </a:r>
              <a:endParaRPr lang="en-US" altLang="zh-CN" sz="1800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5FDB201-CC74-BE4D-D566-6039E9AA5048}"/>
              </a:ext>
            </a:extLst>
          </p:cNvPr>
          <p:cNvGrpSpPr/>
          <p:nvPr/>
        </p:nvGrpSpPr>
        <p:grpSpPr>
          <a:xfrm>
            <a:off x="4920903" y="4524537"/>
            <a:ext cx="1535101" cy="1051749"/>
            <a:chOff x="1207229" y="4588887"/>
            <a:chExt cx="1535101" cy="105174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4FD2EB15-25FB-6F51-CD1A-F00C60618A77}"/>
                </a:ext>
              </a:extLst>
            </p:cNvPr>
            <p:cNvSpPr/>
            <p:nvPr/>
          </p:nvSpPr>
          <p:spPr>
            <a:xfrm>
              <a:off x="1448905" y="4588887"/>
              <a:ext cx="1051749" cy="1051749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B7CDC46-FBEC-D1D0-8EF1-8F18BDCF7729}"/>
                </a:ext>
              </a:extLst>
            </p:cNvPr>
            <p:cNvSpPr txBox="1"/>
            <p:nvPr/>
          </p:nvSpPr>
          <p:spPr>
            <a:xfrm>
              <a:off x="1207229" y="4751731"/>
              <a:ext cx="1535101" cy="726061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添加</a:t>
              </a:r>
              <a:endParaRPr lang="en-US" altLang="zh-CN" sz="1800" dirty="0"/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关键词</a:t>
              </a:r>
              <a:endParaRPr lang="en-US" altLang="zh-CN" sz="1800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C001CCF-0EE5-2936-8038-6E464194DCCA}"/>
              </a:ext>
            </a:extLst>
          </p:cNvPr>
          <p:cNvGrpSpPr/>
          <p:nvPr/>
        </p:nvGrpSpPr>
        <p:grpSpPr>
          <a:xfrm>
            <a:off x="3585185" y="4524537"/>
            <a:ext cx="1535101" cy="1051749"/>
            <a:chOff x="1207229" y="4588887"/>
            <a:chExt cx="1535101" cy="105174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6FAC69F-6FE5-1289-2D42-BE7CAFE0D127}"/>
                </a:ext>
              </a:extLst>
            </p:cNvPr>
            <p:cNvSpPr/>
            <p:nvPr/>
          </p:nvSpPr>
          <p:spPr>
            <a:xfrm>
              <a:off x="1448905" y="4588887"/>
              <a:ext cx="1051749" cy="1051749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CD40AD-4BBF-B838-BD79-8F65F9810532}"/>
                </a:ext>
              </a:extLst>
            </p:cNvPr>
            <p:cNvSpPr txBox="1"/>
            <p:nvPr/>
          </p:nvSpPr>
          <p:spPr>
            <a:xfrm>
              <a:off x="1207229" y="4751731"/>
              <a:ext cx="1535101" cy="726061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添加</a:t>
              </a:r>
              <a:endParaRPr lang="en-US" altLang="zh-CN" sz="1800" dirty="0"/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/>
                <a:t>关键词</a:t>
              </a:r>
              <a:endParaRPr lang="en-US" altLang="zh-CN" sz="1800" dirty="0"/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88734288-3419-585B-815D-02391F3BE536}"/>
              </a:ext>
            </a:extLst>
          </p:cNvPr>
          <p:cNvSpPr/>
          <p:nvPr/>
        </p:nvSpPr>
        <p:spPr>
          <a:xfrm flipH="1">
            <a:off x="6880357" y="1527247"/>
            <a:ext cx="2124842" cy="2040330"/>
          </a:xfrm>
          <a:prstGeom prst="roundRect">
            <a:avLst>
              <a:gd name="adj" fmla="val 3787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197074DD-61B2-269E-7241-11BBC4E5EF0E}"/>
              </a:ext>
            </a:extLst>
          </p:cNvPr>
          <p:cNvSpPr/>
          <p:nvPr/>
        </p:nvSpPr>
        <p:spPr>
          <a:xfrm flipH="1">
            <a:off x="9154111" y="1527247"/>
            <a:ext cx="2124842" cy="2040330"/>
          </a:xfrm>
          <a:prstGeom prst="roundRect">
            <a:avLst>
              <a:gd name="adj" fmla="val 3787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CD0FFDE-1144-DE2E-F713-2B5A5B85A785}"/>
              </a:ext>
            </a:extLst>
          </p:cNvPr>
          <p:cNvSpPr/>
          <p:nvPr/>
        </p:nvSpPr>
        <p:spPr>
          <a:xfrm flipH="1">
            <a:off x="6880357" y="3696823"/>
            <a:ext cx="2124842" cy="2040330"/>
          </a:xfrm>
          <a:prstGeom prst="roundRect">
            <a:avLst>
              <a:gd name="adj" fmla="val 3787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3464EEC3-B1DE-0DD1-6937-5D38CC30973D}"/>
              </a:ext>
            </a:extLst>
          </p:cNvPr>
          <p:cNvSpPr/>
          <p:nvPr/>
        </p:nvSpPr>
        <p:spPr>
          <a:xfrm flipH="1">
            <a:off x="9154111" y="3696823"/>
            <a:ext cx="2124842" cy="2040330"/>
          </a:xfrm>
          <a:prstGeom prst="roundRect">
            <a:avLst>
              <a:gd name="adj" fmla="val 3787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0E2AAA-0D4A-FDA5-FE16-4961E8134D2C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55975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B2F91F4-B092-CF7F-BFF5-606EB96792EA}"/>
              </a:ext>
            </a:extLst>
          </p:cNvPr>
          <p:cNvSpPr/>
          <p:nvPr/>
        </p:nvSpPr>
        <p:spPr>
          <a:xfrm rot="15593933">
            <a:off x="5397151" y="1792152"/>
            <a:ext cx="6841333" cy="3445164"/>
          </a:xfrm>
          <a:custGeom>
            <a:avLst/>
            <a:gdLst>
              <a:gd name="connsiteX0" fmla="*/ 6841333 w 6841333"/>
              <a:gd name="connsiteY0" fmla="*/ 2561241 h 3445164"/>
              <a:gd name="connsiteX1" fmla="*/ 6683864 w 6841333"/>
              <a:gd name="connsiteY1" fmla="*/ 3445164 h 3445164"/>
              <a:gd name="connsiteX2" fmla="*/ 6629085 w 6841333"/>
              <a:gd name="connsiteY2" fmla="*/ 3296523 h 3445164"/>
              <a:gd name="connsiteX3" fmla="*/ 2854583 w 6841333"/>
              <a:gd name="connsiteY3" fmla="*/ 619291 h 3445164"/>
              <a:gd name="connsiteX4" fmla="*/ 106794 w 6841333"/>
              <a:gd name="connsiteY4" fmla="*/ 1751249 h 3445164"/>
              <a:gd name="connsiteX5" fmla="*/ 0 w 6841333"/>
              <a:gd name="connsiteY5" fmla="*/ 1861586 h 3445164"/>
              <a:gd name="connsiteX6" fmla="*/ 73510 w 6841333"/>
              <a:gd name="connsiteY6" fmla="*/ 1448948 h 3445164"/>
              <a:gd name="connsiteX7" fmla="*/ 271688 w 6841333"/>
              <a:gd name="connsiteY7" fmla="*/ 1228511 h 3445164"/>
              <a:gd name="connsiteX8" fmla="*/ 3115844 w 6841333"/>
              <a:gd name="connsiteY8" fmla="*/ 0 h 3445164"/>
              <a:gd name="connsiteX9" fmla="*/ 6808294 w 6841333"/>
              <a:gd name="connsiteY9" fmla="*/ 2483053 h 344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1333" h="3445164">
                <a:moveTo>
                  <a:pt x="6841333" y="2561241"/>
                </a:moveTo>
                <a:lnTo>
                  <a:pt x="6683864" y="3445164"/>
                </a:lnTo>
                <a:lnTo>
                  <a:pt x="6629085" y="3296523"/>
                </a:lnTo>
                <a:cubicBezTo>
                  <a:pt x="6007083" y="1723173"/>
                  <a:pt x="4551023" y="619291"/>
                  <a:pt x="2854583" y="619291"/>
                </a:cubicBezTo>
                <a:cubicBezTo>
                  <a:pt x="1797083" y="619291"/>
                  <a:pt x="833480" y="1047698"/>
                  <a:pt x="106794" y="1751249"/>
                </a:cubicBezTo>
                <a:lnTo>
                  <a:pt x="0" y="1861586"/>
                </a:lnTo>
                <a:lnTo>
                  <a:pt x="73510" y="1448948"/>
                </a:lnTo>
                <a:lnTo>
                  <a:pt x="271688" y="1228511"/>
                </a:lnTo>
                <a:cubicBezTo>
                  <a:pt x="1008518" y="467801"/>
                  <a:pt x="2011154" y="0"/>
                  <a:pt x="3115844" y="0"/>
                </a:cubicBezTo>
                <a:cubicBezTo>
                  <a:pt x="4741599" y="0"/>
                  <a:pt x="6146588" y="1013808"/>
                  <a:pt x="6808294" y="2483053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2AB2D7-0346-1309-D153-B7291F6F6FA8}"/>
              </a:ext>
            </a:extLst>
          </p:cNvPr>
          <p:cNvSpPr/>
          <p:nvPr/>
        </p:nvSpPr>
        <p:spPr>
          <a:xfrm>
            <a:off x="7398446" y="0"/>
            <a:ext cx="4793554" cy="6858000"/>
          </a:xfrm>
          <a:custGeom>
            <a:avLst/>
            <a:gdLst>
              <a:gd name="connsiteX0" fmla="*/ 1788284 w 4793554"/>
              <a:gd name="connsiteY0" fmla="*/ 0 h 6858000"/>
              <a:gd name="connsiteX1" fmla="*/ 4793554 w 4793554"/>
              <a:gd name="connsiteY1" fmla="*/ 0 h 6858000"/>
              <a:gd name="connsiteX2" fmla="*/ 4793554 w 4793554"/>
              <a:gd name="connsiteY2" fmla="*/ 6858000 h 6858000"/>
              <a:gd name="connsiteX3" fmla="*/ 1909253 w 4793554"/>
              <a:gd name="connsiteY3" fmla="*/ 6858000 h 6858000"/>
              <a:gd name="connsiteX4" fmla="*/ 1853618 w 4793554"/>
              <a:gd name="connsiteY4" fmla="*/ 6822865 h 6858000"/>
              <a:gd name="connsiteX5" fmla="*/ 0 w 4793554"/>
              <a:gd name="connsiteY5" fmla="*/ 3388548 h 6858000"/>
              <a:gd name="connsiteX6" fmla="*/ 1688784 w 4793554"/>
              <a:gd name="connsiteY6" fmla="*/ 697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93554" h="6858000">
                <a:moveTo>
                  <a:pt x="1788284" y="0"/>
                </a:moveTo>
                <a:lnTo>
                  <a:pt x="4793554" y="0"/>
                </a:lnTo>
                <a:lnTo>
                  <a:pt x="4793554" y="6858000"/>
                </a:lnTo>
                <a:lnTo>
                  <a:pt x="1909253" y="6858000"/>
                </a:lnTo>
                <a:lnTo>
                  <a:pt x="1853618" y="6822865"/>
                </a:lnTo>
                <a:cubicBezTo>
                  <a:pt x="735278" y="6078581"/>
                  <a:pt x="0" y="4818153"/>
                  <a:pt x="0" y="3388548"/>
                </a:cubicBezTo>
                <a:cubicBezTo>
                  <a:pt x="0" y="2030424"/>
                  <a:pt x="663588" y="824981"/>
                  <a:pt x="1688784" y="69702"/>
                </a:cubicBez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BE643A53-BF9F-9280-C303-1FAAC72BBFE4}"/>
              </a:ext>
            </a:extLst>
          </p:cNvPr>
          <p:cNvSpPr/>
          <p:nvPr/>
        </p:nvSpPr>
        <p:spPr>
          <a:xfrm>
            <a:off x="751000" y="4932095"/>
            <a:ext cx="1983075" cy="48259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汉仪旗黑X1-85W" panose="00020600040101010101" pitchFamily="18" charset="-122"/>
                <a:sym typeface="汉仪旗黑X1-65W" panose="00020600040101010101" pitchFamily="18" charset="-122"/>
              </a:rPr>
              <a:t>分享人：</a:t>
            </a:r>
            <a:r>
              <a:rPr lang="en-US" altLang="zh-CN" dirty="0">
                <a:solidFill>
                  <a:schemeClr val="bg1"/>
                </a:solidFill>
                <a:latin typeface="+mn-ea"/>
                <a:cs typeface="汉仪旗黑X1-85W" panose="00020600040101010101" pitchFamily="18" charset="-122"/>
                <a:sym typeface="汉仪旗黑X1-65W" panose="00020600040101010101" pitchFamily="18" charset="-122"/>
              </a:rPr>
              <a:t>XXX</a:t>
            </a:r>
            <a:endParaRPr lang="zh-CN" altLang="en-US" dirty="0">
              <a:solidFill>
                <a:schemeClr val="bg1"/>
              </a:solidFill>
              <a:latin typeface="+mn-ea"/>
              <a:cs typeface="汉仪旗黑X1-85W" panose="00020600040101010101" pitchFamily="18" charset="-122"/>
              <a:sym typeface="汉仪旗黑X1-65W" panose="00020600040101010101" pitchFamily="18" charset="-122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104AE47D-41E3-BCA5-CB6D-5F8A8567BFFD}"/>
              </a:ext>
            </a:extLst>
          </p:cNvPr>
          <p:cNvGrpSpPr/>
          <p:nvPr/>
        </p:nvGrpSpPr>
        <p:grpSpPr>
          <a:xfrm rot="10800000">
            <a:off x="7078" y="6570195"/>
            <a:ext cx="2057159" cy="575610"/>
            <a:chOff x="-248963" y="4991062"/>
            <a:chExt cx="1711372" cy="478856"/>
          </a:xfrm>
          <a:gradFill flip="none" rotWithShape="1">
            <a:gsLst>
              <a:gs pos="0">
                <a:schemeClr val="accent1">
                  <a:alpha val="58000"/>
                </a:schemeClr>
              </a:gs>
              <a:gs pos="100000">
                <a:schemeClr val="accent2">
                  <a:alpha val="25000"/>
                </a:schemeClr>
              </a:gs>
            </a:gsLst>
            <a:lin ang="2700000" scaled="1"/>
            <a:tileRect/>
          </a:gradFill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5F5361BD-A658-D5EA-9CB6-D7174CAFCD34}"/>
                </a:ext>
              </a:extLst>
            </p:cNvPr>
            <p:cNvGrpSpPr/>
            <p:nvPr/>
          </p:nvGrpSpPr>
          <p:grpSpPr>
            <a:xfrm>
              <a:off x="-248963" y="4991062"/>
              <a:ext cx="818862" cy="478856"/>
              <a:chOff x="279133" y="4991062"/>
              <a:chExt cx="818862" cy="478856"/>
            </a:xfrm>
            <a:grpFill/>
          </p:grpSpPr>
          <p:grpSp>
            <p:nvGrpSpPr>
              <p:cNvPr id="184" name="组合 183">
                <a:extLst>
                  <a:ext uri="{FF2B5EF4-FFF2-40B4-BE49-F238E27FC236}">
                    <a16:creationId xmlns:a16="http://schemas.microsoft.com/office/drawing/2014/main" id="{0FD604F0-97EC-1F6F-4FF4-41A38C73867F}"/>
                  </a:ext>
                </a:extLst>
              </p:cNvPr>
              <p:cNvGrpSpPr/>
              <p:nvPr/>
            </p:nvGrpSpPr>
            <p:grpSpPr>
              <a:xfrm>
                <a:off x="279133" y="4991062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212" name="椭圆 211">
                  <a:extLst>
                    <a:ext uri="{FF2B5EF4-FFF2-40B4-BE49-F238E27FC236}">
                      <a16:creationId xmlns:a16="http://schemas.microsoft.com/office/drawing/2014/main" id="{C7B6825E-875E-ACF7-A1AE-2B1B53E63450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0D4A59E9-AC21-A620-2C00-0376BBD30E6A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CA23EEEE-CC46-6B21-3996-E1C40027C39F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25F5035B-6205-DE24-5037-63AC5FF5F023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6978FB3F-23CD-16AE-3DC8-8B692C436727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1ADFE6B5-7466-5905-9511-38EB132C8CCF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FFCB5364-55E1-5F54-A4B4-1590EE3274A5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70F75535-F71D-BFD9-22E3-50AAF8013A1D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B4D9630D-7E21-90D1-CA0C-D1BB6F529200}"/>
                  </a:ext>
                </a:extLst>
              </p:cNvPr>
              <p:cNvGrpSpPr/>
              <p:nvPr/>
            </p:nvGrpSpPr>
            <p:grpSpPr>
              <a:xfrm>
                <a:off x="279133" y="5135441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204" name="椭圆 203">
                  <a:extLst>
                    <a:ext uri="{FF2B5EF4-FFF2-40B4-BE49-F238E27FC236}">
                      <a16:creationId xmlns:a16="http://schemas.microsoft.com/office/drawing/2014/main" id="{8407656D-D1A3-33C4-9482-A4294409AB2D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5" name="椭圆 204">
                  <a:extLst>
                    <a:ext uri="{FF2B5EF4-FFF2-40B4-BE49-F238E27FC236}">
                      <a16:creationId xmlns:a16="http://schemas.microsoft.com/office/drawing/2014/main" id="{3CC544C0-8699-8407-3AB9-833783FE0F87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6" name="椭圆 205">
                  <a:extLst>
                    <a:ext uri="{FF2B5EF4-FFF2-40B4-BE49-F238E27FC236}">
                      <a16:creationId xmlns:a16="http://schemas.microsoft.com/office/drawing/2014/main" id="{9261DFA1-0A66-E96E-48EC-712A2FA55559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7" name="椭圆 206">
                  <a:extLst>
                    <a:ext uri="{FF2B5EF4-FFF2-40B4-BE49-F238E27FC236}">
                      <a16:creationId xmlns:a16="http://schemas.microsoft.com/office/drawing/2014/main" id="{F7077F34-2780-F60C-2C83-35585DE4735F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F4E521C8-8A6C-DB11-BA33-1CA1EADD3803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A726E3DD-9082-A1D2-9A03-3D75C326112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4E595301-1DE4-82D9-6C5D-FD5E1642AC17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1" name="椭圆 210">
                  <a:extLst>
                    <a:ext uri="{FF2B5EF4-FFF2-40B4-BE49-F238E27FC236}">
                      <a16:creationId xmlns:a16="http://schemas.microsoft.com/office/drawing/2014/main" id="{9A42D4A5-4300-5838-5407-3FCB1A867F16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7AD2740E-C149-F14D-F3F6-27F98F2F6A53}"/>
                  </a:ext>
                </a:extLst>
              </p:cNvPr>
              <p:cNvGrpSpPr/>
              <p:nvPr/>
            </p:nvGrpSpPr>
            <p:grpSpPr>
              <a:xfrm>
                <a:off x="279133" y="5279820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00A30A1D-6306-C0B4-5B58-FBB2A2C199F2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282D9174-352F-C03A-BCD9-A39D93F2B68E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8" name="椭圆 197">
                  <a:extLst>
                    <a:ext uri="{FF2B5EF4-FFF2-40B4-BE49-F238E27FC236}">
                      <a16:creationId xmlns:a16="http://schemas.microsoft.com/office/drawing/2014/main" id="{90D50AD0-3551-696F-4D15-DBBB9832333F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A88FC4C7-D12E-19D7-143C-A95ACBA3581F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D8DA2A56-B3C9-D0E5-2CB4-3478467B078F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1" name="椭圆 200">
                  <a:extLst>
                    <a:ext uri="{FF2B5EF4-FFF2-40B4-BE49-F238E27FC236}">
                      <a16:creationId xmlns:a16="http://schemas.microsoft.com/office/drawing/2014/main" id="{D859C9D5-F90F-350B-021D-A1B639BAA2F8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2" name="椭圆 201">
                  <a:extLst>
                    <a:ext uri="{FF2B5EF4-FFF2-40B4-BE49-F238E27FC236}">
                      <a16:creationId xmlns:a16="http://schemas.microsoft.com/office/drawing/2014/main" id="{73730028-E25E-8831-D3D9-05DD40EE193A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03" name="椭圆 202">
                  <a:extLst>
                    <a:ext uri="{FF2B5EF4-FFF2-40B4-BE49-F238E27FC236}">
                      <a16:creationId xmlns:a16="http://schemas.microsoft.com/office/drawing/2014/main" id="{45C32B07-0B2B-8924-51B7-8A09FBBC78B8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B8005E45-B8E2-2696-A665-6D3206C64593}"/>
                  </a:ext>
                </a:extLst>
              </p:cNvPr>
              <p:cNvGrpSpPr/>
              <p:nvPr/>
            </p:nvGrpSpPr>
            <p:grpSpPr>
              <a:xfrm>
                <a:off x="279133" y="5424199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A3BAE33C-A1DC-7C2D-ABD6-7ABD2B664557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9" name="椭圆 188">
                  <a:extLst>
                    <a:ext uri="{FF2B5EF4-FFF2-40B4-BE49-F238E27FC236}">
                      <a16:creationId xmlns:a16="http://schemas.microsoft.com/office/drawing/2014/main" id="{BC8A265F-C4A8-C098-8933-C7125207374E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id="{EC954032-205A-EAFD-1F13-4EF433B53E0C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22E3CBCE-561E-73BB-C49D-37B6715B72D0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4E71C895-8CB1-9520-3A96-BBF6D6843A56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3" name="椭圆 192">
                  <a:extLst>
                    <a:ext uri="{FF2B5EF4-FFF2-40B4-BE49-F238E27FC236}">
                      <a16:creationId xmlns:a16="http://schemas.microsoft.com/office/drawing/2014/main" id="{239D2BA1-0EE7-B345-CCC2-49C0F7216481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59BD4D11-BD9E-A5C2-B39A-5B2F11761219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95" name="椭圆 194">
                  <a:extLst>
                    <a:ext uri="{FF2B5EF4-FFF2-40B4-BE49-F238E27FC236}">
                      <a16:creationId xmlns:a16="http://schemas.microsoft.com/office/drawing/2014/main" id="{4E77D854-F993-95F7-AF33-8BDD7C653BC5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534744DF-6592-9F83-AAC1-8D287FA8ED1B}"/>
                </a:ext>
              </a:extLst>
            </p:cNvPr>
            <p:cNvGrpSpPr/>
            <p:nvPr/>
          </p:nvGrpSpPr>
          <p:grpSpPr>
            <a:xfrm>
              <a:off x="643547" y="4991062"/>
              <a:ext cx="818862" cy="478856"/>
              <a:chOff x="279133" y="4991062"/>
              <a:chExt cx="818862" cy="478856"/>
            </a:xfrm>
            <a:grpFill/>
          </p:grpSpPr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B0285889-AC0B-4B75-7F8E-C0BAFB69580C}"/>
                  </a:ext>
                </a:extLst>
              </p:cNvPr>
              <p:cNvGrpSpPr/>
              <p:nvPr/>
            </p:nvGrpSpPr>
            <p:grpSpPr>
              <a:xfrm>
                <a:off x="279133" y="4991062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11454240-377C-7E99-51E5-68FE67F4AB60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7" name="椭圆 176">
                  <a:extLst>
                    <a:ext uri="{FF2B5EF4-FFF2-40B4-BE49-F238E27FC236}">
                      <a16:creationId xmlns:a16="http://schemas.microsoft.com/office/drawing/2014/main" id="{54EAF1F1-5AAB-D023-F3BA-947C965FE0EF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F7220AE2-5499-6BE5-4F98-7D3E79414AD9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9" name="椭圆 178">
                  <a:extLst>
                    <a:ext uri="{FF2B5EF4-FFF2-40B4-BE49-F238E27FC236}">
                      <a16:creationId xmlns:a16="http://schemas.microsoft.com/office/drawing/2014/main" id="{20766A7B-5EDB-6D0F-AB3C-480759099B5A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0C0D33D8-159C-180F-13C6-0E62D17815B7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757D8646-CBE4-064B-5B20-2AC1CF8D9D8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71BCF75A-EB67-4F34-D1FB-C6C5234969F4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39D11480-4146-16F0-6494-78C7A8CEF30F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E8003CB7-F683-82B2-0547-BF5D12F94725}"/>
                  </a:ext>
                </a:extLst>
              </p:cNvPr>
              <p:cNvGrpSpPr/>
              <p:nvPr/>
            </p:nvGrpSpPr>
            <p:grpSpPr>
              <a:xfrm>
                <a:off x="279133" y="5135441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E77B6605-792F-8251-20D1-0BA498FF5323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6BC4CAB8-E052-0A20-5706-18A9BBEF8F77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ECFF2345-D38E-DD4C-F451-2700719671F5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EEA9C872-68C5-DF96-11C1-29223DFD1214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D7E2EB84-A53D-0DBF-3853-F676E2A64DB3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3" name="椭圆 172">
                  <a:extLst>
                    <a:ext uri="{FF2B5EF4-FFF2-40B4-BE49-F238E27FC236}">
                      <a16:creationId xmlns:a16="http://schemas.microsoft.com/office/drawing/2014/main" id="{5A71CFE0-C4CA-0231-478A-06DF0BE37E37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EF17E9D4-1700-6A12-140B-1E817CEB9139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75" name="椭圆 174">
                  <a:extLst>
                    <a:ext uri="{FF2B5EF4-FFF2-40B4-BE49-F238E27FC236}">
                      <a16:creationId xmlns:a16="http://schemas.microsoft.com/office/drawing/2014/main" id="{3EC24EC5-B8F3-E6DA-2903-88CEBFF65E79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77BCEB27-4F25-978C-FBE8-AA9ED7B5AF4A}"/>
                  </a:ext>
                </a:extLst>
              </p:cNvPr>
              <p:cNvGrpSpPr/>
              <p:nvPr/>
            </p:nvGrpSpPr>
            <p:grpSpPr>
              <a:xfrm>
                <a:off x="279133" y="5279820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114CA696-404B-1151-4EF9-704242E49ED5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id="{FDE5109E-2713-DDCB-9E50-5BF592052F4F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id="{337AF016-2454-3595-4EDB-69A88589BB62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65945333-DB8D-55A7-DBC6-86B5EBE1AA46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4" name="椭圆 163">
                  <a:extLst>
                    <a:ext uri="{FF2B5EF4-FFF2-40B4-BE49-F238E27FC236}">
                      <a16:creationId xmlns:a16="http://schemas.microsoft.com/office/drawing/2014/main" id="{6C6872B6-3F74-45BE-4A55-BF33B3869CEF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5" name="椭圆 164">
                  <a:extLst>
                    <a:ext uri="{FF2B5EF4-FFF2-40B4-BE49-F238E27FC236}">
                      <a16:creationId xmlns:a16="http://schemas.microsoft.com/office/drawing/2014/main" id="{ACA60BA9-3F6C-7FFC-B437-1B4CE2DFD62C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6" name="椭圆 165">
                  <a:extLst>
                    <a:ext uri="{FF2B5EF4-FFF2-40B4-BE49-F238E27FC236}">
                      <a16:creationId xmlns:a16="http://schemas.microsoft.com/office/drawing/2014/main" id="{162DE078-C4B1-2527-BBF6-D5620B984E5B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A0B21D85-213F-404D-1E04-9A0B3A53E0E9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98395116-41EB-F77A-DAAC-8F1ACEE13FED}"/>
                  </a:ext>
                </a:extLst>
              </p:cNvPr>
              <p:cNvGrpSpPr/>
              <p:nvPr/>
            </p:nvGrpSpPr>
            <p:grpSpPr>
              <a:xfrm>
                <a:off x="279133" y="5424199"/>
                <a:ext cx="818862" cy="45719"/>
                <a:chOff x="279133" y="4991062"/>
                <a:chExt cx="818862" cy="45719"/>
              </a:xfrm>
              <a:grpFill/>
            </p:grpSpPr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C663930F-2322-7D85-9E53-CD64F5297EDC}"/>
                    </a:ext>
                  </a:extLst>
                </p:cNvPr>
                <p:cNvSpPr/>
                <p:nvPr/>
              </p:nvSpPr>
              <p:spPr>
                <a:xfrm>
                  <a:off x="279133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7433048D-6CB5-90B8-D372-F1EA5F2AF5A8}"/>
                    </a:ext>
                  </a:extLst>
                </p:cNvPr>
                <p:cNvSpPr/>
                <p:nvPr/>
              </p:nvSpPr>
              <p:spPr>
                <a:xfrm>
                  <a:off x="389582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4" name="椭圆 153">
                  <a:extLst>
                    <a:ext uri="{FF2B5EF4-FFF2-40B4-BE49-F238E27FC236}">
                      <a16:creationId xmlns:a16="http://schemas.microsoft.com/office/drawing/2014/main" id="{296E1275-F504-2983-A266-2FF9C30B397D}"/>
                    </a:ext>
                  </a:extLst>
                </p:cNvPr>
                <p:cNvSpPr/>
                <p:nvPr/>
              </p:nvSpPr>
              <p:spPr>
                <a:xfrm>
                  <a:off x="500031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DB3789BC-A917-4AD0-2198-AF9AF67B34D0}"/>
                    </a:ext>
                  </a:extLst>
                </p:cNvPr>
                <p:cNvSpPr/>
                <p:nvPr/>
              </p:nvSpPr>
              <p:spPr>
                <a:xfrm>
                  <a:off x="610480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C7F52957-A7C8-0C8D-7923-E58EE2B29905}"/>
                    </a:ext>
                  </a:extLst>
                </p:cNvPr>
                <p:cNvSpPr/>
                <p:nvPr/>
              </p:nvSpPr>
              <p:spPr>
                <a:xfrm>
                  <a:off x="720929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F695E0B4-2D77-BE6D-4E35-5D46F1EDAE6E}"/>
                    </a:ext>
                  </a:extLst>
                </p:cNvPr>
                <p:cNvSpPr/>
                <p:nvPr/>
              </p:nvSpPr>
              <p:spPr>
                <a:xfrm>
                  <a:off x="831378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E1D492F1-70D5-133B-526D-27B0B9EB251A}"/>
                    </a:ext>
                  </a:extLst>
                </p:cNvPr>
                <p:cNvSpPr/>
                <p:nvPr/>
              </p:nvSpPr>
              <p:spPr>
                <a:xfrm>
                  <a:off x="941827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CB101768-002A-C331-A482-944B1D94F61C}"/>
                    </a:ext>
                  </a:extLst>
                </p:cNvPr>
                <p:cNvSpPr/>
                <p:nvPr/>
              </p:nvSpPr>
              <p:spPr>
                <a:xfrm>
                  <a:off x="1052276" y="4991062"/>
                  <a:ext cx="45719" cy="4571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黑体 CN Regular"/>
                    <a:cs typeface="+mn-cs"/>
                  </a:endParaRPr>
                </a:p>
              </p:txBody>
            </p:sp>
          </p:grp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0F20DFA-F63B-68F1-001A-C0170D4A5958}"/>
              </a:ext>
            </a:extLst>
          </p:cNvPr>
          <p:cNvSpPr txBox="1"/>
          <p:nvPr/>
        </p:nvSpPr>
        <p:spPr>
          <a:xfrm>
            <a:off x="617775" y="1692697"/>
            <a:ext cx="6449575" cy="120032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u="none" strike="noStrike" kern="1200" cap="none" normalizeH="0" baseline="0" noProof="0" dirty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+mj-ea"/>
                <a:ea typeface="+mj-ea"/>
              </a:rPr>
              <a:t>感谢您的聆听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FCEA0F6A-C7CD-6591-772B-3726A147ACFA}"/>
              </a:ext>
            </a:extLst>
          </p:cNvPr>
          <p:cNvSpPr txBox="1"/>
          <p:nvPr/>
        </p:nvSpPr>
        <p:spPr>
          <a:xfrm>
            <a:off x="721906" y="264864"/>
            <a:ext cx="6449575" cy="369332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u="none" strike="noStrike" kern="1200" cap="none" normalizeH="0" baseline="0" noProof="0" dirty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uLnTx/>
                <a:uFillTx/>
                <a:latin typeface="+mj-lt"/>
                <a:ea typeface="+mj-ea"/>
              </a:rPr>
              <a:t>LOGO HERE</a:t>
            </a:r>
            <a:endParaRPr kumimoji="0" lang="zh-CN" altLang="en-US" b="0" u="none" strike="noStrike" kern="1200" cap="none" normalizeH="0" baseline="0" noProof="0" dirty="0">
              <a:ln>
                <a:noFill/>
              </a:ln>
              <a:gradFill>
                <a:gsLst>
                  <a:gs pos="76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uLnTx/>
              <a:uFillTx/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91501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 Medium" panose="02020500000000000000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/>
              <a:ea typeface="思源宋体 CN Medium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木木子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MUMUZI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宋体 CN Medium"/>
              <a:ea typeface="思源宋体 CN Medium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807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不断学习，努力成长的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Medium"/>
                <a:ea typeface="思源宋体 CN Medium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思源宋体 CN Medium"/>
              <a:ea typeface="思源宋体 CN Medium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dlqy688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思源宋体 CN Heavy"/>
              <a:ea typeface="思源宋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木木子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1E5781F-CBD0-969B-FA60-1F4CDE958A8D}"/>
              </a:ext>
            </a:extLst>
          </p:cNvPr>
          <p:cNvSpPr/>
          <p:nvPr/>
        </p:nvSpPr>
        <p:spPr>
          <a:xfrm>
            <a:off x="0" y="0"/>
            <a:ext cx="12192000" cy="2604053"/>
          </a:xfrm>
          <a:custGeom>
            <a:avLst/>
            <a:gdLst>
              <a:gd name="connsiteX0" fmla="*/ 0 w 12192000"/>
              <a:gd name="connsiteY0" fmla="*/ 0 h 2604053"/>
              <a:gd name="connsiteX1" fmla="*/ 12192000 w 12192000"/>
              <a:gd name="connsiteY1" fmla="*/ 0 h 2604053"/>
              <a:gd name="connsiteX2" fmla="*/ 12192000 w 12192000"/>
              <a:gd name="connsiteY2" fmla="*/ 1137420 h 2604053"/>
              <a:gd name="connsiteX3" fmla="*/ 12183089 w 12192000"/>
              <a:gd name="connsiteY3" fmla="*/ 1146448 h 2604053"/>
              <a:gd name="connsiteX4" fmla="*/ 6096000 w 12192000"/>
              <a:gd name="connsiteY4" fmla="*/ 2604053 h 2604053"/>
              <a:gd name="connsiteX5" fmla="*/ 8911 w 12192000"/>
              <a:gd name="connsiteY5" fmla="*/ 1146448 h 2604053"/>
              <a:gd name="connsiteX6" fmla="*/ 0 w 12192000"/>
              <a:gd name="connsiteY6" fmla="*/ 1137420 h 260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604053">
                <a:moveTo>
                  <a:pt x="0" y="0"/>
                </a:moveTo>
                <a:lnTo>
                  <a:pt x="12192000" y="0"/>
                </a:lnTo>
                <a:lnTo>
                  <a:pt x="12192000" y="1137420"/>
                </a:lnTo>
                <a:lnTo>
                  <a:pt x="12183089" y="1146448"/>
                </a:lnTo>
                <a:cubicBezTo>
                  <a:pt x="11274553" y="1997026"/>
                  <a:pt x="8892077" y="2604053"/>
                  <a:pt x="6096000" y="2604053"/>
                </a:cubicBezTo>
                <a:cubicBezTo>
                  <a:pt x="3299924" y="2604053"/>
                  <a:pt x="917448" y="1997026"/>
                  <a:pt x="8911" y="1146448"/>
                </a:cubicBezTo>
                <a:lnTo>
                  <a:pt x="0" y="113742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29A0A3E-EEDB-1CD4-7DA0-08D408B6EE84}"/>
              </a:ext>
            </a:extLst>
          </p:cNvPr>
          <p:cNvGrpSpPr/>
          <p:nvPr/>
        </p:nvGrpSpPr>
        <p:grpSpPr>
          <a:xfrm>
            <a:off x="3909302" y="396738"/>
            <a:ext cx="4373395" cy="1810577"/>
            <a:chOff x="4141495" y="699873"/>
            <a:chExt cx="4373395" cy="181057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9C56AA9-D32A-0D40-6DB8-93B52939DC3E}"/>
                </a:ext>
              </a:extLst>
            </p:cNvPr>
            <p:cNvSpPr txBox="1"/>
            <p:nvPr/>
          </p:nvSpPr>
          <p:spPr>
            <a:xfrm>
              <a:off x="4221895" y="699873"/>
              <a:ext cx="4212594" cy="144655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8FA91DF-2F64-D5A6-CB41-3FDE25F642F1}"/>
                </a:ext>
              </a:extLst>
            </p:cNvPr>
            <p:cNvSpPr txBox="1"/>
            <p:nvPr/>
          </p:nvSpPr>
          <p:spPr>
            <a:xfrm>
              <a:off x="4141495" y="1925675"/>
              <a:ext cx="43733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bg1"/>
                  </a:solidFill>
                  <a:ea typeface="思源宋体 CN Medium" panose="02020500000000000000" pitchFamily="18" charset="-122"/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  <a:ea typeface="思源宋体 CN Medium" panose="020205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814577-B9FA-BC2E-8A20-68304502DF68}"/>
              </a:ext>
            </a:extLst>
          </p:cNvPr>
          <p:cNvGrpSpPr/>
          <p:nvPr/>
        </p:nvGrpSpPr>
        <p:grpSpPr>
          <a:xfrm>
            <a:off x="1108055" y="3242776"/>
            <a:ext cx="2460703" cy="2585807"/>
            <a:chOff x="1012092" y="3204217"/>
            <a:chExt cx="2460703" cy="258580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8DDC948-9004-406A-CB1B-D05AFD3DCF4E}"/>
                </a:ext>
              </a:extLst>
            </p:cNvPr>
            <p:cNvSpPr/>
            <p:nvPr/>
          </p:nvSpPr>
          <p:spPr>
            <a:xfrm>
              <a:off x="1124742" y="3204217"/>
              <a:ext cx="2235403" cy="2235403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B20C3937-49DB-DE8B-49A1-F6AAC5990219}"/>
                </a:ext>
              </a:extLst>
            </p:cNvPr>
            <p:cNvSpPr/>
            <p:nvPr/>
          </p:nvSpPr>
          <p:spPr>
            <a:xfrm>
              <a:off x="1124742" y="5100220"/>
              <a:ext cx="2235403" cy="6898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7AFF8C6-0C3B-8D27-E222-F841BD878948}"/>
                </a:ext>
              </a:extLst>
            </p:cNvPr>
            <p:cNvSpPr txBox="1"/>
            <p:nvPr/>
          </p:nvSpPr>
          <p:spPr>
            <a:xfrm>
              <a:off x="1012092" y="5152735"/>
              <a:ext cx="2460703" cy="584775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6120DB6-6942-22AE-B991-566E7BEF476D}"/>
                </a:ext>
              </a:extLst>
            </p:cNvPr>
            <p:cNvSpPr txBox="1"/>
            <p:nvPr/>
          </p:nvSpPr>
          <p:spPr>
            <a:xfrm>
              <a:off x="1012092" y="3660199"/>
              <a:ext cx="2460703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4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dirty="0">
                  <a:solidFill>
                    <a:schemeClr val="accent2"/>
                  </a:solidFill>
                  <a:latin typeface="+mj-lt"/>
                  <a:ea typeface="思源宋体 CN Medium" panose="02020500000000000000" pitchFamily="18" charset="-122"/>
                </a:rPr>
                <a:t>01</a:t>
              </a:r>
              <a:endParaRPr lang="zh-CN" altLang="en-US" sz="8000" dirty="0">
                <a:solidFill>
                  <a:schemeClr val="accent2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3D9073-609A-DB9C-8B27-9BA7439E81AE}"/>
              </a:ext>
            </a:extLst>
          </p:cNvPr>
          <p:cNvGrpSpPr/>
          <p:nvPr/>
        </p:nvGrpSpPr>
        <p:grpSpPr>
          <a:xfrm>
            <a:off x="4859299" y="3242776"/>
            <a:ext cx="2460703" cy="2585807"/>
            <a:chOff x="1012092" y="3204217"/>
            <a:chExt cx="2460703" cy="258580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DE45B6A-02AC-E507-86CA-5E4602F5B647}"/>
                </a:ext>
              </a:extLst>
            </p:cNvPr>
            <p:cNvSpPr/>
            <p:nvPr/>
          </p:nvSpPr>
          <p:spPr>
            <a:xfrm>
              <a:off x="1124742" y="3204217"/>
              <a:ext cx="2235403" cy="2235403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8140210-0D1A-C017-6DA2-4E97D0F73EA1}"/>
                </a:ext>
              </a:extLst>
            </p:cNvPr>
            <p:cNvSpPr/>
            <p:nvPr/>
          </p:nvSpPr>
          <p:spPr>
            <a:xfrm>
              <a:off x="1124742" y="5100220"/>
              <a:ext cx="2235403" cy="6898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A345B6-2747-F54F-62F9-448AC8A0A174}"/>
                </a:ext>
              </a:extLst>
            </p:cNvPr>
            <p:cNvSpPr txBox="1"/>
            <p:nvPr/>
          </p:nvSpPr>
          <p:spPr>
            <a:xfrm>
              <a:off x="1012092" y="5152735"/>
              <a:ext cx="2460703" cy="584775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591A23B-AE0F-8186-539E-77D7861456C1}"/>
                </a:ext>
              </a:extLst>
            </p:cNvPr>
            <p:cNvSpPr txBox="1"/>
            <p:nvPr/>
          </p:nvSpPr>
          <p:spPr>
            <a:xfrm>
              <a:off x="1012092" y="3660199"/>
              <a:ext cx="2460703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4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dirty="0">
                  <a:solidFill>
                    <a:schemeClr val="accent2"/>
                  </a:solidFill>
                  <a:latin typeface="+mj-lt"/>
                  <a:ea typeface="思源宋体 CN Medium" panose="02020500000000000000" pitchFamily="18" charset="-122"/>
                </a:rPr>
                <a:t>02</a:t>
              </a:r>
              <a:endParaRPr lang="zh-CN" altLang="en-US" sz="8000" dirty="0">
                <a:solidFill>
                  <a:schemeClr val="accent2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7EBF532-0927-DED1-4B63-15F7410B2E95}"/>
              </a:ext>
            </a:extLst>
          </p:cNvPr>
          <p:cNvGrpSpPr/>
          <p:nvPr/>
        </p:nvGrpSpPr>
        <p:grpSpPr>
          <a:xfrm>
            <a:off x="8610542" y="3242776"/>
            <a:ext cx="2460703" cy="2585807"/>
            <a:chOff x="1012092" y="3204217"/>
            <a:chExt cx="2460703" cy="258580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A6B9E95-F7E4-6EE1-CE23-8AA7843115BE}"/>
                </a:ext>
              </a:extLst>
            </p:cNvPr>
            <p:cNvSpPr/>
            <p:nvPr/>
          </p:nvSpPr>
          <p:spPr>
            <a:xfrm>
              <a:off x="1124742" y="3204217"/>
              <a:ext cx="2235403" cy="2235403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gradFill>
                <a:gsLst>
                  <a:gs pos="59000">
                    <a:schemeClr val="accent2"/>
                  </a:gs>
                  <a:gs pos="89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CC1D5DC-EC7E-C82B-9FEF-9836D934F94D}"/>
                </a:ext>
              </a:extLst>
            </p:cNvPr>
            <p:cNvSpPr/>
            <p:nvPr/>
          </p:nvSpPr>
          <p:spPr>
            <a:xfrm>
              <a:off x="1124742" y="5100220"/>
              <a:ext cx="2235403" cy="6898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1A3A9E4-1832-1A31-6B7B-4639E517FD92}"/>
                </a:ext>
              </a:extLst>
            </p:cNvPr>
            <p:cNvSpPr txBox="1"/>
            <p:nvPr/>
          </p:nvSpPr>
          <p:spPr>
            <a:xfrm>
              <a:off x="1012092" y="5152735"/>
              <a:ext cx="2460703" cy="584775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9A1820-10B2-D8E1-3831-0C15E2548D84}"/>
                </a:ext>
              </a:extLst>
            </p:cNvPr>
            <p:cNvSpPr txBox="1"/>
            <p:nvPr/>
          </p:nvSpPr>
          <p:spPr>
            <a:xfrm>
              <a:off x="1012092" y="3660199"/>
              <a:ext cx="2460703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4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dirty="0">
                  <a:solidFill>
                    <a:schemeClr val="accent2"/>
                  </a:solidFill>
                  <a:latin typeface="+mj-lt"/>
                  <a:ea typeface="思源宋体 CN Medium" panose="02020500000000000000" pitchFamily="18" charset="-122"/>
                </a:rPr>
                <a:t>03</a:t>
              </a:r>
              <a:endParaRPr lang="zh-CN" altLang="en-US" sz="8000" dirty="0">
                <a:solidFill>
                  <a:schemeClr val="accent2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563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id="{2CA1A967-26E4-04B4-1119-A4152ECDF639}"/>
              </a:ext>
            </a:extLst>
          </p:cNvPr>
          <p:cNvGrpSpPr/>
          <p:nvPr/>
        </p:nvGrpSpPr>
        <p:grpSpPr>
          <a:xfrm>
            <a:off x="1014353" y="1614420"/>
            <a:ext cx="10163294" cy="3629160"/>
            <a:chOff x="821636" y="1614420"/>
            <a:chExt cx="10163294" cy="362916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23ABD24-4781-12B1-712D-7C943DD51374}"/>
                </a:ext>
              </a:extLst>
            </p:cNvPr>
            <p:cNvSpPr/>
            <p:nvPr/>
          </p:nvSpPr>
          <p:spPr>
            <a:xfrm>
              <a:off x="1207069" y="1929033"/>
              <a:ext cx="9777861" cy="299993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alpha val="6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71E041E-0171-3757-38C5-22024D514D40}"/>
                </a:ext>
              </a:extLst>
            </p:cNvPr>
            <p:cNvSpPr/>
            <p:nvPr/>
          </p:nvSpPr>
          <p:spPr>
            <a:xfrm>
              <a:off x="821636" y="1614420"/>
              <a:ext cx="3629160" cy="3629160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641CEB0F-6008-EE74-6ABF-264CF54ED535}"/>
                </a:ext>
              </a:extLst>
            </p:cNvPr>
            <p:cNvSpPr/>
            <p:nvPr/>
          </p:nvSpPr>
          <p:spPr>
            <a:xfrm>
              <a:off x="1698448" y="2211672"/>
              <a:ext cx="8956300" cy="2434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D5D10B-FB9E-96EA-C822-19576888FD16}"/>
                </a:ext>
              </a:extLst>
            </p:cNvPr>
            <p:cNvGrpSpPr/>
            <p:nvPr/>
          </p:nvGrpSpPr>
          <p:grpSpPr>
            <a:xfrm>
              <a:off x="981835" y="1774619"/>
              <a:ext cx="3308762" cy="3308762"/>
              <a:chOff x="981835" y="1774619"/>
              <a:chExt cx="3308762" cy="3308762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0893316-7F88-0BEB-C94B-FCFF985D8025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>
                <a:solidFill>
                  <a:schemeClr val="accent2"/>
                </a:solidFill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00B26AB-EC49-1445-2978-228264A67EBA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solidFill>
                <a:schemeClr val="accent1">
                  <a:alpha val="4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6A0F0CC-69D5-F318-D7F1-B4163B0395AF}"/>
                </a:ext>
              </a:extLst>
            </p:cNvPr>
            <p:cNvSpPr txBox="1"/>
            <p:nvPr/>
          </p:nvSpPr>
          <p:spPr>
            <a:xfrm>
              <a:off x="1017687" y="2321005"/>
              <a:ext cx="323705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  <a:ea typeface="思源宋体 CN Medium" panose="02020500000000000000" pitchFamily="18" charset="-122"/>
                </a:rPr>
                <a:t>01</a:t>
              </a:r>
              <a:endParaRPr lang="zh-CN" altLang="en-US" sz="13800" dirty="0">
                <a:solidFill>
                  <a:schemeClr val="bg1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B25CA58-D7EF-E95D-C78F-72B98E6472F9}"/>
                </a:ext>
              </a:extLst>
            </p:cNvPr>
            <p:cNvSpPr txBox="1"/>
            <p:nvPr/>
          </p:nvSpPr>
          <p:spPr>
            <a:xfrm>
              <a:off x="5128430" y="2767281"/>
              <a:ext cx="5526318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8000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F210E965-DA69-DD3A-0CD3-E4AB04EAC93F}"/>
              </a:ext>
            </a:extLst>
          </p:cNvPr>
          <p:cNvGrpSpPr/>
          <p:nvPr/>
        </p:nvGrpSpPr>
        <p:grpSpPr>
          <a:xfrm>
            <a:off x="5926694" y="5572066"/>
            <a:ext cx="6265306" cy="1285934"/>
            <a:chOff x="3856383" y="5140382"/>
            <a:chExt cx="8504923" cy="1745608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EF3AC18-A6F9-33DF-56B1-9E34E8325D2A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97BFA22-22D5-4B32-AE2C-FAC301551290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CB9B9489-9E60-8E6F-F9DB-1718DE25BE57}"/>
              </a:ext>
            </a:extLst>
          </p:cNvPr>
          <p:cNvGrpSpPr/>
          <p:nvPr/>
        </p:nvGrpSpPr>
        <p:grpSpPr>
          <a:xfrm flipH="1" flipV="1">
            <a:off x="0" y="-36938"/>
            <a:ext cx="4996795" cy="1025576"/>
            <a:chOff x="3856383" y="5140382"/>
            <a:chExt cx="8504923" cy="1745608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9408D50-08A3-3300-68AF-8192ACEECE0C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79DEA45-E21F-CBB2-D9B2-410B2631D343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966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3A2EBFF-1232-A9C5-0533-0479E6F4485B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EC48387-591E-38D2-153F-007714227FB7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51462A7-B9DE-92A5-ABF6-28CAEAD1CC83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1A4C758-72E9-335B-28E9-326A53B10498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70CB0D5-B859-2532-2D46-C1B9C486E5C7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061FC6-2A3E-E98A-35A9-B1587355082E}"/>
              </a:ext>
            </a:extLst>
          </p:cNvPr>
          <p:cNvGrpSpPr/>
          <p:nvPr/>
        </p:nvGrpSpPr>
        <p:grpSpPr>
          <a:xfrm>
            <a:off x="1393669" y="1477870"/>
            <a:ext cx="9391962" cy="1902102"/>
            <a:chOff x="1393669" y="1477870"/>
            <a:chExt cx="9391962" cy="1902102"/>
          </a:xfrm>
        </p:grpSpPr>
        <p:sp>
          <p:nvSpPr>
            <p:cNvPr id="14" name="波形 13">
              <a:extLst>
                <a:ext uri="{FF2B5EF4-FFF2-40B4-BE49-F238E27FC236}">
                  <a16:creationId xmlns:a16="http://schemas.microsoft.com/office/drawing/2014/main" id="{5797DCCA-D104-1749-A021-1EC9C8BF0096}"/>
                </a:ext>
              </a:extLst>
            </p:cNvPr>
            <p:cNvSpPr/>
            <p:nvPr/>
          </p:nvSpPr>
          <p:spPr>
            <a:xfrm>
              <a:off x="2207004" y="2209793"/>
              <a:ext cx="8578627" cy="1170179"/>
            </a:xfrm>
            <a:prstGeom prst="wave">
              <a:avLst>
                <a:gd name="adj1" fmla="val 5635"/>
                <a:gd name="adj2" fmla="val 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6E2B38A-2D64-4B50-EDC8-52DFBAC4674D}"/>
                </a:ext>
              </a:extLst>
            </p:cNvPr>
            <p:cNvSpPr/>
            <p:nvPr/>
          </p:nvSpPr>
          <p:spPr>
            <a:xfrm>
              <a:off x="1393669" y="1477870"/>
              <a:ext cx="1842271" cy="1842271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00C0430-1511-2999-9AD1-F987923C744F}"/>
                </a:ext>
              </a:extLst>
            </p:cNvPr>
            <p:cNvSpPr txBox="1"/>
            <p:nvPr/>
          </p:nvSpPr>
          <p:spPr>
            <a:xfrm>
              <a:off x="3601835" y="1628470"/>
              <a:ext cx="5410662" cy="430724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作者简介</a:t>
              </a:r>
              <a:endParaRPr lang="en-US" altLang="zh-CN" dirty="0"/>
            </a:p>
          </p:txBody>
        </p:sp>
        <p:sp>
          <p:nvSpPr>
            <p:cNvPr id="26" name="文本框 100">
              <a:extLst>
                <a:ext uri="{FF2B5EF4-FFF2-40B4-BE49-F238E27FC236}">
                  <a16:creationId xmlns:a16="http://schemas.microsoft.com/office/drawing/2014/main" id="{64EED9E9-78EC-ED5E-CE8F-22B2B7442D66}"/>
                </a:ext>
              </a:extLst>
            </p:cNvPr>
            <p:cNvSpPr txBox="1"/>
            <p:nvPr/>
          </p:nvSpPr>
          <p:spPr>
            <a:xfrm>
              <a:off x="3633505" y="2482200"/>
              <a:ext cx="6570796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lang="en-US" altLang="zh-CN" sz="1400" dirty="0">
                <a:solidFill>
                  <a:schemeClr val="bg1"/>
                </a:solidFill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735DBB7-62D2-90BB-E2FE-F5924E22F05C}"/>
              </a:ext>
            </a:extLst>
          </p:cNvPr>
          <p:cNvGrpSpPr/>
          <p:nvPr/>
        </p:nvGrpSpPr>
        <p:grpSpPr>
          <a:xfrm>
            <a:off x="1412545" y="3705190"/>
            <a:ext cx="4253649" cy="2081340"/>
            <a:chOff x="1552307" y="3641576"/>
            <a:chExt cx="4253649" cy="2081340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2CDF92B-4859-FD4E-16A5-78526FDC7C63}"/>
                </a:ext>
              </a:extLst>
            </p:cNvPr>
            <p:cNvGrpSpPr/>
            <p:nvPr/>
          </p:nvGrpSpPr>
          <p:grpSpPr>
            <a:xfrm>
              <a:off x="1587910" y="3641576"/>
              <a:ext cx="2807820" cy="444968"/>
              <a:chOff x="1587910" y="3641576"/>
              <a:chExt cx="2807820" cy="444968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F5EAA1F-081E-9FB3-7BD8-DE1A463D7986}"/>
                  </a:ext>
                </a:extLst>
              </p:cNvPr>
              <p:cNvSpPr txBox="1"/>
              <p:nvPr/>
            </p:nvSpPr>
            <p:spPr>
              <a:xfrm>
                <a:off x="1587910" y="3641576"/>
                <a:ext cx="2807820" cy="4449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添加小标题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E12F2A1E-B4BA-51CF-9B32-4F3305B7D4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662" y="4072300"/>
                <a:ext cx="1635498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0B12701-F166-9B56-4CEE-71DDEAFD4573}"/>
                </a:ext>
              </a:extLst>
            </p:cNvPr>
            <p:cNvGrpSpPr/>
            <p:nvPr/>
          </p:nvGrpSpPr>
          <p:grpSpPr>
            <a:xfrm>
              <a:off x="1625662" y="4283559"/>
              <a:ext cx="4180294" cy="336900"/>
              <a:chOff x="1625662" y="4294551"/>
              <a:chExt cx="4180294" cy="336900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AF60AFD3-D3C9-5742-7527-6340B21C74D3}"/>
                  </a:ext>
                </a:extLst>
              </p:cNvPr>
              <p:cNvSpPr/>
              <p:nvPr/>
            </p:nvSpPr>
            <p:spPr>
              <a:xfrm>
                <a:off x="1625662" y="4294551"/>
                <a:ext cx="1282791" cy="3369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rPr>
                  <a:t>文本内容</a:t>
                </a:r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9A58EC95-D80D-B9FD-2AB6-11D7C674630D}"/>
                  </a:ext>
                </a:extLst>
              </p:cNvPr>
              <p:cNvSpPr/>
              <p:nvPr/>
            </p:nvSpPr>
            <p:spPr>
              <a:xfrm>
                <a:off x="3074414" y="4294551"/>
                <a:ext cx="1282791" cy="3369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rPr>
                  <a:t>文本内容</a:t>
                </a: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60C59739-CE6E-D230-45A5-FE33D34BCF08}"/>
                  </a:ext>
                </a:extLst>
              </p:cNvPr>
              <p:cNvSpPr/>
              <p:nvPr/>
            </p:nvSpPr>
            <p:spPr>
              <a:xfrm>
                <a:off x="4523165" y="4294551"/>
                <a:ext cx="1282791" cy="3369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rPr>
                  <a:t>文本内容</a:t>
                </a:r>
              </a:p>
            </p:txBody>
          </p:sp>
        </p:grpSp>
        <p:sp>
          <p:nvSpPr>
            <p:cNvPr id="43" name="文本框 100">
              <a:extLst>
                <a:ext uri="{FF2B5EF4-FFF2-40B4-BE49-F238E27FC236}">
                  <a16:creationId xmlns:a16="http://schemas.microsoft.com/office/drawing/2014/main" id="{F7DD3A9D-F6FA-3963-D95D-5DEB8068BBF7}"/>
                </a:ext>
              </a:extLst>
            </p:cNvPr>
            <p:cNvSpPr txBox="1"/>
            <p:nvPr/>
          </p:nvSpPr>
          <p:spPr>
            <a:xfrm>
              <a:off x="1552307" y="4817475"/>
              <a:ext cx="4253649" cy="905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AD9469B-1571-3EC3-DA05-7EB06AFCBDE4}"/>
              </a:ext>
            </a:extLst>
          </p:cNvPr>
          <p:cNvGrpSpPr/>
          <p:nvPr/>
        </p:nvGrpSpPr>
        <p:grpSpPr>
          <a:xfrm>
            <a:off x="6586461" y="3705190"/>
            <a:ext cx="4180295" cy="1995255"/>
            <a:chOff x="6761826" y="3754218"/>
            <a:chExt cx="4180295" cy="199525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D38CF684-1958-28BE-43EA-19ED64C060EE}"/>
                </a:ext>
              </a:extLst>
            </p:cNvPr>
            <p:cNvGrpSpPr/>
            <p:nvPr/>
          </p:nvGrpSpPr>
          <p:grpSpPr>
            <a:xfrm>
              <a:off x="6761826" y="3754218"/>
              <a:ext cx="2807820" cy="444968"/>
              <a:chOff x="1587910" y="3641576"/>
              <a:chExt cx="2807820" cy="444968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C0A82178-A349-22F4-E367-08A725CE64A6}"/>
                  </a:ext>
                </a:extLst>
              </p:cNvPr>
              <p:cNvSpPr txBox="1"/>
              <p:nvPr/>
            </p:nvSpPr>
            <p:spPr>
              <a:xfrm>
                <a:off x="1587910" y="3641576"/>
                <a:ext cx="2807820" cy="4449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添加小标题</a:t>
                </a: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E80542C0-4917-3019-C326-9C9F32EA48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662" y="4072300"/>
                <a:ext cx="1635498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8A6DE95-849D-77D7-B6AA-157336503D33}"/>
                </a:ext>
              </a:extLst>
            </p:cNvPr>
            <p:cNvGrpSpPr/>
            <p:nvPr/>
          </p:nvGrpSpPr>
          <p:grpSpPr>
            <a:xfrm>
              <a:off x="6761826" y="4348966"/>
              <a:ext cx="4180295" cy="625364"/>
              <a:chOff x="6799578" y="4336442"/>
              <a:chExt cx="4180295" cy="625364"/>
            </a:xfrm>
          </p:grpSpPr>
          <p:sp>
            <p:nvSpPr>
              <p:cNvPr id="50" name="文本框 100">
                <a:extLst>
                  <a:ext uri="{FF2B5EF4-FFF2-40B4-BE49-F238E27FC236}">
                    <a16:creationId xmlns:a16="http://schemas.microsoft.com/office/drawing/2014/main" id="{6C914201-F378-F4FF-AE0E-7CEFD10B4503}"/>
                  </a:ext>
                </a:extLst>
              </p:cNvPr>
              <p:cNvSpPr txBox="1"/>
              <p:nvPr/>
            </p:nvSpPr>
            <p:spPr>
              <a:xfrm>
                <a:off x="8086381" y="4336442"/>
                <a:ext cx="2893492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099688B4-E2AA-7F86-C95E-2C65B0D1B381}"/>
                  </a:ext>
                </a:extLst>
              </p:cNvPr>
              <p:cNvSpPr/>
              <p:nvPr/>
            </p:nvSpPr>
            <p:spPr>
              <a:xfrm>
                <a:off x="6799578" y="4461460"/>
                <a:ext cx="1137267" cy="3369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23BD7B7-F771-D1C3-0EDE-61AEF6FB7EB4}"/>
                </a:ext>
              </a:extLst>
            </p:cNvPr>
            <p:cNvGrpSpPr/>
            <p:nvPr/>
          </p:nvGrpSpPr>
          <p:grpSpPr>
            <a:xfrm>
              <a:off x="6761826" y="5124109"/>
              <a:ext cx="4180295" cy="625364"/>
              <a:chOff x="6799578" y="4336442"/>
              <a:chExt cx="4180295" cy="625364"/>
            </a:xfrm>
          </p:grpSpPr>
          <p:sp>
            <p:nvSpPr>
              <p:cNvPr id="59" name="文本框 100">
                <a:extLst>
                  <a:ext uri="{FF2B5EF4-FFF2-40B4-BE49-F238E27FC236}">
                    <a16:creationId xmlns:a16="http://schemas.microsoft.com/office/drawing/2014/main" id="{8FEB113D-7153-7832-B848-6E227B52AB81}"/>
                  </a:ext>
                </a:extLst>
              </p:cNvPr>
              <p:cNvSpPr txBox="1"/>
              <p:nvPr/>
            </p:nvSpPr>
            <p:spPr>
              <a:xfrm>
                <a:off x="8086381" y="4336442"/>
                <a:ext cx="2893492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F642114D-08A9-C30A-4FAC-45537518BEE1}"/>
                  </a:ext>
                </a:extLst>
              </p:cNvPr>
              <p:cNvSpPr/>
              <p:nvPr/>
            </p:nvSpPr>
            <p:spPr>
              <a:xfrm>
                <a:off x="6799578" y="4461460"/>
                <a:ext cx="1137267" cy="3369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2022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6AAF91F-8086-2F50-E0E8-74A0253E1A04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EF0B5A1-B2BE-0CD8-EE56-4549164DF90E}"/>
              </a:ext>
            </a:extLst>
          </p:cNvPr>
          <p:cNvSpPr/>
          <p:nvPr/>
        </p:nvSpPr>
        <p:spPr>
          <a:xfrm rot="20209488" flipH="1">
            <a:off x="7245994" y="213965"/>
            <a:ext cx="6281592" cy="7099846"/>
          </a:xfrm>
          <a:custGeom>
            <a:avLst/>
            <a:gdLst>
              <a:gd name="connsiteX0" fmla="*/ 1869214 w 6281592"/>
              <a:gd name="connsiteY0" fmla="*/ 0 h 7099846"/>
              <a:gd name="connsiteX1" fmla="*/ 623072 w 6281592"/>
              <a:gd name="connsiteY1" fmla="*/ 533459 h 7099846"/>
              <a:gd name="connsiteX2" fmla="*/ 0 w 6281592"/>
              <a:gd name="connsiteY2" fmla="*/ 800189 h 7099846"/>
              <a:gd name="connsiteX3" fmla="*/ 2696810 w 6281592"/>
              <a:gd name="connsiteY3" fmla="*/ 7099846 h 7099846"/>
              <a:gd name="connsiteX4" fmla="*/ 6281592 w 6281592"/>
              <a:gd name="connsiteY4" fmla="*/ 5562161 h 7099846"/>
              <a:gd name="connsiteX5" fmla="*/ 6200209 w 6281592"/>
              <a:gd name="connsiteY5" fmla="*/ 5489377 h 7099846"/>
              <a:gd name="connsiteX6" fmla="*/ 1905776 w 6281592"/>
              <a:gd name="connsiteY6" fmla="*/ 65524 h 709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1592" h="7099846">
                <a:moveTo>
                  <a:pt x="1869214" y="0"/>
                </a:moveTo>
                <a:lnTo>
                  <a:pt x="623072" y="533459"/>
                </a:lnTo>
                <a:lnTo>
                  <a:pt x="0" y="800189"/>
                </a:lnTo>
                <a:lnTo>
                  <a:pt x="2696810" y="7099846"/>
                </a:lnTo>
                <a:lnTo>
                  <a:pt x="6281592" y="5562161"/>
                </a:lnTo>
                <a:lnTo>
                  <a:pt x="6200209" y="5489377"/>
                </a:lnTo>
                <a:cubicBezTo>
                  <a:pt x="4546965" y="3966269"/>
                  <a:pt x="3096216" y="2134873"/>
                  <a:pt x="1905776" y="655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815890B-C5D0-B55F-54CF-AE6577A6493B}"/>
              </a:ext>
            </a:extLst>
          </p:cNvPr>
          <p:cNvSpPr/>
          <p:nvPr/>
        </p:nvSpPr>
        <p:spPr>
          <a:xfrm rot="20209488" flipH="1">
            <a:off x="7377247" y="236462"/>
            <a:ext cx="6155965" cy="7055379"/>
          </a:xfrm>
          <a:custGeom>
            <a:avLst/>
            <a:gdLst>
              <a:gd name="connsiteX0" fmla="*/ 1753797 w 6155965"/>
              <a:gd name="connsiteY0" fmla="*/ 0 h 7055379"/>
              <a:gd name="connsiteX1" fmla="*/ 0 w 6155965"/>
              <a:gd name="connsiteY1" fmla="*/ 750780 h 7055379"/>
              <a:gd name="connsiteX2" fmla="*/ 2698924 w 6155965"/>
              <a:gd name="connsiteY2" fmla="*/ 7055379 h 7055379"/>
              <a:gd name="connsiteX3" fmla="*/ 6155965 w 6155965"/>
              <a:gd name="connsiteY3" fmla="*/ 5575460 h 7055379"/>
              <a:gd name="connsiteX4" fmla="*/ 5813277 w 6155965"/>
              <a:gd name="connsiteY4" fmla="*/ 5259185 h 7055379"/>
              <a:gd name="connsiteX5" fmla="*/ 2020938 w 6155965"/>
              <a:gd name="connsiteY5" fmla="*/ 465718 h 705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5965" h="7055379">
                <a:moveTo>
                  <a:pt x="1753797" y="0"/>
                </a:moveTo>
                <a:lnTo>
                  <a:pt x="0" y="750780"/>
                </a:lnTo>
                <a:lnTo>
                  <a:pt x="2698924" y="7055379"/>
                </a:lnTo>
                <a:lnTo>
                  <a:pt x="6155965" y="5575460"/>
                </a:lnTo>
                <a:lnTo>
                  <a:pt x="5813277" y="5259185"/>
                </a:lnTo>
                <a:cubicBezTo>
                  <a:pt x="4365712" y="3883630"/>
                  <a:pt x="3087333" y="2268924"/>
                  <a:pt x="2020938" y="465718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17C5A76-CF39-8BC2-DC37-B6B802D7558B}"/>
              </a:ext>
            </a:extLst>
          </p:cNvPr>
          <p:cNvSpPr/>
          <p:nvPr/>
        </p:nvSpPr>
        <p:spPr>
          <a:xfrm flipH="1">
            <a:off x="8992770" y="1168400"/>
            <a:ext cx="2430050" cy="1388228"/>
          </a:xfrm>
          <a:prstGeom prst="roundRect">
            <a:avLst>
              <a:gd name="adj" fmla="val 3787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>
            <a:outerShdw blurRad="152400" dist="76200" dir="5400000" algn="t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DD51333-3507-9F9D-2AE5-CD77842CC293}"/>
              </a:ext>
            </a:extLst>
          </p:cNvPr>
          <p:cNvSpPr/>
          <p:nvPr/>
        </p:nvSpPr>
        <p:spPr>
          <a:xfrm flipH="1">
            <a:off x="8352401" y="2947184"/>
            <a:ext cx="2430050" cy="1388228"/>
          </a:xfrm>
          <a:prstGeom prst="roundRect">
            <a:avLst>
              <a:gd name="adj" fmla="val 3787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>
            <a:outerShdw blurRad="152400" dist="76200" dir="5400000" algn="t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5DD3F26-264C-EAF8-FD93-53DFA7403664}"/>
              </a:ext>
            </a:extLst>
          </p:cNvPr>
          <p:cNvSpPr/>
          <p:nvPr/>
        </p:nvSpPr>
        <p:spPr>
          <a:xfrm flipH="1">
            <a:off x="7712032" y="4725967"/>
            <a:ext cx="2430050" cy="1388228"/>
          </a:xfrm>
          <a:prstGeom prst="roundRect">
            <a:avLst>
              <a:gd name="adj" fmla="val 3787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>
            <a:outerShdw blurRad="152400" dist="76200" dir="5400000" algn="t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D1AA1FD-1C91-A8B2-10FE-A10DED4D5023}"/>
              </a:ext>
            </a:extLst>
          </p:cNvPr>
          <p:cNvGrpSpPr/>
          <p:nvPr/>
        </p:nvGrpSpPr>
        <p:grpSpPr>
          <a:xfrm>
            <a:off x="507235" y="1562819"/>
            <a:ext cx="6940848" cy="860957"/>
            <a:chOff x="633734" y="1460375"/>
            <a:chExt cx="6940848" cy="86095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392CAA8-7BC0-768A-A26C-2F3DBECA0ED2}"/>
                </a:ext>
              </a:extLst>
            </p:cNvPr>
            <p:cNvGrpSpPr/>
            <p:nvPr/>
          </p:nvGrpSpPr>
          <p:grpSpPr>
            <a:xfrm>
              <a:off x="633734" y="1460375"/>
              <a:ext cx="1871590" cy="415094"/>
              <a:chOff x="1013253" y="1460375"/>
              <a:chExt cx="1871590" cy="415094"/>
            </a:xfrm>
          </p:grpSpPr>
          <p:sp>
            <p:nvSpPr>
              <p:cNvPr id="8" name="矩形: 剪去对角 7">
                <a:extLst>
                  <a:ext uri="{FF2B5EF4-FFF2-40B4-BE49-F238E27FC236}">
                    <a16:creationId xmlns:a16="http://schemas.microsoft.com/office/drawing/2014/main" id="{89C5C46F-9C92-DEE6-BE2D-8F07841389BD}"/>
                  </a:ext>
                </a:extLst>
              </p:cNvPr>
              <p:cNvSpPr/>
              <p:nvPr/>
            </p:nvSpPr>
            <p:spPr>
              <a:xfrm>
                <a:off x="1150704" y="1460375"/>
                <a:ext cx="1596688" cy="415094"/>
              </a:xfrm>
              <a:prstGeom prst="snip2DiagRect">
                <a:avLst>
                  <a:gd name="adj1" fmla="val 0"/>
                  <a:gd name="adj2" fmla="val 31565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5ECC1E2-AD41-8AD9-89F1-B033E1EB6606}"/>
                  </a:ext>
                </a:extLst>
              </p:cNvPr>
              <p:cNvSpPr txBox="1"/>
              <p:nvPr/>
            </p:nvSpPr>
            <p:spPr>
              <a:xfrm>
                <a:off x="1013253" y="1483338"/>
                <a:ext cx="187159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添加小标题</a:t>
                </a:r>
              </a:p>
            </p:txBody>
          </p:sp>
        </p:grpSp>
        <p:sp>
          <p:nvSpPr>
            <p:cNvPr id="11" name="文本框 100">
              <a:extLst>
                <a:ext uri="{FF2B5EF4-FFF2-40B4-BE49-F238E27FC236}">
                  <a16:creationId xmlns:a16="http://schemas.microsoft.com/office/drawing/2014/main" id="{0461085A-DD89-ADB3-6CB7-647DCD663C20}"/>
                </a:ext>
              </a:extLst>
            </p:cNvPr>
            <p:cNvSpPr txBox="1"/>
            <p:nvPr/>
          </p:nvSpPr>
          <p:spPr>
            <a:xfrm>
              <a:off x="895679" y="2013555"/>
              <a:ext cx="66789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A24474D-EF67-1EA3-E146-9C7BC8B6FDA4}"/>
              </a:ext>
            </a:extLst>
          </p:cNvPr>
          <p:cNvGrpSpPr/>
          <p:nvPr/>
        </p:nvGrpSpPr>
        <p:grpSpPr>
          <a:xfrm>
            <a:off x="507235" y="2655421"/>
            <a:ext cx="6940848" cy="860957"/>
            <a:chOff x="633734" y="1460375"/>
            <a:chExt cx="6940848" cy="86095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C32DC19-9989-A41F-9F5E-FAF9CCD2EF71}"/>
                </a:ext>
              </a:extLst>
            </p:cNvPr>
            <p:cNvGrpSpPr/>
            <p:nvPr/>
          </p:nvGrpSpPr>
          <p:grpSpPr>
            <a:xfrm>
              <a:off x="633734" y="1460375"/>
              <a:ext cx="1871590" cy="415094"/>
              <a:chOff x="1013253" y="1460375"/>
              <a:chExt cx="1871590" cy="415094"/>
            </a:xfrm>
          </p:grpSpPr>
          <p:sp>
            <p:nvSpPr>
              <p:cNvPr id="18" name="矩形: 剪去对角 17">
                <a:extLst>
                  <a:ext uri="{FF2B5EF4-FFF2-40B4-BE49-F238E27FC236}">
                    <a16:creationId xmlns:a16="http://schemas.microsoft.com/office/drawing/2014/main" id="{EC4B7E4E-BD61-9F34-F273-43FB0FC31005}"/>
                  </a:ext>
                </a:extLst>
              </p:cNvPr>
              <p:cNvSpPr/>
              <p:nvPr/>
            </p:nvSpPr>
            <p:spPr>
              <a:xfrm>
                <a:off x="1150704" y="1460375"/>
                <a:ext cx="1596688" cy="415094"/>
              </a:xfrm>
              <a:prstGeom prst="snip2DiagRect">
                <a:avLst>
                  <a:gd name="adj1" fmla="val 0"/>
                  <a:gd name="adj2" fmla="val 31565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86D3A31-DF60-58FD-863F-0769DFC70845}"/>
                  </a:ext>
                </a:extLst>
              </p:cNvPr>
              <p:cNvSpPr txBox="1"/>
              <p:nvPr/>
            </p:nvSpPr>
            <p:spPr>
              <a:xfrm>
                <a:off x="1013253" y="1483338"/>
                <a:ext cx="187159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添加小标题</a:t>
                </a:r>
              </a:p>
            </p:txBody>
          </p:sp>
        </p:grpSp>
        <p:sp>
          <p:nvSpPr>
            <p:cNvPr id="17" name="文本框 100">
              <a:extLst>
                <a:ext uri="{FF2B5EF4-FFF2-40B4-BE49-F238E27FC236}">
                  <a16:creationId xmlns:a16="http://schemas.microsoft.com/office/drawing/2014/main" id="{CC02D0CD-3CEF-F049-46CB-BDC7C8980C2D}"/>
                </a:ext>
              </a:extLst>
            </p:cNvPr>
            <p:cNvSpPr txBox="1"/>
            <p:nvPr/>
          </p:nvSpPr>
          <p:spPr>
            <a:xfrm>
              <a:off x="895679" y="2013555"/>
              <a:ext cx="66789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594C38-5C3E-EDF7-23E3-87A62814EE5F}"/>
              </a:ext>
            </a:extLst>
          </p:cNvPr>
          <p:cNvGrpSpPr/>
          <p:nvPr/>
        </p:nvGrpSpPr>
        <p:grpSpPr>
          <a:xfrm>
            <a:off x="507235" y="3748023"/>
            <a:ext cx="6940848" cy="860957"/>
            <a:chOff x="633734" y="1460375"/>
            <a:chExt cx="6940848" cy="86095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4EFC0F8-6C4F-9B79-CA40-C48C810C5CF9}"/>
                </a:ext>
              </a:extLst>
            </p:cNvPr>
            <p:cNvGrpSpPr/>
            <p:nvPr/>
          </p:nvGrpSpPr>
          <p:grpSpPr>
            <a:xfrm>
              <a:off x="633734" y="1460375"/>
              <a:ext cx="1871590" cy="415094"/>
              <a:chOff x="1013253" y="1460375"/>
              <a:chExt cx="1871590" cy="415094"/>
            </a:xfrm>
          </p:grpSpPr>
          <p:sp>
            <p:nvSpPr>
              <p:cNvPr id="23" name="矩形: 剪去对角 22">
                <a:extLst>
                  <a:ext uri="{FF2B5EF4-FFF2-40B4-BE49-F238E27FC236}">
                    <a16:creationId xmlns:a16="http://schemas.microsoft.com/office/drawing/2014/main" id="{05B0F435-22E9-E2ED-CBDE-916644B55962}"/>
                  </a:ext>
                </a:extLst>
              </p:cNvPr>
              <p:cNvSpPr/>
              <p:nvPr/>
            </p:nvSpPr>
            <p:spPr>
              <a:xfrm>
                <a:off x="1150704" y="1460375"/>
                <a:ext cx="1596688" cy="415094"/>
              </a:xfrm>
              <a:prstGeom prst="snip2DiagRect">
                <a:avLst>
                  <a:gd name="adj1" fmla="val 0"/>
                  <a:gd name="adj2" fmla="val 31565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55F49C5-0D16-532F-D168-482EC92FA50C}"/>
                  </a:ext>
                </a:extLst>
              </p:cNvPr>
              <p:cNvSpPr txBox="1"/>
              <p:nvPr/>
            </p:nvSpPr>
            <p:spPr>
              <a:xfrm>
                <a:off x="1013253" y="1483338"/>
                <a:ext cx="187159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添加小标题</a:t>
                </a:r>
              </a:p>
            </p:txBody>
          </p:sp>
        </p:grpSp>
        <p:sp>
          <p:nvSpPr>
            <p:cNvPr id="22" name="文本框 100">
              <a:extLst>
                <a:ext uri="{FF2B5EF4-FFF2-40B4-BE49-F238E27FC236}">
                  <a16:creationId xmlns:a16="http://schemas.microsoft.com/office/drawing/2014/main" id="{A60F1AE0-DE3E-43C4-238C-EAE4C64FE316}"/>
                </a:ext>
              </a:extLst>
            </p:cNvPr>
            <p:cNvSpPr txBox="1"/>
            <p:nvPr/>
          </p:nvSpPr>
          <p:spPr>
            <a:xfrm>
              <a:off x="895679" y="2013555"/>
              <a:ext cx="66789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17EBA01-A8C2-B5B4-C6D6-D4C9B413128C}"/>
              </a:ext>
            </a:extLst>
          </p:cNvPr>
          <p:cNvGrpSpPr/>
          <p:nvPr/>
        </p:nvGrpSpPr>
        <p:grpSpPr>
          <a:xfrm>
            <a:off x="507235" y="4840625"/>
            <a:ext cx="6940848" cy="860957"/>
            <a:chOff x="633734" y="1460375"/>
            <a:chExt cx="6940848" cy="8609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C2370FD-9112-0E32-AC7F-CC81E210D41A}"/>
                </a:ext>
              </a:extLst>
            </p:cNvPr>
            <p:cNvGrpSpPr/>
            <p:nvPr/>
          </p:nvGrpSpPr>
          <p:grpSpPr>
            <a:xfrm>
              <a:off x="633734" y="1460375"/>
              <a:ext cx="1871590" cy="415094"/>
              <a:chOff x="1013253" y="1460375"/>
              <a:chExt cx="1871590" cy="415094"/>
            </a:xfrm>
          </p:grpSpPr>
          <p:sp>
            <p:nvSpPr>
              <p:cNvPr id="28" name="矩形: 剪去对角 27">
                <a:extLst>
                  <a:ext uri="{FF2B5EF4-FFF2-40B4-BE49-F238E27FC236}">
                    <a16:creationId xmlns:a16="http://schemas.microsoft.com/office/drawing/2014/main" id="{41F91F07-88AD-0BA0-2DC9-E715C00BFB02}"/>
                  </a:ext>
                </a:extLst>
              </p:cNvPr>
              <p:cNvSpPr/>
              <p:nvPr/>
            </p:nvSpPr>
            <p:spPr>
              <a:xfrm>
                <a:off x="1150704" y="1460375"/>
                <a:ext cx="1596688" cy="415094"/>
              </a:xfrm>
              <a:prstGeom prst="snip2DiagRect">
                <a:avLst>
                  <a:gd name="adj1" fmla="val 0"/>
                  <a:gd name="adj2" fmla="val 31565"/>
                </a:avLst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7000CD9-25E9-4B94-720B-8E720D87E5D0}"/>
                  </a:ext>
                </a:extLst>
              </p:cNvPr>
              <p:cNvSpPr txBox="1"/>
              <p:nvPr/>
            </p:nvSpPr>
            <p:spPr>
              <a:xfrm>
                <a:off x="1013253" y="1483338"/>
                <a:ext cx="187159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添加小标题</a:t>
                </a:r>
              </a:p>
            </p:txBody>
          </p:sp>
        </p:grpSp>
        <p:sp>
          <p:nvSpPr>
            <p:cNvPr id="27" name="文本框 100">
              <a:extLst>
                <a:ext uri="{FF2B5EF4-FFF2-40B4-BE49-F238E27FC236}">
                  <a16:creationId xmlns:a16="http://schemas.microsoft.com/office/drawing/2014/main" id="{9BC46320-BC25-6990-FA54-BBA2C3A8E53F}"/>
                </a:ext>
              </a:extLst>
            </p:cNvPr>
            <p:cNvSpPr txBox="1"/>
            <p:nvPr/>
          </p:nvSpPr>
          <p:spPr>
            <a:xfrm>
              <a:off x="895679" y="2013555"/>
              <a:ext cx="66789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BA76A7C-6601-1C82-10AD-F036B42CFCA5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4012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C01BD9C-FAE8-7314-5A83-0A080820AC5B}"/>
              </a:ext>
            </a:extLst>
          </p:cNvPr>
          <p:cNvGrpSpPr/>
          <p:nvPr/>
        </p:nvGrpSpPr>
        <p:grpSpPr>
          <a:xfrm>
            <a:off x="735268" y="3449310"/>
            <a:ext cx="2132623" cy="2343836"/>
            <a:chOff x="778535" y="3429000"/>
            <a:chExt cx="2132623" cy="2343836"/>
          </a:xfrm>
        </p:grpSpPr>
        <p:sp>
          <p:nvSpPr>
            <p:cNvPr id="4" name="矩形: 剪去单角 3">
              <a:extLst>
                <a:ext uri="{FF2B5EF4-FFF2-40B4-BE49-F238E27FC236}">
                  <a16:creationId xmlns:a16="http://schemas.microsoft.com/office/drawing/2014/main" id="{9DC61033-FEBE-0968-4DBA-FC0744725E12}"/>
                </a:ext>
              </a:extLst>
            </p:cNvPr>
            <p:cNvSpPr/>
            <p:nvPr/>
          </p:nvSpPr>
          <p:spPr>
            <a:xfrm flipH="1">
              <a:off x="785583" y="3870136"/>
              <a:ext cx="2125575" cy="1902700"/>
            </a:xfrm>
            <a:prstGeom prst="snip1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E4259CE-F1D5-6860-A43D-3A08C1981B73}"/>
                </a:ext>
              </a:extLst>
            </p:cNvPr>
            <p:cNvSpPr txBox="1"/>
            <p:nvPr/>
          </p:nvSpPr>
          <p:spPr>
            <a:xfrm>
              <a:off x="778535" y="3429000"/>
              <a:ext cx="1808725" cy="441135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E63E1D">
                          <a:lumMod val="75000"/>
                        </a:srgbClr>
                      </a:gs>
                      <a:gs pos="0">
                        <a:srgbClr val="E63E1D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4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6" name="文本框 100">
              <a:extLst>
                <a:ext uri="{FF2B5EF4-FFF2-40B4-BE49-F238E27FC236}">
                  <a16:creationId xmlns:a16="http://schemas.microsoft.com/office/drawing/2014/main" id="{DBF1B2D4-71CC-A4D7-9725-85600D787A0A}"/>
                </a:ext>
              </a:extLst>
            </p:cNvPr>
            <p:cNvSpPr txBox="1"/>
            <p:nvPr/>
          </p:nvSpPr>
          <p:spPr>
            <a:xfrm>
              <a:off x="962168" y="4123476"/>
              <a:ext cx="1772407" cy="1465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0B2B35-FEED-88AC-CEC6-2CF5DEDE2518}"/>
              </a:ext>
            </a:extLst>
          </p:cNvPr>
          <p:cNvGrpSpPr/>
          <p:nvPr/>
        </p:nvGrpSpPr>
        <p:grpSpPr>
          <a:xfrm>
            <a:off x="2860844" y="2960666"/>
            <a:ext cx="2324412" cy="2832479"/>
            <a:chOff x="2904111" y="2940356"/>
            <a:chExt cx="2324412" cy="2832479"/>
          </a:xfrm>
        </p:grpSpPr>
        <p:sp>
          <p:nvSpPr>
            <p:cNvPr id="8" name="矩形: 剪去单角 7">
              <a:extLst>
                <a:ext uri="{FF2B5EF4-FFF2-40B4-BE49-F238E27FC236}">
                  <a16:creationId xmlns:a16="http://schemas.microsoft.com/office/drawing/2014/main" id="{B5AD6C63-E2E1-491F-FBED-0886560A3EE2}"/>
                </a:ext>
              </a:extLst>
            </p:cNvPr>
            <p:cNvSpPr/>
            <p:nvPr/>
          </p:nvSpPr>
          <p:spPr>
            <a:xfrm flipH="1">
              <a:off x="2904111" y="3377978"/>
              <a:ext cx="2125575" cy="2394857"/>
            </a:xfrm>
            <a:prstGeom prst="snip1Rect">
              <a:avLst>
                <a:gd name="adj" fmla="val 23624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AB0154-FEFF-0102-6296-66CABA06178C}"/>
                </a:ext>
              </a:extLst>
            </p:cNvPr>
            <p:cNvSpPr txBox="1"/>
            <p:nvPr/>
          </p:nvSpPr>
          <p:spPr>
            <a:xfrm>
              <a:off x="3419798" y="2940356"/>
              <a:ext cx="1808725" cy="441135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</a:t>
              </a:r>
              <a:endParaRPr lang="en-US" altLang="zh-CN" dirty="0"/>
            </a:p>
          </p:txBody>
        </p:sp>
        <p:sp>
          <p:nvSpPr>
            <p:cNvPr id="10" name="文本框 100">
              <a:extLst>
                <a:ext uri="{FF2B5EF4-FFF2-40B4-BE49-F238E27FC236}">
                  <a16:creationId xmlns:a16="http://schemas.microsoft.com/office/drawing/2014/main" id="{9E241A31-EB0A-A2D3-525E-7F4BB85240EE}"/>
                </a:ext>
              </a:extLst>
            </p:cNvPr>
            <p:cNvSpPr txBox="1"/>
            <p:nvPr/>
          </p:nvSpPr>
          <p:spPr>
            <a:xfrm>
              <a:off x="3119600" y="3843399"/>
              <a:ext cx="1739458" cy="1745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4CA2CA-1339-E6C0-DC94-821925720FD9}"/>
              </a:ext>
            </a:extLst>
          </p:cNvPr>
          <p:cNvGrpSpPr/>
          <p:nvPr/>
        </p:nvGrpSpPr>
        <p:grpSpPr>
          <a:xfrm>
            <a:off x="4986420" y="2467294"/>
            <a:ext cx="2295111" cy="3325849"/>
            <a:chOff x="5029687" y="2446984"/>
            <a:chExt cx="2295111" cy="3325849"/>
          </a:xfrm>
        </p:grpSpPr>
        <p:sp>
          <p:nvSpPr>
            <p:cNvPr id="12" name="矩形: 剪去单角 11">
              <a:extLst>
                <a:ext uri="{FF2B5EF4-FFF2-40B4-BE49-F238E27FC236}">
                  <a16:creationId xmlns:a16="http://schemas.microsoft.com/office/drawing/2014/main" id="{7E767AAF-079A-D02F-0458-D8DFA03A14B1}"/>
                </a:ext>
              </a:extLst>
            </p:cNvPr>
            <p:cNvSpPr/>
            <p:nvPr/>
          </p:nvSpPr>
          <p:spPr>
            <a:xfrm flipH="1">
              <a:off x="5029687" y="2888120"/>
              <a:ext cx="2125575" cy="2884713"/>
            </a:xfrm>
            <a:prstGeom prst="snip1Rect">
              <a:avLst>
                <a:gd name="adj" fmla="val 23624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4EAE64F-A132-AC60-953D-7DCAF30F72D9}"/>
                </a:ext>
              </a:extLst>
            </p:cNvPr>
            <p:cNvSpPr txBox="1"/>
            <p:nvPr/>
          </p:nvSpPr>
          <p:spPr>
            <a:xfrm>
              <a:off x="5516073" y="2446984"/>
              <a:ext cx="1808725" cy="441135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</a:t>
              </a:r>
              <a:endParaRPr lang="en-US" altLang="zh-CN" dirty="0"/>
            </a:p>
          </p:txBody>
        </p:sp>
        <p:sp>
          <p:nvSpPr>
            <p:cNvPr id="14" name="文本框 100">
              <a:extLst>
                <a:ext uri="{FF2B5EF4-FFF2-40B4-BE49-F238E27FC236}">
                  <a16:creationId xmlns:a16="http://schemas.microsoft.com/office/drawing/2014/main" id="{E24D6983-5450-CD9F-41BF-3393C6875898}"/>
                </a:ext>
              </a:extLst>
            </p:cNvPr>
            <p:cNvSpPr txBox="1"/>
            <p:nvPr/>
          </p:nvSpPr>
          <p:spPr>
            <a:xfrm>
              <a:off x="5244083" y="3563323"/>
              <a:ext cx="1739458" cy="2025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F68786B-00F0-45C7-21AB-551FE35084D5}"/>
              </a:ext>
            </a:extLst>
          </p:cNvPr>
          <p:cNvGrpSpPr/>
          <p:nvPr/>
        </p:nvGrpSpPr>
        <p:grpSpPr>
          <a:xfrm>
            <a:off x="7111995" y="1977437"/>
            <a:ext cx="2275922" cy="3815707"/>
            <a:chOff x="7155262" y="1957127"/>
            <a:chExt cx="2275922" cy="3815707"/>
          </a:xfrm>
        </p:grpSpPr>
        <p:sp>
          <p:nvSpPr>
            <p:cNvPr id="16" name="矩形: 剪去单角 15">
              <a:extLst>
                <a:ext uri="{FF2B5EF4-FFF2-40B4-BE49-F238E27FC236}">
                  <a16:creationId xmlns:a16="http://schemas.microsoft.com/office/drawing/2014/main" id="{8CB19997-E37E-7BD9-B041-4B5CD9B89B3A}"/>
                </a:ext>
              </a:extLst>
            </p:cNvPr>
            <p:cNvSpPr/>
            <p:nvPr/>
          </p:nvSpPr>
          <p:spPr>
            <a:xfrm flipH="1">
              <a:off x="7155262" y="2398263"/>
              <a:ext cx="2125575" cy="3374571"/>
            </a:xfrm>
            <a:prstGeom prst="snip1Rect">
              <a:avLst>
                <a:gd name="adj" fmla="val 23624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0B80C23-DF83-7451-6EB0-8321351BEE71}"/>
                </a:ext>
              </a:extLst>
            </p:cNvPr>
            <p:cNvSpPr txBox="1"/>
            <p:nvPr/>
          </p:nvSpPr>
          <p:spPr>
            <a:xfrm>
              <a:off x="7622459" y="1957127"/>
              <a:ext cx="1808725" cy="441135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</a:t>
              </a:r>
              <a:endParaRPr lang="en-US" altLang="zh-CN" dirty="0"/>
            </a:p>
          </p:txBody>
        </p:sp>
        <p:sp>
          <p:nvSpPr>
            <p:cNvPr id="18" name="文本框 100">
              <a:extLst>
                <a:ext uri="{FF2B5EF4-FFF2-40B4-BE49-F238E27FC236}">
                  <a16:creationId xmlns:a16="http://schemas.microsoft.com/office/drawing/2014/main" id="{E720BE8B-29F8-6983-9054-AEC38164A634}"/>
                </a:ext>
              </a:extLst>
            </p:cNvPr>
            <p:cNvSpPr txBox="1"/>
            <p:nvPr/>
          </p:nvSpPr>
          <p:spPr>
            <a:xfrm>
              <a:off x="7368566" y="2723093"/>
              <a:ext cx="1739458" cy="2865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，以便观者可以准确理解您所传达的信息。</a:t>
              </a: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6473446-DEBB-E70B-80DB-768866A57C47}"/>
              </a:ext>
            </a:extLst>
          </p:cNvPr>
          <p:cNvGrpSpPr/>
          <p:nvPr/>
        </p:nvGrpSpPr>
        <p:grpSpPr>
          <a:xfrm>
            <a:off x="9237571" y="1471253"/>
            <a:ext cx="2238062" cy="4321892"/>
            <a:chOff x="9280838" y="1450943"/>
            <a:chExt cx="2238062" cy="4321892"/>
          </a:xfrm>
        </p:grpSpPr>
        <p:sp>
          <p:nvSpPr>
            <p:cNvPr id="20" name="矩形: 剪去单角 19">
              <a:extLst>
                <a:ext uri="{FF2B5EF4-FFF2-40B4-BE49-F238E27FC236}">
                  <a16:creationId xmlns:a16="http://schemas.microsoft.com/office/drawing/2014/main" id="{645948BF-7264-D418-D734-AFD15C7CEBDA}"/>
                </a:ext>
              </a:extLst>
            </p:cNvPr>
            <p:cNvSpPr/>
            <p:nvPr/>
          </p:nvSpPr>
          <p:spPr>
            <a:xfrm flipH="1">
              <a:off x="9280838" y="1892078"/>
              <a:ext cx="2125575" cy="3880757"/>
            </a:xfrm>
            <a:prstGeom prst="snip1Rect">
              <a:avLst>
                <a:gd name="adj" fmla="val 23624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7006A3-4B0D-7E60-ACB5-8E6B8A7BDBD5}"/>
                </a:ext>
              </a:extLst>
            </p:cNvPr>
            <p:cNvSpPr txBox="1"/>
            <p:nvPr/>
          </p:nvSpPr>
          <p:spPr>
            <a:xfrm>
              <a:off x="9710175" y="1450943"/>
              <a:ext cx="1808725" cy="441135"/>
            </a:xfrm>
            <a:prstGeom prst="rect">
              <a:avLst/>
            </a:prstGeom>
            <a:noFill/>
            <a:effectLst/>
          </p:spPr>
          <p:txBody>
            <a:bodyPr wrap="square" lIns="60798" tIns="30399" rIns="60798" bIns="30399" rtlCol="0">
              <a:spAutoFit/>
            </a:bodyPr>
            <a:lstStyle>
              <a:defPPr>
                <a:defRPr lang="zh-CN"/>
              </a:defPPr>
              <a:lvl1pPr marR="0" lvl="0" indent="0" defTabSz="914034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</a:t>
              </a:r>
              <a:endParaRPr lang="en-US" altLang="zh-CN" dirty="0"/>
            </a:p>
          </p:txBody>
        </p:sp>
        <p:sp>
          <p:nvSpPr>
            <p:cNvPr id="22" name="文本框 100">
              <a:extLst>
                <a:ext uri="{FF2B5EF4-FFF2-40B4-BE49-F238E27FC236}">
                  <a16:creationId xmlns:a16="http://schemas.microsoft.com/office/drawing/2014/main" id="{FD3EADEC-DF31-98C0-925C-5C3FAEDCB78D}"/>
                </a:ext>
              </a:extLst>
            </p:cNvPr>
            <p:cNvSpPr txBox="1"/>
            <p:nvPr/>
          </p:nvSpPr>
          <p:spPr>
            <a:xfrm>
              <a:off x="9493047" y="2443016"/>
              <a:ext cx="1739458" cy="3146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sym typeface="思源宋体 CN Medium" panose="02020500000000000000" pitchFamily="18" charset="-122"/>
                </a:rPr>
                <a:t>，以便观者可以准确理解您所传达的信息。</a:t>
              </a: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单击此处输入你的正文，请尽量言简意赅的阐述观点，根据需要可酌情增减文字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C2A4FA-3477-B5CD-071E-84BC94A8535F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BAD57BA-6011-36F9-BA3F-174AFDE35E74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C55D91C-A3AD-5C91-04C4-9503EC7419C8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7397FB1-5366-D3FD-FEF2-DC797B2456E5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F78F060-A62B-3B9D-4209-2AB58783B3E9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1262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id="{2CA1A967-26E4-04B4-1119-A4152ECDF639}"/>
              </a:ext>
            </a:extLst>
          </p:cNvPr>
          <p:cNvGrpSpPr/>
          <p:nvPr/>
        </p:nvGrpSpPr>
        <p:grpSpPr>
          <a:xfrm>
            <a:off x="1014353" y="1614420"/>
            <a:ext cx="10163294" cy="3629160"/>
            <a:chOff x="821636" y="1614420"/>
            <a:chExt cx="10163294" cy="3629160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23ABD24-4781-12B1-712D-7C943DD51374}"/>
                </a:ext>
              </a:extLst>
            </p:cNvPr>
            <p:cNvSpPr/>
            <p:nvPr/>
          </p:nvSpPr>
          <p:spPr>
            <a:xfrm>
              <a:off x="1207069" y="1929033"/>
              <a:ext cx="9777861" cy="299993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2">
                  <a:alpha val="67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71E041E-0171-3757-38C5-22024D514D40}"/>
                </a:ext>
              </a:extLst>
            </p:cNvPr>
            <p:cNvSpPr/>
            <p:nvPr/>
          </p:nvSpPr>
          <p:spPr>
            <a:xfrm>
              <a:off x="821636" y="1614420"/>
              <a:ext cx="3629160" cy="3629160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641CEB0F-6008-EE74-6ABF-264CF54ED535}"/>
                </a:ext>
              </a:extLst>
            </p:cNvPr>
            <p:cNvSpPr/>
            <p:nvPr/>
          </p:nvSpPr>
          <p:spPr>
            <a:xfrm>
              <a:off x="1698448" y="2211672"/>
              <a:ext cx="8956300" cy="2434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D5D10B-FB9E-96EA-C822-19576888FD16}"/>
                </a:ext>
              </a:extLst>
            </p:cNvPr>
            <p:cNvGrpSpPr/>
            <p:nvPr/>
          </p:nvGrpSpPr>
          <p:grpSpPr>
            <a:xfrm>
              <a:off x="981835" y="1774619"/>
              <a:ext cx="3308762" cy="3308762"/>
              <a:chOff x="981835" y="1774619"/>
              <a:chExt cx="3308762" cy="3308762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0893316-7F88-0BEB-C94B-FCFF985D8025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25400">
                <a:solidFill>
                  <a:schemeClr val="accent2"/>
                </a:solidFill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00B26AB-EC49-1445-2978-228264A67EBA}"/>
                  </a:ext>
                </a:extLst>
              </p:cNvPr>
              <p:cNvSpPr/>
              <p:nvPr/>
            </p:nvSpPr>
            <p:spPr>
              <a:xfrm>
                <a:off x="981835" y="1774619"/>
                <a:ext cx="3308762" cy="3308762"/>
              </a:xfrm>
              <a:prstGeom prst="ellipse">
                <a:avLst/>
              </a:prstGeom>
              <a:solidFill>
                <a:schemeClr val="accent1">
                  <a:alpha val="4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6A0F0CC-69D5-F318-D7F1-B4163B0395AF}"/>
                </a:ext>
              </a:extLst>
            </p:cNvPr>
            <p:cNvSpPr txBox="1"/>
            <p:nvPr/>
          </p:nvSpPr>
          <p:spPr>
            <a:xfrm>
              <a:off x="1017687" y="2321005"/>
              <a:ext cx="323705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chemeClr val="bg1"/>
                  </a:solidFill>
                  <a:latin typeface="+mj-lt"/>
                  <a:ea typeface="思源宋体 CN Medium" panose="02020500000000000000" pitchFamily="18" charset="-122"/>
                </a:rPr>
                <a:t>02</a:t>
              </a:r>
              <a:endParaRPr lang="zh-CN" altLang="en-US" sz="13800" dirty="0">
                <a:solidFill>
                  <a:schemeClr val="bg1"/>
                </a:solidFill>
                <a:latin typeface="+mj-lt"/>
                <a:ea typeface="思源宋体 CN Medium" panose="02020500000000000000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B25CA58-D7EF-E95D-C78F-72B98E6472F9}"/>
                </a:ext>
              </a:extLst>
            </p:cNvPr>
            <p:cNvSpPr txBox="1"/>
            <p:nvPr/>
          </p:nvSpPr>
          <p:spPr>
            <a:xfrm>
              <a:off x="5128430" y="2767281"/>
              <a:ext cx="5526318" cy="132343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8800" b="0" u="none" strike="noStrike" cap="none" normalizeH="0" baseline="0">
                  <a:ln>
                    <a:noFill/>
                  </a:ln>
                  <a:gradFill>
                    <a:gsLst>
                      <a:gs pos="76000">
                        <a:schemeClr val="accent1"/>
                      </a:gs>
                      <a:gs pos="0">
                        <a:schemeClr val="accent2"/>
                      </a:gs>
                    </a:gsLst>
                    <a:lin ang="5400000" scaled="0"/>
                  </a:gradFill>
                  <a:effectLst>
                    <a:outerShdw blurRad="127000" dist="63500" dir="2700000" algn="tl" rotWithShape="0">
                      <a:schemeClr val="accent1">
                        <a:alpha val="20000"/>
                      </a:scheme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8000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F210E965-DA69-DD3A-0CD3-E4AB04EAC93F}"/>
              </a:ext>
            </a:extLst>
          </p:cNvPr>
          <p:cNvGrpSpPr/>
          <p:nvPr/>
        </p:nvGrpSpPr>
        <p:grpSpPr>
          <a:xfrm>
            <a:off x="5926694" y="5572066"/>
            <a:ext cx="6265306" cy="1285934"/>
            <a:chOff x="3856383" y="5140382"/>
            <a:chExt cx="8504923" cy="1745608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EF3AC18-A6F9-33DF-56B1-9E34E8325D2A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97BFA22-22D5-4B32-AE2C-FAC301551290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CB9B9489-9E60-8E6F-F9DB-1718DE25BE57}"/>
              </a:ext>
            </a:extLst>
          </p:cNvPr>
          <p:cNvGrpSpPr/>
          <p:nvPr/>
        </p:nvGrpSpPr>
        <p:grpSpPr>
          <a:xfrm flipH="1" flipV="1">
            <a:off x="0" y="-36938"/>
            <a:ext cx="4996795" cy="1025576"/>
            <a:chOff x="3856383" y="5140382"/>
            <a:chExt cx="8504923" cy="1745608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9408D50-08A3-3300-68AF-8192ACEECE0C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79DEA45-E21F-CBB2-D9B2-410B2631D343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6192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42D836E-09A0-E390-2FB6-44FFB528AB3E}"/>
              </a:ext>
            </a:extLst>
          </p:cNvPr>
          <p:cNvGrpSpPr/>
          <p:nvPr/>
        </p:nvGrpSpPr>
        <p:grpSpPr>
          <a:xfrm rot="5400000" flipH="1">
            <a:off x="9123521" y="3995135"/>
            <a:ext cx="321536" cy="177017"/>
            <a:chOff x="5089708" y="3816547"/>
            <a:chExt cx="1006291" cy="490195"/>
          </a:xfrm>
          <a:gradFill>
            <a:gsLst>
              <a:gs pos="95575">
                <a:schemeClr val="accent2"/>
              </a:gs>
              <a:gs pos="0">
                <a:schemeClr val="accent3"/>
              </a:gs>
            </a:gsLst>
            <a:lin ang="7800000" scaled="0"/>
          </a:gradFill>
        </p:grpSpPr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8BFA4A28-2E87-71FA-3110-60796AE0F4DF}"/>
                </a:ext>
              </a:extLst>
            </p:cNvPr>
            <p:cNvSpPr/>
            <p:nvPr/>
          </p:nvSpPr>
          <p:spPr>
            <a:xfrm flipH="1">
              <a:off x="5773752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6" name="箭头: V 形 5">
              <a:extLst>
                <a:ext uri="{FF2B5EF4-FFF2-40B4-BE49-F238E27FC236}">
                  <a16:creationId xmlns:a16="http://schemas.microsoft.com/office/drawing/2014/main" id="{B3785836-31A9-C3DE-981E-ABA03CA934D4}"/>
                </a:ext>
              </a:extLst>
            </p:cNvPr>
            <p:cNvSpPr/>
            <p:nvPr/>
          </p:nvSpPr>
          <p:spPr>
            <a:xfrm flipH="1">
              <a:off x="5089708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E8039D6B-F50A-3FD7-EEB9-ED9B723E367A}"/>
                </a:ext>
              </a:extLst>
            </p:cNvPr>
            <p:cNvSpPr/>
            <p:nvPr/>
          </p:nvSpPr>
          <p:spPr>
            <a:xfrm flipH="1">
              <a:off x="5431730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872F286-FBC4-D490-A9F4-C14FC367443E}"/>
              </a:ext>
            </a:extLst>
          </p:cNvPr>
          <p:cNvSpPr txBox="1"/>
          <p:nvPr/>
        </p:nvSpPr>
        <p:spPr>
          <a:xfrm>
            <a:off x="3399469" y="1484404"/>
            <a:ext cx="5410662" cy="430724"/>
          </a:xfrm>
          <a:prstGeom prst="rect">
            <a:avLst/>
          </a:prstGeom>
          <a:noFill/>
          <a:effectLst/>
        </p:spPr>
        <p:txBody>
          <a:bodyPr wrap="square" lIns="60798" tIns="30399" rIns="60798" bIns="30399" rtlCol="0">
            <a:spAutoFit/>
          </a:bodyPr>
          <a:lstStyle>
            <a:defPPr>
              <a:defRPr lang="zh-CN"/>
            </a:defPPr>
            <a:lvl1pPr marR="0" lvl="0" indent="0" defTabSz="91403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单击此处添加文本说明</a:t>
            </a:r>
            <a:endParaRPr lang="en-US" altLang="zh-CN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1E9A513-CFF7-E474-6CA5-8111A95B63CE}"/>
              </a:ext>
            </a:extLst>
          </p:cNvPr>
          <p:cNvSpPr/>
          <p:nvPr/>
        </p:nvSpPr>
        <p:spPr>
          <a:xfrm>
            <a:off x="1638226" y="1915128"/>
            <a:ext cx="8933150" cy="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B7F50B1-A579-8841-08D1-D1FA2CD28192}"/>
              </a:ext>
            </a:extLst>
          </p:cNvPr>
          <p:cNvGrpSpPr/>
          <p:nvPr/>
        </p:nvGrpSpPr>
        <p:grpSpPr>
          <a:xfrm flipH="1">
            <a:off x="4353772" y="2960669"/>
            <a:ext cx="321536" cy="177017"/>
            <a:chOff x="5089708" y="3816547"/>
            <a:chExt cx="1006291" cy="490195"/>
          </a:xfrm>
          <a:gradFill>
            <a:gsLst>
              <a:gs pos="95575">
                <a:schemeClr val="accent2"/>
              </a:gs>
              <a:gs pos="0">
                <a:schemeClr val="accent3"/>
              </a:gs>
            </a:gsLst>
            <a:lin ang="7800000" scaled="0"/>
          </a:gradFill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3A5EDEA0-8D00-AA4B-EB83-F959177E58D7}"/>
                </a:ext>
              </a:extLst>
            </p:cNvPr>
            <p:cNvSpPr/>
            <p:nvPr/>
          </p:nvSpPr>
          <p:spPr>
            <a:xfrm flipH="1">
              <a:off x="5773752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F9568C35-C26D-9CD6-769E-8BFB626CC308}"/>
                </a:ext>
              </a:extLst>
            </p:cNvPr>
            <p:cNvSpPr/>
            <p:nvPr/>
          </p:nvSpPr>
          <p:spPr>
            <a:xfrm flipH="1">
              <a:off x="5089708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9C4DAC80-82A7-C5D1-E37E-F49FF2AA4B01}"/>
                </a:ext>
              </a:extLst>
            </p:cNvPr>
            <p:cNvSpPr/>
            <p:nvPr/>
          </p:nvSpPr>
          <p:spPr>
            <a:xfrm flipH="1">
              <a:off x="5431730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DC5D622-D437-8EB8-EDBF-D33FE77284A2}"/>
              </a:ext>
            </a:extLst>
          </p:cNvPr>
          <p:cNvGrpSpPr/>
          <p:nvPr/>
        </p:nvGrpSpPr>
        <p:grpSpPr>
          <a:xfrm flipH="1">
            <a:off x="7534294" y="2960669"/>
            <a:ext cx="321536" cy="177017"/>
            <a:chOff x="5089708" y="3816547"/>
            <a:chExt cx="1006291" cy="490195"/>
          </a:xfrm>
          <a:gradFill>
            <a:gsLst>
              <a:gs pos="95575">
                <a:schemeClr val="accent2"/>
              </a:gs>
              <a:gs pos="0">
                <a:schemeClr val="accent3"/>
              </a:gs>
            </a:gsLst>
            <a:lin ang="7800000" scaled="0"/>
          </a:gradFill>
        </p:grpSpPr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3DF08419-F6B7-4E68-FC1C-9216BD6E5E9C}"/>
                </a:ext>
              </a:extLst>
            </p:cNvPr>
            <p:cNvSpPr/>
            <p:nvPr/>
          </p:nvSpPr>
          <p:spPr>
            <a:xfrm flipH="1">
              <a:off x="5773752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4179E171-D6CF-6432-A514-4907A65371F6}"/>
                </a:ext>
              </a:extLst>
            </p:cNvPr>
            <p:cNvSpPr/>
            <p:nvPr/>
          </p:nvSpPr>
          <p:spPr>
            <a:xfrm flipH="1">
              <a:off x="5089708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29" name="箭头: V 形 28">
              <a:extLst>
                <a:ext uri="{FF2B5EF4-FFF2-40B4-BE49-F238E27FC236}">
                  <a16:creationId xmlns:a16="http://schemas.microsoft.com/office/drawing/2014/main" id="{2F3EA50E-089D-1EC7-2A69-CD9148AE31B9}"/>
                </a:ext>
              </a:extLst>
            </p:cNvPr>
            <p:cNvSpPr/>
            <p:nvPr/>
          </p:nvSpPr>
          <p:spPr>
            <a:xfrm flipH="1">
              <a:off x="5431730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8C677E5-DD89-1B2D-DA20-5684A8DC67F5}"/>
              </a:ext>
            </a:extLst>
          </p:cNvPr>
          <p:cNvGrpSpPr/>
          <p:nvPr/>
        </p:nvGrpSpPr>
        <p:grpSpPr>
          <a:xfrm>
            <a:off x="7534294" y="5012428"/>
            <a:ext cx="321536" cy="177017"/>
            <a:chOff x="5089708" y="3816547"/>
            <a:chExt cx="1006291" cy="490195"/>
          </a:xfrm>
          <a:gradFill>
            <a:gsLst>
              <a:gs pos="95575">
                <a:schemeClr val="accent2"/>
              </a:gs>
              <a:gs pos="0">
                <a:schemeClr val="accent3"/>
              </a:gs>
            </a:gsLst>
            <a:lin ang="7800000" scaled="0"/>
          </a:gradFill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817FFA88-449C-B0E1-2D62-8075AF045E41}"/>
                </a:ext>
              </a:extLst>
            </p:cNvPr>
            <p:cNvSpPr/>
            <p:nvPr/>
          </p:nvSpPr>
          <p:spPr>
            <a:xfrm flipH="1">
              <a:off x="5773752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02B48922-C528-A45E-0572-949615FBF2EE}"/>
                </a:ext>
              </a:extLst>
            </p:cNvPr>
            <p:cNvSpPr/>
            <p:nvPr/>
          </p:nvSpPr>
          <p:spPr>
            <a:xfrm flipH="1">
              <a:off x="5089708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45" name="箭头: V 形 44">
              <a:extLst>
                <a:ext uri="{FF2B5EF4-FFF2-40B4-BE49-F238E27FC236}">
                  <a16:creationId xmlns:a16="http://schemas.microsoft.com/office/drawing/2014/main" id="{674F3F7A-7034-8CFA-3E05-B040D22C7967}"/>
                </a:ext>
              </a:extLst>
            </p:cNvPr>
            <p:cNvSpPr/>
            <p:nvPr/>
          </p:nvSpPr>
          <p:spPr>
            <a:xfrm flipH="1">
              <a:off x="5431730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C92F73F-8943-69C7-0AD2-78BD5364C476}"/>
              </a:ext>
            </a:extLst>
          </p:cNvPr>
          <p:cNvGrpSpPr/>
          <p:nvPr/>
        </p:nvGrpSpPr>
        <p:grpSpPr>
          <a:xfrm>
            <a:off x="1709254" y="2365389"/>
            <a:ext cx="2430050" cy="1367576"/>
            <a:chOff x="1540701" y="2536518"/>
            <a:chExt cx="2430050" cy="136757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47502325-EA57-06F0-4401-53E3E2D4D66E}"/>
                </a:ext>
              </a:extLst>
            </p:cNvPr>
            <p:cNvSpPr/>
            <p:nvPr/>
          </p:nvSpPr>
          <p:spPr>
            <a:xfrm>
              <a:off x="1540701" y="2763864"/>
              <a:ext cx="2430050" cy="1140230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29AB35A-3B09-6E0E-7CEC-71E07E7A7A97}"/>
                </a:ext>
              </a:extLst>
            </p:cNvPr>
            <p:cNvGrpSpPr/>
            <p:nvPr/>
          </p:nvGrpSpPr>
          <p:grpSpPr>
            <a:xfrm>
              <a:off x="1949609" y="2536518"/>
              <a:ext cx="1612234" cy="451196"/>
              <a:chOff x="1891430" y="2536518"/>
              <a:chExt cx="1612234" cy="451196"/>
            </a:xfrm>
          </p:grpSpPr>
          <p:sp>
            <p:nvSpPr>
              <p:cNvPr id="14" name="矩形: 对角圆角 13">
                <a:extLst>
                  <a:ext uri="{FF2B5EF4-FFF2-40B4-BE49-F238E27FC236}">
                    <a16:creationId xmlns:a16="http://schemas.microsoft.com/office/drawing/2014/main" id="{B27E7715-3358-ABBE-44A1-17E9311BCFED}"/>
                  </a:ext>
                </a:extLst>
              </p:cNvPr>
              <p:cNvSpPr/>
              <p:nvPr/>
            </p:nvSpPr>
            <p:spPr>
              <a:xfrm>
                <a:off x="1891430" y="2536518"/>
                <a:ext cx="1612234" cy="451196"/>
              </a:xfrm>
              <a:prstGeom prst="round2DiagRect">
                <a:avLst>
                  <a:gd name="adj1" fmla="val 6400"/>
                  <a:gd name="adj2" fmla="val 50000"/>
                </a:avLst>
              </a:prstGeom>
              <a:gradFill>
                <a:gsLst>
                  <a:gs pos="95575">
                    <a:schemeClr val="accent2"/>
                  </a:gs>
                  <a:gs pos="0">
                    <a:schemeClr val="accent3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黑体 CN Regular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7C95031-F05F-4FB4-B578-06BF43EF77AE}"/>
                  </a:ext>
                </a:extLst>
              </p:cNvPr>
              <p:cNvSpPr txBox="1"/>
              <p:nvPr/>
            </p:nvSpPr>
            <p:spPr>
              <a:xfrm>
                <a:off x="1962424" y="2574241"/>
                <a:ext cx="1470247" cy="375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  <p:sp>
          <p:nvSpPr>
            <p:cNvPr id="13" name="文本框 100">
              <a:extLst>
                <a:ext uri="{FF2B5EF4-FFF2-40B4-BE49-F238E27FC236}">
                  <a16:creationId xmlns:a16="http://schemas.microsoft.com/office/drawing/2014/main" id="{24F8BBA5-B2A9-3A2E-C326-2D2AE8D7245F}"/>
                </a:ext>
              </a:extLst>
            </p:cNvPr>
            <p:cNvSpPr txBox="1"/>
            <p:nvPr/>
          </p:nvSpPr>
          <p:spPr>
            <a:xfrm>
              <a:off x="1660220" y="3139614"/>
              <a:ext cx="2191013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3C40D27-121A-3584-77AE-C37AA1DDB2AF}"/>
              </a:ext>
            </a:extLst>
          </p:cNvPr>
          <p:cNvGrpSpPr/>
          <p:nvPr/>
        </p:nvGrpSpPr>
        <p:grpSpPr>
          <a:xfrm>
            <a:off x="4889776" y="2365389"/>
            <a:ext cx="2430050" cy="1367576"/>
            <a:chOff x="1540701" y="2536518"/>
            <a:chExt cx="2430050" cy="136757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46EA55D-4788-1A27-ED1B-1DC82A14D973}"/>
                </a:ext>
              </a:extLst>
            </p:cNvPr>
            <p:cNvSpPr/>
            <p:nvPr/>
          </p:nvSpPr>
          <p:spPr>
            <a:xfrm>
              <a:off x="1540701" y="2763864"/>
              <a:ext cx="2430050" cy="1140230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852D6F6-6927-201D-5644-9332A47CA8E5}"/>
                </a:ext>
              </a:extLst>
            </p:cNvPr>
            <p:cNvGrpSpPr/>
            <p:nvPr/>
          </p:nvGrpSpPr>
          <p:grpSpPr>
            <a:xfrm>
              <a:off x="1949609" y="2536518"/>
              <a:ext cx="1612234" cy="451196"/>
              <a:chOff x="1891430" y="2536518"/>
              <a:chExt cx="1612234" cy="451196"/>
            </a:xfrm>
          </p:grpSpPr>
          <p:sp>
            <p:nvSpPr>
              <p:cNvPr id="24" name="矩形: 对角圆角 23">
                <a:extLst>
                  <a:ext uri="{FF2B5EF4-FFF2-40B4-BE49-F238E27FC236}">
                    <a16:creationId xmlns:a16="http://schemas.microsoft.com/office/drawing/2014/main" id="{DD982CDD-3A73-52F4-F33B-14B28454F50A}"/>
                  </a:ext>
                </a:extLst>
              </p:cNvPr>
              <p:cNvSpPr/>
              <p:nvPr/>
            </p:nvSpPr>
            <p:spPr>
              <a:xfrm>
                <a:off x="1891430" y="2536518"/>
                <a:ext cx="1612234" cy="451196"/>
              </a:xfrm>
              <a:prstGeom prst="round2DiagRect">
                <a:avLst>
                  <a:gd name="adj1" fmla="val 6400"/>
                  <a:gd name="adj2" fmla="val 50000"/>
                </a:avLst>
              </a:prstGeom>
              <a:gradFill>
                <a:gsLst>
                  <a:gs pos="95575">
                    <a:schemeClr val="accent2"/>
                  </a:gs>
                  <a:gs pos="0">
                    <a:schemeClr val="accent3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黑体 CN Regular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57A89A9-8DF8-D344-6840-EA34CB6365B0}"/>
                  </a:ext>
                </a:extLst>
              </p:cNvPr>
              <p:cNvSpPr txBox="1"/>
              <p:nvPr/>
            </p:nvSpPr>
            <p:spPr>
              <a:xfrm>
                <a:off x="1962424" y="2574241"/>
                <a:ext cx="1470247" cy="375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  <p:sp>
          <p:nvSpPr>
            <p:cNvPr id="23" name="文本框 100">
              <a:extLst>
                <a:ext uri="{FF2B5EF4-FFF2-40B4-BE49-F238E27FC236}">
                  <a16:creationId xmlns:a16="http://schemas.microsoft.com/office/drawing/2014/main" id="{7A7407AA-EF0B-6294-287B-232A4065799A}"/>
                </a:ext>
              </a:extLst>
            </p:cNvPr>
            <p:cNvSpPr txBox="1"/>
            <p:nvPr/>
          </p:nvSpPr>
          <p:spPr>
            <a:xfrm>
              <a:off x="1660220" y="3139614"/>
              <a:ext cx="2191013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58CB416-3BA4-905D-A8C0-B5D0609EEBBE}"/>
              </a:ext>
            </a:extLst>
          </p:cNvPr>
          <p:cNvGrpSpPr/>
          <p:nvPr/>
        </p:nvGrpSpPr>
        <p:grpSpPr>
          <a:xfrm>
            <a:off x="8070298" y="2365389"/>
            <a:ext cx="2430050" cy="1367576"/>
            <a:chOff x="8070298" y="2365389"/>
            <a:chExt cx="2430050" cy="136757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B63D7597-A1E1-2D5B-BF49-B71D11AD6A69}"/>
                </a:ext>
              </a:extLst>
            </p:cNvPr>
            <p:cNvSpPr/>
            <p:nvPr/>
          </p:nvSpPr>
          <p:spPr>
            <a:xfrm>
              <a:off x="8070298" y="2592735"/>
              <a:ext cx="2430050" cy="1140230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sp>
          <p:nvSpPr>
            <p:cNvPr id="34" name="矩形: 对角圆角 33">
              <a:extLst>
                <a:ext uri="{FF2B5EF4-FFF2-40B4-BE49-F238E27FC236}">
                  <a16:creationId xmlns:a16="http://schemas.microsoft.com/office/drawing/2014/main" id="{BB91F565-CFFE-760D-0386-FB2B5FCE3E63}"/>
                </a:ext>
              </a:extLst>
            </p:cNvPr>
            <p:cNvSpPr/>
            <p:nvPr/>
          </p:nvSpPr>
          <p:spPr>
            <a:xfrm>
              <a:off x="8479206" y="2365389"/>
              <a:ext cx="1612234" cy="451196"/>
            </a:xfrm>
            <a:prstGeom prst="round2DiagRect">
              <a:avLst>
                <a:gd name="adj1" fmla="val 6400"/>
                <a:gd name="adj2" fmla="val 50000"/>
              </a:avLst>
            </a:prstGeom>
            <a:gradFill>
              <a:gsLst>
                <a:gs pos="95575">
                  <a:schemeClr val="accent2"/>
                </a:gs>
                <a:gs pos="0">
                  <a:schemeClr val="accent3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ACBCA13-0C2E-3FB2-C8A3-02775FA6BF52}"/>
                </a:ext>
              </a:extLst>
            </p:cNvPr>
            <p:cNvSpPr txBox="1"/>
            <p:nvPr/>
          </p:nvSpPr>
          <p:spPr>
            <a:xfrm>
              <a:off x="8550200" y="2403112"/>
              <a:ext cx="1470247" cy="375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3" name="文本框 100">
              <a:extLst>
                <a:ext uri="{FF2B5EF4-FFF2-40B4-BE49-F238E27FC236}">
                  <a16:creationId xmlns:a16="http://schemas.microsoft.com/office/drawing/2014/main" id="{423FB80E-4E3C-88EF-D1B4-D4EAB4A93E68}"/>
                </a:ext>
              </a:extLst>
            </p:cNvPr>
            <p:cNvSpPr txBox="1"/>
            <p:nvPr/>
          </p:nvSpPr>
          <p:spPr>
            <a:xfrm>
              <a:off x="8189817" y="2968485"/>
              <a:ext cx="2191013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72049E-7D49-A159-31A9-8AA4EDE13C4D}"/>
              </a:ext>
            </a:extLst>
          </p:cNvPr>
          <p:cNvGrpSpPr/>
          <p:nvPr/>
        </p:nvGrpSpPr>
        <p:grpSpPr>
          <a:xfrm flipH="1">
            <a:off x="8070298" y="4417148"/>
            <a:ext cx="2430050" cy="1367576"/>
            <a:chOff x="1540701" y="2536518"/>
            <a:chExt cx="2430050" cy="136757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1A0775E3-5E3D-DFD6-520F-7EA7B6CFE5E9}"/>
                </a:ext>
              </a:extLst>
            </p:cNvPr>
            <p:cNvSpPr/>
            <p:nvPr/>
          </p:nvSpPr>
          <p:spPr>
            <a:xfrm>
              <a:off x="1540701" y="2763864"/>
              <a:ext cx="2430050" cy="1140230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17CD72F-4AA3-AF21-5938-3801AE7018D7}"/>
                </a:ext>
              </a:extLst>
            </p:cNvPr>
            <p:cNvGrpSpPr/>
            <p:nvPr/>
          </p:nvGrpSpPr>
          <p:grpSpPr>
            <a:xfrm>
              <a:off x="1949609" y="2536518"/>
              <a:ext cx="1612234" cy="451196"/>
              <a:chOff x="1891430" y="2536518"/>
              <a:chExt cx="1612234" cy="451196"/>
            </a:xfrm>
          </p:grpSpPr>
          <p:sp>
            <p:nvSpPr>
              <p:cNvPr id="40" name="矩形: 对角圆角 39">
                <a:extLst>
                  <a:ext uri="{FF2B5EF4-FFF2-40B4-BE49-F238E27FC236}">
                    <a16:creationId xmlns:a16="http://schemas.microsoft.com/office/drawing/2014/main" id="{989911BD-BCDF-558B-8DF6-7BABE385CC28}"/>
                  </a:ext>
                </a:extLst>
              </p:cNvPr>
              <p:cNvSpPr/>
              <p:nvPr/>
            </p:nvSpPr>
            <p:spPr>
              <a:xfrm>
                <a:off x="1891430" y="2536518"/>
                <a:ext cx="1612234" cy="451196"/>
              </a:xfrm>
              <a:prstGeom prst="round2DiagRect">
                <a:avLst>
                  <a:gd name="adj1" fmla="val 6400"/>
                  <a:gd name="adj2" fmla="val 50000"/>
                </a:avLst>
              </a:prstGeom>
              <a:gradFill>
                <a:gsLst>
                  <a:gs pos="95575">
                    <a:schemeClr val="accent2"/>
                  </a:gs>
                  <a:gs pos="0">
                    <a:schemeClr val="accent3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黑体 CN Regular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8BC6DDE-5895-42E5-49F0-3D8E662A1B69}"/>
                  </a:ext>
                </a:extLst>
              </p:cNvPr>
              <p:cNvSpPr txBox="1"/>
              <p:nvPr/>
            </p:nvSpPr>
            <p:spPr>
              <a:xfrm>
                <a:off x="1962424" y="2574241"/>
                <a:ext cx="1470247" cy="375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  <p:sp>
          <p:nvSpPr>
            <p:cNvPr id="39" name="文本框 100">
              <a:extLst>
                <a:ext uri="{FF2B5EF4-FFF2-40B4-BE49-F238E27FC236}">
                  <a16:creationId xmlns:a16="http://schemas.microsoft.com/office/drawing/2014/main" id="{354621C6-2EDA-F5DF-6702-6583430151FC}"/>
                </a:ext>
              </a:extLst>
            </p:cNvPr>
            <p:cNvSpPr txBox="1"/>
            <p:nvPr/>
          </p:nvSpPr>
          <p:spPr>
            <a:xfrm>
              <a:off x="1660220" y="3139614"/>
              <a:ext cx="2191013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3F5678A-5235-DF54-ED67-81F450661FBF}"/>
              </a:ext>
            </a:extLst>
          </p:cNvPr>
          <p:cNvGrpSpPr/>
          <p:nvPr/>
        </p:nvGrpSpPr>
        <p:grpSpPr>
          <a:xfrm flipH="1">
            <a:off x="4889776" y="4417148"/>
            <a:ext cx="2430050" cy="1367576"/>
            <a:chOff x="1540701" y="2536518"/>
            <a:chExt cx="2430050" cy="1367576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D88BDFA-09CB-A3E4-7920-B6177B04F8E6}"/>
                </a:ext>
              </a:extLst>
            </p:cNvPr>
            <p:cNvSpPr/>
            <p:nvPr/>
          </p:nvSpPr>
          <p:spPr>
            <a:xfrm>
              <a:off x="1540701" y="2763864"/>
              <a:ext cx="2430050" cy="1140230"/>
            </a:xfrm>
            <a:prstGeom prst="roundRect">
              <a:avLst>
                <a:gd name="adj" fmla="val 37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Medium" panose="02020500000000000000" pitchFamily="18" charset="-122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70259BD-7EA8-F447-7122-6166112BE3EE}"/>
                </a:ext>
              </a:extLst>
            </p:cNvPr>
            <p:cNvGrpSpPr/>
            <p:nvPr/>
          </p:nvGrpSpPr>
          <p:grpSpPr>
            <a:xfrm>
              <a:off x="1949609" y="2536518"/>
              <a:ext cx="1612234" cy="451196"/>
              <a:chOff x="1891430" y="2536518"/>
              <a:chExt cx="1612234" cy="451196"/>
            </a:xfrm>
          </p:grpSpPr>
          <p:sp>
            <p:nvSpPr>
              <p:cNvPr id="50" name="矩形: 对角圆角 49">
                <a:extLst>
                  <a:ext uri="{FF2B5EF4-FFF2-40B4-BE49-F238E27FC236}">
                    <a16:creationId xmlns:a16="http://schemas.microsoft.com/office/drawing/2014/main" id="{FAC59EB7-F63F-B542-EFB4-8C906243DFA9}"/>
                  </a:ext>
                </a:extLst>
              </p:cNvPr>
              <p:cNvSpPr/>
              <p:nvPr/>
            </p:nvSpPr>
            <p:spPr>
              <a:xfrm>
                <a:off x="1891430" y="2536518"/>
                <a:ext cx="1612234" cy="451196"/>
              </a:xfrm>
              <a:prstGeom prst="round2DiagRect">
                <a:avLst>
                  <a:gd name="adj1" fmla="val 6400"/>
                  <a:gd name="adj2" fmla="val 50000"/>
                </a:avLst>
              </a:prstGeom>
              <a:gradFill>
                <a:gsLst>
                  <a:gs pos="95575">
                    <a:schemeClr val="accent2"/>
                  </a:gs>
                  <a:gs pos="0">
                    <a:schemeClr val="accent3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思源宋体 CN Medium" panose="02020500000000000000" pitchFamily="18" charset="-122"/>
                  <a:ea typeface="思源黑体 CN Regular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B61FCCC7-3A7B-9078-9BA2-CFFEF8293B87}"/>
                  </a:ext>
                </a:extLst>
              </p:cNvPr>
              <p:cNvSpPr txBox="1"/>
              <p:nvPr/>
            </p:nvSpPr>
            <p:spPr>
              <a:xfrm>
                <a:off x="1962424" y="2574241"/>
                <a:ext cx="1470247" cy="375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</p:grpSp>
        <p:sp>
          <p:nvSpPr>
            <p:cNvPr id="49" name="文本框 100">
              <a:extLst>
                <a:ext uri="{FF2B5EF4-FFF2-40B4-BE49-F238E27FC236}">
                  <a16:creationId xmlns:a16="http://schemas.microsoft.com/office/drawing/2014/main" id="{21C0220F-826F-F83E-2E37-5A5A8F65253E}"/>
                </a:ext>
              </a:extLst>
            </p:cNvPr>
            <p:cNvSpPr txBox="1"/>
            <p:nvPr/>
          </p:nvSpPr>
          <p:spPr>
            <a:xfrm>
              <a:off x="1660220" y="3139614"/>
              <a:ext cx="2191013" cy="625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 algn="just">
                <a:buFont typeface="Wingdings" panose="05000000000000000000" pitchFamily="2" charset="2"/>
                <a:buChar char="Ø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Medium" panose="020205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zh-CN" altLang="en-US" sz="1400" dirty="0">
                  <a:latin typeface="+mn-ea"/>
                  <a:sym typeface="思源宋体 CN Medium" panose="02020500000000000000" pitchFamily="18" charset="-122"/>
                </a:rPr>
                <a:t>此处输入你的正文，请尽量言简意赅的阐述观点</a:t>
              </a:r>
              <a:endParaRPr lang="en-US" altLang="zh-CN" sz="1400" dirty="0">
                <a:latin typeface="+mn-ea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FCAD30C-A725-27D6-C9B2-744CE5EDDEBF}"/>
              </a:ext>
            </a:extLst>
          </p:cNvPr>
          <p:cNvGrpSpPr/>
          <p:nvPr/>
        </p:nvGrpSpPr>
        <p:grpSpPr>
          <a:xfrm>
            <a:off x="4353772" y="5012428"/>
            <a:ext cx="321536" cy="177017"/>
            <a:chOff x="5089708" y="3816547"/>
            <a:chExt cx="1006291" cy="490195"/>
          </a:xfrm>
          <a:gradFill>
            <a:gsLst>
              <a:gs pos="95575">
                <a:schemeClr val="accent2"/>
              </a:gs>
              <a:gs pos="0">
                <a:schemeClr val="accent3"/>
              </a:gs>
            </a:gsLst>
            <a:lin ang="7800000" scaled="0"/>
          </a:gradFill>
        </p:grpSpPr>
        <p:sp>
          <p:nvSpPr>
            <p:cNvPr id="53" name="箭头: V 形 52">
              <a:extLst>
                <a:ext uri="{FF2B5EF4-FFF2-40B4-BE49-F238E27FC236}">
                  <a16:creationId xmlns:a16="http://schemas.microsoft.com/office/drawing/2014/main" id="{0DDBC575-E227-B1B6-8399-F68AA69F6D03}"/>
                </a:ext>
              </a:extLst>
            </p:cNvPr>
            <p:cNvSpPr/>
            <p:nvPr/>
          </p:nvSpPr>
          <p:spPr>
            <a:xfrm flipH="1">
              <a:off x="5773752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54" name="箭头: V 形 53">
              <a:extLst>
                <a:ext uri="{FF2B5EF4-FFF2-40B4-BE49-F238E27FC236}">
                  <a16:creationId xmlns:a16="http://schemas.microsoft.com/office/drawing/2014/main" id="{5030ECBE-9A7E-270B-31EF-6F4BE40A61AD}"/>
                </a:ext>
              </a:extLst>
            </p:cNvPr>
            <p:cNvSpPr/>
            <p:nvPr/>
          </p:nvSpPr>
          <p:spPr>
            <a:xfrm flipH="1">
              <a:off x="5089708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  <p:sp>
          <p:nvSpPr>
            <p:cNvPr id="55" name="箭头: V 形 54">
              <a:extLst>
                <a:ext uri="{FF2B5EF4-FFF2-40B4-BE49-F238E27FC236}">
                  <a16:creationId xmlns:a16="http://schemas.microsoft.com/office/drawing/2014/main" id="{EFF52F93-353C-A019-61D1-26E241DC964A}"/>
                </a:ext>
              </a:extLst>
            </p:cNvPr>
            <p:cNvSpPr/>
            <p:nvPr/>
          </p:nvSpPr>
          <p:spPr>
            <a:xfrm flipH="1">
              <a:off x="5431730" y="3816547"/>
              <a:ext cx="322247" cy="490195"/>
            </a:xfrm>
            <a:prstGeom prst="chevron">
              <a:avLst>
                <a:gd name="adj" fmla="val 669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宋体 CN Medium" panose="02020500000000000000" pitchFamily="18" charset="-122"/>
                <a:ea typeface="思源黑体 CN Regular"/>
              </a:endParaRPr>
            </a:p>
          </p:txBody>
        </p: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C012B19-A066-2FBC-6C84-B59FF74C57E1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7511B88-7137-1640-B7A5-635D08EC49EA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99105D4-BEBC-E1C5-731A-3ED90C8A7108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D1CF9FD-031E-AEFB-6C72-2368FA225254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15E5AD6A-6C36-20A7-8858-3D0F56A4DC07}"/>
              </a:ext>
            </a:extLst>
          </p:cNvPr>
          <p:cNvSpPr/>
          <p:nvPr/>
        </p:nvSpPr>
        <p:spPr>
          <a:xfrm flipH="1">
            <a:off x="1707203" y="4406822"/>
            <a:ext cx="2430050" cy="1388228"/>
          </a:xfrm>
          <a:prstGeom prst="roundRect">
            <a:avLst>
              <a:gd name="adj" fmla="val 3787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Medium" panose="020205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8168FB-B0C7-50C6-FD50-3D271BC28DA0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21190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A4319D1-4996-1FB5-847B-E78F6AE45C6B}"/>
              </a:ext>
            </a:extLst>
          </p:cNvPr>
          <p:cNvSpPr/>
          <p:nvPr/>
        </p:nvSpPr>
        <p:spPr>
          <a:xfrm>
            <a:off x="0" y="494967"/>
            <a:ext cx="253388" cy="506776"/>
          </a:xfrm>
          <a:custGeom>
            <a:avLst/>
            <a:gdLst>
              <a:gd name="connsiteX0" fmla="*/ 0 w 319490"/>
              <a:gd name="connsiteY0" fmla="*/ 0 h 638980"/>
              <a:gd name="connsiteX1" fmla="*/ 319490 w 319490"/>
              <a:gd name="connsiteY1" fmla="*/ 319490 h 638980"/>
              <a:gd name="connsiteX2" fmla="*/ 0 w 319490"/>
              <a:gd name="connsiteY2" fmla="*/ 638980 h 63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490" h="638980">
                <a:moveTo>
                  <a:pt x="0" y="0"/>
                </a:moveTo>
                <a:cubicBezTo>
                  <a:pt x="176449" y="0"/>
                  <a:pt x="319490" y="143041"/>
                  <a:pt x="319490" y="319490"/>
                </a:cubicBezTo>
                <a:cubicBezTo>
                  <a:pt x="319490" y="495939"/>
                  <a:pt x="176449" y="638980"/>
                  <a:pt x="0" y="6389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4500000" scaled="0"/>
          </a:gradFill>
          <a:ln>
            <a:noFill/>
          </a:ln>
          <a:effectLst>
            <a:outerShdw blurRad="190500" dist="1016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spc="3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CE710AE-FC2C-6C7E-9B3B-9A6BB8476E35}"/>
              </a:ext>
            </a:extLst>
          </p:cNvPr>
          <p:cNvGrpSpPr/>
          <p:nvPr/>
        </p:nvGrpSpPr>
        <p:grpSpPr>
          <a:xfrm>
            <a:off x="4054207" y="6284582"/>
            <a:ext cx="8137793" cy="573417"/>
            <a:chOff x="3856383" y="5140382"/>
            <a:chExt cx="8504923" cy="17456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E72E857-A328-55CD-D637-C38AC2206EF0}"/>
                </a:ext>
              </a:extLst>
            </p:cNvPr>
            <p:cNvSpPr/>
            <p:nvPr/>
          </p:nvSpPr>
          <p:spPr>
            <a:xfrm flipH="1">
              <a:off x="3856383" y="5140382"/>
              <a:ext cx="8504923" cy="1733993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38B6E14-0721-C30E-4399-7AFC112A6FF0}"/>
                </a:ext>
              </a:extLst>
            </p:cNvPr>
            <p:cNvSpPr/>
            <p:nvPr/>
          </p:nvSpPr>
          <p:spPr>
            <a:xfrm flipH="1">
              <a:off x="3980742" y="5228229"/>
              <a:ext cx="8380564" cy="1657761"/>
            </a:xfrm>
            <a:custGeom>
              <a:avLst/>
              <a:gdLst>
                <a:gd name="connsiteX0" fmla="*/ 0 w 4449161"/>
                <a:gd name="connsiteY0" fmla="*/ 0 h 2169019"/>
                <a:gd name="connsiteX1" fmla="*/ 37954 w 4449161"/>
                <a:gd name="connsiteY1" fmla="*/ 57388 h 2169019"/>
                <a:gd name="connsiteX2" fmla="*/ 4340429 w 4449161"/>
                <a:gd name="connsiteY2" fmla="*/ 2153222 h 2169019"/>
                <a:gd name="connsiteX3" fmla="*/ 4449161 w 4449161"/>
                <a:gd name="connsiteY3" fmla="*/ 2169019 h 2169019"/>
                <a:gd name="connsiteX4" fmla="*/ 0 w 4449161"/>
                <a:gd name="connsiteY4" fmla="*/ 2169019 h 2169019"/>
                <a:gd name="connsiteX5" fmla="*/ 0 w 4449161"/>
                <a:gd name="connsiteY5" fmla="*/ 0 h 216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49161" h="2169019">
                  <a:moveTo>
                    <a:pt x="0" y="0"/>
                  </a:moveTo>
                  <a:lnTo>
                    <a:pt x="37954" y="57388"/>
                  </a:lnTo>
                  <a:cubicBezTo>
                    <a:pt x="752083" y="1055248"/>
                    <a:pt x="2346708" y="1835958"/>
                    <a:pt x="4340429" y="2153222"/>
                  </a:cubicBezTo>
                  <a:lnTo>
                    <a:pt x="4449161" y="2169019"/>
                  </a:lnTo>
                  <a:lnTo>
                    <a:pt x="0" y="216901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4500000" scaled="0"/>
            </a:gradFill>
            <a:ln>
              <a:noFill/>
            </a:ln>
            <a:effectLst>
              <a:outerShdw blurRad="190500" dist="1016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spc="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1CCE656-C5B3-AD6D-86BA-0B4A6513FE5B}"/>
              </a:ext>
            </a:extLst>
          </p:cNvPr>
          <p:cNvGrpSpPr/>
          <p:nvPr/>
        </p:nvGrpSpPr>
        <p:grpSpPr>
          <a:xfrm>
            <a:off x="1005058" y="1324184"/>
            <a:ext cx="9000529" cy="2134796"/>
            <a:chOff x="1595735" y="1341700"/>
            <a:chExt cx="9000529" cy="213479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F9AC841-6C25-E9FC-C832-91CA865AA9D2}"/>
                </a:ext>
              </a:extLst>
            </p:cNvPr>
            <p:cNvGrpSpPr/>
            <p:nvPr/>
          </p:nvGrpSpPr>
          <p:grpSpPr>
            <a:xfrm>
              <a:off x="1595735" y="1341700"/>
              <a:ext cx="9000529" cy="2134796"/>
              <a:chOff x="1311260" y="1520811"/>
              <a:chExt cx="9000529" cy="2134796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3AEBD168-485A-5B7B-157B-3EA5D347BA3B}"/>
                  </a:ext>
                </a:extLst>
              </p:cNvPr>
              <p:cNvSpPr/>
              <p:nvPr/>
            </p:nvSpPr>
            <p:spPr>
              <a:xfrm>
                <a:off x="1311261" y="1525019"/>
                <a:ext cx="9000528" cy="212638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2">
                    <a:alpha val="67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43538AD5-85B8-6661-449E-197D9F3FB1A7}"/>
                  </a:ext>
                </a:extLst>
              </p:cNvPr>
              <p:cNvSpPr/>
              <p:nvPr/>
            </p:nvSpPr>
            <p:spPr>
              <a:xfrm>
                <a:off x="1578270" y="1638360"/>
                <a:ext cx="8575117" cy="18997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4BD4FE4F-2D20-FB4D-A2B7-CB08A8489A82}"/>
                  </a:ext>
                </a:extLst>
              </p:cNvPr>
              <p:cNvGrpSpPr/>
              <p:nvPr/>
            </p:nvGrpSpPr>
            <p:grpSpPr>
              <a:xfrm>
                <a:off x="1311260" y="1520811"/>
                <a:ext cx="2134797" cy="2134796"/>
                <a:chOff x="1038061" y="1302018"/>
                <a:chExt cx="2572385" cy="2572384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A89504A1-718D-3C1F-9663-DE8E62A07EB1}"/>
                    </a:ext>
                  </a:extLst>
                </p:cNvPr>
                <p:cNvSpPr/>
                <p:nvPr/>
              </p:nvSpPr>
              <p:spPr>
                <a:xfrm>
                  <a:off x="1038061" y="1302018"/>
                  <a:ext cx="2572385" cy="2572384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4500000" scaled="0"/>
                </a:gradFill>
                <a:ln>
                  <a:noFill/>
                </a:ln>
                <a:effectLst>
                  <a:outerShdw blurRad="190500" dist="101600" dir="2700000" algn="ctr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spc="3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8CC3949C-6D5A-9E43-93B5-5DB7BDBB604F}"/>
                    </a:ext>
                  </a:extLst>
                </p:cNvPr>
                <p:cNvSpPr/>
                <p:nvPr/>
              </p:nvSpPr>
              <p:spPr>
                <a:xfrm>
                  <a:off x="1151612" y="1415569"/>
                  <a:ext cx="2345283" cy="2345283"/>
                </a:xfrm>
                <a:prstGeom prst="ellipse">
                  <a:avLst/>
                </a:prstGeom>
                <a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25400">
                  <a:solidFill>
                    <a:schemeClr val="accent2"/>
                  </a:solidFill>
                </a:ln>
                <a:effectLst>
                  <a:outerShdw blurRad="190500" dist="101600" dir="2700000" algn="ctr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spc="3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7D5601D-35D0-73DD-043A-EB191B330749}"/>
                </a:ext>
              </a:extLst>
            </p:cNvPr>
            <p:cNvGrpSpPr/>
            <p:nvPr/>
          </p:nvGrpSpPr>
          <p:grpSpPr>
            <a:xfrm>
              <a:off x="4173198" y="1805605"/>
              <a:ext cx="5814181" cy="1206987"/>
              <a:chOff x="4173198" y="1623002"/>
              <a:chExt cx="5814181" cy="120698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CB89962A-42CB-C651-91DB-2AE28DAA5137}"/>
                  </a:ext>
                </a:extLst>
              </p:cNvPr>
              <p:cNvSpPr txBox="1"/>
              <p:nvPr/>
            </p:nvSpPr>
            <p:spPr>
              <a:xfrm>
                <a:off x="4173198" y="1623002"/>
                <a:ext cx="280782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000" dirty="0"/>
                  <a:t>添加小标题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17264453-B88F-B0CC-0C4C-DD6E45FED1AE}"/>
                  </a:ext>
                </a:extLst>
              </p:cNvPr>
              <p:cNvSpPr/>
              <p:nvPr/>
            </p:nvSpPr>
            <p:spPr>
              <a:xfrm>
                <a:off x="4253003" y="2034919"/>
                <a:ext cx="637446" cy="56365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文本框 100">
                <a:extLst>
                  <a:ext uri="{FF2B5EF4-FFF2-40B4-BE49-F238E27FC236}">
                    <a16:creationId xmlns:a16="http://schemas.microsoft.com/office/drawing/2014/main" id="{19F27B47-F3D0-1B3A-B1AC-D2053D9BFC8A}"/>
                  </a:ext>
                </a:extLst>
              </p:cNvPr>
              <p:cNvSpPr txBox="1"/>
              <p:nvPr/>
            </p:nvSpPr>
            <p:spPr>
              <a:xfrm>
                <a:off x="4173198" y="2204625"/>
                <a:ext cx="5814181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sym typeface="思源宋体 CN Medium" panose="02020500000000000000" pitchFamily="18" charset="-122"/>
                  </a:rPr>
                  <a:t>，以便观者可以准确理解您所传达的信息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51CE125-2207-B640-27F5-2EC431BBFF47}"/>
              </a:ext>
            </a:extLst>
          </p:cNvPr>
          <p:cNvGrpSpPr/>
          <p:nvPr/>
        </p:nvGrpSpPr>
        <p:grpSpPr>
          <a:xfrm flipH="1">
            <a:off x="2173713" y="3805420"/>
            <a:ext cx="9000529" cy="2134796"/>
            <a:chOff x="1595735" y="1341700"/>
            <a:chExt cx="9000529" cy="2134796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20F0E27-1430-079D-3299-E9330390BCA1}"/>
                </a:ext>
              </a:extLst>
            </p:cNvPr>
            <p:cNvGrpSpPr/>
            <p:nvPr/>
          </p:nvGrpSpPr>
          <p:grpSpPr>
            <a:xfrm>
              <a:off x="1595735" y="1341700"/>
              <a:ext cx="9000529" cy="2134796"/>
              <a:chOff x="1311260" y="1520811"/>
              <a:chExt cx="9000529" cy="2134796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FB3DF4CE-486A-958D-6A50-37CB514C06E1}"/>
                  </a:ext>
                </a:extLst>
              </p:cNvPr>
              <p:cNvSpPr/>
              <p:nvPr/>
            </p:nvSpPr>
            <p:spPr>
              <a:xfrm>
                <a:off x="1311261" y="1525019"/>
                <a:ext cx="9000528" cy="2126383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accent2">
                    <a:alpha val="67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B0DD2F0E-7B46-5460-2F24-7C7E13B91EF4}"/>
                  </a:ext>
                </a:extLst>
              </p:cNvPr>
              <p:cNvSpPr/>
              <p:nvPr/>
            </p:nvSpPr>
            <p:spPr>
              <a:xfrm>
                <a:off x="1578270" y="1638360"/>
                <a:ext cx="8575117" cy="18997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0FEE1574-CD6A-369C-4AE6-93A80E86FAFA}"/>
                  </a:ext>
                </a:extLst>
              </p:cNvPr>
              <p:cNvGrpSpPr/>
              <p:nvPr/>
            </p:nvGrpSpPr>
            <p:grpSpPr>
              <a:xfrm>
                <a:off x="1311260" y="1520811"/>
                <a:ext cx="2134797" cy="2134796"/>
                <a:chOff x="1038061" y="1302018"/>
                <a:chExt cx="2572385" cy="2572384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C7D7B24C-3553-FCB5-C198-1169B6AE72F1}"/>
                    </a:ext>
                  </a:extLst>
                </p:cNvPr>
                <p:cNvSpPr/>
                <p:nvPr/>
              </p:nvSpPr>
              <p:spPr>
                <a:xfrm>
                  <a:off x="1038061" y="1302018"/>
                  <a:ext cx="2572385" cy="2572384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3"/>
                    </a:gs>
                  </a:gsLst>
                  <a:lin ang="4500000" scaled="0"/>
                </a:gradFill>
                <a:ln>
                  <a:noFill/>
                </a:ln>
                <a:effectLst>
                  <a:outerShdw blurRad="190500" dist="101600" dir="2700000" algn="ctr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spc="3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94AC6B18-3FC1-01C4-C57B-D841BE011437}"/>
                    </a:ext>
                  </a:extLst>
                </p:cNvPr>
                <p:cNvSpPr/>
                <p:nvPr/>
              </p:nvSpPr>
              <p:spPr>
                <a:xfrm>
                  <a:off x="1151612" y="1415569"/>
                  <a:ext cx="2345283" cy="2345283"/>
                </a:xfrm>
                <a:prstGeom prst="ellipse">
                  <a:avLst/>
                </a:prstGeom>
                <a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25400">
                  <a:solidFill>
                    <a:schemeClr val="accent2"/>
                  </a:solidFill>
                </a:ln>
                <a:effectLst>
                  <a:outerShdw blurRad="190500" dist="101600" dir="2700000" algn="ctr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spc="3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081671E-6B02-7E4D-39CB-1F08CF19F5E6}"/>
                </a:ext>
              </a:extLst>
            </p:cNvPr>
            <p:cNvGrpSpPr/>
            <p:nvPr/>
          </p:nvGrpSpPr>
          <p:grpSpPr>
            <a:xfrm>
              <a:off x="4173198" y="1805605"/>
              <a:ext cx="5814181" cy="1206987"/>
              <a:chOff x="4173198" y="1623002"/>
              <a:chExt cx="5814181" cy="1206987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3F74FEF-6BF9-1E6C-FFA1-E14CD200EC34}"/>
                  </a:ext>
                </a:extLst>
              </p:cNvPr>
              <p:cNvSpPr txBox="1"/>
              <p:nvPr/>
            </p:nvSpPr>
            <p:spPr>
              <a:xfrm>
                <a:off x="4173198" y="1623002"/>
                <a:ext cx="2807820" cy="369168"/>
              </a:xfrm>
              <a:prstGeom prst="rect">
                <a:avLst/>
              </a:prstGeom>
              <a:noFill/>
              <a:effectLst/>
            </p:spPr>
            <p:txBody>
              <a:bodyPr wrap="square" lIns="60798" tIns="30399" rIns="60798" bIns="30399" rtlCol="0">
                <a:spAutoFit/>
              </a:bodyPr>
              <a:lstStyle>
                <a:defPPr>
                  <a:defRPr lang="zh-CN"/>
                </a:defPPr>
                <a:lvl1pPr marR="0" lvl="0" indent="0" defTabSz="914034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2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r"/>
                <a:r>
                  <a:rPr lang="zh-CN" altLang="en-US" sz="2000" dirty="0"/>
                  <a:t>添加小标题</a:t>
                </a: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5CD392F-9126-AF1C-21E2-B70A2B113E22}"/>
                  </a:ext>
                </a:extLst>
              </p:cNvPr>
              <p:cNvSpPr/>
              <p:nvPr/>
            </p:nvSpPr>
            <p:spPr>
              <a:xfrm>
                <a:off x="4253003" y="2034919"/>
                <a:ext cx="637446" cy="56365"/>
              </a:xfrm>
              <a:prstGeom prst="rect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3"/>
                  </a:gs>
                </a:gsLst>
                <a:lin ang="4500000" scaled="0"/>
              </a:gradFill>
              <a:ln>
                <a:noFill/>
              </a:ln>
              <a:effectLst>
                <a:outerShdw blurRad="190500" dist="101600" dir="27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spc="3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" name="文本框 100">
                <a:extLst>
                  <a:ext uri="{FF2B5EF4-FFF2-40B4-BE49-F238E27FC236}">
                    <a16:creationId xmlns:a16="http://schemas.microsoft.com/office/drawing/2014/main" id="{9CA55A4D-D528-73C8-D5E3-7573B5930F13}"/>
                  </a:ext>
                </a:extLst>
              </p:cNvPr>
              <p:cNvSpPr txBox="1"/>
              <p:nvPr/>
            </p:nvSpPr>
            <p:spPr>
              <a:xfrm>
                <a:off x="4173198" y="2204625"/>
                <a:ext cx="5814181" cy="625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285750" indent="-285750" algn="just">
                  <a:buFont typeface="Wingdings" panose="05000000000000000000" pitchFamily="2" charset="2"/>
                  <a:buChar char="Ø"/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Medium" panose="020205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30000"/>
                  </a:lnSpc>
                  <a:buNone/>
                </a:pPr>
                <a:r>
                  <a:rPr lang="zh-CN" altLang="en-US" sz="1400" dirty="0">
                    <a:latin typeface="+mn-ea"/>
                    <a:sym typeface="思源宋体 CN Medium" panose="02020500000000000000" pitchFamily="18" charset="-122"/>
                  </a:rPr>
                  <a:t>单击此处输入你的正文，请尽量言简意赅的阐述观点，根据需要可酌情增减文字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sym typeface="思源宋体 CN Medium" panose="02020500000000000000" pitchFamily="18" charset="-122"/>
                  </a:rPr>
                  <a:t>，以便观者可以准确理解您所传达的信息</a:t>
                </a:r>
                <a:endParaRPr lang="en-US" altLang="zh-CN" sz="1400" dirty="0">
                  <a:latin typeface="+mn-ea"/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C84AD8C-F3CF-EE8A-86EC-8E1B1E38D7DF}"/>
              </a:ext>
            </a:extLst>
          </p:cNvPr>
          <p:cNvSpPr txBox="1"/>
          <p:nvPr/>
        </p:nvSpPr>
        <p:spPr>
          <a:xfrm>
            <a:off x="572751" y="459823"/>
            <a:ext cx="5326378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800" b="0" u="none" strike="noStrike" cap="none" normalizeH="0" baseline="0">
                <a:ln>
                  <a:noFill/>
                </a:ln>
                <a:gradFill>
                  <a:gsLst>
                    <a:gs pos="76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127000" dist="63500" dir="2700000" algn="tl" rotWithShape="0">
                    <a:schemeClr val="accent1">
                      <a:alpha val="20000"/>
                    </a:scheme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3836246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7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A522F"/>
      </a:accent1>
      <a:accent2>
        <a:srgbClr val="D67823"/>
      </a:accent2>
      <a:accent3>
        <a:srgbClr val="E6A468"/>
      </a:accent3>
      <a:accent4>
        <a:srgbClr val="EFC49C"/>
      </a:accent4>
      <a:accent5>
        <a:srgbClr val="ED7D31"/>
      </a:accent5>
      <a:accent6>
        <a:srgbClr val="7B7B7B"/>
      </a:accent6>
      <a:hlink>
        <a:srgbClr val="525252"/>
      </a:hlink>
      <a:folHlink>
        <a:srgbClr val="262626"/>
      </a:folHlink>
    </a:clrScheme>
    <a:fontScheme name="自定义 2">
      <a:majorFont>
        <a:latin typeface="思源宋体 CN Heavy"/>
        <a:ea typeface="思源宋体 CN Heavy"/>
        <a:cs typeface=""/>
      </a:majorFont>
      <a:minorFont>
        <a:latin typeface="思源宋体 CN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www.51pptmoban.com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A7C66"/>
      </a:accent1>
      <a:accent2>
        <a:srgbClr val="17B173"/>
      </a:accent2>
      <a:accent3>
        <a:srgbClr val="F2BE00"/>
      </a:accent3>
      <a:accent4>
        <a:srgbClr val="0070ED"/>
      </a:accent4>
      <a:accent5>
        <a:srgbClr val="0070ED"/>
      </a:accent5>
      <a:accent6>
        <a:srgbClr val="0070ED"/>
      </a:accent6>
      <a:hlink>
        <a:srgbClr val="0070ED"/>
      </a:hlink>
      <a:folHlink>
        <a:srgbClr val="0070ED"/>
      </a:folHlink>
    </a:clrScheme>
    <a:fontScheme name="自定义 2">
      <a:majorFont>
        <a:latin typeface="思源宋体 CN Heavy"/>
        <a:ea typeface="思源宋体 CN Heavy"/>
        <a:cs typeface=""/>
      </a:majorFont>
      <a:minorFont>
        <a:latin typeface="思源宋体 CN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923</Words>
  <Application>Microsoft Office PowerPoint</Application>
  <PresentationFormat>宽屏</PresentationFormat>
  <Paragraphs>145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等线</vt:lpstr>
      <vt:lpstr>思源宋体 CN Heavy</vt:lpstr>
      <vt:lpstr>思源宋体 CN Medium</vt:lpstr>
      <vt:lpstr>Arial</vt:lpstr>
      <vt:lpstr>Wingdings</vt:lpstr>
      <vt:lpstr>Office 主题​​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棕色简约风读书分享会ppt通用模板</dc:title>
  <dc:creator>©木木子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52</cp:revision>
  <dcterms:created xsi:type="dcterms:W3CDTF">2023-08-17T13:13:14Z</dcterms:created>
  <dcterms:modified xsi:type="dcterms:W3CDTF">2023-10-22T08:38:25Z</dcterms:modified>
</cp:coreProperties>
</file>