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9" r:id="rId2"/>
    <p:sldId id="271" r:id="rId3"/>
    <p:sldId id="272" r:id="rId4"/>
    <p:sldId id="273" r:id="rId5"/>
    <p:sldId id="274" r:id="rId6"/>
    <p:sldId id="267" r:id="rId7"/>
    <p:sldId id="268" r:id="rId8"/>
    <p:sldId id="266" r:id="rId9"/>
    <p:sldId id="261" r:id="rId10"/>
    <p:sldId id="263" r:id="rId11"/>
    <p:sldId id="265" r:id="rId12"/>
    <p:sldId id="259" r:id="rId13"/>
    <p:sldId id="257" r:id="rId14"/>
    <p:sldId id="260" r:id="rId15"/>
    <p:sldId id="258" r:id="rId16"/>
    <p:sldId id="275" r:id="rId17"/>
    <p:sldId id="200757849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7514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3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114" y="108"/>
      </p:cViewPr>
      <p:guideLst>
        <p:guide pos="7514"/>
        <p:guide orient="horz" pos="216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0F7A4C37-E4A5-49E6-904E-0E7D50584138}" type="datetimeFigureOut">
              <a:rPr lang="zh-CN" altLang="en-US" smtClean="0"/>
              <a:pPr/>
              <a:t>2023/10/22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C964C48C-94E2-42D5-94D5-0BE55791D1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635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64C48C-94E2-42D5-94D5-0BE55791D1C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470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496EB2-56B5-47DF-9D61-E9A37EA051B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77704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64C48C-94E2-42D5-94D5-0BE55791D1C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387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EE4AAC7-79FD-617A-9131-6AC380C21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8F248-5C00-41D2-B80D-A256AABAADC1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0AB6D78-5434-A4BC-2695-3042D930D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3EEEFBE-E0E9-ED72-84A2-FC10226C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70130-93FF-4140-8A95-1010A8CD3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634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184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B96A68F-FB65-CB0C-64C3-F18421DACF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89C82DD-04E9-9196-FDAF-8C8BA385A1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2E7187-6A7F-815E-05DE-36D62BD28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5278F248-5C00-41D2-B80D-A256AABAADC1}" type="datetimeFigureOut">
              <a:rPr lang="zh-CN" altLang="en-US" smtClean="0"/>
              <a:pPr/>
              <a:t>2023/10/22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D0C42AA-632C-469D-CCDA-FE572CE474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4F7056-3E76-CC6B-CF02-3FC5045AD7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43670130-93FF-4140-8A95-1010A8CD3C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22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10911\AppData\Local\Temp\1\FocoSlide\cache\img\PicChange\transparent_1691505571.png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10911\AppData\Local\Temp\1\FocoSlide\cache\img\PicChange\transparent_1691510657.png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E53D7EF6-1DD1-24B3-15B1-4C7FA035B640}"/>
              </a:ext>
            </a:extLst>
          </p:cNvPr>
          <p:cNvSpPr/>
          <p:nvPr/>
        </p:nvSpPr>
        <p:spPr>
          <a:xfrm>
            <a:off x="4945380" y="5356860"/>
            <a:ext cx="7246620" cy="1501139"/>
          </a:xfrm>
          <a:prstGeom prst="rect">
            <a:avLst/>
          </a:prstGeom>
          <a:solidFill>
            <a:srgbClr val="BDE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67DBDBE4-12C1-7749-98B1-BFAFA2BDBE52}"/>
              </a:ext>
            </a:extLst>
          </p:cNvPr>
          <p:cNvSpPr/>
          <p:nvPr/>
        </p:nvSpPr>
        <p:spPr>
          <a:xfrm flipH="1">
            <a:off x="4005119" y="1744"/>
            <a:ext cx="1654175" cy="1930400"/>
          </a:xfrm>
          <a:prstGeom prst="parallelogram">
            <a:avLst>
              <a:gd name="adj" fmla="val 29031"/>
            </a:avLst>
          </a:prstGeom>
          <a:solidFill>
            <a:srgbClr val="BDE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2D71C96-A28A-A75A-EB58-ADF9398E4407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4381501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4381501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6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511E9AF1-3927-4F50-D263-B95157F02186}"/>
              </a:ext>
            </a:extLst>
          </p:cNvPr>
          <p:cNvSpPr/>
          <p:nvPr/>
        </p:nvSpPr>
        <p:spPr>
          <a:xfrm flipH="1">
            <a:off x="1066800" y="0"/>
            <a:ext cx="4659084" cy="6858000"/>
          </a:xfrm>
          <a:prstGeom prst="parallelogram">
            <a:avLst>
              <a:gd name="adj" fmla="val 38506"/>
            </a:avLst>
          </a:prstGeom>
          <a:solidFill>
            <a:srgbClr val="0FAEFD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BB901AA-B6F9-5919-B7E8-189233C5C6B3}"/>
              </a:ext>
            </a:extLst>
          </p:cNvPr>
          <p:cNvCxnSpPr>
            <a:cxnSpLocks/>
          </p:cNvCxnSpPr>
          <p:nvPr/>
        </p:nvCxnSpPr>
        <p:spPr>
          <a:xfrm>
            <a:off x="4262438" y="1333500"/>
            <a:ext cx="308371" cy="117752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箭头: V 形 19">
            <a:extLst>
              <a:ext uri="{FF2B5EF4-FFF2-40B4-BE49-F238E27FC236}">
                <a16:creationId xmlns:a16="http://schemas.microsoft.com/office/drawing/2014/main" id="{4979AE67-A48A-D036-454F-62F74020B77F}"/>
              </a:ext>
            </a:extLst>
          </p:cNvPr>
          <p:cNvSpPr/>
          <p:nvPr/>
        </p:nvSpPr>
        <p:spPr>
          <a:xfrm rot="4182243">
            <a:off x="5530404" y="2876549"/>
            <a:ext cx="196171" cy="228600"/>
          </a:xfrm>
          <a:prstGeom prst="chevron">
            <a:avLst/>
          </a:prstGeom>
          <a:solidFill>
            <a:srgbClr val="006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26" name="箭头: V 形 25">
            <a:extLst>
              <a:ext uri="{FF2B5EF4-FFF2-40B4-BE49-F238E27FC236}">
                <a16:creationId xmlns:a16="http://schemas.microsoft.com/office/drawing/2014/main" id="{A9315D3F-313B-16C9-8ADD-36C467B91956}"/>
              </a:ext>
            </a:extLst>
          </p:cNvPr>
          <p:cNvSpPr/>
          <p:nvPr/>
        </p:nvSpPr>
        <p:spPr>
          <a:xfrm rot="4182243">
            <a:off x="5597079" y="3057525"/>
            <a:ext cx="196171" cy="228600"/>
          </a:xfrm>
          <a:prstGeom prst="chevron">
            <a:avLst/>
          </a:prstGeom>
          <a:solidFill>
            <a:srgbClr val="006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27" name="箭头: V 形 26">
            <a:extLst>
              <a:ext uri="{FF2B5EF4-FFF2-40B4-BE49-F238E27FC236}">
                <a16:creationId xmlns:a16="http://schemas.microsoft.com/office/drawing/2014/main" id="{391595AF-8FCF-5467-EFEC-5EAA50093699}"/>
              </a:ext>
            </a:extLst>
          </p:cNvPr>
          <p:cNvSpPr/>
          <p:nvPr/>
        </p:nvSpPr>
        <p:spPr>
          <a:xfrm rot="4182243">
            <a:off x="5663754" y="3238501"/>
            <a:ext cx="196171" cy="228600"/>
          </a:xfrm>
          <a:prstGeom prst="chevron">
            <a:avLst/>
          </a:prstGeom>
          <a:solidFill>
            <a:srgbClr val="006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DB4B165-1706-B736-1BBA-8FF760665891}"/>
              </a:ext>
            </a:extLst>
          </p:cNvPr>
          <p:cNvSpPr txBox="1"/>
          <p:nvPr/>
        </p:nvSpPr>
        <p:spPr>
          <a:xfrm>
            <a:off x="6301733" y="2129942"/>
            <a:ext cx="2301912" cy="364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70" b="0" i="0" u="none" strike="noStrike" kern="1200" cap="none" spc="0" normalizeH="0" baseline="0" noProof="0">
                <a:ln>
                  <a:noFill/>
                </a:ln>
                <a:solidFill>
                  <a:srgbClr val="0063B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20XX</a:t>
            </a:r>
            <a:r>
              <a:rPr kumimoji="0" lang="zh-CN" altLang="en-US" sz="2370" b="0" i="0" u="none" strike="noStrike" kern="1200" cap="none" spc="0" normalizeH="0" baseline="0" noProof="0">
                <a:ln>
                  <a:noFill/>
                </a:ln>
                <a:solidFill>
                  <a:srgbClr val="0063B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年</a:t>
            </a:r>
            <a:r>
              <a:rPr kumimoji="0" lang="zh-CN" altLang="en-US" sz="2370" b="0" i="0" u="none" strike="noStrike" kern="1200" cap="none" spc="0" normalizeH="0" baseline="0" noProof="0" dirty="0">
                <a:ln>
                  <a:noFill/>
                </a:ln>
                <a:solidFill>
                  <a:srgbClr val="0063B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项目规划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FBEBB2B-13A5-E771-CC98-E05EB9B60B7C}"/>
              </a:ext>
            </a:extLst>
          </p:cNvPr>
          <p:cNvSpPr txBox="1"/>
          <p:nvPr/>
        </p:nvSpPr>
        <p:spPr>
          <a:xfrm>
            <a:off x="6286510" y="2610484"/>
            <a:ext cx="4252767" cy="729752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742" b="0" i="0" u="none" strike="noStrike" kern="1200" cap="none" spc="0" normalizeH="0" baseline="0" noProof="0" dirty="0">
                <a:ln>
                  <a:noFill/>
                </a:ln>
                <a:solidFill>
                  <a:srgbClr val="0062B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商业项目计划书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EBCFC99-110E-1641-960E-BDEA789185AF}"/>
              </a:ext>
            </a:extLst>
          </p:cNvPr>
          <p:cNvSpPr txBox="1"/>
          <p:nvPr/>
        </p:nvSpPr>
        <p:spPr>
          <a:xfrm>
            <a:off x="6301733" y="3340236"/>
            <a:ext cx="4195785" cy="606448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66" b="0" i="0" u="none" strike="noStrike" kern="1200" cap="none" spc="0" normalizeH="0" baseline="0" noProof="0">
                <a:ln>
                  <a:noFill/>
                </a:ln>
                <a:solidFill>
                  <a:srgbClr val="0062B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单击此处输入你的正文，文字是您思想的提炼，为了最终演示发布的良好效果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E44436F6-4BA1-A83E-DA92-288FD3BEE55C}"/>
              </a:ext>
            </a:extLst>
          </p:cNvPr>
          <p:cNvSpPr/>
          <p:nvPr/>
        </p:nvSpPr>
        <p:spPr>
          <a:xfrm>
            <a:off x="6286509" y="4280897"/>
            <a:ext cx="2153630" cy="460767"/>
          </a:xfrm>
          <a:prstGeom prst="roundRect">
            <a:avLst>
              <a:gd name="adj" fmla="val 50000"/>
            </a:avLst>
          </a:prstGeom>
          <a:solidFill>
            <a:srgbClr val="006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汇报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人：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6A1E4673-1E34-5A6E-866B-1F7F202ABDF9}"/>
              </a:ext>
            </a:extLst>
          </p:cNvPr>
          <p:cNvGrpSpPr/>
          <p:nvPr/>
        </p:nvGrpSpPr>
        <p:grpSpPr>
          <a:xfrm>
            <a:off x="11526521" y="5678023"/>
            <a:ext cx="280342" cy="573383"/>
            <a:chOff x="10071101" y="5575301"/>
            <a:chExt cx="280342" cy="573383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6AEC00F6-1F71-C53C-977B-838E3A8F3002}"/>
                </a:ext>
              </a:extLst>
            </p:cNvPr>
            <p:cNvSpPr/>
            <p:nvPr/>
          </p:nvSpPr>
          <p:spPr>
            <a:xfrm>
              <a:off x="10071101" y="5575301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E5FCA583-9C4D-95BE-3CE8-7F459BB746B1}"/>
                </a:ext>
              </a:extLst>
            </p:cNvPr>
            <p:cNvSpPr/>
            <p:nvPr/>
          </p:nvSpPr>
          <p:spPr>
            <a:xfrm>
              <a:off x="10188413" y="5575301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6F3622EF-3BBC-6625-6D45-AD708A461F78}"/>
                </a:ext>
              </a:extLst>
            </p:cNvPr>
            <p:cNvSpPr/>
            <p:nvPr/>
          </p:nvSpPr>
          <p:spPr>
            <a:xfrm>
              <a:off x="10305724" y="5575301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591D1717-D0A2-9797-F5CE-88C2FE005A63}"/>
                </a:ext>
              </a:extLst>
            </p:cNvPr>
            <p:cNvSpPr/>
            <p:nvPr/>
          </p:nvSpPr>
          <p:spPr>
            <a:xfrm>
              <a:off x="10071101" y="5707217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44387DEE-3AAB-B96E-B8B9-88A52A9C850C}"/>
                </a:ext>
              </a:extLst>
            </p:cNvPr>
            <p:cNvSpPr/>
            <p:nvPr/>
          </p:nvSpPr>
          <p:spPr>
            <a:xfrm>
              <a:off x="10188413" y="5707217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1EA4499B-0EEA-FFE1-E345-18264336374B}"/>
                </a:ext>
              </a:extLst>
            </p:cNvPr>
            <p:cNvSpPr/>
            <p:nvPr/>
          </p:nvSpPr>
          <p:spPr>
            <a:xfrm>
              <a:off x="10305724" y="5707217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F0229213-11AD-78CA-4F4E-C79E28B226E8}"/>
                </a:ext>
              </a:extLst>
            </p:cNvPr>
            <p:cNvSpPr/>
            <p:nvPr/>
          </p:nvSpPr>
          <p:spPr>
            <a:xfrm>
              <a:off x="10071101" y="5839133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D1FCC081-A7C8-EDF8-0471-5A399C6C2444}"/>
                </a:ext>
              </a:extLst>
            </p:cNvPr>
            <p:cNvSpPr/>
            <p:nvPr/>
          </p:nvSpPr>
          <p:spPr>
            <a:xfrm>
              <a:off x="10188413" y="5839133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AD0D07C7-23DC-8E7A-5157-B0ACD8653188}"/>
                </a:ext>
              </a:extLst>
            </p:cNvPr>
            <p:cNvSpPr/>
            <p:nvPr/>
          </p:nvSpPr>
          <p:spPr>
            <a:xfrm>
              <a:off x="10305724" y="5839133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42406EE7-E3C4-6226-F480-FCC9CA95FF9F}"/>
                </a:ext>
              </a:extLst>
            </p:cNvPr>
            <p:cNvSpPr/>
            <p:nvPr/>
          </p:nvSpPr>
          <p:spPr>
            <a:xfrm>
              <a:off x="10071101" y="5971049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33B22B37-39A8-6E53-CE27-02DF65743CB6}"/>
                </a:ext>
              </a:extLst>
            </p:cNvPr>
            <p:cNvSpPr/>
            <p:nvPr/>
          </p:nvSpPr>
          <p:spPr>
            <a:xfrm>
              <a:off x="10188413" y="5971049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34D0FB3D-6585-77DA-9391-83E0DCADC470}"/>
                </a:ext>
              </a:extLst>
            </p:cNvPr>
            <p:cNvSpPr/>
            <p:nvPr/>
          </p:nvSpPr>
          <p:spPr>
            <a:xfrm>
              <a:off x="10305724" y="5971049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CA71BB74-EA44-DE50-747F-1F7199FAA508}"/>
                </a:ext>
              </a:extLst>
            </p:cNvPr>
            <p:cNvSpPr/>
            <p:nvPr/>
          </p:nvSpPr>
          <p:spPr>
            <a:xfrm>
              <a:off x="10071101" y="6102965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9995C0CD-124C-096A-0357-B0E5EC270DD8}"/>
                </a:ext>
              </a:extLst>
            </p:cNvPr>
            <p:cNvSpPr/>
            <p:nvPr/>
          </p:nvSpPr>
          <p:spPr>
            <a:xfrm>
              <a:off x="10188413" y="6102965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B713F3BB-3816-A576-17C6-DD7FCD2631EF}"/>
                </a:ext>
              </a:extLst>
            </p:cNvPr>
            <p:cNvSpPr/>
            <p:nvPr/>
          </p:nvSpPr>
          <p:spPr>
            <a:xfrm>
              <a:off x="10305724" y="6102965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E050D146-A10E-3DDB-F092-27D93AB72E58}"/>
              </a:ext>
            </a:extLst>
          </p:cNvPr>
          <p:cNvSpPr txBox="1"/>
          <p:nvPr/>
        </p:nvSpPr>
        <p:spPr>
          <a:xfrm>
            <a:off x="10841534" y="168827"/>
            <a:ext cx="9653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63B4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LOGO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63B4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1BB9D2CD-EF5C-A3E6-9A1F-E8E61D8BC2F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893284"/>
            <a:ext cx="5007306" cy="5071432"/>
          </a:xfrm>
          <a:custGeom>
            <a:avLst/>
            <a:gdLst>
              <a:gd name="connsiteX0" fmla="*/ 0 w 5007306"/>
              <a:gd name="connsiteY0" fmla="*/ 0 h 5071432"/>
              <a:gd name="connsiteX1" fmla="*/ 3739448 w 5007306"/>
              <a:gd name="connsiteY1" fmla="*/ 0 h 5071432"/>
              <a:gd name="connsiteX2" fmla="*/ 5007306 w 5007306"/>
              <a:gd name="connsiteY2" fmla="*/ 5071432 h 5071432"/>
              <a:gd name="connsiteX3" fmla="*/ 0 w 5007306"/>
              <a:gd name="connsiteY3" fmla="*/ 5071432 h 507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07306" h="5071432">
                <a:moveTo>
                  <a:pt x="0" y="0"/>
                </a:moveTo>
                <a:lnTo>
                  <a:pt x="3739448" y="0"/>
                </a:lnTo>
                <a:lnTo>
                  <a:pt x="5007306" y="5071432"/>
                </a:lnTo>
                <a:lnTo>
                  <a:pt x="0" y="507143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890682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8876A956-7B53-D71A-62EB-DEA4629BD9E2}"/>
              </a:ext>
            </a:extLst>
          </p:cNvPr>
          <p:cNvSpPr/>
          <p:nvPr/>
        </p:nvSpPr>
        <p:spPr>
          <a:xfrm rot="10800000">
            <a:off x="0" y="0"/>
            <a:ext cx="419099" cy="1737360"/>
          </a:xfrm>
          <a:custGeom>
            <a:avLst/>
            <a:gdLst>
              <a:gd name="connsiteX0" fmla="*/ 419099 w 419099"/>
              <a:gd name="connsiteY0" fmla="*/ 1737360 h 1737360"/>
              <a:gd name="connsiteX1" fmla="*/ 0 w 419099"/>
              <a:gd name="connsiteY1" fmla="*/ 1737360 h 1737360"/>
              <a:gd name="connsiteX2" fmla="*/ 418496 w 419099"/>
              <a:gd name="connsiteY2" fmla="*/ 0 h 1737360"/>
              <a:gd name="connsiteX3" fmla="*/ 419099 w 419099"/>
              <a:gd name="connsiteY3" fmla="*/ 1722826 h 173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099" h="1737360">
                <a:moveTo>
                  <a:pt x="419099" y="1737360"/>
                </a:moveTo>
                <a:lnTo>
                  <a:pt x="0" y="1737360"/>
                </a:lnTo>
                <a:lnTo>
                  <a:pt x="418496" y="0"/>
                </a:lnTo>
                <a:lnTo>
                  <a:pt x="419099" y="1722826"/>
                </a:lnTo>
                <a:close/>
              </a:path>
            </a:pathLst>
          </a:custGeom>
          <a:solidFill>
            <a:srgbClr val="FF9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0F27DD23-F22E-FD03-3AB6-772C6B3A8C9C}"/>
              </a:ext>
            </a:extLst>
          </p:cNvPr>
          <p:cNvSpPr/>
          <p:nvPr/>
        </p:nvSpPr>
        <p:spPr>
          <a:xfrm>
            <a:off x="6655889" y="0"/>
            <a:ext cx="5536111" cy="6858000"/>
          </a:xfrm>
          <a:custGeom>
            <a:avLst/>
            <a:gdLst>
              <a:gd name="connsiteX0" fmla="*/ 1795562 w 5536111"/>
              <a:gd name="connsiteY0" fmla="*/ 0 h 6858000"/>
              <a:gd name="connsiteX1" fmla="*/ 5536111 w 5536111"/>
              <a:gd name="connsiteY1" fmla="*/ 0 h 6858000"/>
              <a:gd name="connsiteX2" fmla="*/ 5536111 w 5536111"/>
              <a:gd name="connsiteY2" fmla="*/ 6858000 h 6858000"/>
              <a:gd name="connsiteX3" fmla="*/ 0 w 553611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6111" h="6858000">
                <a:moveTo>
                  <a:pt x="1795562" y="0"/>
                </a:moveTo>
                <a:lnTo>
                  <a:pt x="5536111" y="0"/>
                </a:lnTo>
                <a:lnTo>
                  <a:pt x="5536111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775FF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D7748A52-A8B1-2115-F055-43D6BABE2A47}"/>
              </a:ext>
            </a:extLst>
          </p:cNvPr>
          <p:cNvSpPr/>
          <p:nvPr/>
        </p:nvSpPr>
        <p:spPr>
          <a:xfrm>
            <a:off x="6564821" y="4362450"/>
            <a:ext cx="5627179" cy="2495550"/>
          </a:xfrm>
          <a:custGeom>
            <a:avLst/>
            <a:gdLst>
              <a:gd name="connsiteX0" fmla="*/ 659924 w 5627179"/>
              <a:gd name="connsiteY0" fmla="*/ 0 h 2495550"/>
              <a:gd name="connsiteX1" fmla="*/ 5627179 w 5627179"/>
              <a:gd name="connsiteY1" fmla="*/ 0 h 2495550"/>
              <a:gd name="connsiteX2" fmla="*/ 5627179 w 5627179"/>
              <a:gd name="connsiteY2" fmla="*/ 2495550 h 2495550"/>
              <a:gd name="connsiteX3" fmla="*/ 0 w 5627179"/>
              <a:gd name="connsiteY3" fmla="*/ 2495550 h 249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27179" h="2495550">
                <a:moveTo>
                  <a:pt x="659924" y="0"/>
                </a:moveTo>
                <a:lnTo>
                  <a:pt x="5627179" y="0"/>
                </a:lnTo>
                <a:lnTo>
                  <a:pt x="5627179" y="2495550"/>
                </a:lnTo>
                <a:lnTo>
                  <a:pt x="0" y="2495550"/>
                </a:lnTo>
                <a:close/>
              </a:path>
            </a:pathLst>
          </a:custGeom>
          <a:solidFill>
            <a:srgbClr val="197C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pic>
        <p:nvPicPr>
          <p:cNvPr id="21" name="图片 20" descr="人站在围栏边&#10;&#10;低可信度描述已自动生成">
            <a:extLst>
              <a:ext uri="{FF2B5EF4-FFF2-40B4-BE49-F238E27FC236}">
                <a16:creationId xmlns:a16="http://schemas.microsoft.com/office/drawing/2014/main" id="{F007DFC1-15F0-0574-2B0F-17BBDF51BAC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93989" y="0"/>
            <a:ext cx="5498011" cy="6858000"/>
          </a:xfrm>
          <a:custGeom>
            <a:avLst/>
            <a:gdLst>
              <a:gd name="connsiteX0" fmla="*/ 1795562 w 5498011"/>
              <a:gd name="connsiteY0" fmla="*/ 0 h 6858000"/>
              <a:gd name="connsiteX1" fmla="*/ 5498011 w 5498011"/>
              <a:gd name="connsiteY1" fmla="*/ 0 h 6858000"/>
              <a:gd name="connsiteX2" fmla="*/ 5498011 w 5498011"/>
              <a:gd name="connsiteY2" fmla="*/ 6858000 h 6858000"/>
              <a:gd name="connsiteX3" fmla="*/ 0 w 549801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8011" h="6858000">
                <a:moveTo>
                  <a:pt x="1795562" y="0"/>
                </a:moveTo>
                <a:lnTo>
                  <a:pt x="5498011" y="0"/>
                </a:lnTo>
                <a:lnTo>
                  <a:pt x="549801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C8681D66-00AA-644F-9C0F-A2FAA0E8E2F2}"/>
              </a:ext>
            </a:extLst>
          </p:cNvPr>
          <p:cNvSpPr txBox="1"/>
          <p:nvPr/>
        </p:nvSpPr>
        <p:spPr>
          <a:xfrm>
            <a:off x="872642" y="1255156"/>
            <a:ext cx="5539978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2475E2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全球领先的一站式旅游平台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2B0EDAE-5500-32AC-4797-ECDB21F08EF7}"/>
              </a:ext>
            </a:extLst>
          </p:cNvPr>
          <p:cNvSpPr txBox="1"/>
          <p:nvPr/>
        </p:nvSpPr>
        <p:spPr>
          <a:xfrm>
            <a:off x="872642" y="1919340"/>
            <a:ext cx="621644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OPPOSans B"/>
                <a:ea typeface="OPPOSans B"/>
                <a:cs typeface="OPPOSans B" panose="00020600040101010101" pitchFamily="18" charset="-122"/>
                <a:sym typeface="OPPOSans B" panose="00020600040101010101" pitchFamily="18" charset="-122"/>
              </a:rPr>
              <a:t>可面向全球用户提供一套完整的旅行产品、 服务及差异化的旅行内容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OPPOSans B"/>
              <a:ea typeface="OPPOSans B"/>
              <a:cs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5E18B08-D621-8ADA-1329-46FBB998736C}"/>
              </a:ext>
            </a:extLst>
          </p:cNvPr>
          <p:cNvSpPr txBox="1"/>
          <p:nvPr/>
        </p:nvSpPr>
        <p:spPr>
          <a:xfrm>
            <a:off x="1485578" y="4373835"/>
            <a:ext cx="4991421" cy="50449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  <a:cs typeface="OPPOSans M" panose="00020600040101010101" pitchFamily="18" charset="-122"/>
                <a:sym typeface="OPPOSans M" panose="00020600040101010101" pitchFamily="18" charset="-122"/>
              </a:rPr>
              <a:t>单击此处输入你的正文，文字是您思想的提炼，为了最终演示发布的良好效果，请尽量言简意赅的阐述观点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27BE44C-79D5-E955-C1C2-99A6C5CA9560}"/>
              </a:ext>
            </a:extLst>
          </p:cNvPr>
          <p:cNvSpPr txBox="1"/>
          <p:nvPr/>
        </p:nvSpPr>
        <p:spPr>
          <a:xfrm>
            <a:off x="1485579" y="4026327"/>
            <a:ext cx="115416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377E2"/>
                </a:solidFill>
                <a:effectLst/>
                <a:uLnTx/>
                <a:uFillTx/>
                <a:latin typeface="OPPOSans B"/>
                <a:ea typeface="OPPOSans B"/>
                <a:cs typeface="OPPOSans B" panose="00020600040101010101" pitchFamily="18" charset="-122"/>
                <a:sym typeface="OPPOSans B" panose="00020600040101010101" pitchFamily="18" charset="-122"/>
              </a:rPr>
              <a:t>关键词标题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377E2"/>
              </a:solidFill>
              <a:effectLst/>
              <a:uLnTx/>
              <a:uFillTx/>
              <a:latin typeface="OPPOSans B"/>
              <a:ea typeface="OPPOSans B"/>
              <a:cs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C456E6E8-B14E-99E6-9DE5-619A4AC3DD81}"/>
              </a:ext>
            </a:extLst>
          </p:cNvPr>
          <p:cNvSpPr/>
          <p:nvPr/>
        </p:nvSpPr>
        <p:spPr>
          <a:xfrm>
            <a:off x="818828" y="4026327"/>
            <a:ext cx="454347" cy="454347"/>
          </a:xfrm>
          <a:prstGeom prst="ellipse">
            <a:avLst/>
          </a:prstGeom>
          <a:solidFill>
            <a:srgbClr val="FF9F0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gradFill>
                <a:gsLst>
                  <a:gs pos="0">
                    <a:srgbClr val="E6001C"/>
                  </a:gs>
                  <a:gs pos="100000">
                    <a:srgbClr val="EE122C"/>
                  </a:gs>
                </a:gsLst>
                <a:lin ang="2700000" scaled="0"/>
              </a:gra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3617810-6397-E803-91E9-9B13C1821C87}"/>
              </a:ext>
            </a:extLst>
          </p:cNvPr>
          <p:cNvSpPr txBox="1"/>
          <p:nvPr/>
        </p:nvSpPr>
        <p:spPr>
          <a:xfrm>
            <a:off x="1485578" y="3132409"/>
            <a:ext cx="4991421" cy="50449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  <a:cs typeface="OPPOSans M" panose="00020600040101010101" pitchFamily="18" charset="-122"/>
                <a:sym typeface="OPPOSans M" panose="00020600040101010101" pitchFamily="18" charset="-122"/>
              </a:rPr>
              <a:t>单击此处输入你的正文，文字是您思想的提炼，为了最终演示发布的良好效果，请尽量言简意赅的阐述观点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C5C91C1-21AA-7CA4-1199-D78A5FCC5CB8}"/>
              </a:ext>
            </a:extLst>
          </p:cNvPr>
          <p:cNvSpPr txBox="1"/>
          <p:nvPr/>
        </p:nvSpPr>
        <p:spPr>
          <a:xfrm>
            <a:off x="1485579" y="2784901"/>
            <a:ext cx="115416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377E2"/>
                </a:solidFill>
                <a:effectLst/>
                <a:uLnTx/>
                <a:uFillTx/>
                <a:latin typeface="OPPOSans B"/>
                <a:ea typeface="OPPOSans B"/>
                <a:cs typeface="OPPOSans B" panose="00020600040101010101" pitchFamily="18" charset="-122"/>
                <a:sym typeface="OPPOSans B" panose="00020600040101010101" pitchFamily="18" charset="-122"/>
              </a:rPr>
              <a:t>关键词标题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377E2"/>
              </a:solidFill>
              <a:effectLst/>
              <a:uLnTx/>
              <a:uFillTx/>
              <a:latin typeface="OPPOSans B"/>
              <a:ea typeface="OPPOSans B"/>
              <a:cs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2C7D2D58-7845-5AB7-718F-3BB3E07918EB}"/>
              </a:ext>
            </a:extLst>
          </p:cNvPr>
          <p:cNvSpPr/>
          <p:nvPr/>
        </p:nvSpPr>
        <p:spPr>
          <a:xfrm>
            <a:off x="818827" y="2784901"/>
            <a:ext cx="454347" cy="454347"/>
          </a:xfrm>
          <a:prstGeom prst="ellipse">
            <a:avLst/>
          </a:prstGeom>
          <a:solidFill>
            <a:srgbClr val="FF9F0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gradFill>
                <a:gsLst>
                  <a:gs pos="0">
                    <a:srgbClr val="E6001C"/>
                  </a:gs>
                  <a:gs pos="100000">
                    <a:srgbClr val="EE122C"/>
                  </a:gs>
                </a:gsLst>
                <a:lin ang="2700000" scaled="0"/>
              </a:gra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50016C6-D734-53A3-3B8B-36D9C0143A4F}"/>
              </a:ext>
            </a:extLst>
          </p:cNvPr>
          <p:cNvSpPr txBox="1"/>
          <p:nvPr/>
        </p:nvSpPr>
        <p:spPr>
          <a:xfrm>
            <a:off x="1485578" y="5615259"/>
            <a:ext cx="4991421" cy="50449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  <a:cs typeface="OPPOSans M" panose="00020600040101010101" pitchFamily="18" charset="-122"/>
                <a:sym typeface="OPPOSans M" panose="00020600040101010101" pitchFamily="18" charset="-122"/>
              </a:rPr>
              <a:t>单击此处输入你的正文，文字是您思想的提炼，为了最终演示发布的良好效果，请尽量言简意赅的阐述观点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3061A3A-E901-548E-A289-1148443ABBEA}"/>
              </a:ext>
            </a:extLst>
          </p:cNvPr>
          <p:cNvSpPr txBox="1"/>
          <p:nvPr/>
        </p:nvSpPr>
        <p:spPr>
          <a:xfrm>
            <a:off x="1485579" y="5267751"/>
            <a:ext cx="115416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377E2"/>
                </a:solidFill>
                <a:effectLst/>
                <a:uLnTx/>
                <a:uFillTx/>
                <a:latin typeface="OPPOSans B"/>
                <a:ea typeface="OPPOSans B"/>
                <a:cs typeface="OPPOSans B" panose="00020600040101010101" pitchFamily="18" charset="-122"/>
                <a:sym typeface="OPPOSans B" panose="00020600040101010101" pitchFamily="18" charset="-122"/>
              </a:rPr>
              <a:t>关键词标题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377E2"/>
              </a:solidFill>
              <a:effectLst/>
              <a:uLnTx/>
              <a:uFillTx/>
              <a:latin typeface="OPPOSans B"/>
              <a:ea typeface="OPPOSans B"/>
              <a:cs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E83C3FB4-CB1B-3DDA-A04A-0B69ED90A5F1}"/>
              </a:ext>
            </a:extLst>
          </p:cNvPr>
          <p:cNvSpPr/>
          <p:nvPr/>
        </p:nvSpPr>
        <p:spPr>
          <a:xfrm>
            <a:off x="818828" y="5267751"/>
            <a:ext cx="454347" cy="454347"/>
          </a:xfrm>
          <a:prstGeom prst="ellipse">
            <a:avLst/>
          </a:prstGeom>
          <a:solidFill>
            <a:srgbClr val="FF9F0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gradFill>
                <a:gsLst>
                  <a:gs pos="0">
                    <a:srgbClr val="E6001C"/>
                  </a:gs>
                  <a:gs pos="100000">
                    <a:srgbClr val="EE122C"/>
                  </a:gs>
                </a:gsLst>
                <a:lin ang="2700000" scaled="0"/>
              </a:gra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573C74DD-1373-579C-AD92-61DB6178BD8F}"/>
              </a:ext>
            </a:extLst>
          </p:cNvPr>
          <p:cNvCxnSpPr/>
          <p:nvPr/>
        </p:nvCxnSpPr>
        <p:spPr>
          <a:xfrm>
            <a:off x="901700" y="3827000"/>
            <a:ext cx="5295901" cy="0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/>
        </p:spPr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ECC99B71-CC5B-0502-C5E6-0C0F4F13C9B0}"/>
              </a:ext>
            </a:extLst>
          </p:cNvPr>
          <p:cNvCxnSpPr/>
          <p:nvPr/>
        </p:nvCxnSpPr>
        <p:spPr>
          <a:xfrm>
            <a:off x="901700" y="5068426"/>
            <a:ext cx="5295901" cy="0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/>
        </p:spPr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9C6B4E58-D3F0-1ACF-ED39-0AA6CCB4B2FE}"/>
              </a:ext>
            </a:extLst>
          </p:cNvPr>
          <p:cNvSpPr txBox="1"/>
          <p:nvPr/>
        </p:nvSpPr>
        <p:spPr>
          <a:xfrm>
            <a:off x="872642" y="836962"/>
            <a:ext cx="70532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2377E2"/>
                </a:solidFill>
                <a:latin typeface="OPPOSans B"/>
                <a:ea typeface="OPPOSans B"/>
                <a:cs typeface="OPPOSans B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2377E2"/>
                </a:solidFill>
                <a:effectLst/>
                <a:uLnTx/>
                <a:uFillTx/>
                <a:latin typeface="OPPOSans B"/>
                <a:ea typeface="OPPOSans B"/>
                <a:cs typeface="OPPOSans B" panose="00020600040101010101" pitchFamily="18" charset="-122"/>
              </a:rPr>
              <a:t>LOGO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377E2"/>
              </a:solidFill>
              <a:effectLst/>
              <a:uLnTx/>
              <a:uFillTx/>
              <a:latin typeface="OPPOSans B"/>
              <a:ea typeface="OPPOSans B"/>
              <a:cs typeface="OPPOSans B" panose="00020600040101010101" pitchFamily="18" charset="-122"/>
            </a:endParaRPr>
          </a:p>
        </p:txBody>
      </p:sp>
      <p:grpSp>
        <p:nvGrpSpPr>
          <p:cNvPr id="5" name="图形 3">
            <a:extLst>
              <a:ext uri="{FF2B5EF4-FFF2-40B4-BE49-F238E27FC236}">
                <a16:creationId xmlns:a16="http://schemas.microsoft.com/office/drawing/2014/main" id="{C2D0F60F-019D-0B39-EBBC-6D520C4E3777}"/>
              </a:ext>
            </a:extLst>
          </p:cNvPr>
          <p:cNvGrpSpPr/>
          <p:nvPr/>
        </p:nvGrpSpPr>
        <p:grpSpPr>
          <a:xfrm>
            <a:off x="884807" y="2850880"/>
            <a:ext cx="322388" cy="322388"/>
            <a:chOff x="884115" y="2524300"/>
            <a:chExt cx="325763" cy="325764"/>
          </a:xfrm>
          <a:solidFill>
            <a:schemeClr val="bg1"/>
          </a:soli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9D5F23A-70F3-D33B-C26B-B397C29D1A40}"/>
                </a:ext>
              </a:extLst>
            </p:cNvPr>
            <p:cNvSpPr/>
            <p:nvPr/>
          </p:nvSpPr>
          <p:spPr>
            <a:xfrm>
              <a:off x="1054058" y="2701976"/>
              <a:ext cx="23447" cy="41871"/>
            </a:xfrm>
            <a:custGeom>
              <a:avLst/>
              <a:gdLst>
                <a:gd name="connsiteX0" fmla="*/ 23447 w 23447"/>
                <a:gd name="connsiteY0" fmla="*/ 17338 h 41871"/>
                <a:gd name="connsiteX1" fmla="*/ 6110 w 23447"/>
                <a:gd name="connsiteY1" fmla="*/ 0 h 41871"/>
                <a:gd name="connsiteX2" fmla="*/ 5021 w 23447"/>
                <a:gd name="connsiteY2" fmla="*/ 37 h 41871"/>
                <a:gd name="connsiteX3" fmla="*/ 5021 w 23447"/>
                <a:gd name="connsiteY3" fmla="*/ 2233 h 41871"/>
                <a:gd name="connsiteX4" fmla="*/ 6110 w 23447"/>
                <a:gd name="connsiteY4" fmla="*/ 2178 h 41871"/>
                <a:gd name="connsiteX5" fmla="*/ 21268 w 23447"/>
                <a:gd name="connsiteY5" fmla="*/ 17338 h 41871"/>
                <a:gd name="connsiteX6" fmla="*/ 6110 w 23447"/>
                <a:gd name="connsiteY6" fmla="*/ 32498 h 41871"/>
                <a:gd name="connsiteX7" fmla="*/ 5384 w 23447"/>
                <a:gd name="connsiteY7" fmla="*/ 32461 h 41871"/>
                <a:gd name="connsiteX8" fmla="*/ 5384 w 23447"/>
                <a:gd name="connsiteY8" fmla="*/ 33280 h 41871"/>
                <a:gd name="connsiteX9" fmla="*/ 5384 w 23447"/>
                <a:gd name="connsiteY9" fmla="*/ 34657 h 41871"/>
                <a:gd name="connsiteX10" fmla="*/ 5384 w 23447"/>
                <a:gd name="connsiteY10" fmla="*/ 38968 h 41871"/>
                <a:gd name="connsiteX11" fmla="*/ 0 w 23447"/>
                <a:gd name="connsiteY11" fmla="*/ 38968 h 41871"/>
                <a:gd name="connsiteX12" fmla="*/ 0 w 23447"/>
                <a:gd name="connsiteY12" fmla="*/ 41872 h 41871"/>
                <a:gd name="connsiteX13" fmla="*/ 12219 w 23447"/>
                <a:gd name="connsiteY13" fmla="*/ 41872 h 41871"/>
                <a:gd name="connsiteX14" fmla="*/ 12219 w 23447"/>
                <a:gd name="connsiteY14" fmla="*/ 38968 h 41871"/>
                <a:gd name="connsiteX15" fmla="*/ 7561 w 23447"/>
                <a:gd name="connsiteY15" fmla="*/ 38968 h 41871"/>
                <a:gd name="connsiteX16" fmla="*/ 7561 w 23447"/>
                <a:gd name="connsiteY16" fmla="*/ 34610 h 41871"/>
                <a:gd name="connsiteX17" fmla="*/ 23447 w 23447"/>
                <a:gd name="connsiteY17" fmla="*/ 17338 h 41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3447" h="41871">
                  <a:moveTo>
                    <a:pt x="23447" y="17338"/>
                  </a:moveTo>
                  <a:cubicBezTo>
                    <a:pt x="23447" y="7778"/>
                    <a:pt x="15670" y="0"/>
                    <a:pt x="6110" y="0"/>
                  </a:cubicBezTo>
                  <a:cubicBezTo>
                    <a:pt x="5744" y="0"/>
                    <a:pt x="5380" y="16"/>
                    <a:pt x="5021" y="37"/>
                  </a:cubicBezTo>
                  <a:lnTo>
                    <a:pt x="5021" y="2233"/>
                  </a:lnTo>
                  <a:cubicBezTo>
                    <a:pt x="5382" y="2208"/>
                    <a:pt x="5742" y="2178"/>
                    <a:pt x="6110" y="2178"/>
                  </a:cubicBezTo>
                  <a:cubicBezTo>
                    <a:pt x="14468" y="2178"/>
                    <a:pt x="21268" y="8979"/>
                    <a:pt x="21268" y="17338"/>
                  </a:cubicBezTo>
                  <a:cubicBezTo>
                    <a:pt x="21268" y="25698"/>
                    <a:pt x="14468" y="32498"/>
                    <a:pt x="6110" y="32498"/>
                  </a:cubicBezTo>
                  <a:cubicBezTo>
                    <a:pt x="5864" y="32498"/>
                    <a:pt x="5626" y="32474"/>
                    <a:pt x="5384" y="32461"/>
                  </a:cubicBezTo>
                  <a:lnTo>
                    <a:pt x="5384" y="33280"/>
                  </a:lnTo>
                  <a:lnTo>
                    <a:pt x="5384" y="34657"/>
                  </a:lnTo>
                  <a:lnTo>
                    <a:pt x="5384" y="38968"/>
                  </a:lnTo>
                  <a:lnTo>
                    <a:pt x="0" y="38968"/>
                  </a:lnTo>
                  <a:lnTo>
                    <a:pt x="0" y="41872"/>
                  </a:lnTo>
                  <a:lnTo>
                    <a:pt x="12219" y="41872"/>
                  </a:lnTo>
                  <a:lnTo>
                    <a:pt x="12219" y="38968"/>
                  </a:lnTo>
                  <a:lnTo>
                    <a:pt x="7561" y="38968"/>
                  </a:lnTo>
                  <a:lnTo>
                    <a:pt x="7561" y="34610"/>
                  </a:lnTo>
                  <a:cubicBezTo>
                    <a:pt x="16445" y="33869"/>
                    <a:pt x="23447" y="26409"/>
                    <a:pt x="23447" y="17338"/>
                  </a:cubicBezTo>
                  <a:close/>
                </a:path>
              </a:pathLst>
            </a:custGeom>
            <a:grpFill/>
            <a:ln w="9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grpSp>
          <p:nvGrpSpPr>
            <p:cNvPr id="7" name="图形 3">
              <a:extLst>
                <a:ext uri="{FF2B5EF4-FFF2-40B4-BE49-F238E27FC236}">
                  <a16:creationId xmlns:a16="http://schemas.microsoft.com/office/drawing/2014/main" id="{319B4630-DF4A-D28C-7762-6566A7FE6C0C}"/>
                </a:ext>
              </a:extLst>
            </p:cNvPr>
            <p:cNvGrpSpPr/>
            <p:nvPr/>
          </p:nvGrpSpPr>
          <p:grpSpPr>
            <a:xfrm>
              <a:off x="884115" y="2524300"/>
              <a:ext cx="325763" cy="325764"/>
              <a:chOff x="884115" y="2524300"/>
              <a:chExt cx="325763" cy="325764"/>
            </a:xfrm>
            <a:grpFill/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9B802591-DE39-508F-ED15-4400A87C0388}"/>
                  </a:ext>
                </a:extLst>
              </p:cNvPr>
              <p:cNvSpPr/>
              <p:nvPr/>
            </p:nvSpPr>
            <p:spPr>
              <a:xfrm>
                <a:off x="1115755" y="2587576"/>
                <a:ext cx="15015" cy="17512"/>
              </a:xfrm>
              <a:custGeom>
                <a:avLst/>
                <a:gdLst>
                  <a:gd name="connsiteX0" fmla="*/ 5725 w 15015"/>
                  <a:gd name="connsiteY0" fmla="*/ 9199 h 17512"/>
                  <a:gd name="connsiteX1" fmla="*/ 6023 w 15015"/>
                  <a:gd name="connsiteY1" fmla="*/ 11606 h 17512"/>
                  <a:gd name="connsiteX2" fmla="*/ 2417 w 15015"/>
                  <a:gd name="connsiteY2" fmla="*/ 12370 h 17512"/>
                  <a:gd name="connsiteX3" fmla="*/ 1929 w 15015"/>
                  <a:gd name="connsiteY3" fmla="*/ 17513 h 17512"/>
                  <a:gd name="connsiteX4" fmla="*/ 6278 w 15015"/>
                  <a:gd name="connsiteY4" fmla="*/ 17513 h 17512"/>
                  <a:gd name="connsiteX5" fmla="*/ 12047 w 15015"/>
                  <a:gd name="connsiteY5" fmla="*/ 16962 h 17512"/>
                  <a:gd name="connsiteX6" fmla="*/ 15016 w 15015"/>
                  <a:gd name="connsiteY6" fmla="*/ 13409 h 17512"/>
                  <a:gd name="connsiteX7" fmla="*/ 11855 w 15015"/>
                  <a:gd name="connsiteY7" fmla="*/ 12184 h 17512"/>
                  <a:gd name="connsiteX8" fmla="*/ 10116 w 15015"/>
                  <a:gd name="connsiteY8" fmla="*/ 10185 h 17512"/>
                  <a:gd name="connsiteX9" fmla="*/ 7507 w 15015"/>
                  <a:gd name="connsiteY9" fmla="*/ 5959 h 17512"/>
                  <a:gd name="connsiteX10" fmla="*/ 6278 w 15015"/>
                  <a:gd name="connsiteY10" fmla="*/ 0 h 17512"/>
                  <a:gd name="connsiteX11" fmla="*/ 1357 w 15015"/>
                  <a:gd name="connsiteY11" fmla="*/ 986 h 17512"/>
                  <a:gd name="connsiteX12" fmla="*/ 0 w 15015"/>
                  <a:gd name="connsiteY12" fmla="*/ 3096 h 17512"/>
                  <a:gd name="connsiteX13" fmla="*/ 0 w 15015"/>
                  <a:gd name="connsiteY13" fmla="*/ 5461 h 17512"/>
                  <a:gd name="connsiteX14" fmla="*/ 2354 w 15015"/>
                  <a:gd name="connsiteY14" fmla="*/ 7078 h 17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015" h="17512">
                    <a:moveTo>
                      <a:pt x="5725" y="9199"/>
                    </a:moveTo>
                    <a:lnTo>
                      <a:pt x="6023" y="11606"/>
                    </a:lnTo>
                    <a:lnTo>
                      <a:pt x="2417" y="12370"/>
                    </a:lnTo>
                    <a:lnTo>
                      <a:pt x="1929" y="17513"/>
                    </a:lnTo>
                    <a:lnTo>
                      <a:pt x="6278" y="17513"/>
                    </a:lnTo>
                    <a:lnTo>
                      <a:pt x="12047" y="16962"/>
                    </a:lnTo>
                    <a:lnTo>
                      <a:pt x="15016" y="13409"/>
                    </a:lnTo>
                    <a:lnTo>
                      <a:pt x="11855" y="12184"/>
                    </a:lnTo>
                    <a:lnTo>
                      <a:pt x="10116" y="10185"/>
                    </a:lnTo>
                    <a:lnTo>
                      <a:pt x="7507" y="5959"/>
                    </a:lnTo>
                    <a:lnTo>
                      <a:pt x="6278" y="0"/>
                    </a:lnTo>
                    <a:lnTo>
                      <a:pt x="1357" y="986"/>
                    </a:lnTo>
                    <a:lnTo>
                      <a:pt x="0" y="3096"/>
                    </a:lnTo>
                    <a:lnTo>
                      <a:pt x="0" y="5461"/>
                    </a:lnTo>
                    <a:lnTo>
                      <a:pt x="2354" y="7078"/>
                    </a:lnTo>
                    <a:close/>
                  </a:path>
                </a:pathLst>
              </a:custGeom>
              <a:grpFill/>
              <a:ln w="9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B866D60E-A532-5EC8-DC60-D68B3005E7EC}"/>
                  </a:ext>
                </a:extLst>
              </p:cNvPr>
              <p:cNvSpPr/>
              <p:nvPr/>
            </p:nvSpPr>
            <p:spPr>
              <a:xfrm>
                <a:off x="1107675" y="2594288"/>
                <a:ext cx="9882" cy="8817"/>
              </a:xfrm>
              <a:custGeom>
                <a:avLst/>
                <a:gdLst>
                  <a:gd name="connsiteX0" fmla="*/ 9629 w 9882"/>
                  <a:gd name="connsiteY0" fmla="*/ 4459 h 8817"/>
                  <a:gd name="connsiteX1" fmla="*/ 9883 w 9882"/>
                  <a:gd name="connsiteY1" fmla="*/ 1236 h 8817"/>
                  <a:gd name="connsiteX2" fmla="*/ 7020 w 9882"/>
                  <a:gd name="connsiteY2" fmla="*/ 0 h 8817"/>
                  <a:gd name="connsiteX3" fmla="*/ 3001 w 9882"/>
                  <a:gd name="connsiteY3" fmla="*/ 934 h 8817"/>
                  <a:gd name="connsiteX4" fmla="*/ 0 w 9882"/>
                  <a:gd name="connsiteY4" fmla="*/ 5711 h 8817"/>
                  <a:gd name="connsiteX5" fmla="*/ 0 w 9882"/>
                  <a:gd name="connsiteY5" fmla="*/ 8818 h 8817"/>
                  <a:gd name="connsiteX6" fmla="*/ 3489 w 9882"/>
                  <a:gd name="connsiteY6" fmla="*/ 8818 h 8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882" h="8817">
                    <a:moveTo>
                      <a:pt x="9629" y="4459"/>
                    </a:moveTo>
                    <a:lnTo>
                      <a:pt x="9883" y="1236"/>
                    </a:lnTo>
                    <a:lnTo>
                      <a:pt x="7020" y="0"/>
                    </a:lnTo>
                    <a:lnTo>
                      <a:pt x="3001" y="934"/>
                    </a:lnTo>
                    <a:lnTo>
                      <a:pt x="0" y="5711"/>
                    </a:lnTo>
                    <a:lnTo>
                      <a:pt x="0" y="8818"/>
                    </a:lnTo>
                    <a:lnTo>
                      <a:pt x="3489" y="8818"/>
                    </a:lnTo>
                    <a:close/>
                  </a:path>
                </a:pathLst>
              </a:custGeom>
              <a:grpFill/>
              <a:ln w="9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DDF0EC0-3871-876F-97B0-C00421ECF831}"/>
                  </a:ext>
                </a:extLst>
              </p:cNvPr>
              <p:cNvSpPr/>
              <p:nvPr/>
            </p:nvSpPr>
            <p:spPr>
              <a:xfrm>
                <a:off x="1029394" y="2612442"/>
                <a:ext cx="8816" cy="5604"/>
              </a:xfrm>
              <a:custGeom>
                <a:avLst/>
                <a:gdLst>
                  <a:gd name="connsiteX0" fmla="*/ 5180 w 8816"/>
                  <a:gd name="connsiteY0" fmla="*/ 22 h 5604"/>
                  <a:gd name="connsiteX1" fmla="*/ 4290 w 8816"/>
                  <a:gd name="connsiteY1" fmla="*/ 2302 h 5604"/>
                  <a:gd name="connsiteX2" fmla="*/ 0 w 8816"/>
                  <a:gd name="connsiteY2" fmla="*/ 2302 h 5604"/>
                  <a:gd name="connsiteX3" fmla="*/ 0 w 8816"/>
                  <a:gd name="connsiteY3" fmla="*/ 4518 h 5604"/>
                  <a:gd name="connsiteX4" fmla="*/ 1023 w 8816"/>
                  <a:gd name="connsiteY4" fmla="*/ 4518 h 5604"/>
                  <a:gd name="connsiteX5" fmla="*/ 1176 w 8816"/>
                  <a:gd name="connsiteY5" fmla="*/ 5605 h 5604"/>
                  <a:gd name="connsiteX6" fmla="*/ 3801 w 8816"/>
                  <a:gd name="connsiteY6" fmla="*/ 5388 h 5604"/>
                  <a:gd name="connsiteX7" fmla="*/ 5429 w 8816"/>
                  <a:gd name="connsiteY7" fmla="*/ 4365 h 5604"/>
                  <a:gd name="connsiteX8" fmla="*/ 5853 w 8816"/>
                  <a:gd name="connsiteY8" fmla="*/ 2313 h 5604"/>
                  <a:gd name="connsiteX9" fmla="*/ 7984 w 8816"/>
                  <a:gd name="connsiteY9" fmla="*/ 2127 h 5604"/>
                  <a:gd name="connsiteX10" fmla="*/ 8817 w 8816"/>
                  <a:gd name="connsiteY10" fmla="*/ 403 h 5604"/>
                  <a:gd name="connsiteX11" fmla="*/ 6865 w 8816"/>
                  <a:gd name="connsiteY11" fmla="*/ 0 h 5604"/>
                  <a:gd name="connsiteX12" fmla="*/ 5180 w 8816"/>
                  <a:gd name="connsiteY12" fmla="*/ 22 h 5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816" h="5604">
                    <a:moveTo>
                      <a:pt x="5180" y="22"/>
                    </a:moveTo>
                    <a:lnTo>
                      <a:pt x="4290" y="2302"/>
                    </a:lnTo>
                    <a:lnTo>
                      <a:pt x="0" y="2302"/>
                    </a:lnTo>
                    <a:lnTo>
                      <a:pt x="0" y="4518"/>
                    </a:lnTo>
                    <a:lnTo>
                      <a:pt x="1023" y="4518"/>
                    </a:lnTo>
                    <a:cubicBezTo>
                      <a:pt x="1023" y="4518"/>
                      <a:pt x="1087" y="4984"/>
                      <a:pt x="1176" y="5605"/>
                    </a:cubicBezTo>
                    <a:lnTo>
                      <a:pt x="3801" y="5388"/>
                    </a:lnTo>
                    <a:lnTo>
                      <a:pt x="5429" y="4365"/>
                    </a:lnTo>
                    <a:lnTo>
                      <a:pt x="5853" y="2313"/>
                    </a:lnTo>
                    <a:lnTo>
                      <a:pt x="7984" y="2127"/>
                    </a:lnTo>
                    <a:lnTo>
                      <a:pt x="8817" y="403"/>
                    </a:lnTo>
                    <a:lnTo>
                      <a:pt x="6865" y="0"/>
                    </a:lnTo>
                    <a:lnTo>
                      <a:pt x="5180" y="22"/>
                    </a:lnTo>
                    <a:close/>
                  </a:path>
                </a:pathLst>
              </a:custGeom>
              <a:grpFill/>
              <a:ln w="9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98E6DD78-4995-6330-72E5-2A9B43B0C7FA}"/>
                  </a:ext>
                </a:extLst>
              </p:cNvPr>
              <p:cNvSpPr/>
              <p:nvPr/>
            </p:nvSpPr>
            <p:spPr>
              <a:xfrm>
                <a:off x="1023360" y="2614744"/>
                <a:ext cx="3430" cy="3897"/>
              </a:xfrm>
              <a:custGeom>
                <a:avLst/>
                <a:gdLst>
                  <a:gd name="connsiteX0" fmla="*/ 159 w 3430"/>
                  <a:gd name="connsiteY0" fmla="*/ 1739 h 3897"/>
                  <a:gd name="connsiteX1" fmla="*/ 0 w 3430"/>
                  <a:gd name="connsiteY1" fmla="*/ 3897 h 3897"/>
                  <a:gd name="connsiteX2" fmla="*/ 3113 w 3430"/>
                  <a:gd name="connsiteY2" fmla="*/ 3637 h 3897"/>
                  <a:gd name="connsiteX3" fmla="*/ 3431 w 3430"/>
                  <a:gd name="connsiteY3" fmla="*/ 1469 h 3897"/>
                  <a:gd name="connsiteX4" fmla="*/ 1564 w 3430"/>
                  <a:gd name="connsiteY4" fmla="*/ 0 h 3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30" h="3897">
                    <a:moveTo>
                      <a:pt x="159" y="1739"/>
                    </a:moveTo>
                    <a:lnTo>
                      <a:pt x="0" y="3897"/>
                    </a:lnTo>
                    <a:lnTo>
                      <a:pt x="3113" y="3637"/>
                    </a:lnTo>
                    <a:lnTo>
                      <a:pt x="3431" y="1469"/>
                    </a:lnTo>
                    <a:lnTo>
                      <a:pt x="1564" y="0"/>
                    </a:lnTo>
                    <a:close/>
                  </a:path>
                </a:pathLst>
              </a:custGeom>
              <a:grpFill/>
              <a:ln w="9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52915A83-3649-772F-1E1B-D9B2C2818365}"/>
                  </a:ext>
                </a:extLst>
              </p:cNvPr>
              <p:cNvSpPr/>
              <p:nvPr/>
            </p:nvSpPr>
            <p:spPr>
              <a:xfrm>
                <a:off x="884115" y="2524300"/>
                <a:ext cx="325763" cy="325764"/>
              </a:xfrm>
              <a:custGeom>
                <a:avLst/>
                <a:gdLst>
                  <a:gd name="connsiteX0" fmla="*/ 325712 w 325763"/>
                  <a:gd name="connsiteY0" fmla="*/ 161212 h 325764"/>
                  <a:gd name="connsiteX1" fmla="*/ 324980 w 325763"/>
                  <a:gd name="connsiteY1" fmla="*/ 147061 h 325764"/>
                  <a:gd name="connsiteX2" fmla="*/ 314184 w 325763"/>
                  <a:gd name="connsiteY2" fmla="*/ 102714 h 325764"/>
                  <a:gd name="connsiteX3" fmla="*/ 312965 w 325763"/>
                  <a:gd name="connsiteY3" fmla="*/ 99601 h 325764"/>
                  <a:gd name="connsiteX4" fmla="*/ 282413 w 325763"/>
                  <a:gd name="connsiteY4" fmla="*/ 52396 h 325764"/>
                  <a:gd name="connsiteX5" fmla="*/ 279890 w 325763"/>
                  <a:gd name="connsiteY5" fmla="*/ 49735 h 325764"/>
                  <a:gd name="connsiteX6" fmla="*/ 272446 w 325763"/>
                  <a:gd name="connsiteY6" fmla="*/ 42459 h 325764"/>
                  <a:gd name="connsiteX7" fmla="*/ 162882 w 325763"/>
                  <a:gd name="connsiteY7" fmla="*/ 0 h 325764"/>
                  <a:gd name="connsiteX8" fmla="*/ 52603 w 325763"/>
                  <a:gd name="connsiteY8" fmla="*/ 43144 h 325764"/>
                  <a:gd name="connsiteX9" fmla="*/ 33977 w 325763"/>
                  <a:gd name="connsiteY9" fmla="*/ 63483 h 325764"/>
                  <a:gd name="connsiteX10" fmla="*/ 0 w 325763"/>
                  <a:gd name="connsiteY10" fmla="*/ 162882 h 325764"/>
                  <a:gd name="connsiteX11" fmla="*/ 162882 w 325763"/>
                  <a:gd name="connsiteY11" fmla="*/ 325764 h 325764"/>
                  <a:gd name="connsiteX12" fmla="*/ 307907 w 325763"/>
                  <a:gd name="connsiteY12" fmla="*/ 236869 h 325764"/>
                  <a:gd name="connsiteX13" fmla="*/ 321204 w 325763"/>
                  <a:gd name="connsiteY13" fmla="*/ 201005 h 325764"/>
                  <a:gd name="connsiteX14" fmla="*/ 323219 w 325763"/>
                  <a:gd name="connsiteY14" fmla="*/ 191345 h 325764"/>
                  <a:gd name="connsiteX15" fmla="*/ 325764 w 325763"/>
                  <a:gd name="connsiteY15" fmla="*/ 162872 h 325764"/>
                  <a:gd name="connsiteX16" fmla="*/ 325712 w 325763"/>
                  <a:gd name="connsiteY16" fmla="*/ 161212 h 325764"/>
                  <a:gd name="connsiteX17" fmla="*/ 295054 w 325763"/>
                  <a:gd name="connsiteY17" fmla="*/ 96112 h 325764"/>
                  <a:gd name="connsiteX18" fmla="*/ 295987 w 325763"/>
                  <a:gd name="connsiteY18" fmla="*/ 95052 h 325764"/>
                  <a:gd name="connsiteX19" fmla="*/ 299497 w 325763"/>
                  <a:gd name="connsiteY19" fmla="*/ 102379 h 325764"/>
                  <a:gd name="connsiteX20" fmla="*/ 297938 w 325763"/>
                  <a:gd name="connsiteY20" fmla="*/ 102315 h 325764"/>
                  <a:gd name="connsiteX21" fmla="*/ 295043 w 325763"/>
                  <a:gd name="connsiteY21" fmla="*/ 102713 h 325764"/>
                  <a:gd name="connsiteX22" fmla="*/ 295043 w 325763"/>
                  <a:gd name="connsiteY22" fmla="*/ 96111 h 325764"/>
                  <a:gd name="connsiteX23" fmla="*/ 295054 w 325763"/>
                  <a:gd name="connsiteY23" fmla="*/ 96111 h 325764"/>
                  <a:gd name="connsiteX24" fmla="*/ 271512 w 325763"/>
                  <a:gd name="connsiteY24" fmla="*/ 67682 h 325764"/>
                  <a:gd name="connsiteX25" fmla="*/ 271533 w 325763"/>
                  <a:gd name="connsiteY25" fmla="*/ 60407 h 325764"/>
                  <a:gd name="connsiteX26" fmla="*/ 278914 w 325763"/>
                  <a:gd name="connsiteY26" fmla="*/ 68816 h 325764"/>
                  <a:gd name="connsiteX27" fmla="*/ 275987 w 325763"/>
                  <a:gd name="connsiteY27" fmla="*/ 73180 h 325764"/>
                  <a:gd name="connsiteX28" fmla="*/ 265722 w 325763"/>
                  <a:gd name="connsiteY28" fmla="*/ 73079 h 325764"/>
                  <a:gd name="connsiteX29" fmla="*/ 265087 w 325763"/>
                  <a:gd name="connsiteY29" fmla="*/ 70942 h 325764"/>
                  <a:gd name="connsiteX30" fmla="*/ 271512 w 325763"/>
                  <a:gd name="connsiteY30" fmla="*/ 67682 h 325764"/>
                  <a:gd name="connsiteX31" fmla="*/ 75036 w 325763"/>
                  <a:gd name="connsiteY31" fmla="*/ 49618 h 325764"/>
                  <a:gd name="connsiteX32" fmla="*/ 75036 w 325763"/>
                  <a:gd name="connsiteY32" fmla="*/ 49342 h 325764"/>
                  <a:gd name="connsiteX33" fmla="*/ 78292 w 325763"/>
                  <a:gd name="connsiteY33" fmla="*/ 49342 h 325764"/>
                  <a:gd name="connsiteX34" fmla="*/ 78588 w 325763"/>
                  <a:gd name="connsiteY34" fmla="*/ 48223 h 325764"/>
                  <a:gd name="connsiteX35" fmla="*/ 83917 w 325763"/>
                  <a:gd name="connsiteY35" fmla="*/ 48223 h 325764"/>
                  <a:gd name="connsiteX36" fmla="*/ 83917 w 325763"/>
                  <a:gd name="connsiteY36" fmla="*/ 50551 h 325764"/>
                  <a:gd name="connsiteX37" fmla="*/ 82373 w 325763"/>
                  <a:gd name="connsiteY37" fmla="*/ 52591 h 325764"/>
                  <a:gd name="connsiteX38" fmla="*/ 75024 w 325763"/>
                  <a:gd name="connsiteY38" fmla="*/ 52591 h 325764"/>
                  <a:gd name="connsiteX39" fmla="*/ 75024 w 325763"/>
                  <a:gd name="connsiteY39" fmla="*/ 49617 h 325764"/>
                  <a:gd name="connsiteX40" fmla="*/ 75036 w 325763"/>
                  <a:gd name="connsiteY40" fmla="*/ 49617 h 325764"/>
                  <a:gd name="connsiteX41" fmla="*/ 80249 w 325763"/>
                  <a:gd name="connsiteY41" fmla="*/ 56882 h 325764"/>
                  <a:gd name="connsiteX42" fmla="*/ 83801 w 325763"/>
                  <a:gd name="connsiteY42" fmla="*/ 56325 h 325764"/>
                  <a:gd name="connsiteX43" fmla="*/ 83801 w 325763"/>
                  <a:gd name="connsiteY43" fmla="*/ 59586 h 325764"/>
                  <a:gd name="connsiteX44" fmla="*/ 76425 w 325763"/>
                  <a:gd name="connsiteY44" fmla="*/ 60053 h 325764"/>
                  <a:gd name="connsiteX45" fmla="*/ 75025 w 325763"/>
                  <a:gd name="connsiteY45" fmla="*/ 58367 h 325764"/>
                  <a:gd name="connsiteX46" fmla="*/ 80249 w 325763"/>
                  <a:gd name="connsiteY46" fmla="*/ 56882 h 325764"/>
                  <a:gd name="connsiteX47" fmla="*/ 305426 w 325763"/>
                  <a:gd name="connsiteY47" fmla="*/ 121531 h 325764"/>
                  <a:gd name="connsiteX48" fmla="*/ 293506 w 325763"/>
                  <a:gd name="connsiteY48" fmla="*/ 121531 h 325764"/>
                  <a:gd name="connsiteX49" fmla="*/ 286231 w 325763"/>
                  <a:gd name="connsiteY49" fmla="*/ 116128 h 325764"/>
                  <a:gd name="connsiteX50" fmla="*/ 278596 w 325763"/>
                  <a:gd name="connsiteY50" fmla="*/ 116865 h 325764"/>
                  <a:gd name="connsiteX51" fmla="*/ 278596 w 325763"/>
                  <a:gd name="connsiteY51" fmla="*/ 121531 h 325764"/>
                  <a:gd name="connsiteX52" fmla="*/ 276180 w 325763"/>
                  <a:gd name="connsiteY52" fmla="*/ 121531 h 325764"/>
                  <a:gd name="connsiteX53" fmla="*/ 273580 w 325763"/>
                  <a:gd name="connsiteY53" fmla="*/ 119675 h 325764"/>
                  <a:gd name="connsiteX54" fmla="*/ 260335 w 325763"/>
                  <a:gd name="connsiteY54" fmla="*/ 116325 h 325764"/>
                  <a:gd name="connsiteX55" fmla="*/ 260335 w 325763"/>
                  <a:gd name="connsiteY55" fmla="*/ 107745 h 325764"/>
                  <a:gd name="connsiteX56" fmla="*/ 243560 w 325763"/>
                  <a:gd name="connsiteY56" fmla="*/ 109044 h 325764"/>
                  <a:gd name="connsiteX57" fmla="*/ 238353 w 325763"/>
                  <a:gd name="connsiteY57" fmla="*/ 111839 h 325764"/>
                  <a:gd name="connsiteX58" fmla="*/ 231704 w 325763"/>
                  <a:gd name="connsiteY58" fmla="*/ 111839 h 325764"/>
                  <a:gd name="connsiteX59" fmla="*/ 228427 w 325763"/>
                  <a:gd name="connsiteY59" fmla="*/ 111510 h 325764"/>
                  <a:gd name="connsiteX60" fmla="*/ 220346 w 325763"/>
                  <a:gd name="connsiteY60" fmla="*/ 116006 h 325764"/>
                  <a:gd name="connsiteX61" fmla="*/ 220346 w 325763"/>
                  <a:gd name="connsiteY61" fmla="*/ 124452 h 325764"/>
                  <a:gd name="connsiteX62" fmla="*/ 203829 w 325763"/>
                  <a:gd name="connsiteY62" fmla="*/ 136377 h 325764"/>
                  <a:gd name="connsiteX63" fmla="*/ 205198 w 325763"/>
                  <a:gd name="connsiteY63" fmla="*/ 141472 h 325764"/>
                  <a:gd name="connsiteX64" fmla="*/ 208554 w 325763"/>
                  <a:gd name="connsiteY64" fmla="*/ 141472 h 325764"/>
                  <a:gd name="connsiteX65" fmla="*/ 207675 w 325763"/>
                  <a:gd name="connsiteY65" fmla="*/ 146323 h 325764"/>
                  <a:gd name="connsiteX66" fmla="*/ 205320 w 325763"/>
                  <a:gd name="connsiteY66" fmla="*/ 147193 h 325764"/>
                  <a:gd name="connsiteX67" fmla="*/ 205198 w 325763"/>
                  <a:gd name="connsiteY67" fmla="*/ 159865 h 325764"/>
                  <a:gd name="connsiteX68" fmla="*/ 219467 w 325763"/>
                  <a:gd name="connsiteY68" fmla="*/ 176132 h 325764"/>
                  <a:gd name="connsiteX69" fmla="*/ 225690 w 325763"/>
                  <a:gd name="connsiteY69" fmla="*/ 176132 h 325764"/>
                  <a:gd name="connsiteX70" fmla="*/ 226062 w 325763"/>
                  <a:gd name="connsiteY70" fmla="*/ 175145 h 325764"/>
                  <a:gd name="connsiteX71" fmla="*/ 237239 w 325763"/>
                  <a:gd name="connsiteY71" fmla="*/ 175145 h 325764"/>
                  <a:gd name="connsiteX72" fmla="*/ 240461 w 325763"/>
                  <a:gd name="connsiteY72" fmla="*/ 172165 h 325764"/>
                  <a:gd name="connsiteX73" fmla="*/ 246803 w 325763"/>
                  <a:gd name="connsiteY73" fmla="*/ 172165 h 325764"/>
                  <a:gd name="connsiteX74" fmla="*/ 250282 w 325763"/>
                  <a:gd name="connsiteY74" fmla="*/ 175644 h 325764"/>
                  <a:gd name="connsiteX75" fmla="*/ 259708 w 325763"/>
                  <a:gd name="connsiteY75" fmla="*/ 176619 h 325764"/>
                  <a:gd name="connsiteX76" fmla="*/ 258468 w 325763"/>
                  <a:gd name="connsiteY76" fmla="*/ 189175 h 325764"/>
                  <a:gd name="connsiteX77" fmla="*/ 268967 w 325763"/>
                  <a:gd name="connsiteY77" fmla="*/ 207685 h 325764"/>
                  <a:gd name="connsiteX78" fmla="*/ 263432 w 325763"/>
                  <a:gd name="connsiteY78" fmla="*/ 218246 h 325764"/>
                  <a:gd name="connsiteX79" fmla="*/ 263803 w 325763"/>
                  <a:gd name="connsiteY79" fmla="*/ 223210 h 325764"/>
                  <a:gd name="connsiteX80" fmla="*/ 268161 w 325763"/>
                  <a:gd name="connsiteY80" fmla="*/ 227547 h 325764"/>
                  <a:gd name="connsiteX81" fmla="*/ 268161 w 325763"/>
                  <a:gd name="connsiteY81" fmla="*/ 239498 h 325764"/>
                  <a:gd name="connsiteX82" fmla="*/ 273866 w 325763"/>
                  <a:gd name="connsiteY82" fmla="*/ 247176 h 325764"/>
                  <a:gd name="connsiteX83" fmla="*/ 273866 w 325763"/>
                  <a:gd name="connsiteY83" fmla="*/ 257122 h 325764"/>
                  <a:gd name="connsiteX84" fmla="*/ 278786 w 325763"/>
                  <a:gd name="connsiteY84" fmla="*/ 257122 h 325764"/>
                  <a:gd name="connsiteX85" fmla="*/ 162850 w 325763"/>
                  <a:gd name="connsiteY85" fmla="*/ 312371 h 325764"/>
                  <a:gd name="connsiteX86" fmla="*/ 13366 w 325763"/>
                  <a:gd name="connsiteY86" fmla="*/ 162892 h 325764"/>
                  <a:gd name="connsiteX87" fmla="*/ 25302 w 325763"/>
                  <a:gd name="connsiteY87" fmla="*/ 104399 h 325764"/>
                  <a:gd name="connsiteX88" fmla="*/ 25302 w 325763"/>
                  <a:gd name="connsiteY88" fmla="*/ 99738 h 325764"/>
                  <a:gd name="connsiteX89" fmla="*/ 30646 w 325763"/>
                  <a:gd name="connsiteY89" fmla="*/ 93249 h 325764"/>
                  <a:gd name="connsiteX90" fmla="*/ 36616 w 325763"/>
                  <a:gd name="connsiteY90" fmla="*/ 82995 h 325764"/>
                  <a:gd name="connsiteX91" fmla="*/ 36845 w 325763"/>
                  <a:gd name="connsiteY91" fmla="*/ 85709 h 325764"/>
                  <a:gd name="connsiteX92" fmla="*/ 30646 w 325763"/>
                  <a:gd name="connsiteY92" fmla="*/ 93249 h 325764"/>
                  <a:gd name="connsiteX93" fmla="*/ 25303 w 325763"/>
                  <a:gd name="connsiteY93" fmla="*/ 104399 h 325764"/>
                  <a:gd name="connsiteX94" fmla="*/ 25303 w 325763"/>
                  <a:gd name="connsiteY94" fmla="*/ 112899 h 325764"/>
                  <a:gd name="connsiteX95" fmla="*/ 31501 w 325763"/>
                  <a:gd name="connsiteY95" fmla="*/ 115888 h 325764"/>
                  <a:gd name="connsiteX96" fmla="*/ 31501 w 325763"/>
                  <a:gd name="connsiteY96" fmla="*/ 127712 h 325764"/>
                  <a:gd name="connsiteX97" fmla="*/ 37465 w 325763"/>
                  <a:gd name="connsiteY97" fmla="*/ 137876 h 325764"/>
                  <a:gd name="connsiteX98" fmla="*/ 42317 w 325763"/>
                  <a:gd name="connsiteY98" fmla="*/ 138614 h 325764"/>
                  <a:gd name="connsiteX99" fmla="*/ 42938 w 325763"/>
                  <a:gd name="connsiteY99" fmla="*/ 135130 h 325764"/>
                  <a:gd name="connsiteX100" fmla="*/ 37238 w 325763"/>
                  <a:gd name="connsiteY100" fmla="*/ 126312 h 325764"/>
                  <a:gd name="connsiteX101" fmla="*/ 36109 w 325763"/>
                  <a:gd name="connsiteY101" fmla="*/ 117744 h 325764"/>
                  <a:gd name="connsiteX102" fmla="*/ 39465 w 325763"/>
                  <a:gd name="connsiteY102" fmla="*/ 117744 h 325764"/>
                  <a:gd name="connsiteX103" fmla="*/ 40886 w 325763"/>
                  <a:gd name="connsiteY103" fmla="*/ 126572 h 325764"/>
                  <a:gd name="connsiteX104" fmla="*/ 49147 w 325763"/>
                  <a:gd name="connsiteY104" fmla="*/ 138614 h 325764"/>
                  <a:gd name="connsiteX105" fmla="*/ 47020 w 325763"/>
                  <a:gd name="connsiteY105" fmla="*/ 142511 h 325764"/>
                  <a:gd name="connsiteX106" fmla="*/ 52254 w 325763"/>
                  <a:gd name="connsiteY106" fmla="*/ 150538 h 325764"/>
                  <a:gd name="connsiteX107" fmla="*/ 65297 w 325763"/>
                  <a:gd name="connsiteY107" fmla="*/ 153762 h 325764"/>
                  <a:gd name="connsiteX108" fmla="*/ 65297 w 325763"/>
                  <a:gd name="connsiteY108" fmla="*/ 151657 h 325764"/>
                  <a:gd name="connsiteX109" fmla="*/ 70509 w 325763"/>
                  <a:gd name="connsiteY109" fmla="*/ 152394 h 325764"/>
                  <a:gd name="connsiteX110" fmla="*/ 70022 w 325763"/>
                  <a:gd name="connsiteY110" fmla="*/ 156116 h 325764"/>
                  <a:gd name="connsiteX111" fmla="*/ 74114 w 325763"/>
                  <a:gd name="connsiteY111" fmla="*/ 156869 h 325764"/>
                  <a:gd name="connsiteX112" fmla="*/ 80456 w 325763"/>
                  <a:gd name="connsiteY112" fmla="*/ 158593 h 325764"/>
                  <a:gd name="connsiteX113" fmla="*/ 89400 w 325763"/>
                  <a:gd name="connsiteY113" fmla="*/ 168788 h 325764"/>
                  <a:gd name="connsiteX114" fmla="*/ 100815 w 325763"/>
                  <a:gd name="connsiteY114" fmla="*/ 169647 h 325764"/>
                  <a:gd name="connsiteX115" fmla="*/ 101944 w 325763"/>
                  <a:gd name="connsiteY115" fmla="*/ 178963 h 325764"/>
                  <a:gd name="connsiteX116" fmla="*/ 94113 w 325763"/>
                  <a:gd name="connsiteY116" fmla="*/ 184425 h 325764"/>
                  <a:gd name="connsiteX117" fmla="*/ 93757 w 325763"/>
                  <a:gd name="connsiteY117" fmla="*/ 192744 h 325764"/>
                  <a:gd name="connsiteX118" fmla="*/ 92628 w 325763"/>
                  <a:gd name="connsiteY118" fmla="*/ 197844 h 325764"/>
                  <a:gd name="connsiteX119" fmla="*/ 103933 w 325763"/>
                  <a:gd name="connsiteY119" fmla="*/ 211991 h 325764"/>
                  <a:gd name="connsiteX120" fmla="*/ 104797 w 325763"/>
                  <a:gd name="connsiteY120" fmla="*/ 216846 h 325764"/>
                  <a:gd name="connsiteX121" fmla="*/ 109405 w 325763"/>
                  <a:gd name="connsiteY121" fmla="*/ 217950 h 325764"/>
                  <a:gd name="connsiteX122" fmla="*/ 118588 w 325763"/>
                  <a:gd name="connsiteY122" fmla="*/ 224546 h 325764"/>
                  <a:gd name="connsiteX123" fmla="*/ 118588 w 325763"/>
                  <a:gd name="connsiteY123" fmla="*/ 250123 h 325764"/>
                  <a:gd name="connsiteX124" fmla="*/ 121685 w 325763"/>
                  <a:gd name="connsiteY124" fmla="*/ 251003 h 325764"/>
                  <a:gd name="connsiteX125" fmla="*/ 119591 w 325763"/>
                  <a:gd name="connsiteY125" fmla="*/ 262795 h 325764"/>
                  <a:gd name="connsiteX126" fmla="*/ 124803 w 325763"/>
                  <a:gd name="connsiteY126" fmla="*/ 269762 h 325764"/>
                  <a:gd name="connsiteX127" fmla="*/ 123828 w 325763"/>
                  <a:gd name="connsiteY127" fmla="*/ 281470 h 325764"/>
                  <a:gd name="connsiteX128" fmla="*/ 130731 w 325763"/>
                  <a:gd name="connsiteY128" fmla="*/ 293580 h 325764"/>
                  <a:gd name="connsiteX129" fmla="*/ 139580 w 325763"/>
                  <a:gd name="connsiteY129" fmla="*/ 301311 h 325764"/>
                  <a:gd name="connsiteX130" fmla="*/ 148462 w 325763"/>
                  <a:gd name="connsiteY130" fmla="*/ 301490 h 325764"/>
                  <a:gd name="connsiteX131" fmla="*/ 149331 w 325763"/>
                  <a:gd name="connsiteY131" fmla="*/ 298617 h 325764"/>
                  <a:gd name="connsiteX132" fmla="*/ 142793 w 325763"/>
                  <a:gd name="connsiteY132" fmla="*/ 293115 h 325764"/>
                  <a:gd name="connsiteX133" fmla="*/ 143174 w 325763"/>
                  <a:gd name="connsiteY133" fmla="*/ 290389 h 325764"/>
                  <a:gd name="connsiteX134" fmla="*/ 144335 w 325763"/>
                  <a:gd name="connsiteY134" fmla="*/ 287027 h 325764"/>
                  <a:gd name="connsiteX135" fmla="*/ 144585 w 325763"/>
                  <a:gd name="connsiteY135" fmla="*/ 283613 h 325764"/>
                  <a:gd name="connsiteX136" fmla="*/ 140168 w 325763"/>
                  <a:gd name="connsiteY136" fmla="*/ 283485 h 325764"/>
                  <a:gd name="connsiteX137" fmla="*/ 137941 w 325763"/>
                  <a:gd name="connsiteY137" fmla="*/ 280686 h 325764"/>
                  <a:gd name="connsiteX138" fmla="*/ 141611 w 325763"/>
                  <a:gd name="connsiteY138" fmla="*/ 277144 h 325764"/>
                  <a:gd name="connsiteX139" fmla="*/ 142109 w 325763"/>
                  <a:gd name="connsiteY139" fmla="*/ 274483 h 325764"/>
                  <a:gd name="connsiteX140" fmla="*/ 138006 w 325763"/>
                  <a:gd name="connsiteY140" fmla="*/ 273306 h 325764"/>
                  <a:gd name="connsiteX141" fmla="*/ 138244 w 325763"/>
                  <a:gd name="connsiteY141" fmla="*/ 270824 h 325764"/>
                  <a:gd name="connsiteX142" fmla="*/ 144087 w 325763"/>
                  <a:gd name="connsiteY142" fmla="*/ 269933 h 325764"/>
                  <a:gd name="connsiteX143" fmla="*/ 152968 w 325763"/>
                  <a:gd name="connsiteY143" fmla="*/ 265669 h 325764"/>
                  <a:gd name="connsiteX144" fmla="*/ 155948 w 325763"/>
                  <a:gd name="connsiteY144" fmla="*/ 260187 h 325764"/>
                  <a:gd name="connsiteX145" fmla="*/ 165253 w 325763"/>
                  <a:gd name="connsiteY145" fmla="*/ 248268 h 325764"/>
                  <a:gd name="connsiteX146" fmla="*/ 163143 w 325763"/>
                  <a:gd name="connsiteY146" fmla="*/ 238946 h 325764"/>
                  <a:gd name="connsiteX147" fmla="*/ 166001 w 325763"/>
                  <a:gd name="connsiteY147" fmla="*/ 233983 h 325764"/>
                  <a:gd name="connsiteX148" fmla="*/ 174579 w 325763"/>
                  <a:gd name="connsiteY148" fmla="*/ 234237 h 325764"/>
                  <a:gd name="connsiteX149" fmla="*/ 180354 w 325763"/>
                  <a:gd name="connsiteY149" fmla="*/ 229655 h 325764"/>
                  <a:gd name="connsiteX150" fmla="*/ 182226 w 325763"/>
                  <a:gd name="connsiteY150" fmla="*/ 211681 h 325764"/>
                  <a:gd name="connsiteX151" fmla="*/ 188651 w 325763"/>
                  <a:gd name="connsiteY151" fmla="*/ 203579 h 325764"/>
                  <a:gd name="connsiteX152" fmla="*/ 189780 w 325763"/>
                  <a:gd name="connsiteY152" fmla="*/ 198373 h 325764"/>
                  <a:gd name="connsiteX153" fmla="*/ 183948 w 325763"/>
                  <a:gd name="connsiteY153" fmla="*/ 196507 h 325764"/>
                  <a:gd name="connsiteX154" fmla="*/ 180093 w 325763"/>
                  <a:gd name="connsiteY154" fmla="*/ 190171 h 325764"/>
                  <a:gd name="connsiteX155" fmla="*/ 166933 w 325763"/>
                  <a:gd name="connsiteY155" fmla="*/ 190039 h 325764"/>
                  <a:gd name="connsiteX156" fmla="*/ 156488 w 325763"/>
                  <a:gd name="connsiteY156" fmla="*/ 186067 h 325764"/>
                  <a:gd name="connsiteX157" fmla="*/ 156001 w 325763"/>
                  <a:gd name="connsiteY157" fmla="*/ 178618 h 325764"/>
                  <a:gd name="connsiteX158" fmla="*/ 152522 w 325763"/>
                  <a:gd name="connsiteY158" fmla="*/ 172526 h 325764"/>
                  <a:gd name="connsiteX159" fmla="*/ 143090 w 325763"/>
                  <a:gd name="connsiteY159" fmla="*/ 172393 h 325764"/>
                  <a:gd name="connsiteX160" fmla="*/ 137618 w 325763"/>
                  <a:gd name="connsiteY160" fmla="*/ 163831 h 325764"/>
                  <a:gd name="connsiteX161" fmla="*/ 132782 w 325763"/>
                  <a:gd name="connsiteY161" fmla="*/ 161471 h 325764"/>
                  <a:gd name="connsiteX162" fmla="*/ 132533 w 325763"/>
                  <a:gd name="connsiteY162" fmla="*/ 164080 h 325764"/>
                  <a:gd name="connsiteX163" fmla="*/ 123706 w 325763"/>
                  <a:gd name="connsiteY163" fmla="*/ 164599 h 325764"/>
                  <a:gd name="connsiteX164" fmla="*/ 120482 w 325763"/>
                  <a:gd name="connsiteY164" fmla="*/ 160103 h 325764"/>
                  <a:gd name="connsiteX165" fmla="*/ 111283 w 325763"/>
                  <a:gd name="connsiteY165" fmla="*/ 158237 h 325764"/>
                  <a:gd name="connsiteX166" fmla="*/ 103706 w 325763"/>
                  <a:gd name="connsiteY166" fmla="*/ 167001 h 325764"/>
                  <a:gd name="connsiteX167" fmla="*/ 91781 w 325763"/>
                  <a:gd name="connsiteY167" fmla="*/ 164966 h 325764"/>
                  <a:gd name="connsiteX168" fmla="*/ 90912 w 325763"/>
                  <a:gd name="connsiteY168" fmla="*/ 151525 h 325764"/>
                  <a:gd name="connsiteX169" fmla="*/ 82216 w 325763"/>
                  <a:gd name="connsiteY169" fmla="*/ 150035 h 325764"/>
                  <a:gd name="connsiteX170" fmla="*/ 85689 w 325763"/>
                  <a:gd name="connsiteY170" fmla="*/ 143445 h 325764"/>
                  <a:gd name="connsiteX171" fmla="*/ 84693 w 325763"/>
                  <a:gd name="connsiteY171" fmla="*/ 139659 h 325764"/>
                  <a:gd name="connsiteX172" fmla="*/ 73256 w 325763"/>
                  <a:gd name="connsiteY172" fmla="*/ 147299 h 325764"/>
                  <a:gd name="connsiteX173" fmla="*/ 66066 w 325763"/>
                  <a:gd name="connsiteY173" fmla="*/ 146419 h 325764"/>
                  <a:gd name="connsiteX174" fmla="*/ 63495 w 325763"/>
                  <a:gd name="connsiteY174" fmla="*/ 140799 h 325764"/>
                  <a:gd name="connsiteX175" fmla="*/ 65081 w 325763"/>
                  <a:gd name="connsiteY175" fmla="*/ 134999 h 325764"/>
                  <a:gd name="connsiteX176" fmla="*/ 69041 w 325763"/>
                  <a:gd name="connsiteY176" fmla="*/ 127692 h 325764"/>
                  <a:gd name="connsiteX177" fmla="*/ 78166 w 325763"/>
                  <a:gd name="connsiteY177" fmla="*/ 123063 h 325764"/>
                  <a:gd name="connsiteX178" fmla="*/ 95801 w 325763"/>
                  <a:gd name="connsiteY178" fmla="*/ 123063 h 325764"/>
                  <a:gd name="connsiteX179" fmla="*/ 95743 w 325763"/>
                  <a:gd name="connsiteY179" fmla="*/ 128440 h 325764"/>
                  <a:gd name="connsiteX180" fmla="*/ 102084 w 325763"/>
                  <a:gd name="connsiteY180" fmla="*/ 131392 h 325764"/>
                  <a:gd name="connsiteX181" fmla="*/ 101575 w 325763"/>
                  <a:gd name="connsiteY181" fmla="*/ 122209 h 325764"/>
                  <a:gd name="connsiteX182" fmla="*/ 106145 w 325763"/>
                  <a:gd name="connsiteY182" fmla="*/ 117612 h 325764"/>
                  <a:gd name="connsiteX183" fmla="*/ 115366 w 325763"/>
                  <a:gd name="connsiteY183" fmla="*/ 111551 h 325764"/>
                  <a:gd name="connsiteX184" fmla="*/ 116007 w 325763"/>
                  <a:gd name="connsiteY184" fmla="*/ 107299 h 325764"/>
                  <a:gd name="connsiteX185" fmla="*/ 125196 w 325763"/>
                  <a:gd name="connsiteY185" fmla="*/ 97729 h 325764"/>
                  <a:gd name="connsiteX186" fmla="*/ 134968 w 325763"/>
                  <a:gd name="connsiteY186" fmla="*/ 92310 h 325764"/>
                  <a:gd name="connsiteX187" fmla="*/ 134110 w 325763"/>
                  <a:gd name="connsiteY187" fmla="*/ 91604 h 325764"/>
                  <a:gd name="connsiteX188" fmla="*/ 140732 w 325763"/>
                  <a:gd name="connsiteY188" fmla="*/ 85374 h 325764"/>
                  <a:gd name="connsiteX189" fmla="*/ 143155 w 325763"/>
                  <a:gd name="connsiteY189" fmla="*/ 86016 h 325764"/>
                  <a:gd name="connsiteX190" fmla="*/ 144263 w 325763"/>
                  <a:gd name="connsiteY190" fmla="*/ 87405 h 325764"/>
                  <a:gd name="connsiteX191" fmla="*/ 146782 w 325763"/>
                  <a:gd name="connsiteY191" fmla="*/ 84610 h 325764"/>
                  <a:gd name="connsiteX192" fmla="*/ 147403 w 325763"/>
                  <a:gd name="connsiteY192" fmla="*/ 84340 h 325764"/>
                  <a:gd name="connsiteX193" fmla="*/ 144646 w 325763"/>
                  <a:gd name="connsiteY193" fmla="*/ 83948 h 325764"/>
                  <a:gd name="connsiteX194" fmla="*/ 141831 w 325763"/>
                  <a:gd name="connsiteY194" fmla="*/ 83047 h 325764"/>
                  <a:gd name="connsiteX195" fmla="*/ 141831 w 325763"/>
                  <a:gd name="connsiteY195" fmla="*/ 80343 h 325764"/>
                  <a:gd name="connsiteX196" fmla="*/ 143320 w 325763"/>
                  <a:gd name="connsiteY196" fmla="*/ 79129 h 325764"/>
                  <a:gd name="connsiteX197" fmla="*/ 146587 w 325763"/>
                  <a:gd name="connsiteY197" fmla="*/ 79129 h 325764"/>
                  <a:gd name="connsiteX198" fmla="*/ 148098 w 325763"/>
                  <a:gd name="connsiteY198" fmla="*/ 79791 h 325764"/>
                  <a:gd name="connsiteX199" fmla="*/ 149392 w 325763"/>
                  <a:gd name="connsiteY199" fmla="*/ 82400 h 325764"/>
                  <a:gd name="connsiteX200" fmla="*/ 150977 w 325763"/>
                  <a:gd name="connsiteY200" fmla="*/ 82156 h 325764"/>
                  <a:gd name="connsiteX201" fmla="*/ 150977 w 325763"/>
                  <a:gd name="connsiteY201" fmla="*/ 81934 h 325764"/>
                  <a:gd name="connsiteX202" fmla="*/ 151433 w 325763"/>
                  <a:gd name="connsiteY202" fmla="*/ 82082 h 325764"/>
                  <a:gd name="connsiteX203" fmla="*/ 156015 w 325763"/>
                  <a:gd name="connsiteY203" fmla="*/ 81378 h 325764"/>
                  <a:gd name="connsiteX204" fmla="*/ 156667 w 325763"/>
                  <a:gd name="connsiteY204" fmla="*/ 79130 h 325764"/>
                  <a:gd name="connsiteX205" fmla="*/ 159270 w 325763"/>
                  <a:gd name="connsiteY205" fmla="*/ 79792 h 325764"/>
                  <a:gd name="connsiteX206" fmla="*/ 159270 w 325763"/>
                  <a:gd name="connsiteY206" fmla="*/ 82226 h 325764"/>
                  <a:gd name="connsiteX207" fmla="*/ 156837 w 325763"/>
                  <a:gd name="connsiteY207" fmla="*/ 83886 h 325764"/>
                  <a:gd name="connsiteX208" fmla="*/ 156853 w 325763"/>
                  <a:gd name="connsiteY208" fmla="*/ 83886 h 325764"/>
                  <a:gd name="connsiteX209" fmla="*/ 157197 w 325763"/>
                  <a:gd name="connsiteY209" fmla="*/ 86558 h 325764"/>
                  <a:gd name="connsiteX210" fmla="*/ 165516 w 325763"/>
                  <a:gd name="connsiteY210" fmla="*/ 89108 h 325764"/>
                  <a:gd name="connsiteX211" fmla="*/ 165537 w 325763"/>
                  <a:gd name="connsiteY211" fmla="*/ 89209 h 325764"/>
                  <a:gd name="connsiteX212" fmla="*/ 167435 w 325763"/>
                  <a:gd name="connsiteY212" fmla="*/ 89044 h 325764"/>
                  <a:gd name="connsiteX213" fmla="*/ 167568 w 325763"/>
                  <a:gd name="connsiteY213" fmla="*/ 85449 h 325764"/>
                  <a:gd name="connsiteX214" fmla="*/ 160988 w 325763"/>
                  <a:gd name="connsiteY214" fmla="*/ 82454 h 325764"/>
                  <a:gd name="connsiteX215" fmla="*/ 160627 w 325763"/>
                  <a:gd name="connsiteY215" fmla="*/ 80725 h 325764"/>
                  <a:gd name="connsiteX216" fmla="*/ 166078 w 325763"/>
                  <a:gd name="connsiteY216" fmla="*/ 78870 h 325764"/>
                  <a:gd name="connsiteX217" fmla="*/ 166327 w 325763"/>
                  <a:gd name="connsiteY217" fmla="*/ 73647 h 325764"/>
                  <a:gd name="connsiteX218" fmla="*/ 160627 w 325763"/>
                  <a:gd name="connsiteY218" fmla="*/ 70174 h 325764"/>
                  <a:gd name="connsiteX219" fmla="*/ 160251 w 325763"/>
                  <a:gd name="connsiteY219" fmla="*/ 61351 h 325764"/>
                  <a:gd name="connsiteX220" fmla="*/ 152419 w 325763"/>
                  <a:gd name="connsiteY220" fmla="*/ 65201 h 325764"/>
                  <a:gd name="connsiteX221" fmla="*/ 149551 w 325763"/>
                  <a:gd name="connsiteY221" fmla="*/ 65201 h 325764"/>
                  <a:gd name="connsiteX222" fmla="*/ 150314 w 325763"/>
                  <a:gd name="connsiteY222" fmla="*/ 58488 h 325764"/>
                  <a:gd name="connsiteX223" fmla="*/ 139647 w 325763"/>
                  <a:gd name="connsiteY223" fmla="*/ 55980 h 325764"/>
                  <a:gd name="connsiteX224" fmla="*/ 135251 w 325763"/>
                  <a:gd name="connsiteY224" fmla="*/ 59315 h 325764"/>
                  <a:gd name="connsiteX225" fmla="*/ 135251 w 325763"/>
                  <a:gd name="connsiteY225" fmla="*/ 69463 h 325764"/>
                  <a:gd name="connsiteX226" fmla="*/ 127336 w 325763"/>
                  <a:gd name="connsiteY226" fmla="*/ 71977 h 325764"/>
                  <a:gd name="connsiteX227" fmla="*/ 124154 w 325763"/>
                  <a:gd name="connsiteY227" fmla="*/ 78588 h 325764"/>
                  <a:gd name="connsiteX228" fmla="*/ 120724 w 325763"/>
                  <a:gd name="connsiteY228" fmla="*/ 79140 h 325764"/>
                  <a:gd name="connsiteX229" fmla="*/ 120724 w 325763"/>
                  <a:gd name="connsiteY229" fmla="*/ 70673 h 325764"/>
                  <a:gd name="connsiteX230" fmla="*/ 113275 w 325763"/>
                  <a:gd name="connsiteY230" fmla="*/ 69639 h 325764"/>
                  <a:gd name="connsiteX231" fmla="*/ 109536 w 325763"/>
                  <a:gd name="connsiteY231" fmla="*/ 67204 h 325764"/>
                  <a:gd name="connsiteX232" fmla="*/ 108040 w 325763"/>
                  <a:gd name="connsiteY232" fmla="*/ 61722 h 325764"/>
                  <a:gd name="connsiteX233" fmla="*/ 121376 w 325763"/>
                  <a:gd name="connsiteY233" fmla="*/ 53927 h 325764"/>
                  <a:gd name="connsiteX234" fmla="*/ 127892 w 325763"/>
                  <a:gd name="connsiteY234" fmla="*/ 51939 h 325764"/>
                  <a:gd name="connsiteX235" fmla="*/ 128549 w 325763"/>
                  <a:gd name="connsiteY235" fmla="*/ 56323 h 325764"/>
                  <a:gd name="connsiteX236" fmla="*/ 132192 w 325763"/>
                  <a:gd name="connsiteY236" fmla="*/ 56127 h 325764"/>
                  <a:gd name="connsiteX237" fmla="*/ 132473 w 325763"/>
                  <a:gd name="connsiteY237" fmla="*/ 53927 h 325764"/>
                  <a:gd name="connsiteX238" fmla="*/ 136275 w 325763"/>
                  <a:gd name="connsiteY238" fmla="*/ 53380 h 325764"/>
                  <a:gd name="connsiteX239" fmla="*/ 136339 w 325763"/>
                  <a:gd name="connsiteY239" fmla="*/ 52611 h 325764"/>
                  <a:gd name="connsiteX240" fmla="*/ 134711 w 325763"/>
                  <a:gd name="connsiteY240" fmla="*/ 51938 h 325764"/>
                  <a:gd name="connsiteX241" fmla="*/ 134340 w 325763"/>
                  <a:gd name="connsiteY241" fmla="*/ 49616 h 325764"/>
                  <a:gd name="connsiteX242" fmla="*/ 139011 w 325763"/>
                  <a:gd name="connsiteY242" fmla="*/ 49223 h 325764"/>
                  <a:gd name="connsiteX243" fmla="*/ 141832 w 325763"/>
                  <a:gd name="connsiteY243" fmla="*/ 46291 h 325764"/>
                  <a:gd name="connsiteX244" fmla="*/ 141996 w 325763"/>
                  <a:gd name="connsiteY244" fmla="*/ 46074 h 325764"/>
                  <a:gd name="connsiteX245" fmla="*/ 142028 w 325763"/>
                  <a:gd name="connsiteY245" fmla="*/ 46085 h 325764"/>
                  <a:gd name="connsiteX246" fmla="*/ 142887 w 325763"/>
                  <a:gd name="connsiteY246" fmla="*/ 45194 h 325764"/>
                  <a:gd name="connsiteX247" fmla="*/ 152701 w 325763"/>
                  <a:gd name="connsiteY247" fmla="*/ 43958 h 325764"/>
                  <a:gd name="connsiteX248" fmla="*/ 157033 w 325763"/>
                  <a:gd name="connsiteY248" fmla="*/ 47638 h 325764"/>
                  <a:gd name="connsiteX249" fmla="*/ 145654 w 325763"/>
                  <a:gd name="connsiteY249" fmla="*/ 53698 h 325764"/>
                  <a:gd name="connsiteX250" fmla="*/ 160140 w 325763"/>
                  <a:gd name="connsiteY250" fmla="*/ 57118 h 325764"/>
                  <a:gd name="connsiteX251" fmla="*/ 162006 w 325763"/>
                  <a:gd name="connsiteY251" fmla="*/ 52272 h 325764"/>
                  <a:gd name="connsiteX252" fmla="*/ 168347 w 325763"/>
                  <a:gd name="connsiteY252" fmla="*/ 52272 h 325764"/>
                  <a:gd name="connsiteX253" fmla="*/ 170574 w 325763"/>
                  <a:gd name="connsiteY253" fmla="*/ 48051 h 325764"/>
                  <a:gd name="connsiteX254" fmla="*/ 166099 w 325763"/>
                  <a:gd name="connsiteY254" fmla="*/ 46932 h 325764"/>
                  <a:gd name="connsiteX255" fmla="*/ 166099 w 325763"/>
                  <a:gd name="connsiteY255" fmla="*/ 41587 h 325764"/>
                  <a:gd name="connsiteX256" fmla="*/ 152081 w 325763"/>
                  <a:gd name="connsiteY256" fmla="*/ 35378 h 325764"/>
                  <a:gd name="connsiteX257" fmla="*/ 142389 w 325763"/>
                  <a:gd name="connsiteY257" fmla="*/ 36497 h 325764"/>
                  <a:gd name="connsiteX258" fmla="*/ 136912 w 325763"/>
                  <a:gd name="connsiteY258" fmla="*/ 39349 h 325764"/>
                  <a:gd name="connsiteX259" fmla="*/ 137283 w 325763"/>
                  <a:gd name="connsiteY259" fmla="*/ 46311 h 325764"/>
                  <a:gd name="connsiteX260" fmla="*/ 131572 w 325763"/>
                  <a:gd name="connsiteY260" fmla="*/ 45441 h 325764"/>
                  <a:gd name="connsiteX261" fmla="*/ 130692 w 325763"/>
                  <a:gd name="connsiteY261" fmla="*/ 41597 h 325764"/>
                  <a:gd name="connsiteX262" fmla="*/ 136175 w 325763"/>
                  <a:gd name="connsiteY262" fmla="*/ 36624 h 325764"/>
                  <a:gd name="connsiteX263" fmla="*/ 126228 w 325763"/>
                  <a:gd name="connsiteY263" fmla="*/ 36135 h 325764"/>
                  <a:gd name="connsiteX264" fmla="*/ 123376 w 325763"/>
                  <a:gd name="connsiteY264" fmla="*/ 37005 h 325764"/>
                  <a:gd name="connsiteX265" fmla="*/ 122136 w 325763"/>
                  <a:gd name="connsiteY265" fmla="*/ 40361 h 325764"/>
                  <a:gd name="connsiteX266" fmla="*/ 125863 w 325763"/>
                  <a:gd name="connsiteY266" fmla="*/ 40987 h 325764"/>
                  <a:gd name="connsiteX267" fmla="*/ 125121 w 325763"/>
                  <a:gd name="connsiteY267" fmla="*/ 44715 h 325764"/>
                  <a:gd name="connsiteX268" fmla="*/ 118791 w 325763"/>
                  <a:gd name="connsiteY268" fmla="*/ 45085 h 325764"/>
                  <a:gd name="connsiteX269" fmla="*/ 117794 w 325763"/>
                  <a:gd name="connsiteY269" fmla="*/ 47572 h 325764"/>
                  <a:gd name="connsiteX270" fmla="*/ 108599 w 325763"/>
                  <a:gd name="connsiteY270" fmla="*/ 47825 h 325764"/>
                  <a:gd name="connsiteX271" fmla="*/ 107957 w 325763"/>
                  <a:gd name="connsiteY271" fmla="*/ 42613 h 325764"/>
                  <a:gd name="connsiteX272" fmla="*/ 115168 w 325763"/>
                  <a:gd name="connsiteY272" fmla="*/ 42480 h 325764"/>
                  <a:gd name="connsiteX273" fmla="*/ 120640 w 325763"/>
                  <a:gd name="connsiteY273" fmla="*/ 37141 h 325764"/>
                  <a:gd name="connsiteX274" fmla="*/ 117655 w 325763"/>
                  <a:gd name="connsiteY274" fmla="*/ 35652 h 325764"/>
                  <a:gd name="connsiteX275" fmla="*/ 113694 w 325763"/>
                  <a:gd name="connsiteY275" fmla="*/ 39506 h 325764"/>
                  <a:gd name="connsiteX276" fmla="*/ 107103 w 325763"/>
                  <a:gd name="connsiteY276" fmla="*/ 39135 h 325764"/>
                  <a:gd name="connsiteX277" fmla="*/ 103084 w 325763"/>
                  <a:gd name="connsiteY277" fmla="*/ 33642 h 325764"/>
                  <a:gd name="connsiteX278" fmla="*/ 94638 w 325763"/>
                  <a:gd name="connsiteY278" fmla="*/ 33642 h 325764"/>
                  <a:gd name="connsiteX279" fmla="*/ 85821 w 325763"/>
                  <a:gd name="connsiteY279" fmla="*/ 40222 h 325764"/>
                  <a:gd name="connsiteX280" fmla="*/ 93896 w 325763"/>
                  <a:gd name="connsiteY280" fmla="*/ 40222 h 325764"/>
                  <a:gd name="connsiteX281" fmla="*/ 94623 w 325763"/>
                  <a:gd name="connsiteY281" fmla="*/ 42593 h 325764"/>
                  <a:gd name="connsiteX282" fmla="*/ 92517 w 325763"/>
                  <a:gd name="connsiteY282" fmla="*/ 44575 h 325764"/>
                  <a:gd name="connsiteX283" fmla="*/ 101468 w 325763"/>
                  <a:gd name="connsiteY283" fmla="*/ 44830 h 325764"/>
                  <a:gd name="connsiteX284" fmla="*/ 102825 w 325763"/>
                  <a:gd name="connsiteY284" fmla="*/ 48053 h 325764"/>
                  <a:gd name="connsiteX285" fmla="*/ 92756 w 325763"/>
                  <a:gd name="connsiteY285" fmla="*/ 47682 h 325764"/>
                  <a:gd name="connsiteX286" fmla="*/ 92258 w 325763"/>
                  <a:gd name="connsiteY286" fmla="*/ 45195 h 325764"/>
                  <a:gd name="connsiteX287" fmla="*/ 85938 w 325763"/>
                  <a:gd name="connsiteY287" fmla="*/ 43827 h 325764"/>
                  <a:gd name="connsiteX288" fmla="*/ 82571 w 325763"/>
                  <a:gd name="connsiteY288" fmla="*/ 41971 h 325764"/>
                  <a:gd name="connsiteX289" fmla="*/ 75036 w 325763"/>
                  <a:gd name="connsiteY289" fmla="*/ 42034 h 325764"/>
                  <a:gd name="connsiteX290" fmla="*/ 162861 w 325763"/>
                  <a:gd name="connsiteY290" fmla="*/ 13414 h 325764"/>
                  <a:gd name="connsiteX291" fmla="*/ 261545 w 325763"/>
                  <a:gd name="connsiteY291" fmla="*/ 50757 h 325764"/>
                  <a:gd name="connsiteX292" fmla="*/ 259785 w 325763"/>
                  <a:gd name="connsiteY292" fmla="*/ 53927 h 325764"/>
                  <a:gd name="connsiteX293" fmla="*/ 252881 w 325763"/>
                  <a:gd name="connsiteY293" fmla="*/ 56631 h 325764"/>
                  <a:gd name="connsiteX294" fmla="*/ 249966 w 325763"/>
                  <a:gd name="connsiteY294" fmla="*/ 59791 h 325764"/>
                  <a:gd name="connsiteX295" fmla="*/ 250644 w 325763"/>
                  <a:gd name="connsiteY295" fmla="*/ 63460 h 325764"/>
                  <a:gd name="connsiteX296" fmla="*/ 254197 w 325763"/>
                  <a:gd name="connsiteY296" fmla="*/ 63958 h 325764"/>
                  <a:gd name="connsiteX297" fmla="*/ 256349 w 325763"/>
                  <a:gd name="connsiteY297" fmla="*/ 69313 h 325764"/>
                  <a:gd name="connsiteX298" fmla="*/ 262468 w 325763"/>
                  <a:gd name="connsiteY298" fmla="*/ 66837 h 325764"/>
                  <a:gd name="connsiteX299" fmla="*/ 263497 w 325763"/>
                  <a:gd name="connsiteY299" fmla="*/ 74010 h 325764"/>
                  <a:gd name="connsiteX300" fmla="*/ 261630 w 325763"/>
                  <a:gd name="connsiteY300" fmla="*/ 74010 h 325764"/>
                  <a:gd name="connsiteX301" fmla="*/ 256593 w 325763"/>
                  <a:gd name="connsiteY301" fmla="*/ 73263 h 325764"/>
                  <a:gd name="connsiteX302" fmla="*/ 251016 w 325763"/>
                  <a:gd name="connsiteY302" fmla="*/ 74196 h 325764"/>
                  <a:gd name="connsiteX303" fmla="*/ 245607 w 325763"/>
                  <a:gd name="connsiteY303" fmla="*/ 81841 h 325764"/>
                  <a:gd name="connsiteX304" fmla="*/ 237887 w 325763"/>
                  <a:gd name="connsiteY304" fmla="*/ 83045 h 325764"/>
                  <a:gd name="connsiteX305" fmla="*/ 236773 w 325763"/>
                  <a:gd name="connsiteY305" fmla="*/ 89662 h 325764"/>
                  <a:gd name="connsiteX306" fmla="*/ 240040 w 325763"/>
                  <a:gd name="connsiteY306" fmla="*/ 90431 h 325764"/>
                  <a:gd name="connsiteX307" fmla="*/ 239085 w 325763"/>
                  <a:gd name="connsiteY307" fmla="*/ 94688 h 325764"/>
                  <a:gd name="connsiteX308" fmla="*/ 231407 w 325763"/>
                  <a:gd name="connsiteY308" fmla="*/ 93146 h 325764"/>
                  <a:gd name="connsiteX309" fmla="*/ 224377 w 325763"/>
                  <a:gd name="connsiteY309" fmla="*/ 94688 h 325764"/>
                  <a:gd name="connsiteX310" fmla="*/ 222881 w 325763"/>
                  <a:gd name="connsiteY310" fmla="*/ 98607 h 325764"/>
                  <a:gd name="connsiteX311" fmla="*/ 224090 w 325763"/>
                  <a:gd name="connsiteY311" fmla="*/ 106830 h 325764"/>
                  <a:gd name="connsiteX312" fmla="*/ 228226 w 325763"/>
                  <a:gd name="connsiteY312" fmla="*/ 108760 h 325764"/>
                  <a:gd name="connsiteX313" fmla="*/ 235171 w 325763"/>
                  <a:gd name="connsiteY313" fmla="*/ 108718 h 325764"/>
                  <a:gd name="connsiteX314" fmla="*/ 239847 w 325763"/>
                  <a:gd name="connsiteY314" fmla="*/ 108294 h 325764"/>
                  <a:gd name="connsiteX315" fmla="*/ 241289 w 325763"/>
                  <a:gd name="connsiteY315" fmla="*/ 104572 h 325764"/>
                  <a:gd name="connsiteX316" fmla="*/ 248607 w 325763"/>
                  <a:gd name="connsiteY316" fmla="*/ 95060 h 325764"/>
                  <a:gd name="connsiteX317" fmla="*/ 253412 w 325763"/>
                  <a:gd name="connsiteY317" fmla="*/ 96047 h 325764"/>
                  <a:gd name="connsiteX318" fmla="*/ 258151 w 325763"/>
                  <a:gd name="connsiteY318" fmla="*/ 91757 h 325764"/>
                  <a:gd name="connsiteX319" fmla="*/ 259042 w 325763"/>
                  <a:gd name="connsiteY319" fmla="*/ 95114 h 325764"/>
                  <a:gd name="connsiteX320" fmla="*/ 270706 w 325763"/>
                  <a:gd name="connsiteY320" fmla="*/ 102982 h 325764"/>
                  <a:gd name="connsiteX321" fmla="*/ 269285 w 325763"/>
                  <a:gd name="connsiteY321" fmla="*/ 104906 h 325764"/>
                  <a:gd name="connsiteX322" fmla="*/ 264025 w 325763"/>
                  <a:gd name="connsiteY322" fmla="*/ 104625 h 325764"/>
                  <a:gd name="connsiteX323" fmla="*/ 266061 w 325763"/>
                  <a:gd name="connsiteY323" fmla="*/ 107488 h 325764"/>
                  <a:gd name="connsiteX324" fmla="*/ 269306 w 325763"/>
                  <a:gd name="connsiteY324" fmla="*/ 108209 h 325764"/>
                  <a:gd name="connsiteX325" fmla="*/ 273102 w 325763"/>
                  <a:gd name="connsiteY325" fmla="*/ 106624 h 325764"/>
                  <a:gd name="connsiteX326" fmla="*/ 273017 w 325763"/>
                  <a:gd name="connsiteY326" fmla="*/ 102058 h 325764"/>
                  <a:gd name="connsiteX327" fmla="*/ 274714 w 325763"/>
                  <a:gd name="connsiteY327" fmla="*/ 101216 h 325764"/>
                  <a:gd name="connsiteX328" fmla="*/ 273357 w 325763"/>
                  <a:gd name="connsiteY328" fmla="*/ 99779 h 325764"/>
                  <a:gd name="connsiteX329" fmla="*/ 265573 w 325763"/>
                  <a:gd name="connsiteY329" fmla="*/ 95436 h 325764"/>
                  <a:gd name="connsiteX330" fmla="*/ 263516 w 325763"/>
                  <a:gd name="connsiteY330" fmla="*/ 89673 h 325764"/>
                  <a:gd name="connsiteX331" fmla="*/ 269995 w 325763"/>
                  <a:gd name="connsiteY331" fmla="*/ 89673 h 325764"/>
                  <a:gd name="connsiteX332" fmla="*/ 272042 w 325763"/>
                  <a:gd name="connsiteY332" fmla="*/ 91725 h 325764"/>
                  <a:gd name="connsiteX333" fmla="*/ 277641 w 325763"/>
                  <a:gd name="connsiteY333" fmla="*/ 96523 h 325764"/>
                  <a:gd name="connsiteX334" fmla="*/ 277864 w 325763"/>
                  <a:gd name="connsiteY334" fmla="*/ 102334 h 325764"/>
                  <a:gd name="connsiteX335" fmla="*/ 283643 w 325763"/>
                  <a:gd name="connsiteY335" fmla="*/ 108479 h 325764"/>
                  <a:gd name="connsiteX336" fmla="*/ 285786 w 325763"/>
                  <a:gd name="connsiteY336" fmla="*/ 100054 h 325764"/>
                  <a:gd name="connsiteX337" fmla="*/ 289794 w 325763"/>
                  <a:gd name="connsiteY337" fmla="*/ 97869 h 325764"/>
                  <a:gd name="connsiteX338" fmla="*/ 290526 w 325763"/>
                  <a:gd name="connsiteY338" fmla="*/ 104762 h 325764"/>
                  <a:gd name="connsiteX339" fmla="*/ 294439 w 325763"/>
                  <a:gd name="connsiteY339" fmla="*/ 109052 h 325764"/>
                  <a:gd name="connsiteX340" fmla="*/ 302233 w 325763"/>
                  <a:gd name="connsiteY340" fmla="*/ 108925 h 325764"/>
                  <a:gd name="connsiteX341" fmla="*/ 306274 w 325763"/>
                  <a:gd name="connsiteY341" fmla="*/ 120770 h 325764"/>
                  <a:gd name="connsiteX342" fmla="*/ 305426 w 325763"/>
                  <a:gd name="connsiteY342" fmla="*/ 121531 h 325764"/>
                  <a:gd name="connsiteX343" fmla="*/ 88827 w 325763"/>
                  <a:gd name="connsiteY343" fmla="*/ 74012 h 325764"/>
                  <a:gd name="connsiteX344" fmla="*/ 92724 w 325763"/>
                  <a:gd name="connsiteY344" fmla="*/ 72147 h 325764"/>
                  <a:gd name="connsiteX345" fmla="*/ 96266 w 325763"/>
                  <a:gd name="connsiteY345" fmla="*/ 72995 h 325764"/>
                  <a:gd name="connsiteX346" fmla="*/ 95058 w 325763"/>
                  <a:gd name="connsiteY346" fmla="*/ 77751 h 325764"/>
                  <a:gd name="connsiteX347" fmla="*/ 91240 w 325763"/>
                  <a:gd name="connsiteY347" fmla="*/ 78954 h 325764"/>
                  <a:gd name="connsiteX348" fmla="*/ 88827 w 325763"/>
                  <a:gd name="connsiteY348" fmla="*/ 74012 h 325764"/>
                  <a:gd name="connsiteX349" fmla="*/ 109590 w 325763"/>
                  <a:gd name="connsiteY349" fmla="*/ 85200 h 325764"/>
                  <a:gd name="connsiteX350" fmla="*/ 109590 w 325763"/>
                  <a:gd name="connsiteY350" fmla="*/ 88276 h 325764"/>
                  <a:gd name="connsiteX351" fmla="*/ 100661 w 325763"/>
                  <a:gd name="connsiteY351" fmla="*/ 88276 h 325764"/>
                  <a:gd name="connsiteX352" fmla="*/ 97294 w 325763"/>
                  <a:gd name="connsiteY352" fmla="*/ 87338 h 325764"/>
                  <a:gd name="connsiteX353" fmla="*/ 98132 w 325763"/>
                  <a:gd name="connsiteY353" fmla="*/ 85201 h 325764"/>
                  <a:gd name="connsiteX354" fmla="*/ 102422 w 325763"/>
                  <a:gd name="connsiteY354" fmla="*/ 83430 h 325764"/>
                  <a:gd name="connsiteX355" fmla="*/ 108297 w 325763"/>
                  <a:gd name="connsiteY355" fmla="*/ 83430 h 325764"/>
                  <a:gd name="connsiteX356" fmla="*/ 108297 w 325763"/>
                  <a:gd name="connsiteY356" fmla="*/ 85201 h 325764"/>
                  <a:gd name="connsiteX357" fmla="*/ 109590 w 325763"/>
                  <a:gd name="connsiteY357" fmla="*/ 85201 h 325764"/>
                  <a:gd name="connsiteX358" fmla="*/ 113705 w 325763"/>
                  <a:gd name="connsiteY358" fmla="*/ 89490 h 325764"/>
                  <a:gd name="connsiteX359" fmla="*/ 113705 w 325763"/>
                  <a:gd name="connsiteY359" fmla="*/ 92464 h 325764"/>
                  <a:gd name="connsiteX360" fmla="*/ 111457 w 325763"/>
                  <a:gd name="connsiteY360" fmla="*/ 93906 h 325764"/>
                  <a:gd name="connsiteX361" fmla="*/ 108679 w 325763"/>
                  <a:gd name="connsiteY361" fmla="*/ 94431 h 325764"/>
                  <a:gd name="connsiteX362" fmla="*/ 108679 w 325763"/>
                  <a:gd name="connsiteY362" fmla="*/ 89489 h 325764"/>
                  <a:gd name="connsiteX363" fmla="*/ 113705 w 325763"/>
                  <a:gd name="connsiteY363" fmla="*/ 89489 h 325764"/>
                  <a:gd name="connsiteX364" fmla="*/ 111186 w 325763"/>
                  <a:gd name="connsiteY364" fmla="*/ 88276 h 325764"/>
                  <a:gd name="connsiteX365" fmla="*/ 111186 w 325763"/>
                  <a:gd name="connsiteY365" fmla="*/ 84723 h 325764"/>
                  <a:gd name="connsiteX366" fmla="*/ 114256 w 325763"/>
                  <a:gd name="connsiteY366" fmla="*/ 87522 h 325764"/>
                  <a:gd name="connsiteX367" fmla="*/ 111186 w 325763"/>
                  <a:gd name="connsiteY367" fmla="*/ 88276 h 325764"/>
                  <a:gd name="connsiteX368" fmla="*/ 112585 w 325763"/>
                  <a:gd name="connsiteY368" fmla="*/ 95439 h 325764"/>
                  <a:gd name="connsiteX369" fmla="*/ 112585 w 325763"/>
                  <a:gd name="connsiteY369" fmla="*/ 98339 h 325764"/>
                  <a:gd name="connsiteX370" fmla="*/ 110443 w 325763"/>
                  <a:gd name="connsiteY370" fmla="*/ 100481 h 325764"/>
                  <a:gd name="connsiteX371" fmla="*/ 105687 w 325763"/>
                  <a:gd name="connsiteY371" fmla="*/ 100481 h 325764"/>
                  <a:gd name="connsiteX372" fmla="*/ 106429 w 325763"/>
                  <a:gd name="connsiteY372" fmla="*/ 97220 h 325764"/>
                  <a:gd name="connsiteX373" fmla="*/ 108677 w 325763"/>
                  <a:gd name="connsiteY373" fmla="*/ 97024 h 325764"/>
                  <a:gd name="connsiteX374" fmla="*/ 109134 w 325763"/>
                  <a:gd name="connsiteY374" fmla="*/ 95905 h 325764"/>
                  <a:gd name="connsiteX375" fmla="*/ 112585 w 325763"/>
                  <a:gd name="connsiteY375" fmla="*/ 95439 h 325764"/>
                  <a:gd name="connsiteX376" fmla="*/ 100752 w 325763"/>
                  <a:gd name="connsiteY376" fmla="*/ 89490 h 325764"/>
                  <a:gd name="connsiteX377" fmla="*/ 105688 w 325763"/>
                  <a:gd name="connsiteY377" fmla="*/ 89490 h 325764"/>
                  <a:gd name="connsiteX378" fmla="*/ 99347 w 325763"/>
                  <a:gd name="connsiteY378" fmla="*/ 98339 h 325764"/>
                  <a:gd name="connsiteX379" fmla="*/ 96744 w 325763"/>
                  <a:gd name="connsiteY379" fmla="*/ 96939 h 325764"/>
                  <a:gd name="connsiteX380" fmla="*/ 97306 w 325763"/>
                  <a:gd name="connsiteY380" fmla="*/ 93212 h 325764"/>
                  <a:gd name="connsiteX381" fmla="*/ 100752 w 325763"/>
                  <a:gd name="connsiteY381" fmla="*/ 89490 h 325764"/>
                  <a:gd name="connsiteX382" fmla="*/ 120959 w 325763"/>
                  <a:gd name="connsiteY382" fmla="*/ 94431 h 325764"/>
                  <a:gd name="connsiteX383" fmla="*/ 120959 w 325763"/>
                  <a:gd name="connsiteY383" fmla="*/ 97321 h 325764"/>
                  <a:gd name="connsiteX384" fmla="*/ 116202 w 325763"/>
                  <a:gd name="connsiteY384" fmla="*/ 97321 h 325764"/>
                  <a:gd name="connsiteX385" fmla="*/ 114909 w 325763"/>
                  <a:gd name="connsiteY385" fmla="*/ 95439 h 325764"/>
                  <a:gd name="connsiteX386" fmla="*/ 114909 w 325763"/>
                  <a:gd name="connsiteY386" fmla="*/ 92745 h 325764"/>
                  <a:gd name="connsiteX387" fmla="*/ 115280 w 325763"/>
                  <a:gd name="connsiteY387" fmla="*/ 92745 h 325764"/>
                  <a:gd name="connsiteX388" fmla="*/ 120959 w 325763"/>
                  <a:gd name="connsiteY388" fmla="*/ 94431 h 325764"/>
                  <a:gd name="connsiteX389" fmla="*/ 116595 w 325763"/>
                  <a:gd name="connsiteY389" fmla="*/ 90444 h 325764"/>
                  <a:gd name="connsiteX390" fmla="*/ 117941 w 325763"/>
                  <a:gd name="connsiteY390" fmla="*/ 89023 h 325764"/>
                  <a:gd name="connsiteX391" fmla="*/ 120221 w 325763"/>
                  <a:gd name="connsiteY391" fmla="*/ 90444 h 325764"/>
                  <a:gd name="connsiteX392" fmla="*/ 118397 w 325763"/>
                  <a:gd name="connsiteY392" fmla="*/ 91956 h 325764"/>
                  <a:gd name="connsiteX393" fmla="*/ 116595 w 325763"/>
                  <a:gd name="connsiteY393" fmla="*/ 90444 h 325764"/>
                  <a:gd name="connsiteX394" fmla="*/ 307844 w 325763"/>
                  <a:gd name="connsiteY394" fmla="*/ 129081 h 325764"/>
                  <a:gd name="connsiteX395" fmla="*/ 308310 w 325763"/>
                  <a:gd name="connsiteY395" fmla="*/ 128524 h 325764"/>
                  <a:gd name="connsiteX396" fmla="*/ 308914 w 325763"/>
                  <a:gd name="connsiteY396" fmla="*/ 131069 h 325764"/>
                  <a:gd name="connsiteX397" fmla="*/ 307844 w 325763"/>
                  <a:gd name="connsiteY397" fmla="*/ 129081 h 325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</a:cxnLst>
                <a:rect l="l" t="t" r="r" b="b"/>
                <a:pathLst>
                  <a:path w="325763" h="325764">
                    <a:moveTo>
                      <a:pt x="325712" y="161212"/>
                    </a:moveTo>
                    <a:cubicBezTo>
                      <a:pt x="325669" y="156445"/>
                      <a:pt x="325426" y="151722"/>
                      <a:pt x="324980" y="147061"/>
                    </a:cubicBezTo>
                    <a:cubicBezTo>
                      <a:pt x="323463" y="131536"/>
                      <a:pt x="319762" y="116658"/>
                      <a:pt x="314184" y="102714"/>
                    </a:cubicBezTo>
                    <a:cubicBezTo>
                      <a:pt x="313782" y="101685"/>
                      <a:pt x="313400" y="100630"/>
                      <a:pt x="312965" y="99601"/>
                    </a:cubicBezTo>
                    <a:cubicBezTo>
                      <a:pt x="305553" y="82093"/>
                      <a:pt x="295139" y="66155"/>
                      <a:pt x="282413" y="52396"/>
                    </a:cubicBezTo>
                    <a:cubicBezTo>
                      <a:pt x="281586" y="51495"/>
                      <a:pt x="280738" y="50614"/>
                      <a:pt x="279890" y="49735"/>
                    </a:cubicBezTo>
                    <a:cubicBezTo>
                      <a:pt x="277472" y="47237"/>
                      <a:pt x="275022" y="44792"/>
                      <a:pt x="272446" y="42459"/>
                    </a:cubicBezTo>
                    <a:cubicBezTo>
                      <a:pt x="243496" y="16092"/>
                      <a:pt x="205030" y="0"/>
                      <a:pt x="162882" y="0"/>
                    </a:cubicBezTo>
                    <a:cubicBezTo>
                      <a:pt x="120381" y="0"/>
                      <a:pt x="81638" y="16389"/>
                      <a:pt x="52603" y="43144"/>
                    </a:cubicBezTo>
                    <a:cubicBezTo>
                      <a:pt x="45837" y="49380"/>
                      <a:pt x="39624" y="56198"/>
                      <a:pt x="33977" y="63483"/>
                    </a:cubicBezTo>
                    <a:cubicBezTo>
                      <a:pt x="12704" y="91011"/>
                      <a:pt x="0" y="125486"/>
                      <a:pt x="0" y="162882"/>
                    </a:cubicBezTo>
                    <a:cubicBezTo>
                      <a:pt x="0" y="252690"/>
                      <a:pt x="73069" y="325764"/>
                      <a:pt x="162882" y="325764"/>
                    </a:cubicBezTo>
                    <a:cubicBezTo>
                      <a:pt x="226064" y="325764"/>
                      <a:pt x="280908" y="289583"/>
                      <a:pt x="307907" y="236869"/>
                    </a:cubicBezTo>
                    <a:cubicBezTo>
                      <a:pt x="313675" y="225618"/>
                      <a:pt x="318172" y="213603"/>
                      <a:pt x="321204" y="201005"/>
                    </a:cubicBezTo>
                    <a:cubicBezTo>
                      <a:pt x="321968" y="197824"/>
                      <a:pt x="322646" y="194600"/>
                      <a:pt x="323219" y="191345"/>
                    </a:cubicBezTo>
                    <a:cubicBezTo>
                      <a:pt x="324863" y="182093"/>
                      <a:pt x="325764" y="172580"/>
                      <a:pt x="325764" y="162872"/>
                    </a:cubicBezTo>
                    <a:cubicBezTo>
                      <a:pt x="325743" y="162331"/>
                      <a:pt x="325712" y="161774"/>
                      <a:pt x="325712" y="161212"/>
                    </a:cubicBezTo>
                    <a:close/>
                    <a:moveTo>
                      <a:pt x="295054" y="96112"/>
                    </a:moveTo>
                    <a:lnTo>
                      <a:pt x="295987" y="95052"/>
                    </a:lnTo>
                    <a:cubicBezTo>
                      <a:pt x="297227" y="97458"/>
                      <a:pt x="298405" y="99893"/>
                      <a:pt x="299497" y="102379"/>
                    </a:cubicBezTo>
                    <a:lnTo>
                      <a:pt x="297938" y="102315"/>
                    </a:lnTo>
                    <a:lnTo>
                      <a:pt x="295043" y="102713"/>
                    </a:lnTo>
                    <a:lnTo>
                      <a:pt x="295043" y="96111"/>
                    </a:lnTo>
                    <a:lnTo>
                      <a:pt x="295054" y="96111"/>
                    </a:lnTo>
                    <a:close/>
                    <a:moveTo>
                      <a:pt x="271512" y="67682"/>
                    </a:moveTo>
                    <a:lnTo>
                      <a:pt x="271533" y="60407"/>
                    </a:lnTo>
                    <a:cubicBezTo>
                      <a:pt x="274100" y="63122"/>
                      <a:pt x="276560" y="65916"/>
                      <a:pt x="278914" y="68816"/>
                    </a:cubicBezTo>
                    <a:lnTo>
                      <a:pt x="275987" y="73180"/>
                    </a:lnTo>
                    <a:lnTo>
                      <a:pt x="265722" y="73079"/>
                    </a:lnTo>
                    <a:lnTo>
                      <a:pt x="265087" y="70942"/>
                    </a:lnTo>
                    <a:lnTo>
                      <a:pt x="271512" y="67682"/>
                    </a:lnTo>
                    <a:close/>
                    <a:moveTo>
                      <a:pt x="75036" y="49618"/>
                    </a:moveTo>
                    <a:lnTo>
                      <a:pt x="75036" y="49342"/>
                    </a:lnTo>
                    <a:lnTo>
                      <a:pt x="78292" y="49342"/>
                    </a:lnTo>
                    <a:lnTo>
                      <a:pt x="78588" y="48223"/>
                    </a:lnTo>
                    <a:lnTo>
                      <a:pt x="83917" y="48223"/>
                    </a:lnTo>
                    <a:lnTo>
                      <a:pt x="83917" y="50551"/>
                    </a:lnTo>
                    <a:lnTo>
                      <a:pt x="82373" y="52591"/>
                    </a:lnTo>
                    <a:lnTo>
                      <a:pt x="75024" y="52591"/>
                    </a:lnTo>
                    <a:lnTo>
                      <a:pt x="75024" y="49617"/>
                    </a:lnTo>
                    <a:lnTo>
                      <a:pt x="75036" y="49617"/>
                    </a:lnTo>
                    <a:close/>
                    <a:moveTo>
                      <a:pt x="80249" y="56882"/>
                    </a:moveTo>
                    <a:cubicBezTo>
                      <a:pt x="80249" y="56882"/>
                      <a:pt x="83514" y="56325"/>
                      <a:pt x="83801" y="56325"/>
                    </a:cubicBezTo>
                    <a:cubicBezTo>
                      <a:pt x="84071" y="56325"/>
                      <a:pt x="83801" y="59586"/>
                      <a:pt x="83801" y="59586"/>
                    </a:cubicBezTo>
                    <a:lnTo>
                      <a:pt x="76425" y="60053"/>
                    </a:lnTo>
                    <a:lnTo>
                      <a:pt x="75025" y="58367"/>
                    </a:lnTo>
                    <a:lnTo>
                      <a:pt x="80249" y="56882"/>
                    </a:lnTo>
                    <a:close/>
                    <a:moveTo>
                      <a:pt x="305426" y="121531"/>
                    </a:moveTo>
                    <a:lnTo>
                      <a:pt x="293506" y="121531"/>
                    </a:lnTo>
                    <a:lnTo>
                      <a:pt x="286231" y="116128"/>
                    </a:lnTo>
                    <a:lnTo>
                      <a:pt x="278596" y="116865"/>
                    </a:lnTo>
                    <a:lnTo>
                      <a:pt x="278596" y="121531"/>
                    </a:lnTo>
                    <a:lnTo>
                      <a:pt x="276180" y="121531"/>
                    </a:lnTo>
                    <a:lnTo>
                      <a:pt x="273580" y="119675"/>
                    </a:lnTo>
                    <a:lnTo>
                      <a:pt x="260335" y="116325"/>
                    </a:lnTo>
                    <a:lnTo>
                      <a:pt x="260335" y="107745"/>
                    </a:lnTo>
                    <a:lnTo>
                      <a:pt x="243560" y="109044"/>
                    </a:lnTo>
                    <a:lnTo>
                      <a:pt x="238353" y="111839"/>
                    </a:lnTo>
                    <a:lnTo>
                      <a:pt x="231704" y="111839"/>
                    </a:lnTo>
                    <a:lnTo>
                      <a:pt x="228427" y="111510"/>
                    </a:lnTo>
                    <a:lnTo>
                      <a:pt x="220346" y="116006"/>
                    </a:lnTo>
                    <a:lnTo>
                      <a:pt x="220346" y="124452"/>
                    </a:lnTo>
                    <a:lnTo>
                      <a:pt x="203829" y="136377"/>
                    </a:lnTo>
                    <a:lnTo>
                      <a:pt x="205198" y="141472"/>
                    </a:lnTo>
                    <a:lnTo>
                      <a:pt x="208554" y="141472"/>
                    </a:lnTo>
                    <a:lnTo>
                      <a:pt x="207675" y="146323"/>
                    </a:lnTo>
                    <a:lnTo>
                      <a:pt x="205320" y="147193"/>
                    </a:lnTo>
                    <a:lnTo>
                      <a:pt x="205198" y="159865"/>
                    </a:lnTo>
                    <a:lnTo>
                      <a:pt x="219467" y="176132"/>
                    </a:lnTo>
                    <a:lnTo>
                      <a:pt x="225690" y="176132"/>
                    </a:lnTo>
                    <a:lnTo>
                      <a:pt x="226062" y="175145"/>
                    </a:lnTo>
                    <a:lnTo>
                      <a:pt x="237239" y="175145"/>
                    </a:lnTo>
                    <a:lnTo>
                      <a:pt x="240461" y="172165"/>
                    </a:lnTo>
                    <a:lnTo>
                      <a:pt x="246803" y="172165"/>
                    </a:lnTo>
                    <a:lnTo>
                      <a:pt x="250282" y="175644"/>
                    </a:lnTo>
                    <a:lnTo>
                      <a:pt x="259708" y="176619"/>
                    </a:lnTo>
                    <a:lnTo>
                      <a:pt x="258468" y="189175"/>
                    </a:lnTo>
                    <a:lnTo>
                      <a:pt x="268967" y="207685"/>
                    </a:lnTo>
                    <a:lnTo>
                      <a:pt x="263432" y="218246"/>
                    </a:lnTo>
                    <a:lnTo>
                      <a:pt x="263803" y="223210"/>
                    </a:lnTo>
                    <a:lnTo>
                      <a:pt x="268161" y="227547"/>
                    </a:lnTo>
                    <a:lnTo>
                      <a:pt x="268161" y="239498"/>
                    </a:lnTo>
                    <a:lnTo>
                      <a:pt x="273866" y="247176"/>
                    </a:lnTo>
                    <a:lnTo>
                      <a:pt x="273866" y="257122"/>
                    </a:lnTo>
                    <a:lnTo>
                      <a:pt x="278786" y="257122"/>
                    </a:lnTo>
                    <a:cubicBezTo>
                      <a:pt x="251363" y="290812"/>
                      <a:pt x="209583" y="312371"/>
                      <a:pt x="162850" y="312371"/>
                    </a:cubicBezTo>
                    <a:cubicBezTo>
                      <a:pt x="80423" y="312371"/>
                      <a:pt x="13366" y="245330"/>
                      <a:pt x="13366" y="162892"/>
                    </a:cubicBezTo>
                    <a:cubicBezTo>
                      <a:pt x="13366" y="142145"/>
                      <a:pt x="17624" y="122368"/>
                      <a:pt x="25302" y="104399"/>
                    </a:cubicBezTo>
                    <a:lnTo>
                      <a:pt x="25302" y="99738"/>
                    </a:lnTo>
                    <a:lnTo>
                      <a:pt x="30646" y="93249"/>
                    </a:lnTo>
                    <a:cubicBezTo>
                      <a:pt x="32501" y="89739"/>
                      <a:pt x="34490" y="86329"/>
                      <a:pt x="36616" y="82995"/>
                    </a:cubicBezTo>
                    <a:lnTo>
                      <a:pt x="36845" y="85709"/>
                    </a:lnTo>
                    <a:lnTo>
                      <a:pt x="30646" y="93249"/>
                    </a:lnTo>
                    <a:cubicBezTo>
                      <a:pt x="28723" y="96886"/>
                      <a:pt x="26919" y="100598"/>
                      <a:pt x="25303" y="104399"/>
                    </a:cubicBezTo>
                    <a:lnTo>
                      <a:pt x="25303" y="112899"/>
                    </a:lnTo>
                    <a:lnTo>
                      <a:pt x="31501" y="115888"/>
                    </a:lnTo>
                    <a:lnTo>
                      <a:pt x="31501" y="127712"/>
                    </a:lnTo>
                    <a:lnTo>
                      <a:pt x="37465" y="137876"/>
                    </a:lnTo>
                    <a:lnTo>
                      <a:pt x="42317" y="138614"/>
                    </a:lnTo>
                    <a:lnTo>
                      <a:pt x="42938" y="135130"/>
                    </a:lnTo>
                    <a:lnTo>
                      <a:pt x="37238" y="126312"/>
                    </a:lnTo>
                    <a:lnTo>
                      <a:pt x="36109" y="117744"/>
                    </a:lnTo>
                    <a:lnTo>
                      <a:pt x="39465" y="117744"/>
                    </a:lnTo>
                    <a:lnTo>
                      <a:pt x="40886" y="126572"/>
                    </a:lnTo>
                    <a:lnTo>
                      <a:pt x="49147" y="138614"/>
                    </a:lnTo>
                    <a:lnTo>
                      <a:pt x="47020" y="142511"/>
                    </a:lnTo>
                    <a:lnTo>
                      <a:pt x="52254" y="150538"/>
                    </a:lnTo>
                    <a:lnTo>
                      <a:pt x="65297" y="153762"/>
                    </a:lnTo>
                    <a:lnTo>
                      <a:pt x="65297" y="151657"/>
                    </a:lnTo>
                    <a:lnTo>
                      <a:pt x="70509" y="152394"/>
                    </a:lnTo>
                    <a:lnTo>
                      <a:pt x="70022" y="156116"/>
                    </a:lnTo>
                    <a:lnTo>
                      <a:pt x="74114" y="156869"/>
                    </a:lnTo>
                    <a:lnTo>
                      <a:pt x="80456" y="158593"/>
                    </a:lnTo>
                    <a:lnTo>
                      <a:pt x="89400" y="168788"/>
                    </a:lnTo>
                    <a:lnTo>
                      <a:pt x="100815" y="169647"/>
                    </a:lnTo>
                    <a:lnTo>
                      <a:pt x="101944" y="178963"/>
                    </a:lnTo>
                    <a:lnTo>
                      <a:pt x="94113" y="184425"/>
                    </a:lnTo>
                    <a:lnTo>
                      <a:pt x="93757" y="192744"/>
                    </a:lnTo>
                    <a:lnTo>
                      <a:pt x="92628" y="197844"/>
                    </a:lnTo>
                    <a:lnTo>
                      <a:pt x="103933" y="211991"/>
                    </a:lnTo>
                    <a:lnTo>
                      <a:pt x="104797" y="216846"/>
                    </a:lnTo>
                    <a:cubicBezTo>
                      <a:pt x="104797" y="216846"/>
                      <a:pt x="108895" y="217950"/>
                      <a:pt x="109405" y="217950"/>
                    </a:cubicBezTo>
                    <a:cubicBezTo>
                      <a:pt x="109893" y="217950"/>
                      <a:pt x="118588" y="224546"/>
                      <a:pt x="118588" y="224546"/>
                    </a:cubicBezTo>
                    <a:lnTo>
                      <a:pt x="118588" y="250123"/>
                    </a:lnTo>
                    <a:lnTo>
                      <a:pt x="121685" y="251003"/>
                    </a:lnTo>
                    <a:lnTo>
                      <a:pt x="119591" y="262795"/>
                    </a:lnTo>
                    <a:lnTo>
                      <a:pt x="124803" y="269762"/>
                    </a:lnTo>
                    <a:lnTo>
                      <a:pt x="123828" y="281470"/>
                    </a:lnTo>
                    <a:lnTo>
                      <a:pt x="130731" y="293580"/>
                    </a:lnTo>
                    <a:lnTo>
                      <a:pt x="139580" y="301311"/>
                    </a:lnTo>
                    <a:lnTo>
                      <a:pt x="148462" y="301490"/>
                    </a:lnTo>
                    <a:lnTo>
                      <a:pt x="149331" y="298617"/>
                    </a:lnTo>
                    <a:lnTo>
                      <a:pt x="142793" y="293115"/>
                    </a:lnTo>
                    <a:lnTo>
                      <a:pt x="143174" y="290389"/>
                    </a:lnTo>
                    <a:lnTo>
                      <a:pt x="144335" y="287027"/>
                    </a:lnTo>
                    <a:lnTo>
                      <a:pt x="144585" y="283613"/>
                    </a:lnTo>
                    <a:lnTo>
                      <a:pt x="140168" y="283485"/>
                    </a:lnTo>
                    <a:lnTo>
                      <a:pt x="137941" y="280686"/>
                    </a:lnTo>
                    <a:lnTo>
                      <a:pt x="141611" y="277144"/>
                    </a:lnTo>
                    <a:lnTo>
                      <a:pt x="142109" y="274483"/>
                    </a:lnTo>
                    <a:lnTo>
                      <a:pt x="138006" y="273306"/>
                    </a:lnTo>
                    <a:lnTo>
                      <a:pt x="138244" y="270824"/>
                    </a:lnTo>
                    <a:lnTo>
                      <a:pt x="144087" y="269933"/>
                    </a:lnTo>
                    <a:lnTo>
                      <a:pt x="152968" y="265669"/>
                    </a:lnTo>
                    <a:lnTo>
                      <a:pt x="155948" y="260187"/>
                    </a:lnTo>
                    <a:lnTo>
                      <a:pt x="165253" y="248268"/>
                    </a:lnTo>
                    <a:lnTo>
                      <a:pt x="163143" y="238946"/>
                    </a:lnTo>
                    <a:lnTo>
                      <a:pt x="166001" y="233983"/>
                    </a:lnTo>
                    <a:lnTo>
                      <a:pt x="174579" y="234237"/>
                    </a:lnTo>
                    <a:lnTo>
                      <a:pt x="180354" y="229655"/>
                    </a:lnTo>
                    <a:lnTo>
                      <a:pt x="182226" y="211681"/>
                    </a:lnTo>
                    <a:lnTo>
                      <a:pt x="188651" y="203579"/>
                    </a:lnTo>
                    <a:lnTo>
                      <a:pt x="189780" y="198373"/>
                    </a:lnTo>
                    <a:lnTo>
                      <a:pt x="183948" y="196507"/>
                    </a:lnTo>
                    <a:lnTo>
                      <a:pt x="180093" y="190171"/>
                    </a:lnTo>
                    <a:lnTo>
                      <a:pt x="166933" y="190039"/>
                    </a:lnTo>
                    <a:lnTo>
                      <a:pt x="156488" y="186067"/>
                    </a:lnTo>
                    <a:lnTo>
                      <a:pt x="156001" y="178618"/>
                    </a:lnTo>
                    <a:lnTo>
                      <a:pt x="152522" y="172526"/>
                    </a:lnTo>
                    <a:lnTo>
                      <a:pt x="143090" y="172393"/>
                    </a:lnTo>
                    <a:lnTo>
                      <a:pt x="137618" y="163831"/>
                    </a:lnTo>
                    <a:lnTo>
                      <a:pt x="132782" y="161471"/>
                    </a:lnTo>
                    <a:lnTo>
                      <a:pt x="132533" y="164080"/>
                    </a:lnTo>
                    <a:lnTo>
                      <a:pt x="123706" y="164599"/>
                    </a:lnTo>
                    <a:lnTo>
                      <a:pt x="120482" y="160103"/>
                    </a:lnTo>
                    <a:lnTo>
                      <a:pt x="111283" y="158237"/>
                    </a:lnTo>
                    <a:lnTo>
                      <a:pt x="103706" y="167001"/>
                    </a:lnTo>
                    <a:lnTo>
                      <a:pt x="91781" y="164966"/>
                    </a:lnTo>
                    <a:lnTo>
                      <a:pt x="90912" y="151525"/>
                    </a:lnTo>
                    <a:lnTo>
                      <a:pt x="82216" y="150035"/>
                    </a:lnTo>
                    <a:lnTo>
                      <a:pt x="85689" y="143445"/>
                    </a:lnTo>
                    <a:lnTo>
                      <a:pt x="84693" y="139659"/>
                    </a:lnTo>
                    <a:lnTo>
                      <a:pt x="73256" y="147299"/>
                    </a:lnTo>
                    <a:lnTo>
                      <a:pt x="66066" y="146419"/>
                    </a:lnTo>
                    <a:lnTo>
                      <a:pt x="63495" y="140799"/>
                    </a:lnTo>
                    <a:lnTo>
                      <a:pt x="65081" y="134999"/>
                    </a:lnTo>
                    <a:lnTo>
                      <a:pt x="69041" y="127692"/>
                    </a:lnTo>
                    <a:lnTo>
                      <a:pt x="78166" y="123063"/>
                    </a:lnTo>
                    <a:lnTo>
                      <a:pt x="95801" y="123063"/>
                    </a:lnTo>
                    <a:lnTo>
                      <a:pt x="95743" y="128440"/>
                    </a:lnTo>
                    <a:lnTo>
                      <a:pt x="102084" y="131392"/>
                    </a:lnTo>
                    <a:lnTo>
                      <a:pt x="101575" y="122209"/>
                    </a:lnTo>
                    <a:lnTo>
                      <a:pt x="106145" y="117612"/>
                    </a:lnTo>
                    <a:lnTo>
                      <a:pt x="115366" y="111551"/>
                    </a:lnTo>
                    <a:lnTo>
                      <a:pt x="116007" y="107299"/>
                    </a:lnTo>
                    <a:lnTo>
                      <a:pt x="125196" y="97729"/>
                    </a:lnTo>
                    <a:lnTo>
                      <a:pt x="134968" y="92310"/>
                    </a:lnTo>
                    <a:lnTo>
                      <a:pt x="134110" y="91604"/>
                    </a:lnTo>
                    <a:lnTo>
                      <a:pt x="140732" y="85374"/>
                    </a:lnTo>
                    <a:lnTo>
                      <a:pt x="143155" y="86016"/>
                    </a:lnTo>
                    <a:lnTo>
                      <a:pt x="144263" y="87405"/>
                    </a:lnTo>
                    <a:lnTo>
                      <a:pt x="146782" y="84610"/>
                    </a:lnTo>
                    <a:lnTo>
                      <a:pt x="147403" y="84340"/>
                    </a:lnTo>
                    <a:lnTo>
                      <a:pt x="144646" y="83948"/>
                    </a:lnTo>
                    <a:lnTo>
                      <a:pt x="141831" y="83047"/>
                    </a:lnTo>
                    <a:lnTo>
                      <a:pt x="141831" y="80343"/>
                    </a:lnTo>
                    <a:lnTo>
                      <a:pt x="143320" y="79129"/>
                    </a:lnTo>
                    <a:lnTo>
                      <a:pt x="146587" y="79129"/>
                    </a:lnTo>
                    <a:lnTo>
                      <a:pt x="148098" y="79791"/>
                    </a:lnTo>
                    <a:lnTo>
                      <a:pt x="149392" y="82400"/>
                    </a:lnTo>
                    <a:lnTo>
                      <a:pt x="150977" y="82156"/>
                    </a:lnTo>
                    <a:lnTo>
                      <a:pt x="150977" y="81934"/>
                    </a:lnTo>
                    <a:lnTo>
                      <a:pt x="151433" y="82082"/>
                    </a:lnTo>
                    <a:lnTo>
                      <a:pt x="156015" y="81378"/>
                    </a:lnTo>
                    <a:lnTo>
                      <a:pt x="156667" y="79130"/>
                    </a:lnTo>
                    <a:lnTo>
                      <a:pt x="159270" y="79792"/>
                    </a:lnTo>
                    <a:lnTo>
                      <a:pt x="159270" y="82226"/>
                    </a:lnTo>
                    <a:lnTo>
                      <a:pt x="156837" y="83886"/>
                    </a:lnTo>
                    <a:lnTo>
                      <a:pt x="156853" y="83886"/>
                    </a:lnTo>
                    <a:lnTo>
                      <a:pt x="157197" y="86558"/>
                    </a:lnTo>
                    <a:lnTo>
                      <a:pt x="165516" y="89108"/>
                    </a:lnTo>
                    <a:cubicBezTo>
                      <a:pt x="165516" y="89108"/>
                      <a:pt x="165516" y="89140"/>
                      <a:pt x="165537" y="89209"/>
                    </a:cubicBezTo>
                    <a:lnTo>
                      <a:pt x="167435" y="89044"/>
                    </a:lnTo>
                    <a:lnTo>
                      <a:pt x="167568" y="85449"/>
                    </a:lnTo>
                    <a:lnTo>
                      <a:pt x="160988" y="82454"/>
                    </a:lnTo>
                    <a:lnTo>
                      <a:pt x="160627" y="80725"/>
                    </a:lnTo>
                    <a:lnTo>
                      <a:pt x="166078" y="78870"/>
                    </a:lnTo>
                    <a:lnTo>
                      <a:pt x="166327" y="73647"/>
                    </a:lnTo>
                    <a:lnTo>
                      <a:pt x="160627" y="70174"/>
                    </a:lnTo>
                    <a:lnTo>
                      <a:pt x="160251" y="61351"/>
                    </a:lnTo>
                    <a:lnTo>
                      <a:pt x="152419" y="65201"/>
                    </a:lnTo>
                    <a:lnTo>
                      <a:pt x="149551" y="65201"/>
                    </a:lnTo>
                    <a:lnTo>
                      <a:pt x="150314" y="58488"/>
                    </a:lnTo>
                    <a:lnTo>
                      <a:pt x="139647" y="55980"/>
                    </a:lnTo>
                    <a:lnTo>
                      <a:pt x="135251" y="59315"/>
                    </a:lnTo>
                    <a:lnTo>
                      <a:pt x="135251" y="69463"/>
                    </a:lnTo>
                    <a:lnTo>
                      <a:pt x="127336" y="71977"/>
                    </a:lnTo>
                    <a:lnTo>
                      <a:pt x="124154" y="78588"/>
                    </a:lnTo>
                    <a:lnTo>
                      <a:pt x="120724" y="79140"/>
                    </a:lnTo>
                    <a:lnTo>
                      <a:pt x="120724" y="70673"/>
                    </a:lnTo>
                    <a:lnTo>
                      <a:pt x="113275" y="69639"/>
                    </a:lnTo>
                    <a:lnTo>
                      <a:pt x="109536" y="67204"/>
                    </a:lnTo>
                    <a:lnTo>
                      <a:pt x="108040" y="61722"/>
                    </a:lnTo>
                    <a:lnTo>
                      <a:pt x="121376" y="53927"/>
                    </a:lnTo>
                    <a:lnTo>
                      <a:pt x="127892" y="51939"/>
                    </a:lnTo>
                    <a:lnTo>
                      <a:pt x="128549" y="56323"/>
                    </a:lnTo>
                    <a:lnTo>
                      <a:pt x="132192" y="56127"/>
                    </a:lnTo>
                    <a:lnTo>
                      <a:pt x="132473" y="53927"/>
                    </a:lnTo>
                    <a:lnTo>
                      <a:pt x="136275" y="53380"/>
                    </a:lnTo>
                    <a:lnTo>
                      <a:pt x="136339" y="52611"/>
                    </a:lnTo>
                    <a:lnTo>
                      <a:pt x="134711" y="51938"/>
                    </a:lnTo>
                    <a:lnTo>
                      <a:pt x="134340" y="49616"/>
                    </a:lnTo>
                    <a:lnTo>
                      <a:pt x="139011" y="49223"/>
                    </a:lnTo>
                    <a:lnTo>
                      <a:pt x="141832" y="46291"/>
                    </a:lnTo>
                    <a:lnTo>
                      <a:pt x="141996" y="46074"/>
                    </a:lnTo>
                    <a:lnTo>
                      <a:pt x="142028" y="46085"/>
                    </a:lnTo>
                    <a:lnTo>
                      <a:pt x="142887" y="45194"/>
                    </a:lnTo>
                    <a:lnTo>
                      <a:pt x="152701" y="43958"/>
                    </a:lnTo>
                    <a:lnTo>
                      <a:pt x="157033" y="47638"/>
                    </a:lnTo>
                    <a:lnTo>
                      <a:pt x="145654" y="53698"/>
                    </a:lnTo>
                    <a:lnTo>
                      <a:pt x="160140" y="57118"/>
                    </a:lnTo>
                    <a:lnTo>
                      <a:pt x="162006" y="52272"/>
                    </a:lnTo>
                    <a:lnTo>
                      <a:pt x="168347" y="52272"/>
                    </a:lnTo>
                    <a:lnTo>
                      <a:pt x="170574" y="48051"/>
                    </a:lnTo>
                    <a:lnTo>
                      <a:pt x="166099" y="46932"/>
                    </a:lnTo>
                    <a:lnTo>
                      <a:pt x="166099" y="41587"/>
                    </a:lnTo>
                    <a:lnTo>
                      <a:pt x="152081" y="35378"/>
                    </a:lnTo>
                    <a:lnTo>
                      <a:pt x="142389" y="36497"/>
                    </a:lnTo>
                    <a:lnTo>
                      <a:pt x="136912" y="39349"/>
                    </a:lnTo>
                    <a:lnTo>
                      <a:pt x="137283" y="46311"/>
                    </a:lnTo>
                    <a:lnTo>
                      <a:pt x="131572" y="45441"/>
                    </a:lnTo>
                    <a:lnTo>
                      <a:pt x="130692" y="41597"/>
                    </a:lnTo>
                    <a:lnTo>
                      <a:pt x="136175" y="36624"/>
                    </a:lnTo>
                    <a:lnTo>
                      <a:pt x="126228" y="36135"/>
                    </a:lnTo>
                    <a:lnTo>
                      <a:pt x="123376" y="37005"/>
                    </a:lnTo>
                    <a:lnTo>
                      <a:pt x="122136" y="40361"/>
                    </a:lnTo>
                    <a:lnTo>
                      <a:pt x="125863" y="40987"/>
                    </a:lnTo>
                    <a:lnTo>
                      <a:pt x="125121" y="44715"/>
                    </a:lnTo>
                    <a:lnTo>
                      <a:pt x="118791" y="45085"/>
                    </a:lnTo>
                    <a:lnTo>
                      <a:pt x="117794" y="47572"/>
                    </a:lnTo>
                    <a:lnTo>
                      <a:pt x="108599" y="47825"/>
                    </a:lnTo>
                    <a:cubicBezTo>
                      <a:pt x="108599" y="47825"/>
                      <a:pt x="108350" y="42613"/>
                      <a:pt x="107957" y="42613"/>
                    </a:cubicBezTo>
                    <a:cubicBezTo>
                      <a:pt x="107602" y="42613"/>
                      <a:pt x="115168" y="42480"/>
                      <a:pt x="115168" y="42480"/>
                    </a:cubicBezTo>
                    <a:lnTo>
                      <a:pt x="120640" y="37141"/>
                    </a:lnTo>
                    <a:lnTo>
                      <a:pt x="117655" y="35652"/>
                    </a:lnTo>
                    <a:lnTo>
                      <a:pt x="113694" y="39506"/>
                    </a:lnTo>
                    <a:lnTo>
                      <a:pt x="107103" y="39135"/>
                    </a:lnTo>
                    <a:lnTo>
                      <a:pt x="103084" y="33642"/>
                    </a:lnTo>
                    <a:lnTo>
                      <a:pt x="94638" y="33642"/>
                    </a:lnTo>
                    <a:lnTo>
                      <a:pt x="85821" y="40222"/>
                    </a:lnTo>
                    <a:lnTo>
                      <a:pt x="93896" y="40222"/>
                    </a:lnTo>
                    <a:lnTo>
                      <a:pt x="94623" y="42593"/>
                    </a:lnTo>
                    <a:lnTo>
                      <a:pt x="92517" y="44575"/>
                    </a:lnTo>
                    <a:lnTo>
                      <a:pt x="101468" y="44830"/>
                    </a:lnTo>
                    <a:lnTo>
                      <a:pt x="102825" y="48053"/>
                    </a:lnTo>
                    <a:lnTo>
                      <a:pt x="92756" y="47682"/>
                    </a:lnTo>
                    <a:lnTo>
                      <a:pt x="92258" y="45195"/>
                    </a:lnTo>
                    <a:lnTo>
                      <a:pt x="85938" y="43827"/>
                    </a:lnTo>
                    <a:lnTo>
                      <a:pt x="82571" y="41971"/>
                    </a:lnTo>
                    <a:lnTo>
                      <a:pt x="75036" y="42034"/>
                    </a:lnTo>
                    <a:cubicBezTo>
                      <a:pt x="99718" y="24055"/>
                      <a:pt x="130057" y="13414"/>
                      <a:pt x="162861" y="13414"/>
                    </a:cubicBezTo>
                    <a:cubicBezTo>
                      <a:pt x="200650" y="13414"/>
                      <a:pt x="235204" y="27539"/>
                      <a:pt x="261545" y="50757"/>
                    </a:cubicBezTo>
                    <a:lnTo>
                      <a:pt x="259785" y="53927"/>
                    </a:lnTo>
                    <a:lnTo>
                      <a:pt x="252881" y="56631"/>
                    </a:lnTo>
                    <a:lnTo>
                      <a:pt x="249966" y="59791"/>
                    </a:lnTo>
                    <a:lnTo>
                      <a:pt x="250644" y="63460"/>
                    </a:lnTo>
                    <a:lnTo>
                      <a:pt x="254197" y="63958"/>
                    </a:lnTo>
                    <a:lnTo>
                      <a:pt x="256349" y="69313"/>
                    </a:lnTo>
                    <a:lnTo>
                      <a:pt x="262468" y="66837"/>
                    </a:lnTo>
                    <a:lnTo>
                      <a:pt x="263497" y="74010"/>
                    </a:lnTo>
                    <a:lnTo>
                      <a:pt x="261630" y="74010"/>
                    </a:lnTo>
                    <a:lnTo>
                      <a:pt x="256593" y="73263"/>
                    </a:lnTo>
                    <a:lnTo>
                      <a:pt x="251016" y="74196"/>
                    </a:lnTo>
                    <a:lnTo>
                      <a:pt x="245607" y="81841"/>
                    </a:lnTo>
                    <a:lnTo>
                      <a:pt x="237887" y="83045"/>
                    </a:lnTo>
                    <a:lnTo>
                      <a:pt x="236773" y="89662"/>
                    </a:lnTo>
                    <a:lnTo>
                      <a:pt x="240040" y="90431"/>
                    </a:lnTo>
                    <a:lnTo>
                      <a:pt x="239085" y="94688"/>
                    </a:lnTo>
                    <a:lnTo>
                      <a:pt x="231407" y="93146"/>
                    </a:lnTo>
                    <a:lnTo>
                      <a:pt x="224377" y="94688"/>
                    </a:lnTo>
                    <a:lnTo>
                      <a:pt x="222881" y="98607"/>
                    </a:lnTo>
                    <a:lnTo>
                      <a:pt x="224090" y="106830"/>
                    </a:lnTo>
                    <a:lnTo>
                      <a:pt x="228226" y="108760"/>
                    </a:lnTo>
                    <a:lnTo>
                      <a:pt x="235171" y="108718"/>
                    </a:lnTo>
                    <a:lnTo>
                      <a:pt x="239847" y="108294"/>
                    </a:lnTo>
                    <a:lnTo>
                      <a:pt x="241289" y="104572"/>
                    </a:lnTo>
                    <a:lnTo>
                      <a:pt x="248607" y="95060"/>
                    </a:lnTo>
                    <a:lnTo>
                      <a:pt x="253412" y="96047"/>
                    </a:lnTo>
                    <a:lnTo>
                      <a:pt x="258151" y="91757"/>
                    </a:lnTo>
                    <a:lnTo>
                      <a:pt x="259042" y="95114"/>
                    </a:lnTo>
                    <a:lnTo>
                      <a:pt x="270706" y="102982"/>
                    </a:lnTo>
                    <a:lnTo>
                      <a:pt x="269285" y="104906"/>
                    </a:lnTo>
                    <a:lnTo>
                      <a:pt x="264025" y="104625"/>
                    </a:lnTo>
                    <a:lnTo>
                      <a:pt x="266061" y="107488"/>
                    </a:lnTo>
                    <a:lnTo>
                      <a:pt x="269306" y="108209"/>
                    </a:lnTo>
                    <a:lnTo>
                      <a:pt x="273102" y="106624"/>
                    </a:lnTo>
                    <a:lnTo>
                      <a:pt x="273017" y="102058"/>
                    </a:lnTo>
                    <a:lnTo>
                      <a:pt x="274714" y="101216"/>
                    </a:lnTo>
                    <a:lnTo>
                      <a:pt x="273357" y="99779"/>
                    </a:lnTo>
                    <a:lnTo>
                      <a:pt x="265573" y="95436"/>
                    </a:lnTo>
                    <a:lnTo>
                      <a:pt x="263516" y="89673"/>
                    </a:lnTo>
                    <a:lnTo>
                      <a:pt x="269995" y="89673"/>
                    </a:lnTo>
                    <a:lnTo>
                      <a:pt x="272042" y="91725"/>
                    </a:lnTo>
                    <a:lnTo>
                      <a:pt x="277641" y="96523"/>
                    </a:lnTo>
                    <a:lnTo>
                      <a:pt x="277864" y="102334"/>
                    </a:lnTo>
                    <a:lnTo>
                      <a:pt x="283643" y="108479"/>
                    </a:lnTo>
                    <a:lnTo>
                      <a:pt x="285786" y="100054"/>
                    </a:lnTo>
                    <a:lnTo>
                      <a:pt x="289794" y="97869"/>
                    </a:lnTo>
                    <a:lnTo>
                      <a:pt x="290526" y="104762"/>
                    </a:lnTo>
                    <a:lnTo>
                      <a:pt x="294439" y="109052"/>
                    </a:lnTo>
                    <a:lnTo>
                      <a:pt x="302233" y="108925"/>
                    </a:lnTo>
                    <a:cubicBezTo>
                      <a:pt x="303749" y="112801"/>
                      <a:pt x="305107" y="116740"/>
                      <a:pt x="306274" y="120770"/>
                    </a:cubicBezTo>
                    <a:lnTo>
                      <a:pt x="305426" y="121531"/>
                    </a:lnTo>
                    <a:close/>
                    <a:moveTo>
                      <a:pt x="88827" y="74012"/>
                    </a:moveTo>
                    <a:lnTo>
                      <a:pt x="92724" y="72147"/>
                    </a:lnTo>
                    <a:lnTo>
                      <a:pt x="96266" y="72995"/>
                    </a:lnTo>
                    <a:lnTo>
                      <a:pt x="95058" y="77751"/>
                    </a:lnTo>
                    <a:lnTo>
                      <a:pt x="91240" y="78954"/>
                    </a:lnTo>
                    <a:lnTo>
                      <a:pt x="88827" y="74012"/>
                    </a:lnTo>
                    <a:close/>
                    <a:moveTo>
                      <a:pt x="109590" y="85200"/>
                    </a:moveTo>
                    <a:lnTo>
                      <a:pt x="109590" y="88276"/>
                    </a:lnTo>
                    <a:lnTo>
                      <a:pt x="100661" y="88276"/>
                    </a:lnTo>
                    <a:lnTo>
                      <a:pt x="97294" y="87338"/>
                    </a:lnTo>
                    <a:lnTo>
                      <a:pt x="98132" y="85201"/>
                    </a:lnTo>
                    <a:lnTo>
                      <a:pt x="102422" y="83430"/>
                    </a:lnTo>
                    <a:lnTo>
                      <a:pt x="108297" y="83430"/>
                    </a:lnTo>
                    <a:lnTo>
                      <a:pt x="108297" y="85201"/>
                    </a:lnTo>
                    <a:lnTo>
                      <a:pt x="109590" y="85201"/>
                    </a:lnTo>
                    <a:close/>
                    <a:moveTo>
                      <a:pt x="113705" y="89490"/>
                    </a:moveTo>
                    <a:lnTo>
                      <a:pt x="113705" y="92464"/>
                    </a:lnTo>
                    <a:lnTo>
                      <a:pt x="111457" y="93906"/>
                    </a:lnTo>
                    <a:lnTo>
                      <a:pt x="108679" y="94431"/>
                    </a:lnTo>
                    <a:cubicBezTo>
                      <a:pt x="108679" y="94431"/>
                      <a:pt x="108679" y="89956"/>
                      <a:pt x="108679" y="89489"/>
                    </a:cubicBezTo>
                    <a:lnTo>
                      <a:pt x="113705" y="89489"/>
                    </a:lnTo>
                    <a:close/>
                    <a:moveTo>
                      <a:pt x="111186" y="88276"/>
                    </a:moveTo>
                    <a:lnTo>
                      <a:pt x="111186" y="84723"/>
                    </a:lnTo>
                    <a:lnTo>
                      <a:pt x="114256" y="87522"/>
                    </a:lnTo>
                    <a:lnTo>
                      <a:pt x="111186" y="88276"/>
                    </a:lnTo>
                    <a:close/>
                    <a:moveTo>
                      <a:pt x="112585" y="95439"/>
                    </a:moveTo>
                    <a:lnTo>
                      <a:pt x="112585" y="98339"/>
                    </a:lnTo>
                    <a:lnTo>
                      <a:pt x="110443" y="100481"/>
                    </a:lnTo>
                    <a:lnTo>
                      <a:pt x="105687" y="100481"/>
                    </a:lnTo>
                    <a:lnTo>
                      <a:pt x="106429" y="97220"/>
                    </a:lnTo>
                    <a:lnTo>
                      <a:pt x="108677" y="97024"/>
                    </a:lnTo>
                    <a:lnTo>
                      <a:pt x="109134" y="95905"/>
                    </a:lnTo>
                    <a:lnTo>
                      <a:pt x="112585" y="95439"/>
                    </a:lnTo>
                    <a:close/>
                    <a:moveTo>
                      <a:pt x="100752" y="89490"/>
                    </a:moveTo>
                    <a:lnTo>
                      <a:pt x="105688" y="89490"/>
                    </a:lnTo>
                    <a:lnTo>
                      <a:pt x="99347" y="98339"/>
                    </a:lnTo>
                    <a:lnTo>
                      <a:pt x="96744" y="96939"/>
                    </a:lnTo>
                    <a:lnTo>
                      <a:pt x="97306" y="93212"/>
                    </a:lnTo>
                    <a:lnTo>
                      <a:pt x="100752" y="89490"/>
                    </a:lnTo>
                    <a:close/>
                    <a:moveTo>
                      <a:pt x="120959" y="94431"/>
                    </a:moveTo>
                    <a:lnTo>
                      <a:pt x="120959" y="97321"/>
                    </a:lnTo>
                    <a:lnTo>
                      <a:pt x="116202" y="97321"/>
                    </a:lnTo>
                    <a:lnTo>
                      <a:pt x="114909" y="95439"/>
                    </a:lnTo>
                    <a:lnTo>
                      <a:pt x="114909" y="92745"/>
                    </a:lnTo>
                    <a:lnTo>
                      <a:pt x="115280" y="92745"/>
                    </a:lnTo>
                    <a:lnTo>
                      <a:pt x="120959" y="94431"/>
                    </a:lnTo>
                    <a:close/>
                    <a:moveTo>
                      <a:pt x="116595" y="90444"/>
                    </a:moveTo>
                    <a:lnTo>
                      <a:pt x="117941" y="89023"/>
                    </a:lnTo>
                    <a:lnTo>
                      <a:pt x="120221" y="90444"/>
                    </a:lnTo>
                    <a:lnTo>
                      <a:pt x="118397" y="91956"/>
                    </a:lnTo>
                    <a:lnTo>
                      <a:pt x="116595" y="90444"/>
                    </a:lnTo>
                    <a:close/>
                    <a:moveTo>
                      <a:pt x="307844" y="129081"/>
                    </a:moveTo>
                    <a:lnTo>
                      <a:pt x="308310" y="128524"/>
                    </a:lnTo>
                    <a:cubicBezTo>
                      <a:pt x="308522" y="129373"/>
                      <a:pt x="308713" y="130221"/>
                      <a:pt x="308914" y="131069"/>
                    </a:cubicBezTo>
                    <a:lnTo>
                      <a:pt x="307844" y="129081"/>
                    </a:lnTo>
                    <a:close/>
                  </a:path>
                </a:pathLst>
              </a:custGeom>
              <a:grpFill/>
              <a:ln w="9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B2FFDAF7-E0A9-8323-07FB-1274074AC963}"/>
                  </a:ext>
                </a:extLst>
              </p:cNvPr>
              <p:cNvSpPr/>
              <p:nvPr/>
            </p:nvSpPr>
            <p:spPr>
              <a:xfrm>
                <a:off x="909427" y="2617532"/>
                <a:ext cx="5343" cy="11155"/>
              </a:xfrm>
              <a:custGeom>
                <a:avLst/>
                <a:gdLst>
                  <a:gd name="connsiteX0" fmla="*/ 0 w 5343"/>
                  <a:gd name="connsiteY0" fmla="*/ 6496 h 11155"/>
                  <a:gd name="connsiteX1" fmla="*/ 0 w 5343"/>
                  <a:gd name="connsiteY1" fmla="*/ 11156 h 11155"/>
                  <a:gd name="connsiteX2" fmla="*/ 5344 w 5343"/>
                  <a:gd name="connsiteY2" fmla="*/ 0 h 11155"/>
                  <a:gd name="connsiteX3" fmla="*/ 0 w 5343"/>
                  <a:gd name="connsiteY3" fmla="*/ 6496 h 11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3" h="11155">
                    <a:moveTo>
                      <a:pt x="0" y="6496"/>
                    </a:moveTo>
                    <a:lnTo>
                      <a:pt x="0" y="11156"/>
                    </a:lnTo>
                    <a:cubicBezTo>
                      <a:pt x="1616" y="7344"/>
                      <a:pt x="3420" y="3643"/>
                      <a:pt x="5344" y="0"/>
                    </a:cubicBezTo>
                    <a:lnTo>
                      <a:pt x="0" y="6496"/>
                    </a:lnTo>
                    <a:close/>
                  </a:path>
                </a:pathLst>
              </a:custGeom>
              <a:grpFill/>
              <a:ln w="9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1A8904A-F4DC-F6EF-CB3B-29C6FFB45A10}"/>
              </a:ext>
            </a:extLst>
          </p:cNvPr>
          <p:cNvGrpSpPr/>
          <p:nvPr/>
        </p:nvGrpSpPr>
        <p:grpSpPr>
          <a:xfrm>
            <a:off x="925098" y="4092306"/>
            <a:ext cx="241808" cy="322388"/>
            <a:chOff x="609476" y="0"/>
            <a:chExt cx="3657847" cy="4876800"/>
          </a:xfrm>
          <a:solidFill>
            <a:schemeClr val="bg1"/>
          </a:soli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AD1E9BC-07FD-4678-2E5C-8A6F837E92F6}"/>
                </a:ext>
              </a:extLst>
            </p:cNvPr>
            <p:cNvSpPr/>
            <p:nvPr/>
          </p:nvSpPr>
          <p:spPr>
            <a:xfrm>
              <a:off x="2356532" y="1746523"/>
              <a:ext cx="944222" cy="1007382"/>
            </a:xfrm>
            <a:custGeom>
              <a:avLst/>
              <a:gdLst>
                <a:gd name="connsiteX0" fmla="*/ 448066 w 944222"/>
                <a:gd name="connsiteY0" fmla="*/ 0 h 1007382"/>
                <a:gd name="connsiteX1" fmla="*/ 0 w 944222"/>
                <a:gd name="connsiteY1" fmla="*/ 509178 h 1007382"/>
                <a:gd name="connsiteX2" fmla="*/ 436483 w 944222"/>
                <a:gd name="connsiteY2" fmla="*/ 1007383 h 1007382"/>
                <a:gd name="connsiteX3" fmla="*/ 944223 w 944222"/>
                <a:gd name="connsiteY3" fmla="*/ 569528 h 100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4222" h="1007382">
                  <a:moveTo>
                    <a:pt x="448066" y="0"/>
                  </a:moveTo>
                  <a:lnTo>
                    <a:pt x="0" y="509178"/>
                  </a:lnTo>
                  <a:lnTo>
                    <a:pt x="436483" y="1007383"/>
                  </a:lnTo>
                  <a:cubicBezTo>
                    <a:pt x="652024" y="924468"/>
                    <a:pt x="831485" y="768315"/>
                    <a:pt x="944223" y="5695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3288DBD-E796-BC18-3795-D05BD9C86940}"/>
                </a:ext>
              </a:extLst>
            </p:cNvPr>
            <p:cNvSpPr/>
            <p:nvPr/>
          </p:nvSpPr>
          <p:spPr>
            <a:xfrm>
              <a:off x="1664579" y="2169909"/>
              <a:ext cx="809053" cy="649671"/>
            </a:xfrm>
            <a:custGeom>
              <a:avLst/>
              <a:gdLst>
                <a:gd name="connsiteX0" fmla="*/ 240478 w 809053"/>
                <a:gd name="connsiteY0" fmla="*/ 0 h 649671"/>
                <a:gd name="connsiteX1" fmla="*/ 0 w 809053"/>
                <a:gd name="connsiteY1" fmla="*/ 276806 h 649671"/>
                <a:gd name="connsiteX2" fmla="*/ 773821 w 809053"/>
                <a:gd name="connsiteY2" fmla="*/ 649672 h 649671"/>
                <a:gd name="connsiteX3" fmla="*/ 809054 w 809053"/>
                <a:gd name="connsiteY3" fmla="*/ 648977 h 64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053" h="649671">
                  <a:moveTo>
                    <a:pt x="240478" y="0"/>
                  </a:moveTo>
                  <a:lnTo>
                    <a:pt x="0" y="276806"/>
                  </a:lnTo>
                  <a:cubicBezTo>
                    <a:pt x="181689" y="503920"/>
                    <a:pt x="461039" y="649672"/>
                    <a:pt x="773821" y="649672"/>
                  </a:cubicBezTo>
                  <a:cubicBezTo>
                    <a:pt x="785622" y="649672"/>
                    <a:pt x="797357" y="649386"/>
                    <a:pt x="809054" y="6489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DF00659-931B-4703-73F7-B4E03FAE93C6}"/>
                </a:ext>
              </a:extLst>
            </p:cNvPr>
            <p:cNvSpPr/>
            <p:nvPr/>
          </p:nvSpPr>
          <p:spPr>
            <a:xfrm>
              <a:off x="1447742" y="838266"/>
              <a:ext cx="1981314" cy="1349159"/>
            </a:xfrm>
            <a:custGeom>
              <a:avLst/>
              <a:gdLst>
                <a:gd name="connsiteX0" fmla="*/ 990657 w 1981314"/>
                <a:gd name="connsiteY0" fmla="*/ 0 h 1349159"/>
                <a:gd name="connsiteX1" fmla="*/ 0 w 1981314"/>
                <a:gd name="connsiteY1" fmla="*/ 990657 h 1349159"/>
                <a:gd name="connsiteX2" fmla="*/ 67151 w 1981314"/>
                <a:gd name="connsiteY2" fmla="*/ 1349159 h 1349159"/>
                <a:gd name="connsiteX3" fmla="*/ 456409 w 1981314"/>
                <a:gd name="connsiteY3" fmla="*/ 901094 h 1349159"/>
                <a:gd name="connsiteX4" fmla="*/ 720690 w 1981314"/>
                <a:gd name="connsiteY4" fmla="*/ 1202750 h 1349159"/>
                <a:gd name="connsiteX5" fmla="*/ 1357922 w 1981314"/>
                <a:gd name="connsiteY5" fmla="*/ 478593 h 1349159"/>
                <a:gd name="connsiteX6" fmla="*/ 1964150 w 1981314"/>
                <a:gd name="connsiteY6" fmla="*/ 1174471 h 1349159"/>
                <a:gd name="connsiteX7" fmla="*/ 1981314 w 1981314"/>
                <a:gd name="connsiteY7" fmla="*/ 990667 h 1349159"/>
                <a:gd name="connsiteX8" fmla="*/ 990657 w 1981314"/>
                <a:gd name="connsiteY8" fmla="*/ 0 h 1349159"/>
                <a:gd name="connsiteX9" fmla="*/ 722633 w 1981314"/>
                <a:gd name="connsiteY9" fmla="*/ 627136 h 1349159"/>
                <a:gd name="connsiteX10" fmla="*/ 581111 w 1981314"/>
                <a:gd name="connsiteY10" fmla="*/ 485613 h 1349159"/>
                <a:gd name="connsiteX11" fmla="*/ 722633 w 1981314"/>
                <a:gd name="connsiteY11" fmla="*/ 344091 h 1349159"/>
                <a:gd name="connsiteX12" fmla="*/ 864156 w 1981314"/>
                <a:gd name="connsiteY12" fmla="*/ 485613 h 1349159"/>
                <a:gd name="connsiteX13" fmla="*/ 722633 w 1981314"/>
                <a:gd name="connsiteY13" fmla="*/ 627136 h 134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81314" h="1349159">
                  <a:moveTo>
                    <a:pt x="990657" y="0"/>
                  </a:moveTo>
                  <a:cubicBezTo>
                    <a:pt x="444408" y="0"/>
                    <a:pt x="0" y="444408"/>
                    <a:pt x="0" y="990657"/>
                  </a:cubicBezTo>
                  <a:cubicBezTo>
                    <a:pt x="0" y="1117035"/>
                    <a:pt x="23822" y="1237926"/>
                    <a:pt x="67151" y="1349159"/>
                  </a:cubicBezTo>
                  <a:lnTo>
                    <a:pt x="456409" y="901094"/>
                  </a:lnTo>
                  <a:lnTo>
                    <a:pt x="720690" y="1202750"/>
                  </a:lnTo>
                  <a:lnTo>
                    <a:pt x="1357922" y="478593"/>
                  </a:lnTo>
                  <a:lnTo>
                    <a:pt x="1964150" y="1174471"/>
                  </a:lnTo>
                  <a:cubicBezTo>
                    <a:pt x="1975371" y="1114882"/>
                    <a:pt x="1981314" y="1053465"/>
                    <a:pt x="1981314" y="990667"/>
                  </a:cubicBezTo>
                  <a:cubicBezTo>
                    <a:pt x="1981314" y="444398"/>
                    <a:pt x="1536906" y="0"/>
                    <a:pt x="990657" y="0"/>
                  </a:cubicBezTo>
                  <a:close/>
                  <a:moveTo>
                    <a:pt x="722633" y="627136"/>
                  </a:moveTo>
                  <a:cubicBezTo>
                    <a:pt x="643290" y="627136"/>
                    <a:pt x="584549" y="562289"/>
                    <a:pt x="581111" y="485613"/>
                  </a:cubicBezTo>
                  <a:cubicBezTo>
                    <a:pt x="577691" y="409184"/>
                    <a:pt x="648605" y="344091"/>
                    <a:pt x="722633" y="344091"/>
                  </a:cubicBezTo>
                  <a:cubicBezTo>
                    <a:pt x="801976" y="344091"/>
                    <a:pt x="860717" y="408937"/>
                    <a:pt x="864156" y="485613"/>
                  </a:cubicBezTo>
                  <a:cubicBezTo>
                    <a:pt x="867575" y="562042"/>
                    <a:pt x="796661" y="627136"/>
                    <a:pt x="722633" y="6271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D4587C3-E765-E6CC-3771-6A8A0C385ED6}"/>
                </a:ext>
              </a:extLst>
            </p:cNvPr>
            <p:cNvSpPr/>
            <p:nvPr/>
          </p:nvSpPr>
          <p:spPr>
            <a:xfrm>
              <a:off x="609476" y="0"/>
              <a:ext cx="3657847" cy="4876800"/>
            </a:xfrm>
            <a:custGeom>
              <a:avLst/>
              <a:gdLst>
                <a:gd name="connsiteX0" fmla="*/ 1828924 w 3657847"/>
                <a:gd name="connsiteY0" fmla="*/ 0 h 4876800"/>
                <a:gd name="connsiteX1" fmla="*/ 0 w 3657847"/>
                <a:gd name="connsiteY1" fmla="*/ 1828924 h 4876800"/>
                <a:gd name="connsiteX2" fmla="*/ 276835 w 3657847"/>
                <a:gd name="connsiteY2" fmla="*/ 2981497 h 4876800"/>
                <a:gd name="connsiteX3" fmla="*/ 874824 w 3657847"/>
                <a:gd name="connsiteY3" fmla="*/ 3924700 h 4876800"/>
                <a:gd name="connsiteX4" fmla="*/ 1827676 w 3657847"/>
                <a:gd name="connsiteY4" fmla="*/ 4876800 h 4876800"/>
                <a:gd name="connsiteX5" fmla="*/ 2782634 w 3657847"/>
                <a:gd name="connsiteY5" fmla="*/ 3939340 h 4876800"/>
                <a:gd name="connsiteX6" fmla="*/ 3381127 w 3657847"/>
                <a:gd name="connsiteY6" fmla="*/ 2997165 h 4876800"/>
                <a:gd name="connsiteX7" fmla="*/ 3657848 w 3657847"/>
                <a:gd name="connsiteY7" fmla="*/ 1828924 h 4876800"/>
                <a:gd name="connsiteX8" fmla="*/ 1828924 w 3657847"/>
                <a:gd name="connsiteY8" fmla="*/ 0 h 4876800"/>
                <a:gd name="connsiteX9" fmla="*/ 1828924 w 3657847"/>
                <a:gd name="connsiteY9" fmla="*/ 3102626 h 4876800"/>
                <a:gd name="connsiteX10" fmla="*/ 555222 w 3657847"/>
                <a:gd name="connsiteY10" fmla="*/ 1828924 h 4876800"/>
                <a:gd name="connsiteX11" fmla="*/ 1828924 w 3657847"/>
                <a:gd name="connsiteY11" fmla="*/ 555222 h 4876800"/>
                <a:gd name="connsiteX12" fmla="*/ 3102626 w 3657847"/>
                <a:gd name="connsiteY12" fmla="*/ 1828924 h 4876800"/>
                <a:gd name="connsiteX13" fmla="*/ 1828924 w 3657847"/>
                <a:gd name="connsiteY13" fmla="*/ 3102626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57847" h="4876800">
                  <a:moveTo>
                    <a:pt x="1828924" y="0"/>
                  </a:moveTo>
                  <a:cubicBezTo>
                    <a:pt x="820455" y="0"/>
                    <a:pt x="0" y="820455"/>
                    <a:pt x="0" y="1828924"/>
                  </a:cubicBezTo>
                  <a:cubicBezTo>
                    <a:pt x="0" y="2198294"/>
                    <a:pt x="93135" y="2586076"/>
                    <a:pt x="276835" y="2981497"/>
                  </a:cubicBezTo>
                  <a:cubicBezTo>
                    <a:pt x="421586" y="3293107"/>
                    <a:pt x="622773" y="3610442"/>
                    <a:pt x="874824" y="3924700"/>
                  </a:cubicBezTo>
                  <a:cubicBezTo>
                    <a:pt x="1301715" y="4456976"/>
                    <a:pt x="1827676" y="4876800"/>
                    <a:pt x="1827676" y="4876800"/>
                  </a:cubicBezTo>
                  <a:cubicBezTo>
                    <a:pt x="1827676" y="4876800"/>
                    <a:pt x="2355266" y="4467425"/>
                    <a:pt x="2782634" y="3939340"/>
                  </a:cubicBezTo>
                  <a:cubicBezTo>
                    <a:pt x="3034903" y="3627615"/>
                    <a:pt x="3236271" y="3310614"/>
                    <a:pt x="3381127" y="2997165"/>
                  </a:cubicBezTo>
                  <a:cubicBezTo>
                    <a:pt x="3564751" y="2599858"/>
                    <a:pt x="3657848" y="2206800"/>
                    <a:pt x="3657848" y="1828924"/>
                  </a:cubicBezTo>
                  <a:cubicBezTo>
                    <a:pt x="3657848" y="820455"/>
                    <a:pt x="2837393" y="0"/>
                    <a:pt x="1828924" y="0"/>
                  </a:cubicBezTo>
                  <a:close/>
                  <a:moveTo>
                    <a:pt x="1828924" y="3102626"/>
                  </a:moveTo>
                  <a:cubicBezTo>
                    <a:pt x="1126598" y="3102626"/>
                    <a:pt x="555222" y="2531250"/>
                    <a:pt x="555222" y="1828924"/>
                  </a:cubicBezTo>
                  <a:cubicBezTo>
                    <a:pt x="555222" y="1126598"/>
                    <a:pt x="1126598" y="555222"/>
                    <a:pt x="1828924" y="555222"/>
                  </a:cubicBezTo>
                  <a:cubicBezTo>
                    <a:pt x="2531250" y="555222"/>
                    <a:pt x="3102626" y="1126598"/>
                    <a:pt x="3102626" y="1828924"/>
                  </a:cubicBezTo>
                  <a:cubicBezTo>
                    <a:pt x="3102626" y="2531250"/>
                    <a:pt x="2531250" y="3102626"/>
                    <a:pt x="1828924" y="31026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grpSp>
        <p:nvGrpSpPr>
          <p:cNvPr id="57" name="图形 50">
            <a:extLst>
              <a:ext uri="{FF2B5EF4-FFF2-40B4-BE49-F238E27FC236}">
                <a16:creationId xmlns:a16="http://schemas.microsoft.com/office/drawing/2014/main" id="{9ED91F41-4C64-4789-60D2-41E06D34C930}"/>
              </a:ext>
            </a:extLst>
          </p:cNvPr>
          <p:cNvGrpSpPr/>
          <p:nvPr/>
        </p:nvGrpSpPr>
        <p:grpSpPr>
          <a:xfrm>
            <a:off x="930730" y="5333669"/>
            <a:ext cx="230544" cy="322510"/>
            <a:chOff x="695325" y="0"/>
            <a:chExt cx="3486150" cy="4876800"/>
          </a:xfrm>
          <a:solidFill>
            <a:schemeClr val="bg1"/>
          </a:solidFill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19AD687-1285-9F4D-2925-2975BAD41C52}"/>
                </a:ext>
              </a:extLst>
            </p:cNvPr>
            <p:cNvSpPr/>
            <p:nvPr/>
          </p:nvSpPr>
          <p:spPr>
            <a:xfrm>
              <a:off x="1695450" y="0"/>
              <a:ext cx="1485900" cy="857250"/>
            </a:xfrm>
            <a:custGeom>
              <a:avLst/>
              <a:gdLst>
                <a:gd name="connsiteX0" fmla="*/ 1485900 w 1485900"/>
                <a:gd name="connsiteY0" fmla="*/ 347567 h 857250"/>
                <a:gd name="connsiteX1" fmla="*/ 1485900 w 1485900"/>
                <a:gd name="connsiteY1" fmla="*/ 857250 h 857250"/>
                <a:gd name="connsiteX2" fmla="*/ 1200150 w 1485900"/>
                <a:gd name="connsiteY2" fmla="*/ 857250 h 857250"/>
                <a:gd name="connsiteX3" fmla="*/ 1200150 w 1485900"/>
                <a:gd name="connsiteY3" fmla="*/ 581025 h 857250"/>
                <a:gd name="connsiteX4" fmla="*/ 285750 w 1485900"/>
                <a:gd name="connsiteY4" fmla="*/ 581025 h 857250"/>
                <a:gd name="connsiteX5" fmla="*/ 285750 w 1485900"/>
                <a:gd name="connsiteY5" fmla="*/ 857250 h 857250"/>
                <a:gd name="connsiteX6" fmla="*/ 0 w 1485900"/>
                <a:gd name="connsiteY6" fmla="*/ 857250 h 857250"/>
                <a:gd name="connsiteX7" fmla="*/ 0 w 1485900"/>
                <a:gd name="connsiteY7" fmla="*/ 347567 h 857250"/>
                <a:gd name="connsiteX8" fmla="*/ 347567 w 1485900"/>
                <a:gd name="connsiteY8" fmla="*/ 0 h 857250"/>
                <a:gd name="connsiteX9" fmla="*/ 1138333 w 1485900"/>
                <a:gd name="connsiteY9" fmla="*/ 0 h 857250"/>
                <a:gd name="connsiteX10" fmla="*/ 1485900 w 1485900"/>
                <a:gd name="connsiteY10" fmla="*/ 347567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5900" h="857250">
                  <a:moveTo>
                    <a:pt x="1485900" y="347567"/>
                  </a:moveTo>
                  <a:lnTo>
                    <a:pt x="1485900" y="857250"/>
                  </a:lnTo>
                  <a:lnTo>
                    <a:pt x="1200150" y="857250"/>
                  </a:lnTo>
                  <a:lnTo>
                    <a:pt x="1200150" y="581025"/>
                  </a:lnTo>
                  <a:lnTo>
                    <a:pt x="285750" y="581025"/>
                  </a:lnTo>
                  <a:lnTo>
                    <a:pt x="285750" y="857250"/>
                  </a:lnTo>
                  <a:lnTo>
                    <a:pt x="0" y="857250"/>
                  </a:lnTo>
                  <a:lnTo>
                    <a:pt x="0" y="347567"/>
                  </a:lnTo>
                  <a:cubicBezTo>
                    <a:pt x="0" y="155924"/>
                    <a:pt x="155924" y="0"/>
                    <a:pt x="347567" y="0"/>
                  </a:cubicBezTo>
                  <a:lnTo>
                    <a:pt x="1138333" y="0"/>
                  </a:lnTo>
                  <a:cubicBezTo>
                    <a:pt x="1329976" y="0"/>
                    <a:pt x="1485900" y="155924"/>
                    <a:pt x="1485900" y="34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grpSp>
          <p:nvGrpSpPr>
            <p:cNvPr id="59" name="图形 50">
              <a:extLst>
                <a:ext uri="{FF2B5EF4-FFF2-40B4-BE49-F238E27FC236}">
                  <a16:creationId xmlns:a16="http://schemas.microsoft.com/office/drawing/2014/main" id="{57B5A659-31BA-1384-03E8-7D0FA924546C}"/>
                </a:ext>
              </a:extLst>
            </p:cNvPr>
            <p:cNvGrpSpPr/>
            <p:nvPr/>
          </p:nvGrpSpPr>
          <p:grpSpPr>
            <a:xfrm>
              <a:off x="695325" y="1143000"/>
              <a:ext cx="3486150" cy="3733800"/>
              <a:chOff x="695325" y="1143000"/>
              <a:chExt cx="3486150" cy="3733800"/>
            </a:xfrm>
            <a:grpFill/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D1B706DE-2040-E41B-C5B3-1BB178A2D81D}"/>
                  </a:ext>
                </a:extLst>
              </p:cNvPr>
              <p:cNvSpPr/>
              <p:nvPr/>
            </p:nvSpPr>
            <p:spPr>
              <a:xfrm>
                <a:off x="1626679" y="2325909"/>
                <a:ext cx="1623441" cy="1367980"/>
              </a:xfrm>
              <a:custGeom>
                <a:avLst/>
                <a:gdLst>
                  <a:gd name="connsiteX0" fmla="*/ 1258157 w 1623441"/>
                  <a:gd name="connsiteY0" fmla="*/ 0 h 1367980"/>
                  <a:gd name="connsiteX1" fmla="*/ 0 w 1623441"/>
                  <a:gd name="connsiteY1" fmla="*/ 592455 h 1367980"/>
                  <a:gd name="connsiteX2" fmla="*/ 365284 w 1623441"/>
                  <a:gd name="connsiteY2" fmla="*/ 1367981 h 1367980"/>
                  <a:gd name="connsiteX3" fmla="*/ 1623441 w 1623441"/>
                  <a:gd name="connsiteY3" fmla="*/ 775525 h 1367980"/>
                  <a:gd name="connsiteX4" fmla="*/ 1113854 w 1623441"/>
                  <a:gd name="connsiteY4" fmla="*/ 699611 h 1367980"/>
                  <a:gd name="connsiteX5" fmla="*/ 631317 w 1623441"/>
                  <a:gd name="connsiteY5" fmla="*/ 926878 h 1367980"/>
                  <a:gd name="connsiteX6" fmla="*/ 570547 w 1623441"/>
                  <a:gd name="connsiteY6" fmla="*/ 940498 h 1367980"/>
                  <a:gd name="connsiteX7" fmla="*/ 441198 w 1623441"/>
                  <a:gd name="connsiteY7" fmla="*/ 858488 h 1367980"/>
                  <a:gd name="connsiteX8" fmla="*/ 509588 w 1623441"/>
                  <a:gd name="connsiteY8" fmla="*/ 668369 h 1367980"/>
                  <a:gd name="connsiteX9" fmla="*/ 992124 w 1623441"/>
                  <a:gd name="connsiteY9" fmla="*/ 441103 h 1367980"/>
                  <a:gd name="connsiteX10" fmla="*/ 1182243 w 1623441"/>
                  <a:gd name="connsiteY10" fmla="*/ 509492 h 1367980"/>
                  <a:gd name="connsiteX11" fmla="*/ 1113854 w 1623441"/>
                  <a:gd name="connsiteY11" fmla="*/ 699611 h 1367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23441" h="1367980">
                    <a:moveTo>
                      <a:pt x="1258157" y="0"/>
                    </a:moveTo>
                    <a:lnTo>
                      <a:pt x="0" y="592455"/>
                    </a:lnTo>
                    <a:lnTo>
                      <a:pt x="365284" y="1367981"/>
                    </a:lnTo>
                    <a:lnTo>
                      <a:pt x="1623441" y="775525"/>
                    </a:lnTo>
                    <a:close/>
                    <a:moveTo>
                      <a:pt x="1113854" y="699611"/>
                    </a:moveTo>
                    <a:lnTo>
                      <a:pt x="631317" y="926878"/>
                    </a:lnTo>
                    <a:cubicBezTo>
                      <a:pt x="611600" y="936117"/>
                      <a:pt x="590931" y="940498"/>
                      <a:pt x="570547" y="940498"/>
                    </a:cubicBezTo>
                    <a:cubicBezTo>
                      <a:pt x="516922" y="940498"/>
                      <a:pt x="465487" y="910209"/>
                      <a:pt x="441198" y="858488"/>
                    </a:cubicBezTo>
                    <a:cubicBezTo>
                      <a:pt x="407575" y="787146"/>
                      <a:pt x="438150" y="701993"/>
                      <a:pt x="509588" y="668369"/>
                    </a:cubicBezTo>
                    <a:lnTo>
                      <a:pt x="992124" y="441103"/>
                    </a:lnTo>
                    <a:cubicBezTo>
                      <a:pt x="1063562" y="407480"/>
                      <a:pt x="1148620" y="438150"/>
                      <a:pt x="1182243" y="509492"/>
                    </a:cubicBezTo>
                    <a:cubicBezTo>
                      <a:pt x="1215866" y="580835"/>
                      <a:pt x="1185291" y="665988"/>
                      <a:pt x="1113854" y="6996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512C2DD-7BA6-ABEC-A7EE-1BB34D3FE5FE}"/>
                  </a:ext>
                </a:extLst>
              </p:cNvPr>
              <p:cNvSpPr/>
              <p:nvPr/>
            </p:nvSpPr>
            <p:spPr>
              <a:xfrm>
                <a:off x="695325" y="1143000"/>
                <a:ext cx="3486150" cy="3733800"/>
              </a:xfrm>
              <a:custGeom>
                <a:avLst/>
                <a:gdLst>
                  <a:gd name="connsiteX0" fmla="*/ 394144 w 3486150"/>
                  <a:gd name="connsiteY0" fmla="*/ 0 h 3733800"/>
                  <a:gd name="connsiteX1" fmla="*/ 0 w 3486150"/>
                  <a:gd name="connsiteY1" fmla="*/ 394145 h 3733800"/>
                  <a:gd name="connsiteX2" fmla="*/ 0 w 3486150"/>
                  <a:gd name="connsiteY2" fmla="*/ 754761 h 3733800"/>
                  <a:gd name="connsiteX3" fmla="*/ 754761 w 3486150"/>
                  <a:gd name="connsiteY3" fmla="*/ 0 h 3733800"/>
                  <a:gd name="connsiteX4" fmla="*/ 2445639 w 3486150"/>
                  <a:gd name="connsiteY4" fmla="*/ 0 h 3733800"/>
                  <a:gd name="connsiteX5" fmla="*/ 1040511 w 3486150"/>
                  <a:gd name="connsiteY5" fmla="*/ 0 h 3733800"/>
                  <a:gd name="connsiteX6" fmla="*/ 0 w 3486150"/>
                  <a:gd name="connsiteY6" fmla="*/ 1040511 h 3733800"/>
                  <a:gd name="connsiteX7" fmla="*/ 0 w 3486150"/>
                  <a:gd name="connsiteY7" fmla="*/ 2693289 h 3733800"/>
                  <a:gd name="connsiteX8" fmla="*/ 1040511 w 3486150"/>
                  <a:gd name="connsiteY8" fmla="*/ 3733800 h 3733800"/>
                  <a:gd name="connsiteX9" fmla="*/ 2445639 w 3486150"/>
                  <a:gd name="connsiteY9" fmla="*/ 3733800 h 3733800"/>
                  <a:gd name="connsiteX10" fmla="*/ 3486150 w 3486150"/>
                  <a:gd name="connsiteY10" fmla="*/ 2693289 h 3733800"/>
                  <a:gd name="connsiteX11" fmla="*/ 3486150 w 3486150"/>
                  <a:gd name="connsiteY11" fmla="*/ 1040511 h 3733800"/>
                  <a:gd name="connsiteX12" fmla="*/ 2445639 w 3486150"/>
                  <a:gd name="connsiteY12" fmla="*/ 0 h 3733800"/>
                  <a:gd name="connsiteX13" fmla="*/ 2879312 w 3486150"/>
                  <a:gd name="connsiteY13" fmla="*/ 2075212 h 3733800"/>
                  <a:gd name="connsiteX14" fmla="*/ 2805779 w 3486150"/>
                  <a:gd name="connsiteY14" fmla="*/ 2156079 h 3733800"/>
                  <a:gd name="connsiteX15" fmla="*/ 1289114 w 3486150"/>
                  <a:gd name="connsiteY15" fmla="*/ 2870264 h 3733800"/>
                  <a:gd name="connsiteX16" fmla="*/ 1228344 w 3486150"/>
                  <a:gd name="connsiteY16" fmla="*/ 2883980 h 3733800"/>
                  <a:gd name="connsiteX17" fmla="*/ 1098995 w 3486150"/>
                  <a:gd name="connsiteY17" fmla="*/ 2801970 h 3733800"/>
                  <a:gd name="connsiteX18" fmla="*/ 611981 w 3486150"/>
                  <a:gd name="connsiteY18" fmla="*/ 1767840 h 3733800"/>
                  <a:gd name="connsiteX19" fmla="*/ 606838 w 3486150"/>
                  <a:gd name="connsiteY19" fmla="*/ 1658588 h 3733800"/>
                  <a:gd name="connsiteX20" fmla="*/ 680371 w 3486150"/>
                  <a:gd name="connsiteY20" fmla="*/ 1577721 h 3733800"/>
                  <a:gd name="connsiteX21" fmla="*/ 2197037 w 3486150"/>
                  <a:gd name="connsiteY21" fmla="*/ 863537 h 3733800"/>
                  <a:gd name="connsiteX22" fmla="*/ 2387156 w 3486150"/>
                  <a:gd name="connsiteY22" fmla="*/ 931831 h 3733800"/>
                  <a:gd name="connsiteX23" fmla="*/ 2874169 w 3486150"/>
                  <a:gd name="connsiteY23" fmla="*/ 1965960 h 3733800"/>
                  <a:gd name="connsiteX24" fmla="*/ 2879312 w 3486150"/>
                  <a:gd name="connsiteY24" fmla="*/ 2075212 h 3733800"/>
                  <a:gd name="connsiteX25" fmla="*/ 0 w 3486150"/>
                  <a:gd name="connsiteY25" fmla="*/ 2979039 h 3733800"/>
                  <a:gd name="connsiteX26" fmla="*/ 0 w 3486150"/>
                  <a:gd name="connsiteY26" fmla="*/ 3339656 h 3733800"/>
                  <a:gd name="connsiteX27" fmla="*/ 394144 w 3486150"/>
                  <a:gd name="connsiteY27" fmla="*/ 3733800 h 3733800"/>
                  <a:gd name="connsiteX28" fmla="*/ 754761 w 3486150"/>
                  <a:gd name="connsiteY28" fmla="*/ 3733800 h 3733800"/>
                  <a:gd name="connsiteX29" fmla="*/ 0 w 3486150"/>
                  <a:gd name="connsiteY29" fmla="*/ 2979039 h 3733800"/>
                  <a:gd name="connsiteX30" fmla="*/ 2731389 w 3486150"/>
                  <a:gd name="connsiteY30" fmla="*/ 3733800 h 3733800"/>
                  <a:gd name="connsiteX31" fmla="*/ 3092006 w 3486150"/>
                  <a:gd name="connsiteY31" fmla="*/ 3733800 h 3733800"/>
                  <a:gd name="connsiteX32" fmla="*/ 3486150 w 3486150"/>
                  <a:gd name="connsiteY32" fmla="*/ 3339656 h 3733800"/>
                  <a:gd name="connsiteX33" fmla="*/ 3486150 w 3486150"/>
                  <a:gd name="connsiteY33" fmla="*/ 2979039 h 3733800"/>
                  <a:gd name="connsiteX34" fmla="*/ 2731389 w 3486150"/>
                  <a:gd name="connsiteY34" fmla="*/ 3733800 h 3733800"/>
                  <a:gd name="connsiteX35" fmla="*/ 3092006 w 3486150"/>
                  <a:gd name="connsiteY35" fmla="*/ 0 h 3733800"/>
                  <a:gd name="connsiteX36" fmla="*/ 2731389 w 3486150"/>
                  <a:gd name="connsiteY36" fmla="*/ 0 h 3733800"/>
                  <a:gd name="connsiteX37" fmla="*/ 3486150 w 3486150"/>
                  <a:gd name="connsiteY37" fmla="*/ 754761 h 3733800"/>
                  <a:gd name="connsiteX38" fmla="*/ 3486150 w 3486150"/>
                  <a:gd name="connsiteY38" fmla="*/ 394145 h 3733800"/>
                  <a:gd name="connsiteX39" fmla="*/ 3092006 w 3486150"/>
                  <a:gd name="connsiteY39" fmla="*/ 0 h 3733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3486150" h="3733800">
                    <a:moveTo>
                      <a:pt x="394144" y="0"/>
                    </a:moveTo>
                    <a:cubicBezTo>
                      <a:pt x="176784" y="0"/>
                      <a:pt x="0" y="176784"/>
                      <a:pt x="0" y="394145"/>
                    </a:cubicBezTo>
                    <a:lnTo>
                      <a:pt x="0" y="754761"/>
                    </a:lnTo>
                    <a:cubicBezTo>
                      <a:pt x="416147" y="754761"/>
                      <a:pt x="754761" y="416147"/>
                      <a:pt x="754761" y="0"/>
                    </a:cubicBezTo>
                    <a:close/>
                    <a:moveTo>
                      <a:pt x="2445639" y="0"/>
                    </a:moveTo>
                    <a:lnTo>
                      <a:pt x="1040511" y="0"/>
                    </a:lnTo>
                    <a:cubicBezTo>
                      <a:pt x="1040511" y="573786"/>
                      <a:pt x="573786" y="1040511"/>
                      <a:pt x="0" y="1040511"/>
                    </a:cubicBezTo>
                    <a:lnTo>
                      <a:pt x="0" y="2693289"/>
                    </a:lnTo>
                    <a:cubicBezTo>
                      <a:pt x="573786" y="2693289"/>
                      <a:pt x="1040511" y="3160014"/>
                      <a:pt x="1040511" y="3733800"/>
                    </a:cubicBezTo>
                    <a:lnTo>
                      <a:pt x="2445639" y="3733800"/>
                    </a:lnTo>
                    <a:cubicBezTo>
                      <a:pt x="2445639" y="3160014"/>
                      <a:pt x="2912364" y="2693289"/>
                      <a:pt x="3486150" y="2693289"/>
                    </a:cubicBezTo>
                    <a:lnTo>
                      <a:pt x="3486150" y="1040511"/>
                    </a:lnTo>
                    <a:cubicBezTo>
                      <a:pt x="2912364" y="1040511"/>
                      <a:pt x="2445639" y="573786"/>
                      <a:pt x="2445639" y="0"/>
                    </a:cubicBezTo>
                    <a:close/>
                    <a:moveTo>
                      <a:pt x="2879312" y="2075212"/>
                    </a:moveTo>
                    <a:cubicBezTo>
                      <a:pt x="2866549" y="2110835"/>
                      <a:pt x="2840070" y="2139982"/>
                      <a:pt x="2805779" y="2156079"/>
                    </a:cubicBezTo>
                    <a:lnTo>
                      <a:pt x="1289114" y="2870264"/>
                    </a:lnTo>
                    <a:cubicBezTo>
                      <a:pt x="1269492" y="2879598"/>
                      <a:pt x="1248728" y="2883980"/>
                      <a:pt x="1228344" y="2883980"/>
                    </a:cubicBezTo>
                    <a:cubicBezTo>
                      <a:pt x="1174718" y="2883980"/>
                      <a:pt x="1123379" y="2853690"/>
                      <a:pt x="1098995" y="2801970"/>
                    </a:cubicBezTo>
                    <a:lnTo>
                      <a:pt x="611981" y="1767840"/>
                    </a:lnTo>
                    <a:cubicBezTo>
                      <a:pt x="595884" y="1733550"/>
                      <a:pt x="593979" y="1694307"/>
                      <a:pt x="606838" y="1658588"/>
                    </a:cubicBezTo>
                    <a:cubicBezTo>
                      <a:pt x="619601" y="1622965"/>
                      <a:pt x="646081" y="1593818"/>
                      <a:pt x="680371" y="1577721"/>
                    </a:cubicBezTo>
                    <a:lnTo>
                      <a:pt x="2197037" y="863537"/>
                    </a:lnTo>
                    <a:cubicBezTo>
                      <a:pt x="2268379" y="829818"/>
                      <a:pt x="2353532" y="860488"/>
                      <a:pt x="2387156" y="931831"/>
                    </a:cubicBezTo>
                    <a:lnTo>
                      <a:pt x="2874169" y="1965960"/>
                    </a:lnTo>
                    <a:cubicBezTo>
                      <a:pt x="2890266" y="2000250"/>
                      <a:pt x="2892171" y="2039493"/>
                      <a:pt x="2879312" y="2075212"/>
                    </a:cubicBezTo>
                    <a:close/>
                    <a:moveTo>
                      <a:pt x="0" y="2979039"/>
                    </a:moveTo>
                    <a:lnTo>
                      <a:pt x="0" y="3339656"/>
                    </a:lnTo>
                    <a:cubicBezTo>
                      <a:pt x="0" y="3557016"/>
                      <a:pt x="176784" y="3733800"/>
                      <a:pt x="394144" y="3733800"/>
                    </a:cubicBezTo>
                    <a:lnTo>
                      <a:pt x="754761" y="3733800"/>
                    </a:lnTo>
                    <a:cubicBezTo>
                      <a:pt x="754761" y="3317653"/>
                      <a:pt x="416147" y="2979039"/>
                      <a:pt x="0" y="2979039"/>
                    </a:cubicBezTo>
                    <a:close/>
                    <a:moveTo>
                      <a:pt x="2731389" y="3733800"/>
                    </a:moveTo>
                    <a:lnTo>
                      <a:pt x="3092006" y="3733800"/>
                    </a:lnTo>
                    <a:cubicBezTo>
                      <a:pt x="3309366" y="3733800"/>
                      <a:pt x="3486150" y="3557016"/>
                      <a:pt x="3486150" y="3339656"/>
                    </a:cubicBezTo>
                    <a:lnTo>
                      <a:pt x="3486150" y="2979039"/>
                    </a:lnTo>
                    <a:cubicBezTo>
                      <a:pt x="3070003" y="2979039"/>
                      <a:pt x="2731389" y="3317653"/>
                      <a:pt x="2731389" y="3733800"/>
                    </a:cubicBezTo>
                    <a:close/>
                    <a:moveTo>
                      <a:pt x="3092006" y="0"/>
                    </a:moveTo>
                    <a:lnTo>
                      <a:pt x="2731389" y="0"/>
                    </a:lnTo>
                    <a:cubicBezTo>
                      <a:pt x="2731389" y="416147"/>
                      <a:pt x="3070003" y="754761"/>
                      <a:pt x="3486150" y="754761"/>
                    </a:cubicBezTo>
                    <a:lnTo>
                      <a:pt x="3486150" y="394145"/>
                    </a:lnTo>
                    <a:cubicBezTo>
                      <a:pt x="3486150" y="176784"/>
                      <a:pt x="3309366" y="0"/>
                      <a:pt x="309200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26474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平行四边形 6">
            <a:extLst>
              <a:ext uri="{FF2B5EF4-FFF2-40B4-BE49-F238E27FC236}">
                <a16:creationId xmlns:a16="http://schemas.microsoft.com/office/drawing/2014/main" id="{CED12491-510D-59E6-5312-98A11D5A3FC0}"/>
              </a:ext>
            </a:extLst>
          </p:cNvPr>
          <p:cNvSpPr/>
          <p:nvPr/>
        </p:nvSpPr>
        <p:spPr>
          <a:xfrm>
            <a:off x="-14748" y="5509260"/>
            <a:ext cx="2590800" cy="1348740"/>
          </a:xfrm>
          <a:prstGeom prst="parallelogram">
            <a:avLst>
              <a:gd name="adj" fmla="val 36962"/>
            </a:avLst>
          </a:prstGeom>
          <a:gradFill>
            <a:gsLst>
              <a:gs pos="0">
                <a:srgbClr val="5975FD">
                  <a:alpha val="0"/>
                </a:srgbClr>
              </a:gs>
              <a:gs pos="100000">
                <a:srgbClr val="5975FD">
                  <a:alpha val="1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72467914-1CAC-4622-4B7A-5FEAC0CE8C56}"/>
              </a:ext>
            </a:extLst>
          </p:cNvPr>
          <p:cNvSpPr/>
          <p:nvPr/>
        </p:nvSpPr>
        <p:spPr>
          <a:xfrm>
            <a:off x="9601200" y="0"/>
            <a:ext cx="2590800" cy="1348740"/>
          </a:xfrm>
          <a:prstGeom prst="parallelogram">
            <a:avLst>
              <a:gd name="adj" fmla="val 36962"/>
            </a:avLst>
          </a:prstGeom>
          <a:gradFill>
            <a:gsLst>
              <a:gs pos="100000">
                <a:srgbClr val="5975FD">
                  <a:alpha val="0"/>
                </a:srgbClr>
              </a:gs>
              <a:gs pos="0">
                <a:srgbClr val="5975FD">
                  <a:alpha val="1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5A74C3C-B5AB-2A33-E017-D8E716ACC405}"/>
              </a:ext>
            </a:extLst>
          </p:cNvPr>
          <p:cNvSpPr txBox="1"/>
          <p:nvPr/>
        </p:nvSpPr>
        <p:spPr>
          <a:xfrm>
            <a:off x="823708" y="54091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产品产值和员工工资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71B5A5C6-7BFA-BC0E-6274-3C5877EA905C}"/>
              </a:ext>
            </a:extLst>
          </p:cNvPr>
          <p:cNvSpPr/>
          <p:nvPr/>
        </p:nvSpPr>
        <p:spPr>
          <a:xfrm>
            <a:off x="921146" y="4453513"/>
            <a:ext cx="1982293" cy="60477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79C77"/>
              </a:gs>
              <a:gs pos="100000">
                <a:srgbClr val="FF8679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2185223-A76E-5DD2-03F7-1B66D2447DFE}"/>
              </a:ext>
            </a:extLst>
          </p:cNvPr>
          <p:cNvSpPr/>
          <p:nvPr/>
        </p:nvSpPr>
        <p:spPr>
          <a:xfrm>
            <a:off x="921146" y="3126612"/>
            <a:ext cx="1982293" cy="60477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7D8FFD"/>
              </a:gs>
              <a:gs pos="100000">
                <a:srgbClr val="5974FD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1342FBB2-62F6-5449-E9EB-8B90700B5C26}"/>
              </a:ext>
            </a:extLst>
          </p:cNvPr>
          <p:cNvCxnSpPr>
            <a:cxnSpLocks/>
          </p:cNvCxnSpPr>
          <p:nvPr/>
        </p:nvCxnSpPr>
        <p:spPr>
          <a:xfrm>
            <a:off x="3876522" y="5726243"/>
            <a:ext cx="731389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DDE63AFC-D3E7-2C51-54FD-57B4C5B4E351}"/>
              </a:ext>
            </a:extLst>
          </p:cNvPr>
          <p:cNvSpPr txBox="1"/>
          <p:nvPr/>
        </p:nvSpPr>
        <p:spPr>
          <a:xfrm>
            <a:off x="4505358" y="581429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一季度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9E4ED7E-5F6B-D9DC-ECDF-AF665E9F82C5}"/>
              </a:ext>
            </a:extLst>
          </p:cNvPr>
          <p:cNvSpPr txBox="1"/>
          <p:nvPr/>
        </p:nvSpPr>
        <p:spPr>
          <a:xfrm>
            <a:off x="7135108" y="581429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二季度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DAA5333-261B-DE9F-737E-70726BD18832}"/>
              </a:ext>
            </a:extLst>
          </p:cNvPr>
          <p:cNvSpPr txBox="1"/>
          <p:nvPr/>
        </p:nvSpPr>
        <p:spPr>
          <a:xfrm>
            <a:off x="9764859" y="581429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三季度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C39B677-91BA-9234-498D-D5C737A56503}"/>
              </a:ext>
            </a:extLst>
          </p:cNvPr>
          <p:cNvSpPr/>
          <p:nvPr/>
        </p:nvSpPr>
        <p:spPr>
          <a:xfrm>
            <a:off x="3876523" y="3429000"/>
            <a:ext cx="2134833" cy="2297242"/>
          </a:xfrm>
          <a:prstGeom prst="rect">
            <a:avLst/>
          </a:prstGeom>
          <a:gradFill>
            <a:gsLst>
              <a:gs pos="0">
                <a:srgbClr val="5975FD">
                  <a:alpha val="15000"/>
                </a:srgbClr>
              </a:gs>
              <a:gs pos="100000">
                <a:srgbClr val="5975F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EA9AA820-687C-34B2-C02A-35A24365878A}"/>
              </a:ext>
            </a:extLst>
          </p:cNvPr>
          <p:cNvSpPr/>
          <p:nvPr/>
        </p:nvSpPr>
        <p:spPr>
          <a:xfrm>
            <a:off x="6506273" y="1888760"/>
            <a:ext cx="2134833" cy="3837483"/>
          </a:xfrm>
          <a:prstGeom prst="rect">
            <a:avLst/>
          </a:prstGeom>
          <a:gradFill>
            <a:gsLst>
              <a:gs pos="0">
                <a:srgbClr val="5975FD">
                  <a:alpha val="15000"/>
                </a:srgbClr>
              </a:gs>
              <a:gs pos="100000">
                <a:srgbClr val="5975F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CE1FD94C-7112-0C47-9181-5A0E3F928177}"/>
              </a:ext>
            </a:extLst>
          </p:cNvPr>
          <p:cNvSpPr/>
          <p:nvPr/>
        </p:nvSpPr>
        <p:spPr>
          <a:xfrm>
            <a:off x="9136026" y="2645763"/>
            <a:ext cx="2134828" cy="3080479"/>
          </a:xfrm>
          <a:prstGeom prst="rect">
            <a:avLst/>
          </a:prstGeom>
          <a:gradFill>
            <a:gsLst>
              <a:gs pos="0">
                <a:srgbClr val="5975FD">
                  <a:alpha val="15000"/>
                </a:srgbClr>
              </a:gs>
              <a:gs pos="100000">
                <a:srgbClr val="5975F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409532E-EEEC-DFCB-F83B-0130D0BF8721}"/>
              </a:ext>
            </a:extLst>
          </p:cNvPr>
          <p:cNvSpPr txBox="1"/>
          <p:nvPr/>
        </p:nvSpPr>
        <p:spPr>
          <a:xfrm>
            <a:off x="1110889" y="322894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产品产值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EF0CBC68-4B45-319B-B26A-99754BD3F6B0}"/>
              </a:ext>
            </a:extLst>
          </p:cNvPr>
          <p:cNvSpPr/>
          <p:nvPr/>
        </p:nvSpPr>
        <p:spPr>
          <a:xfrm>
            <a:off x="2361593" y="3258725"/>
            <a:ext cx="340550" cy="34055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FBE3296-471C-87BD-6C00-47D501C05727}"/>
              </a:ext>
            </a:extLst>
          </p:cNvPr>
          <p:cNvGrpSpPr/>
          <p:nvPr/>
        </p:nvGrpSpPr>
        <p:grpSpPr>
          <a:xfrm>
            <a:off x="2461169" y="3326012"/>
            <a:ext cx="161036" cy="205976"/>
            <a:chOff x="2616167" y="2319338"/>
            <a:chExt cx="409576" cy="523874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20C6DAC-6627-7A1C-791F-1C94AE6E8171}"/>
                </a:ext>
              </a:extLst>
            </p:cNvPr>
            <p:cNvSpPr/>
            <p:nvPr/>
          </p:nvSpPr>
          <p:spPr>
            <a:xfrm>
              <a:off x="2616168" y="2319338"/>
              <a:ext cx="409575" cy="261937"/>
            </a:xfrm>
            <a:custGeom>
              <a:avLst/>
              <a:gdLst>
                <a:gd name="connsiteX0" fmla="*/ 0 w 409575"/>
                <a:gd name="connsiteY0" fmla="*/ 0 h 261937"/>
                <a:gd name="connsiteX1" fmla="*/ 409575 w 409575"/>
                <a:gd name="connsiteY1" fmla="*/ 261937 h 26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9575" h="261937">
                  <a:moveTo>
                    <a:pt x="0" y="0"/>
                  </a:moveTo>
                  <a:lnTo>
                    <a:pt x="409575" y="26193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13F0B1B-FDEF-9ED9-6244-C1A1C67BE500}"/>
                </a:ext>
              </a:extLst>
            </p:cNvPr>
            <p:cNvSpPr/>
            <p:nvPr/>
          </p:nvSpPr>
          <p:spPr>
            <a:xfrm flipH="1">
              <a:off x="2616167" y="2581275"/>
              <a:ext cx="409575" cy="261937"/>
            </a:xfrm>
            <a:custGeom>
              <a:avLst/>
              <a:gdLst>
                <a:gd name="connsiteX0" fmla="*/ 0 w 409575"/>
                <a:gd name="connsiteY0" fmla="*/ 0 h 261937"/>
                <a:gd name="connsiteX1" fmla="*/ 409575 w 409575"/>
                <a:gd name="connsiteY1" fmla="*/ 261937 h 26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9575" h="261937">
                  <a:moveTo>
                    <a:pt x="0" y="0"/>
                  </a:moveTo>
                  <a:lnTo>
                    <a:pt x="409575" y="26193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B93978C2-CE34-436C-4890-2B8FC413E20D}"/>
              </a:ext>
            </a:extLst>
          </p:cNvPr>
          <p:cNvSpPr txBox="1"/>
          <p:nvPr/>
        </p:nvSpPr>
        <p:spPr>
          <a:xfrm>
            <a:off x="1110889" y="455482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员工工资</a:t>
            </a: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C8341933-A278-ED42-951E-9F318C912F14}"/>
              </a:ext>
            </a:extLst>
          </p:cNvPr>
          <p:cNvSpPr/>
          <p:nvPr/>
        </p:nvSpPr>
        <p:spPr>
          <a:xfrm>
            <a:off x="2361593" y="4584605"/>
            <a:ext cx="340550" cy="34055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FA24D5F-718C-E94D-1637-05A0847356AA}"/>
              </a:ext>
            </a:extLst>
          </p:cNvPr>
          <p:cNvGrpSpPr/>
          <p:nvPr/>
        </p:nvGrpSpPr>
        <p:grpSpPr>
          <a:xfrm>
            <a:off x="2461169" y="4651892"/>
            <a:ext cx="161036" cy="205976"/>
            <a:chOff x="2616167" y="2319338"/>
            <a:chExt cx="409576" cy="523874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C343AA1-E008-180E-D3C1-369080B0487F}"/>
                </a:ext>
              </a:extLst>
            </p:cNvPr>
            <p:cNvSpPr/>
            <p:nvPr/>
          </p:nvSpPr>
          <p:spPr>
            <a:xfrm>
              <a:off x="2616168" y="2319338"/>
              <a:ext cx="409575" cy="261937"/>
            </a:xfrm>
            <a:custGeom>
              <a:avLst/>
              <a:gdLst>
                <a:gd name="connsiteX0" fmla="*/ 0 w 409575"/>
                <a:gd name="connsiteY0" fmla="*/ 0 h 261937"/>
                <a:gd name="connsiteX1" fmla="*/ 409575 w 409575"/>
                <a:gd name="connsiteY1" fmla="*/ 261937 h 26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9575" h="261937">
                  <a:moveTo>
                    <a:pt x="0" y="0"/>
                  </a:moveTo>
                  <a:lnTo>
                    <a:pt x="409575" y="26193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8EC1EF3-C3F5-D5BA-03A3-6A6715664BAB}"/>
                </a:ext>
              </a:extLst>
            </p:cNvPr>
            <p:cNvSpPr/>
            <p:nvPr/>
          </p:nvSpPr>
          <p:spPr>
            <a:xfrm flipH="1">
              <a:off x="2616167" y="2581275"/>
              <a:ext cx="409575" cy="261937"/>
            </a:xfrm>
            <a:custGeom>
              <a:avLst/>
              <a:gdLst>
                <a:gd name="connsiteX0" fmla="*/ 0 w 409575"/>
                <a:gd name="connsiteY0" fmla="*/ 0 h 261937"/>
                <a:gd name="connsiteX1" fmla="*/ 409575 w 409575"/>
                <a:gd name="connsiteY1" fmla="*/ 261937 h 26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9575" h="261937">
                  <a:moveTo>
                    <a:pt x="0" y="0"/>
                  </a:moveTo>
                  <a:lnTo>
                    <a:pt x="409575" y="26193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sp>
        <p:nvSpPr>
          <p:cNvPr id="44" name="矩形 43">
            <a:extLst>
              <a:ext uri="{FF2B5EF4-FFF2-40B4-BE49-F238E27FC236}">
                <a16:creationId xmlns:a16="http://schemas.microsoft.com/office/drawing/2014/main" id="{51EB5C08-802B-4EC1-F148-9E9AA4E83D92}"/>
              </a:ext>
            </a:extLst>
          </p:cNvPr>
          <p:cNvSpPr/>
          <p:nvPr/>
        </p:nvSpPr>
        <p:spPr>
          <a:xfrm>
            <a:off x="3876523" y="3361546"/>
            <a:ext cx="2134831" cy="67283"/>
          </a:xfrm>
          <a:prstGeom prst="rect">
            <a:avLst/>
          </a:prstGeom>
          <a:solidFill>
            <a:srgbClr val="597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CECA7E91-A03D-3B4C-A584-E492855FC183}"/>
              </a:ext>
            </a:extLst>
          </p:cNvPr>
          <p:cNvSpPr/>
          <p:nvPr/>
        </p:nvSpPr>
        <p:spPr>
          <a:xfrm>
            <a:off x="6506273" y="1821476"/>
            <a:ext cx="2134831" cy="67283"/>
          </a:xfrm>
          <a:prstGeom prst="rect">
            <a:avLst/>
          </a:prstGeom>
          <a:solidFill>
            <a:srgbClr val="597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29E5FB2F-B4E8-D1E1-6330-56933E24F698}"/>
              </a:ext>
            </a:extLst>
          </p:cNvPr>
          <p:cNvSpPr/>
          <p:nvPr/>
        </p:nvSpPr>
        <p:spPr>
          <a:xfrm>
            <a:off x="9136023" y="2580960"/>
            <a:ext cx="2134831" cy="67283"/>
          </a:xfrm>
          <a:prstGeom prst="rect">
            <a:avLst/>
          </a:prstGeom>
          <a:solidFill>
            <a:srgbClr val="597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3E8A119D-CF4A-0161-E683-063DCC0C3F5A}"/>
              </a:ext>
            </a:extLst>
          </p:cNvPr>
          <p:cNvSpPr txBox="1"/>
          <p:nvPr/>
        </p:nvSpPr>
        <p:spPr>
          <a:xfrm>
            <a:off x="4292960" y="2735505"/>
            <a:ext cx="13019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66000">
                      <a:srgbClr val="5975FD"/>
                    </a:gs>
                    <a:gs pos="0">
                      <a:srgbClr val="7D8FFD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OPPOSans B"/>
                <a:ea typeface="OPPOSans B"/>
                <a:cs typeface="+mn-cs"/>
              </a:rPr>
              <a:t>627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万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元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F49FD52A-7C6C-B7B8-26F2-DF8946D0BA2C}"/>
              </a:ext>
            </a:extLst>
          </p:cNvPr>
          <p:cNvSpPr txBox="1"/>
          <p:nvPr/>
        </p:nvSpPr>
        <p:spPr>
          <a:xfrm>
            <a:off x="6954770" y="1195520"/>
            <a:ext cx="13019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66000">
                      <a:srgbClr val="5975FD"/>
                    </a:gs>
                    <a:gs pos="0">
                      <a:srgbClr val="7D8FFD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OPPOSans B"/>
                <a:ea typeface="OPPOSans B"/>
                <a:cs typeface="+mn-cs"/>
              </a:rPr>
              <a:t>758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万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元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9038501-E95A-5D4E-71A9-5FDBCE309E13}"/>
              </a:ext>
            </a:extLst>
          </p:cNvPr>
          <p:cNvSpPr txBox="1"/>
          <p:nvPr/>
        </p:nvSpPr>
        <p:spPr>
          <a:xfrm>
            <a:off x="9552461" y="1956899"/>
            <a:ext cx="13019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66000">
                      <a:srgbClr val="5975FD"/>
                    </a:gs>
                    <a:gs pos="0">
                      <a:srgbClr val="7D8FFD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OPPOSans B"/>
                <a:ea typeface="OPPOSans B"/>
                <a:cs typeface="+mn-cs"/>
              </a:rPr>
              <a:t>689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万元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8D2A7581-2A97-DD67-3161-DC451F35D00E}"/>
              </a:ext>
            </a:extLst>
          </p:cNvPr>
          <p:cNvSpPr/>
          <p:nvPr/>
        </p:nvSpPr>
        <p:spPr>
          <a:xfrm>
            <a:off x="4942265" y="3318510"/>
            <a:ext cx="5269230" cy="1428750"/>
          </a:xfrm>
          <a:custGeom>
            <a:avLst/>
            <a:gdLst>
              <a:gd name="connsiteX0" fmla="*/ 0 w 5269230"/>
              <a:gd name="connsiteY0" fmla="*/ 1428750 h 1428750"/>
              <a:gd name="connsiteX1" fmla="*/ 2632710 w 5269230"/>
              <a:gd name="connsiteY1" fmla="*/ 0 h 1428750"/>
              <a:gd name="connsiteX2" fmla="*/ 5269230 w 5269230"/>
              <a:gd name="connsiteY2" fmla="*/ 1017270 h 1428750"/>
              <a:gd name="connsiteX3" fmla="*/ 5269230 w 5269230"/>
              <a:gd name="connsiteY3" fmla="*/ 1017270 h 142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9230" h="1428750">
                <a:moveTo>
                  <a:pt x="0" y="1428750"/>
                </a:moveTo>
                <a:lnTo>
                  <a:pt x="2632710" y="0"/>
                </a:lnTo>
                <a:lnTo>
                  <a:pt x="5269230" y="1017270"/>
                </a:lnTo>
                <a:lnTo>
                  <a:pt x="5269230" y="1017270"/>
                </a:lnTo>
              </a:path>
            </a:pathLst>
          </a:custGeom>
          <a:noFill/>
          <a:ln>
            <a:solidFill>
              <a:srgbClr val="FA88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C1FC696A-F719-95B9-5F9E-88DF5C028CB2}"/>
              </a:ext>
            </a:extLst>
          </p:cNvPr>
          <p:cNvSpPr/>
          <p:nvPr/>
        </p:nvSpPr>
        <p:spPr>
          <a:xfrm>
            <a:off x="4427060" y="4238001"/>
            <a:ext cx="1033755" cy="1033755"/>
          </a:xfrm>
          <a:prstGeom prst="ellipse">
            <a:avLst/>
          </a:prstGeom>
          <a:gradFill flip="none" rotWithShape="1">
            <a:gsLst>
              <a:gs pos="51315">
                <a:srgbClr val="FA884C"/>
              </a:gs>
              <a:gs pos="100000">
                <a:srgbClr val="F16873"/>
              </a:gs>
              <a:gs pos="0">
                <a:srgbClr val="FCCDC3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46100" dist="457200" dir="2700000" algn="ctr" rotWithShape="0">
              <a:srgbClr val="FA884C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5EAE098-0D03-24B0-5872-22E7DC8CBD8A}"/>
              </a:ext>
            </a:extLst>
          </p:cNvPr>
          <p:cNvSpPr txBox="1"/>
          <p:nvPr/>
        </p:nvSpPr>
        <p:spPr>
          <a:xfrm>
            <a:off x="4413501" y="4554823"/>
            <a:ext cx="10575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4250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元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258EDB36-3D11-6171-F580-3F91C64AEE3C}"/>
              </a:ext>
            </a:extLst>
          </p:cNvPr>
          <p:cNvSpPr/>
          <p:nvPr/>
        </p:nvSpPr>
        <p:spPr>
          <a:xfrm>
            <a:off x="7056812" y="2809134"/>
            <a:ext cx="1033755" cy="1033755"/>
          </a:xfrm>
          <a:prstGeom prst="ellipse">
            <a:avLst/>
          </a:prstGeom>
          <a:gradFill flip="none" rotWithShape="1">
            <a:gsLst>
              <a:gs pos="51315">
                <a:srgbClr val="FA884C"/>
              </a:gs>
              <a:gs pos="100000">
                <a:srgbClr val="F16873"/>
              </a:gs>
              <a:gs pos="0">
                <a:srgbClr val="FCCDC3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46100" dist="457200" dir="2700000" algn="ctr" rotWithShape="0">
              <a:srgbClr val="FA884C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CFF30A3D-984E-BFB1-77FA-A4A018CB9249}"/>
              </a:ext>
            </a:extLst>
          </p:cNvPr>
          <p:cNvSpPr txBox="1"/>
          <p:nvPr/>
        </p:nvSpPr>
        <p:spPr>
          <a:xfrm>
            <a:off x="7044924" y="3112980"/>
            <a:ext cx="10575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4400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元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BF97EB5A-1581-FB67-5E20-6AB20E083FD1}"/>
              </a:ext>
            </a:extLst>
          </p:cNvPr>
          <p:cNvSpPr/>
          <p:nvPr/>
        </p:nvSpPr>
        <p:spPr>
          <a:xfrm>
            <a:off x="9686563" y="3807501"/>
            <a:ext cx="1033755" cy="1033755"/>
          </a:xfrm>
          <a:prstGeom prst="ellipse">
            <a:avLst/>
          </a:prstGeom>
          <a:gradFill flip="none" rotWithShape="1">
            <a:gsLst>
              <a:gs pos="51315">
                <a:srgbClr val="FA884C"/>
              </a:gs>
              <a:gs pos="100000">
                <a:srgbClr val="F16873"/>
              </a:gs>
              <a:gs pos="0">
                <a:srgbClr val="FCCDC3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46100" dist="457200" dir="2700000" algn="ctr" rotWithShape="0">
              <a:srgbClr val="FA884C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D2E813B7-238F-A49A-A580-D23A850E0EBB}"/>
              </a:ext>
            </a:extLst>
          </p:cNvPr>
          <p:cNvSpPr txBox="1"/>
          <p:nvPr/>
        </p:nvSpPr>
        <p:spPr>
          <a:xfrm>
            <a:off x="9674674" y="4124323"/>
            <a:ext cx="10575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4320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元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80128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3A7D88C-6918-8EF3-5732-226EED9001BA}"/>
              </a:ext>
            </a:extLst>
          </p:cNvPr>
          <p:cNvPicPr>
            <a:picLocks/>
          </p:cNvPicPr>
          <p:nvPr/>
        </p:nvPicPr>
        <p:blipFill rotWithShape="1">
          <a:blip r:embed="rId2" r:link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91"/>
          <a:stretch>
            <a:fillRect/>
          </a:stretch>
        </p:blipFill>
        <p:spPr>
          <a:xfrm>
            <a:off x="0" y="0"/>
            <a:ext cx="12201525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4AF6C1AB-3312-287A-2CC6-1C31F47A6E8E}"/>
              </a:ext>
            </a:extLst>
          </p:cNvPr>
          <p:cNvSpPr/>
          <p:nvPr/>
        </p:nvSpPr>
        <p:spPr>
          <a:xfrm>
            <a:off x="635" y="3305175"/>
            <a:ext cx="12192000" cy="1095375"/>
          </a:xfrm>
          <a:prstGeom prst="rect">
            <a:avLst/>
          </a:prstGeom>
          <a:gradFill flip="none" rotWithShape="1">
            <a:gsLst>
              <a:gs pos="0">
                <a:srgbClr val="3E87E8"/>
              </a:gs>
              <a:gs pos="75000">
                <a:srgbClr val="1A32C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9DD1CD6-CD70-C78D-22A1-DBD1C063AA32}"/>
              </a:ext>
            </a:extLst>
          </p:cNvPr>
          <p:cNvSpPr txBox="1"/>
          <p:nvPr/>
        </p:nvSpPr>
        <p:spPr>
          <a:xfrm>
            <a:off x="4625711" y="441827"/>
            <a:ext cx="2940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3E87E8"/>
                    </a:gs>
                    <a:gs pos="80000">
                      <a:srgbClr val="1A32C5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企业合作历程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C12BDAA-F1CC-A172-D227-94F2221B3C49}"/>
              </a:ext>
            </a:extLst>
          </p:cNvPr>
          <p:cNvSpPr txBox="1"/>
          <p:nvPr/>
        </p:nvSpPr>
        <p:spPr>
          <a:xfrm>
            <a:off x="4657725" y="1047174"/>
            <a:ext cx="28765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ENTERPRISE COOPERATION PROCESS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5BAE442-2B28-6DBE-EDA3-CFC6AD2BE71A}"/>
              </a:ext>
            </a:extLst>
          </p:cNvPr>
          <p:cNvSpPr txBox="1"/>
          <p:nvPr/>
        </p:nvSpPr>
        <p:spPr>
          <a:xfrm>
            <a:off x="396377" y="3799522"/>
            <a:ext cx="156453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2013</a:t>
            </a:r>
            <a:endParaRPr lang="zh-CN" altLang="en-US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C1E7B44-EEA2-DC62-A625-ABED53D8E217}"/>
              </a:ext>
            </a:extLst>
          </p:cNvPr>
          <p:cNvSpPr txBox="1"/>
          <p:nvPr/>
        </p:nvSpPr>
        <p:spPr>
          <a:xfrm>
            <a:off x="4530227" y="3799522"/>
            <a:ext cx="156453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2015</a:t>
            </a:r>
            <a:endParaRPr lang="zh-CN" altLang="en-US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E754D93-0421-42F8-6410-6B1A26D5F506}"/>
              </a:ext>
            </a:extLst>
          </p:cNvPr>
          <p:cNvSpPr txBox="1"/>
          <p:nvPr/>
        </p:nvSpPr>
        <p:spPr>
          <a:xfrm>
            <a:off x="8664076" y="3799522"/>
            <a:ext cx="170688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2020</a:t>
            </a:r>
            <a:endParaRPr lang="zh-CN" altLang="en-US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6142E28-6B4D-D2C7-257C-216F91D12A6F}"/>
              </a:ext>
            </a:extLst>
          </p:cNvPr>
          <p:cNvSpPr txBox="1"/>
          <p:nvPr/>
        </p:nvSpPr>
        <p:spPr>
          <a:xfrm>
            <a:off x="6622152" y="3207186"/>
            <a:ext cx="156453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2018</a:t>
            </a:r>
            <a:endParaRPr lang="zh-CN" altLang="en-US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B6C6315-0EC9-9C79-ACDE-CC588744FB9C}"/>
              </a:ext>
            </a:extLst>
          </p:cNvPr>
          <p:cNvSpPr txBox="1"/>
          <p:nvPr/>
        </p:nvSpPr>
        <p:spPr>
          <a:xfrm>
            <a:off x="2438297" y="3207186"/>
            <a:ext cx="156453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2014</a:t>
            </a:r>
            <a:endParaRPr lang="zh-CN" altLang="en-US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68EC5ED-F3A5-8860-7EB0-5E3701FCD91C}"/>
              </a:ext>
            </a:extLst>
          </p:cNvPr>
          <p:cNvGrpSpPr/>
          <p:nvPr/>
        </p:nvGrpSpPr>
        <p:grpSpPr>
          <a:xfrm>
            <a:off x="2388291" y="1852969"/>
            <a:ext cx="3237180" cy="1507570"/>
            <a:chOff x="2502452" y="1852969"/>
            <a:chExt cx="3237180" cy="150757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CE6E17E9-5A5E-5492-DF22-1AF0C90C70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52459" y="2350889"/>
              <a:ext cx="0" cy="1009650"/>
            </a:xfrm>
            <a:prstGeom prst="line">
              <a:avLst/>
            </a:prstGeom>
            <a:ln>
              <a:solidFill>
                <a:srgbClr val="3E87E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9626491E-A170-95E3-D4E3-A2FB1567E38C}"/>
                </a:ext>
              </a:extLst>
            </p:cNvPr>
            <p:cNvSpPr/>
            <p:nvPr/>
          </p:nvSpPr>
          <p:spPr>
            <a:xfrm flipV="1">
              <a:off x="2502452" y="2273498"/>
              <a:ext cx="100013" cy="100013"/>
            </a:xfrm>
            <a:prstGeom prst="ellipse">
              <a:avLst/>
            </a:prstGeom>
            <a:gradFill flip="none" rotWithShape="1">
              <a:gsLst>
                <a:gs pos="0">
                  <a:srgbClr val="3E87E8"/>
                </a:gs>
                <a:gs pos="80000">
                  <a:srgbClr val="1A32C5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13B4188-4561-45B2-7A4C-97A1CEF3C913}"/>
                </a:ext>
              </a:extLst>
            </p:cNvPr>
            <p:cNvSpPr txBox="1"/>
            <p:nvPr/>
          </p:nvSpPr>
          <p:spPr>
            <a:xfrm>
              <a:off x="2799054" y="2222301"/>
              <a:ext cx="2940578" cy="8720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单击此处输入你的正文，文字是您思想的提炼，为了最终演示发布的良好效果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4BE436A-F90B-9D17-AEBC-A11A387492C8}"/>
                </a:ext>
              </a:extLst>
            </p:cNvPr>
            <p:cNvSpPr txBox="1"/>
            <p:nvPr/>
          </p:nvSpPr>
          <p:spPr>
            <a:xfrm>
              <a:off x="2718048" y="1852969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gradFill>
                    <a:gsLst>
                      <a:gs pos="0">
                        <a:srgbClr val="3E87E8"/>
                      </a:gs>
                      <a:gs pos="80000">
                        <a:srgbClr val="1A32C5"/>
                      </a:gs>
                    </a:gsLst>
                    <a:path path="circle">
                      <a:fillToRect r="100000" b="100000"/>
                    </a:path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关键词标题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83929AA-B9E0-FB67-E159-BD85B9ABEC12}"/>
              </a:ext>
            </a:extLst>
          </p:cNvPr>
          <p:cNvGrpSpPr/>
          <p:nvPr/>
        </p:nvGrpSpPr>
        <p:grpSpPr>
          <a:xfrm>
            <a:off x="346371" y="4386262"/>
            <a:ext cx="3231558" cy="1806144"/>
            <a:chOff x="460532" y="4386262"/>
            <a:chExt cx="3231558" cy="1806144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91366AFC-B60B-C6C6-BA61-7B1AE970BE7C}"/>
                </a:ext>
              </a:extLst>
            </p:cNvPr>
            <p:cNvCxnSpPr>
              <a:cxnSpLocks/>
            </p:cNvCxnSpPr>
            <p:nvPr/>
          </p:nvCxnSpPr>
          <p:spPr>
            <a:xfrm>
              <a:off x="510539" y="4386262"/>
              <a:ext cx="0" cy="1009650"/>
            </a:xfrm>
            <a:prstGeom prst="line">
              <a:avLst/>
            </a:prstGeom>
            <a:ln>
              <a:solidFill>
                <a:srgbClr val="3E87E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59F46C6-2568-2263-A98C-BECCB6136763}"/>
                </a:ext>
              </a:extLst>
            </p:cNvPr>
            <p:cNvSpPr/>
            <p:nvPr/>
          </p:nvSpPr>
          <p:spPr>
            <a:xfrm>
              <a:off x="460532" y="5373290"/>
              <a:ext cx="100013" cy="100013"/>
            </a:xfrm>
            <a:prstGeom prst="ellipse">
              <a:avLst/>
            </a:prstGeom>
            <a:gradFill flip="none" rotWithShape="1">
              <a:gsLst>
                <a:gs pos="0">
                  <a:srgbClr val="3E87E8"/>
                </a:gs>
                <a:gs pos="80000">
                  <a:srgbClr val="1A32C5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A26D0AF-C7D4-04BA-1DE4-5F346B512A2D}"/>
                </a:ext>
              </a:extLst>
            </p:cNvPr>
            <p:cNvSpPr txBox="1"/>
            <p:nvPr/>
          </p:nvSpPr>
          <p:spPr>
            <a:xfrm>
              <a:off x="751512" y="5320308"/>
              <a:ext cx="2940578" cy="8720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单击此处输入你的正文，文字是您思想的提炼，为了最终演示发布的良好效果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ECAB13B-B521-FD06-AE69-C3A36DD66601}"/>
                </a:ext>
              </a:extLst>
            </p:cNvPr>
            <p:cNvSpPr txBox="1"/>
            <p:nvPr/>
          </p:nvSpPr>
          <p:spPr>
            <a:xfrm>
              <a:off x="660702" y="495097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gradFill>
                    <a:gsLst>
                      <a:gs pos="0">
                        <a:srgbClr val="3E87E8"/>
                      </a:gs>
                      <a:gs pos="80000">
                        <a:srgbClr val="1A32C5"/>
                      </a:gs>
                    </a:gsLst>
                    <a:path path="circle">
                      <a:fillToRect r="100000" b="100000"/>
                    </a:path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关键词标题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656A0AB-C02A-A274-3DE2-A1D432730027}"/>
              </a:ext>
            </a:extLst>
          </p:cNvPr>
          <p:cNvGrpSpPr/>
          <p:nvPr/>
        </p:nvGrpSpPr>
        <p:grpSpPr>
          <a:xfrm>
            <a:off x="4480221" y="4386262"/>
            <a:ext cx="3231558" cy="1806144"/>
            <a:chOff x="4594382" y="4386262"/>
            <a:chExt cx="3231558" cy="1806144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E492BB2B-3C03-D89B-24B2-F22023B2C3D1}"/>
                </a:ext>
              </a:extLst>
            </p:cNvPr>
            <p:cNvCxnSpPr>
              <a:cxnSpLocks/>
            </p:cNvCxnSpPr>
            <p:nvPr/>
          </p:nvCxnSpPr>
          <p:spPr>
            <a:xfrm>
              <a:off x="4644389" y="4386262"/>
              <a:ext cx="0" cy="1009650"/>
            </a:xfrm>
            <a:prstGeom prst="line">
              <a:avLst/>
            </a:prstGeom>
            <a:ln>
              <a:solidFill>
                <a:srgbClr val="3E87E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4195AA85-E9B5-32DD-3575-B9F27CC14488}"/>
                </a:ext>
              </a:extLst>
            </p:cNvPr>
            <p:cNvSpPr/>
            <p:nvPr/>
          </p:nvSpPr>
          <p:spPr>
            <a:xfrm>
              <a:off x="4594382" y="5373290"/>
              <a:ext cx="100013" cy="100013"/>
            </a:xfrm>
            <a:prstGeom prst="ellipse">
              <a:avLst/>
            </a:prstGeom>
            <a:gradFill flip="none" rotWithShape="1">
              <a:gsLst>
                <a:gs pos="0">
                  <a:srgbClr val="3E87E8"/>
                </a:gs>
                <a:gs pos="80000">
                  <a:srgbClr val="1A32C5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E4A2706-A30A-0048-4798-301A6FA2CB79}"/>
                </a:ext>
              </a:extLst>
            </p:cNvPr>
            <p:cNvSpPr txBox="1"/>
            <p:nvPr/>
          </p:nvSpPr>
          <p:spPr>
            <a:xfrm>
              <a:off x="4885362" y="5320308"/>
              <a:ext cx="2940578" cy="8720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单击此处输入你的正文，文字是您思想的提炼，为了最终演示发布的良好效果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F907456-8152-E427-38A6-889BBD475E2E}"/>
                </a:ext>
              </a:extLst>
            </p:cNvPr>
            <p:cNvSpPr txBox="1"/>
            <p:nvPr/>
          </p:nvSpPr>
          <p:spPr>
            <a:xfrm>
              <a:off x="4788794" y="4949997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gradFill>
                    <a:gsLst>
                      <a:gs pos="0">
                        <a:srgbClr val="3E87E8"/>
                      </a:gs>
                      <a:gs pos="80000">
                        <a:srgbClr val="1A32C5"/>
                      </a:gs>
                    </a:gsLst>
                    <a:path path="circle">
                      <a:fillToRect r="100000" b="100000"/>
                    </a:path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关键词标题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DB1E28B-C92F-B155-1763-8B3987CF4CF3}"/>
              </a:ext>
            </a:extLst>
          </p:cNvPr>
          <p:cNvGrpSpPr/>
          <p:nvPr/>
        </p:nvGrpSpPr>
        <p:grpSpPr>
          <a:xfrm>
            <a:off x="6572146" y="1852969"/>
            <a:ext cx="3285158" cy="1476613"/>
            <a:chOff x="6686307" y="1852969"/>
            <a:chExt cx="3285158" cy="1476613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703AE3E2-80A7-6777-6A14-3B4E460181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36314" y="2319932"/>
              <a:ext cx="0" cy="1009650"/>
            </a:xfrm>
            <a:prstGeom prst="line">
              <a:avLst/>
            </a:prstGeom>
            <a:ln>
              <a:solidFill>
                <a:srgbClr val="3E87E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9DB7BC6C-0385-2A04-09F1-03954B2F741A}"/>
                </a:ext>
              </a:extLst>
            </p:cNvPr>
            <p:cNvSpPr/>
            <p:nvPr/>
          </p:nvSpPr>
          <p:spPr>
            <a:xfrm flipV="1">
              <a:off x="6686307" y="2242541"/>
              <a:ext cx="100013" cy="100013"/>
            </a:xfrm>
            <a:prstGeom prst="ellipse">
              <a:avLst/>
            </a:prstGeom>
            <a:gradFill flip="none" rotWithShape="1">
              <a:gsLst>
                <a:gs pos="0">
                  <a:srgbClr val="3E87E8"/>
                </a:gs>
                <a:gs pos="80000">
                  <a:srgbClr val="1A32C5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10AC7B4-7A01-FA43-B9BE-751A00DC7F03}"/>
                </a:ext>
              </a:extLst>
            </p:cNvPr>
            <p:cNvSpPr txBox="1"/>
            <p:nvPr/>
          </p:nvSpPr>
          <p:spPr>
            <a:xfrm>
              <a:off x="7030887" y="2222301"/>
              <a:ext cx="2940578" cy="8720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单击此处输入你的正文，文字是您思想的提炼，为了最终演示发布的良好效果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585F140-2537-DA63-0721-4673A568FA12}"/>
                </a:ext>
              </a:extLst>
            </p:cNvPr>
            <p:cNvSpPr txBox="1"/>
            <p:nvPr/>
          </p:nvSpPr>
          <p:spPr>
            <a:xfrm>
              <a:off x="6936616" y="1852969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gradFill>
                    <a:gsLst>
                      <a:gs pos="0">
                        <a:srgbClr val="3E87E8"/>
                      </a:gs>
                      <a:gs pos="80000">
                        <a:srgbClr val="1A32C5"/>
                      </a:gs>
                    </a:gsLst>
                    <a:path path="circle">
                      <a:fillToRect r="100000" b="100000"/>
                    </a:path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关键词标题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FE2FCFE-C5A0-5ADC-F291-28422B7EDBA7}"/>
              </a:ext>
            </a:extLst>
          </p:cNvPr>
          <p:cNvGrpSpPr/>
          <p:nvPr/>
        </p:nvGrpSpPr>
        <p:grpSpPr>
          <a:xfrm>
            <a:off x="8614071" y="4386262"/>
            <a:ext cx="3231558" cy="1806144"/>
            <a:chOff x="8728232" y="4386262"/>
            <a:chExt cx="3231558" cy="1806144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9B2BA89D-84B6-3D54-0021-9700AE153681}"/>
                </a:ext>
              </a:extLst>
            </p:cNvPr>
            <p:cNvCxnSpPr>
              <a:cxnSpLocks/>
            </p:cNvCxnSpPr>
            <p:nvPr/>
          </p:nvCxnSpPr>
          <p:spPr>
            <a:xfrm>
              <a:off x="8778239" y="4386262"/>
              <a:ext cx="0" cy="1009650"/>
            </a:xfrm>
            <a:prstGeom prst="line">
              <a:avLst/>
            </a:prstGeom>
            <a:ln>
              <a:solidFill>
                <a:srgbClr val="3E87E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CCB4C8CF-8AF9-24BE-8E15-D66B3CECFB81}"/>
                </a:ext>
              </a:extLst>
            </p:cNvPr>
            <p:cNvSpPr/>
            <p:nvPr/>
          </p:nvSpPr>
          <p:spPr>
            <a:xfrm>
              <a:off x="8728232" y="5373290"/>
              <a:ext cx="100013" cy="100013"/>
            </a:xfrm>
            <a:prstGeom prst="ellipse">
              <a:avLst/>
            </a:prstGeom>
            <a:gradFill flip="none" rotWithShape="1">
              <a:gsLst>
                <a:gs pos="0">
                  <a:srgbClr val="3E87E8"/>
                </a:gs>
                <a:gs pos="80000">
                  <a:srgbClr val="1A32C5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7B891BD-A2C9-1109-CD07-8C3A5C508BDD}"/>
                </a:ext>
              </a:extLst>
            </p:cNvPr>
            <p:cNvSpPr txBox="1"/>
            <p:nvPr/>
          </p:nvSpPr>
          <p:spPr>
            <a:xfrm>
              <a:off x="9019212" y="5320308"/>
              <a:ext cx="2940578" cy="8720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单击此处输入你的正文，文字是您思想的提炼，为了最终演示发布的良好效果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ECAEEF8-F6DE-00AB-F280-D35F601F9FC9}"/>
                </a:ext>
              </a:extLst>
            </p:cNvPr>
            <p:cNvSpPr txBox="1"/>
            <p:nvPr/>
          </p:nvSpPr>
          <p:spPr>
            <a:xfrm>
              <a:off x="8926252" y="4949997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gradFill>
                    <a:gsLst>
                      <a:gs pos="0">
                        <a:srgbClr val="3E87E8"/>
                      </a:gs>
                      <a:gs pos="80000">
                        <a:srgbClr val="1A32C5"/>
                      </a:gs>
                    </a:gsLst>
                    <a:path path="circle">
                      <a:fillToRect r="100000" b="100000"/>
                    </a:path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关键词标题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5071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E88E9"/>
            </a:gs>
            <a:gs pos="85000">
              <a:srgbClr val="1931C5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89E720E9-5C2E-E0EF-8464-A58BBD25D36F}"/>
              </a:ext>
            </a:extLst>
          </p:cNvPr>
          <p:cNvSpPr/>
          <p:nvPr/>
        </p:nvSpPr>
        <p:spPr>
          <a:xfrm flipH="1" flipV="1">
            <a:off x="382206" y="3113378"/>
            <a:ext cx="11427588" cy="974144"/>
          </a:xfrm>
          <a:custGeom>
            <a:avLst/>
            <a:gdLst>
              <a:gd name="connsiteX0" fmla="*/ 403 w 11750038"/>
              <a:gd name="connsiteY0" fmla="*/ 973914 h 974144"/>
              <a:gd name="connsiteX1" fmla="*/ 25860 w 11750038"/>
              <a:gd name="connsiteY1" fmla="*/ 960192 h 974144"/>
              <a:gd name="connsiteX2" fmla="*/ 1793700 w 11750038"/>
              <a:gd name="connsiteY2" fmla="*/ 381072 h 974144"/>
              <a:gd name="connsiteX3" fmla="*/ 3767280 w 11750038"/>
              <a:gd name="connsiteY3" fmla="*/ 99132 h 974144"/>
              <a:gd name="connsiteX4" fmla="*/ 4017386 w 11750038"/>
              <a:gd name="connsiteY4" fmla="*/ 95739 h 974144"/>
              <a:gd name="connsiteX5" fmla="*/ 5725620 w 11750038"/>
              <a:gd name="connsiteY5" fmla="*/ 228672 h 974144"/>
              <a:gd name="connsiteX6" fmla="*/ 5875019 w 11750038"/>
              <a:gd name="connsiteY6" fmla="*/ 241387 h 974144"/>
              <a:gd name="connsiteX7" fmla="*/ 5875019 w 11750038"/>
              <a:gd name="connsiteY7" fmla="*/ 242392 h 974144"/>
              <a:gd name="connsiteX8" fmla="*/ 5945122 w 11750038"/>
              <a:gd name="connsiteY8" fmla="*/ 251303 h 974144"/>
              <a:gd name="connsiteX9" fmla="*/ 6138718 w 11750038"/>
              <a:gd name="connsiteY9" fmla="*/ 273032 h 974144"/>
              <a:gd name="connsiteX10" fmla="*/ 7258858 w 11750038"/>
              <a:gd name="connsiteY10" fmla="*/ 379712 h 974144"/>
              <a:gd name="connsiteX11" fmla="*/ 8287558 w 11750038"/>
              <a:gd name="connsiteY11" fmla="*/ 402572 h 974144"/>
              <a:gd name="connsiteX12" fmla="*/ 9613438 w 11750038"/>
              <a:gd name="connsiteY12" fmla="*/ 311132 h 974144"/>
              <a:gd name="connsiteX13" fmla="*/ 10916458 w 11750038"/>
              <a:gd name="connsiteY13" fmla="*/ 189212 h 974144"/>
              <a:gd name="connsiteX14" fmla="*/ 11724178 w 11750038"/>
              <a:gd name="connsiteY14" fmla="*/ 13952 h 974144"/>
              <a:gd name="connsiteX15" fmla="*/ 9956338 w 11750038"/>
              <a:gd name="connsiteY15" fmla="*/ 593072 h 974144"/>
              <a:gd name="connsiteX16" fmla="*/ 7982758 w 11750038"/>
              <a:gd name="connsiteY16" fmla="*/ 875012 h 974144"/>
              <a:gd name="connsiteX17" fmla="*/ 7732652 w 11750038"/>
              <a:gd name="connsiteY17" fmla="*/ 878405 h 974144"/>
              <a:gd name="connsiteX18" fmla="*/ 6024418 w 11750038"/>
              <a:gd name="connsiteY18" fmla="*/ 745472 h 974144"/>
              <a:gd name="connsiteX19" fmla="*/ 5875019 w 11750038"/>
              <a:gd name="connsiteY19" fmla="*/ 732757 h 974144"/>
              <a:gd name="connsiteX20" fmla="*/ 5875019 w 11750038"/>
              <a:gd name="connsiteY20" fmla="*/ 731752 h 974144"/>
              <a:gd name="connsiteX21" fmla="*/ 5804916 w 11750038"/>
              <a:gd name="connsiteY21" fmla="*/ 722841 h 974144"/>
              <a:gd name="connsiteX22" fmla="*/ 5611320 w 11750038"/>
              <a:gd name="connsiteY22" fmla="*/ 701112 h 974144"/>
              <a:gd name="connsiteX23" fmla="*/ 4491180 w 11750038"/>
              <a:gd name="connsiteY23" fmla="*/ 594432 h 974144"/>
              <a:gd name="connsiteX24" fmla="*/ 3462480 w 11750038"/>
              <a:gd name="connsiteY24" fmla="*/ 571572 h 974144"/>
              <a:gd name="connsiteX25" fmla="*/ 2136600 w 11750038"/>
              <a:gd name="connsiteY25" fmla="*/ 663012 h 974144"/>
              <a:gd name="connsiteX26" fmla="*/ 833580 w 11750038"/>
              <a:gd name="connsiteY26" fmla="*/ 784932 h 974144"/>
              <a:gd name="connsiteX27" fmla="*/ 403 w 11750038"/>
              <a:gd name="connsiteY27" fmla="*/ 973914 h 974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750038" h="974144">
                <a:moveTo>
                  <a:pt x="403" y="973914"/>
                </a:moveTo>
                <a:cubicBezTo>
                  <a:pt x="-1941" y="972912"/>
                  <a:pt x="5858" y="968606"/>
                  <a:pt x="25860" y="960192"/>
                </a:cubicBezTo>
                <a:cubicBezTo>
                  <a:pt x="185880" y="892882"/>
                  <a:pt x="1170130" y="524582"/>
                  <a:pt x="1793700" y="381072"/>
                </a:cubicBezTo>
                <a:cubicBezTo>
                  <a:pt x="2417270" y="237562"/>
                  <a:pt x="3111960" y="124532"/>
                  <a:pt x="3767280" y="99132"/>
                </a:cubicBezTo>
                <a:cubicBezTo>
                  <a:pt x="3849195" y="95957"/>
                  <a:pt x="3932777" y="94965"/>
                  <a:pt x="4017386" y="95739"/>
                </a:cubicBezTo>
                <a:cubicBezTo>
                  <a:pt x="4609648" y="101156"/>
                  <a:pt x="5252228" y="193112"/>
                  <a:pt x="5725620" y="228672"/>
                </a:cubicBezTo>
                <a:lnTo>
                  <a:pt x="5875019" y="241387"/>
                </a:lnTo>
                <a:lnTo>
                  <a:pt x="5875019" y="242392"/>
                </a:lnTo>
                <a:lnTo>
                  <a:pt x="5945122" y="251303"/>
                </a:lnTo>
                <a:cubicBezTo>
                  <a:pt x="6001558" y="258189"/>
                  <a:pt x="6064423" y="265412"/>
                  <a:pt x="6138718" y="273032"/>
                </a:cubicBezTo>
                <a:cubicBezTo>
                  <a:pt x="6435898" y="303512"/>
                  <a:pt x="6900718" y="358122"/>
                  <a:pt x="7258858" y="379712"/>
                </a:cubicBezTo>
                <a:cubicBezTo>
                  <a:pt x="7616998" y="401302"/>
                  <a:pt x="7895128" y="414002"/>
                  <a:pt x="8287558" y="402572"/>
                </a:cubicBezTo>
                <a:cubicBezTo>
                  <a:pt x="8679988" y="391142"/>
                  <a:pt x="9175288" y="346692"/>
                  <a:pt x="9613438" y="311132"/>
                </a:cubicBezTo>
                <a:cubicBezTo>
                  <a:pt x="10051588" y="275572"/>
                  <a:pt x="10569748" y="236202"/>
                  <a:pt x="10916458" y="189212"/>
                </a:cubicBezTo>
                <a:cubicBezTo>
                  <a:pt x="11263168" y="142222"/>
                  <a:pt x="11884198" y="-53358"/>
                  <a:pt x="11724178" y="13952"/>
                </a:cubicBezTo>
                <a:cubicBezTo>
                  <a:pt x="11564158" y="81262"/>
                  <a:pt x="10579908" y="449562"/>
                  <a:pt x="9956338" y="593072"/>
                </a:cubicBezTo>
                <a:cubicBezTo>
                  <a:pt x="9332768" y="736582"/>
                  <a:pt x="8638078" y="849612"/>
                  <a:pt x="7982758" y="875012"/>
                </a:cubicBezTo>
                <a:cubicBezTo>
                  <a:pt x="7900843" y="878187"/>
                  <a:pt x="7817261" y="879179"/>
                  <a:pt x="7732652" y="878405"/>
                </a:cubicBezTo>
                <a:cubicBezTo>
                  <a:pt x="7140390" y="872988"/>
                  <a:pt x="6497810" y="781032"/>
                  <a:pt x="6024418" y="745472"/>
                </a:cubicBezTo>
                <a:lnTo>
                  <a:pt x="5875019" y="732757"/>
                </a:lnTo>
                <a:lnTo>
                  <a:pt x="5875019" y="731752"/>
                </a:lnTo>
                <a:lnTo>
                  <a:pt x="5804916" y="722841"/>
                </a:lnTo>
                <a:cubicBezTo>
                  <a:pt x="5748480" y="715955"/>
                  <a:pt x="5685615" y="708732"/>
                  <a:pt x="5611320" y="701112"/>
                </a:cubicBezTo>
                <a:cubicBezTo>
                  <a:pt x="5314140" y="670632"/>
                  <a:pt x="4849320" y="616022"/>
                  <a:pt x="4491180" y="594432"/>
                </a:cubicBezTo>
                <a:cubicBezTo>
                  <a:pt x="4133040" y="572842"/>
                  <a:pt x="3854910" y="560142"/>
                  <a:pt x="3462480" y="571572"/>
                </a:cubicBezTo>
                <a:cubicBezTo>
                  <a:pt x="3070050" y="583002"/>
                  <a:pt x="2574750" y="627452"/>
                  <a:pt x="2136600" y="663012"/>
                </a:cubicBezTo>
                <a:cubicBezTo>
                  <a:pt x="1698450" y="698572"/>
                  <a:pt x="1180290" y="737942"/>
                  <a:pt x="833580" y="784932"/>
                </a:cubicBezTo>
                <a:cubicBezTo>
                  <a:pt x="530209" y="826048"/>
                  <a:pt x="16811" y="980929"/>
                  <a:pt x="403" y="973914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7ED72CB0-DFC1-88BF-EEB0-BB04FB50A9C2}"/>
              </a:ext>
            </a:extLst>
          </p:cNvPr>
          <p:cNvSpPr/>
          <p:nvPr/>
        </p:nvSpPr>
        <p:spPr>
          <a:xfrm>
            <a:off x="704851" y="3573600"/>
            <a:ext cx="594000" cy="59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85000">
                <a:srgbClr val="ACC8F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C3AF80F1-56C6-1BFF-9340-ECC5364CE3E2}"/>
              </a:ext>
            </a:extLst>
          </p:cNvPr>
          <p:cNvSpPr/>
          <p:nvPr/>
        </p:nvSpPr>
        <p:spPr>
          <a:xfrm>
            <a:off x="2783322" y="3132000"/>
            <a:ext cx="594000" cy="59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85000">
                <a:srgbClr val="ACC8F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090FC84-40FB-2913-43BD-CC307A78C6E7}"/>
              </a:ext>
            </a:extLst>
          </p:cNvPr>
          <p:cNvSpPr/>
          <p:nvPr/>
        </p:nvSpPr>
        <p:spPr>
          <a:xfrm>
            <a:off x="4861793" y="3261326"/>
            <a:ext cx="594000" cy="59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85000">
                <a:srgbClr val="ACC8F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F8653FBD-5F0E-23C1-036D-9720D981A0BF}"/>
              </a:ext>
            </a:extLst>
          </p:cNvPr>
          <p:cNvSpPr/>
          <p:nvPr/>
        </p:nvSpPr>
        <p:spPr>
          <a:xfrm>
            <a:off x="6940264" y="3371603"/>
            <a:ext cx="594000" cy="59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85000">
                <a:srgbClr val="ACC8F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32B5E15D-1FF1-4C24-4024-88F298171871}"/>
              </a:ext>
            </a:extLst>
          </p:cNvPr>
          <p:cNvSpPr/>
          <p:nvPr/>
        </p:nvSpPr>
        <p:spPr>
          <a:xfrm>
            <a:off x="9018735" y="3463043"/>
            <a:ext cx="594000" cy="59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85000">
                <a:srgbClr val="ACC8F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A9AC270F-1CE0-AB1E-F811-093EED75D5F0}"/>
              </a:ext>
            </a:extLst>
          </p:cNvPr>
          <p:cNvCxnSpPr>
            <a:cxnSpLocks/>
          </p:cNvCxnSpPr>
          <p:nvPr/>
        </p:nvCxnSpPr>
        <p:spPr>
          <a:xfrm>
            <a:off x="999470" y="4167600"/>
            <a:ext cx="0" cy="74730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A1949E1E-7BB1-1DDD-79DF-C0E63BD85C36}"/>
              </a:ext>
            </a:extLst>
          </p:cNvPr>
          <p:cNvCxnSpPr>
            <a:cxnSpLocks/>
          </p:cNvCxnSpPr>
          <p:nvPr/>
        </p:nvCxnSpPr>
        <p:spPr>
          <a:xfrm flipV="1">
            <a:off x="3080322" y="2377983"/>
            <a:ext cx="0" cy="74730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9F904FA1-67A2-42E4-F551-8FDDEE862E96}"/>
              </a:ext>
            </a:extLst>
          </p:cNvPr>
          <p:cNvCxnSpPr>
            <a:cxnSpLocks/>
          </p:cNvCxnSpPr>
          <p:nvPr/>
        </p:nvCxnSpPr>
        <p:spPr>
          <a:xfrm>
            <a:off x="5158793" y="3857414"/>
            <a:ext cx="0" cy="74730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9F25E765-2DE3-DB6B-9836-1E78777EE606}"/>
              </a:ext>
            </a:extLst>
          </p:cNvPr>
          <p:cNvCxnSpPr>
            <a:cxnSpLocks/>
          </p:cNvCxnSpPr>
          <p:nvPr/>
        </p:nvCxnSpPr>
        <p:spPr>
          <a:xfrm flipV="1">
            <a:off x="7237264" y="2622164"/>
            <a:ext cx="0" cy="74730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7F7F72A9-92A1-B3DF-7B2D-C412BD9D38E7}"/>
              </a:ext>
            </a:extLst>
          </p:cNvPr>
          <p:cNvCxnSpPr>
            <a:cxnSpLocks/>
          </p:cNvCxnSpPr>
          <p:nvPr/>
        </p:nvCxnSpPr>
        <p:spPr>
          <a:xfrm>
            <a:off x="9315735" y="4057074"/>
            <a:ext cx="0" cy="74730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>
            <a:extLst>
              <a:ext uri="{FF2B5EF4-FFF2-40B4-BE49-F238E27FC236}">
                <a16:creationId xmlns:a16="http://schemas.microsoft.com/office/drawing/2014/main" id="{AC812050-6922-AC84-8828-AD2C19325969}"/>
              </a:ext>
            </a:extLst>
          </p:cNvPr>
          <p:cNvSpPr/>
          <p:nvPr/>
        </p:nvSpPr>
        <p:spPr>
          <a:xfrm>
            <a:off x="846470" y="4914900"/>
            <a:ext cx="306000" cy="306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42DA966F-D2C4-5D8E-FEED-F0BBA4E24705}"/>
              </a:ext>
            </a:extLst>
          </p:cNvPr>
          <p:cNvSpPr/>
          <p:nvPr/>
        </p:nvSpPr>
        <p:spPr>
          <a:xfrm>
            <a:off x="2927322" y="2009095"/>
            <a:ext cx="306000" cy="306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5D7CED1A-7527-6E63-4A3A-3C58AF7F4533}"/>
              </a:ext>
            </a:extLst>
          </p:cNvPr>
          <p:cNvSpPr/>
          <p:nvPr/>
        </p:nvSpPr>
        <p:spPr>
          <a:xfrm>
            <a:off x="5003411" y="4608900"/>
            <a:ext cx="306000" cy="306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848949AC-C610-7816-3563-F77397A08ACA}"/>
              </a:ext>
            </a:extLst>
          </p:cNvPr>
          <p:cNvSpPr/>
          <p:nvPr/>
        </p:nvSpPr>
        <p:spPr>
          <a:xfrm>
            <a:off x="7084264" y="2314025"/>
            <a:ext cx="306000" cy="306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3A9FB450-5CDD-C886-A88F-6155CE5939CD}"/>
              </a:ext>
            </a:extLst>
          </p:cNvPr>
          <p:cNvSpPr/>
          <p:nvPr/>
        </p:nvSpPr>
        <p:spPr>
          <a:xfrm>
            <a:off x="9160352" y="4808335"/>
            <a:ext cx="306000" cy="306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344AD22-5577-1F8C-207C-5CAA2D7CDB70}"/>
              </a:ext>
            </a:extLst>
          </p:cNvPr>
          <p:cNvSpPr txBox="1"/>
          <p:nvPr/>
        </p:nvSpPr>
        <p:spPr>
          <a:xfrm>
            <a:off x="1296232" y="4914899"/>
            <a:ext cx="2080800" cy="1167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/>
              <a:t>单击此处输入你的正文，文字是您思想的提炼，为了最终演示发布的良好效果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76EF788-B804-0573-279D-F5D9E80CD6A0}"/>
              </a:ext>
            </a:extLst>
          </p:cNvPr>
          <p:cNvSpPr txBox="1"/>
          <p:nvPr/>
        </p:nvSpPr>
        <p:spPr>
          <a:xfrm>
            <a:off x="5453173" y="4613754"/>
            <a:ext cx="2080800" cy="8535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/>
              <a:t>单击此处输入你的正文，文字是您思想的提炼，为了最终演示发布的良好效果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C9F782E-15C8-B39C-F437-AC1394DF1619}"/>
              </a:ext>
            </a:extLst>
          </p:cNvPr>
          <p:cNvSpPr txBox="1"/>
          <p:nvPr/>
        </p:nvSpPr>
        <p:spPr>
          <a:xfrm>
            <a:off x="9612328" y="4804374"/>
            <a:ext cx="2080800" cy="8535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/>
              <a:t>单击此处输入你的正文，文字是您思想的提炼，为了最终演示发布的良好效果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D23F60D7-D704-C6C9-E2FB-10FDDCBB54CC}"/>
              </a:ext>
            </a:extLst>
          </p:cNvPr>
          <p:cNvSpPr txBox="1"/>
          <p:nvPr/>
        </p:nvSpPr>
        <p:spPr>
          <a:xfrm>
            <a:off x="3371561" y="1985353"/>
            <a:ext cx="2081610" cy="1167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单击此处输入你的正文，文字是您思想的提炼，为了最终演示发布的良好效果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271542C-5D6F-D9D4-E8FC-9A5EFD00C501}"/>
              </a:ext>
            </a:extLst>
          </p:cNvPr>
          <p:cNvSpPr txBox="1"/>
          <p:nvPr/>
        </p:nvSpPr>
        <p:spPr>
          <a:xfrm>
            <a:off x="7534264" y="2294636"/>
            <a:ext cx="2080800" cy="8535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/>
              <a:t>单击此处输入你的正文，文字是您思想的提炼，为了最终演示发布的良好效果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0FE1BA99-BEFF-B398-76FB-4116B865F5DA}"/>
              </a:ext>
            </a:extLst>
          </p:cNvPr>
          <p:cNvSpPr txBox="1"/>
          <p:nvPr/>
        </p:nvSpPr>
        <p:spPr>
          <a:xfrm>
            <a:off x="450609" y="441827"/>
            <a:ext cx="2963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企业合作历程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E0CFFD24-CC80-2402-51DF-CB8B0B871B7C}"/>
              </a:ext>
            </a:extLst>
          </p:cNvPr>
          <p:cNvSpPr txBox="1"/>
          <p:nvPr/>
        </p:nvSpPr>
        <p:spPr>
          <a:xfrm>
            <a:off x="730165" y="3710613"/>
            <a:ext cx="51777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E88E9"/>
                    </a:gs>
                    <a:gs pos="85000">
                      <a:srgbClr val="1931C5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2013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3E88E9"/>
                  </a:gs>
                  <a:gs pos="85000">
                    <a:srgbClr val="1931C5"/>
                  </a:gs>
                </a:gsLst>
                <a:lin ang="2700000" scaled="1"/>
              </a:gra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811EB1B1-9E3F-ABE8-174B-F5F677CF99F8}"/>
              </a:ext>
            </a:extLst>
          </p:cNvPr>
          <p:cNvSpPr txBox="1"/>
          <p:nvPr/>
        </p:nvSpPr>
        <p:spPr>
          <a:xfrm>
            <a:off x="2811017" y="3292185"/>
            <a:ext cx="538609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3E88E9"/>
                    </a:gs>
                    <a:gs pos="85000">
                      <a:srgbClr val="1931C5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en-US" altLang="zh-CN" dirty="0"/>
              <a:t>2014</a:t>
            </a:r>
            <a:endParaRPr lang="zh-CN" altLang="en-US" dirty="0"/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EAD2FE68-F567-3FDB-CCEC-F5863D0C586A}"/>
              </a:ext>
            </a:extLst>
          </p:cNvPr>
          <p:cNvSpPr txBox="1"/>
          <p:nvPr/>
        </p:nvSpPr>
        <p:spPr>
          <a:xfrm>
            <a:off x="4887106" y="3419826"/>
            <a:ext cx="538609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3E88E9"/>
                    </a:gs>
                    <a:gs pos="85000">
                      <a:srgbClr val="1931C5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en-US" altLang="zh-CN" dirty="0"/>
              <a:t>2015</a:t>
            </a:r>
            <a:endParaRPr lang="zh-CN" altLang="en-US" dirty="0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4E0C6CCA-4E58-8BAF-6063-1E42BA3DA340}"/>
              </a:ext>
            </a:extLst>
          </p:cNvPr>
          <p:cNvSpPr txBox="1"/>
          <p:nvPr/>
        </p:nvSpPr>
        <p:spPr>
          <a:xfrm>
            <a:off x="6967958" y="3530104"/>
            <a:ext cx="538609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3E88E9"/>
                    </a:gs>
                    <a:gs pos="85000">
                      <a:srgbClr val="1931C5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en-US" altLang="zh-CN" dirty="0"/>
              <a:t>2018</a:t>
            </a:r>
            <a:endParaRPr lang="zh-CN" altLang="en-US" dirty="0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E9550982-7CAE-C4F1-63B2-2AA0EBBDCCB0}"/>
              </a:ext>
            </a:extLst>
          </p:cNvPr>
          <p:cNvSpPr txBox="1"/>
          <p:nvPr/>
        </p:nvSpPr>
        <p:spPr>
          <a:xfrm>
            <a:off x="9046429" y="3621544"/>
            <a:ext cx="538609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3E88E9"/>
                    </a:gs>
                    <a:gs pos="85000">
                      <a:srgbClr val="1931C5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en-US" altLang="zh-CN" dirty="0"/>
              <a:t>2020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695D31D-1E9C-210A-3845-41CCB7C40064}"/>
              </a:ext>
            </a:extLst>
          </p:cNvPr>
          <p:cNvSpPr txBox="1"/>
          <p:nvPr/>
        </p:nvSpPr>
        <p:spPr>
          <a:xfrm>
            <a:off x="3287473" y="159306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关键词标题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86A4067-FA31-6AFC-D844-715E13F23415}"/>
              </a:ext>
            </a:extLst>
          </p:cNvPr>
          <p:cNvSpPr txBox="1"/>
          <p:nvPr/>
        </p:nvSpPr>
        <p:spPr>
          <a:xfrm>
            <a:off x="1210825" y="452260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关键词标题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892889B-7AF3-A67C-40AD-357F7EAA1B4E}"/>
              </a:ext>
            </a:extLst>
          </p:cNvPr>
          <p:cNvSpPr txBox="1"/>
          <p:nvPr/>
        </p:nvSpPr>
        <p:spPr>
          <a:xfrm>
            <a:off x="7443579" y="190234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关键词标题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DDFB1F6-A793-6310-1A31-9B5144DE9C20}"/>
              </a:ext>
            </a:extLst>
          </p:cNvPr>
          <p:cNvSpPr txBox="1"/>
          <p:nvPr/>
        </p:nvSpPr>
        <p:spPr>
          <a:xfrm>
            <a:off x="5367766" y="422146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关键词标题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784E707-32E4-461A-6895-70973A8662C9}"/>
              </a:ext>
            </a:extLst>
          </p:cNvPr>
          <p:cNvSpPr txBox="1"/>
          <p:nvPr/>
        </p:nvSpPr>
        <p:spPr>
          <a:xfrm>
            <a:off x="9526531" y="440612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关键词标题</a:t>
            </a:r>
          </a:p>
        </p:txBody>
      </p:sp>
    </p:spTree>
    <p:extLst>
      <p:ext uri="{BB962C8B-B14F-4D97-AF65-F5344CB8AC3E}">
        <p14:creationId xmlns:p14="http://schemas.microsoft.com/office/powerpoint/2010/main" val="26886973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2B7099C-399A-26AC-1968-C8EABE9A37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443134"/>
          </a:xfrm>
          <a:prstGeom prst="rect">
            <a:avLst/>
          </a:prstGeom>
        </p:spPr>
      </p:pic>
      <p:grpSp>
        <p:nvGrpSpPr>
          <p:cNvPr id="75" name="组合 74">
            <a:extLst>
              <a:ext uri="{FF2B5EF4-FFF2-40B4-BE49-F238E27FC236}">
                <a16:creationId xmlns:a16="http://schemas.microsoft.com/office/drawing/2014/main" id="{7A954640-C2E0-08D9-FD6A-8DDC8FC9CF7E}"/>
              </a:ext>
            </a:extLst>
          </p:cNvPr>
          <p:cNvGrpSpPr/>
          <p:nvPr/>
        </p:nvGrpSpPr>
        <p:grpSpPr>
          <a:xfrm>
            <a:off x="461160" y="2578940"/>
            <a:ext cx="11269680" cy="3395921"/>
            <a:chOff x="461160" y="2578940"/>
            <a:chExt cx="11269680" cy="3395921"/>
          </a:xfrm>
          <a:effectLst>
            <a:outerShdw blurRad="393700" dist="63500" dir="2700000" algn="tl" rotWithShape="0">
              <a:srgbClr val="666666">
                <a:alpha val="20000"/>
              </a:srgbClr>
            </a:outerShdw>
          </a:effectLst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863A4D9C-685D-5EF9-8A2C-BD2173A16057}"/>
                </a:ext>
              </a:extLst>
            </p:cNvPr>
            <p:cNvSpPr/>
            <p:nvPr/>
          </p:nvSpPr>
          <p:spPr>
            <a:xfrm>
              <a:off x="9635640" y="2578940"/>
              <a:ext cx="2095200" cy="3395921"/>
            </a:xfrm>
            <a:custGeom>
              <a:avLst/>
              <a:gdLst>
                <a:gd name="connsiteX0" fmla="*/ 2095200 w 2095200"/>
                <a:gd name="connsiteY0" fmla="*/ 0 h 3395921"/>
                <a:gd name="connsiteX1" fmla="*/ 2095200 w 2095200"/>
                <a:gd name="connsiteY1" fmla="*/ 3395921 h 3395921"/>
                <a:gd name="connsiteX2" fmla="*/ 0 w 2095200"/>
                <a:gd name="connsiteY2" fmla="*/ 3395921 h 3395921"/>
                <a:gd name="connsiteX3" fmla="*/ 0 w 2095200"/>
                <a:gd name="connsiteY3" fmla="*/ 217682 h 3395921"/>
                <a:gd name="connsiteX4" fmla="*/ 30900 w 2095200"/>
                <a:gd name="connsiteY4" fmla="*/ 212402 h 3395921"/>
                <a:gd name="connsiteX5" fmla="*/ 122286 w 2095200"/>
                <a:gd name="connsiteY5" fmla="*/ 196591 h 3395921"/>
                <a:gd name="connsiteX6" fmla="*/ 1156513 w 2095200"/>
                <a:gd name="connsiteY6" fmla="*/ 63160 h 3395921"/>
                <a:gd name="connsiteX7" fmla="*/ 1957337 w 2095200"/>
                <a:gd name="connsiteY7" fmla="*/ 4523 h 3395921"/>
                <a:gd name="connsiteX8" fmla="*/ 2095200 w 2095200"/>
                <a:gd name="connsiteY8" fmla="*/ 0 h 339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5200" h="3395921">
                  <a:moveTo>
                    <a:pt x="2095200" y="0"/>
                  </a:moveTo>
                  <a:lnTo>
                    <a:pt x="2095200" y="3395921"/>
                  </a:lnTo>
                  <a:lnTo>
                    <a:pt x="0" y="3395921"/>
                  </a:lnTo>
                  <a:lnTo>
                    <a:pt x="0" y="217682"/>
                  </a:lnTo>
                  <a:lnTo>
                    <a:pt x="30900" y="212402"/>
                  </a:lnTo>
                  <a:cubicBezTo>
                    <a:pt x="88524" y="202511"/>
                    <a:pt x="122286" y="196591"/>
                    <a:pt x="122286" y="196591"/>
                  </a:cubicBezTo>
                  <a:cubicBezTo>
                    <a:pt x="524485" y="139406"/>
                    <a:pt x="788788" y="94929"/>
                    <a:pt x="1156513" y="63160"/>
                  </a:cubicBezTo>
                  <a:cubicBezTo>
                    <a:pt x="1386341" y="43305"/>
                    <a:pt x="1700175" y="16003"/>
                    <a:pt x="1957337" y="4523"/>
                  </a:cubicBezTo>
                  <a:lnTo>
                    <a:pt x="2095200" y="0"/>
                  </a:lnTo>
                  <a:close/>
                </a:path>
              </a:pathLst>
            </a:custGeom>
            <a:gradFill>
              <a:gsLst>
                <a:gs pos="0">
                  <a:srgbClr val="B6C8F2"/>
                </a:gs>
                <a:gs pos="4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1835C767-54A8-538E-EAC3-D9DEDFC52DB4}"/>
                </a:ext>
              </a:extLst>
            </p:cNvPr>
            <p:cNvSpPr/>
            <p:nvPr/>
          </p:nvSpPr>
          <p:spPr>
            <a:xfrm>
              <a:off x="461160" y="2737408"/>
              <a:ext cx="2095200" cy="3237453"/>
            </a:xfrm>
            <a:custGeom>
              <a:avLst/>
              <a:gdLst>
                <a:gd name="connsiteX0" fmla="*/ 2086724 w 2095200"/>
                <a:gd name="connsiteY0" fmla="*/ 0 h 3237453"/>
                <a:gd name="connsiteX1" fmla="*/ 2095200 w 2095200"/>
                <a:gd name="connsiteY1" fmla="*/ 204 h 3237453"/>
                <a:gd name="connsiteX2" fmla="*/ 2095200 w 2095200"/>
                <a:gd name="connsiteY2" fmla="*/ 3237453 h 3237453"/>
                <a:gd name="connsiteX3" fmla="*/ 0 w 2095200"/>
                <a:gd name="connsiteY3" fmla="*/ 3237453 h 3237453"/>
                <a:gd name="connsiteX4" fmla="*/ 0 w 2095200"/>
                <a:gd name="connsiteY4" fmla="*/ 113265 h 3237453"/>
                <a:gd name="connsiteX5" fmla="*/ 74071 w 2095200"/>
                <a:gd name="connsiteY5" fmla="*/ 106017 h 3237453"/>
                <a:gd name="connsiteX6" fmla="*/ 2086724 w 2095200"/>
                <a:gd name="connsiteY6" fmla="*/ 0 h 3237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5200" h="3237453">
                  <a:moveTo>
                    <a:pt x="2086724" y="0"/>
                  </a:moveTo>
                  <a:lnTo>
                    <a:pt x="2095200" y="204"/>
                  </a:lnTo>
                  <a:lnTo>
                    <a:pt x="2095200" y="3237453"/>
                  </a:lnTo>
                  <a:lnTo>
                    <a:pt x="0" y="3237453"/>
                  </a:lnTo>
                  <a:lnTo>
                    <a:pt x="0" y="113265"/>
                  </a:lnTo>
                  <a:lnTo>
                    <a:pt x="74071" y="106017"/>
                  </a:lnTo>
                  <a:cubicBezTo>
                    <a:pt x="533940" y="62825"/>
                    <a:pt x="1472652" y="0"/>
                    <a:pt x="2086724" y="0"/>
                  </a:cubicBezTo>
                  <a:close/>
                </a:path>
              </a:pathLst>
            </a:custGeom>
            <a:gradFill>
              <a:gsLst>
                <a:gs pos="0">
                  <a:srgbClr val="B6C8F2"/>
                </a:gs>
                <a:gs pos="4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BEE925A-F70A-8072-C9E8-72FDC858FE52}"/>
                </a:ext>
              </a:extLst>
            </p:cNvPr>
            <p:cNvSpPr/>
            <p:nvPr/>
          </p:nvSpPr>
          <p:spPr>
            <a:xfrm>
              <a:off x="2754780" y="2742390"/>
              <a:ext cx="2095200" cy="3232471"/>
            </a:xfrm>
            <a:custGeom>
              <a:avLst/>
              <a:gdLst>
                <a:gd name="connsiteX0" fmla="*/ 0 w 2095200"/>
                <a:gd name="connsiteY0" fmla="*/ 0 h 3232471"/>
                <a:gd name="connsiteX1" fmla="*/ 284824 w 2095200"/>
                <a:gd name="connsiteY1" fmla="*/ 6857 h 3232471"/>
                <a:gd name="connsiteX2" fmla="*/ 1625164 w 2095200"/>
                <a:gd name="connsiteY2" fmla="*/ 109387 h 3232471"/>
                <a:gd name="connsiteX3" fmla="*/ 1972753 w 2095200"/>
                <a:gd name="connsiteY3" fmla="*/ 145351 h 3232471"/>
                <a:gd name="connsiteX4" fmla="*/ 2095200 w 2095200"/>
                <a:gd name="connsiteY4" fmla="*/ 160956 h 3232471"/>
                <a:gd name="connsiteX5" fmla="*/ 2095200 w 2095200"/>
                <a:gd name="connsiteY5" fmla="*/ 3232471 h 3232471"/>
                <a:gd name="connsiteX6" fmla="*/ 0 w 2095200"/>
                <a:gd name="connsiteY6" fmla="*/ 3232471 h 3232471"/>
                <a:gd name="connsiteX7" fmla="*/ 0 w 2095200"/>
                <a:gd name="connsiteY7" fmla="*/ 0 h 323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5200" h="3232471">
                  <a:moveTo>
                    <a:pt x="0" y="0"/>
                  </a:moveTo>
                  <a:lnTo>
                    <a:pt x="284824" y="6857"/>
                  </a:lnTo>
                  <a:cubicBezTo>
                    <a:pt x="774081" y="28972"/>
                    <a:pt x="1247179" y="77221"/>
                    <a:pt x="1625164" y="109387"/>
                  </a:cubicBezTo>
                  <a:cubicBezTo>
                    <a:pt x="1751159" y="120109"/>
                    <a:pt x="1865868" y="132420"/>
                    <a:pt x="1972753" y="145351"/>
                  </a:cubicBezTo>
                  <a:lnTo>
                    <a:pt x="2095200" y="160956"/>
                  </a:lnTo>
                  <a:lnTo>
                    <a:pt x="2095200" y="3232471"/>
                  </a:lnTo>
                  <a:lnTo>
                    <a:pt x="0" y="323247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B6C8F2"/>
                </a:gs>
                <a:gs pos="4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B6F40C35-892C-F586-2EAC-45DB31D37E41}"/>
                </a:ext>
              </a:extLst>
            </p:cNvPr>
            <p:cNvSpPr/>
            <p:nvPr/>
          </p:nvSpPr>
          <p:spPr>
            <a:xfrm>
              <a:off x="7342020" y="2830108"/>
              <a:ext cx="2095200" cy="3144753"/>
            </a:xfrm>
            <a:custGeom>
              <a:avLst/>
              <a:gdLst>
                <a:gd name="connsiteX0" fmla="*/ 2095200 w 2095200"/>
                <a:gd name="connsiteY0" fmla="*/ 0 h 3144753"/>
                <a:gd name="connsiteX1" fmla="*/ 2095200 w 2095200"/>
                <a:gd name="connsiteY1" fmla="*/ 3144753 h 3144753"/>
                <a:gd name="connsiteX2" fmla="*/ 0 w 2095200"/>
                <a:gd name="connsiteY2" fmla="*/ 3144753 h 3144753"/>
                <a:gd name="connsiteX3" fmla="*/ 0 w 2095200"/>
                <a:gd name="connsiteY3" fmla="*/ 191051 h 3144753"/>
                <a:gd name="connsiteX4" fmla="*/ 22437 w 2095200"/>
                <a:gd name="connsiteY4" fmla="*/ 190542 h 3144753"/>
                <a:gd name="connsiteX5" fmla="*/ 1036936 w 2095200"/>
                <a:gd name="connsiteY5" fmla="*/ 155100 h 3144753"/>
                <a:gd name="connsiteX6" fmla="*/ 2089968 w 2095200"/>
                <a:gd name="connsiteY6" fmla="*/ 876 h 3144753"/>
                <a:gd name="connsiteX7" fmla="*/ 2095200 w 2095200"/>
                <a:gd name="connsiteY7" fmla="*/ 0 h 3144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5200" h="3144753">
                  <a:moveTo>
                    <a:pt x="2095200" y="0"/>
                  </a:moveTo>
                  <a:lnTo>
                    <a:pt x="2095200" y="3144753"/>
                  </a:lnTo>
                  <a:lnTo>
                    <a:pt x="0" y="3144753"/>
                  </a:lnTo>
                  <a:lnTo>
                    <a:pt x="0" y="191051"/>
                  </a:lnTo>
                  <a:lnTo>
                    <a:pt x="22437" y="190542"/>
                  </a:lnTo>
                  <a:cubicBezTo>
                    <a:pt x="309386" y="186025"/>
                    <a:pt x="670648" y="191238"/>
                    <a:pt x="1036936" y="155100"/>
                  </a:cubicBezTo>
                  <a:cubicBezTo>
                    <a:pt x="1298570" y="129288"/>
                    <a:pt x="1771822" y="53836"/>
                    <a:pt x="2089968" y="876"/>
                  </a:cubicBezTo>
                  <a:lnTo>
                    <a:pt x="2095200" y="0"/>
                  </a:lnTo>
                  <a:close/>
                </a:path>
              </a:pathLst>
            </a:custGeom>
            <a:gradFill>
              <a:gsLst>
                <a:gs pos="0">
                  <a:srgbClr val="B6C8F2"/>
                </a:gs>
                <a:gs pos="4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455B2F14-BCBE-0DD7-55DC-81275FA1D603}"/>
                </a:ext>
              </a:extLst>
            </p:cNvPr>
            <p:cNvSpPr/>
            <p:nvPr/>
          </p:nvSpPr>
          <p:spPr>
            <a:xfrm>
              <a:off x="5048400" y="2930196"/>
              <a:ext cx="2095200" cy="3044664"/>
            </a:xfrm>
            <a:custGeom>
              <a:avLst/>
              <a:gdLst>
                <a:gd name="connsiteX0" fmla="*/ 0 w 2095200"/>
                <a:gd name="connsiteY0" fmla="*/ 0 h 3044664"/>
                <a:gd name="connsiteX1" fmla="*/ 254269 w 2095200"/>
                <a:gd name="connsiteY1" fmla="*/ 34832 h 3044664"/>
                <a:gd name="connsiteX2" fmla="*/ 523368 w 2095200"/>
                <a:gd name="connsiteY2" fmla="*/ 64542 h 3044664"/>
                <a:gd name="connsiteX3" fmla="*/ 1518196 w 2095200"/>
                <a:gd name="connsiteY3" fmla="*/ 112196 h 3044664"/>
                <a:gd name="connsiteX4" fmla="*/ 2056375 w 2095200"/>
                <a:gd name="connsiteY4" fmla="*/ 100422 h 3044664"/>
                <a:gd name="connsiteX5" fmla="*/ 2095200 w 2095200"/>
                <a:gd name="connsiteY5" fmla="*/ 98526 h 3044664"/>
                <a:gd name="connsiteX6" fmla="*/ 2095200 w 2095200"/>
                <a:gd name="connsiteY6" fmla="*/ 3044664 h 3044664"/>
                <a:gd name="connsiteX7" fmla="*/ 0 w 2095200"/>
                <a:gd name="connsiteY7" fmla="*/ 3044664 h 3044664"/>
                <a:gd name="connsiteX8" fmla="*/ 0 w 2095200"/>
                <a:gd name="connsiteY8" fmla="*/ 0 h 304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5200" h="3044664">
                  <a:moveTo>
                    <a:pt x="0" y="0"/>
                  </a:moveTo>
                  <a:lnTo>
                    <a:pt x="254269" y="34832"/>
                  </a:lnTo>
                  <a:cubicBezTo>
                    <a:pt x="343712" y="46374"/>
                    <a:pt x="432258" y="56600"/>
                    <a:pt x="523368" y="64542"/>
                  </a:cubicBezTo>
                  <a:cubicBezTo>
                    <a:pt x="887810" y="96311"/>
                    <a:pt x="1239119" y="107431"/>
                    <a:pt x="1518196" y="112196"/>
                  </a:cubicBezTo>
                  <a:cubicBezTo>
                    <a:pt x="1692619" y="115175"/>
                    <a:pt x="1914496" y="106984"/>
                    <a:pt x="2056375" y="100422"/>
                  </a:cubicBezTo>
                  <a:lnTo>
                    <a:pt x="2095200" y="98526"/>
                  </a:lnTo>
                  <a:lnTo>
                    <a:pt x="2095200" y="3044664"/>
                  </a:lnTo>
                  <a:lnTo>
                    <a:pt x="0" y="304466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B6C8F2"/>
                </a:gs>
                <a:gs pos="4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A2CDAC78-C407-83FF-2C15-C6521CE74021}"/>
              </a:ext>
            </a:extLst>
          </p:cNvPr>
          <p:cNvSpPr/>
          <p:nvPr/>
        </p:nvSpPr>
        <p:spPr>
          <a:xfrm>
            <a:off x="458788" y="2579695"/>
            <a:ext cx="11272052" cy="477623"/>
          </a:xfrm>
          <a:custGeom>
            <a:avLst/>
            <a:gdLst>
              <a:gd name="connsiteX0" fmla="*/ 0 w 11523243"/>
              <a:gd name="connsiteY0" fmla="*/ 493486 h 701241"/>
              <a:gd name="connsiteX1" fmla="*/ 2068286 w 11523243"/>
              <a:gd name="connsiteY1" fmla="*/ 377372 h 701241"/>
              <a:gd name="connsiteX2" fmla="*/ 4383315 w 11523243"/>
              <a:gd name="connsiteY2" fmla="*/ 566057 h 701241"/>
              <a:gd name="connsiteX3" fmla="*/ 5711372 w 11523243"/>
              <a:gd name="connsiteY3" fmla="*/ 689429 h 701241"/>
              <a:gd name="connsiteX4" fmla="*/ 6988629 w 11523243"/>
              <a:gd name="connsiteY4" fmla="*/ 674915 h 701241"/>
              <a:gd name="connsiteX5" fmla="*/ 8948057 w 11523243"/>
              <a:gd name="connsiteY5" fmla="*/ 500743 h 701241"/>
              <a:gd name="connsiteX6" fmla="*/ 11248572 w 11523243"/>
              <a:gd name="connsiteY6" fmla="*/ 224972 h 701241"/>
              <a:gd name="connsiteX7" fmla="*/ 11393715 w 11523243"/>
              <a:gd name="connsiteY7" fmla="*/ 0 h 701241"/>
              <a:gd name="connsiteX0" fmla="*/ 0 w 11523243"/>
              <a:gd name="connsiteY0" fmla="*/ 493486 h 701241"/>
              <a:gd name="connsiteX1" fmla="*/ 2068286 w 11523243"/>
              <a:gd name="connsiteY1" fmla="*/ 377372 h 701241"/>
              <a:gd name="connsiteX2" fmla="*/ 4383315 w 11523243"/>
              <a:gd name="connsiteY2" fmla="*/ 566057 h 701241"/>
              <a:gd name="connsiteX3" fmla="*/ 5711372 w 11523243"/>
              <a:gd name="connsiteY3" fmla="*/ 689429 h 701241"/>
              <a:gd name="connsiteX4" fmla="*/ 6988629 w 11523243"/>
              <a:gd name="connsiteY4" fmla="*/ 674915 h 701241"/>
              <a:gd name="connsiteX5" fmla="*/ 8948057 w 11523243"/>
              <a:gd name="connsiteY5" fmla="*/ 500743 h 701241"/>
              <a:gd name="connsiteX6" fmla="*/ 11248572 w 11523243"/>
              <a:gd name="connsiteY6" fmla="*/ 224972 h 701241"/>
              <a:gd name="connsiteX7" fmla="*/ 11393715 w 11523243"/>
              <a:gd name="connsiteY7" fmla="*/ 0 h 701241"/>
              <a:gd name="connsiteX0" fmla="*/ 0 w 11523243"/>
              <a:gd name="connsiteY0" fmla="*/ 493486 h 701241"/>
              <a:gd name="connsiteX1" fmla="*/ 2068286 w 11523243"/>
              <a:gd name="connsiteY1" fmla="*/ 377372 h 701241"/>
              <a:gd name="connsiteX2" fmla="*/ 4383315 w 11523243"/>
              <a:gd name="connsiteY2" fmla="*/ 566057 h 701241"/>
              <a:gd name="connsiteX3" fmla="*/ 5711372 w 11523243"/>
              <a:gd name="connsiteY3" fmla="*/ 689429 h 701241"/>
              <a:gd name="connsiteX4" fmla="*/ 6988629 w 11523243"/>
              <a:gd name="connsiteY4" fmla="*/ 674915 h 701241"/>
              <a:gd name="connsiteX5" fmla="*/ 8948057 w 11523243"/>
              <a:gd name="connsiteY5" fmla="*/ 500743 h 701241"/>
              <a:gd name="connsiteX6" fmla="*/ 11248572 w 11523243"/>
              <a:gd name="connsiteY6" fmla="*/ 224972 h 701241"/>
              <a:gd name="connsiteX7" fmla="*/ 11393715 w 11523243"/>
              <a:gd name="connsiteY7" fmla="*/ 0 h 701241"/>
              <a:gd name="connsiteX0" fmla="*/ 0 w 11248572"/>
              <a:gd name="connsiteY0" fmla="*/ 269868 h 477623"/>
              <a:gd name="connsiteX1" fmla="*/ 2068286 w 11248572"/>
              <a:gd name="connsiteY1" fmla="*/ 153754 h 477623"/>
              <a:gd name="connsiteX2" fmla="*/ 4383315 w 11248572"/>
              <a:gd name="connsiteY2" fmla="*/ 342439 h 477623"/>
              <a:gd name="connsiteX3" fmla="*/ 5711372 w 11248572"/>
              <a:gd name="connsiteY3" fmla="*/ 465811 h 477623"/>
              <a:gd name="connsiteX4" fmla="*/ 6988629 w 11248572"/>
              <a:gd name="connsiteY4" fmla="*/ 451297 h 477623"/>
              <a:gd name="connsiteX5" fmla="*/ 8948057 w 11248572"/>
              <a:gd name="connsiteY5" fmla="*/ 277125 h 477623"/>
              <a:gd name="connsiteX6" fmla="*/ 11248572 w 11248572"/>
              <a:gd name="connsiteY6" fmla="*/ 1354 h 477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48572" h="477623">
                <a:moveTo>
                  <a:pt x="0" y="269868"/>
                </a:moveTo>
                <a:cubicBezTo>
                  <a:pt x="668867" y="205763"/>
                  <a:pt x="1337734" y="141659"/>
                  <a:pt x="2068286" y="153754"/>
                </a:cubicBezTo>
                <a:cubicBezTo>
                  <a:pt x="2798838" y="165849"/>
                  <a:pt x="4383315" y="342439"/>
                  <a:pt x="4383315" y="342439"/>
                </a:cubicBezTo>
                <a:cubicBezTo>
                  <a:pt x="4990496" y="394448"/>
                  <a:pt x="5277153" y="447668"/>
                  <a:pt x="5711372" y="465811"/>
                </a:cubicBezTo>
                <a:cubicBezTo>
                  <a:pt x="6145591" y="483954"/>
                  <a:pt x="6449182" y="482745"/>
                  <a:pt x="6988629" y="451297"/>
                </a:cubicBezTo>
                <a:cubicBezTo>
                  <a:pt x="7528076" y="419849"/>
                  <a:pt x="8245323" y="402916"/>
                  <a:pt x="8948057" y="277125"/>
                </a:cubicBezTo>
                <a:cubicBezTo>
                  <a:pt x="9650791" y="151334"/>
                  <a:pt x="10790163" y="-16789"/>
                  <a:pt x="11248572" y="1354"/>
                </a:cubicBezTo>
              </a:path>
            </a:pathLst>
          </a:custGeom>
          <a:noFill/>
          <a:ln w="25400">
            <a:solidFill>
              <a:srgbClr val="4356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 useBgFill="1">
        <p:nvSpPr>
          <p:cNvPr id="82" name="矩形 81">
            <a:extLst>
              <a:ext uri="{FF2B5EF4-FFF2-40B4-BE49-F238E27FC236}">
                <a16:creationId xmlns:a16="http://schemas.microsoft.com/office/drawing/2014/main" id="{23FADE42-FE38-4002-CE2A-0E1304110451}"/>
              </a:ext>
            </a:extLst>
          </p:cNvPr>
          <p:cNvSpPr/>
          <p:nvPr/>
        </p:nvSpPr>
        <p:spPr>
          <a:xfrm>
            <a:off x="2556360" y="2494626"/>
            <a:ext cx="198420" cy="3815715"/>
          </a:xfrm>
          <a:prstGeom prst="rect">
            <a:avLst/>
          </a:prstGeom>
          <a:blipFill dpi="0" rotWithShape="0">
            <a:blip r:embed="rId4">
              <a:lum/>
            </a:blip>
            <a:srcRect/>
            <a:tile tx="-2556360" ty="-2494626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 useBgFill="1">
        <p:nvSpPr>
          <p:cNvPr id="83" name="矩形 82">
            <a:extLst>
              <a:ext uri="{FF2B5EF4-FFF2-40B4-BE49-F238E27FC236}">
                <a16:creationId xmlns:a16="http://schemas.microsoft.com/office/drawing/2014/main" id="{DDACCB50-F111-712F-04BD-891F1EBFBACC}"/>
              </a:ext>
            </a:extLst>
          </p:cNvPr>
          <p:cNvSpPr/>
          <p:nvPr/>
        </p:nvSpPr>
        <p:spPr>
          <a:xfrm>
            <a:off x="4847976" y="2578940"/>
            <a:ext cx="198420" cy="3731402"/>
          </a:xfrm>
          <a:prstGeom prst="rect">
            <a:avLst/>
          </a:prstGeom>
          <a:blipFill dpi="0" rotWithShape="0">
            <a:blip r:embed="rId4">
              <a:lum/>
            </a:blip>
            <a:srcRect/>
            <a:tile tx="-4860534" ty="-2494626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 useBgFill="1">
        <p:nvSpPr>
          <p:cNvPr id="84" name="矩形 83">
            <a:extLst>
              <a:ext uri="{FF2B5EF4-FFF2-40B4-BE49-F238E27FC236}">
                <a16:creationId xmlns:a16="http://schemas.microsoft.com/office/drawing/2014/main" id="{EA87B8BF-5E13-41EC-8A0D-ED3B19532574}"/>
              </a:ext>
            </a:extLst>
          </p:cNvPr>
          <p:cNvSpPr/>
          <p:nvPr/>
        </p:nvSpPr>
        <p:spPr>
          <a:xfrm>
            <a:off x="7139592" y="2578940"/>
            <a:ext cx="198420" cy="3731401"/>
          </a:xfrm>
          <a:prstGeom prst="rect">
            <a:avLst/>
          </a:prstGeom>
          <a:blipFill dpi="0" rotWithShape="0">
            <a:blip r:embed="rId4">
              <a:lum/>
            </a:blip>
            <a:srcRect/>
            <a:tile tx="-7142133" ty="-2494626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 useBgFill="1">
        <p:nvSpPr>
          <p:cNvPr id="85" name="矩形 84">
            <a:extLst>
              <a:ext uri="{FF2B5EF4-FFF2-40B4-BE49-F238E27FC236}">
                <a16:creationId xmlns:a16="http://schemas.microsoft.com/office/drawing/2014/main" id="{FF159765-2909-61A8-3439-AE07FA61F401}"/>
              </a:ext>
            </a:extLst>
          </p:cNvPr>
          <p:cNvSpPr/>
          <p:nvPr/>
        </p:nvSpPr>
        <p:spPr>
          <a:xfrm>
            <a:off x="9431209" y="2494625"/>
            <a:ext cx="198420" cy="3815715"/>
          </a:xfrm>
          <a:prstGeom prst="rect">
            <a:avLst/>
          </a:prstGeom>
          <a:blipFill dpi="0" rotWithShape="0">
            <a:blip r:embed="rId4">
              <a:lum/>
            </a:blip>
            <a:srcRect/>
            <a:tile tx="-9431209" ty="-2494625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77D11DBE-33B9-8511-E955-0D310A70DAFF}"/>
              </a:ext>
            </a:extLst>
          </p:cNvPr>
          <p:cNvSpPr/>
          <p:nvPr/>
        </p:nvSpPr>
        <p:spPr>
          <a:xfrm>
            <a:off x="1463965" y="2709507"/>
            <a:ext cx="94134" cy="89652"/>
          </a:xfrm>
          <a:prstGeom prst="ellipse">
            <a:avLst/>
          </a:prstGeom>
          <a:solidFill>
            <a:srgbClr val="D7E7F9"/>
          </a:solidFill>
          <a:ln w="25400">
            <a:solidFill>
              <a:srgbClr val="4356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id="{628F73F2-C97B-5C8F-8B31-0FC6EBDEA121}"/>
              </a:ext>
            </a:extLst>
          </p:cNvPr>
          <p:cNvSpPr/>
          <p:nvPr/>
        </p:nvSpPr>
        <p:spPr>
          <a:xfrm>
            <a:off x="3755313" y="2768917"/>
            <a:ext cx="94134" cy="89652"/>
          </a:xfrm>
          <a:prstGeom prst="ellipse">
            <a:avLst/>
          </a:prstGeom>
          <a:solidFill>
            <a:srgbClr val="D7E7F9"/>
          </a:solidFill>
          <a:ln w="25400">
            <a:solidFill>
              <a:srgbClr val="4356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id="{EDDAA2A7-15FB-8E12-7A15-5A868F62F0ED}"/>
              </a:ext>
            </a:extLst>
          </p:cNvPr>
          <p:cNvSpPr/>
          <p:nvPr/>
        </p:nvSpPr>
        <p:spPr>
          <a:xfrm>
            <a:off x="6053476" y="2988303"/>
            <a:ext cx="94134" cy="89652"/>
          </a:xfrm>
          <a:prstGeom prst="ellipse">
            <a:avLst/>
          </a:prstGeom>
          <a:solidFill>
            <a:srgbClr val="D7E7F9"/>
          </a:solidFill>
          <a:ln w="25400">
            <a:solidFill>
              <a:srgbClr val="4356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9E202943-A5BE-699C-CE7D-C79E819CA6A2}"/>
              </a:ext>
            </a:extLst>
          </p:cNvPr>
          <p:cNvSpPr/>
          <p:nvPr/>
        </p:nvSpPr>
        <p:spPr>
          <a:xfrm>
            <a:off x="8342553" y="2930158"/>
            <a:ext cx="94134" cy="89652"/>
          </a:xfrm>
          <a:prstGeom prst="ellipse">
            <a:avLst/>
          </a:prstGeom>
          <a:solidFill>
            <a:srgbClr val="D7E7F9"/>
          </a:solidFill>
          <a:ln w="25400">
            <a:solidFill>
              <a:srgbClr val="4356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id="{558C3275-0A40-BBC5-1C86-5C6D5A4B3108}"/>
              </a:ext>
            </a:extLst>
          </p:cNvPr>
          <p:cNvSpPr/>
          <p:nvPr/>
        </p:nvSpPr>
        <p:spPr>
          <a:xfrm>
            <a:off x="10633901" y="2618664"/>
            <a:ext cx="94134" cy="89652"/>
          </a:xfrm>
          <a:prstGeom prst="ellipse">
            <a:avLst/>
          </a:prstGeom>
          <a:solidFill>
            <a:srgbClr val="D7E7F9"/>
          </a:solidFill>
          <a:ln w="25400">
            <a:solidFill>
              <a:srgbClr val="4356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54BE1A09-9B76-D1AB-5549-8B5D04AEE7F1}"/>
              </a:ext>
            </a:extLst>
          </p:cNvPr>
          <p:cNvSpPr txBox="1"/>
          <p:nvPr/>
        </p:nvSpPr>
        <p:spPr>
          <a:xfrm>
            <a:off x="4595355" y="464456"/>
            <a:ext cx="30012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gradFill>
                  <a:gsLst>
                    <a:gs pos="0">
                      <a:srgbClr val="3E87E8"/>
                    </a:gs>
                    <a:gs pos="80000">
                      <a:srgbClr val="1A32C5"/>
                    </a:gs>
                  </a:gsLst>
                  <a:lin ang="270000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企业合作历程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A04EEE86-F371-A838-EEBF-14A4B92C5F19}"/>
              </a:ext>
            </a:extLst>
          </p:cNvPr>
          <p:cNvSpPr txBox="1"/>
          <p:nvPr/>
        </p:nvSpPr>
        <p:spPr>
          <a:xfrm>
            <a:off x="4657800" y="1079565"/>
            <a:ext cx="28765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en-US" altLang="zh-CN" sz="1100" dirty="0">
                <a:solidFill>
                  <a:srgbClr val="E7E6E6">
                    <a:lumMod val="50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ENTERPRISE COOPERATION PROCESS</a:t>
            </a:r>
            <a:endParaRPr lang="zh-CN" altLang="en-US" sz="1100" dirty="0">
              <a:solidFill>
                <a:srgbClr val="E7E6E6">
                  <a:lumMod val="50000"/>
                </a:srgb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FAC0302D-16AF-1539-67E8-ECFE117D2885}"/>
              </a:ext>
            </a:extLst>
          </p:cNvPr>
          <p:cNvSpPr txBox="1"/>
          <p:nvPr/>
        </p:nvSpPr>
        <p:spPr>
          <a:xfrm>
            <a:off x="1112350" y="2270397"/>
            <a:ext cx="7822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defRPr/>
            </a:pPr>
            <a:r>
              <a:rPr lang="en-US" altLang="zh-CN" sz="2400" dirty="0">
                <a:gradFill>
                  <a:gsLst>
                    <a:gs pos="0">
                      <a:srgbClr val="3E88E9"/>
                    </a:gs>
                    <a:gs pos="85000">
                      <a:srgbClr val="1931C5"/>
                    </a:gs>
                  </a:gsLst>
                  <a:lin ang="27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2013</a:t>
            </a:r>
            <a:endParaRPr lang="zh-CN" altLang="en-US" sz="2400" dirty="0">
              <a:gradFill>
                <a:gsLst>
                  <a:gs pos="0">
                    <a:srgbClr val="3E88E9"/>
                  </a:gs>
                  <a:gs pos="85000">
                    <a:srgbClr val="1931C5"/>
                  </a:gs>
                </a:gsLst>
                <a:lin ang="2700000" scaled="1"/>
              </a:gra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9DB485CE-5A90-DCC2-F6DC-14E973615DCA}"/>
              </a:ext>
            </a:extLst>
          </p:cNvPr>
          <p:cNvSpPr txBox="1"/>
          <p:nvPr/>
        </p:nvSpPr>
        <p:spPr>
          <a:xfrm>
            <a:off x="3430951" y="2333051"/>
            <a:ext cx="75341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0">
                      <a:srgbClr val="3E88E9"/>
                    </a:gs>
                    <a:gs pos="85000">
                      <a:srgbClr val="1931C5"/>
                    </a:gs>
                  </a:gsLst>
                  <a:lin ang="27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en-US" altLang="zh-CN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2014</a:t>
            </a:r>
            <a:endParaRPr lang="zh-CN" altLang="en-US" dirty="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A8099EA-4C1E-8B34-84D5-18A63BDFBCC1}"/>
              </a:ext>
            </a:extLst>
          </p:cNvPr>
          <p:cNvSpPr txBox="1"/>
          <p:nvPr/>
        </p:nvSpPr>
        <p:spPr>
          <a:xfrm>
            <a:off x="5719294" y="2550527"/>
            <a:ext cx="75341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0">
                      <a:srgbClr val="3E88E9"/>
                    </a:gs>
                    <a:gs pos="85000">
                      <a:srgbClr val="1931C5"/>
                    </a:gs>
                  </a:gsLst>
                  <a:lin ang="27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en-US" altLang="zh-CN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2015</a:t>
            </a:r>
            <a:endParaRPr lang="zh-CN" altLang="en-US" dirty="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1DB52542-E1CD-D838-1D9B-67074A082B34}"/>
              </a:ext>
            </a:extLst>
          </p:cNvPr>
          <p:cNvSpPr txBox="1"/>
          <p:nvPr/>
        </p:nvSpPr>
        <p:spPr>
          <a:xfrm>
            <a:off x="8009175" y="2494625"/>
            <a:ext cx="75341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0">
                      <a:srgbClr val="3E88E9"/>
                    </a:gs>
                    <a:gs pos="85000">
                      <a:srgbClr val="1931C5"/>
                    </a:gs>
                  </a:gsLst>
                  <a:lin ang="27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en-US" altLang="zh-CN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2018</a:t>
            </a:r>
            <a:endParaRPr lang="zh-CN" altLang="en-US" dirty="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45E4F9B6-1F74-F980-79AC-565EBC70C9AF}"/>
              </a:ext>
            </a:extLst>
          </p:cNvPr>
          <p:cNvSpPr txBox="1"/>
          <p:nvPr/>
        </p:nvSpPr>
        <p:spPr>
          <a:xfrm>
            <a:off x="10307828" y="2180440"/>
            <a:ext cx="80791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0">
                      <a:srgbClr val="3E88E9"/>
                    </a:gs>
                    <a:gs pos="85000">
                      <a:srgbClr val="1931C5"/>
                    </a:gs>
                  </a:gsLst>
                  <a:lin ang="27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en-US" altLang="zh-CN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2020</a:t>
            </a:r>
            <a:endParaRPr lang="zh-CN" altLang="en-US" dirty="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68F4A5D4-4DB6-437A-C44C-A56FD42704E7}"/>
              </a:ext>
            </a:extLst>
          </p:cNvPr>
          <p:cNvSpPr txBox="1"/>
          <p:nvPr/>
        </p:nvSpPr>
        <p:spPr>
          <a:xfrm>
            <a:off x="465704" y="3969187"/>
            <a:ext cx="2081664" cy="147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F595A43D-617B-169D-CD40-DEDEA3982948}"/>
              </a:ext>
            </a:extLst>
          </p:cNvPr>
          <p:cNvSpPr txBox="1"/>
          <p:nvPr/>
        </p:nvSpPr>
        <p:spPr>
          <a:xfrm>
            <a:off x="5054746" y="3969187"/>
            <a:ext cx="2100876" cy="147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036F9297-9665-7194-588C-19DE86C39185}"/>
              </a:ext>
            </a:extLst>
          </p:cNvPr>
          <p:cNvSpPr txBox="1"/>
          <p:nvPr/>
        </p:nvSpPr>
        <p:spPr>
          <a:xfrm>
            <a:off x="9629628" y="3969187"/>
            <a:ext cx="2095199" cy="147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D12C5DFC-76DC-3386-56A5-2D1F9366795A}"/>
              </a:ext>
            </a:extLst>
          </p:cNvPr>
          <p:cNvSpPr txBox="1"/>
          <p:nvPr/>
        </p:nvSpPr>
        <p:spPr>
          <a:xfrm>
            <a:off x="2749323" y="3969187"/>
            <a:ext cx="2109744" cy="147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79750143-F7A0-D17D-3F19-B8EBAEBA32E3}"/>
              </a:ext>
            </a:extLst>
          </p:cNvPr>
          <p:cNvSpPr txBox="1"/>
          <p:nvPr/>
        </p:nvSpPr>
        <p:spPr>
          <a:xfrm>
            <a:off x="7346564" y="3969186"/>
            <a:ext cx="2092123" cy="147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047B13D3-ADF3-2292-5EDD-EA248F864C2D}"/>
              </a:ext>
            </a:extLst>
          </p:cNvPr>
          <p:cNvSpPr txBox="1"/>
          <p:nvPr/>
        </p:nvSpPr>
        <p:spPr>
          <a:xfrm>
            <a:off x="773002" y="350003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关键词标题</a:t>
            </a: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3388937-4903-BF89-85D1-3B66DB8AAFA5}"/>
              </a:ext>
            </a:extLst>
          </p:cNvPr>
          <p:cNvSpPr txBox="1"/>
          <p:nvPr/>
        </p:nvSpPr>
        <p:spPr>
          <a:xfrm>
            <a:off x="3070661" y="350003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关键词标题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0AB15C7B-2B1F-DAFF-CC80-7D06DE465962}"/>
              </a:ext>
            </a:extLst>
          </p:cNvPr>
          <p:cNvSpPr txBox="1"/>
          <p:nvPr/>
        </p:nvSpPr>
        <p:spPr>
          <a:xfrm>
            <a:off x="5371650" y="350003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关键词标题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44FC5ED6-6A00-2ACC-872B-B1E13E33D78C}"/>
              </a:ext>
            </a:extLst>
          </p:cNvPr>
          <p:cNvSpPr txBox="1"/>
          <p:nvPr/>
        </p:nvSpPr>
        <p:spPr>
          <a:xfrm>
            <a:off x="7659091" y="350003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关键词标题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3DF73666-DC35-40F3-5070-3945669474FE}"/>
              </a:ext>
            </a:extLst>
          </p:cNvPr>
          <p:cNvSpPr txBox="1"/>
          <p:nvPr/>
        </p:nvSpPr>
        <p:spPr>
          <a:xfrm>
            <a:off x="9943693" y="350003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关键词标题</a:t>
            </a:r>
          </a:p>
        </p:txBody>
      </p:sp>
    </p:spTree>
    <p:extLst>
      <p:ext uri="{BB962C8B-B14F-4D97-AF65-F5344CB8AC3E}">
        <p14:creationId xmlns:p14="http://schemas.microsoft.com/office/powerpoint/2010/main" val="23551431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E21DAAB-09A1-2133-7359-4B800AD7DA61}"/>
              </a:ext>
            </a:extLst>
          </p:cNvPr>
          <p:cNvPicPr>
            <a:picLocks/>
          </p:cNvPicPr>
          <p:nvPr/>
        </p:nvPicPr>
        <p:blipFill>
          <a:blip r:embed="rId2" r:link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12"/>
            <a:ext cx="12185766" cy="6854688"/>
          </a:xfrm>
          <a:prstGeom prst="rect">
            <a:avLst/>
          </a:pr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F12C4A5D-0AD5-C690-34E2-3F96DB17EC7E}"/>
              </a:ext>
            </a:extLst>
          </p:cNvPr>
          <p:cNvSpPr/>
          <p:nvPr/>
        </p:nvSpPr>
        <p:spPr>
          <a:xfrm>
            <a:off x="742406" y="4108200"/>
            <a:ext cx="11449594" cy="2272942"/>
          </a:xfrm>
          <a:custGeom>
            <a:avLst/>
            <a:gdLst>
              <a:gd name="connsiteX0" fmla="*/ 2373085 w 11449594"/>
              <a:gd name="connsiteY0" fmla="*/ 0 h 2272942"/>
              <a:gd name="connsiteX1" fmla="*/ 5471885 w 11449594"/>
              <a:gd name="connsiteY1" fmla="*/ 283029 h 2272942"/>
              <a:gd name="connsiteX2" fmla="*/ 2735942 w 11449594"/>
              <a:gd name="connsiteY2" fmla="*/ 856343 h 2272942"/>
              <a:gd name="connsiteX3" fmla="*/ 11449594 w 11449594"/>
              <a:gd name="connsiteY3" fmla="*/ 1385983 h 2272942"/>
              <a:gd name="connsiteX4" fmla="*/ 11449594 w 11449594"/>
              <a:gd name="connsiteY4" fmla="*/ 2272942 h 2272942"/>
              <a:gd name="connsiteX5" fmla="*/ 0 w 11449594"/>
              <a:gd name="connsiteY5" fmla="*/ 820057 h 2272942"/>
              <a:gd name="connsiteX6" fmla="*/ 4847771 w 11449594"/>
              <a:gd name="connsiteY6" fmla="*/ 261257 h 2272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49594" h="2272942">
                <a:moveTo>
                  <a:pt x="2373085" y="0"/>
                </a:moveTo>
                <a:lnTo>
                  <a:pt x="5471885" y="283029"/>
                </a:lnTo>
                <a:lnTo>
                  <a:pt x="2735942" y="856343"/>
                </a:lnTo>
                <a:lnTo>
                  <a:pt x="11449594" y="1385983"/>
                </a:lnTo>
                <a:lnTo>
                  <a:pt x="11449594" y="2272942"/>
                </a:lnTo>
                <a:lnTo>
                  <a:pt x="0" y="820057"/>
                </a:lnTo>
                <a:lnTo>
                  <a:pt x="4847771" y="261257"/>
                </a:lnTo>
                <a:close/>
              </a:path>
            </a:pathLst>
          </a:custGeom>
          <a:gradFill>
            <a:gsLst>
              <a:gs pos="0">
                <a:srgbClr val="3E88E9"/>
              </a:gs>
              <a:gs pos="85000">
                <a:srgbClr val="1931C5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59098DB-BB41-F6C0-533C-8749D75E8748}"/>
              </a:ext>
            </a:extLst>
          </p:cNvPr>
          <p:cNvSpPr txBox="1"/>
          <p:nvPr/>
        </p:nvSpPr>
        <p:spPr>
          <a:xfrm>
            <a:off x="8926221" y="5320871"/>
            <a:ext cx="1717138" cy="769441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76200" dist="266700" dir="7680000" sy="30000" kx="1300200" algn="ctr" rotWithShape="0">
                    <a:prstClr val="black">
                      <a:lumMod val="85000"/>
                      <a:lumOff val="15000"/>
                      <a:alpha val="40000"/>
                    </a:prstClr>
                  </a:outerShdw>
                </a:effectLst>
                <a:uLnTx/>
                <a:uFillTx/>
                <a:latin typeface="方正综艺简体" panose="03000509000000000000" pitchFamily="65" charset="-122"/>
                <a:ea typeface="方正综艺简体" panose="03000509000000000000" pitchFamily="65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76200" dist="266700" dir="7680000" sy="30000" kx="1300200" algn="ctr" rotWithShape="0">
                    <a:prstClr val="black">
                      <a:lumMod val="85000"/>
                      <a:lumOff val="15000"/>
                      <a:alpha val="40000"/>
                    </a:prstClr>
                  </a:outerShdw>
                </a:effectLst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2020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76200" dist="266700" dir="7680000" sy="30000" kx="1300200" algn="ctr" rotWithShape="0">
                  <a:prstClr val="black">
                    <a:lumMod val="85000"/>
                    <a:lumOff val="15000"/>
                    <a:alpha val="40000"/>
                  </a:prstClr>
                </a:outerShdw>
              </a:effectLst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1D3EE92-BD30-7E63-1882-AB59E47A4503}"/>
              </a:ext>
            </a:extLst>
          </p:cNvPr>
          <p:cNvSpPr txBox="1"/>
          <p:nvPr/>
        </p:nvSpPr>
        <p:spPr>
          <a:xfrm>
            <a:off x="6632824" y="5132482"/>
            <a:ext cx="1489511" cy="707886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76200" dist="266700" dir="7680000" sy="30000" kx="1300200" algn="ctr" rotWithShape="0">
                    <a:prstClr val="black">
                      <a:lumMod val="85000"/>
                      <a:lumOff val="15000"/>
                      <a:alpha val="40000"/>
                    </a:prstClr>
                  </a:outerShdw>
                </a:effectLst>
                <a:uLnTx/>
                <a:uFillTx/>
                <a:latin typeface="方正综艺简体" panose="03000509000000000000" pitchFamily="65" charset="-122"/>
                <a:ea typeface="方正综艺简体" panose="03000509000000000000" pitchFamily="65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76200" dist="266700" dir="7680000" sy="30000" kx="1300200" algn="ctr" rotWithShape="0">
                    <a:prstClr val="black">
                      <a:lumMod val="85000"/>
                      <a:lumOff val="15000"/>
                      <a:alpha val="40000"/>
                    </a:prstClr>
                  </a:outerShdw>
                </a:effectLst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2018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76200" dist="266700" dir="7680000" sy="30000" kx="1300200" algn="ctr" rotWithShape="0">
                  <a:prstClr val="black">
                    <a:lumMod val="85000"/>
                    <a:lumOff val="15000"/>
                    <a:alpha val="40000"/>
                  </a:prstClr>
                </a:outerShdw>
              </a:effectLst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0E2B02D-95A7-D20A-0D4C-E3A33AE3ECB6}"/>
              </a:ext>
            </a:extLst>
          </p:cNvPr>
          <p:cNvSpPr txBox="1"/>
          <p:nvPr/>
        </p:nvSpPr>
        <p:spPr>
          <a:xfrm>
            <a:off x="212681" y="4331816"/>
            <a:ext cx="1059449" cy="523220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4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76200" dist="266700" dir="7680000" sy="30000" kx="1300200" algn="ctr" rotWithShape="0">
                    <a:prstClr val="black">
                      <a:lumMod val="85000"/>
                      <a:lumOff val="15000"/>
                      <a:alpha val="40000"/>
                    </a:prstClr>
                  </a:outerShdw>
                </a:effectLst>
                <a:uLnTx/>
                <a:uFillTx/>
                <a:latin typeface="方正综艺简体" panose="03000509000000000000" pitchFamily="65" charset="-122"/>
                <a:ea typeface="方正综艺简体" panose="03000509000000000000" pitchFamily="65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3E87E8"/>
                    </a:gs>
                    <a:gs pos="80000">
                      <a:srgbClr val="1A39C5"/>
                    </a:gs>
                  </a:gsLst>
                  <a:lin ang="2700000" scaled="1"/>
                  <a:tileRect/>
                </a:gradFill>
                <a:effectLst>
                  <a:outerShdw blurRad="76200" dist="266700" dir="7680000" sy="30000" kx="1300200" algn="ctr" rotWithShape="0">
                    <a:prstClr val="black">
                      <a:lumMod val="85000"/>
                      <a:lumOff val="15000"/>
                      <a:alpha val="40000"/>
                    </a:prstClr>
                  </a:outerShdw>
                </a:effectLst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2015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3E87E8"/>
                  </a:gs>
                  <a:gs pos="80000">
                    <a:srgbClr val="1A39C5"/>
                  </a:gs>
                </a:gsLst>
                <a:lin ang="2700000" scaled="1"/>
                <a:tileRect/>
              </a:gradFill>
              <a:effectLst>
                <a:outerShdw blurRad="76200" dist="266700" dir="7680000" sy="30000" kx="1300200" algn="ctr" rotWithShape="0">
                  <a:prstClr val="black">
                    <a:lumMod val="85000"/>
                    <a:lumOff val="15000"/>
                    <a:alpha val="40000"/>
                  </a:prstClr>
                </a:outerShdw>
              </a:effectLst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53C8518-A83C-5F74-9A5A-9F550455A5CF}"/>
              </a:ext>
            </a:extLst>
          </p:cNvPr>
          <p:cNvSpPr txBox="1"/>
          <p:nvPr/>
        </p:nvSpPr>
        <p:spPr>
          <a:xfrm>
            <a:off x="5641725" y="3743179"/>
            <a:ext cx="1151299" cy="523220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3E87E8"/>
                    </a:gs>
                    <a:gs pos="80000">
                      <a:srgbClr val="1A39C5"/>
                    </a:gs>
                  </a:gsLst>
                  <a:lin ang="2700000" scaled="1"/>
                  <a:tileRect/>
                </a:gradFill>
                <a:effectLst>
                  <a:outerShdw blurRad="76200" dist="266700" dir="7680000" sy="30000" kx="1300200" algn="ctr" rotWithShape="0">
                    <a:prstClr val="black">
                      <a:lumMod val="85000"/>
                      <a:lumOff val="15000"/>
                      <a:alpha val="40000"/>
                    </a:prstClr>
                  </a:outerShdw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en-US" altLang="zh-CN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2014</a:t>
            </a:r>
            <a:endParaRPr lang="zh-CN" altLang="en-US" dirty="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5228A26-3D1F-83D3-29BA-AC047D35214D}"/>
              </a:ext>
            </a:extLst>
          </p:cNvPr>
          <p:cNvSpPr txBox="1"/>
          <p:nvPr/>
        </p:nvSpPr>
        <p:spPr>
          <a:xfrm>
            <a:off x="2616416" y="3653560"/>
            <a:ext cx="1151299" cy="523220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3E87E8"/>
                    </a:gs>
                    <a:gs pos="80000">
                      <a:srgbClr val="1A39C5"/>
                    </a:gs>
                  </a:gsLst>
                  <a:lin ang="2700000" scaled="1"/>
                  <a:tileRect/>
                </a:gradFill>
                <a:effectLst>
                  <a:outerShdw blurRad="76200" dist="266700" dir="7680000" sy="30000" kx="1300200" algn="ctr" rotWithShape="0">
                    <a:prstClr val="black">
                      <a:lumMod val="85000"/>
                      <a:lumOff val="15000"/>
                      <a:alpha val="40000"/>
                    </a:prstClr>
                  </a:outerShdw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en-US" altLang="zh-CN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2013</a:t>
            </a:r>
            <a:endParaRPr lang="zh-CN" altLang="en-US" dirty="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4F8FED6-0E20-24A9-4932-143B0AF420C8}"/>
              </a:ext>
            </a:extLst>
          </p:cNvPr>
          <p:cNvGrpSpPr/>
          <p:nvPr/>
        </p:nvGrpSpPr>
        <p:grpSpPr>
          <a:xfrm>
            <a:off x="7335639" y="3953954"/>
            <a:ext cx="2150860" cy="1194686"/>
            <a:chOff x="7335639" y="3953954"/>
            <a:chExt cx="2150860" cy="1194686"/>
          </a:xfrm>
        </p:grpSpPr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06E352E0-3A12-1F0B-A222-8DD14E74E4A8}"/>
                </a:ext>
              </a:extLst>
            </p:cNvPr>
            <p:cNvSpPr/>
            <p:nvPr/>
          </p:nvSpPr>
          <p:spPr>
            <a:xfrm flipH="1">
              <a:off x="7335639" y="4096865"/>
              <a:ext cx="83881" cy="888015"/>
            </a:xfrm>
            <a:custGeom>
              <a:avLst/>
              <a:gdLst>
                <a:gd name="connsiteX0" fmla="*/ 0 w 0"/>
                <a:gd name="connsiteY0" fmla="*/ 1249680 h 1249680"/>
                <a:gd name="connsiteX1" fmla="*/ 0 w 0"/>
                <a:gd name="connsiteY1" fmla="*/ 0 h 124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249680">
                  <a:moveTo>
                    <a:pt x="0" y="1249680"/>
                  </a:moveTo>
                  <a:lnTo>
                    <a:pt x="0" y="0"/>
                  </a:lnTo>
                </a:path>
              </a:pathLst>
            </a:custGeom>
            <a:noFill/>
            <a:ln>
              <a:gradFill>
                <a:gsLst>
                  <a:gs pos="0">
                    <a:srgbClr val="1E39C5"/>
                  </a:gs>
                  <a:gs pos="100000">
                    <a:srgbClr val="1E39C5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E6BC68BF-FC11-2D94-38EC-2C2D22099EA8}"/>
                </a:ext>
              </a:extLst>
            </p:cNvPr>
            <p:cNvSpPr/>
            <p:nvPr/>
          </p:nvSpPr>
          <p:spPr>
            <a:xfrm>
              <a:off x="7354719" y="3967264"/>
              <a:ext cx="129601" cy="129601"/>
            </a:xfrm>
            <a:prstGeom prst="ellipse">
              <a:avLst/>
            </a:prstGeom>
            <a:gradFill>
              <a:gsLst>
                <a:gs pos="0">
                  <a:srgbClr val="8DBAF5"/>
                </a:gs>
                <a:gs pos="65000">
                  <a:srgbClr val="1E39C5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957C83DC-6FE4-C5A9-EEF2-918E0F3A41F1}"/>
                </a:ext>
              </a:extLst>
            </p:cNvPr>
            <p:cNvSpPr txBox="1"/>
            <p:nvPr/>
          </p:nvSpPr>
          <p:spPr>
            <a:xfrm>
              <a:off x="7484320" y="3953954"/>
              <a:ext cx="2002179" cy="898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just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r>
                <a:rPr lang="zh-CN" altLang="en-US"/>
                <a:t>单击此处输入你的正文，文字是您思想的提炼，为了最终演示发布的良好效果</a:t>
              </a:r>
            </a:p>
          </p:txBody>
        </p:sp>
      </p:grpSp>
      <p:sp>
        <p:nvSpPr>
          <p:cNvPr id="103" name="文本框 102">
            <a:extLst>
              <a:ext uri="{FF2B5EF4-FFF2-40B4-BE49-F238E27FC236}">
                <a16:creationId xmlns:a16="http://schemas.microsoft.com/office/drawing/2014/main" id="{4AB05FB8-515A-7508-53DF-359988E55722}"/>
              </a:ext>
            </a:extLst>
          </p:cNvPr>
          <p:cNvSpPr txBox="1"/>
          <p:nvPr/>
        </p:nvSpPr>
        <p:spPr>
          <a:xfrm>
            <a:off x="409575" y="308477"/>
            <a:ext cx="2927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3E87E8"/>
                    </a:gs>
                    <a:gs pos="80000">
                      <a:srgbClr val="1A32C5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企业合作历程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8863DFEB-5BA0-304F-1ACB-52AFAFB670B3}"/>
              </a:ext>
            </a:extLst>
          </p:cNvPr>
          <p:cNvSpPr txBox="1"/>
          <p:nvPr/>
        </p:nvSpPr>
        <p:spPr>
          <a:xfrm>
            <a:off x="409575" y="913824"/>
            <a:ext cx="28765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ENTERPRISE COOPERATION PROCESS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74D8F6B-9AA2-A09B-5008-05FB1FE4686C}"/>
              </a:ext>
            </a:extLst>
          </p:cNvPr>
          <p:cNvGrpSpPr/>
          <p:nvPr/>
        </p:nvGrpSpPr>
        <p:grpSpPr>
          <a:xfrm>
            <a:off x="677604" y="2251127"/>
            <a:ext cx="2131780" cy="2076827"/>
            <a:chOff x="677604" y="2251127"/>
            <a:chExt cx="2131780" cy="2076827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ACE938C-548A-F6A9-26BD-704B56C86635}"/>
                </a:ext>
              </a:extLst>
            </p:cNvPr>
            <p:cNvSpPr/>
            <p:nvPr/>
          </p:nvSpPr>
          <p:spPr>
            <a:xfrm flipH="1">
              <a:off x="696686" y="2794575"/>
              <a:ext cx="45719" cy="1533379"/>
            </a:xfrm>
            <a:custGeom>
              <a:avLst/>
              <a:gdLst>
                <a:gd name="connsiteX0" fmla="*/ 0 w 0"/>
                <a:gd name="connsiteY0" fmla="*/ 1249680 h 1249680"/>
                <a:gd name="connsiteX1" fmla="*/ 0 w 0"/>
                <a:gd name="connsiteY1" fmla="*/ 0 h 124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249680">
                  <a:moveTo>
                    <a:pt x="0" y="1249680"/>
                  </a:moveTo>
                  <a:lnTo>
                    <a:pt x="0" y="0"/>
                  </a:lnTo>
                </a:path>
              </a:pathLst>
            </a:custGeom>
            <a:noFill/>
            <a:ln>
              <a:gradFill>
                <a:gsLst>
                  <a:gs pos="0">
                    <a:srgbClr val="1E39C5"/>
                  </a:gs>
                  <a:gs pos="100000">
                    <a:srgbClr val="1E39C5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9B6692E7-DE11-BBA4-EF50-1706BA911124}"/>
                </a:ext>
              </a:extLst>
            </p:cNvPr>
            <p:cNvSpPr/>
            <p:nvPr/>
          </p:nvSpPr>
          <p:spPr>
            <a:xfrm>
              <a:off x="677604" y="2664974"/>
              <a:ext cx="129601" cy="129601"/>
            </a:xfrm>
            <a:prstGeom prst="ellipse">
              <a:avLst/>
            </a:prstGeom>
            <a:gradFill>
              <a:gsLst>
                <a:gs pos="0">
                  <a:srgbClr val="8DBAF5"/>
                </a:gs>
                <a:gs pos="65000">
                  <a:srgbClr val="1E39C5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EDCC39A-4083-3810-737E-0F2B229ACC1F}"/>
                </a:ext>
              </a:extLst>
            </p:cNvPr>
            <p:cNvSpPr txBox="1"/>
            <p:nvPr/>
          </p:nvSpPr>
          <p:spPr>
            <a:xfrm>
              <a:off x="807205" y="2656904"/>
              <a:ext cx="2002179" cy="1194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单击此处输入你的正文，文字是您思想的提炼，为了最终演示发布的良好效果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E6D4AF2-1839-01DB-E250-43EBF29AAA8A}"/>
                </a:ext>
              </a:extLst>
            </p:cNvPr>
            <p:cNvSpPr txBox="1"/>
            <p:nvPr/>
          </p:nvSpPr>
          <p:spPr>
            <a:xfrm>
              <a:off x="807205" y="2251127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8DBAF5"/>
                      </a:gs>
                      <a:gs pos="65000">
                        <a:srgbClr val="1E39C5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关键词标题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488B722-4E12-4C75-CFDA-C2680BBFE47E}"/>
              </a:ext>
            </a:extLst>
          </p:cNvPr>
          <p:cNvGrpSpPr/>
          <p:nvPr/>
        </p:nvGrpSpPr>
        <p:grpSpPr>
          <a:xfrm>
            <a:off x="3150124" y="1720994"/>
            <a:ext cx="2141480" cy="1753200"/>
            <a:chOff x="3150124" y="1720994"/>
            <a:chExt cx="2141480" cy="1753200"/>
          </a:xfrm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535425A3-247C-E4AC-411A-AF05DC954CD9}"/>
                </a:ext>
              </a:extLst>
            </p:cNvPr>
            <p:cNvSpPr/>
            <p:nvPr/>
          </p:nvSpPr>
          <p:spPr>
            <a:xfrm>
              <a:off x="3214924" y="2258775"/>
              <a:ext cx="83884" cy="1215419"/>
            </a:xfrm>
            <a:custGeom>
              <a:avLst/>
              <a:gdLst>
                <a:gd name="connsiteX0" fmla="*/ 0 w 0"/>
                <a:gd name="connsiteY0" fmla="*/ 1249680 h 1249680"/>
                <a:gd name="connsiteX1" fmla="*/ 0 w 0"/>
                <a:gd name="connsiteY1" fmla="*/ 0 h 124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249680">
                  <a:moveTo>
                    <a:pt x="0" y="1249680"/>
                  </a:moveTo>
                  <a:lnTo>
                    <a:pt x="0" y="0"/>
                  </a:lnTo>
                </a:path>
              </a:pathLst>
            </a:custGeom>
            <a:noFill/>
            <a:ln>
              <a:gradFill>
                <a:gsLst>
                  <a:gs pos="0">
                    <a:srgbClr val="1E39C5"/>
                  </a:gs>
                  <a:gs pos="100000">
                    <a:srgbClr val="1E39C5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DE0439A1-08BA-8DFA-CAEA-EBE6E1B067DC}"/>
                </a:ext>
              </a:extLst>
            </p:cNvPr>
            <p:cNvSpPr/>
            <p:nvPr/>
          </p:nvSpPr>
          <p:spPr>
            <a:xfrm>
              <a:off x="3150124" y="2129174"/>
              <a:ext cx="129601" cy="129601"/>
            </a:xfrm>
            <a:prstGeom prst="ellipse">
              <a:avLst/>
            </a:prstGeom>
            <a:gradFill>
              <a:gsLst>
                <a:gs pos="0">
                  <a:srgbClr val="8DBAF5"/>
                </a:gs>
                <a:gs pos="65000">
                  <a:srgbClr val="1E39C5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6CB1BAC7-F6AF-714A-4009-E603938E5772}"/>
                </a:ext>
              </a:extLst>
            </p:cNvPr>
            <p:cNvSpPr txBox="1"/>
            <p:nvPr/>
          </p:nvSpPr>
          <p:spPr>
            <a:xfrm>
              <a:off x="3289425" y="2121104"/>
              <a:ext cx="2002179" cy="898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just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r>
                <a:rPr lang="zh-CN" altLang="en-US"/>
                <a:t>单击此处输入你的正文，文字是您思想的提炼，为了最终演示发布的良好效果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92DC177-6A9A-BB2E-1A4E-86CE9B77A6DE}"/>
                </a:ext>
              </a:extLst>
            </p:cNvPr>
            <p:cNvSpPr txBox="1"/>
            <p:nvPr/>
          </p:nvSpPr>
          <p:spPr>
            <a:xfrm>
              <a:off x="3289425" y="1720994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8DBAF5"/>
                      </a:gs>
                      <a:gs pos="65000">
                        <a:srgbClr val="1E39C5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zh-CN" altLang="en-US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关键词标题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C5B8CCEC-5F84-82EF-96C8-5E014F3A7DDB}"/>
              </a:ext>
            </a:extLst>
          </p:cNvPr>
          <p:cNvGrpSpPr/>
          <p:nvPr/>
        </p:nvGrpSpPr>
        <p:grpSpPr>
          <a:xfrm>
            <a:off x="6156351" y="1567803"/>
            <a:ext cx="2150862" cy="2223147"/>
            <a:chOff x="6156351" y="1567803"/>
            <a:chExt cx="2150862" cy="2223147"/>
          </a:xfrm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5EFC5529-0326-ECDA-B6FF-7F4C54842FDA}"/>
                </a:ext>
              </a:extLst>
            </p:cNvPr>
            <p:cNvSpPr/>
            <p:nvPr/>
          </p:nvSpPr>
          <p:spPr>
            <a:xfrm flipH="1">
              <a:off x="6156351" y="2096721"/>
              <a:ext cx="83882" cy="1694229"/>
            </a:xfrm>
            <a:custGeom>
              <a:avLst/>
              <a:gdLst>
                <a:gd name="connsiteX0" fmla="*/ 0 w 0"/>
                <a:gd name="connsiteY0" fmla="*/ 1249680 h 1249680"/>
                <a:gd name="connsiteX1" fmla="*/ 0 w 0"/>
                <a:gd name="connsiteY1" fmla="*/ 0 h 124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249680">
                  <a:moveTo>
                    <a:pt x="0" y="1249680"/>
                  </a:moveTo>
                  <a:lnTo>
                    <a:pt x="0" y="0"/>
                  </a:lnTo>
                </a:path>
              </a:pathLst>
            </a:custGeom>
            <a:noFill/>
            <a:ln>
              <a:gradFill>
                <a:gsLst>
                  <a:gs pos="0">
                    <a:srgbClr val="1E39C5"/>
                  </a:gs>
                  <a:gs pos="100000">
                    <a:srgbClr val="1E39C5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861AFC1D-AC2D-6950-83B5-D2AC2232537D}"/>
                </a:ext>
              </a:extLst>
            </p:cNvPr>
            <p:cNvSpPr/>
            <p:nvPr/>
          </p:nvSpPr>
          <p:spPr>
            <a:xfrm>
              <a:off x="6175433" y="1967120"/>
              <a:ext cx="129601" cy="129601"/>
            </a:xfrm>
            <a:prstGeom prst="ellipse">
              <a:avLst/>
            </a:prstGeom>
            <a:gradFill>
              <a:gsLst>
                <a:gs pos="0">
                  <a:srgbClr val="8DBAF5"/>
                </a:gs>
                <a:gs pos="65000">
                  <a:srgbClr val="1E39C5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7B871AE7-88D7-9B36-F787-79FBFBDE13EC}"/>
                </a:ext>
              </a:extLst>
            </p:cNvPr>
            <p:cNvSpPr txBox="1"/>
            <p:nvPr/>
          </p:nvSpPr>
          <p:spPr>
            <a:xfrm>
              <a:off x="6305034" y="1967120"/>
              <a:ext cx="2002179" cy="898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just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r>
                <a:rPr lang="zh-CN" altLang="en-US"/>
                <a:t>单击此处输入你的正文，文字是您思想的提炼，为了最终演示发布的良好效果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6296957-202A-E2AC-B189-7C81D1FD9845}"/>
                </a:ext>
              </a:extLst>
            </p:cNvPr>
            <p:cNvSpPr txBox="1"/>
            <p:nvPr/>
          </p:nvSpPr>
          <p:spPr>
            <a:xfrm>
              <a:off x="6305034" y="1567803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8DBAF5"/>
                      </a:gs>
                      <a:gs pos="65000">
                        <a:srgbClr val="1E39C5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zh-CN" altLang="en-US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关键词标题</a:t>
              </a:r>
            </a:p>
          </p:txBody>
        </p:sp>
      </p:grp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345647A2-DC3C-8D2A-9B12-E3D64962CF24}"/>
              </a:ext>
            </a:extLst>
          </p:cNvPr>
          <p:cNvSpPr/>
          <p:nvPr/>
        </p:nvSpPr>
        <p:spPr>
          <a:xfrm flipH="1">
            <a:off x="9761931" y="3651108"/>
            <a:ext cx="45719" cy="1533379"/>
          </a:xfrm>
          <a:custGeom>
            <a:avLst/>
            <a:gdLst>
              <a:gd name="connsiteX0" fmla="*/ 0 w 0"/>
              <a:gd name="connsiteY0" fmla="*/ 1249680 h 1249680"/>
              <a:gd name="connsiteX1" fmla="*/ 0 w 0"/>
              <a:gd name="connsiteY1" fmla="*/ 0 h 1249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249680">
                <a:moveTo>
                  <a:pt x="0" y="1249680"/>
                </a:moveTo>
                <a:lnTo>
                  <a:pt x="0" y="0"/>
                </a:lnTo>
              </a:path>
            </a:pathLst>
          </a:custGeom>
          <a:noFill/>
          <a:ln>
            <a:gradFill>
              <a:gsLst>
                <a:gs pos="0">
                  <a:srgbClr val="1E39C5"/>
                </a:gs>
                <a:gs pos="100000">
                  <a:srgbClr val="1E39C5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id="{456440AF-CC48-DB79-851A-7747D0CD3257}"/>
              </a:ext>
            </a:extLst>
          </p:cNvPr>
          <p:cNvSpPr/>
          <p:nvPr/>
        </p:nvSpPr>
        <p:spPr>
          <a:xfrm>
            <a:off x="9742849" y="3521507"/>
            <a:ext cx="129601" cy="129601"/>
          </a:xfrm>
          <a:prstGeom prst="ellipse">
            <a:avLst/>
          </a:prstGeom>
          <a:gradFill>
            <a:gsLst>
              <a:gs pos="0">
                <a:srgbClr val="8DBAF5"/>
              </a:gs>
              <a:gs pos="65000">
                <a:srgbClr val="1E39C5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898C831A-2023-D9B6-5B98-3FB0C78ABDE4}"/>
              </a:ext>
            </a:extLst>
          </p:cNvPr>
          <p:cNvSpPr txBox="1"/>
          <p:nvPr/>
        </p:nvSpPr>
        <p:spPr>
          <a:xfrm>
            <a:off x="9859348" y="3513437"/>
            <a:ext cx="2002179" cy="898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/>
              <a:t>单击此处输入你的正文，文字是您思想的提炼，为了最终演示发布的良好效果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F0F7BE0-2B96-F787-1222-BAB7581AD13B}"/>
              </a:ext>
            </a:extLst>
          </p:cNvPr>
          <p:cNvSpPr txBox="1"/>
          <p:nvPr/>
        </p:nvSpPr>
        <p:spPr>
          <a:xfrm>
            <a:off x="9859348" y="3112829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8DBAF5"/>
                    </a:gs>
                    <a:gs pos="65000">
                      <a:srgbClr val="1E39C5"/>
                    </a:gs>
                  </a:gsLst>
                  <a:lin ang="2700000" scaled="1"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关键词标题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DD7EF46-89FB-ADA7-372B-54990D7CB528}"/>
              </a:ext>
            </a:extLst>
          </p:cNvPr>
          <p:cNvSpPr txBox="1"/>
          <p:nvPr/>
        </p:nvSpPr>
        <p:spPr>
          <a:xfrm>
            <a:off x="7483998" y="354552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8DBAF5"/>
                    </a:gs>
                    <a:gs pos="65000">
                      <a:srgbClr val="1E39C5"/>
                    </a:gs>
                  </a:gsLst>
                  <a:lin ang="2700000" scaled="1"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关键词标题</a:t>
            </a:r>
          </a:p>
        </p:txBody>
      </p:sp>
    </p:spTree>
    <p:extLst>
      <p:ext uri="{BB962C8B-B14F-4D97-AF65-F5344CB8AC3E}">
        <p14:creationId xmlns:p14="http://schemas.microsoft.com/office/powerpoint/2010/main" val="7635272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C62B9E7-D23A-B192-F389-A3EE37A3140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4949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3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张德军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579F9B7E-557D-AE5D-2C31-E093CA80AE4A}"/>
              </a:ext>
            </a:extLst>
          </p:cNvPr>
          <p:cNvSpPr/>
          <p:nvPr/>
        </p:nvSpPr>
        <p:spPr>
          <a:xfrm>
            <a:off x="4680858" y="0"/>
            <a:ext cx="7511142" cy="6858000"/>
          </a:xfrm>
          <a:custGeom>
            <a:avLst/>
            <a:gdLst>
              <a:gd name="connsiteX0" fmla="*/ 0 w 7511142"/>
              <a:gd name="connsiteY0" fmla="*/ 0 h 6858000"/>
              <a:gd name="connsiteX1" fmla="*/ 7511142 w 7511142"/>
              <a:gd name="connsiteY1" fmla="*/ 0 h 6858000"/>
              <a:gd name="connsiteX2" fmla="*/ 7511142 w 7511142"/>
              <a:gd name="connsiteY2" fmla="*/ 1562099 h 6858000"/>
              <a:gd name="connsiteX3" fmla="*/ 4863192 w 7511142"/>
              <a:gd name="connsiteY3" fmla="*/ 6858000 h 6858000"/>
              <a:gd name="connsiteX4" fmla="*/ 3538000 w 7511142"/>
              <a:gd name="connsiteY4" fmla="*/ 6858000 h 6858000"/>
              <a:gd name="connsiteX5" fmla="*/ 614820 w 7511142"/>
              <a:gd name="connsiteY5" fmla="*/ 1011640 h 6858000"/>
              <a:gd name="connsiteX6" fmla="*/ 505820 w 7511142"/>
              <a:gd name="connsiteY6" fmla="*/ 10116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11142" h="6858000">
                <a:moveTo>
                  <a:pt x="0" y="0"/>
                </a:moveTo>
                <a:lnTo>
                  <a:pt x="7511142" y="0"/>
                </a:lnTo>
                <a:lnTo>
                  <a:pt x="7511142" y="1562099"/>
                </a:lnTo>
                <a:lnTo>
                  <a:pt x="4863192" y="6858000"/>
                </a:lnTo>
                <a:lnTo>
                  <a:pt x="3538000" y="6858000"/>
                </a:lnTo>
                <a:lnTo>
                  <a:pt x="614820" y="1011640"/>
                </a:lnTo>
                <a:lnTo>
                  <a:pt x="505820" y="1011640"/>
                </a:lnTo>
                <a:close/>
              </a:path>
            </a:pathLst>
          </a:custGeom>
          <a:solidFill>
            <a:srgbClr val="0EAFFD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A86B7952-0A4B-AEC3-1702-6D3B5D9AA8C8}"/>
              </a:ext>
            </a:extLst>
          </p:cNvPr>
          <p:cNvSpPr/>
          <p:nvPr/>
        </p:nvSpPr>
        <p:spPr>
          <a:xfrm>
            <a:off x="4972051" y="0"/>
            <a:ext cx="7219949" cy="6858000"/>
          </a:xfrm>
          <a:custGeom>
            <a:avLst/>
            <a:gdLst>
              <a:gd name="connsiteX0" fmla="*/ 0 w 7219949"/>
              <a:gd name="connsiteY0" fmla="*/ 0 h 6858000"/>
              <a:gd name="connsiteX1" fmla="*/ 7219949 w 7219949"/>
              <a:gd name="connsiteY1" fmla="*/ 0 h 6858000"/>
              <a:gd name="connsiteX2" fmla="*/ 7219949 w 7219949"/>
              <a:gd name="connsiteY2" fmla="*/ 2686050 h 6858000"/>
              <a:gd name="connsiteX3" fmla="*/ 5133974 w 7219949"/>
              <a:gd name="connsiteY3" fmla="*/ 6858000 h 6858000"/>
              <a:gd name="connsiteX4" fmla="*/ 3428999 w 721994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9949" h="6858000">
                <a:moveTo>
                  <a:pt x="0" y="0"/>
                </a:moveTo>
                <a:lnTo>
                  <a:pt x="7219949" y="0"/>
                </a:lnTo>
                <a:lnTo>
                  <a:pt x="7219949" y="2686050"/>
                </a:lnTo>
                <a:lnTo>
                  <a:pt x="5133974" y="6858000"/>
                </a:lnTo>
                <a:lnTo>
                  <a:pt x="3428999" y="6858000"/>
                </a:lnTo>
                <a:close/>
              </a:path>
            </a:pathLst>
          </a:custGeom>
          <a:solidFill>
            <a:srgbClr val="0062B4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58" name="流程图: 合并 57">
            <a:extLst>
              <a:ext uri="{FF2B5EF4-FFF2-40B4-BE49-F238E27FC236}">
                <a16:creationId xmlns:a16="http://schemas.microsoft.com/office/drawing/2014/main" id="{D689F8DA-1AD2-896A-E87B-D12EFD5B0F3A}"/>
              </a:ext>
            </a:extLst>
          </p:cNvPr>
          <p:cNvSpPr/>
          <p:nvPr/>
        </p:nvSpPr>
        <p:spPr>
          <a:xfrm rot="10800000">
            <a:off x="7129628" y="5238000"/>
            <a:ext cx="1764000" cy="1620000"/>
          </a:xfrm>
          <a:prstGeom prst="flowChartMerge">
            <a:avLst/>
          </a:prstGeom>
          <a:solidFill>
            <a:srgbClr val="0062B4">
              <a:lumMod val="75000"/>
            </a:srgbClr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041B95E6-67C4-2F84-9539-35440274CAB7}"/>
              </a:ext>
            </a:extLst>
          </p:cNvPr>
          <p:cNvSpPr/>
          <p:nvPr/>
        </p:nvSpPr>
        <p:spPr>
          <a:xfrm>
            <a:off x="6875228" y="2"/>
            <a:ext cx="5316772" cy="6857998"/>
          </a:xfrm>
          <a:custGeom>
            <a:avLst/>
            <a:gdLst>
              <a:gd name="connsiteX0" fmla="*/ 1771628 w 5316772"/>
              <a:gd name="connsiteY0" fmla="*/ 0 h 6857998"/>
              <a:gd name="connsiteX1" fmla="*/ 5316772 w 5316772"/>
              <a:gd name="connsiteY1" fmla="*/ 0 h 6857998"/>
              <a:gd name="connsiteX2" fmla="*/ 5316772 w 5316772"/>
              <a:gd name="connsiteY2" fmla="*/ 6857998 h 6857998"/>
              <a:gd name="connsiteX3" fmla="*/ 1771628 w 5316772"/>
              <a:gd name="connsiteY3" fmla="*/ 6857998 h 6857998"/>
              <a:gd name="connsiteX4" fmla="*/ 0 w 5316772"/>
              <a:gd name="connsiteY4" fmla="*/ 3428999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16772" h="6857998">
                <a:moveTo>
                  <a:pt x="1771628" y="0"/>
                </a:moveTo>
                <a:lnTo>
                  <a:pt x="5316772" y="0"/>
                </a:lnTo>
                <a:lnTo>
                  <a:pt x="5316772" y="6857998"/>
                </a:lnTo>
                <a:lnTo>
                  <a:pt x="1771628" y="6857998"/>
                </a:lnTo>
                <a:lnTo>
                  <a:pt x="0" y="3428999"/>
                </a:lnTo>
                <a:close/>
              </a:path>
            </a:pathLst>
          </a:custGeom>
          <a:solidFill>
            <a:srgbClr val="0EAFFD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id="{9DEAF792-15D0-968C-E491-ECA43B5399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00600" y="7937"/>
            <a:ext cx="5091400" cy="6850064"/>
          </a:xfrm>
          <a:custGeom>
            <a:avLst/>
            <a:gdLst>
              <a:gd name="connsiteX0" fmla="*/ 1734385 w 5091400"/>
              <a:gd name="connsiteY0" fmla="*/ 0 h 6850064"/>
              <a:gd name="connsiteX1" fmla="*/ 5091400 w 5091400"/>
              <a:gd name="connsiteY1" fmla="*/ 0 h 6850064"/>
              <a:gd name="connsiteX2" fmla="*/ 5091400 w 5091400"/>
              <a:gd name="connsiteY2" fmla="*/ 6850064 h 6850064"/>
              <a:gd name="connsiteX3" fmla="*/ 1734385 w 5091400"/>
              <a:gd name="connsiteY3" fmla="*/ 6850064 h 6850064"/>
              <a:gd name="connsiteX4" fmla="*/ 0 w 5091400"/>
              <a:gd name="connsiteY4" fmla="*/ 3425032 h 6850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1400" h="6850064">
                <a:moveTo>
                  <a:pt x="1734385" y="0"/>
                </a:moveTo>
                <a:lnTo>
                  <a:pt x="5091400" y="0"/>
                </a:lnTo>
                <a:lnTo>
                  <a:pt x="5091400" y="6850064"/>
                </a:lnTo>
                <a:lnTo>
                  <a:pt x="1734385" y="6850064"/>
                </a:lnTo>
                <a:lnTo>
                  <a:pt x="0" y="3425032"/>
                </a:lnTo>
                <a:close/>
              </a:path>
            </a:pathLst>
          </a:custGeom>
        </p:spPr>
      </p:pic>
      <p:grpSp>
        <p:nvGrpSpPr>
          <p:cNvPr id="61" name="组合 60">
            <a:extLst>
              <a:ext uri="{FF2B5EF4-FFF2-40B4-BE49-F238E27FC236}">
                <a16:creationId xmlns:a16="http://schemas.microsoft.com/office/drawing/2014/main" id="{8765ECA3-F605-21F9-4CE8-32A5EF9DF0BC}"/>
              </a:ext>
            </a:extLst>
          </p:cNvPr>
          <p:cNvGrpSpPr/>
          <p:nvPr/>
        </p:nvGrpSpPr>
        <p:grpSpPr>
          <a:xfrm>
            <a:off x="3643175" y="514487"/>
            <a:ext cx="896362" cy="212237"/>
            <a:chOff x="3643175" y="514487"/>
            <a:chExt cx="896362" cy="212237"/>
          </a:xfrm>
          <a:solidFill>
            <a:srgbClr val="0062B4"/>
          </a:solidFill>
        </p:grpSpPr>
        <p:sp>
          <p:nvSpPr>
            <p:cNvPr id="62" name="平行四边形 61">
              <a:extLst>
                <a:ext uri="{FF2B5EF4-FFF2-40B4-BE49-F238E27FC236}">
                  <a16:creationId xmlns:a16="http://schemas.microsoft.com/office/drawing/2014/main" id="{1185F421-CBB6-2D80-0CEE-B9ACF3079978}"/>
                </a:ext>
              </a:extLst>
            </p:cNvPr>
            <p:cNvSpPr/>
            <p:nvPr/>
          </p:nvSpPr>
          <p:spPr>
            <a:xfrm rot="10800000" flipV="1">
              <a:off x="3643175" y="514487"/>
              <a:ext cx="138250" cy="212237"/>
            </a:xfrm>
            <a:prstGeom prst="parallelogram">
              <a:avLst>
                <a:gd name="adj" fmla="val 79068"/>
              </a:avLst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63" name="平行四边形 62">
              <a:extLst>
                <a:ext uri="{FF2B5EF4-FFF2-40B4-BE49-F238E27FC236}">
                  <a16:creationId xmlns:a16="http://schemas.microsoft.com/office/drawing/2014/main" id="{BA28DE65-3C7B-E31A-71EC-613FE4806B6A}"/>
                </a:ext>
              </a:extLst>
            </p:cNvPr>
            <p:cNvSpPr/>
            <p:nvPr/>
          </p:nvSpPr>
          <p:spPr>
            <a:xfrm rot="10800000" flipV="1">
              <a:off x="3769527" y="514487"/>
              <a:ext cx="138250" cy="212237"/>
            </a:xfrm>
            <a:prstGeom prst="parallelogram">
              <a:avLst>
                <a:gd name="adj" fmla="val 79068"/>
              </a:avLst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64" name="平行四边形 63">
              <a:extLst>
                <a:ext uri="{FF2B5EF4-FFF2-40B4-BE49-F238E27FC236}">
                  <a16:creationId xmlns:a16="http://schemas.microsoft.com/office/drawing/2014/main" id="{4E0115AA-CB29-7556-9D37-ED16CF90E5D4}"/>
                </a:ext>
              </a:extLst>
            </p:cNvPr>
            <p:cNvSpPr/>
            <p:nvPr/>
          </p:nvSpPr>
          <p:spPr>
            <a:xfrm rot="10800000" flipV="1">
              <a:off x="3895879" y="514487"/>
              <a:ext cx="138250" cy="212237"/>
            </a:xfrm>
            <a:prstGeom prst="parallelogram">
              <a:avLst>
                <a:gd name="adj" fmla="val 79068"/>
              </a:avLst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65" name="平行四边形 64">
              <a:extLst>
                <a:ext uri="{FF2B5EF4-FFF2-40B4-BE49-F238E27FC236}">
                  <a16:creationId xmlns:a16="http://schemas.microsoft.com/office/drawing/2014/main" id="{B18BD102-DAF8-81A3-F392-873814A75391}"/>
                </a:ext>
              </a:extLst>
            </p:cNvPr>
            <p:cNvSpPr/>
            <p:nvPr/>
          </p:nvSpPr>
          <p:spPr>
            <a:xfrm rot="10800000" flipV="1">
              <a:off x="4022231" y="514487"/>
              <a:ext cx="138250" cy="212237"/>
            </a:xfrm>
            <a:prstGeom prst="parallelogram">
              <a:avLst>
                <a:gd name="adj" fmla="val 79068"/>
              </a:avLst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66" name="平行四边形 65">
              <a:extLst>
                <a:ext uri="{FF2B5EF4-FFF2-40B4-BE49-F238E27FC236}">
                  <a16:creationId xmlns:a16="http://schemas.microsoft.com/office/drawing/2014/main" id="{44B6C0B6-E001-A388-4026-1883E1B4E1C6}"/>
                </a:ext>
              </a:extLst>
            </p:cNvPr>
            <p:cNvSpPr/>
            <p:nvPr/>
          </p:nvSpPr>
          <p:spPr>
            <a:xfrm rot="10800000" flipV="1">
              <a:off x="4148583" y="514487"/>
              <a:ext cx="138250" cy="212237"/>
            </a:xfrm>
            <a:prstGeom prst="parallelogram">
              <a:avLst>
                <a:gd name="adj" fmla="val 79068"/>
              </a:avLst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67" name="平行四边形 66">
              <a:extLst>
                <a:ext uri="{FF2B5EF4-FFF2-40B4-BE49-F238E27FC236}">
                  <a16:creationId xmlns:a16="http://schemas.microsoft.com/office/drawing/2014/main" id="{6F075A9B-FB14-886B-F42E-7022545CA64F}"/>
                </a:ext>
              </a:extLst>
            </p:cNvPr>
            <p:cNvSpPr/>
            <p:nvPr/>
          </p:nvSpPr>
          <p:spPr>
            <a:xfrm rot="10800000" flipV="1">
              <a:off x="4274935" y="514487"/>
              <a:ext cx="138250" cy="212237"/>
            </a:xfrm>
            <a:prstGeom prst="parallelogram">
              <a:avLst>
                <a:gd name="adj" fmla="val 79068"/>
              </a:avLst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68" name="平行四边形 67">
              <a:extLst>
                <a:ext uri="{FF2B5EF4-FFF2-40B4-BE49-F238E27FC236}">
                  <a16:creationId xmlns:a16="http://schemas.microsoft.com/office/drawing/2014/main" id="{86C2D023-E098-ECE8-595C-AD848FB4C557}"/>
                </a:ext>
              </a:extLst>
            </p:cNvPr>
            <p:cNvSpPr/>
            <p:nvPr/>
          </p:nvSpPr>
          <p:spPr>
            <a:xfrm rot="10800000" flipV="1">
              <a:off x="4401287" y="514487"/>
              <a:ext cx="138250" cy="212237"/>
            </a:xfrm>
            <a:prstGeom prst="parallelogram">
              <a:avLst>
                <a:gd name="adj" fmla="val 79068"/>
              </a:avLst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sp>
        <p:nvSpPr>
          <p:cNvPr id="69" name="十字形 68">
            <a:extLst>
              <a:ext uri="{FF2B5EF4-FFF2-40B4-BE49-F238E27FC236}">
                <a16:creationId xmlns:a16="http://schemas.microsoft.com/office/drawing/2014/main" id="{3F0C704F-8B16-839A-9F08-850A965A80BA}"/>
              </a:ext>
            </a:extLst>
          </p:cNvPr>
          <p:cNvSpPr/>
          <p:nvPr/>
        </p:nvSpPr>
        <p:spPr>
          <a:xfrm rot="2700000">
            <a:off x="6029513" y="5170262"/>
            <a:ext cx="607263" cy="607263"/>
          </a:xfrm>
          <a:prstGeom prst="plus">
            <a:avLst>
              <a:gd name="adj" fmla="val 36900"/>
            </a:avLst>
          </a:prstGeom>
          <a:noFill/>
          <a:ln w="19050" cap="flat" cmpd="sng" algn="ctr">
            <a:solidFill>
              <a:srgbClr val="0062B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01331728-3578-BF4B-15EB-3BA00B37561C}"/>
              </a:ext>
            </a:extLst>
          </p:cNvPr>
          <p:cNvSpPr txBox="1"/>
          <p:nvPr/>
        </p:nvSpPr>
        <p:spPr>
          <a:xfrm>
            <a:off x="573415" y="2184400"/>
            <a:ext cx="2205732" cy="35086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altLang="zh-CN" sz="2280">
                <a:solidFill>
                  <a:srgbClr val="0062B4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20XX</a:t>
            </a:r>
            <a:r>
              <a:rPr lang="zh-CN" altLang="en-US" sz="2280">
                <a:solidFill>
                  <a:srgbClr val="0062B4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年</a:t>
            </a:r>
            <a:r>
              <a:rPr lang="zh-CN" altLang="en-US" sz="2280" dirty="0">
                <a:solidFill>
                  <a:srgbClr val="0062B4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规划项目</a:t>
            </a:r>
          </a:p>
        </p:txBody>
      </p: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6AB50615-99DE-9B06-55F3-DEA1D1C9C82C}"/>
              </a:ext>
            </a:extLst>
          </p:cNvPr>
          <p:cNvCxnSpPr>
            <a:cxnSpLocks/>
          </p:cNvCxnSpPr>
          <p:nvPr/>
        </p:nvCxnSpPr>
        <p:spPr>
          <a:xfrm>
            <a:off x="2695601" y="2359832"/>
            <a:ext cx="2232000" cy="0"/>
          </a:xfrm>
          <a:prstGeom prst="line">
            <a:avLst/>
          </a:prstGeom>
          <a:noFill/>
          <a:ln w="19050" cap="flat" cmpd="sng" algn="ctr">
            <a:solidFill>
              <a:srgbClr val="0062B4"/>
            </a:solidFill>
            <a:prstDash val="solid"/>
            <a:miter lim="800000"/>
          </a:ln>
          <a:effectLst/>
        </p:spPr>
      </p:cxnSp>
      <p:sp>
        <p:nvSpPr>
          <p:cNvPr id="72" name="等腰三角形 71">
            <a:extLst>
              <a:ext uri="{FF2B5EF4-FFF2-40B4-BE49-F238E27FC236}">
                <a16:creationId xmlns:a16="http://schemas.microsoft.com/office/drawing/2014/main" id="{46F5A73A-E98E-9915-2A45-D989F2933723}"/>
              </a:ext>
            </a:extLst>
          </p:cNvPr>
          <p:cNvSpPr/>
          <p:nvPr/>
        </p:nvSpPr>
        <p:spPr>
          <a:xfrm rot="5400000">
            <a:off x="5030362" y="2297816"/>
            <a:ext cx="143878" cy="124033"/>
          </a:xfrm>
          <a:prstGeom prst="triangle">
            <a:avLst/>
          </a:prstGeom>
          <a:solidFill>
            <a:srgbClr val="0062B4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73" name="等腰三角形 72">
            <a:extLst>
              <a:ext uri="{FF2B5EF4-FFF2-40B4-BE49-F238E27FC236}">
                <a16:creationId xmlns:a16="http://schemas.microsoft.com/office/drawing/2014/main" id="{8C30E6BE-D687-CFF6-8D85-CD9F36B8BF2B}"/>
              </a:ext>
            </a:extLst>
          </p:cNvPr>
          <p:cNvSpPr/>
          <p:nvPr/>
        </p:nvSpPr>
        <p:spPr>
          <a:xfrm rot="5400000">
            <a:off x="5208871" y="2297817"/>
            <a:ext cx="143878" cy="124033"/>
          </a:xfrm>
          <a:prstGeom prst="triangle">
            <a:avLst/>
          </a:prstGeom>
          <a:solidFill>
            <a:srgbClr val="0062B4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74" name="等腰三角形 73">
            <a:extLst>
              <a:ext uri="{FF2B5EF4-FFF2-40B4-BE49-F238E27FC236}">
                <a16:creationId xmlns:a16="http://schemas.microsoft.com/office/drawing/2014/main" id="{DC209BEC-53F0-398C-8857-9268046814D3}"/>
              </a:ext>
            </a:extLst>
          </p:cNvPr>
          <p:cNvSpPr/>
          <p:nvPr/>
        </p:nvSpPr>
        <p:spPr>
          <a:xfrm rot="5400000">
            <a:off x="5387380" y="2297818"/>
            <a:ext cx="143878" cy="124033"/>
          </a:xfrm>
          <a:prstGeom prst="triangle">
            <a:avLst/>
          </a:prstGeom>
          <a:solidFill>
            <a:srgbClr val="0062B4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63AA405C-9678-404A-6DAD-3E4DBC98161A}"/>
              </a:ext>
            </a:extLst>
          </p:cNvPr>
          <p:cNvSpPr txBox="1"/>
          <p:nvPr/>
        </p:nvSpPr>
        <p:spPr>
          <a:xfrm>
            <a:off x="574216" y="2624942"/>
            <a:ext cx="4095673" cy="70173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4560" dirty="0">
                <a:solidFill>
                  <a:srgbClr val="0062B4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商业项目计划书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BF387319-6FF0-4804-373B-D373334CDA3F}"/>
              </a:ext>
            </a:extLst>
          </p:cNvPr>
          <p:cNvSpPr txBox="1"/>
          <p:nvPr/>
        </p:nvSpPr>
        <p:spPr>
          <a:xfrm>
            <a:off x="573416" y="3326673"/>
            <a:ext cx="4007915" cy="46480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>
                <a:solidFill>
                  <a:srgbClr val="0062B4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440C928C-35D0-AB62-5CF4-AFC216F08E2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73416" y="4118081"/>
            <a:ext cx="2150705" cy="478486"/>
          </a:xfrm>
          <a:prstGeom prst="roundRect">
            <a:avLst>
              <a:gd name="adj" fmla="val 50000"/>
            </a:avLst>
          </a:prstGeom>
          <a:solidFill>
            <a:srgbClr val="0062B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868" tIns="43434" rIns="86868" bIns="43434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71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汇报</a:t>
            </a:r>
            <a:r>
              <a:rPr kumimoji="0" lang="zh-CN" altLang="en-US" sz="171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人：</a:t>
            </a:r>
            <a:r>
              <a:rPr kumimoji="0" lang="en-US" altLang="zh-CN" sz="171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XXX</a:t>
            </a:r>
            <a:endParaRPr kumimoji="0" lang="zh-CN" altLang="en-US" sz="171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id="{397D4FF0-3038-7BE7-EA75-BA159EA5CA50}"/>
              </a:ext>
            </a:extLst>
          </p:cNvPr>
          <p:cNvSpPr/>
          <p:nvPr/>
        </p:nvSpPr>
        <p:spPr>
          <a:xfrm>
            <a:off x="573415" y="5410559"/>
            <a:ext cx="126673" cy="126673"/>
          </a:xfrm>
          <a:prstGeom prst="ellipse">
            <a:avLst/>
          </a:prstGeom>
          <a:solidFill>
            <a:srgbClr val="0062B4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id="{B70A865A-81DF-EFC0-59FF-88C09BE502B7}"/>
              </a:ext>
            </a:extLst>
          </p:cNvPr>
          <p:cNvSpPr/>
          <p:nvPr/>
        </p:nvSpPr>
        <p:spPr>
          <a:xfrm>
            <a:off x="812772" y="5410559"/>
            <a:ext cx="126673" cy="126673"/>
          </a:xfrm>
          <a:prstGeom prst="ellipse">
            <a:avLst/>
          </a:prstGeom>
          <a:solidFill>
            <a:srgbClr val="0062B4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6688D609-1145-5C8D-1B48-18F5C0E9CB67}"/>
              </a:ext>
            </a:extLst>
          </p:cNvPr>
          <p:cNvSpPr/>
          <p:nvPr/>
        </p:nvSpPr>
        <p:spPr>
          <a:xfrm>
            <a:off x="1052129" y="5410559"/>
            <a:ext cx="126673" cy="126673"/>
          </a:xfrm>
          <a:prstGeom prst="ellipse">
            <a:avLst/>
          </a:prstGeom>
          <a:solidFill>
            <a:srgbClr val="0062B4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54DAFDD3-3D9C-20E2-CE68-7D43AD3BC265}"/>
              </a:ext>
            </a:extLst>
          </p:cNvPr>
          <p:cNvSpPr txBox="1"/>
          <p:nvPr/>
        </p:nvSpPr>
        <p:spPr>
          <a:xfrm>
            <a:off x="1320123" y="5342320"/>
            <a:ext cx="1812997" cy="263149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pPr>
              <a:defRPr/>
            </a:pPr>
            <a:r>
              <a:rPr lang="en-US" altLang="zh-CN" sz="1710">
                <a:solidFill>
                  <a:srgbClr val="0062B4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20XX</a:t>
            </a:r>
            <a:r>
              <a:rPr lang="zh-CN" altLang="en-US" sz="1710">
                <a:solidFill>
                  <a:srgbClr val="0062B4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年</a:t>
            </a:r>
            <a:r>
              <a:rPr lang="en-US" altLang="zh-CN" sz="1710">
                <a:solidFill>
                  <a:srgbClr val="0062B4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</a:t>
            </a:r>
            <a:r>
              <a:rPr lang="zh-CN" altLang="en-US" sz="1710">
                <a:solidFill>
                  <a:srgbClr val="0062B4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月</a:t>
            </a:r>
            <a:r>
              <a:rPr lang="en-US" altLang="zh-CN" sz="1710">
                <a:solidFill>
                  <a:srgbClr val="0062B4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</a:t>
            </a:r>
            <a:r>
              <a:rPr lang="zh-CN" altLang="en-US" sz="1710" dirty="0">
                <a:solidFill>
                  <a:srgbClr val="0062B4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日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FF7BE4CA-CBE8-F045-911E-280BC91C6964}"/>
              </a:ext>
            </a:extLst>
          </p:cNvPr>
          <p:cNvSpPr txBox="1"/>
          <p:nvPr/>
        </p:nvSpPr>
        <p:spPr>
          <a:xfrm>
            <a:off x="573415" y="514487"/>
            <a:ext cx="9653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rgbClr val="0063B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LOGO</a:t>
            </a:r>
            <a:endParaRPr lang="zh-CN" altLang="en-US" sz="2000">
              <a:solidFill>
                <a:srgbClr val="0063B4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9072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ACFDA2B6-D93F-2FB7-DC09-3EDD48775AE1}"/>
              </a:ext>
            </a:extLst>
          </p:cNvPr>
          <p:cNvSpPr/>
          <p:nvPr/>
        </p:nvSpPr>
        <p:spPr>
          <a:xfrm>
            <a:off x="0" y="661169"/>
            <a:ext cx="11161282" cy="6196831"/>
          </a:xfrm>
          <a:custGeom>
            <a:avLst/>
            <a:gdLst>
              <a:gd name="connsiteX0" fmla="*/ 0 w 11161282"/>
              <a:gd name="connsiteY0" fmla="*/ 0 h 6196831"/>
              <a:gd name="connsiteX1" fmla="*/ 699724 w 11161282"/>
              <a:gd name="connsiteY1" fmla="*/ 92114 h 6196831"/>
              <a:gd name="connsiteX2" fmla="*/ 11129670 w 11161282"/>
              <a:gd name="connsiteY2" fmla="*/ 6004108 h 6196831"/>
              <a:gd name="connsiteX3" fmla="*/ 11161282 w 11161282"/>
              <a:gd name="connsiteY3" fmla="*/ 6196831 h 6196831"/>
              <a:gd name="connsiteX4" fmla="*/ 0 w 11161282"/>
              <a:gd name="connsiteY4" fmla="*/ 6196831 h 6196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61282" h="6196831">
                <a:moveTo>
                  <a:pt x="0" y="0"/>
                </a:moveTo>
                <a:lnTo>
                  <a:pt x="699724" y="92114"/>
                </a:lnTo>
                <a:cubicBezTo>
                  <a:pt x="6318780" y="902327"/>
                  <a:pt x="10517034" y="3207517"/>
                  <a:pt x="11129670" y="6004108"/>
                </a:cubicBezTo>
                <a:lnTo>
                  <a:pt x="11161282" y="6196831"/>
                </a:lnTo>
                <a:lnTo>
                  <a:pt x="0" y="6196831"/>
                </a:lnTo>
                <a:close/>
              </a:path>
            </a:pathLst>
          </a:custGeom>
          <a:solidFill>
            <a:srgbClr val="006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0A7F3D46-9C6E-4636-04FC-BC193588A24A}"/>
              </a:ext>
            </a:extLst>
          </p:cNvPr>
          <p:cNvSpPr txBox="1"/>
          <p:nvPr/>
        </p:nvSpPr>
        <p:spPr>
          <a:xfrm>
            <a:off x="1084291" y="2153389"/>
            <a:ext cx="2324354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20XX</a:t>
            </a:r>
            <a:r>
              <a:rPr lang="zh-CN" altLang="en-US" sz="240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年</a:t>
            </a:r>
            <a:r>
              <a:rPr lang="zh-CN" altLang="en-US" sz="24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规划项目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B2267011-AAAA-1BBF-FE3F-EF9B5BB3422F}"/>
              </a:ext>
            </a:extLst>
          </p:cNvPr>
          <p:cNvSpPr txBox="1"/>
          <p:nvPr/>
        </p:nvSpPr>
        <p:spPr>
          <a:xfrm>
            <a:off x="1061431" y="2601845"/>
            <a:ext cx="4308872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48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商业项目计划书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9B533F49-FDA3-EEF2-4D3E-F4359BC8296B}"/>
              </a:ext>
            </a:extLst>
          </p:cNvPr>
          <p:cNvSpPr txBox="1"/>
          <p:nvPr/>
        </p:nvSpPr>
        <p:spPr>
          <a:xfrm>
            <a:off x="1091448" y="3391851"/>
            <a:ext cx="4237518" cy="4608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>
                <a:solidFill>
                  <a:srgbClr val="FFFF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C7B5AB2B-35EF-DCB8-DC40-30DAD9AA8722}"/>
              </a:ext>
            </a:extLst>
          </p:cNvPr>
          <p:cNvSpPr/>
          <p:nvPr/>
        </p:nvSpPr>
        <p:spPr>
          <a:xfrm>
            <a:off x="1101684" y="4234783"/>
            <a:ext cx="2201124" cy="52465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62B4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汇报</a:t>
            </a:r>
            <a:r>
              <a:rPr lang="zh-CN" altLang="en-US">
                <a:solidFill>
                  <a:srgbClr val="0062B4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人：</a:t>
            </a:r>
            <a:r>
              <a:rPr lang="en-US" altLang="zh-CN">
                <a:solidFill>
                  <a:srgbClr val="0062B4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XXX</a:t>
            </a:r>
            <a:endParaRPr lang="zh-CN" altLang="en-US" dirty="0">
              <a:solidFill>
                <a:srgbClr val="0062B4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D459863B-6756-47A7-A977-1005DE61B855}"/>
              </a:ext>
            </a:extLst>
          </p:cNvPr>
          <p:cNvSpPr/>
          <p:nvPr/>
        </p:nvSpPr>
        <p:spPr>
          <a:xfrm>
            <a:off x="1099304" y="5587300"/>
            <a:ext cx="152400" cy="1485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02D08547-BF1B-EBB4-8D97-007FEF2C823F}"/>
              </a:ext>
            </a:extLst>
          </p:cNvPr>
          <p:cNvSpPr/>
          <p:nvPr/>
        </p:nvSpPr>
        <p:spPr>
          <a:xfrm>
            <a:off x="1407576" y="5587300"/>
            <a:ext cx="152400" cy="1485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91004EB4-9DDF-D26E-F102-65BE2428F43E}"/>
              </a:ext>
            </a:extLst>
          </p:cNvPr>
          <p:cNvSpPr/>
          <p:nvPr/>
        </p:nvSpPr>
        <p:spPr>
          <a:xfrm>
            <a:off x="1715848" y="5587300"/>
            <a:ext cx="152400" cy="1485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16DEDE78-3CC5-6CF6-0BF2-1846B77BBCDE}"/>
              </a:ext>
            </a:extLst>
          </p:cNvPr>
          <p:cNvSpPr txBox="1"/>
          <p:nvPr/>
        </p:nvSpPr>
        <p:spPr>
          <a:xfrm>
            <a:off x="2023242" y="5515209"/>
            <a:ext cx="189795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20XX</a:t>
            </a:r>
            <a:r>
              <a:rPr lang="zh-CN" altLang="en-US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年</a:t>
            </a:r>
            <a:r>
              <a:rPr lang="en-US" altLang="zh-CN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</a:t>
            </a:r>
            <a:r>
              <a:rPr lang="zh-CN" altLang="en-US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年</a:t>
            </a:r>
            <a:r>
              <a:rPr lang="en-US" altLang="zh-CN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</a:t>
            </a:r>
            <a:r>
              <a:rPr lang="zh-CN" altLang="en-US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月</a:t>
            </a:r>
            <a:endParaRPr lang="zh-CN" altLang="en-US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F608D769-C223-9039-2193-17C2FF4AE5A4}"/>
              </a:ext>
            </a:extLst>
          </p:cNvPr>
          <p:cNvGrpSpPr/>
          <p:nvPr/>
        </p:nvGrpSpPr>
        <p:grpSpPr>
          <a:xfrm>
            <a:off x="203152" y="2153389"/>
            <a:ext cx="356086" cy="707966"/>
            <a:chOff x="4953000" y="4759435"/>
            <a:chExt cx="356086" cy="707966"/>
          </a:xfrm>
        </p:grpSpPr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40E3E5CB-5476-8AA2-DF07-1F8067B1CF25}"/>
                </a:ext>
              </a:extLst>
            </p:cNvPr>
            <p:cNvSpPr/>
            <p:nvPr/>
          </p:nvSpPr>
          <p:spPr>
            <a:xfrm>
              <a:off x="4953000" y="4759435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4E4A77C3-634D-B661-949F-84C2D017805C}"/>
                </a:ext>
              </a:extLst>
            </p:cNvPr>
            <p:cNvSpPr/>
            <p:nvPr/>
          </p:nvSpPr>
          <p:spPr>
            <a:xfrm>
              <a:off x="5099149" y="4759435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46FA2694-EFC8-6B79-6CC0-C057833EE680}"/>
                </a:ext>
              </a:extLst>
            </p:cNvPr>
            <p:cNvSpPr/>
            <p:nvPr/>
          </p:nvSpPr>
          <p:spPr>
            <a:xfrm>
              <a:off x="5245299" y="4759435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6C4262F5-0CD0-CE90-73A5-72C4CD973EB7}"/>
                </a:ext>
              </a:extLst>
            </p:cNvPr>
            <p:cNvSpPr/>
            <p:nvPr/>
          </p:nvSpPr>
          <p:spPr>
            <a:xfrm>
              <a:off x="4953000" y="4920480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F36E13D8-4D30-F2D3-A992-2A5522AA17FB}"/>
                </a:ext>
              </a:extLst>
            </p:cNvPr>
            <p:cNvSpPr/>
            <p:nvPr/>
          </p:nvSpPr>
          <p:spPr>
            <a:xfrm>
              <a:off x="5099149" y="4920480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1DC009F3-6E34-EDE0-21E4-C9070C6AAAFC}"/>
                </a:ext>
              </a:extLst>
            </p:cNvPr>
            <p:cNvSpPr/>
            <p:nvPr/>
          </p:nvSpPr>
          <p:spPr>
            <a:xfrm>
              <a:off x="5245299" y="4920480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1C89575E-DFB7-CA10-7652-36020AC834B0}"/>
                </a:ext>
              </a:extLst>
            </p:cNvPr>
            <p:cNvSpPr/>
            <p:nvPr/>
          </p:nvSpPr>
          <p:spPr>
            <a:xfrm>
              <a:off x="4953000" y="5081524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FF44581A-F2D1-B44E-7D3E-113BA62216DE}"/>
                </a:ext>
              </a:extLst>
            </p:cNvPr>
            <p:cNvSpPr/>
            <p:nvPr/>
          </p:nvSpPr>
          <p:spPr>
            <a:xfrm>
              <a:off x="5099149" y="5081524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5C1EEC06-8D6B-AB87-2FA0-C4148BE40815}"/>
                </a:ext>
              </a:extLst>
            </p:cNvPr>
            <p:cNvSpPr/>
            <p:nvPr/>
          </p:nvSpPr>
          <p:spPr>
            <a:xfrm>
              <a:off x="5245299" y="5081524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7A44BC8B-AAE9-1AD6-786F-752AADBA4D1A}"/>
                </a:ext>
              </a:extLst>
            </p:cNvPr>
            <p:cNvSpPr/>
            <p:nvPr/>
          </p:nvSpPr>
          <p:spPr>
            <a:xfrm>
              <a:off x="4953000" y="5242569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741571B7-317B-A777-140D-AFB45A501E13}"/>
                </a:ext>
              </a:extLst>
            </p:cNvPr>
            <p:cNvSpPr/>
            <p:nvPr/>
          </p:nvSpPr>
          <p:spPr>
            <a:xfrm>
              <a:off x="5099149" y="5242569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71EE87BE-08D8-E924-F0FD-FC3FFB6573B1}"/>
                </a:ext>
              </a:extLst>
            </p:cNvPr>
            <p:cNvSpPr/>
            <p:nvPr/>
          </p:nvSpPr>
          <p:spPr>
            <a:xfrm>
              <a:off x="5245299" y="5242569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F152E8A5-85B1-E4D3-B460-437C901AAEE9}"/>
                </a:ext>
              </a:extLst>
            </p:cNvPr>
            <p:cNvSpPr/>
            <p:nvPr/>
          </p:nvSpPr>
          <p:spPr>
            <a:xfrm>
              <a:off x="4953000" y="5403614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8DB1DE2F-919A-C5EB-C25D-170AA61CDAFB}"/>
                </a:ext>
              </a:extLst>
            </p:cNvPr>
            <p:cNvSpPr/>
            <p:nvPr/>
          </p:nvSpPr>
          <p:spPr>
            <a:xfrm>
              <a:off x="5099149" y="5403614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89E9EA1D-C23D-C28D-0D61-C9DED61487F9}"/>
                </a:ext>
              </a:extLst>
            </p:cNvPr>
            <p:cNvSpPr/>
            <p:nvPr/>
          </p:nvSpPr>
          <p:spPr>
            <a:xfrm>
              <a:off x="5245299" y="5403614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BC548F7F-8DCB-23E3-21CE-6F21AA4151D9}"/>
              </a:ext>
            </a:extLst>
          </p:cNvPr>
          <p:cNvSpPr/>
          <p:nvPr/>
        </p:nvSpPr>
        <p:spPr>
          <a:xfrm>
            <a:off x="-7815" y="5025292"/>
            <a:ext cx="773723" cy="484554"/>
          </a:xfrm>
          <a:custGeom>
            <a:avLst/>
            <a:gdLst>
              <a:gd name="connsiteX0" fmla="*/ 0 w 773723"/>
              <a:gd name="connsiteY0" fmla="*/ 484554 h 484554"/>
              <a:gd name="connsiteX1" fmla="*/ 296984 w 773723"/>
              <a:gd name="connsiteY1" fmla="*/ 281354 h 484554"/>
              <a:gd name="connsiteX2" fmla="*/ 773723 w 773723"/>
              <a:gd name="connsiteY2" fmla="*/ 0 h 484554"/>
              <a:gd name="connsiteX3" fmla="*/ 773723 w 773723"/>
              <a:gd name="connsiteY3" fmla="*/ 0 h 484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3723" h="484554">
                <a:moveTo>
                  <a:pt x="0" y="484554"/>
                </a:moveTo>
                <a:cubicBezTo>
                  <a:pt x="84015" y="423333"/>
                  <a:pt x="168030" y="362113"/>
                  <a:pt x="296984" y="281354"/>
                </a:cubicBezTo>
                <a:cubicBezTo>
                  <a:pt x="425938" y="200595"/>
                  <a:pt x="773723" y="0"/>
                  <a:pt x="773723" y="0"/>
                </a:cubicBezTo>
                <a:lnTo>
                  <a:pt x="773723" y="0"/>
                </a:lnTo>
              </a:path>
            </a:pathLst>
          </a:cu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id="{0FD4B2F9-AFBA-53FF-299A-AF62F0EF1EC6}"/>
              </a:ext>
            </a:extLst>
          </p:cNvPr>
          <p:cNvSpPr/>
          <p:nvPr/>
        </p:nvSpPr>
        <p:spPr>
          <a:xfrm>
            <a:off x="743286" y="4967874"/>
            <a:ext cx="94664" cy="946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447CFD92-5F23-6757-15F6-3AC5916593AD}"/>
              </a:ext>
            </a:extLst>
          </p:cNvPr>
          <p:cNvSpPr/>
          <p:nvPr/>
        </p:nvSpPr>
        <p:spPr>
          <a:xfrm>
            <a:off x="6080369" y="4806462"/>
            <a:ext cx="3774831" cy="2047630"/>
          </a:xfrm>
          <a:custGeom>
            <a:avLst/>
            <a:gdLst>
              <a:gd name="connsiteX0" fmla="*/ 3774831 w 3774831"/>
              <a:gd name="connsiteY0" fmla="*/ 2047630 h 2047630"/>
              <a:gd name="connsiteX1" fmla="*/ 2962031 w 3774831"/>
              <a:gd name="connsiteY1" fmla="*/ 1336430 h 2047630"/>
              <a:gd name="connsiteX2" fmla="*/ 2024185 w 3774831"/>
              <a:gd name="connsiteY2" fmla="*/ 679938 h 2047630"/>
              <a:gd name="connsiteX3" fmla="*/ 1344246 w 3774831"/>
              <a:gd name="connsiteY3" fmla="*/ 351692 h 2047630"/>
              <a:gd name="connsiteX4" fmla="*/ 679939 w 3774831"/>
              <a:gd name="connsiteY4" fmla="*/ 132861 h 2047630"/>
              <a:gd name="connsiteX5" fmla="*/ 0 w 3774831"/>
              <a:gd name="connsiteY5" fmla="*/ 0 h 2047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74831" h="2047630">
                <a:moveTo>
                  <a:pt x="3774831" y="2047630"/>
                </a:moveTo>
                <a:cubicBezTo>
                  <a:pt x="3514318" y="1806004"/>
                  <a:pt x="3253805" y="1564379"/>
                  <a:pt x="2962031" y="1336430"/>
                </a:cubicBezTo>
                <a:cubicBezTo>
                  <a:pt x="2670257" y="1108481"/>
                  <a:pt x="2293816" y="844061"/>
                  <a:pt x="2024185" y="679938"/>
                </a:cubicBezTo>
                <a:cubicBezTo>
                  <a:pt x="1754554" y="515815"/>
                  <a:pt x="1568287" y="442871"/>
                  <a:pt x="1344246" y="351692"/>
                </a:cubicBezTo>
                <a:cubicBezTo>
                  <a:pt x="1120205" y="260512"/>
                  <a:pt x="903980" y="191476"/>
                  <a:pt x="679939" y="132861"/>
                </a:cubicBezTo>
                <a:cubicBezTo>
                  <a:pt x="455898" y="74246"/>
                  <a:pt x="227949" y="37123"/>
                  <a:pt x="0" y="0"/>
                </a:cubicBezTo>
              </a:path>
            </a:pathLst>
          </a:cu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56F103D3-0A3F-E00B-0B92-0907CE21AD0D}"/>
              </a:ext>
            </a:extLst>
          </p:cNvPr>
          <p:cNvSpPr/>
          <p:nvPr/>
        </p:nvSpPr>
        <p:spPr>
          <a:xfrm>
            <a:off x="6007930" y="4759435"/>
            <a:ext cx="94664" cy="946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F594E7C1-224E-19FC-41C6-466B83A75320}"/>
              </a:ext>
            </a:extLst>
          </p:cNvPr>
          <p:cNvSpPr/>
          <p:nvPr/>
        </p:nvSpPr>
        <p:spPr>
          <a:xfrm>
            <a:off x="0" y="6103815"/>
            <a:ext cx="914400" cy="754185"/>
          </a:xfrm>
          <a:custGeom>
            <a:avLst/>
            <a:gdLst>
              <a:gd name="connsiteX0" fmla="*/ 0 w 837950"/>
              <a:gd name="connsiteY0" fmla="*/ 0 h 580920"/>
              <a:gd name="connsiteX1" fmla="*/ 84910 w 837950"/>
              <a:gd name="connsiteY1" fmla="*/ 13172 h 580920"/>
              <a:gd name="connsiteX2" fmla="*/ 837950 w 837950"/>
              <a:gd name="connsiteY2" fmla="*/ 580920 h 580920"/>
              <a:gd name="connsiteX3" fmla="*/ 0 w 837950"/>
              <a:gd name="connsiteY3" fmla="*/ 580920 h 580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7950" h="580920">
                <a:moveTo>
                  <a:pt x="0" y="0"/>
                </a:moveTo>
                <a:lnTo>
                  <a:pt x="84910" y="13172"/>
                </a:lnTo>
                <a:cubicBezTo>
                  <a:pt x="527440" y="106712"/>
                  <a:pt x="837950" y="325695"/>
                  <a:pt x="837950" y="580920"/>
                </a:cubicBezTo>
                <a:lnTo>
                  <a:pt x="0" y="580920"/>
                </a:lnTo>
                <a:close/>
              </a:path>
            </a:pathLst>
          </a:custGeom>
          <a:solidFill>
            <a:srgbClr val="0EAF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52209DF0-90AA-F9FE-0C61-A2B0B68DD52B}"/>
              </a:ext>
            </a:extLst>
          </p:cNvPr>
          <p:cNvSpPr/>
          <p:nvPr/>
        </p:nvSpPr>
        <p:spPr>
          <a:xfrm>
            <a:off x="9086850" y="0"/>
            <a:ext cx="3105151" cy="2733781"/>
          </a:xfrm>
          <a:custGeom>
            <a:avLst/>
            <a:gdLst>
              <a:gd name="connsiteX0" fmla="*/ 0 w 3628807"/>
              <a:gd name="connsiteY0" fmla="*/ 0 h 2155011"/>
              <a:gd name="connsiteX1" fmla="*/ 3628807 w 3628807"/>
              <a:gd name="connsiteY1" fmla="*/ 0 h 2155011"/>
              <a:gd name="connsiteX2" fmla="*/ 3628807 w 3628807"/>
              <a:gd name="connsiteY2" fmla="*/ 2155011 h 2155011"/>
              <a:gd name="connsiteX3" fmla="*/ 3352603 w 3628807"/>
              <a:gd name="connsiteY3" fmla="*/ 2127439 h 2155011"/>
              <a:gd name="connsiteX4" fmla="*/ 72643 w 3628807"/>
              <a:gd name="connsiteY4" fmla="*/ 184790 h 2155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8807" h="2155011">
                <a:moveTo>
                  <a:pt x="0" y="0"/>
                </a:moveTo>
                <a:lnTo>
                  <a:pt x="3628807" y="0"/>
                </a:lnTo>
                <a:lnTo>
                  <a:pt x="3628807" y="2155011"/>
                </a:lnTo>
                <a:lnTo>
                  <a:pt x="3352603" y="2127439"/>
                </a:lnTo>
                <a:cubicBezTo>
                  <a:pt x="1794096" y="1918843"/>
                  <a:pt x="538984" y="1165469"/>
                  <a:pt x="72643" y="184790"/>
                </a:cubicBezTo>
                <a:close/>
              </a:path>
            </a:pathLst>
          </a:custGeom>
          <a:solidFill>
            <a:srgbClr val="0EAF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5FF44076-AAC6-3C07-A1BE-B162224AEFB7}"/>
              </a:ext>
            </a:extLst>
          </p:cNvPr>
          <p:cNvGrpSpPr/>
          <p:nvPr/>
        </p:nvGrpSpPr>
        <p:grpSpPr>
          <a:xfrm rot="16200000">
            <a:off x="11295270" y="59042"/>
            <a:ext cx="356086" cy="707966"/>
            <a:chOff x="4953000" y="4759435"/>
            <a:chExt cx="356086" cy="707966"/>
          </a:xfrm>
        </p:grpSpPr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84399333-CD64-91EB-9C60-B320575F8B1D}"/>
                </a:ext>
              </a:extLst>
            </p:cNvPr>
            <p:cNvSpPr/>
            <p:nvPr/>
          </p:nvSpPr>
          <p:spPr>
            <a:xfrm>
              <a:off x="4953000" y="4759435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EA1847FD-CA4F-1648-B2F7-AB710096B31D}"/>
                </a:ext>
              </a:extLst>
            </p:cNvPr>
            <p:cNvSpPr/>
            <p:nvPr/>
          </p:nvSpPr>
          <p:spPr>
            <a:xfrm>
              <a:off x="5099149" y="4759435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D9FBC065-71AD-2DD2-F296-613E3E2C7461}"/>
                </a:ext>
              </a:extLst>
            </p:cNvPr>
            <p:cNvSpPr/>
            <p:nvPr/>
          </p:nvSpPr>
          <p:spPr>
            <a:xfrm>
              <a:off x="5245299" y="4759435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43C0D732-75E1-BCC1-5C4C-F7C404BE7F2D}"/>
                </a:ext>
              </a:extLst>
            </p:cNvPr>
            <p:cNvSpPr/>
            <p:nvPr/>
          </p:nvSpPr>
          <p:spPr>
            <a:xfrm>
              <a:off x="4953000" y="4920480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0C004E55-68E0-B69B-5E32-F5CC3C73F671}"/>
                </a:ext>
              </a:extLst>
            </p:cNvPr>
            <p:cNvSpPr/>
            <p:nvPr/>
          </p:nvSpPr>
          <p:spPr>
            <a:xfrm>
              <a:off x="5099149" y="4920480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113B37E3-6E49-4026-D73C-DEBF6AC4D02C}"/>
                </a:ext>
              </a:extLst>
            </p:cNvPr>
            <p:cNvSpPr/>
            <p:nvPr/>
          </p:nvSpPr>
          <p:spPr>
            <a:xfrm>
              <a:off x="5245299" y="4920480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CBA0008E-5663-2871-774C-910542A2C783}"/>
                </a:ext>
              </a:extLst>
            </p:cNvPr>
            <p:cNvSpPr/>
            <p:nvPr/>
          </p:nvSpPr>
          <p:spPr>
            <a:xfrm>
              <a:off x="4953000" y="5081524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3740D2F8-1EBA-3175-004D-07C46B517EDD}"/>
                </a:ext>
              </a:extLst>
            </p:cNvPr>
            <p:cNvSpPr/>
            <p:nvPr/>
          </p:nvSpPr>
          <p:spPr>
            <a:xfrm>
              <a:off x="5099149" y="5081524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52608305-2A6E-6161-B68A-72A12C8FD941}"/>
                </a:ext>
              </a:extLst>
            </p:cNvPr>
            <p:cNvSpPr/>
            <p:nvPr/>
          </p:nvSpPr>
          <p:spPr>
            <a:xfrm>
              <a:off x="5245299" y="5081524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C0C6E068-C267-D8FC-3A3F-B2BD11556854}"/>
                </a:ext>
              </a:extLst>
            </p:cNvPr>
            <p:cNvSpPr/>
            <p:nvPr/>
          </p:nvSpPr>
          <p:spPr>
            <a:xfrm>
              <a:off x="4953000" y="5242569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BE77BA4E-F330-D844-6481-9BB32820AB1E}"/>
                </a:ext>
              </a:extLst>
            </p:cNvPr>
            <p:cNvSpPr/>
            <p:nvPr/>
          </p:nvSpPr>
          <p:spPr>
            <a:xfrm>
              <a:off x="5099149" y="5242569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C2283A4D-ACB5-E3FE-0BF9-06CDE319C5B9}"/>
                </a:ext>
              </a:extLst>
            </p:cNvPr>
            <p:cNvSpPr/>
            <p:nvPr/>
          </p:nvSpPr>
          <p:spPr>
            <a:xfrm>
              <a:off x="5245299" y="5242569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FDBC5EE4-AF75-3E21-BF28-5A2D0A0A41BA}"/>
                </a:ext>
              </a:extLst>
            </p:cNvPr>
            <p:cNvSpPr/>
            <p:nvPr/>
          </p:nvSpPr>
          <p:spPr>
            <a:xfrm>
              <a:off x="4953000" y="5403614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5AD7BFE4-40FA-787A-BCDB-9353E415D7EF}"/>
                </a:ext>
              </a:extLst>
            </p:cNvPr>
            <p:cNvSpPr/>
            <p:nvPr/>
          </p:nvSpPr>
          <p:spPr>
            <a:xfrm>
              <a:off x="5099149" y="5403614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4726445B-533F-C02E-5618-25A74B7EE6CC}"/>
                </a:ext>
              </a:extLst>
            </p:cNvPr>
            <p:cNvSpPr/>
            <p:nvPr/>
          </p:nvSpPr>
          <p:spPr>
            <a:xfrm>
              <a:off x="5245299" y="5403614"/>
              <a:ext cx="63787" cy="63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103" name="等腰三角形 102">
            <a:extLst>
              <a:ext uri="{FF2B5EF4-FFF2-40B4-BE49-F238E27FC236}">
                <a16:creationId xmlns:a16="http://schemas.microsoft.com/office/drawing/2014/main" id="{BC24A8B3-A548-03ED-AF92-2AAAF588F2C8}"/>
              </a:ext>
            </a:extLst>
          </p:cNvPr>
          <p:cNvSpPr/>
          <p:nvPr/>
        </p:nvSpPr>
        <p:spPr>
          <a:xfrm>
            <a:off x="11721409" y="1452488"/>
            <a:ext cx="73993" cy="6378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04" name="等腰三角形 103">
            <a:extLst>
              <a:ext uri="{FF2B5EF4-FFF2-40B4-BE49-F238E27FC236}">
                <a16:creationId xmlns:a16="http://schemas.microsoft.com/office/drawing/2014/main" id="{0F1C654E-F8F8-81C1-D420-980EDBFE8CF4}"/>
              </a:ext>
            </a:extLst>
          </p:cNvPr>
          <p:cNvSpPr/>
          <p:nvPr/>
        </p:nvSpPr>
        <p:spPr>
          <a:xfrm>
            <a:off x="11721409" y="1599608"/>
            <a:ext cx="73993" cy="6378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05" name="等腰三角形 104">
            <a:extLst>
              <a:ext uri="{FF2B5EF4-FFF2-40B4-BE49-F238E27FC236}">
                <a16:creationId xmlns:a16="http://schemas.microsoft.com/office/drawing/2014/main" id="{462FD677-8989-E0ED-251C-BC089089BA08}"/>
              </a:ext>
            </a:extLst>
          </p:cNvPr>
          <p:cNvSpPr/>
          <p:nvPr/>
        </p:nvSpPr>
        <p:spPr>
          <a:xfrm>
            <a:off x="11721409" y="1751257"/>
            <a:ext cx="73993" cy="6378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8C4AC568-0A32-EAE1-A65E-64A419AA908C}"/>
              </a:ext>
            </a:extLst>
          </p:cNvPr>
          <p:cNvSpPr/>
          <p:nvPr/>
        </p:nvSpPr>
        <p:spPr>
          <a:xfrm>
            <a:off x="5404487" y="0"/>
            <a:ext cx="1061464" cy="552712"/>
          </a:xfrm>
          <a:custGeom>
            <a:avLst/>
            <a:gdLst>
              <a:gd name="connsiteX0" fmla="*/ 2216 w 1061464"/>
              <a:gd name="connsiteY0" fmla="*/ 0 h 552712"/>
              <a:gd name="connsiteX1" fmla="*/ 112152 w 1061464"/>
              <a:gd name="connsiteY1" fmla="*/ 0 h 552712"/>
              <a:gd name="connsiteX2" fmla="*/ 109936 w 1061464"/>
              <a:gd name="connsiteY2" fmla="*/ 21980 h 552712"/>
              <a:gd name="connsiteX3" fmla="*/ 530732 w 1061464"/>
              <a:gd name="connsiteY3" fmla="*/ 442776 h 552712"/>
              <a:gd name="connsiteX4" fmla="*/ 951528 w 1061464"/>
              <a:gd name="connsiteY4" fmla="*/ 21980 h 552712"/>
              <a:gd name="connsiteX5" fmla="*/ 949312 w 1061464"/>
              <a:gd name="connsiteY5" fmla="*/ 0 h 552712"/>
              <a:gd name="connsiteX6" fmla="*/ 1059249 w 1061464"/>
              <a:gd name="connsiteY6" fmla="*/ 0 h 552712"/>
              <a:gd name="connsiteX7" fmla="*/ 1061464 w 1061464"/>
              <a:gd name="connsiteY7" fmla="*/ 21980 h 552712"/>
              <a:gd name="connsiteX8" fmla="*/ 530732 w 1061464"/>
              <a:gd name="connsiteY8" fmla="*/ 552712 h 552712"/>
              <a:gd name="connsiteX9" fmla="*/ 0 w 1061464"/>
              <a:gd name="connsiteY9" fmla="*/ 21980 h 552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1464" h="552712">
                <a:moveTo>
                  <a:pt x="2216" y="0"/>
                </a:moveTo>
                <a:lnTo>
                  <a:pt x="112152" y="0"/>
                </a:lnTo>
                <a:lnTo>
                  <a:pt x="109936" y="21980"/>
                </a:lnTo>
                <a:cubicBezTo>
                  <a:pt x="109936" y="254379"/>
                  <a:pt x="298333" y="442776"/>
                  <a:pt x="530732" y="442776"/>
                </a:cubicBezTo>
                <a:cubicBezTo>
                  <a:pt x="763131" y="442776"/>
                  <a:pt x="951528" y="254379"/>
                  <a:pt x="951528" y="21980"/>
                </a:cubicBezTo>
                <a:lnTo>
                  <a:pt x="949312" y="0"/>
                </a:lnTo>
                <a:lnTo>
                  <a:pt x="1059249" y="0"/>
                </a:lnTo>
                <a:lnTo>
                  <a:pt x="1061464" y="21980"/>
                </a:lnTo>
                <a:cubicBezTo>
                  <a:pt x="1061464" y="315095"/>
                  <a:pt x="823847" y="552712"/>
                  <a:pt x="530732" y="552712"/>
                </a:cubicBezTo>
                <a:cubicBezTo>
                  <a:pt x="237617" y="552712"/>
                  <a:pt x="0" y="315095"/>
                  <a:pt x="0" y="21980"/>
                </a:cubicBezTo>
                <a:close/>
              </a:path>
            </a:pathLst>
          </a:custGeom>
          <a:solidFill>
            <a:srgbClr val="006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07" name="椭圆 106">
            <a:extLst>
              <a:ext uri="{FF2B5EF4-FFF2-40B4-BE49-F238E27FC236}">
                <a16:creationId xmlns:a16="http://schemas.microsoft.com/office/drawing/2014/main" id="{886381AA-396C-8C56-A5AE-638E5AB7E6F0}"/>
              </a:ext>
            </a:extLst>
          </p:cNvPr>
          <p:cNvSpPr/>
          <p:nvPr/>
        </p:nvSpPr>
        <p:spPr>
          <a:xfrm>
            <a:off x="7803640" y="1429911"/>
            <a:ext cx="252491" cy="252491"/>
          </a:xfrm>
          <a:prstGeom prst="ellipse">
            <a:avLst/>
          </a:prstGeom>
          <a:solidFill>
            <a:srgbClr val="006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08" name="椭圆 107">
            <a:extLst>
              <a:ext uri="{FF2B5EF4-FFF2-40B4-BE49-F238E27FC236}">
                <a16:creationId xmlns:a16="http://schemas.microsoft.com/office/drawing/2014/main" id="{937F546A-DF43-3B48-0289-222C78CDFF5C}"/>
              </a:ext>
            </a:extLst>
          </p:cNvPr>
          <p:cNvSpPr/>
          <p:nvPr/>
        </p:nvSpPr>
        <p:spPr>
          <a:xfrm>
            <a:off x="9900761" y="2842238"/>
            <a:ext cx="738664" cy="738664"/>
          </a:xfrm>
          <a:prstGeom prst="ellipse">
            <a:avLst/>
          </a:prstGeom>
          <a:solidFill>
            <a:srgbClr val="0EAF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12D9A359-059E-DE1C-6C06-36CFDF3F51E9}"/>
              </a:ext>
            </a:extLst>
          </p:cNvPr>
          <p:cNvSpPr txBox="1"/>
          <p:nvPr/>
        </p:nvSpPr>
        <p:spPr>
          <a:xfrm>
            <a:off x="990078" y="276356"/>
            <a:ext cx="9653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63B4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LOGO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63B4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8735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68694F61-A208-7D58-4FC9-99FD0D9B9E33}"/>
              </a:ext>
            </a:extLst>
          </p:cNvPr>
          <p:cNvSpPr/>
          <p:nvPr/>
        </p:nvSpPr>
        <p:spPr>
          <a:xfrm rot="10800000">
            <a:off x="4483801" y="0"/>
            <a:ext cx="7708199" cy="6858000"/>
          </a:xfrm>
          <a:custGeom>
            <a:avLst/>
            <a:gdLst>
              <a:gd name="connsiteX0" fmla="*/ 7708199 w 7708199"/>
              <a:gd name="connsiteY0" fmla="*/ 6858000 h 6858000"/>
              <a:gd name="connsiteX1" fmla="*/ 0 w 7708199"/>
              <a:gd name="connsiteY1" fmla="*/ 6858000 h 6858000"/>
              <a:gd name="connsiteX2" fmla="*/ 0 w 7708199"/>
              <a:gd name="connsiteY2" fmla="*/ 0 h 6858000"/>
              <a:gd name="connsiteX3" fmla="*/ 850200 w 7708199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08199" h="6858000">
                <a:moveTo>
                  <a:pt x="7708199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850200" y="0"/>
                </a:lnTo>
                <a:close/>
              </a:path>
            </a:pathLst>
          </a:custGeom>
          <a:solidFill>
            <a:srgbClr val="006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0109CF25-361D-8A5C-33CE-90A9ED79E01D}"/>
              </a:ext>
            </a:extLst>
          </p:cNvPr>
          <p:cNvSpPr/>
          <p:nvPr/>
        </p:nvSpPr>
        <p:spPr>
          <a:xfrm rot="2700000">
            <a:off x="2574661" y="28377"/>
            <a:ext cx="1341721" cy="522514"/>
          </a:xfrm>
          <a:custGeom>
            <a:avLst/>
            <a:gdLst>
              <a:gd name="connsiteX0" fmla="*/ 0 w 1341721"/>
              <a:gd name="connsiteY0" fmla="*/ 522514 h 522514"/>
              <a:gd name="connsiteX1" fmla="*/ 522514 w 1341721"/>
              <a:gd name="connsiteY1" fmla="*/ 0 h 522514"/>
              <a:gd name="connsiteX2" fmla="*/ 1080464 w 1341721"/>
              <a:gd name="connsiteY2" fmla="*/ 0 h 522514"/>
              <a:gd name="connsiteX3" fmla="*/ 1341721 w 1341721"/>
              <a:gd name="connsiteY3" fmla="*/ 261257 h 522514"/>
              <a:gd name="connsiteX4" fmla="*/ 1080464 w 1341721"/>
              <a:gd name="connsiteY4" fmla="*/ 522514 h 522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1721" h="522514">
                <a:moveTo>
                  <a:pt x="0" y="522514"/>
                </a:moveTo>
                <a:lnTo>
                  <a:pt x="522514" y="0"/>
                </a:lnTo>
                <a:lnTo>
                  <a:pt x="1080464" y="0"/>
                </a:lnTo>
                <a:cubicBezTo>
                  <a:pt x="1224752" y="0"/>
                  <a:pt x="1341721" y="116969"/>
                  <a:pt x="1341721" y="261257"/>
                </a:cubicBezTo>
                <a:cubicBezTo>
                  <a:pt x="1341721" y="405545"/>
                  <a:pt x="1224752" y="522514"/>
                  <a:pt x="1080464" y="522514"/>
                </a:cubicBezTo>
                <a:close/>
              </a:path>
            </a:pathLst>
          </a:custGeom>
          <a:solidFill>
            <a:srgbClr val="0EAF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0D753D79-485B-370A-7698-639B47685E41}"/>
              </a:ext>
            </a:extLst>
          </p:cNvPr>
          <p:cNvSpPr/>
          <p:nvPr/>
        </p:nvSpPr>
        <p:spPr>
          <a:xfrm rot="2700000">
            <a:off x="3867348" y="-189928"/>
            <a:ext cx="2360996" cy="1200470"/>
          </a:xfrm>
          <a:custGeom>
            <a:avLst/>
            <a:gdLst>
              <a:gd name="connsiteX0" fmla="*/ 0 w 2360996"/>
              <a:gd name="connsiteY0" fmla="*/ 1200470 h 1200470"/>
              <a:gd name="connsiteX1" fmla="*/ 1200470 w 2360996"/>
              <a:gd name="connsiteY1" fmla="*/ 0 h 1200470"/>
              <a:gd name="connsiteX2" fmla="*/ 1760761 w 2360996"/>
              <a:gd name="connsiteY2" fmla="*/ 0 h 1200470"/>
              <a:gd name="connsiteX3" fmla="*/ 2360996 w 2360996"/>
              <a:gd name="connsiteY3" fmla="*/ 600235 h 1200470"/>
              <a:gd name="connsiteX4" fmla="*/ 1760761 w 2360996"/>
              <a:gd name="connsiteY4" fmla="*/ 1200470 h 120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0996" h="1200470">
                <a:moveTo>
                  <a:pt x="0" y="1200470"/>
                </a:moveTo>
                <a:lnTo>
                  <a:pt x="1200470" y="0"/>
                </a:lnTo>
                <a:lnTo>
                  <a:pt x="1760761" y="0"/>
                </a:lnTo>
                <a:cubicBezTo>
                  <a:pt x="2092262" y="0"/>
                  <a:pt x="2360996" y="268734"/>
                  <a:pt x="2360996" y="600235"/>
                </a:cubicBezTo>
                <a:cubicBezTo>
                  <a:pt x="2360996" y="931736"/>
                  <a:pt x="2092262" y="1200470"/>
                  <a:pt x="1760761" y="1200470"/>
                </a:cubicBezTo>
                <a:close/>
              </a:path>
            </a:pathLst>
          </a:custGeom>
          <a:solidFill>
            <a:srgbClr val="0EAF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直角三角形 19">
            <a:extLst>
              <a:ext uri="{FF2B5EF4-FFF2-40B4-BE49-F238E27FC236}">
                <a16:creationId xmlns:a16="http://schemas.microsoft.com/office/drawing/2014/main" id="{E7D3EE65-54FF-B7C8-E51B-405A12A80CF6}"/>
              </a:ext>
            </a:extLst>
          </p:cNvPr>
          <p:cNvSpPr/>
          <p:nvPr/>
        </p:nvSpPr>
        <p:spPr>
          <a:xfrm rot="10800000">
            <a:off x="10975536" y="0"/>
            <a:ext cx="1216464" cy="1216464"/>
          </a:xfrm>
          <a:prstGeom prst="rtTriangle">
            <a:avLst/>
          </a:prstGeom>
          <a:solidFill>
            <a:srgbClr val="0EAF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1" name="直角三角形 20">
            <a:extLst>
              <a:ext uri="{FF2B5EF4-FFF2-40B4-BE49-F238E27FC236}">
                <a16:creationId xmlns:a16="http://schemas.microsoft.com/office/drawing/2014/main" id="{F0C4F4EB-11DD-F623-7B49-486657EE83C0}"/>
              </a:ext>
            </a:extLst>
          </p:cNvPr>
          <p:cNvSpPr/>
          <p:nvPr/>
        </p:nvSpPr>
        <p:spPr>
          <a:xfrm>
            <a:off x="0" y="6204244"/>
            <a:ext cx="653756" cy="653756"/>
          </a:xfrm>
          <a:prstGeom prst="rtTriangle">
            <a:avLst/>
          </a:prstGeom>
          <a:solidFill>
            <a:srgbClr val="0EAF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3BEB4846-F0F7-7FB1-5D58-A4568D87B281}"/>
              </a:ext>
            </a:extLst>
          </p:cNvPr>
          <p:cNvSpPr/>
          <p:nvPr/>
        </p:nvSpPr>
        <p:spPr>
          <a:xfrm rot="2700000">
            <a:off x="-219791" y="5899217"/>
            <a:ext cx="924550" cy="238700"/>
          </a:xfrm>
          <a:custGeom>
            <a:avLst/>
            <a:gdLst>
              <a:gd name="connsiteX0" fmla="*/ 0 w 924550"/>
              <a:gd name="connsiteY0" fmla="*/ 0 h 238700"/>
              <a:gd name="connsiteX1" fmla="*/ 805200 w 924550"/>
              <a:gd name="connsiteY1" fmla="*/ 0 h 238700"/>
              <a:gd name="connsiteX2" fmla="*/ 924550 w 924550"/>
              <a:gd name="connsiteY2" fmla="*/ 119350 h 238700"/>
              <a:gd name="connsiteX3" fmla="*/ 805200 w 924550"/>
              <a:gd name="connsiteY3" fmla="*/ 238700 h 238700"/>
              <a:gd name="connsiteX4" fmla="*/ 238700 w 924550"/>
              <a:gd name="connsiteY4" fmla="*/ 238700 h 23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4550" h="238700">
                <a:moveTo>
                  <a:pt x="0" y="0"/>
                </a:moveTo>
                <a:lnTo>
                  <a:pt x="805200" y="0"/>
                </a:lnTo>
                <a:cubicBezTo>
                  <a:pt x="871115" y="0"/>
                  <a:pt x="924550" y="53435"/>
                  <a:pt x="924550" y="119350"/>
                </a:cubicBezTo>
                <a:cubicBezTo>
                  <a:pt x="924550" y="185265"/>
                  <a:pt x="871115" y="238700"/>
                  <a:pt x="805200" y="238700"/>
                </a:cubicBezTo>
                <a:lnTo>
                  <a:pt x="238700" y="238700"/>
                </a:lnTo>
                <a:close/>
              </a:path>
            </a:pathLst>
          </a:custGeom>
          <a:solidFill>
            <a:srgbClr val="0EAF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1446BAAE-CDF4-8852-D328-6E344D9FF1C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26626" y="1713323"/>
            <a:ext cx="5965374" cy="5145633"/>
          </a:xfrm>
          <a:custGeom>
            <a:avLst/>
            <a:gdLst>
              <a:gd name="connsiteX0" fmla="*/ 3589790 w 5965374"/>
              <a:gd name="connsiteY0" fmla="*/ 0 h 5145633"/>
              <a:gd name="connsiteX1" fmla="*/ 5955279 w 5965374"/>
              <a:gd name="connsiteY1" fmla="*/ 889533 h 5145633"/>
              <a:gd name="connsiteX2" fmla="*/ 5965374 w 5965374"/>
              <a:gd name="connsiteY2" fmla="*/ 898875 h 5145633"/>
              <a:gd name="connsiteX3" fmla="*/ 5965374 w 5965374"/>
              <a:gd name="connsiteY3" fmla="*/ 5145633 h 5145633"/>
              <a:gd name="connsiteX4" fmla="*/ 355533 w 5965374"/>
              <a:gd name="connsiteY4" fmla="*/ 5145633 h 5145633"/>
              <a:gd name="connsiteX5" fmla="*/ 335319 w 5965374"/>
              <a:gd name="connsiteY5" fmla="*/ 5106746 h 5145633"/>
              <a:gd name="connsiteX6" fmla="*/ 0 w 5965374"/>
              <a:gd name="connsiteY6" fmla="*/ 3589790 h 5145633"/>
              <a:gd name="connsiteX7" fmla="*/ 3589790 w 5965374"/>
              <a:gd name="connsiteY7" fmla="*/ 0 h 5145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65374" h="5145633">
                <a:moveTo>
                  <a:pt x="3589790" y="0"/>
                </a:moveTo>
                <a:cubicBezTo>
                  <a:pt x="4495893" y="0"/>
                  <a:pt x="5323588" y="335709"/>
                  <a:pt x="5955279" y="889533"/>
                </a:cubicBezTo>
                <a:lnTo>
                  <a:pt x="5965374" y="898875"/>
                </a:lnTo>
                <a:lnTo>
                  <a:pt x="5965374" y="5145633"/>
                </a:lnTo>
                <a:lnTo>
                  <a:pt x="355533" y="5145633"/>
                </a:lnTo>
                <a:lnTo>
                  <a:pt x="335319" y="5106746"/>
                </a:lnTo>
                <a:cubicBezTo>
                  <a:pt x="120168" y="4645950"/>
                  <a:pt x="0" y="4131903"/>
                  <a:pt x="0" y="3589790"/>
                </a:cubicBezTo>
                <a:cubicBezTo>
                  <a:pt x="0" y="1607204"/>
                  <a:pt x="1607204" y="0"/>
                  <a:pt x="3589790" y="0"/>
                </a:cubicBezTo>
                <a:close/>
              </a:path>
            </a:pathLst>
          </a:cu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AEA2F0F0-2927-CFC4-28B7-0B8BF5F46618}"/>
              </a:ext>
            </a:extLst>
          </p:cNvPr>
          <p:cNvSpPr txBox="1"/>
          <p:nvPr/>
        </p:nvSpPr>
        <p:spPr>
          <a:xfrm>
            <a:off x="740559" y="2560325"/>
            <a:ext cx="2205732" cy="3508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80" b="0" i="0" u="none" strike="noStrike" kern="1200" cap="none" spc="0" normalizeH="0" baseline="0" noProof="0">
                <a:ln>
                  <a:noFill/>
                </a:ln>
                <a:solidFill>
                  <a:srgbClr val="0062B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20XX</a:t>
            </a:r>
            <a:r>
              <a:rPr kumimoji="0" lang="zh-CN" altLang="en-US" sz="2280" b="0" i="0" u="none" strike="noStrike" kern="1200" cap="none" spc="0" normalizeH="0" baseline="0" noProof="0">
                <a:ln>
                  <a:noFill/>
                </a:ln>
                <a:solidFill>
                  <a:srgbClr val="0062B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年</a:t>
            </a:r>
            <a:r>
              <a:rPr kumimoji="0" lang="zh-CN" altLang="en-US" sz="2280" b="0" i="0" u="none" strike="noStrike" kern="1200" cap="none" spc="0" normalizeH="0" baseline="0" noProof="0" dirty="0">
                <a:ln>
                  <a:noFill/>
                </a:ln>
                <a:solidFill>
                  <a:srgbClr val="0062B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项目规划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85896405-1617-84F9-B702-BA43DB3CFB8F}"/>
              </a:ext>
            </a:extLst>
          </p:cNvPr>
          <p:cNvCxnSpPr>
            <a:cxnSpLocks/>
          </p:cNvCxnSpPr>
          <p:nvPr/>
        </p:nvCxnSpPr>
        <p:spPr>
          <a:xfrm>
            <a:off x="3266440" y="2735757"/>
            <a:ext cx="200874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等腰三角形 25">
            <a:extLst>
              <a:ext uri="{FF2B5EF4-FFF2-40B4-BE49-F238E27FC236}">
                <a16:creationId xmlns:a16="http://schemas.microsoft.com/office/drawing/2014/main" id="{B6C772ED-A75C-7CB3-C47F-A1E8EC652FB5}"/>
              </a:ext>
            </a:extLst>
          </p:cNvPr>
          <p:cNvSpPr/>
          <p:nvPr/>
        </p:nvSpPr>
        <p:spPr>
          <a:xfrm rot="5400000">
            <a:off x="5378394" y="2669811"/>
            <a:ext cx="152996" cy="131892"/>
          </a:xfrm>
          <a:prstGeom prst="triangle">
            <a:avLst/>
          </a:prstGeom>
          <a:solidFill>
            <a:srgbClr val="006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7" name="等腰三角形 26">
            <a:extLst>
              <a:ext uri="{FF2B5EF4-FFF2-40B4-BE49-F238E27FC236}">
                <a16:creationId xmlns:a16="http://schemas.microsoft.com/office/drawing/2014/main" id="{4257CB26-4942-ED3E-5BFA-6DF9A97F1E28}"/>
              </a:ext>
            </a:extLst>
          </p:cNvPr>
          <p:cNvSpPr/>
          <p:nvPr/>
        </p:nvSpPr>
        <p:spPr>
          <a:xfrm rot="5400000">
            <a:off x="5593563" y="2669811"/>
            <a:ext cx="152996" cy="131892"/>
          </a:xfrm>
          <a:prstGeom prst="triangle">
            <a:avLst/>
          </a:prstGeom>
          <a:solidFill>
            <a:srgbClr val="006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8" name="等腰三角形 27">
            <a:extLst>
              <a:ext uri="{FF2B5EF4-FFF2-40B4-BE49-F238E27FC236}">
                <a16:creationId xmlns:a16="http://schemas.microsoft.com/office/drawing/2014/main" id="{2F03B073-4952-CA79-1F75-BFC4FC8FC9B9}"/>
              </a:ext>
            </a:extLst>
          </p:cNvPr>
          <p:cNvSpPr/>
          <p:nvPr/>
        </p:nvSpPr>
        <p:spPr>
          <a:xfrm rot="5400000">
            <a:off x="5804333" y="2669811"/>
            <a:ext cx="152996" cy="131892"/>
          </a:xfrm>
          <a:prstGeom prst="triangle">
            <a:avLst/>
          </a:prstGeom>
          <a:solidFill>
            <a:srgbClr val="006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0BFA7D5-BF85-2CA3-C031-4B1F68433A03}"/>
              </a:ext>
            </a:extLst>
          </p:cNvPr>
          <p:cNvSpPr txBox="1"/>
          <p:nvPr/>
        </p:nvSpPr>
        <p:spPr>
          <a:xfrm>
            <a:off x="740559" y="2962901"/>
            <a:ext cx="5190977" cy="738664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dist">
              <a:defRPr/>
            </a:pPr>
            <a:r>
              <a:rPr lang="zh-CN" altLang="en-US" sz="4800" dirty="0">
                <a:solidFill>
                  <a:srgbClr val="0062B4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商业项目计划书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A927B3F-8C31-76CA-908C-25F9B51ED5ED}"/>
              </a:ext>
            </a:extLst>
          </p:cNvPr>
          <p:cNvSpPr txBox="1"/>
          <p:nvPr/>
        </p:nvSpPr>
        <p:spPr>
          <a:xfrm>
            <a:off x="764740" y="3756664"/>
            <a:ext cx="5182036" cy="542200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62B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AB9E7484-F2C1-590D-E841-E64F8FDC3CFD}"/>
              </a:ext>
            </a:extLst>
          </p:cNvPr>
          <p:cNvSpPr/>
          <p:nvPr/>
        </p:nvSpPr>
        <p:spPr>
          <a:xfrm>
            <a:off x="765959" y="4622800"/>
            <a:ext cx="2159982" cy="426481"/>
          </a:xfrm>
          <a:prstGeom prst="roundRect">
            <a:avLst>
              <a:gd name="adj" fmla="val 50000"/>
            </a:avLst>
          </a:prstGeom>
          <a:solidFill>
            <a:srgbClr val="006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汇报</a:t>
            </a:r>
            <a:r>
              <a: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人：</a:t>
            </a:r>
            <a:r>
              <a:rPr lang="en-US" altLang="zh-CN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XXX</a:t>
            </a:r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9BB186D-4C7C-BE2A-9AC2-2DB8F2E96815}"/>
              </a:ext>
            </a:extLst>
          </p:cNvPr>
          <p:cNvSpPr txBox="1"/>
          <p:nvPr/>
        </p:nvSpPr>
        <p:spPr>
          <a:xfrm>
            <a:off x="658835" y="289634"/>
            <a:ext cx="9653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63B4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LOGO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63B4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975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0383B622-F5B0-ABA0-36CD-65560DF64F3C}"/>
              </a:ext>
            </a:extLst>
          </p:cNvPr>
          <p:cNvSpPr/>
          <p:nvPr/>
        </p:nvSpPr>
        <p:spPr>
          <a:xfrm rot="5400000">
            <a:off x="-80683" y="80684"/>
            <a:ext cx="1385046" cy="1223681"/>
          </a:xfrm>
          <a:custGeom>
            <a:avLst/>
            <a:gdLst>
              <a:gd name="connsiteX0" fmla="*/ 0 w 1385046"/>
              <a:gd name="connsiteY0" fmla="*/ 1223681 h 1223681"/>
              <a:gd name="connsiteX1" fmla="*/ 0 w 1385046"/>
              <a:gd name="connsiteY1" fmla="*/ 0 h 1223681"/>
              <a:gd name="connsiteX2" fmla="*/ 1385046 w 1385046"/>
              <a:gd name="connsiteY2" fmla="*/ 1223681 h 122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85046" h="1223681">
                <a:moveTo>
                  <a:pt x="0" y="1223681"/>
                </a:moveTo>
                <a:lnTo>
                  <a:pt x="0" y="0"/>
                </a:lnTo>
                <a:lnTo>
                  <a:pt x="1385046" y="1223681"/>
                </a:lnTo>
                <a:close/>
              </a:path>
            </a:pathLst>
          </a:custGeom>
          <a:solidFill>
            <a:srgbClr val="006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38C92C74-3DB4-8C93-F8BC-20C69129296A}"/>
              </a:ext>
            </a:extLst>
          </p:cNvPr>
          <p:cNvSpPr/>
          <p:nvPr/>
        </p:nvSpPr>
        <p:spPr>
          <a:xfrm>
            <a:off x="5292063" y="1"/>
            <a:ext cx="1607877" cy="692523"/>
          </a:xfrm>
          <a:custGeom>
            <a:avLst/>
            <a:gdLst>
              <a:gd name="connsiteX0" fmla="*/ 0 w 1607877"/>
              <a:gd name="connsiteY0" fmla="*/ 0 h 692523"/>
              <a:gd name="connsiteX1" fmla="*/ 1607877 w 1607877"/>
              <a:gd name="connsiteY1" fmla="*/ 0 h 692523"/>
              <a:gd name="connsiteX2" fmla="*/ 1603780 w 1607877"/>
              <a:gd name="connsiteY2" fmla="*/ 40633 h 692523"/>
              <a:gd name="connsiteX3" fmla="*/ 803938 w 1607877"/>
              <a:gd name="connsiteY3" fmla="*/ 692523 h 692523"/>
              <a:gd name="connsiteX4" fmla="*/ 4096 w 1607877"/>
              <a:gd name="connsiteY4" fmla="*/ 40633 h 692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7877" h="692523">
                <a:moveTo>
                  <a:pt x="0" y="0"/>
                </a:moveTo>
                <a:lnTo>
                  <a:pt x="1607877" y="0"/>
                </a:lnTo>
                <a:lnTo>
                  <a:pt x="1603780" y="40633"/>
                </a:lnTo>
                <a:cubicBezTo>
                  <a:pt x="1527651" y="412666"/>
                  <a:pt x="1198477" y="692523"/>
                  <a:pt x="803938" y="692523"/>
                </a:cubicBezTo>
                <a:cubicBezTo>
                  <a:pt x="409400" y="692523"/>
                  <a:pt x="80225" y="412666"/>
                  <a:pt x="4096" y="40633"/>
                </a:cubicBezTo>
                <a:close/>
              </a:path>
            </a:pathLst>
          </a:custGeom>
          <a:solidFill>
            <a:srgbClr val="7BC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C5512C4-1F7B-6A6B-E47A-2BAF86B63091}"/>
              </a:ext>
            </a:extLst>
          </p:cNvPr>
          <p:cNvGrpSpPr/>
          <p:nvPr/>
        </p:nvGrpSpPr>
        <p:grpSpPr>
          <a:xfrm>
            <a:off x="3892776" y="1123389"/>
            <a:ext cx="857250" cy="202164"/>
            <a:chOff x="3624262" y="1182882"/>
            <a:chExt cx="857250" cy="202164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CED5890E-7B62-4C22-9E41-2927FBB6F61A}"/>
                </a:ext>
              </a:extLst>
            </p:cNvPr>
            <p:cNvSpPr/>
            <p:nvPr/>
          </p:nvSpPr>
          <p:spPr>
            <a:xfrm>
              <a:off x="3624262" y="1182882"/>
              <a:ext cx="857250" cy="67655"/>
            </a:xfrm>
            <a:custGeom>
              <a:avLst/>
              <a:gdLst>
                <a:gd name="connsiteX0" fmla="*/ 0 w 857250"/>
                <a:gd name="connsiteY0" fmla="*/ 221458 h 226225"/>
                <a:gd name="connsiteX1" fmla="*/ 111919 w 857250"/>
                <a:gd name="connsiteY1" fmla="*/ 4765 h 226225"/>
                <a:gd name="connsiteX2" fmla="*/ 228600 w 857250"/>
                <a:gd name="connsiteY2" fmla="*/ 216696 h 226225"/>
                <a:gd name="connsiteX3" fmla="*/ 371475 w 857250"/>
                <a:gd name="connsiteY3" fmla="*/ 2 h 226225"/>
                <a:gd name="connsiteX4" fmla="*/ 492919 w 857250"/>
                <a:gd name="connsiteY4" fmla="*/ 221458 h 226225"/>
                <a:gd name="connsiteX5" fmla="*/ 609600 w 857250"/>
                <a:gd name="connsiteY5" fmla="*/ 7146 h 226225"/>
                <a:gd name="connsiteX6" fmla="*/ 747713 w 857250"/>
                <a:gd name="connsiteY6" fmla="*/ 226221 h 226225"/>
                <a:gd name="connsiteX7" fmla="*/ 857250 w 857250"/>
                <a:gd name="connsiteY7" fmla="*/ 11908 h 22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7250" h="226225">
                  <a:moveTo>
                    <a:pt x="0" y="221458"/>
                  </a:moveTo>
                  <a:cubicBezTo>
                    <a:pt x="36909" y="113508"/>
                    <a:pt x="73819" y="5559"/>
                    <a:pt x="111919" y="4765"/>
                  </a:cubicBezTo>
                  <a:cubicBezTo>
                    <a:pt x="150019" y="3971"/>
                    <a:pt x="185341" y="217490"/>
                    <a:pt x="228600" y="216696"/>
                  </a:cubicBezTo>
                  <a:cubicBezTo>
                    <a:pt x="271859" y="215902"/>
                    <a:pt x="327422" y="-792"/>
                    <a:pt x="371475" y="2"/>
                  </a:cubicBezTo>
                  <a:cubicBezTo>
                    <a:pt x="415528" y="796"/>
                    <a:pt x="453232" y="220267"/>
                    <a:pt x="492919" y="221458"/>
                  </a:cubicBezTo>
                  <a:cubicBezTo>
                    <a:pt x="532606" y="222649"/>
                    <a:pt x="567134" y="6352"/>
                    <a:pt x="609600" y="7146"/>
                  </a:cubicBezTo>
                  <a:cubicBezTo>
                    <a:pt x="652066" y="7940"/>
                    <a:pt x="706438" y="225427"/>
                    <a:pt x="747713" y="226221"/>
                  </a:cubicBezTo>
                  <a:cubicBezTo>
                    <a:pt x="788988" y="227015"/>
                    <a:pt x="823119" y="119461"/>
                    <a:pt x="857250" y="11908"/>
                  </a:cubicBezTo>
                </a:path>
              </a:pathLst>
            </a:custGeom>
            <a:noFill/>
            <a:ln w="25400">
              <a:solidFill>
                <a:srgbClr val="0062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7F1B814-6551-2BB3-1BB8-D8A9871EA73A}"/>
                </a:ext>
              </a:extLst>
            </p:cNvPr>
            <p:cNvSpPr/>
            <p:nvPr/>
          </p:nvSpPr>
          <p:spPr>
            <a:xfrm>
              <a:off x="3624262" y="1317391"/>
              <a:ext cx="857250" cy="67655"/>
            </a:xfrm>
            <a:custGeom>
              <a:avLst/>
              <a:gdLst>
                <a:gd name="connsiteX0" fmla="*/ 0 w 857250"/>
                <a:gd name="connsiteY0" fmla="*/ 221458 h 226225"/>
                <a:gd name="connsiteX1" fmla="*/ 111919 w 857250"/>
                <a:gd name="connsiteY1" fmla="*/ 4765 h 226225"/>
                <a:gd name="connsiteX2" fmla="*/ 228600 w 857250"/>
                <a:gd name="connsiteY2" fmla="*/ 216696 h 226225"/>
                <a:gd name="connsiteX3" fmla="*/ 371475 w 857250"/>
                <a:gd name="connsiteY3" fmla="*/ 2 h 226225"/>
                <a:gd name="connsiteX4" fmla="*/ 492919 w 857250"/>
                <a:gd name="connsiteY4" fmla="*/ 221458 h 226225"/>
                <a:gd name="connsiteX5" fmla="*/ 609600 w 857250"/>
                <a:gd name="connsiteY5" fmla="*/ 7146 h 226225"/>
                <a:gd name="connsiteX6" fmla="*/ 747713 w 857250"/>
                <a:gd name="connsiteY6" fmla="*/ 226221 h 226225"/>
                <a:gd name="connsiteX7" fmla="*/ 857250 w 857250"/>
                <a:gd name="connsiteY7" fmla="*/ 11908 h 22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7250" h="226225">
                  <a:moveTo>
                    <a:pt x="0" y="221458"/>
                  </a:moveTo>
                  <a:cubicBezTo>
                    <a:pt x="36909" y="113508"/>
                    <a:pt x="73819" y="5559"/>
                    <a:pt x="111919" y="4765"/>
                  </a:cubicBezTo>
                  <a:cubicBezTo>
                    <a:pt x="150019" y="3971"/>
                    <a:pt x="185341" y="217490"/>
                    <a:pt x="228600" y="216696"/>
                  </a:cubicBezTo>
                  <a:cubicBezTo>
                    <a:pt x="271859" y="215902"/>
                    <a:pt x="327422" y="-792"/>
                    <a:pt x="371475" y="2"/>
                  </a:cubicBezTo>
                  <a:cubicBezTo>
                    <a:pt x="415528" y="796"/>
                    <a:pt x="453232" y="220267"/>
                    <a:pt x="492919" y="221458"/>
                  </a:cubicBezTo>
                  <a:cubicBezTo>
                    <a:pt x="532606" y="222649"/>
                    <a:pt x="567134" y="6352"/>
                    <a:pt x="609600" y="7146"/>
                  </a:cubicBezTo>
                  <a:cubicBezTo>
                    <a:pt x="652066" y="7940"/>
                    <a:pt x="706438" y="225427"/>
                    <a:pt x="747713" y="226221"/>
                  </a:cubicBezTo>
                  <a:cubicBezTo>
                    <a:pt x="788988" y="227015"/>
                    <a:pt x="823119" y="119461"/>
                    <a:pt x="857250" y="11908"/>
                  </a:cubicBezTo>
                </a:path>
              </a:pathLst>
            </a:custGeom>
            <a:noFill/>
            <a:ln w="25400">
              <a:solidFill>
                <a:srgbClr val="0062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59D98295-FB43-80E2-B548-7AA33E74C95E}"/>
              </a:ext>
            </a:extLst>
          </p:cNvPr>
          <p:cNvSpPr txBox="1"/>
          <p:nvPr/>
        </p:nvSpPr>
        <p:spPr>
          <a:xfrm>
            <a:off x="734821" y="1991042"/>
            <a:ext cx="2205733" cy="3508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80" i="0" u="none" strike="noStrike" kern="1200" cap="none" spc="0" normalizeH="0" baseline="0" noProof="0">
                <a:ln>
                  <a:noFill/>
                </a:ln>
                <a:solidFill>
                  <a:srgbClr val="0062B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20XX</a:t>
            </a:r>
            <a:r>
              <a:rPr kumimoji="0" lang="zh-CN" altLang="en-US" sz="2280" i="0" u="none" strike="noStrike" kern="1200" cap="none" spc="0" normalizeH="0" baseline="0" noProof="0">
                <a:ln>
                  <a:noFill/>
                </a:ln>
                <a:solidFill>
                  <a:srgbClr val="0062B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年</a:t>
            </a:r>
            <a:r>
              <a:rPr kumimoji="0" lang="zh-CN" altLang="en-US" sz="2280" i="0" u="none" strike="noStrike" kern="1200" cap="none" spc="0" normalizeH="0" baseline="0" noProof="0" dirty="0">
                <a:ln>
                  <a:noFill/>
                </a:ln>
                <a:solidFill>
                  <a:srgbClr val="0062B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项目规划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D2DAFD9-7576-84B7-3FDF-6DBB5C5D318B}"/>
              </a:ext>
            </a:extLst>
          </p:cNvPr>
          <p:cNvCxnSpPr/>
          <p:nvPr/>
        </p:nvCxnSpPr>
        <p:spPr>
          <a:xfrm>
            <a:off x="3017203" y="2172129"/>
            <a:ext cx="2055358" cy="0"/>
          </a:xfrm>
          <a:prstGeom prst="line">
            <a:avLst/>
          </a:prstGeom>
          <a:ln w="31750">
            <a:solidFill>
              <a:srgbClr val="006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0739DCEB-D59D-D3AD-6F88-8B7F188F2294}"/>
              </a:ext>
            </a:extLst>
          </p:cNvPr>
          <p:cNvSpPr/>
          <p:nvPr/>
        </p:nvSpPr>
        <p:spPr>
          <a:xfrm rot="5400000">
            <a:off x="5169721" y="2098228"/>
            <a:ext cx="171450" cy="147802"/>
          </a:xfrm>
          <a:prstGeom prst="triangle">
            <a:avLst/>
          </a:prstGeom>
          <a:solidFill>
            <a:srgbClr val="006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0" name="等腰三角形 9">
            <a:extLst>
              <a:ext uri="{FF2B5EF4-FFF2-40B4-BE49-F238E27FC236}">
                <a16:creationId xmlns:a16="http://schemas.microsoft.com/office/drawing/2014/main" id="{1039EC88-051A-E56B-5803-638D3FE862B9}"/>
              </a:ext>
            </a:extLst>
          </p:cNvPr>
          <p:cNvSpPr/>
          <p:nvPr/>
        </p:nvSpPr>
        <p:spPr>
          <a:xfrm rot="5400000">
            <a:off x="5426507" y="2098228"/>
            <a:ext cx="171450" cy="147802"/>
          </a:xfrm>
          <a:prstGeom prst="triangle">
            <a:avLst/>
          </a:prstGeom>
          <a:solidFill>
            <a:srgbClr val="006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id="{A371819C-55A2-66D3-B8E9-321C62DD3D35}"/>
              </a:ext>
            </a:extLst>
          </p:cNvPr>
          <p:cNvSpPr/>
          <p:nvPr/>
        </p:nvSpPr>
        <p:spPr>
          <a:xfrm rot="5400000">
            <a:off x="5683293" y="2098228"/>
            <a:ext cx="171450" cy="147802"/>
          </a:xfrm>
          <a:prstGeom prst="triangle">
            <a:avLst/>
          </a:prstGeom>
          <a:solidFill>
            <a:srgbClr val="006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2F4E66C-AEA0-436E-55F3-FF9C70CA5872}"/>
              </a:ext>
            </a:extLst>
          </p:cNvPr>
          <p:cNvSpPr txBox="1"/>
          <p:nvPr/>
        </p:nvSpPr>
        <p:spPr>
          <a:xfrm>
            <a:off x="734821" y="2425961"/>
            <a:ext cx="4956668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62B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商业项目计划书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FB23876-C669-DAC2-8800-043C512E5505}"/>
              </a:ext>
            </a:extLst>
          </p:cNvPr>
          <p:cNvSpPr txBox="1"/>
          <p:nvPr/>
        </p:nvSpPr>
        <p:spPr>
          <a:xfrm>
            <a:off x="763849" y="3256958"/>
            <a:ext cx="5182036" cy="542200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62B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6A9838EE-93C5-B172-9120-6F253179D192}"/>
              </a:ext>
            </a:extLst>
          </p:cNvPr>
          <p:cNvSpPr/>
          <p:nvPr/>
        </p:nvSpPr>
        <p:spPr>
          <a:xfrm>
            <a:off x="770059" y="4137812"/>
            <a:ext cx="2210242" cy="457804"/>
          </a:xfrm>
          <a:prstGeom prst="roundRect">
            <a:avLst>
              <a:gd name="adj" fmla="val 50000"/>
            </a:avLst>
          </a:prstGeom>
          <a:solidFill>
            <a:srgbClr val="006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汇报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人：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200907A4-6883-CC67-C438-63172C793E29}"/>
              </a:ext>
            </a:extLst>
          </p:cNvPr>
          <p:cNvSpPr/>
          <p:nvPr/>
        </p:nvSpPr>
        <p:spPr>
          <a:xfrm>
            <a:off x="770059" y="5290783"/>
            <a:ext cx="94377" cy="943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E600B20D-E5BB-8032-912A-792163889EEA}"/>
              </a:ext>
            </a:extLst>
          </p:cNvPr>
          <p:cNvSpPr/>
          <p:nvPr/>
        </p:nvSpPr>
        <p:spPr>
          <a:xfrm>
            <a:off x="1041491" y="5290783"/>
            <a:ext cx="94377" cy="943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11796EF9-7516-8C9A-2DA2-5BDEDE5BC9C4}"/>
              </a:ext>
            </a:extLst>
          </p:cNvPr>
          <p:cNvSpPr/>
          <p:nvPr/>
        </p:nvSpPr>
        <p:spPr>
          <a:xfrm>
            <a:off x="1312922" y="5290783"/>
            <a:ext cx="94377" cy="94377"/>
          </a:xfrm>
          <a:prstGeom prst="ellipse">
            <a:avLst/>
          </a:prstGeom>
          <a:solidFill>
            <a:schemeClr val="bg1"/>
          </a:solidFill>
          <a:ln w="19050">
            <a:solidFill>
              <a:srgbClr val="0062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C98CC3F-6522-DFAC-AD20-151A5C89B02A}"/>
              </a:ext>
            </a:extLst>
          </p:cNvPr>
          <p:cNvSpPr txBox="1"/>
          <p:nvPr/>
        </p:nvSpPr>
        <p:spPr>
          <a:xfrm>
            <a:off x="1493023" y="5199471"/>
            <a:ext cx="1897956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62B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20XX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62B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年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62B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62B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月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62B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62B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日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62B4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CE60D19B-BB57-8E9D-BD11-32773167DB11}"/>
              </a:ext>
            </a:extLst>
          </p:cNvPr>
          <p:cNvSpPr/>
          <p:nvPr/>
        </p:nvSpPr>
        <p:spPr>
          <a:xfrm>
            <a:off x="1837567" y="5993373"/>
            <a:ext cx="2133069" cy="864627"/>
          </a:xfrm>
          <a:custGeom>
            <a:avLst/>
            <a:gdLst>
              <a:gd name="connsiteX0" fmla="*/ 1066534 w 2133069"/>
              <a:gd name="connsiteY0" fmla="*/ 0 h 864627"/>
              <a:gd name="connsiteX1" fmla="*/ 2071442 w 2133069"/>
              <a:gd name="connsiteY1" fmla="*/ 666097 h 864627"/>
              <a:gd name="connsiteX2" fmla="*/ 2133069 w 2133069"/>
              <a:gd name="connsiteY2" fmla="*/ 864627 h 864627"/>
              <a:gd name="connsiteX3" fmla="*/ 0 w 2133069"/>
              <a:gd name="connsiteY3" fmla="*/ 864627 h 864627"/>
              <a:gd name="connsiteX4" fmla="*/ 61627 w 2133069"/>
              <a:gd name="connsiteY4" fmla="*/ 666097 h 864627"/>
              <a:gd name="connsiteX5" fmla="*/ 1066534 w 2133069"/>
              <a:gd name="connsiteY5" fmla="*/ 0 h 864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3069" h="864627">
                <a:moveTo>
                  <a:pt x="1066534" y="0"/>
                </a:moveTo>
                <a:cubicBezTo>
                  <a:pt x="1518281" y="0"/>
                  <a:pt x="1905878" y="274660"/>
                  <a:pt x="2071442" y="666097"/>
                </a:cubicBezTo>
                <a:lnTo>
                  <a:pt x="2133069" y="864627"/>
                </a:lnTo>
                <a:lnTo>
                  <a:pt x="0" y="864627"/>
                </a:lnTo>
                <a:lnTo>
                  <a:pt x="61627" y="666097"/>
                </a:lnTo>
                <a:cubicBezTo>
                  <a:pt x="227191" y="274660"/>
                  <a:pt x="614788" y="0"/>
                  <a:pt x="1066534" y="0"/>
                </a:cubicBezTo>
                <a:close/>
              </a:path>
            </a:pathLst>
          </a:custGeom>
          <a:solidFill>
            <a:srgbClr val="7BC3FF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3E5B2381-26FB-D5B0-46CC-E6853276D37D}"/>
              </a:ext>
            </a:extLst>
          </p:cNvPr>
          <p:cNvSpPr/>
          <p:nvPr/>
        </p:nvSpPr>
        <p:spPr>
          <a:xfrm>
            <a:off x="5069463" y="4627726"/>
            <a:ext cx="141866" cy="141866"/>
          </a:xfrm>
          <a:prstGeom prst="ellipse">
            <a:avLst/>
          </a:prstGeom>
          <a:solidFill>
            <a:srgbClr val="0EAF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58BA6C3B-23E5-904D-065B-48B3AB76A9E9}"/>
              </a:ext>
            </a:extLst>
          </p:cNvPr>
          <p:cNvSpPr/>
          <p:nvPr/>
        </p:nvSpPr>
        <p:spPr>
          <a:xfrm>
            <a:off x="5243376" y="4825153"/>
            <a:ext cx="72390" cy="72390"/>
          </a:xfrm>
          <a:prstGeom prst="ellipse">
            <a:avLst/>
          </a:prstGeom>
          <a:solidFill>
            <a:srgbClr val="0EAF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23" name="圆: 空心 22">
            <a:extLst>
              <a:ext uri="{FF2B5EF4-FFF2-40B4-BE49-F238E27FC236}">
                <a16:creationId xmlns:a16="http://schemas.microsoft.com/office/drawing/2014/main" id="{1BA21500-8054-80F6-D61A-C0E1E26B1224}"/>
              </a:ext>
            </a:extLst>
          </p:cNvPr>
          <p:cNvSpPr/>
          <p:nvPr/>
        </p:nvSpPr>
        <p:spPr>
          <a:xfrm>
            <a:off x="5879845" y="5642708"/>
            <a:ext cx="442801" cy="442801"/>
          </a:xfrm>
          <a:prstGeom prst="donut">
            <a:avLst>
              <a:gd name="adj" fmla="val 19500"/>
            </a:avLst>
          </a:prstGeom>
          <a:solidFill>
            <a:srgbClr val="006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EC53DAE9-5750-DB07-146D-71556344F048}"/>
              </a:ext>
            </a:extLst>
          </p:cNvPr>
          <p:cNvSpPr/>
          <p:nvPr/>
        </p:nvSpPr>
        <p:spPr>
          <a:xfrm>
            <a:off x="6664548" y="5411653"/>
            <a:ext cx="2879236" cy="1446347"/>
          </a:xfrm>
          <a:custGeom>
            <a:avLst/>
            <a:gdLst>
              <a:gd name="connsiteX0" fmla="*/ 1467206 w 2879236"/>
              <a:gd name="connsiteY0" fmla="*/ 366 h 1446347"/>
              <a:gd name="connsiteX1" fmla="*/ 1736215 w 2879236"/>
              <a:gd name="connsiteY1" fmla="*/ 122171 h 1446347"/>
              <a:gd name="connsiteX2" fmla="*/ 2879236 w 2879236"/>
              <a:gd name="connsiteY2" fmla="*/ 1446347 h 1446347"/>
              <a:gd name="connsiteX3" fmla="*/ 0 w 2879236"/>
              <a:gd name="connsiteY3" fmla="*/ 1446347 h 1446347"/>
              <a:gd name="connsiteX4" fmla="*/ 1143021 w 2879236"/>
              <a:gd name="connsiteY4" fmla="*/ 122171 h 1446347"/>
              <a:gd name="connsiteX5" fmla="*/ 1467206 w 2879236"/>
              <a:gd name="connsiteY5" fmla="*/ 366 h 1446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9236" h="1446347">
                <a:moveTo>
                  <a:pt x="1467206" y="366"/>
                </a:moveTo>
                <a:cubicBezTo>
                  <a:pt x="1550842" y="4057"/>
                  <a:pt x="1643528" y="36270"/>
                  <a:pt x="1736215" y="122171"/>
                </a:cubicBezTo>
                <a:lnTo>
                  <a:pt x="2879236" y="1446347"/>
                </a:lnTo>
                <a:lnTo>
                  <a:pt x="0" y="1446347"/>
                </a:lnTo>
                <a:lnTo>
                  <a:pt x="1143021" y="122171"/>
                </a:lnTo>
                <a:cubicBezTo>
                  <a:pt x="1143021" y="122171"/>
                  <a:pt x="1283209" y="-7755"/>
                  <a:pt x="1467206" y="366"/>
                </a:cubicBezTo>
                <a:close/>
              </a:path>
            </a:pathLst>
          </a:custGeom>
          <a:solidFill>
            <a:srgbClr val="006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88813138-30A4-6E15-99FB-B799DFF9A34C}"/>
              </a:ext>
            </a:extLst>
          </p:cNvPr>
          <p:cNvSpPr/>
          <p:nvPr/>
        </p:nvSpPr>
        <p:spPr>
          <a:xfrm>
            <a:off x="7743505" y="542797"/>
            <a:ext cx="2505958" cy="1799110"/>
          </a:xfrm>
          <a:custGeom>
            <a:avLst/>
            <a:gdLst>
              <a:gd name="connsiteX0" fmla="*/ 130172 w 2505958"/>
              <a:gd name="connsiteY0" fmla="*/ 0 h 1799110"/>
              <a:gd name="connsiteX1" fmla="*/ 2375786 w 2505958"/>
              <a:gd name="connsiteY1" fmla="*/ 0 h 1799110"/>
              <a:gd name="connsiteX2" fmla="*/ 2407493 w 2505958"/>
              <a:gd name="connsiteY2" fmla="*/ 58415 h 1799110"/>
              <a:gd name="connsiteX3" fmla="*/ 2505958 w 2505958"/>
              <a:gd name="connsiteY3" fmla="*/ 546131 h 1799110"/>
              <a:gd name="connsiteX4" fmla="*/ 1252979 w 2505958"/>
              <a:gd name="connsiteY4" fmla="*/ 1799110 h 1799110"/>
              <a:gd name="connsiteX5" fmla="*/ 0 w 2505958"/>
              <a:gd name="connsiteY5" fmla="*/ 546131 h 1799110"/>
              <a:gd name="connsiteX6" fmla="*/ 98466 w 2505958"/>
              <a:gd name="connsiteY6" fmla="*/ 58415 h 17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5958" h="1799110">
                <a:moveTo>
                  <a:pt x="130172" y="0"/>
                </a:moveTo>
                <a:lnTo>
                  <a:pt x="2375786" y="0"/>
                </a:lnTo>
                <a:lnTo>
                  <a:pt x="2407493" y="58415"/>
                </a:lnTo>
                <a:cubicBezTo>
                  <a:pt x="2470897" y="208320"/>
                  <a:pt x="2505958" y="373131"/>
                  <a:pt x="2505958" y="546131"/>
                </a:cubicBezTo>
                <a:cubicBezTo>
                  <a:pt x="2505958" y="1238132"/>
                  <a:pt x="1944980" y="1799110"/>
                  <a:pt x="1252979" y="1799110"/>
                </a:cubicBezTo>
                <a:cubicBezTo>
                  <a:pt x="560978" y="1799110"/>
                  <a:pt x="0" y="1238132"/>
                  <a:pt x="0" y="546131"/>
                </a:cubicBezTo>
                <a:cubicBezTo>
                  <a:pt x="0" y="373131"/>
                  <a:pt x="35061" y="208320"/>
                  <a:pt x="98466" y="58415"/>
                </a:cubicBezTo>
                <a:close/>
              </a:path>
            </a:pathLst>
          </a:custGeom>
          <a:solidFill>
            <a:srgbClr val="BDE1FF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1DBE4B82-FCE9-62A8-B2E0-93AB52405E0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81120" y="10324"/>
            <a:ext cx="5410881" cy="5270136"/>
          </a:xfrm>
          <a:custGeom>
            <a:avLst/>
            <a:gdLst>
              <a:gd name="connsiteX0" fmla="*/ 2576814 w 5410881"/>
              <a:gd name="connsiteY0" fmla="*/ 0 h 5270136"/>
              <a:gd name="connsiteX1" fmla="*/ 5410881 w 5410881"/>
              <a:gd name="connsiteY1" fmla="*/ 0 h 5270136"/>
              <a:gd name="connsiteX2" fmla="*/ 5410881 w 5410881"/>
              <a:gd name="connsiteY2" fmla="*/ 2883388 h 5270136"/>
              <a:gd name="connsiteX3" fmla="*/ 2900684 w 5410881"/>
              <a:gd name="connsiteY3" fmla="*/ 5101476 h 5270136"/>
              <a:gd name="connsiteX4" fmla="*/ 1950873 w 5410881"/>
              <a:gd name="connsiteY4" fmla="*/ 5042797 h 5270136"/>
              <a:gd name="connsiteX5" fmla="*/ 168662 w 5410881"/>
              <a:gd name="connsiteY5" fmla="*/ 3025877 h 5270136"/>
              <a:gd name="connsiteX6" fmla="*/ 227340 w 5410881"/>
              <a:gd name="connsiteY6" fmla="*/ 2076067 h 5270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10881" h="5270136">
                <a:moveTo>
                  <a:pt x="2576814" y="0"/>
                </a:moveTo>
                <a:lnTo>
                  <a:pt x="5410881" y="0"/>
                </a:lnTo>
                <a:lnTo>
                  <a:pt x="5410881" y="2883388"/>
                </a:lnTo>
                <a:lnTo>
                  <a:pt x="2900684" y="5101476"/>
                </a:lnTo>
                <a:cubicBezTo>
                  <a:pt x="2622197" y="5347555"/>
                  <a:pt x="2196952" y="5321283"/>
                  <a:pt x="1950873" y="5042797"/>
                </a:cubicBezTo>
                <a:lnTo>
                  <a:pt x="168662" y="3025877"/>
                </a:lnTo>
                <a:cubicBezTo>
                  <a:pt x="-77418" y="2747391"/>
                  <a:pt x="-51147" y="2322146"/>
                  <a:pt x="227340" y="2076067"/>
                </a:cubicBezTo>
                <a:close/>
              </a:path>
            </a:pathLst>
          </a:custGeom>
        </p:spPr>
      </p:pic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51089CDC-16D1-8281-7A73-B7A76A45A7C1}"/>
              </a:ext>
            </a:extLst>
          </p:cNvPr>
          <p:cNvSpPr/>
          <p:nvPr/>
        </p:nvSpPr>
        <p:spPr>
          <a:xfrm>
            <a:off x="11728450" y="5337970"/>
            <a:ext cx="463550" cy="927100"/>
          </a:xfrm>
          <a:custGeom>
            <a:avLst/>
            <a:gdLst>
              <a:gd name="connsiteX0" fmla="*/ 463550 w 463550"/>
              <a:gd name="connsiteY0" fmla="*/ 0 h 927100"/>
              <a:gd name="connsiteX1" fmla="*/ 463550 w 463550"/>
              <a:gd name="connsiteY1" fmla="*/ 927100 h 927100"/>
              <a:gd name="connsiteX2" fmla="*/ 0 w 463550"/>
              <a:gd name="connsiteY2" fmla="*/ 463550 h 927100"/>
              <a:gd name="connsiteX3" fmla="*/ 463550 w 463550"/>
              <a:gd name="connsiteY3" fmla="*/ 0 h 92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550" h="927100">
                <a:moveTo>
                  <a:pt x="463550" y="0"/>
                </a:moveTo>
                <a:lnTo>
                  <a:pt x="463550" y="927100"/>
                </a:lnTo>
                <a:cubicBezTo>
                  <a:pt x="207538" y="927100"/>
                  <a:pt x="0" y="719562"/>
                  <a:pt x="0" y="463550"/>
                </a:cubicBezTo>
                <a:cubicBezTo>
                  <a:pt x="0" y="207538"/>
                  <a:pt x="207538" y="0"/>
                  <a:pt x="463550" y="0"/>
                </a:cubicBezTo>
                <a:close/>
              </a:path>
            </a:pathLst>
          </a:custGeom>
          <a:solidFill>
            <a:srgbClr val="006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41239403-1D3F-B0BF-3029-A414AE1CBE59}"/>
              </a:ext>
            </a:extLst>
          </p:cNvPr>
          <p:cNvSpPr/>
          <p:nvPr/>
        </p:nvSpPr>
        <p:spPr>
          <a:xfrm>
            <a:off x="11642726" y="5332373"/>
            <a:ext cx="549274" cy="927052"/>
          </a:xfrm>
          <a:custGeom>
            <a:avLst/>
            <a:gdLst>
              <a:gd name="connsiteX0" fmla="*/ 463526 w 549274"/>
              <a:gd name="connsiteY0" fmla="*/ 0 h 927052"/>
              <a:gd name="connsiteX1" fmla="*/ 549274 w 549274"/>
              <a:gd name="connsiteY1" fmla="*/ 8644 h 927052"/>
              <a:gd name="connsiteX2" fmla="*/ 549274 w 549274"/>
              <a:gd name="connsiteY2" fmla="*/ 918408 h 927052"/>
              <a:gd name="connsiteX3" fmla="*/ 463526 w 549274"/>
              <a:gd name="connsiteY3" fmla="*/ 927052 h 927052"/>
              <a:gd name="connsiteX4" fmla="*/ 0 w 549274"/>
              <a:gd name="connsiteY4" fmla="*/ 463526 h 927052"/>
              <a:gd name="connsiteX5" fmla="*/ 463526 w 549274"/>
              <a:gd name="connsiteY5" fmla="*/ 0 h 927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9274" h="927052">
                <a:moveTo>
                  <a:pt x="463526" y="0"/>
                </a:moveTo>
                <a:lnTo>
                  <a:pt x="549274" y="8644"/>
                </a:lnTo>
                <a:lnTo>
                  <a:pt x="549274" y="918408"/>
                </a:lnTo>
                <a:lnTo>
                  <a:pt x="463526" y="927052"/>
                </a:lnTo>
                <a:cubicBezTo>
                  <a:pt x="207528" y="927052"/>
                  <a:pt x="0" y="719524"/>
                  <a:pt x="0" y="463526"/>
                </a:cubicBezTo>
                <a:cubicBezTo>
                  <a:pt x="0" y="207528"/>
                  <a:pt x="207528" y="0"/>
                  <a:pt x="463526" y="0"/>
                </a:cubicBezTo>
                <a:close/>
              </a:path>
            </a:pathLst>
          </a:custGeom>
          <a:noFill/>
          <a:ln>
            <a:solidFill>
              <a:srgbClr val="0062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62BE48B-8E2C-AB08-A186-3DF32FFAC50F}"/>
              </a:ext>
            </a:extLst>
          </p:cNvPr>
          <p:cNvSpPr txBox="1"/>
          <p:nvPr/>
        </p:nvSpPr>
        <p:spPr>
          <a:xfrm>
            <a:off x="659814" y="672173"/>
            <a:ext cx="9653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63B4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LOGO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63B4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5418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076FC70C-4DE7-A671-9DF6-5826910A9F5B}"/>
              </a:ext>
            </a:extLst>
          </p:cNvPr>
          <p:cNvSpPr/>
          <p:nvPr/>
        </p:nvSpPr>
        <p:spPr>
          <a:xfrm>
            <a:off x="1" y="5083786"/>
            <a:ext cx="2522221" cy="1774214"/>
          </a:xfrm>
          <a:custGeom>
            <a:avLst/>
            <a:gdLst>
              <a:gd name="connsiteX0" fmla="*/ 455431 w 2522221"/>
              <a:gd name="connsiteY0" fmla="*/ 0 h 1774214"/>
              <a:gd name="connsiteX1" fmla="*/ 2353233 w 2522221"/>
              <a:gd name="connsiteY1" fmla="*/ 0 h 1774214"/>
              <a:gd name="connsiteX2" fmla="*/ 2519805 w 2522221"/>
              <a:gd name="connsiteY2" fmla="*/ 213342 h 1774214"/>
              <a:gd name="connsiteX3" fmla="*/ 2129587 w 2522221"/>
              <a:gd name="connsiteY3" fmla="*/ 1774214 h 1774214"/>
              <a:gd name="connsiteX4" fmla="*/ 0 w 2522221"/>
              <a:gd name="connsiteY4" fmla="*/ 1774214 h 1774214"/>
              <a:gd name="connsiteX5" fmla="*/ 0 w 2522221"/>
              <a:gd name="connsiteY5" fmla="*/ 942093 h 1774214"/>
              <a:gd name="connsiteX6" fmla="*/ 182188 w 2522221"/>
              <a:gd name="connsiteY6" fmla="*/ 213342 h 1774214"/>
              <a:gd name="connsiteX7" fmla="*/ 455431 w 2522221"/>
              <a:gd name="connsiteY7" fmla="*/ 0 h 17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22221" h="1774214">
                <a:moveTo>
                  <a:pt x="455431" y="0"/>
                </a:moveTo>
                <a:lnTo>
                  <a:pt x="2353233" y="0"/>
                </a:lnTo>
                <a:cubicBezTo>
                  <a:pt x="2353233" y="0"/>
                  <a:pt x="2545816" y="21334"/>
                  <a:pt x="2519805" y="213342"/>
                </a:cubicBezTo>
                <a:lnTo>
                  <a:pt x="2129587" y="1774214"/>
                </a:lnTo>
                <a:lnTo>
                  <a:pt x="0" y="1774214"/>
                </a:lnTo>
                <a:lnTo>
                  <a:pt x="0" y="942093"/>
                </a:lnTo>
                <a:lnTo>
                  <a:pt x="182188" y="213342"/>
                </a:lnTo>
                <a:cubicBezTo>
                  <a:pt x="182188" y="213342"/>
                  <a:pt x="252181" y="21334"/>
                  <a:pt x="455431" y="0"/>
                </a:cubicBezTo>
                <a:close/>
              </a:path>
            </a:pathLst>
          </a:custGeom>
          <a:solidFill>
            <a:srgbClr val="006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D80E2F5D-CB4D-8A52-B96B-1B3F5C56E57A}"/>
              </a:ext>
            </a:extLst>
          </p:cNvPr>
          <p:cNvSpPr/>
          <p:nvPr/>
        </p:nvSpPr>
        <p:spPr>
          <a:xfrm>
            <a:off x="3459430" y="1"/>
            <a:ext cx="3639719" cy="1000125"/>
          </a:xfrm>
          <a:custGeom>
            <a:avLst/>
            <a:gdLst>
              <a:gd name="connsiteX0" fmla="*/ 201786 w 3639719"/>
              <a:gd name="connsiteY0" fmla="*/ 0 h 1000125"/>
              <a:gd name="connsiteX1" fmla="*/ 3639719 w 3639719"/>
              <a:gd name="connsiteY1" fmla="*/ 0 h 1000125"/>
              <a:gd name="connsiteX2" fmla="*/ 3440222 w 3639719"/>
              <a:gd name="connsiteY2" fmla="*/ 797987 h 1000125"/>
              <a:gd name="connsiteX3" fmla="*/ 3181328 w 3639719"/>
              <a:gd name="connsiteY3" fmla="*/ 1000125 h 1000125"/>
              <a:gd name="connsiteX4" fmla="*/ 160114 w 3639719"/>
              <a:gd name="connsiteY4" fmla="*/ 1000125 h 1000125"/>
              <a:gd name="connsiteX5" fmla="*/ 2290 w 3639719"/>
              <a:gd name="connsiteY5" fmla="*/ 797987 h 1000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39719" h="1000125">
                <a:moveTo>
                  <a:pt x="201786" y="0"/>
                </a:moveTo>
                <a:lnTo>
                  <a:pt x="3639719" y="0"/>
                </a:lnTo>
                <a:lnTo>
                  <a:pt x="3440222" y="797987"/>
                </a:lnTo>
                <a:cubicBezTo>
                  <a:pt x="3440222" y="797987"/>
                  <a:pt x="3373905" y="979912"/>
                  <a:pt x="3181328" y="1000125"/>
                </a:cubicBezTo>
                <a:lnTo>
                  <a:pt x="160114" y="1000125"/>
                </a:lnTo>
                <a:cubicBezTo>
                  <a:pt x="160114" y="1000125"/>
                  <a:pt x="-22355" y="979912"/>
                  <a:pt x="2290" y="797987"/>
                </a:cubicBezTo>
                <a:close/>
              </a:path>
            </a:pathLst>
          </a:custGeom>
          <a:solidFill>
            <a:srgbClr val="006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AD6D7A82-5431-AFE5-3F1D-78FFFEBB8A42}"/>
              </a:ext>
            </a:extLst>
          </p:cNvPr>
          <p:cNvSpPr/>
          <p:nvPr/>
        </p:nvSpPr>
        <p:spPr>
          <a:xfrm>
            <a:off x="3624065" y="0"/>
            <a:ext cx="3327742" cy="914400"/>
          </a:xfrm>
          <a:custGeom>
            <a:avLst/>
            <a:gdLst>
              <a:gd name="connsiteX0" fmla="*/ 184490 w 3327742"/>
              <a:gd name="connsiteY0" fmla="*/ 0 h 914400"/>
              <a:gd name="connsiteX1" fmla="*/ 3327742 w 3327742"/>
              <a:gd name="connsiteY1" fmla="*/ 0 h 914400"/>
              <a:gd name="connsiteX2" fmla="*/ 3145345 w 3327742"/>
              <a:gd name="connsiteY2" fmla="*/ 729588 h 914400"/>
              <a:gd name="connsiteX3" fmla="*/ 2908642 w 3327742"/>
              <a:gd name="connsiteY3" fmla="*/ 914400 h 914400"/>
              <a:gd name="connsiteX4" fmla="*/ 146390 w 3327742"/>
              <a:gd name="connsiteY4" fmla="*/ 914400 h 914400"/>
              <a:gd name="connsiteX5" fmla="*/ 2093 w 3327742"/>
              <a:gd name="connsiteY5" fmla="*/ 729588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27742" h="914400">
                <a:moveTo>
                  <a:pt x="184490" y="0"/>
                </a:moveTo>
                <a:lnTo>
                  <a:pt x="3327742" y="0"/>
                </a:lnTo>
                <a:lnTo>
                  <a:pt x="3145345" y="729588"/>
                </a:lnTo>
                <a:cubicBezTo>
                  <a:pt x="3145345" y="729588"/>
                  <a:pt x="3084712" y="895919"/>
                  <a:pt x="2908642" y="914400"/>
                </a:cubicBezTo>
                <a:lnTo>
                  <a:pt x="146390" y="914400"/>
                </a:lnTo>
                <a:cubicBezTo>
                  <a:pt x="146390" y="914400"/>
                  <a:pt x="-20439" y="895919"/>
                  <a:pt x="2093" y="729588"/>
                </a:cubicBezTo>
                <a:close/>
              </a:path>
            </a:pathLst>
          </a:custGeom>
          <a:gradFill>
            <a:gsLst>
              <a:gs pos="0">
                <a:srgbClr val="0062B4"/>
              </a:gs>
              <a:gs pos="88000">
                <a:srgbClr val="0062B4">
                  <a:alpha val="0"/>
                  <a:lumMod val="60000"/>
                  <a:lumOff val="4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1C67FC9D-7415-1B6E-FED1-D0819F7FAB19}"/>
              </a:ext>
            </a:extLst>
          </p:cNvPr>
          <p:cNvSpPr/>
          <p:nvPr/>
        </p:nvSpPr>
        <p:spPr>
          <a:xfrm>
            <a:off x="0" y="5234940"/>
            <a:ext cx="2334941" cy="1623060"/>
          </a:xfrm>
          <a:custGeom>
            <a:avLst/>
            <a:gdLst>
              <a:gd name="connsiteX0" fmla="*/ 544536 w 2334941"/>
              <a:gd name="connsiteY0" fmla="*/ 0 h 1623060"/>
              <a:gd name="connsiteX1" fmla="*/ 2188551 w 2334941"/>
              <a:gd name="connsiteY1" fmla="*/ 0 h 1623060"/>
              <a:gd name="connsiteX2" fmla="*/ 2332848 w 2334941"/>
              <a:gd name="connsiteY2" fmla="*/ 184812 h 1623060"/>
              <a:gd name="connsiteX3" fmla="*/ 1973286 w 2334941"/>
              <a:gd name="connsiteY3" fmla="*/ 1623060 h 1623060"/>
              <a:gd name="connsiteX4" fmla="*/ 0 w 2334941"/>
              <a:gd name="connsiteY4" fmla="*/ 1623060 h 1623060"/>
              <a:gd name="connsiteX5" fmla="*/ 0 w 2334941"/>
              <a:gd name="connsiteY5" fmla="*/ 1416145 h 1623060"/>
              <a:gd name="connsiteX6" fmla="*/ 307833 w 2334941"/>
              <a:gd name="connsiteY6" fmla="*/ 184812 h 1623060"/>
              <a:gd name="connsiteX7" fmla="*/ 544536 w 2334941"/>
              <a:gd name="connsiteY7" fmla="*/ 0 h 1623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34941" h="1623060">
                <a:moveTo>
                  <a:pt x="544536" y="0"/>
                </a:moveTo>
                <a:lnTo>
                  <a:pt x="2188551" y="0"/>
                </a:lnTo>
                <a:cubicBezTo>
                  <a:pt x="2188551" y="0"/>
                  <a:pt x="2355381" y="18481"/>
                  <a:pt x="2332848" y="184812"/>
                </a:cubicBezTo>
                <a:lnTo>
                  <a:pt x="1973286" y="1623060"/>
                </a:lnTo>
                <a:lnTo>
                  <a:pt x="0" y="1623060"/>
                </a:lnTo>
                <a:lnTo>
                  <a:pt x="0" y="1416145"/>
                </a:lnTo>
                <a:lnTo>
                  <a:pt x="307833" y="184812"/>
                </a:lnTo>
                <a:cubicBezTo>
                  <a:pt x="307833" y="184812"/>
                  <a:pt x="368466" y="18481"/>
                  <a:pt x="544536" y="0"/>
                </a:cubicBezTo>
                <a:close/>
              </a:path>
            </a:pathLst>
          </a:custGeom>
          <a:gradFill>
            <a:gsLst>
              <a:gs pos="0">
                <a:srgbClr val="0062B4"/>
              </a:gs>
              <a:gs pos="88000">
                <a:srgbClr val="0062B4">
                  <a:alpha val="0"/>
                  <a:lumMod val="60000"/>
                  <a:lumOff val="4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142337F6-DE52-DA43-4379-570F93EAB169}"/>
              </a:ext>
            </a:extLst>
          </p:cNvPr>
          <p:cNvSpPr/>
          <p:nvPr/>
        </p:nvSpPr>
        <p:spPr>
          <a:xfrm>
            <a:off x="1673207" y="3996691"/>
            <a:ext cx="4488180" cy="2861309"/>
          </a:xfrm>
          <a:prstGeom prst="parallelogram">
            <a:avLst/>
          </a:prstGeom>
          <a:gradFill flip="none" rotWithShape="1">
            <a:gsLst>
              <a:gs pos="0">
                <a:srgbClr val="0062B4"/>
              </a:gs>
              <a:gs pos="88000">
                <a:srgbClr val="0062B4">
                  <a:alpha val="0"/>
                  <a:lumMod val="60000"/>
                  <a:lumOff val="4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661556F6-F433-AEF4-A9D7-AB952BBCEACC}"/>
              </a:ext>
            </a:extLst>
          </p:cNvPr>
          <p:cNvGrpSpPr/>
          <p:nvPr/>
        </p:nvGrpSpPr>
        <p:grpSpPr>
          <a:xfrm>
            <a:off x="6410835" y="1241538"/>
            <a:ext cx="154781" cy="666750"/>
            <a:chOff x="6352778" y="1386681"/>
            <a:chExt cx="154781" cy="666750"/>
          </a:xfrm>
        </p:grpSpPr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136008C4-19DD-D351-38F5-E3B21FFA91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52778" y="1593850"/>
              <a:ext cx="107156" cy="459581"/>
            </a:xfrm>
            <a:prstGeom prst="line">
              <a:avLst/>
            </a:prstGeom>
            <a:ln w="38100" cap="rnd">
              <a:solidFill>
                <a:srgbClr val="0062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840C8C23-F43C-ABB2-C9EC-3D9614A5371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75809" y="1386681"/>
              <a:ext cx="31750" cy="139700"/>
            </a:xfrm>
            <a:prstGeom prst="line">
              <a:avLst/>
            </a:prstGeom>
            <a:ln w="38100" cap="rnd">
              <a:solidFill>
                <a:srgbClr val="0062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B432698C-A7D1-3FCD-3DA8-B8AFB54EADE8}"/>
              </a:ext>
            </a:extLst>
          </p:cNvPr>
          <p:cNvGrpSpPr/>
          <p:nvPr/>
        </p:nvGrpSpPr>
        <p:grpSpPr>
          <a:xfrm>
            <a:off x="469010" y="3429000"/>
            <a:ext cx="288528" cy="1210469"/>
            <a:chOff x="1413272" y="587375"/>
            <a:chExt cx="288528" cy="1210469"/>
          </a:xfrm>
        </p:grpSpPr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E126E152-7F2F-88A5-CEFD-757FF17754D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13272" y="1562100"/>
              <a:ext cx="58341" cy="235744"/>
            </a:xfrm>
            <a:prstGeom prst="line">
              <a:avLst/>
            </a:prstGeom>
            <a:ln w="38100" cap="rnd">
              <a:solidFill>
                <a:srgbClr val="0062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F2318D01-97DC-9B21-91E6-5CC285AD1C1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87892" y="587375"/>
              <a:ext cx="213908" cy="899830"/>
            </a:xfrm>
            <a:prstGeom prst="line">
              <a:avLst/>
            </a:prstGeom>
            <a:ln w="38100" cap="rnd">
              <a:solidFill>
                <a:srgbClr val="0062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5E474CD6-6DF4-E8AB-8097-A7C37F1657BE}"/>
              </a:ext>
            </a:extLst>
          </p:cNvPr>
          <p:cNvGrpSpPr/>
          <p:nvPr/>
        </p:nvGrpSpPr>
        <p:grpSpPr>
          <a:xfrm>
            <a:off x="6761206" y="2586521"/>
            <a:ext cx="4981214" cy="420382"/>
            <a:chOff x="6761206" y="2423813"/>
            <a:chExt cx="4981214" cy="420382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4B55668-2A33-49D2-37A4-E699ED5A2775}"/>
                </a:ext>
              </a:extLst>
            </p:cNvPr>
            <p:cNvSpPr txBox="1"/>
            <p:nvPr/>
          </p:nvSpPr>
          <p:spPr>
            <a:xfrm>
              <a:off x="8275973" y="2423813"/>
              <a:ext cx="212429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rgbClr val="0062B4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20XX</a:t>
              </a: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62B4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年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62B4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项目规划</a:t>
              </a: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81EC4294-568A-62D3-BB28-5F1CAE7660FA}"/>
                </a:ext>
              </a:extLst>
            </p:cNvPr>
            <p:cNvSpPr/>
            <p:nvPr/>
          </p:nvSpPr>
          <p:spPr>
            <a:xfrm>
              <a:off x="10262414" y="2644140"/>
              <a:ext cx="1480006" cy="179783"/>
            </a:xfrm>
            <a:custGeom>
              <a:avLst/>
              <a:gdLst>
                <a:gd name="connsiteX0" fmla="*/ 0 w 1783080"/>
                <a:gd name="connsiteY0" fmla="*/ 0 h 0"/>
                <a:gd name="connsiteX1" fmla="*/ 1783080 w 17830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83080">
                  <a:moveTo>
                    <a:pt x="0" y="0"/>
                  </a:moveTo>
                  <a:lnTo>
                    <a:pt x="1783080" y="0"/>
                  </a:lnTo>
                </a:path>
              </a:pathLst>
            </a:custGeom>
            <a:noFill/>
            <a:ln w="1968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504DA9B7-8AB1-0D5C-098F-D453D0DF63BD}"/>
                </a:ext>
              </a:extLst>
            </p:cNvPr>
            <p:cNvSpPr/>
            <p:nvPr/>
          </p:nvSpPr>
          <p:spPr>
            <a:xfrm>
              <a:off x="6761206" y="2644140"/>
              <a:ext cx="1480006" cy="200055"/>
            </a:xfrm>
            <a:custGeom>
              <a:avLst/>
              <a:gdLst>
                <a:gd name="connsiteX0" fmla="*/ 0 w 1783080"/>
                <a:gd name="connsiteY0" fmla="*/ 0 h 0"/>
                <a:gd name="connsiteX1" fmla="*/ 1783080 w 17830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83080">
                  <a:moveTo>
                    <a:pt x="0" y="0"/>
                  </a:moveTo>
                  <a:lnTo>
                    <a:pt x="1783080" y="0"/>
                  </a:lnTo>
                </a:path>
              </a:pathLst>
            </a:custGeom>
            <a:noFill/>
            <a:ln w="1968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id="{51DA21BE-3CA0-9D83-1CD0-3F2B6048EDD5}"/>
              </a:ext>
            </a:extLst>
          </p:cNvPr>
          <p:cNvSpPr txBox="1"/>
          <p:nvPr/>
        </p:nvSpPr>
        <p:spPr>
          <a:xfrm>
            <a:off x="7049928" y="3128271"/>
            <a:ext cx="4403770" cy="72282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697" b="0" i="0" u="none" strike="noStrike" cap="none" spc="0" normalizeH="0" baseline="0">
                <a:ln>
                  <a:noFill/>
                </a:ln>
                <a:solidFill>
                  <a:srgbClr val="0062B4"/>
                </a:solidFill>
                <a:effectLst/>
                <a:uLnTx/>
                <a:uFillTx/>
                <a:latin typeface="MiSans Semibold"/>
                <a:ea typeface="+mj-ea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697" i="0" u="none" strike="noStrike" kern="1200" cap="none" spc="0" normalizeH="0" baseline="0" noProof="0" dirty="0">
                <a:ln>
                  <a:noFill/>
                </a:ln>
                <a:solidFill>
                  <a:srgbClr val="0062B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商业项目计划书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D6EB4238-0FDA-621D-71A2-2ED5E744CB94}"/>
              </a:ext>
            </a:extLst>
          </p:cNvPr>
          <p:cNvSpPr txBox="1"/>
          <p:nvPr/>
        </p:nvSpPr>
        <p:spPr>
          <a:xfrm>
            <a:off x="6600443" y="3868430"/>
            <a:ext cx="5337497" cy="606448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66" b="0" i="0" u="none" strike="noStrike" kern="1200" cap="none" spc="0" normalizeH="0" baseline="0" noProof="0">
                <a:ln>
                  <a:noFill/>
                </a:ln>
                <a:solidFill>
                  <a:srgbClr val="0062B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BE603BD7-F018-92BC-2CE1-C76B6B71C537}"/>
              </a:ext>
            </a:extLst>
          </p:cNvPr>
          <p:cNvSpPr/>
          <p:nvPr/>
        </p:nvSpPr>
        <p:spPr>
          <a:xfrm>
            <a:off x="8181348" y="4734681"/>
            <a:ext cx="2175689" cy="44431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76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汇报</a:t>
            </a:r>
            <a:r>
              <a:rPr kumimoji="0" lang="zh-CN" altLang="en-US" sz="17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人：</a:t>
            </a:r>
            <a:r>
              <a:rPr kumimoji="0" lang="en-US" altLang="zh-CN" sz="17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XXX</a:t>
            </a:r>
            <a:endParaRPr kumimoji="0" lang="zh-CN" altLang="en-US" sz="176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87D5A5B-747F-F60C-4783-57908D9C858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7202" y="0"/>
            <a:ext cx="6429695" cy="6858000"/>
          </a:xfrm>
          <a:prstGeom prst="parallelogram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07847B2-E997-6FE6-F054-E08BEECB878E}"/>
              </a:ext>
            </a:extLst>
          </p:cNvPr>
          <p:cNvSpPr txBox="1"/>
          <p:nvPr/>
        </p:nvSpPr>
        <p:spPr>
          <a:xfrm>
            <a:off x="11078983" y="423726"/>
            <a:ext cx="9653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rgbClr val="0063B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LOGO</a:t>
            </a:r>
            <a:endParaRPr lang="zh-CN" altLang="en-US" sz="2000">
              <a:solidFill>
                <a:srgbClr val="0063B4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43374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80A19426-B3DB-5D9A-C633-F64D8E15BD75}"/>
              </a:ext>
            </a:extLst>
          </p:cNvPr>
          <p:cNvSpPr/>
          <p:nvPr/>
        </p:nvSpPr>
        <p:spPr>
          <a:xfrm>
            <a:off x="1" y="0"/>
            <a:ext cx="1074420" cy="1116722"/>
          </a:xfrm>
          <a:custGeom>
            <a:avLst/>
            <a:gdLst>
              <a:gd name="connsiteX0" fmla="*/ 0 w 921657"/>
              <a:gd name="connsiteY0" fmla="*/ 0 h 957944"/>
              <a:gd name="connsiteX1" fmla="*/ 906660 w 921657"/>
              <a:gd name="connsiteY1" fmla="*/ 0 h 957944"/>
              <a:gd name="connsiteX2" fmla="*/ 921657 w 921657"/>
              <a:gd name="connsiteY2" fmla="*/ 148772 h 957944"/>
              <a:gd name="connsiteX3" fmla="*/ 112485 w 921657"/>
              <a:gd name="connsiteY3" fmla="*/ 957944 h 957944"/>
              <a:gd name="connsiteX4" fmla="*/ 29752 w 921657"/>
              <a:gd name="connsiteY4" fmla="*/ 953766 h 957944"/>
              <a:gd name="connsiteX5" fmla="*/ 0 w 921657"/>
              <a:gd name="connsiteY5" fmla="*/ 949226 h 957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1657" h="957944">
                <a:moveTo>
                  <a:pt x="0" y="0"/>
                </a:moveTo>
                <a:lnTo>
                  <a:pt x="906660" y="0"/>
                </a:lnTo>
                <a:lnTo>
                  <a:pt x="921657" y="148772"/>
                </a:lnTo>
                <a:cubicBezTo>
                  <a:pt x="921657" y="595665"/>
                  <a:pt x="559378" y="957944"/>
                  <a:pt x="112485" y="957944"/>
                </a:cubicBezTo>
                <a:cubicBezTo>
                  <a:pt x="84554" y="957944"/>
                  <a:pt x="56954" y="956529"/>
                  <a:pt x="29752" y="953766"/>
                </a:cubicBezTo>
                <a:lnTo>
                  <a:pt x="0" y="949226"/>
                </a:lnTo>
                <a:close/>
              </a:path>
            </a:pathLst>
          </a:custGeom>
          <a:solidFill>
            <a:srgbClr val="006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29D04113-2FD7-46CB-8C28-A93D576528A9}"/>
              </a:ext>
            </a:extLst>
          </p:cNvPr>
          <p:cNvSpPr/>
          <p:nvPr/>
        </p:nvSpPr>
        <p:spPr>
          <a:xfrm>
            <a:off x="0" y="5961805"/>
            <a:ext cx="746760" cy="896195"/>
          </a:xfrm>
          <a:custGeom>
            <a:avLst/>
            <a:gdLst>
              <a:gd name="connsiteX0" fmla="*/ 0 w 809172"/>
              <a:gd name="connsiteY0" fmla="*/ 0 h 971097"/>
              <a:gd name="connsiteX1" fmla="*/ 809172 w 809172"/>
              <a:gd name="connsiteY1" fmla="*/ 809172 h 971097"/>
              <a:gd name="connsiteX2" fmla="*/ 792849 w 809172"/>
              <a:gd name="connsiteY2" fmla="*/ 971097 h 971097"/>
              <a:gd name="connsiteX3" fmla="*/ 0 w 809172"/>
              <a:gd name="connsiteY3" fmla="*/ 971097 h 971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9172" h="971097">
                <a:moveTo>
                  <a:pt x="0" y="0"/>
                </a:moveTo>
                <a:cubicBezTo>
                  <a:pt x="446893" y="0"/>
                  <a:pt x="809172" y="362279"/>
                  <a:pt x="809172" y="809172"/>
                </a:cubicBezTo>
                <a:lnTo>
                  <a:pt x="792849" y="971097"/>
                </a:lnTo>
                <a:lnTo>
                  <a:pt x="0" y="971097"/>
                </a:lnTo>
                <a:close/>
              </a:path>
            </a:pathLst>
          </a:custGeom>
          <a:solidFill>
            <a:srgbClr val="006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C4EC189-8D6E-06BB-8ACD-BC580ED2966C}"/>
              </a:ext>
            </a:extLst>
          </p:cNvPr>
          <p:cNvSpPr/>
          <p:nvPr/>
        </p:nvSpPr>
        <p:spPr>
          <a:xfrm>
            <a:off x="10115550" y="0"/>
            <a:ext cx="2076450" cy="1847850"/>
          </a:xfrm>
          <a:custGeom>
            <a:avLst/>
            <a:gdLst>
              <a:gd name="connsiteX0" fmla="*/ 133844 w 2143837"/>
              <a:gd name="connsiteY0" fmla="*/ 0 h 1883180"/>
              <a:gd name="connsiteX1" fmla="*/ 2143837 w 2143837"/>
              <a:gd name="connsiteY1" fmla="*/ 0 h 1883180"/>
              <a:gd name="connsiteX2" fmla="*/ 2143837 w 2143837"/>
              <a:gd name="connsiteY2" fmla="*/ 1883180 h 1883180"/>
              <a:gd name="connsiteX3" fmla="*/ 2139735 w 2143837"/>
              <a:gd name="connsiteY3" fmla="*/ 1882425 h 1883180"/>
              <a:gd name="connsiteX4" fmla="*/ 1677112 w 2143837"/>
              <a:gd name="connsiteY4" fmla="*/ 1543050 h 1883180"/>
              <a:gd name="connsiteX5" fmla="*/ 1372312 w 2143837"/>
              <a:gd name="connsiteY5" fmla="*/ 485775 h 1883180"/>
              <a:gd name="connsiteX6" fmla="*/ 86437 w 2143837"/>
              <a:gd name="connsiteY6" fmla="*/ 552450 h 1883180"/>
              <a:gd name="connsiteX7" fmla="*/ 65601 w 2143837"/>
              <a:gd name="connsiteY7" fmla="*/ 101222 h 1883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43837" h="1883180">
                <a:moveTo>
                  <a:pt x="133844" y="0"/>
                </a:moveTo>
                <a:lnTo>
                  <a:pt x="2143837" y="0"/>
                </a:lnTo>
                <a:lnTo>
                  <a:pt x="2143837" y="1883180"/>
                </a:lnTo>
                <a:lnTo>
                  <a:pt x="2139735" y="1882425"/>
                </a:lnTo>
                <a:cubicBezTo>
                  <a:pt x="1971420" y="1831776"/>
                  <a:pt x="1784268" y="1684933"/>
                  <a:pt x="1677112" y="1543050"/>
                </a:cubicBezTo>
                <a:cubicBezTo>
                  <a:pt x="1505662" y="1316038"/>
                  <a:pt x="1637425" y="650875"/>
                  <a:pt x="1372312" y="485775"/>
                </a:cubicBezTo>
                <a:cubicBezTo>
                  <a:pt x="1107200" y="320675"/>
                  <a:pt x="256299" y="660400"/>
                  <a:pt x="86437" y="552450"/>
                </a:cubicBezTo>
                <a:cubicBezTo>
                  <a:pt x="-19727" y="484981"/>
                  <a:pt x="-29773" y="281087"/>
                  <a:pt x="65601" y="101222"/>
                </a:cubicBezTo>
                <a:close/>
              </a:path>
            </a:pathLst>
          </a:custGeom>
          <a:solidFill>
            <a:srgbClr val="0063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99035A63-E20A-4EA7-9890-F93B26C5E6B2}"/>
              </a:ext>
            </a:extLst>
          </p:cNvPr>
          <p:cNvSpPr/>
          <p:nvPr/>
        </p:nvSpPr>
        <p:spPr>
          <a:xfrm>
            <a:off x="9787237" y="6001203"/>
            <a:ext cx="2404763" cy="856797"/>
          </a:xfrm>
          <a:custGeom>
            <a:avLst/>
            <a:gdLst>
              <a:gd name="connsiteX0" fmla="*/ 2166638 w 2404763"/>
              <a:gd name="connsiteY0" fmla="*/ 4 h 856797"/>
              <a:gd name="connsiteX1" fmla="*/ 2374327 w 2404763"/>
              <a:gd name="connsiteY1" fmla="*/ 55071 h 856797"/>
              <a:gd name="connsiteX2" fmla="*/ 2404763 w 2404763"/>
              <a:gd name="connsiteY2" fmla="*/ 71685 h 856797"/>
              <a:gd name="connsiteX3" fmla="*/ 2404763 w 2404763"/>
              <a:gd name="connsiteY3" fmla="*/ 856797 h 856797"/>
              <a:gd name="connsiteX4" fmla="*/ 649 w 2404763"/>
              <a:gd name="connsiteY4" fmla="*/ 856797 h 856797"/>
              <a:gd name="connsiteX5" fmla="*/ 0 w 2404763"/>
              <a:gd name="connsiteY5" fmla="*/ 852555 h 856797"/>
              <a:gd name="connsiteX6" fmla="*/ 471188 w 2404763"/>
              <a:gd name="connsiteY6" fmla="*/ 314329 h 856797"/>
              <a:gd name="connsiteX7" fmla="*/ 1395113 w 2404763"/>
              <a:gd name="connsiteY7" fmla="*/ 514354 h 856797"/>
              <a:gd name="connsiteX8" fmla="*/ 2166638 w 2404763"/>
              <a:gd name="connsiteY8" fmla="*/ 4 h 856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04763" h="856797">
                <a:moveTo>
                  <a:pt x="2166638" y="4"/>
                </a:moveTo>
                <a:cubicBezTo>
                  <a:pt x="2230535" y="401"/>
                  <a:pt x="2301575" y="21138"/>
                  <a:pt x="2374327" y="55071"/>
                </a:cubicBezTo>
                <a:lnTo>
                  <a:pt x="2404763" y="71685"/>
                </a:lnTo>
                <a:lnTo>
                  <a:pt x="2404763" y="856797"/>
                </a:lnTo>
                <a:lnTo>
                  <a:pt x="649" y="856797"/>
                </a:lnTo>
                <a:lnTo>
                  <a:pt x="0" y="852555"/>
                </a:lnTo>
                <a:cubicBezTo>
                  <a:pt x="15669" y="649351"/>
                  <a:pt x="324468" y="377532"/>
                  <a:pt x="471188" y="314329"/>
                </a:cubicBezTo>
                <a:cubicBezTo>
                  <a:pt x="677563" y="225429"/>
                  <a:pt x="1112538" y="566741"/>
                  <a:pt x="1395113" y="514354"/>
                </a:cubicBezTo>
                <a:cubicBezTo>
                  <a:pt x="1677688" y="461967"/>
                  <a:pt x="1911051" y="-1583"/>
                  <a:pt x="2166638" y="4"/>
                </a:cubicBezTo>
                <a:close/>
              </a:path>
            </a:pathLst>
          </a:custGeom>
          <a:solidFill>
            <a:srgbClr val="0FA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1052DE59-9533-D09D-7E6C-6BCAD8F4C1E3}"/>
              </a:ext>
            </a:extLst>
          </p:cNvPr>
          <p:cNvCxnSpPr>
            <a:cxnSpLocks/>
          </p:cNvCxnSpPr>
          <p:nvPr/>
        </p:nvCxnSpPr>
        <p:spPr>
          <a:xfrm>
            <a:off x="3192780" y="2578978"/>
            <a:ext cx="2186940" cy="0"/>
          </a:xfrm>
          <a:prstGeom prst="line">
            <a:avLst/>
          </a:prstGeom>
          <a:ln w="19050">
            <a:solidFill>
              <a:srgbClr val="0063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等腰三角形 26">
            <a:extLst>
              <a:ext uri="{FF2B5EF4-FFF2-40B4-BE49-F238E27FC236}">
                <a16:creationId xmlns:a16="http://schemas.microsoft.com/office/drawing/2014/main" id="{346AB0C8-412F-A008-8A61-10377227EF26}"/>
              </a:ext>
            </a:extLst>
          </p:cNvPr>
          <p:cNvSpPr/>
          <p:nvPr/>
        </p:nvSpPr>
        <p:spPr>
          <a:xfrm rot="5400000">
            <a:off x="5498556" y="2503820"/>
            <a:ext cx="174365" cy="150315"/>
          </a:xfrm>
          <a:prstGeom prst="triangle">
            <a:avLst/>
          </a:prstGeom>
          <a:solidFill>
            <a:srgbClr val="006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28" name="等腰三角形 27">
            <a:extLst>
              <a:ext uri="{FF2B5EF4-FFF2-40B4-BE49-F238E27FC236}">
                <a16:creationId xmlns:a16="http://schemas.microsoft.com/office/drawing/2014/main" id="{2D213499-D476-C3B6-C794-BD7480CFB13B}"/>
              </a:ext>
            </a:extLst>
          </p:cNvPr>
          <p:cNvSpPr/>
          <p:nvPr/>
        </p:nvSpPr>
        <p:spPr>
          <a:xfrm rot="5400000">
            <a:off x="5752556" y="2503820"/>
            <a:ext cx="174365" cy="150315"/>
          </a:xfrm>
          <a:prstGeom prst="triangle">
            <a:avLst/>
          </a:prstGeom>
          <a:solidFill>
            <a:srgbClr val="006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29" name="等腰三角形 28">
            <a:extLst>
              <a:ext uri="{FF2B5EF4-FFF2-40B4-BE49-F238E27FC236}">
                <a16:creationId xmlns:a16="http://schemas.microsoft.com/office/drawing/2014/main" id="{BF0D624D-8F4F-0A37-06FC-8A92899EAD1D}"/>
              </a:ext>
            </a:extLst>
          </p:cNvPr>
          <p:cNvSpPr/>
          <p:nvPr/>
        </p:nvSpPr>
        <p:spPr>
          <a:xfrm rot="5400000">
            <a:off x="6006556" y="2503820"/>
            <a:ext cx="174365" cy="150315"/>
          </a:xfrm>
          <a:prstGeom prst="triangle">
            <a:avLst/>
          </a:prstGeom>
          <a:solidFill>
            <a:srgbClr val="006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BA40B7D-C30C-69FB-01BF-8140D0F01D77}"/>
              </a:ext>
            </a:extLst>
          </p:cNvPr>
          <p:cNvSpPr txBox="1"/>
          <p:nvPr/>
        </p:nvSpPr>
        <p:spPr>
          <a:xfrm>
            <a:off x="857252" y="2914650"/>
            <a:ext cx="534352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063B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商业项目计划书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4B47A6A-6102-E5D9-6FBF-DE201EDC4D0F}"/>
              </a:ext>
            </a:extLst>
          </p:cNvPr>
          <p:cNvSpPr txBox="1"/>
          <p:nvPr/>
        </p:nvSpPr>
        <p:spPr>
          <a:xfrm>
            <a:off x="857252" y="3653314"/>
            <a:ext cx="5182036" cy="606448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66" b="0" i="0" u="none" strike="noStrike" kern="1200" cap="none" spc="0" normalizeH="0" baseline="0" noProof="0">
                <a:ln>
                  <a:noFill/>
                </a:ln>
                <a:solidFill>
                  <a:srgbClr val="0062B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C1453DA7-3901-F483-A8FE-561FB3B50E2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57252" y="4495343"/>
            <a:ext cx="2150705" cy="478486"/>
          </a:xfrm>
          <a:prstGeom prst="roundRect">
            <a:avLst>
              <a:gd name="adj" fmla="val 50000"/>
            </a:avLst>
          </a:prstGeom>
          <a:solidFill>
            <a:srgbClr val="0062B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868" tIns="43434" rIns="86868" bIns="4343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71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汇报</a:t>
            </a:r>
            <a:r>
              <a:rPr kumimoji="0" lang="zh-CN" altLang="en-US" sz="171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人：</a:t>
            </a:r>
            <a:r>
              <a:rPr kumimoji="0" lang="en-US" altLang="zh-CN" sz="171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XXX</a:t>
            </a:r>
            <a:endParaRPr kumimoji="0" lang="zh-CN" altLang="en-US" sz="171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EA0A4B8D-47C4-A207-55E3-0DBB9CAEF307}"/>
              </a:ext>
            </a:extLst>
          </p:cNvPr>
          <p:cNvSpPr/>
          <p:nvPr/>
        </p:nvSpPr>
        <p:spPr>
          <a:xfrm rot="192756">
            <a:off x="7063455" y="1467997"/>
            <a:ext cx="3996089" cy="4172259"/>
          </a:xfrm>
          <a:custGeom>
            <a:avLst/>
            <a:gdLst>
              <a:gd name="connsiteX0" fmla="*/ 2501841 w 3204977"/>
              <a:gd name="connsiteY0" fmla="*/ 3196777 h 3255192"/>
              <a:gd name="connsiteX1" fmla="*/ 182954 w 3204977"/>
              <a:gd name="connsiteY1" fmla="*/ 1791731 h 3255192"/>
              <a:gd name="connsiteX2" fmla="*/ 213645 w 3204977"/>
              <a:gd name="connsiteY2" fmla="*/ 1190630 h 3255192"/>
              <a:gd name="connsiteX3" fmla="*/ 2663580 w 3204977"/>
              <a:gd name="connsiteY3" fmla="*/ 29072 h 3255192"/>
              <a:gd name="connsiteX4" fmla="*/ 3204977 w 3204977"/>
              <a:gd name="connsiteY4" fmla="*/ 391208 h 3255192"/>
              <a:gd name="connsiteX5" fmla="*/ 3077308 w 3204977"/>
              <a:gd name="connsiteY5" fmla="*/ 2891666 h 3255192"/>
              <a:gd name="connsiteX6" fmla="*/ 2501841 w 3204977"/>
              <a:gd name="connsiteY6" fmla="*/ 3196777 h 325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04977" h="3255192">
                <a:moveTo>
                  <a:pt x="2501841" y="3196777"/>
                </a:moveTo>
                <a:lnTo>
                  <a:pt x="182954" y="1791731"/>
                </a:lnTo>
                <a:cubicBezTo>
                  <a:pt x="182954" y="1791731"/>
                  <a:pt x="-248446" y="1468370"/>
                  <a:pt x="213645" y="1190630"/>
                </a:cubicBezTo>
                <a:lnTo>
                  <a:pt x="2663580" y="29072"/>
                </a:lnTo>
                <a:cubicBezTo>
                  <a:pt x="2663580" y="29072"/>
                  <a:pt x="3176741" y="-152345"/>
                  <a:pt x="3204977" y="391208"/>
                </a:cubicBezTo>
                <a:lnTo>
                  <a:pt x="3077308" y="2891666"/>
                </a:lnTo>
                <a:cubicBezTo>
                  <a:pt x="3077308" y="2891666"/>
                  <a:pt x="2993857" y="3429516"/>
                  <a:pt x="2501841" y="3196777"/>
                </a:cubicBezTo>
              </a:path>
            </a:pathLst>
          </a:custGeom>
          <a:solidFill>
            <a:srgbClr val="0FA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22783E8-DCB7-0CCC-BAAC-F996BCA757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65266" y="2265833"/>
            <a:ext cx="4515068" cy="2707996"/>
          </a:xfrm>
          <a:custGeom>
            <a:avLst/>
            <a:gdLst>
              <a:gd name="connsiteX0" fmla="*/ 178663 w 4515068"/>
              <a:gd name="connsiteY0" fmla="*/ 0 h 2707996"/>
              <a:gd name="connsiteX1" fmla="*/ 4291115 w 4515068"/>
              <a:gd name="connsiteY1" fmla="*/ 0 h 2707996"/>
              <a:gd name="connsiteX2" fmla="*/ 4347738 w 4515068"/>
              <a:gd name="connsiteY2" fmla="*/ 29881 h 2707996"/>
              <a:gd name="connsiteX3" fmla="*/ 4468698 w 4515068"/>
              <a:gd name="connsiteY3" fmla="*/ 226591 h 2707996"/>
              <a:gd name="connsiteX4" fmla="*/ 4515068 w 4515068"/>
              <a:gd name="connsiteY4" fmla="*/ 1560683 h 2707996"/>
              <a:gd name="connsiteX5" fmla="*/ 4515068 w 4515068"/>
              <a:gd name="connsiteY5" fmla="*/ 2086327 h 2707996"/>
              <a:gd name="connsiteX6" fmla="*/ 4486739 w 4515068"/>
              <a:gd name="connsiteY6" fmla="*/ 2146134 h 2707996"/>
              <a:gd name="connsiteX7" fmla="*/ 4294850 w 4515068"/>
              <a:gd name="connsiteY7" fmla="*/ 2282377 h 2707996"/>
              <a:gd name="connsiteX8" fmla="*/ 539537 w 4515068"/>
              <a:gd name="connsiteY8" fmla="*/ 2707996 h 2707996"/>
              <a:gd name="connsiteX9" fmla="*/ 266360 w 4515068"/>
              <a:gd name="connsiteY9" fmla="*/ 2491483 h 2707996"/>
              <a:gd name="connsiteX10" fmla="*/ 7 w 4515068"/>
              <a:gd name="connsiteY10" fmla="*/ 235974 h 2707996"/>
              <a:gd name="connsiteX11" fmla="*/ 148031 w 4515068"/>
              <a:gd name="connsiteY11" fmla="*/ 10660 h 270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15068" h="2707996">
                <a:moveTo>
                  <a:pt x="178663" y="0"/>
                </a:moveTo>
                <a:lnTo>
                  <a:pt x="4291115" y="0"/>
                </a:lnTo>
                <a:lnTo>
                  <a:pt x="4347738" y="29881"/>
                </a:lnTo>
                <a:cubicBezTo>
                  <a:pt x="4450542" y="102211"/>
                  <a:pt x="4468698" y="226591"/>
                  <a:pt x="4468698" y="226591"/>
                </a:cubicBezTo>
                <a:lnTo>
                  <a:pt x="4515068" y="1560683"/>
                </a:lnTo>
                <a:lnTo>
                  <a:pt x="4515068" y="2086327"/>
                </a:lnTo>
                <a:lnTo>
                  <a:pt x="4486739" y="2146134"/>
                </a:lnTo>
                <a:cubicBezTo>
                  <a:pt x="4418066" y="2254534"/>
                  <a:pt x="4294850" y="2282377"/>
                  <a:pt x="4294850" y="2282377"/>
                </a:cubicBezTo>
                <a:lnTo>
                  <a:pt x="539537" y="2707996"/>
                </a:lnTo>
                <a:cubicBezTo>
                  <a:pt x="316748" y="2708500"/>
                  <a:pt x="266360" y="2491483"/>
                  <a:pt x="266360" y="2491483"/>
                </a:cubicBezTo>
                <a:lnTo>
                  <a:pt x="7" y="235974"/>
                </a:lnTo>
                <a:cubicBezTo>
                  <a:pt x="-845" y="98571"/>
                  <a:pt x="84158" y="37294"/>
                  <a:pt x="148031" y="10660"/>
                </a:cubicBezTo>
                <a:close/>
              </a:path>
            </a:pathLst>
          </a:custGeom>
          <a:ln w="57150">
            <a:solidFill>
              <a:srgbClr val="0063B4"/>
            </a:solidFill>
          </a:ln>
        </p:spPr>
      </p:pic>
      <p:sp>
        <p:nvSpPr>
          <p:cNvPr id="43" name="椭圆 42">
            <a:extLst>
              <a:ext uri="{FF2B5EF4-FFF2-40B4-BE49-F238E27FC236}">
                <a16:creationId xmlns:a16="http://schemas.microsoft.com/office/drawing/2014/main" id="{3E61A764-4779-E090-8CD4-00F75D6D2D90}"/>
              </a:ext>
            </a:extLst>
          </p:cNvPr>
          <p:cNvSpPr/>
          <p:nvPr/>
        </p:nvSpPr>
        <p:spPr>
          <a:xfrm>
            <a:off x="6835139" y="4416451"/>
            <a:ext cx="975361" cy="975361"/>
          </a:xfrm>
          <a:prstGeom prst="ellipse">
            <a:avLst/>
          </a:prstGeom>
          <a:solidFill>
            <a:srgbClr val="0FA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54373CC8-A270-EC6E-F393-E0C6035E139F}"/>
              </a:ext>
            </a:extLst>
          </p:cNvPr>
          <p:cNvSpPr/>
          <p:nvPr/>
        </p:nvSpPr>
        <p:spPr>
          <a:xfrm>
            <a:off x="6915810" y="4497123"/>
            <a:ext cx="814018" cy="814018"/>
          </a:xfrm>
          <a:prstGeom prst="ellipse">
            <a:avLst/>
          </a:prstGeom>
          <a:solidFill>
            <a:srgbClr val="0FAEF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1" name="图形 9">
            <a:extLst>
              <a:ext uri="{FF2B5EF4-FFF2-40B4-BE49-F238E27FC236}">
                <a16:creationId xmlns:a16="http://schemas.microsoft.com/office/drawing/2014/main" id="{F464E275-2FA4-61E1-5029-EF64672367E5}"/>
              </a:ext>
            </a:extLst>
          </p:cNvPr>
          <p:cNvSpPr/>
          <p:nvPr/>
        </p:nvSpPr>
        <p:spPr>
          <a:xfrm>
            <a:off x="7119406" y="4680378"/>
            <a:ext cx="406826" cy="447509"/>
          </a:xfrm>
          <a:custGeom>
            <a:avLst/>
            <a:gdLst>
              <a:gd name="connsiteX0" fmla="*/ 336172 w 371758"/>
              <a:gd name="connsiteY0" fmla="*/ 27882 h 408934"/>
              <a:gd name="connsiteX1" fmla="*/ 315995 w 371758"/>
              <a:gd name="connsiteY1" fmla="*/ 34211 h 408934"/>
              <a:gd name="connsiteX2" fmla="*/ 315995 w 371758"/>
              <a:gd name="connsiteY2" fmla="*/ 9294 h 408934"/>
              <a:gd name="connsiteX3" fmla="*/ 306701 w 371758"/>
              <a:gd name="connsiteY3" fmla="*/ 0 h 408934"/>
              <a:gd name="connsiteX4" fmla="*/ 65058 w 371758"/>
              <a:gd name="connsiteY4" fmla="*/ 0 h 408934"/>
              <a:gd name="connsiteX5" fmla="*/ 55764 w 371758"/>
              <a:gd name="connsiteY5" fmla="*/ 9294 h 408934"/>
              <a:gd name="connsiteX6" fmla="*/ 55764 w 371758"/>
              <a:gd name="connsiteY6" fmla="*/ 34211 h 408934"/>
              <a:gd name="connsiteX7" fmla="*/ 6332 w 371758"/>
              <a:gd name="connsiteY7" fmla="*/ 43158 h 408934"/>
              <a:gd name="connsiteX8" fmla="*/ 0 w 371758"/>
              <a:gd name="connsiteY8" fmla="*/ 63459 h 408934"/>
              <a:gd name="connsiteX9" fmla="*/ 0 w 371758"/>
              <a:gd name="connsiteY9" fmla="*/ 73775 h 408934"/>
              <a:gd name="connsiteX10" fmla="*/ 78673 w 371758"/>
              <a:gd name="connsiteY10" fmla="*/ 166557 h 408934"/>
              <a:gd name="connsiteX11" fmla="*/ 78720 w 371758"/>
              <a:gd name="connsiteY11" fmla="*/ 166641 h 408934"/>
              <a:gd name="connsiteX12" fmla="*/ 139409 w 371758"/>
              <a:gd name="connsiteY12" fmla="*/ 214412 h 408934"/>
              <a:gd name="connsiteX13" fmla="*/ 139409 w 371758"/>
              <a:gd name="connsiteY13" fmla="*/ 223055 h 408934"/>
              <a:gd name="connsiteX14" fmla="*/ 155860 w 371758"/>
              <a:gd name="connsiteY14" fmla="*/ 248428 h 408934"/>
              <a:gd name="connsiteX15" fmla="*/ 132346 w 371758"/>
              <a:gd name="connsiteY15" fmla="*/ 334583 h 408934"/>
              <a:gd name="connsiteX16" fmla="*/ 111528 w 371758"/>
              <a:gd name="connsiteY16" fmla="*/ 334583 h 408934"/>
              <a:gd name="connsiteX17" fmla="*/ 83646 w 371758"/>
              <a:gd name="connsiteY17" fmla="*/ 362464 h 408934"/>
              <a:gd name="connsiteX18" fmla="*/ 83646 w 371758"/>
              <a:gd name="connsiteY18" fmla="*/ 399640 h 408934"/>
              <a:gd name="connsiteX19" fmla="*/ 92940 w 371758"/>
              <a:gd name="connsiteY19" fmla="*/ 408934 h 408934"/>
              <a:gd name="connsiteX20" fmla="*/ 278819 w 371758"/>
              <a:gd name="connsiteY20" fmla="*/ 408934 h 408934"/>
              <a:gd name="connsiteX21" fmla="*/ 288113 w 371758"/>
              <a:gd name="connsiteY21" fmla="*/ 399640 h 408934"/>
              <a:gd name="connsiteX22" fmla="*/ 288113 w 371758"/>
              <a:gd name="connsiteY22" fmla="*/ 362464 h 408934"/>
              <a:gd name="connsiteX23" fmla="*/ 260231 w 371758"/>
              <a:gd name="connsiteY23" fmla="*/ 334583 h 408934"/>
              <a:gd name="connsiteX24" fmla="*/ 239412 w 371758"/>
              <a:gd name="connsiteY24" fmla="*/ 334583 h 408934"/>
              <a:gd name="connsiteX25" fmla="*/ 215899 w 371758"/>
              <a:gd name="connsiteY25" fmla="*/ 248428 h 408934"/>
              <a:gd name="connsiteX26" fmla="*/ 232349 w 371758"/>
              <a:gd name="connsiteY26" fmla="*/ 223055 h 408934"/>
              <a:gd name="connsiteX27" fmla="*/ 232349 w 371758"/>
              <a:gd name="connsiteY27" fmla="*/ 214412 h 408934"/>
              <a:gd name="connsiteX28" fmla="*/ 293039 w 371758"/>
              <a:gd name="connsiteY28" fmla="*/ 166641 h 408934"/>
              <a:gd name="connsiteX29" fmla="*/ 293094 w 371758"/>
              <a:gd name="connsiteY29" fmla="*/ 166557 h 408934"/>
              <a:gd name="connsiteX30" fmla="*/ 371758 w 371758"/>
              <a:gd name="connsiteY30" fmla="*/ 73775 h 408934"/>
              <a:gd name="connsiteX31" fmla="*/ 371758 w 371758"/>
              <a:gd name="connsiteY31" fmla="*/ 63459 h 408934"/>
              <a:gd name="connsiteX32" fmla="*/ 336172 w 371758"/>
              <a:gd name="connsiteY32" fmla="*/ 27882 h 408934"/>
              <a:gd name="connsiteX33" fmla="*/ 237656 w 371758"/>
              <a:gd name="connsiteY33" fmla="*/ 94334 h 408934"/>
              <a:gd name="connsiteX34" fmla="*/ 219161 w 371758"/>
              <a:gd name="connsiteY34" fmla="*/ 112364 h 408934"/>
              <a:gd name="connsiteX35" fmla="*/ 223529 w 371758"/>
              <a:gd name="connsiteY35" fmla="*/ 137829 h 408934"/>
              <a:gd name="connsiteX36" fmla="*/ 219811 w 371758"/>
              <a:gd name="connsiteY36" fmla="*/ 146937 h 408934"/>
              <a:gd name="connsiteX37" fmla="*/ 209960 w 371758"/>
              <a:gd name="connsiteY37" fmla="*/ 147588 h 408934"/>
              <a:gd name="connsiteX38" fmla="*/ 187190 w 371758"/>
              <a:gd name="connsiteY38" fmla="*/ 135599 h 408934"/>
              <a:gd name="connsiteX39" fmla="*/ 164327 w 371758"/>
              <a:gd name="connsiteY39" fmla="*/ 147588 h 408934"/>
              <a:gd name="connsiteX40" fmla="*/ 151821 w 371758"/>
              <a:gd name="connsiteY40" fmla="*/ 143898 h 408934"/>
              <a:gd name="connsiteX41" fmla="*/ 150850 w 371758"/>
              <a:gd name="connsiteY41" fmla="*/ 137829 h 408934"/>
              <a:gd name="connsiteX42" fmla="*/ 155218 w 371758"/>
              <a:gd name="connsiteY42" fmla="*/ 112364 h 408934"/>
              <a:gd name="connsiteX43" fmla="*/ 136723 w 371758"/>
              <a:gd name="connsiteY43" fmla="*/ 94334 h 408934"/>
              <a:gd name="connsiteX44" fmla="*/ 136426 w 371758"/>
              <a:gd name="connsiteY44" fmla="*/ 81299 h 408934"/>
              <a:gd name="connsiteX45" fmla="*/ 141835 w 371758"/>
              <a:gd name="connsiteY45" fmla="*/ 78534 h 408934"/>
              <a:gd name="connsiteX46" fmla="*/ 167394 w 371758"/>
              <a:gd name="connsiteY46" fmla="*/ 74816 h 408934"/>
              <a:gd name="connsiteX47" fmla="*/ 178825 w 371758"/>
              <a:gd name="connsiteY47" fmla="*/ 51674 h 408934"/>
              <a:gd name="connsiteX48" fmla="*/ 191937 w 371758"/>
              <a:gd name="connsiteY48" fmla="*/ 48150 h 408934"/>
              <a:gd name="connsiteX49" fmla="*/ 195461 w 371758"/>
              <a:gd name="connsiteY49" fmla="*/ 51674 h 408934"/>
              <a:gd name="connsiteX50" fmla="*/ 206893 w 371758"/>
              <a:gd name="connsiteY50" fmla="*/ 74816 h 408934"/>
              <a:gd name="connsiteX51" fmla="*/ 232451 w 371758"/>
              <a:gd name="connsiteY51" fmla="*/ 78534 h 408934"/>
              <a:gd name="connsiteX52" fmla="*/ 240312 w 371758"/>
              <a:gd name="connsiteY52" fmla="*/ 89068 h 408934"/>
              <a:gd name="connsiteX53" fmla="*/ 237656 w 371758"/>
              <a:gd name="connsiteY53" fmla="*/ 94334 h 408934"/>
              <a:gd name="connsiteX54" fmla="*/ 18588 w 371758"/>
              <a:gd name="connsiteY54" fmla="*/ 73775 h 408934"/>
              <a:gd name="connsiteX55" fmla="*/ 18588 w 371758"/>
              <a:gd name="connsiteY55" fmla="*/ 63459 h 408934"/>
              <a:gd name="connsiteX56" fmla="*/ 35592 w 371758"/>
              <a:gd name="connsiteY56" fmla="*/ 46466 h 408934"/>
              <a:gd name="connsiteX57" fmla="*/ 47604 w 371758"/>
              <a:gd name="connsiteY57" fmla="*/ 51442 h 408934"/>
              <a:gd name="connsiteX58" fmla="*/ 55764 w 371758"/>
              <a:gd name="connsiteY58" fmla="*/ 59611 h 408934"/>
              <a:gd name="connsiteX59" fmla="*/ 55764 w 371758"/>
              <a:gd name="connsiteY59" fmla="*/ 92940 h 408934"/>
              <a:gd name="connsiteX60" fmla="*/ 66154 w 371758"/>
              <a:gd name="connsiteY60" fmla="*/ 143917 h 408934"/>
              <a:gd name="connsiteX61" fmla="*/ 18588 w 371758"/>
              <a:gd name="connsiteY61" fmla="*/ 73775 h 408934"/>
              <a:gd name="connsiteX62" fmla="*/ 353170 w 371758"/>
              <a:gd name="connsiteY62" fmla="*/ 73775 h 408934"/>
              <a:gd name="connsiteX63" fmla="*/ 305604 w 371758"/>
              <a:gd name="connsiteY63" fmla="*/ 143917 h 408934"/>
              <a:gd name="connsiteX64" fmla="*/ 315995 w 371758"/>
              <a:gd name="connsiteY64" fmla="*/ 92940 h 408934"/>
              <a:gd name="connsiteX65" fmla="*/ 315995 w 371758"/>
              <a:gd name="connsiteY65" fmla="*/ 59611 h 408934"/>
              <a:gd name="connsiteX66" fmla="*/ 324155 w 371758"/>
              <a:gd name="connsiteY66" fmla="*/ 51442 h 408934"/>
              <a:gd name="connsiteX67" fmla="*/ 348194 w 371758"/>
              <a:gd name="connsiteY67" fmla="*/ 51448 h 408934"/>
              <a:gd name="connsiteX68" fmla="*/ 353170 w 371758"/>
              <a:gd name="connsiteY68" fmla="*/ 63459 h 408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1758" h="408934">
                <a:moveTo>
                  <a:pt x="336172" y="27882"/>
                </a:moveTo>
                <a:cubicBezTo>
                  <a:pt x="328958" y="27881"/>
                  <a:pt x="321916" y="30090"/>
                  <a:pt x="315995" y="34211"/>
                </a:cubicBezTo>
                <a:lnTo>
                  <a:pt x="315995" y="9294"/>
                </a:lnTo>
                <a:cubicBezTo>
                  <a:pt x="315995" y="4161"/>
                  <a:pt x="311834" y="0"/>
                  <a:pt x="306701" y="0"/>
                </a:cubicBezTo>
                <a:lnTo>
                  <a:pt x="65058" y="0"/>
                </a:lnTo>
                <a:cubicBezTo>
                  <a:pt x="59925" y="0"/>
                  <a:pt x="55764" y="4161"/>
                  <a:pt x="55764" y="9294"/>
                </a:cubicBezTo>
                <a:lnTo>
                  <a:pt x="55764" y="34211"/>
                </a:lnTo>
                <a:cubicBezTo>
                  <a:pt x="39643" y="23032"/>
                  <a:pt x="17512" y="27037"/>
                  <a:pt x="6332" y="43158"/>
                </a:cubicBezTo>
                <a:cubicBezTo>
                  <a:pt x="2198" y="49120"/>
                  <a:pt x="-12" y="56204"/>
                  <a:pt x="0" y="63459"/>
                </a:cubicBezTo>
                <a:lnTo>
                  <a:pt x="0" y="73775"/>
                </a:lnTo>
                <a:cubicBezTo>
                  <a:pt x="88" y="119750"/>
                  <a:pt x="33331" y="158955"/>
                  <a:pt x="78673" y="166557"/>
                </a:cubicBezTo>
                <a:lnTo>
                  <a:pt x="78720" y="166641"/>
                </a:lnTo>
                <a:cubicBezTo>
                  <a:pt x="93672" y="188318"/>
                  <a:pt x="114827" y="204970"/>
                  <a:pt x="139409" y="214412"/>
                </a:cubicBezTo>
                <a:lnTo>
                  <a:pt x="139409" y="223055"/>
                </a:lnTo>
                <a:cubicBezTo>
                  <a:pt x="139446" y="234006"/>
                  <a:pt x="145878" y="243925"/>
                  <a:pt x="155860" y="248428"/>
                </a:cubicBezTo>
                <a:lnTo>
                  <a:pt x="132346" y="334583"/>
                </a:lnTo>
                <a:lnTo>
                  <a:pt x="111528" y="334583"/>
                </a:lnTo>
                <a:cubicBezTo>
                  <a:pt x="96148" y="334628"/>
                  <a:pt x="83692" y="347085"/>
                  <a:pt x="83646" y="362464"/>
                </a:cubicBezTo>
                <a:lnTo>
                  <a:pt x="83646" y="399640"/>
                </a:lnTo>
                <a:cubicBezTo>
                  <a:pt x="83646" y="404773"/>
                  <a:pt x="87807" y="408934"/>
                  <a:pt x="92940" y="408934"/>
                </a:cubicBezTo>
                <a:lnTo>
                  <a:pt x="278819" y="408934"/>
                </a:lnTo>
                <a:cubicBezTo>
                  <a:pt x="283952" y="408934"/>
                  <a:pt x="288113" y="404773"/>
                  <a:pt x="288113" y="399640"/>
                </a:cubicBezTo>
                <a:lnTo>
                  <a:pt x="288113" y="362464"/>
                </a:lnTo>
                <a:cubicBezTo>
                  <a:pt x="288067" y="347085"/>
                  <a:pt x="275611" y="334628"/>
                  <a:pt x="260231" y="334583"/>
                </a:cubicBezTo>
                <a:lnTo>
                  <a:pt x="239412" y="334583"/>
                </a:lnTo>
                <a:lnTo>
                  <a:pt x="215899" y="248428"/>
                </a:lnTo>
                <a:cubicBezTo>
                  <a:pt x="225881" y="243925"/>
                  <a:pt x="232312" y="234006"/>
                  <a:pt x="232349" y="223055"/>
                </a:cubicBezTo>
                <a:lnTo>
                  <a:pt x="232349" y="214412"/>
                </a:lnTo>
                <a:cubicBezTo>
                  <a:pt x="256932" y="204970"/>
                  <a:pt x="278087" y="188318"/>
                  <a:pt x="293039" y="166641"/>
                </a:cubicBezTo>
                <a:lnTo>
                  <a:pt x="293094" y="166557"/>
                </a:lnTo>
                <a:cubicBezTo>
                  <a:pt x="338433" y="158951"/>
                  <a:pt x="371671" y="119748"/>
                  <a:pt x="371758" y="73775"/>
                </a:cubicBezTo>
                <a:lnTo>
                  <a:pt x="371758" y="63459"/>
                </a:lnTo>
                <a:cubicBezTo>
                  <a:pt x="371733" y="43817"/>
                  <a:pt x="355814" y="27902"/>
                  <a:pt x="336172" y="27882"/>
                </a:cubicBezTo>
                <a:close/>
                <a:moveTo>
                  <a:pt x="237656" y="94334"/>
                </a:moveTo>
                <a:lnTo>
                  <a:pt x="219161" y="112364"/>
                </a:lnTo>
                <a:lnTo>
                  <a:pt x="223529" y="137829"/>
                </a:lnTo>
                <a:cubicBezTo>
                  <a:pt x="224107" y="141324"/>
                  <a:pt x="222670" y="144846"/>
                  <a:pt x="219811" y="146937"/>
                </a:cubicBezTo>
                <a:cubicBezTo>
                  <a:pt x="216924" y="149025"/>
                  <a:pt x="213097" y="149278"/>
                  <a:pt x="209960" y="147588"/>
                </a:cubicBezTo>
                <a:lnTo>
                  <a:pt x="187190" y="135599"/>
                </a:lnTo>
                <a:lnTo>
                  <a:pt x="164327" y="147588"/>
                </a:lnTo>
                <a:cubicBezTo>
                  <a:pt x="159854" y="150022"/>
                  <a:pt x="154255" y="148370"/>
                  <a:pt x="151821" y="143898"/>
                </a:cubicBezTo>
                <a:cubicBezTo>
                  <a:pt x="150813" y="142045"/>
                  <a:pt x="150470" y="139904"/>
                  <a:pt x="150850" y="137829"/>
                </a:cubicBezTo>
                <a:lnTo>
                  <a:pt x="155218" y="112364"/>
                </a:lnTo>
                <a:lnTo>
                  <a:pt x="136723" y="94334"/>
                </a:lnTo>
                <a:cubicBezTo>
                  <a:pt x="133042" y="90816"/>
                  <a:pt x="132909" y="84980"/>
                  <a:pt x="136426" y="81299"/>
                </a:cubicBezTo>
                <a:cubicBezTo>
                  <a:pt x="137865" y="79792"/>
                  <a:pt x="139772" y="78818"/>
                  <a:pt x="141835" y="78534"/>
                </a:cubicBezTo>
                <a:lnTo>
                  <a:pt x="167394" y="74816"/>
                </a:lnTo>
                <a:lnTo>
                  <a:pt x="178825" y="51674"/>
                </a:lnTo>
                <a:cubicBezTo>
                  <a:pt x="181473" y="47080"/>
                  <a:pt x="187343" y="45503"/>
                  <a:pt x="191937" y="48150"/>
                </a:cubicBezTo>
                <a:cubicBezTo>
                  <a:pt x="193402" y="48994"/>
                  <a:pt x="194617" y="50210"/>
                  <a:pt x="195461" y="51674"/>
                </a:cubicBezTo>
                <a:lnTo>
                  <a:pt x="206893" y="74816"/>
                </a:lnTo>
                <a:lnTo>
                  <a:pt x="232451" y="78534"/>
                </a:lnTo>
                <a:cubicBezTo>
                  <a:pt x="237531" y="79272"/>
                  <a:pt x="241050" y="83988"/>
                  <a:pt x="240312" y="89068"/>
                </a:cubicBezTo>
                <a:cubicBezTo>
                  <a:pt x="240022" y="91065"/>
                  <a:pt x="239090" y="92913"/>
                  <a:pt x="237656" y="94334"/>
                </a:cubicBezTo>
                <a:close/>
                <a:moveTo>
                  <a:pt x="18588" y="73775"/>
                </a:moveTo>
                <a:lnTo>
                  <a:pt x="18588" y="63459"/>
                </a:lnTo>
                <a:cubicBezTo>
                  <a:pt x="18591" y="54071"/>
                  <a:pt x="26204" y="46463"/>
                  <a:pt x="35592" y="46466"/>
                </a:cubicBezTo>
                <a:cubicBezTo>
                  <a:pt x="40097" y="46468"/>
                  <a:pt x="44417" y="48257"/>
                  <a:pt x="47604" y="51442"/>
                </a:cubicBezTo>
                <a:lnTo>
                  <a:pt x="55764" y="59611"/>
                </a:lnTo>
                <a:lnTo>
                  <a:pt x="55764" y="92940"/>
                </a:lnTo>
                <a:cubicBezTo>
                  <a:pt x="55738" y="110460"/>
                  <a:pt x="59273" y="127804"/>
                  <a:pt x="66154" y="143917"/>
                </a:cubicBezTo>
                <a:cubicBezTo>
                  <a:pt x="37474" y="132430"/>
                  <a:pt x="18649" y="104671"/>
                  <a:pt x="18588" y="73775"/>
                </a:cubicBezTo>
                <a:close/>
                <a:moveTo>
                  <a:pt x="353170" y="73775"/>
                </a:moveTo>
                <a:cubicBezTo>
                  <a:pt x="353110" y="104671"/>
                  <a:pt x="334285" y="132430"/>
                  <a:pt x="305604" y="143917"/>
                </a:cubicBezTo>
                <a:cubicBezTo>
                  <a:pt x="312485" y="127804"/>
                  <a:pt x="316020" y="110460"/>
                  <a:pt x="315995" y="92940"/>
                </a:cubicBezTo>
                <a:lnTo>
                  <a:pt x="315995" y="59611"/>
                </a:lnTo>
                <a:lnTo>
                  <a:pt x="324155" y="51442"/>
                </a:lnTo>
                <a:cubicBezTo>
                  <a:pt x="330795" y="44805"/>
                  <a:pt x="341558" y="44808"/>
                  <a:pt x="348194" y="51448"/>
                </a:cubicBezTo>
                <a:cubicBezTo>
                  <a:pt x="351379" y="54634"/>
                  <a:pt x="353169" y="58954"/>
                  <a:pt x="353170" y="63459"/>
                </a:cubicBezTo>
                <a:close/>
              </a:path>
            </a:pathLst>
          </a:custGeom>
          <a:solidFill>
            <a:schemeClr val="bg1"/>
          </a:solidFill>
          <a:ln w="912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FBBFD88-31F8-5C01-6F0F-336080B4BDE4}"/>
              </a:ext>
            </a:extLst>
          </p:cNvPr>
          <p:cNvSpPr txBox="1"/>
          <p:nvPr/>
        </p:nvSpPr>
        <p:spPr>
          <a:xfrm>
            <a:off x="771610" y="1615576"/>
            <a:ext cx="9653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63B4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LOGO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63B4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4BDB61-366C-6A29-77E5-2334F85B2138}"/>
              </a:ext>
            </a:extLst>
          </p:cNvPr>
          <p:cNvSpPr txBox="1"/>
          <p:nvPr/>
        </p:nvSpPr>
        <p:spPr>
          <a:xfrm>
            <a:off x="802382" y="2357379"/>
            <a:ext cx="2390398" cy="443198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r>
              <a:rPr lang="en-US" altLang="zh-CN" sz="2280">
                <a:solidFill>
                  <a:srgbClr val="0063B4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20XX</a:t>
            </a:r>
            <a:r>
              <a:rPr lang="zh-CN" altLang="en-US" sz="2280">
                <a:solidFill>
                  <a:srgbClr val="0063B4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年项目规划</a:t>
            </a:r>
          </a:p>
        </p:txBody>
      </p:sp>
    </p:spTree>
    <p:extLst>
      <p:ext uri="{BB962C8B-B14F-4D97-AF65-F5344CB8AC3E}">
        <p14:creationId xmlns:p14="http://schemas.microsoft.com/office/powerpoint/2010/main" val="40064143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1FCFB2D9-38AC-6CBA-06C5-B0EA9717FC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1C4588DC-761F-4BBF-7DCD-76EC9EEB92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2A2547"/>
              </a:gs>
              <a:gs pos="100000">
                <a:srgbClr val="2A2547">
                  <a:alpha val="7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A69F070-3A83-8F10-99FD-6096DE0F9470}"/>
              </a:ext>
            </a:extLst>
          </p:cNvPr>
          <p:cNvCxnSpPr>
            <a:cxnSpLocks/>
          </p:cNvCxnSpPr>
          <p:nvPr/>
        </p:nvCxnSpPr>
        <p:spPr>
          <a:xfrm>
            <a:off x="1394460" y="1188720"/>
            <a:ext cx="56388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58B2984B-E114-7EA1-509A-8A02750D55D6}"/>
              </a:ext>
            </a:extLst>
          </p:cNvPr>
          <p:cNvSpPr txBox="1"/>
          <p:nvPr/>
        </p:nvSpPr>
        <p:spPr>
          <a:xfrm>
            <a:off x="1365585" y="1827491"/>
            <a:ext cx="5443798" cy="184665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6000">
                <a:gradFill>
                  <a:gsLst>
                    <a:gs pos="0">
                      <a:srgbClr val="03EFC8"/>
                    </a:gs>
                    <a:gs pos="100000">
                      <a:srgbClr val="57E164"/>
                    </a:gs>
                  </a:gsLst>
                  <a:lin ang="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XXXX</a:t>
            </a:r>
            <a:r>
              <a:rPr lang="zh-CN" altLang="en-US" sz="6000">
                <a:gradFill>
                  <a:gsLst>
                    <a:gs pos="0">
                      <a:srgbClr val="03EFC8"/>
                    </a:gs>
                    <a:gs pos="100000">
                      <a:srgbClr val="57E164"/>
                    </a:gs>
                  </a:gsLst>
                  <a:lin ang="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生物</a:t>
            </a:r>
            <a:r>
              <a:rPr lang="zh-CN" altLang="en-US" sz="6000" dirty="0">
                <a:gradFill>
                  <a:gsLst>
                    <a:gs pos="0">
                      <a:srgbClr val="03EFC8"/>
                    </a:gs>
                    <a:gs pos="100000">
                      <a:srgbClr val="57E164"/>
                    </a:gs>
                  </a:gsLst>
                  <a:lin ang="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科技</a:t>
            </a:r>
            <a:endParaRPr lang="en-US" altLang="zh-CN" sz="6000" dirty="0">
              <a:gradFill>
                <a:gsLst>
                  <a:gs pos="0">
                    <a:srgbClr val="03EFC8"/>
                  </a:gs>
                  <a:gs pos="100000">
                    <a:srgbClr val="57E164"/>
                  </a:gs>
                </a:gsLst>
                <a:lin ang="0" scaled="1"/>
              </a:gra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  <a:p>
            <a:r>
              <a:rPr lang="zh-CN" altLang="en-US" sz="6000" dirty="0">
                <a:gradFill>
                  <a:gsLst>
                    <a:gs pos="0">
                      <a:srgbClr val="03EFC8"/>
                    </a:gs>
                    <a:gs pos="100000">
                      <a:srgbClr val="57E164"/>
                    </a:gs>
                  </a:gsLst>
                  <a:lin ang="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有限公司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C285BBA-DA90-35E2-5084-7C88303BD5EF}"/>
              </a:ext>
            </a:extLst>
          </p:cNvPr>
          <p:cNvSpPr/>
          <p:nvPr/>
        </p:nvSpPr>
        <p:spPr>
          <a:xfrm>
            <a:off x="1394460" y="4316417"/>
            <a:ext cx="1424940" cy="4648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BD6857C-A747-5F83-1738-059FB1CA753C}"/>
              </a:ext>
            </a:extLst>
          </p:cNvPr>
          <p:cNvSpPr txBox="1"/>
          <p:nvPr/>
        </p:nvSpPr>
        <p:spPr>
          <a:xfrm>
            <a:off x="1552932" y="43641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公司介绍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28C3E9AE-40E4-FE28-3C14-25651F14BB60}"/>
              </a:ext>
            </a:extLst>
          </p:cNvPr>
          <p:cNvSpPr/>
          <p:nvPr/>
        </p:nvSpPr>
        <p:spPr>
          <a:xfrm rot="5400000">
            <a:off x="-3414313" y="-5618356"/>
            <a:ext cx="4966244" cy="10040247"/>
          </a:xfrm>
          <a:prstGeom prst="ellipse">
            <a:avLst/>
          </a:prstGeom>
          <a:gradFill flip="none" rotWithShape="1">
            <a:gsLst>
              <a:gs pos="0">
                <a:srgbClr val="03EFC7">
                  <a:alpha val="31000"/>
                </a:srgbClr>
              </a:gs>
              <a:gs pos="75000">
                <a:srgbClr val="03EFC7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1BAEFA1B-912A-767E-4BAD-BFC2CB3E4DA4}"/>
              </a:ext>
            </a:extLst>
          </p:cNvPr>
          <p:cNvSpPr/>
          <p:nvPr/>
        </p:nvSpPr>
        <p:spPr>
          <a:xfrm rot="19684580">
            <a:off x="-4614909" y="-3450301"/>
            <a:ext cx="10566400" cy="6186307"/>
          </a:xfrm>
          <a:prstGeom prst="ellipse">
            <a:avLst/>
          </a:prstGeom>
          <a:gradFill>
            <a:gsLst>
              <a:gs pos="0">
                <a:srgbClr val="57E164">
                  <a:alpha val="30588"/>
                </a:srgbClr>
              </a:gs>
              <a:gs pos="75000">
                <a:srgbClr val="57E164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68100C9A-EC23-24EE-7E56-084E6FA1998A}"/>
              </a:ext>
            </a:extLst>
          </p:cNvPr>
          <p:cNvSpPr/>
          <p:nvPr/>
        </p:nvSpPr>
        <p:spPr>
          <a:xfrm rot="3600000">
            <a:off x="8889300" y="2774049"/>
            <a:ext cx="6922343" cy="8810171"/>
          </a:xfrm>
          <a:prstGeom prst="ellipse">
            <a:avLst/>
          </a:prstGeom>
          <a:gradFill flip="none" rotWithShape="1">
            <a:gsLst>
              <a:gs pos="0">
                <a:srgbClr val="03EFC7">
                  <a:alpha val="31000"/>
                </a:srgbClr>
              </a:gs>
              <a:gs pos="75000">
                <a:srgbClr val="03EFC7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F2E3159-4BB4-2766-306A-BC92AB888EC2}"/>
              </a:ext>
            </a:extLst>
          </p:cNvPr>
          <p:cNvSpPr txBox="1"/>
          <p:nvPr/>
        </p:nvSpPr>
        <p:spPr>
          <a:xfrm>
            <a:off x="1394460" y="5423504"/>
            <a:ext cx="3734997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于</a:t>
            </a:r>
            <a:r>
              <a:rPr lang="en-US" altLang="zh-CN" sz="200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20XX</a:t>
            </a:r>
            <a:r>
              <a:rPr lang="zh-CN" altLang="en-US" sz="200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年</a:t>
            </a:r>
            <a:r>
              <a:rPr lang="zh-CN" altLang="en-US" sz="2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丨招商引资政策下成立</a:t>
            </a:r>
          </a:p>
        </p:txBody>
      </p:sp>
    </p:spTree>
    <p:extLst>
      <p:ext uri="{BB962C8B-B14F-4D97-AF65-F5344CB8AC3E}">
        <p14:creationId xmlns:p14="http://schemas.microsoft.com/office/powerpoint/2010/main" val="18977776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1BFFE6BA-3077-C47C-317A-3970C6CFEAD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BACDA267-1DD4-7D2C-EEB4-5C5CA6E3086C}"/>
              </a:ext>
            </a:extLst>
          </p:cNvPr>
          <p:cNvSpPr/>
          <p:nvPr/>
        </p:nvSpPr>
        <p:spPr>
          <a:xfrm>
            <a:off x="787800" y="3230487"/>
            <a:ext cx="10616400" cy="320040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5FAFB">
                  <a:alpha val="79000"/>
                  <a:lumMod val="10000"/>
                  <a:lumOff val="90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330200" dist="292100" dir="5400000" sx="95000" sy="9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25CBA69-CE2B-E865-5B45-1EF2C2138195}"/>
              </a:ext>
            </a:extLst>
          </p:cNvPr>
          <p:cNvSpPr/>
          <p:nvPr/>
        </p:nvSpPr>
        <p:spPr>
          <a:xfrm>
            <a:off x="787800" y="3183687"/>
            <a:ext cx="10616400" cy="46800"/>
          </a:xfrm>
          <a:prstGeom prst="rect">
            <a:avLst/>
          </a:prstGeom>
          <a:solidFill>
            <a:srgbClr val="FF9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8D9255A-B959-8B30-EDD3-E88111BC19F7}"/>
              </a:ext>
            </a:extLst>
          </p:cNvPr>
          <p:cNvSpPr txBox="1"/>
          <p:nvPr/>
        </p:nvSpPr>
        <p:spPr>
          <a:xfrm>
            <a:off x="1079934" y="3544003"/>
            <a:ext cx="2028417" cy="648512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A7CFE"/>
                    </a:gs>
                    <a:gs pos="100000">
                      <a:srgbClr val="0261EC"/>
                    </a:gs>
                  </a:gsLst>
                  <a:lin ang="2700000" scaled="1"/>
                </a:gra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企业简介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2FC64FB-7772-8561-6996-B799C31292BB}"/>
              </a:ext>
            </a:extLst>
          </p:cNvPr>
          <p:cNvSpPr txBox="1"/>
          <p:nvPr/>
        </p:nvSpPr>
        <p:spPr>
          <a:xfrm>
            <a:off x="1079934" y="4191267"/>
            <a:ext cx="10032132" cy="963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单击此处输入你的正文，文字是您思想的提炼，为了最终演示发布的良好效果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9A95E4F-32E4-3E50-AF6D-362CAD140313}"/>
              </a:ext>
            </a:extLst>
          </p:cNvPr>
          <p:cNvSpPr txBox="1"/>
          <p:nvPr/>
        </p:nvSpPr>
        <p:spPr>
          <a:xfrm>
            <a:off x="1079934" y="5154544"/>
            <a:ext cx="10032132" cy="963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单击此处输入你的正文，文字是您思想的提炼，为了最终演示发布的良好效果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5D0B28B-5CFB-A633-1127-80D9C4BDD86A}"/>
              </a:ext>
            </a:extLst>
          </p:cNvPr>
          <p:cNvSpPr txBox="1"/>
          <p:nvPr/>
        </p:nvSpPr>
        <p:spPr>
          <a:xfrm>
            <a:off x="9522872" y="3544003"/>
            <a:ext cx="1589194" cy="648512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1A7CFE"/>
                    </a:gs>
                    <a:gs pos="100000">
                      <a:srgbClr val="0261EC"/>
                    </a:gs>
                  </a:gsLst>
                  <a:lin ang="2700000" scaled="1"/>
                </a:gra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LOGO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1A7CFE"/>
                  </a:gs>
                  <a:gs pos="100000">
                    <a:srgbClr val="0261EC"/>
                  </a:gs>
                </a:gsLst>
                <a:lin ang="2700000" scaled="1"/>
              </a:gra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289299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9.829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9.8295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1184</Words>
  <Application>Microsoft Office PowerPoint</Application>
  <PresentationFormat>宽屏</PresentationFormat>
  <Paragraphs>144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OPPOSans B</vt:lpstr>
      <vt:lpstr>OPPOSans H</vt:lpstr>
      <vt:lpstr>OPPOSans M</vt:lpstr>
      <vt:lpstr>OPPOSans R</vt:lpstr>
      <vt:lpstr>阿里巴巴普惠体 2.0 55 Regular</vt:lpstr>
      <vt:lpstr>阿里巴巴普惠体 2.0 65 Medium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张德军日常练习封面图表页ppt作品合集</dc:title>
  <dc:creator>©张德军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23</cp:revision>
  <dcterms:created xsi:type="dcterms:W3CDTF">2023-08-08T11:38:15Z</dcterms:created>
  <dcterms:modified xsi:type="dcterms:W3CDTF">2023-10-22T08:22:35Z</dcterms:modified>
</cp:coreProperties>
</file>