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76" r:id="rId3"/>
    <p:sldId id="257" r:id="rId4"/>
    <p:sldId id="259" r:id="rId5"/>
    <p:sldId id="261" r:id="rId6"/>
    <p:sldId id="262" r:id="rId7"/>
    <p:sldId id="264" r:id="rId8"/>
    <p:sldId id="263" r:id="rId9"/>
    <p:sldId id="265" r:id="rId10"/>
    <p:sldId id="280" r:id="rId11"/>
    <p:sldId id="277" r:id="rId12"/>
    <p:sldId id="273" r:id="rId13"/>
    <p:sldId id="270" r:id="rId14"/>
    <p:sldId id="266" r:id="rId15"/>
    <p:sldId id="275" r:id="rId16"/>
    <p:sldId id="278" r:id="rId17"/>
    <p:sldId id="279" r:id="rId18"/>
    <p:sldId id="2007578498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BF1A"/>
    <a:srgbClr val="FCD871"/>
    <a:srgbClr val="FF6477"/>
    <a:srgbClr val="FFFFFF"/>
    <a:srgbClr val="FF697C"/>
    <a:srgbClr val="ABAB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80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786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36650319454487"/>
          <c:y val="3.0010666533806792E-2"/>
          <c:w val="0.8019460346613001"/>
          <c:h val="0.6730191084928025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270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50</c:v>
                </c:pt>
                <c:pt idx="2">
                  <c:v>67</c:v>
                </c:pt>
                <c:pt idx="3">
                  <c:v>70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98CC-4536-9848-2F135BD103B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27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60</c:v>
                </c:pt>
                <c:pt idx="1">
                  <c:v>60</c:v>
                </c:pt>
                <c:pt idx="2">
                  <c:v>78</c:v>
                </c:pt>
                <c:pt idx="3">
                  <c:v>80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98CC-4536-9848-2F135BD103B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5400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56</c:v>
                </c:pt>
                <c:pt idx="1">
                  <c:v>69</c:v>
                </c:pt>
                <c:pt idx="2">
                  <c:v>90</c:v>
                </c:pt>
                <c:pt idx="3">
                  <c:v>88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98CC-4536-9848-2F135BD103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58715072"/>
        <c:axId val="-158712752"/>
      </c:lineChart>
      <c:catAx>
        <c:axId val="-1587150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317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58712752"/>
        <c:crosses val="autoZero"/>
        <c:auto val="1"/>
        <c:lblAlgn val="ctr"/>
        <c:lblOffset val="100"/>
        <c:noMultiLvlLbl val="0"/>
      </c:catAx>
      <c:valAx>
        <c:axId val="-158712752"/>
        <c:scaling>
          <c:orientation val="minMax"/>
          <c:max val="100"/>
          <c:min val="2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58715072"/>
        <c:crosses val="autoZero"/>
        <c:crossBetween val="between"/>
        <c:majorUnit val="20"/>
        <c:minorUnit val="2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5556143881518533"/>
          <c:y val="0.91669969291253006"/>
          <c:w val="0.68002481389578173"/>
          <c:h val="7.65543812716470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宋体 CN Light" panose="02020300000000000000" pitchFamily="18" charset="-122"/>
                <a:ea typeface="思源宋体 CN Light" panose="02020300000000000000" pitchFamily="18" charset="-122"/>
                <a:cs typeface="思源宋体 CN ExtraLight" panose="02020200000000000000" pitchFamily="18" charset="-122"/>
              </a:rPr>
              <a:t>2023/10/22</a:t>
            </a:fld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宋体 CN Light" panose="02020300000000000000" pitchFamily="18" charset="-122"/>
                <a:ea typeface="思源宋体 CN Light" panose="02020300000000000000" pitchFamily="18" charset="-122"/>
                <a:cs typeface="思源宋体 CN ExtraLight" panose="02020200000000000000" pitchFamily="18" charset="-122"/>
              </a:rPr>
              <a:t>‹#›</a:t>
            </a:fld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  <a:cs typeface="思源宋体 CN ExtraLight" panose="020202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  <a:cs typeface="思源宋体 CN Light" panose="020203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  <a:cs typeface="思源宋体 CN Light" panose="02020300000000000000" pitchFamily="18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pPr/>
              <a:t>2023/10/22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  <a:cs typeface="思源宋体 CN Light" panose="020203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  <a:cs typeface="思源宋体 CN Light" panose="02020300000000000000" pitchFamily="18" charset="-122"/>
              </a:defRPr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思源宋体 CN Light" panose="02020300000000000000" pitchFamily="18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思源宋体 CN Light" panose="02020300000000000000" pitchFamily="18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思源宋体 CN Light" panose="02020300000000000000" pitchFamily="18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思源宋体 CN Light" panose="02020300000000000000" pitchFamily="18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思源宋体 CN Light" panose="02020300000000000000" pitchFamily="18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/>
          <p:nvPr userDrawn="1"/>
        </p:nvSpPr>
        <p:spPr>
          <a:xfrm rot="1251042">
            <a:off x="-1033825" y="3902458"/>
            <a:ext cx="8650290" cy="4110459"/>
          </a:xfrm>
          <a:custGeom>
            <a:avLst/>
            <a:gdLst>
              <a:gd name="connsiteX0" fmla="*/ 0 w 8650290"/>
              <a:gd name="connsiteY0" fmla="*/ 0 h 4110459"/>
              <a:gd name="connsiteX1" fmla="*/ 17063 w 8650290"/>
              <a:gd name="connsiteY1" fmla="*/ 11095 h 4110459"/>
              <a:gd name="connsiteX2" fmla="*/ 6758199 w 8650290"/>
              <a:gd name="connsiteY2" fmla="*/ 1505320 h 4110459"/>
              <a:gd name="connsiteX3" fmla="*/ 8396583 w 8650290"/>
              <a:gd name="connsiteY3" fmla="*/ 1436465 h 4110459"/>
              <a:gd name="connsiteX4" fmla="*/ 8650290 w 8650290"/>
              <a:gd name="connsiteY4" fmla="*/ 1412054 h 4110459"/>
              <a:gd name="connsiteX5" fmla="*/ 1565581 w 8650290"/>
              <a:gd name="connsiteY5" fmla="*/ 4110459 h 4110459"/>
              <a:gd name="connsiteX6" fmla="*/ 0 w 8650290"/>
              <a:gd name="connsiteY6" fmla="*/ 0 h 4110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50290" h="4110459">
                <a:moveTo>
                  <a:pt x="0" y="0"/>
                </a:moveTo>
                <a:lnTo>
                  <a:pt x="17063" y="11095"/>
                </a:lnTo>
                <a:cubicBezTo>
                  <a:pt x="1477998" y="912604"/>
                  <a:pt x="3952063" y="1505320"/>
                  <a:pt x="6758199" y="1505320"/>
                </a:cubicBezTo>
                <a:cubicBezTo>
                  <a:pt x="7319426" y="1505320"/>
                  <a:pt x="7867371" y="1481611"/>
                  <a:pt x="8396583" y="1436465"/>
                </a:cubicBezTo>
                <a:lnTo>
                  <a:pt x="8650290" y="1412054"/>
                </a:lnTo>
                <a:lnTo>
                  <a:pt x="1565581" y="411045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思源宋体 CN ExtraLight" panose="02020200000000000000" pitchFamily="18" charset="-122"/>
            </a:endParaRPr>
          </a:p>
        </p:txBody>
      </p:sp>
      <p:sp>
        <p:nvSpPr>
          <p:cNvPr id="8" name="任意多边形: 形状 7"/>
          <p:cNvSpPr/>
          <p:nvPr userDrawn="1"/>
        </p:nvSpPr>
        <p:spPr>
          <a:xfrm rot="1251042" flipH="1" flipV="1">
            <a:off x="4578718" y="-1117847"/>
            <a:ext cx="8650290" cy="4110459"/>
          </a:xfrm>
          <a:custGeom>
            <a:avLst/>
            <a:gdLst>
              <a:gd name="connsiteX0" fmla="*/ 0 w 8650290"/>
              <a:gd name="connsiteY0" fmla="*/ 0 h 4110459"/>
              <a:gd name="connsiteX1" fmla="*/ 17063 w 8650290"/>
              <a:gd name="connsiteY1" fmla="*/ 11095 h 4110459"/>
              <a:gd name="connsiteX2" fmla="*/ 6758199 w 8650290"/>
              <a:gd name="connsiteY2" fmla="*/ 1505320 h 4110459"/>
              <a:gd name="connsiteX3" fmla="*/ 8396583 w 8650290"/>
              <a:gd name="connsiteY3" fmla="*/ 1436465 h 4110459"/>
              <a:gd name="connsiteX4" fmla="*/ 8650290 w 8650290"/>
              <a:gd name="connsiteY4" fmla="*/ 1412054 h 4110459"/>
              <a:gd name="connsiteX5" fmla="*/ 1565581 w 8650290"/>
              <a:gd name="connsiteY5" fmla="*/ 4110459 h 4110459"/>
              <a:gd name="connsiteX6" fmla="*/ 0 w 8650290"/>
              <a:gd name="connsiteY6" fmla="*/ 0 h 4110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50290" h="4110459">
                <a:moveTo>
                  <a:pt x="0" y="0"/>
                </a:moveTo>
                <a:lnTo>
                  <a:pt x="17063" y="11095"/>
                </a:lnTo>
                <a:cubicBezTo>
                  <a:pt x="1477998" y="912604"/>
                  <a:pt x="3952063" y="1505320"/>
                  <a:pt x="6758199" y="1505320"/>
                </a:cubicBezTo>
                <a:cubicBezTo>
                  <a:pt x="7319426" y="1505320"/>
                  <a:pt x="7867371" y="1481611"/>
                  <a:pt x="8396583" y="1436465"/>
                </a:cubicBezTo>
                <a:lnTo>
                  <a:pt x="8650290" y="1412054"/>
                </a:lnTo>
                <a:lnTo>
                  <a:pt x="1565581" y="411045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思源宋体 CN ExtraLight" panose="02020200000000000000" pitchFamily="18" charset="-122"/>
            </a:endParaRPr>
          </a:p>
        </p:txBody>
      </p:sp>
      <p:sp>
        <p:nvSpPr>
          <p:cNvPr id="9" name="矩形: 圆角 8"/>
          <p:cNvSpPr/>
          <p:nvPr userDrawn="1"/>
        </p:nvSpPr>
        <p:spPr>
          <a:xfrm>
            <a:off x="276225" y="257175"/>
            <a:ext cx="11639550" cy="6343650"/>
          </a:xfrm>
          <a:prstGeom prst="roundRect">
            <a:avLst>
              <a:gd name="adj" fmla="val 3454"/>
            </a:avLst>
          </a:prstGeom>
          <a:solidFill>
            <a:schemeClr val="bg1"/>
          </a:solidFill>
          <a:ln>
            <a:solidFill>
              <a:srgbClr val="ABABE4"/>
            </a:solidFill>
          </a:ln>
          <a:effectLst>
            <a:outerShdw blurRad="393700" sx="102000" sy="102000" algn="ctr" rotWithShape="0">
              <a:schemeClr val="accent1">
                <a:lumMod val="50000"/>
                <a:alpha val="1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思源宋体 CN ExtraLight" panose="02020200000000000000" pitchFamily="18" charset="-122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3542-2DD8-42BD-9850-4B2ED0C6282C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A3D55-9711-4940-9F5A-70323FE701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7668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思源宋体 CN Light" panose="02020300000000000000" pitchFamily="18" charset="-122"/>
              </a:defRPr>
            </a:lvl1pPr>
          </a:lstStyle>
          <a:p>
            <a:fld id="{0DE13542-2DD8-42BD-9850-4B2ED0C6282C}" type="datetimeFigureOut">
              <a:rPr lang="zh-CN" altLang="en-US" smtClean="0"/>
              <a:pPr/>
              <a:t>2023/10/22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思源宋体 CN Light" panose="020203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思源宋体 CN Light" panose="02020300000000000000" pitchFamily="18" charset="-122"/>
              </a:defRPr>
            </a:lvl1pPr>
          </a:lstStyle>
          <a:p>
            <a:fld id="{9A6A3D55-9711-4940-9F5A-70323FE7018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思源宋体 CN Light" panose="02020300000000000000" pitchFamily="18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思源宋体 CN Light" panose="02020300000000000000" pitchFamily="18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思源宋体 CN Light" panose="02020300000000000000" pitchFamily="18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思源宋体 CN Light" panose="02020300000000000000" pitchFamily="18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思源宋体 CN Light" panose="02020300000000000000" pitchFamily="18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思源宋体 CN Light" panose="02020300000000000000" pitchFamily="18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9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11" Type="http://schemas.microsoft.com/office/2007/relationships/hdphoto" Target="../media/hdphoto3.wdp"/><Relationship Id="rId5" Type="http://schemas.openxmlformats.org/officeDocument/2006/relationships/tags" Target="../tags/tag43.xml"/><Relationship Id="rId10" Type="http://schemas.openxmlformats.org/officeDocument/2006/relationships/image" Target="../media/image9.png"/><Relationship Id="rId4" Type="http://schemas.openxmlformats.org/officeDocument/2006/relationships/tags" Target="../tags/tag42.xml"/><Relationship Id="rId9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~1\AppData\Local\Temp\20239205818-1128.png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1451812"/>
            <a:ext cx="5906746" cy="3954376"/>
          </a:xfrm>
          <a:prstGeom prst="rect">
            <a:avLst/>
          </a:prstGeom>
        </p:spPr>
      </p:pic>
      <p:sp>
        <p:nvSpPr>
          <p:cNvPr id="14" name="图形"/>
          <p:cNvSpPr/>
          <p:nvPr/>
        </p:nvSpPr>
        <p:spPr>
          <a:xfrm>
            <a:off x="930276" y="3654424"/>
            <a:ext cx="5123543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kern="0" baseline="0" noProof="0" dirty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ea"/>
                <a:cs typeface="思源宋体 CN ExtraLight" panose="02020200000000000000" pitchFamily="18" charset="-122"/>
              </a:rPr>
              <a:t>JOB SUMMARY REPORT</a:t>
            </a:r>
            <a:endParaRPr kumimoji="0" lang="zh-CN" altLang="en-US" sz="2800" i="0" kern="0" baseline="0" noProof="0" dirty="0">
              <a:ln>
                <a:noFill/>
              </a:ln>
              <a:solidFill>
                <a:schemeClr val="accent1">
                  <a:lumMod val="40000"/>
                  <a:lumOff val="60000"/>
                </a:schemeClr>
              </a:solidFill>
              <a:effectLst/>
              <a:uLnTx/>
              <a:uFillTx/>
              <a:latin typeface="+mn-ea"/>
              <a:cs typeface="思源宋体 CN ExtraLight" panose="02020200000000000000" pitchFamily="18" charset="-122"/>
            </a:endParaRPr>
          </a:p>
        </p:txBody>
      </p:sp>
      <p:sp>
        <p:nvSpPr>
          <p:cNvPr id="15" name="椭圆"/>
          <p:cNvSpPr/>
          <p:nvPr/>
        </p:nvSpPr>
        <p:spPr>
          <a:xfrm>
            <a:off x="883223" y="4608182"/>
            <a:ext cx="1797387" cy="47897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68000"/>
                </a:schemeClr>
              </a:gs>
              <a:gs pos="100000">
                <a:schemeClr val="accent1">
                  <a:lumMod val="93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+mj-ea"/>
                <a:ea typeface="+mj-ea"/>
                <a:cs typeface="思源宋体 CN ExtraLight" panose="02020200000000000000" pitchFamily="18" charset="-122"/>
              </a:rPr>
              <a:t>20XX</a:t>
            </a:r>
            <a:r>
              <a:rPr lang="zh-CN" altLang="en-US" sz="2000" dirty="0">
                <a:latin typeface="+mj-ea"/>
                <a:ea typeface="+mj-ea"/>
                <a:cs typeface="思源宋体 CN ExtraLight" panose="02020200000000000000" pitchFamily="18" charset="-122"/>
              </a:rPr>
              <a:t>年</a:t>
            </a:r>
            <a:r>
              <a:rPr lang="en-US" altLang="zh-CN" sz="2000" dirty="0">
                <a:latin typeface="+mj-ea"/>
                <a:ea typeface="+mj-ea"/>
                <a:cs typeface="思源宋体 CN ExtraLight" panose="02020200000000000000" pitchFamily="18" charset="-122"/>
              </a:rPr>
              <a:t>X</a:t>
            </a:r>
            <a:r>
              <a:rPr lang="zh-CN" altLang="en-US" sz="2000" dirty="0">
                <a:latin typeface="+mj-ea"/>
                <a:ea typeface="+mj-ea"/>
                <a:cs typeface="思源宋体 CN ExtraLight" panose="02020200000000000000" pitchFamily="18" charset="-122"/>
              </a:rPr>
              <a:t>月</a:t>
            </a:r>
          </a:p>
        </p:txBody>
      </p:sp>
      <p:sp>
        <p:nvSpPr>
          <p:cNvPr id="8" name="图形"/>
          <p:cNvSpPr/>
          <p:nvPr/>
        </p:nvSpPr>
        <p:spPr>
          <a:xfrm>
            <a:off x="880836" y="2560806"/>
            <a:ext cx="5297714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i="0" kern="0" baseline="0" noProof="0" dirty="0">
                <a:ln>
                  <a:noFill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思源宋体 CN ExtraLight" panose="02020200000000000000" pitchFamily="18" charset="-122"/>
              </a:rPr>
              <a:t>工作总结汇报</a:t>
            </a:r>
          </a:p>
        </p:txBody>
      </p:sp>
      <p:grpSp>
        <p:nvGrpSpPr>
          <p:cNvPr id="20" name="组合"/>
          <p:cNvGrpSpPr/>
          <p:nvPr/>
        </p:nvGrpSpPr>
        <p:grpSpPr>
          <a:xfrm>
            <a:off x="798286" y="899408"/>
            <a:ext cx="726648" cy="147528"/>
            <a:chOff x="5956300" y="5829300"/>
            <a:chExt cx="726648" cy="147528"/>
          </a:xfrm>
        </p:grpSpPr>
        <p:sp>
          <p:nvSpPr>
            <p:cNvPr id="17" name="椭圆"/>
            <p:cNvSpPr/>
            <p:nvPr/>
          </p:nvSpPr>
          <p:spPr>
            <a:xfrm>
              <a:off x="5956300" y="5829300"/>
              <a:ext cx="147528" cy="14752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8" name="椭圆"/>
            <p:cNvSpPr/>
            <p:nvPr/>
          </p:nvSpPr>
          <p:spPr>
            <a:xfrm>
              <a:off x="6535420" y="5829300"/>
              <a:ext cx="147528" cy="14752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9" name="椭圆"/>
            <p:cNvSpPr/>
            <p:nvPr/>
          </p:nvSpPr>
          <p:spPr>
            <a:xfrm>
              <a:off x="6245860" y="5829300"/>
              <a:ext cx="147528" cy="14752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</p:grpSp>
      <p:sp>
        <p:nvSpPr>
          <p:cNvPr id="2" name="图形"/>
          <p:cNvSpPr/>
          <p:nvPr/>
        </p:nvSpPr>
        <p:spPr>
          <a:xfrm>
            <a:off x="880836" y="1615073"/>
            <a:ext cx="5297714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i="0" kern="0" baseline="0" noProof="0" dirty="0">
                <a:ln>
                  <a:noFill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思源宋体 CN ExtraLight" panose="02020200000000000000" pitchFamily="18" charset="-122"/>
              </a:rPr>
              <a:t>XX</a:t>
            </a:r>
            <a:r>
              <a:rPr kumimoji="0" lang="zh-CN" altLang="en-US" sz="6600" i="0" kern="0" baseline="0" noProof="0" dirty="0">
                <a:ln>
                  <a:noFill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思源宋体 CN ExtraLight" panose="02020200000000000000" pitchFamily="18" charset="-122"/>
              </a:rPr>
              <a:t>部门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 rotWithShape="1">
          <a:blip r:embed="rId5"/>
          <a:srcRect l="5948" t="1398"/>
          <a:stretch>
            <a:fillRect/>
          </a:stretch>
        </p:blipFill>
        <p:spPr>
          <a:xfrm>
            <a:off x="552449" y="1875620"/>
            <a:ext cx="4756151" cy="413148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F7B9A913-7B2F-515D-8710-C4CF36AD212B}"/>
              </a:ext>
            </a:extLst>
          </p:cNvPr>
          <p:cNvGrpSpPr/>
          <p:nvPr/>
        </p:nvGrpSpPr>
        <p:grpSpPr>
          <a:xfrm>
            <a:off x="5118880" y="1891140"/>
            <a:ext cx="6189738" cy="3661635"/>
            <a:chOff x="5118880" y="1891140"/>
            <a:chExt cx="6189738" cy="3661635"/>
          </a:xfrm>
        </p:grpSpPr>
        <p:sp>
          <p:nvSpPr>
            <p:cNvPr id="24" name="矩形: 圆角"/>
            <p:cNvSpPr>
              <a:spLocks/>
            </p:cNvSpPr>
            <p:nvPr>
              <p:custDataLst>
                <p:tags r:id="rId3"/>
              </p:custDataLst>
            </p:nvPr>
          </p:nvSpPr>
          <p:spPr>
            <a:xfrm>
              <a:off x="5118880" y="1891140"/>
              <a:ext cx="6179820" cy="3661635"/>
            </a:xfrm>
            <a:prstGeom prst="roundRect">
              <a:avLst>
                <a:gd name="adj" fmla="val 6148"/>
              </a:avLst>
            </a:prstGeom>
            <a:solidFill>
              <a:schemeClr val="bg1"/>
            </a:solidFill>
            <a:ln>
              <a:noFill/>
            </a:ln>
            <a:effectLst>
              <a:outerShdw blurRad="341931" sx="101000" sy="101000" algn="ctr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894" tIns="42446" rIns="84894" bIns="42446" rtlCol="0" anchor="ctr"/>
            <a:lstStyle/>
            <a:p>
              <a:pPr algn="ctr"/>
              <a:endParaRPr lang="zh-CN" altLang="en-US" sz="1115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25" name="矩形: 圆顶角"/>
            <p:cNvSpPr/>
            <p:nvPr/>
          </p:nvSpPr>
          <p:spPr>
            <a:xfrm>
              <a:off x="5128802" y="1892553"/>
              <a:ext cx="6179816" cy="711105"/>
            </a:xfrm>
            <a:prstGeom prst="round2SameRect">
              <a:avLst>
                <a:gd name="adj1" fmla="val 27957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 w="14097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498" tIns="50749" rIns="101498" bIns="50749" rtlCol="0" anchor="ctr"/>
            <a:lstStyle/>
            <a:p>
              <a:endParaRPr lang="zh-CN" altLang="en-US" sz="3110" dirty="0">
                <a:latin typeface="+mn-ea"/>
                <a:cs typeface="思源宋体 CN ExtraLight" panose="02020200000000000000" pitchFamily="18" charset="-122"/>
              </a:endParaRPr>
            </a:p>
          </p:txBody>
        </p:sp>
      </p:grpSp>
      <p:cxnSp>
        <p:nvCxnSpPr>
          <p:cNvPr id="27" name="直接连接符"/>
          <p:cNvCxnSpPr>
            <a:cxnSpLocks/>
          </p:cNvCxnSpPr>
          <p:nvPr/>
        </p:nvCxnSpPr>
        <p:spPr>
          <a:xfrm>
            <a:off x="5118880" y="3369081"/>
            <a:ext cx="6179820" cy="0"/>
          </a:xfrm>
          <a:prstGeom prst="line">
            <a:avLst/>
          </a:prstGeom>
          <a:ln w="5895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"/>
          <p:cNvCxnSpPr>
            <a:cxnSpLocks/>
          </p:cNvCxnSpPr>
          <p:nvPr/>
        </p:nvCxnSpPr>
        <p:spPr>
          <a:xfrm>
            <a:off x="5118880" y="4092976"/>
            <a:ext cx="6179820" cy="0"/>
          </a:xfrm>
          <a:prstGeom prst="line">
            <a:avLst/>
          </a:prstGeom>
          <a:ln w="5895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"/>
          <p:cNvCxnSpPr>
            <a:cxnSpLocks/>
          </p:cNvCxnSpPr>
          <p:nvPr/>
        </p:nvCxnSpPr>
        <p:spPr>
          <a:xfrm>
            <a:off x="5118880" y="4816873"/>
            <a:ext cx="6179820" cy="0"/>
          </a:xfrm>
          <a:prstGeom prst="line">
            <a:avLst/>
          </a:prstGeom>
          <a:ln w="5895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表格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636251"/>
              </p:ext>
            </p:extLst>
          </p:nvPr>
        </p:nvGraphicFramePr>
        <p:xfrm>
          <a:off x="5392734" y="1892553"/>
          <a:ext cx="5651953" cy="36535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37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12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69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1120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400" b="1" kern="1200" dirty="0">
                          <a:solidFill>
                            <a:srgbClr val="F9F9FB"/>
                          </a:solidFill>
                          <a:latin typeface="+mj-ea"/>
                          <a:ea typeface="+mj-ea"/>
                          <a:cs typeface="思源宋体 CN ExtraLight" panose="02020200000000000000" pitchFamily="18" charset="-122"/>
                        </a:rPr>
                        <a:t>名称</a:t>
                      </a:r>
                    </a:p>
                  </a:txBody>
                  <a:tcPr marL="92012" marR="92012" marT="46006" marB="4600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400" b="1" kern="1200" dirty="0">
                          <a:solidFill>
                            <a:srgbClr val="F9F9FB"/>
                          </a:solidFill>
                          <a:latin typeface="+mj-ea"/>
                          <a:ea typeface="+mj-ea"/>
                          <a:cs typeface="思源宋体 CN ExtraLight" panose="02020200000000000000" pitchFamily="18" charset="-122"/>
                        </a:rPr>
                        <a:t>关键目标分解主事项</a:t>
                      </a:r>
                    </a:p>
                  </a:txBody>
                  <a:tcPr marL="92012" marR="92012" marT="46006" marB="4600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zh-CN" altLang="en-US" sz="2400" b="1" kern="1200" dirty="0">
                          <a:solidFill>
                            <a:srgbClr val="F9F9FB"/>
                          </a:solidFill>
                          <a:latin typeface="+mj-ea"/>
                          <a:ea typeface="+mj-ea"/>
                          <a:cs typeface="思源宋体 CN ExtraLight" panose="02020200000000000000" pitchFamily="18" charset="-122"/>
                        </a:rPr>
                        <a:t>完成时间</a:t>
                      </a:r>
                    </a:p>
                  </a:txBody>
                  <a:tcPr marL="92012" marR="92012" marT="46006" marB="4600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105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项目一</a:t>
                      </a:r>
                    </a:p>
                  </a:txBody>
                  <a:tcPr marL="92012" marR="92012" marT="46006" marB="4600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关键词标题内容、关键词标题内容</a:t>
                      </a:r>
                    </a:p>
                  </a:txBody>
                  <a:tcPr marL="92012" marR="92012" marT="46006" marB="4600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20XX</a:t>
                      </a: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年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X</a:t>
                      </a: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月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X</a:t>
                      </a: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日</a:t>
                      </a:r>
                    </a:p>
                  </a:txBody>
                  <a:tcPr marL="92012" marR="92012" marT="46006" marB="4600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39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项目二</a:t>
                      </a:r>
                    </a:p>
                  </a:txBody>
                  <a:tcPr marL="92012" marR="92012" marT="46006" marB="4600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关键词标题内容、关键词标题内容</a:t>
                      </a:r>
                    </a:p>
                  </a:txBody>
                  <a:tcPr marL="92012" marR="92012" marT="46006" marB="4600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20XX</a:t>
                      </a: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年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X</a:t>
                      </a: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月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X</a:t>
                      </a: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日</a:t>
                      </a:r>
                    </a:p>
                  </a:txBody>
                  <a:tcPr marL="92012" marR="92012" marT="46006" marB="4600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025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项目三</a:t>
                      </a:r>
                    </a:p>
                  </a:txBody>
                  <a:tcPr marL="92012" marR="92012" marT="46006" marB="4600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关键词标题内容、关键词标题内容</a:t>
                      </a:r>
                    </a:p>
                  </a:txBody>
                  <a:tcPr marL="92012" marR="92012" marT="46006" marB="4600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20XX</a:t>
                      </a: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年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X</a:t>
                      </a: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月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X</a:t>
                      </a: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日</a:t>
                      </a:r>
                    </a:p>
                  </a:txBody>
                  <a:tcPr marL="92012" marR="92012" marT="46006" marB="4600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7161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项目四</a:t>
                      </a:r>
                    </a:p>
                  </a:txBody>
                  <a:tcPr marL="92012" marR="92012" marT="46006" marB="4600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关键词标题内容、关键词标题内容</a:t>
                      </a:r>
                    </a:p>
                  </a:txBody>
                  <a:tcPr marL="92012" marR="92012" marT="46006" marB="4600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20XX</a:t>
                      </a: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年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X</a:t>
                      </a: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月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X</a:t>
                      </a: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思源宋体 CN ExtraLight" panose="02020200000000000000" pitchFamily="18" charset="-122"/>
                        </a:rPr>
                        <a:t>日</a:t>
                      </a:r>
                    </a:p>
                  </a:txBody>
                  <a:tcPr marL="92012" marR="92012" marT="46006" marB="4600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2" name="组合">
            <a:extLst>
              <a:ext uri="{FF2B5EF4-FFF2-40B4-BE49-F238E27FC236}">
                <a16:creationId xmlns:a16="http://schemas.microsoft.com/office/drawing/2014/main" id="{4161C591-27B6-8249-3AF7-5C201438F2BB}"/>
              </a:ext>
            </a:extLst>
          </p:cNvPr>
          <p:cNvGrpSpPr/>
          <p:nvPr/>
        </p:nvGrpSpPr>
        <p:grpSpPr>
          <a:xfrm>
            <a:off x="643335" y="753110"/>
            <a:ext cx="4401026" cy="608965"/>
            <a:chOff x="6096000" y="2172970"/>
            <a:chExt cx="4401026" cy="608965"/>
          </a:xfrm>
        </p:grpSpPr>
        <p:sp>
          <p:nvSpPr>
            <p:cNvPr id="4" name="图形">
              <a:extLst>
                <a:ext uri="{FF2B5EF4-FFF2-40B4-BE49-F238E27FC236}">
                  <a16:creationId xmlns:a16="http://schemas.microsoft.com/office/drawing/2014/main" id="{C536FB52-5C73-8C91-2ED5-39C97B805041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096000" y="2192655"/>
              <a:ext cx="1212850" cy="56959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dirty="0">
                  <a:latin typeface="+mj-ea"/>
                  <a:ea typeface="+mj-ea"/>
                  <a:cs typeface="思源宋体 CN ExtraLight" panose="02020200000000000000" pitchFamily="18" charset="-122"/>
                </a:rPr>
                <a:t>02</a:t>
              </a:r>
              <a:endParaRPr lang="zh-CN" altLang="en-US" sz="28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5" name="图形">
              <a:extLst>
                <a:ext uri="{FF2B5EF4-FFF2-40B4-BE49-F238E27FC236}">
                  <a16:creationId xmlns:a16="http://schemas.microsoft.com/office/drawing/2014/main" id="{0BD56A62-AD2E-E734-F13A-DC33B89F31E9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798786" y="2172970"/>
              <a:ext cx="3698240" cy="60896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444500" dist="38100" algn="l" rotWithShape="0">
                <a:schemeClr val="accent1">
                  <a:lumMod val="50000"/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目标分解推进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343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"/>
          <p:cNvGrpSpPr>
            <a:grpSpLocks/>
          </p:cNvGrpSpPr>
          <p:nvPr/>
        </p:nvGrpSpPr>
        <p:grpSpPr>
          <a:xfrm>
            <a:off x="1143934" y="2123123"/>
            <a:ext cx="2501006" cy="608965"/>
            <a:chOff x="6095998" y="2172970"/>
            <a:chExt cx="2501006" cy="608965"/>
          </a:xfrm>
        </p:grpSpPr>
        <p:sp>
          <p:nvSpPr>
            <p:cNvPr id="5" name="图形"/>
            <p:cNvSpPr/>
            <p:nvPr>
              <p:custDataLst>
                <p:tags r:id="rId1"/>
              </p:custDataLst>
            </p:nvPr>
          </p:nvSpPr>
          <p:spPr>
            <a:xfrm>
              <a:off x="6095998" y="2172970"/>
              <a:ext cx="2063752" cy="56959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dirty="0">
                  <a:latin typeface="+mj-ea"/>
                  <a:ea typeface="+mj-ea"/>
                  <a:cs typeface="思源宋体 CN ExtraLight" panose="02020200000000000000" pitchFamily="18" charset="-122"/>
                </a:rPr>
                <a:t>PART</a:t>
              </a:r>
              <a:endParaRPr lang="zh-CN" altLang="en-US" sz="28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6" name="图形"/>
            <p:cNvSpPr/>
            <p:nvPr>
              <p:custDataLst>
                <p:tags r:id="rId2"/>
              </p:custDataLst>
            </p:nvPr>
          </p:nvSpPr>
          <p:spPr>
            <a:xfrm>
              <a:off x="7308849" y="2172970"/>
              <a:ext cx="1288155" cy="60896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444500" dist="38100" algn="l" rotWithShape="0">
                <a:schemeClr val="accent1">
                  <a:lumMod val="50000"/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03</a:t>
              </a:r>
              <a:endParaRPr lang="zh-CN" altLang="en-US" sz="2800" kern="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</p:grpSp>
      <p:sp>
        <p:nvSpPr>
          <p:cNvPr id="11" name="图形"/>
          <p:cNvSpPr/>
          <p:nvPr/>
        </p:nvSpPr>
        <p:spPr>
          <a:xfrm>
            <a:off x="1119262" y="3064043"/>
            <a:ext cx="5297714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kern="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思源宋体 CN ExtraLight" panose="02020200000000000000" pitchFamily="18" charset="-122"/>
              </a:rPr>
              <a:t>未来目标规划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1E14DB9-97FE-58F1-6489-2188A9D2C98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4678"/>
          <a:stretch>
            <a:fillRect/>
          </a:stretch>
        </p:blipFill>
        <p:spPr>
          <a:xfrm>
            <a:off x="6807883" y="846024"/>
            <a:ext cx="4939617" cy="5383235"/>
          </a:xfrm>
          <a:custGeom>
            <a:avLst/>
            <a:gdLst>
              <a:gd name="connsiteX0" fmla="*/ 0 w 4939617"/>
              <a:gd name="connsiteY0" fmla="*/ 0 h 5383235"/>
              <a:gd name="connsiteX1" fmla="*/ 4939617 w 4939617"/>
              <a:gd name="connsiteY1" fmla="*/ 0 h 5383235"/>
              <a:gd name="connsiteX2" fmla="*/ 4939617 w 4939617"/>
              <a:gd name="connsiteY2" fmla="*/ 5383235 h 5383235"/>
              <a:gd name="connsiteX3" fmla="*/ 0 w 4939617"/>
              <a:gd name="connsiteY3" fmla="*/ 5383235 h 5383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39617" h="5383235">
                <a:moveTo>
                  <a:pt x="0" y="0"/>
                </a:moveTo>
                <a:lnTo>
                  <a:pt x="4939617" y="0"/>
                </a:lnTo>
                <a:lnTo>
                  <a:pt x="4939617" y="5383235"/>
                </a:lnTo>
                <a:lnTo>
                  <a:pt x="0" y="5383235"/>
                </a:lnTo>
                <a:close/>
              </a:path>
            </a:pathLst>
          </a:custGeom>
        </p:spPr>
      </p:pic>
      <p:grpSp>
        <p:nvGrpSpPr>
          <p:cNvPr id="13" name="组合"/>
          <p:cNvGrpSpPr/>
          <p:nvPr/>
        </p:nvGrpSpPr>
        <p:grpSpPr>
          <a:xfrm>
            <a:off x="798286" y="899408"/>
            <a:ext cx="726648" cy="147528"/>
            <a:chOff x="5956300" y="5829300"/>
            <a:chExt cx="726648" cy="147528"/>
          </a:xfrm>
        </p:grpSpPr>
        <p:sp>
          <p:nvSpPr>
            <p:cNvPr id="14" name="椭圆"/>
            <p:cNvSpPr/>
            <p:nvPr/>
          </p:nvSpPr>
          <p:spPr>
            <a:xfrm>
              <a:off x="5956300" y="5829300"/>
              <a:ext cx="147528" cy="14752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5" name="椭圆"/>
            <p:cNvSpPr/>
            <p:nvPr/>
          </p:nvSpPr>
          <p:spPr>
            <a:xfrm>
              <a:off x="6535420" y="5829300"/>
              <a:ext cx="147528" cy="14752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6" name="椭圆"/>
            <p:cNvSpPr/>
            <p:nvPr/>
          </p:nvSpPr>
          <p:spPr>
            <a:xfrm>
              <a:off x="6245860" y="5829300"/>
              <a:ext cx="147528" cy="14752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08703CF-5360-CC96-53A5-D048E4BE31F9}"/>
              </a:ext>
            </a:extLst>
          </p:cNvPr>
          <p:cNvGrpSpPr/>
          <p:nvPr/>
        </p:nvGrpSpPr>
        <p:grpSpPr>
          <a:xfrm>
            <a:off x="1127125" y="4857752"/>
            <a:ext cx="4978622" cy="438146"/>
            <a:chOff x="1127125" y="4857752"/>
            <a:chExt cx="4978622" cy="438146"/>
          </a:xfrm>
        </p:grpSpPr>
        <p:cxnSp>
          <p:nvCxnSpPr>
            <p:cNvPr id="22" name="直接连接符"/>
            <p:cNvCxnSpPr>
              <a:cxnSpLocks/>
            </p:cNvCxnSpPr>
            <p:nvPr/>
          </p:nvCxnSpPr>
          <p:spPr>
            <a:xfrm>
              <a:off x="1127125" y="5076825"/>
              <a:ext cx="497862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菱形"/>
            <p:cNvSpPr/>
            <p:nvPr/>
          </p:nvSpPr>
          <p:spPr>
            <a:xfrm>
              <a:off x="5886674" y="4857752"/>
              <a:ext cx="219073" cy="438146"/>
            </a:xfrm>
            <a:custGeom>
              <a:avLst/>
              <a:gdLst>
                <a:gd name="connsiteX0" fmla="*/ 0 w 438146"/>
                <a:gd name="connsiteY0" fmla="*/ 219073 h 438146"/>
                <a:gd name="connsiteX1" fmla="*/ 219073 w 438146"/>
                <a:gd name="connsiteY1" fmla="*/ 0 h 438146"/>
                <a:gd name="connsiteX2" fmla="*/ 438146 w 438146"/>
                <a:gd name="connsiteY2" fmla="*/ 219073 h 438146"/>
                <a:gd name="connsiteX3" fmla="*/ 219073 w 438146"/>
                <a:gd name="connsiteY3" fmla="*/ 438146 h 438146"/>
                <a:gd name="connsiteX4" fmla="*/ 0 w 438146"/>
                <a:gd name="connsiteY4" fmla="*/ 219073 h 438146"/>
                <a:gd name="connsiteX0-1" fmla="*/ 0 w 219073"/>
                <a:gd name="connsiteY0-2" fmla="*/ 438146 h 438146"/>
                <a:gd name="connsiteX1-3" fmla="*/ 0 w 219073"/>
                <a:gd name="connsiteY1-4" fmla="*/ 0 h 438146"/>
                <a:gd name="connsiteX2-5" fmla="*/ 219073 w 219073"/>
                <a:gd name="connsiteY2-6" fmla="*/ 219073 h 438146"/>
                <a:gd name="connsiteX3-7" fmla="*/ 0 w 219073"/>
                <a:gd name="connsiteY3-8" fmla="*/ 438146 h 438146"/>
                <a:gd name="connsiteX0-9" fmla="*/ 0 w 219073"/>
                <a:gd name="connsiteY0-10" fmla="*/ 0 h 438146"/>
                <a:gd name="connsiteX1-11" fmla="*/ 219073 w 219073"/>
                <a:gd name="connsiteY1-12" fmla="*/ 219073 h 438146"/>
                <a:gd name="connsiteX2-13" fmla="*/ 0 w 219073"/>
                <a:gd name="connsiteY2-14" fmla="*/ 438146 h 438146"/>
                <a:gd name="connsiteX3-15" fmla="*/ 91440 w 219073"/>
                <a:gd name="connsiteY3-16" fmla="*/ 91440 h 438146"/>
                <a:gd name="connsiteX0-17" fmla="*/ 0 w 219073"/>
                <a:gd name="connsiteY0-18" fmla="*/ 0 h 438146"/>
                <a:gd name="connsiteX1-19" fmla="*/ 219073 w 219073"/>
                <a:gd name="connsiteY1-20" fmla="*/ 219073 h 438146"/>
                <a:gd name="connsiteX2-21" fmla="*/ 0 w 219073"/>
                <a:gd name="connsiteY2-22" fmla="*/ 438146 h 43814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19073" h="438146">
                  <a:moveTo>
                    <a:pt x="0" y="0"/>
                  </a:moveTo>
                  <a:lnTo>
                    <a:pt x="219073" y="219073"/>
                  </a:lnTo>
                  <a:lnTo>
                    <a:pt x="0" y="438146"/>
                  </a:ln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66252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"/>
          <p:cNvGrpSpPr/>
          <p:nvPr/>
        </p:nvGrpSpPr>
        <p:grpSpPr>
          <a:xfrm>
            <a:off x="1267843" y="2318678"/>
            <a:ext cx="2753336" cy="3364893"/>
            <a:chOff x="1332091" y="2318678"/>
            <a:chExt cx="2753336" cy="3364893"/>
          </a:xfrm>
        </p:grpSpPr>
        <p:grpSp>
          <p:nvGrpSpPr>
            <p:cNvPr id="29" name="组合"/>
            <p:cNvGrpSpPr/>
            <p:nvPr/>
          </p:nvGrpSpPr>
          <p:grpSpPr>
            <a:xfrm>
              <a:off x="1332091" y="4558939"/>
              <a:ext cx="2753336" cy="1124632"/>
              <a:chOff x="5713657" y="699294"/>
              <a:chExt cx="2753336" cy="1124632"/>
            </a:xfrm>
          </p:grpSpPr>
          <p:sp>
            <p:nvSpPr>
              <p:cNvPr id="30" name="文本框"/>
              <p:cNvSpPr txBox="1"/>
              <p:nvPr/>
            </p:nvSpPr>
            <p:spPr bwMode="auto">
              <a:xfrm>
                <a:off x="5713657" y="1236265"/>
                <a:ext cx="2753336" cy="5876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思源宋体 CN ExtraLight" panose="02020200000000000000" pitchFamily="18" charset="-122"/>
                  </a:rPr>
                  <a:t>在这里输入你的正文，阐述与关键词标题相关的具体内容</a:t>
                </a:r>
              </a:p>
            </p:txBody>
          </p:sp>
          <p:sp>
            <p:nvSpPr>
              <p:cNvPr id="31" name="矩形"/>
              <p:cNvSpPr/>
              <p:nvPr/>
            </p:nvSpPr>
            <p:spPr bwMode="auto">
              <a:xfrm>
                <a:off x="6205012" y="699294"/>
                <a:ext cx="172243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400" kern="0" dirty="0">
                    <a:gradFill>
                      <a:gsLst>
                        <a:gs pos="0">
                          <a:schemeClr val="accent1">
                            <a:lumMod val="75000"/>
                          </a:schemeClr>
                        </a:gs>
                        <a:gs pos="100000">
                          <a:schemeClr val="accent1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+mj-ea"/>
                    <a:ea typeface="+mj-ea"/>
                    <a:cs typeface="思源宋体 CN ExtraLight" panose="02020200000000000000" pitchFamily="18" charset="-122"/>
                  </a:rPr>
                  <a:t>关键词标题</a:t>
                </a:r>
              </a:p>
            </p:txBody>
          </p:sp>
        </p:grpSp>
        <p:grpSp>
          <p:nvGrpSpPr>
            <p:cNvPr id="85" name="组合"/>
            <p:cNvGrpSpPr/>
            <p:nvPr/>
          </p:nvGrpSpPr>
          <p:grpSpPr>
            <a:xfrm>
              <a:off x="1701772" y="2318678"/>
              <a:ext cx="2010982" cy="2010982"/>
              <a:chOff x="1701772" y="2318678"/>
              <a:chExt cx="2010982" cy="2010982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1701772" y="2318678"/>
                <a:ext cx="2010982" cy="2010982"/>
                <a:chOff x="1701772" y="2318678"/>
                <a:chExt cx="2010982" cy="2010982"/>
              </a:xfrm>
            </p:grpSpPr>
            <p:sp>
              <p:nvSpPr>
                <p:cNvPr id="3" name="椭圆"/>
                <p:cNvSpPr/>
                <p:nvPr/>
              </p:nvSpPr>
              <p:spPr>
                <a:xfrm>
                  <a:off x="1808265" y="2425171"/>
                  <a:ext cx="1797995" cy="179799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1">
                        <a:lumMod val="68000"/>
                      </a:schemeClr>
                    </a:gs>
                    <a:gs pos="100000">
                      <a:schemeClr val="accent1">
                        <a:lumMod val="93000"/>
                      </a:schemeClr>
                    </a:gs>
                  </a:gsLst>
                  <a:lin ang="2700000" scaled="1"/>
                  <a:tileRect/>
                </a:gra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2800" dirty="0">
                    <a:latin typeface="+mj-ea"/>
                    <a:ea typeface="+mj-ea"/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4" name="椭圆"/>
                <p:cNvSpPr/>
                <p:nvPr/>
              </p:nvSpPr>
              <p:spPr>
                <a:xfrm>
                  <a:off x="1701772" y="2318678"/>
                  <a:ext cx="2010982" cy="2010982"/>
                </a:xfrm>
                <a:prstGeom prst="ellipse">
                  <a:avLst/>
                </a:prstGeom>
                <a:noFill/>
                <a:ln w="12700" cap="flat" cmpd="sng" algn="ctr">
                  <a:solidFill>
                    <a:schemeClr val="accent1"/>
                  </a:solidFill>
                  <a:prstDash val="dash"/>
                  <a:miter lim="800000"/>
                </a:ln>
                <a:effectLst/>
              </p:spPr>
              <p:txBody>
                <a:bodyPr rot="0" spcFirstLastPara="0" vert="horz" wrap="square" lIns="76200" tIns="38100" rIns="76200" bIns="3810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7620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7F7F7"/>
                    </a:solidFill>
                    <a:effectLst/>
                    <a:uLnTx/>
                    <a:uFillTx/>
                    <a:latin typeface="思源宋体 CN Light" panose="02020300000000000000" pitchFamily="18" charset="-122"/>
                    <a:ea typeface="思源宋体 CN Light" panose="02020300000000000000" pitchFamily="18" charset="-122"/>
                    <a:cs typeface="思源宋体 CN ExtraLight" panose="02020200000000000000" pitchFamily="18" charset="-122"/>
                  </a:endParaRPr>
                </a:p>
              </p:txBody>
            </p:sp>
          </p:grpSp>
          <p:grpSp>
            <p:nvGrpSpPr>
              <p:cNvPr id="84" name="组合 83"/>
              <p:cNvGrpSpPr/>
              <p:nvPr/>
            </p:nvGrpSpPr>
            <p:grpSpPr>
              <a:xfrm>
                <a:off x="2251786" y="2876439"/>
                <a:ext cx="910954" cy="895460"/>
                <a:chOff x="1768393" y="3003553"/>
                <a:chExt cx="671337" cy="659919"/>
              </a:xfrm>
            </p:grpSpPr>
            <p:sp>
              <p:nvSpPr>
                <p:cNvPr id="63" name="任意多边形: 形状"/>
                <p:cNvSpPr/>
                <p:nvPr/>
              </p:nvSpPr>
              <p:spPr bwMode="auto">
                <a:xfrm>
                  <a:off x="1768393" y="3003553"/>
                  <a:ext cx="671337" cy="527444"/>
                </a:xfrm>
                <a:custGeom>
                  <a:avLst/>
                  <a:gdLst>
                    <a:gd name="T0" fmla="*/ 391478 w 468058"/>
                    <a:gd name="T1" fmla="*/ 0 h 366331"/>
                    <a:gd name="T2" fmla="*/ 76581 w 468058"/>
                    <a:gd name="T3" fmla="*/ 0 h 366331"/>
                    <a:gd name="T4" fmla="*/ 0 w 468058"/>
                    <a:gd name="T5" fmla="*/ 76581 h 366331"/>
                    <a:gd name="T6" fmla="*/ 0 w 468058"/>
                    <a:gd name="T7" fmla="*/ 289751 h 366331"/>
                    <a:gd name="T8" fmla="*/ 76581 w 468058"/>
                    <a:gd name="T9" fmla="*/ 366332 h 366331"/>
                    <a:gd name="T10" fmla="*/ 391478 w 468058"/>
                    <a:gd name="T11" fmla="*/ 366332 h 366331"/>
                    <a:gd name="T12" fmla="*/ 468058 w 468058"/>
                    <a:gd name="T13" fmla="*/ 289751 h 366331"/>
                    <a:gd name="T14" fmla="*/ 468058 w 468058"/>
                    <a:gd name="T15" fmla="*/ 76581 h 366331"/>
                    <a:gd name="T16" fmla="*/ 391478 w 468058"/>
                    <a:gd name="T17" fmla="*/ 0 h 36633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468058" h="366331">
                      <a:moveTo>
                        <a:pt x="391478" y="0"/>
                      </a:moveTo>
                      <a:lnTo>
                        <a:pt x="76581" y="0"/>
                      </a:lnTo>
                      <a:cubicBezTo>
                        <a:pt x="34862" y="0"/>
                        <a:pt x="0" y="34290"/>
                        <a:pt x="0" y="76581"/>
                      </a:cubicBezTo>
                      <a:lnTo>
                        <a:pt x="0" y="289751"/>
                      </a:lnTo>
                      <a:cubicBezTo>
                        <a:pt x="0" y="331470"/>
                        <a:pt x="34290" y="366332"/>
                        <a:pt x="76581" y="366332"/>
                      </a:cubicBezTo>
                      <a:lnTo>
                        <a:pt x="391478" y="366332"/>
                      </a:lnTo>
                      <a:cubicBezTo>
                        <a:pt x="433197" y="366332"/>
                        <a:pt x="468058" y="332042"/>
                        <a:pt x="468058" y="289751"/>
                      </a:cubicBezTo>
                      <a:lnTo>
                        <a:pt x="468058" y="76581"/>
                      </a:lnTo>
                      <a:cubicBezTo>
                        <a:pt x="467487" y="34290"/>
                        <a:pt x="433197" y="0"/>
                        <a:pt x="391478" y="0"/>
                      </a:cubicBezTo>
                      <a:close/>
                    </a:path>
                  </a:pathLst>
                </a:custGeom>
                <a:noFill/>
                <a:ln w="22098" cap="rnd">
                  <a:solidFill>
                    <a:schemeClr val="bg1"/>
                  </a:solidFill>
                  <a:prstDash val="solid"/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31528" tIns="65764" rIns="131528" bIns="65764" anchor="ctr"/>
                <a:lstStyle/>
                <a:p>
                  <a:endParaRPr lang="zh-CN" altLang="en-US" sz="2590" dirty="0"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64" name="任意多边形: 形状"/>
                <p:cNvSpPr/>
                <p:nvPr/>
              </p:nvSpPr>
              <p:spPr bwMode="auto">
                <a:xfrm>
                  <a:off x="1776589" y="3410040"/>
                  <a:ext cx="649204" cy="8229"/>
                </a:xfrm>
                <a:custGeom>
                  <a:avLst/>
                  <a:gdLst>
                    <a:gd name="T0" fmla="*/ 0 w 452627"/>
                    <a:gd name="T1" fmla="*/ 0 h 5715"/>
                    <a:gd name="T2" fmla="*/ 452628 w 452627"/>
                    <a:gd name="T3" fmla="*/ 0 h 5715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452627" h="5715">
                      <a:moveTo>
                        <a:pt x="0" y="0"/>
                      </a:moveTo>
                      <a:lnTo>
                        <a:pt x="452628" y="0"/>
                      </a:lnTo>
                    </a:path>
                  </a:pathLst>
                </a:custGeom>
                <a:noFill/>
                <a:ln w="22098" cap="rnd">
                  <a:solidFill>
                    <a:schemeClr val="bg1"/>
                  </a:solidFill>
                  <a:prstDash val="solid"/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31528" tIns="65764" rIns="131528" bIns="65764" anchor="ctr"/>
                <a:lstStyle/>
                <a:p>
                  <a:endParaRPr lang="zh-CN" altLang="en-US" sz="2590" dirty="0"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65" name="任意多边形: 形状"/>
                <p:cNvSpPr/>
                <p:nvPr/>
              </p:nvSpPr>
              <p:spPr bwMode="auto">
                <a:xfrm>
                  <a:off x="2020040" y="3529351"/>
                  <a:ext cx="168039" cy="70763"/>
                </a:xfrm>
                <a:custGeom>
                  <a:avLst/>
                  <a:gdLst>
                    <a:gd name="T0" fmla="*/ 96584 w 117157"/>
                    <a:gd name="T1" fmla="*/ 49149 h 49148"/>
                    <a:gd name="T2" fmla="*/ 20574 w 117157"/>
                    <a:gd name="T3" fmla="*/ 49149 h 49148"/>
                    <a:gd name="T4" fmla="*/ 0 w 117157"/>
                    <a:gd name="T5" fmla="*/ 28575 h 49148"/>
                    <a:gd name="T6" fmla="*/ 0 w 117157"/>
                    <a:gd name="T7" fmla="*/ 20574 h 49148"/>
                    <a:gd name="T8" fmla="*/ 20574 w 117157"/>
                    <a:gd name="T9" fmla="*/ 0 h 49148"/>
                    <a:gd name="T10" fmla="*/ 96584 w 117157"/>
                    <a:gd name="T11" fmla="*/ 0 h 49148"/>
                    <a:gd name="T12" fmla="*/ 117158 w 117157"/>
                    <a:gd name="T13" fmla="*/ 20574 h 49148"/>
                    <a:gd name="T14" fmla="*/ 117158 w 117157"/>
                    <a:gd name="T15" fmla="*/ 28575 h 49148"/>
                    <a:gd name="T16" fmla="*/ 96584 w 117157"/>
                    <a:gd name="T17" fmla="*/ 49149 h 4914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17157" h="49148">
                      <a:moveTo>
                        <a:pt x="96584" y="49149"/>
                      </a:moveTo>
                      <a:lnTo>
                        <a:pt x="20574" y="49149"/>
                      </a:lnTo>
                      <a:cubicBezTo>
                        <a:pt x="9144" y="49149"/>
                        <a:pt x="0" y="40005"/>
                        <a:pt x="0" y="28575"/>
                      </a:cubicBezTo>
                      <a:lnTo>
                        <a:pt x="0" y="20574"/>
                      </a:lnTo>
                      <a:cubicBezTo>
                        <a:pt x="0" y="9144"/>
                        <a:pt x="9144" y="0"/>
                        <a:pt x="20574" y="0"/>
                      </a:cubicBezTo>
                      <a:lnTo>
                        <a:pt x="96584" y="0"/>
                      </a:lnTo>
                      <a:cubicBezTo>
                        <a:pt x="108014" y="0"/>
                        <a:pt x="117158" y="9144"/>
                        <a:pt x="117158" y="20574"/>
                      </a:cubicBezTo>
                      <a:lnTo>
                        <a:pt x="117158" y="28575"/>
                      </a:lnTo>
                      <a:cubicBezTo>
                        <a:pt x="117158" y="40005"/>
                        <a:pt x="108014" y="49149"/>
                        <a:pt x="96584" y="49149"/>
                      </a:cubicBezTo>
                      <a:close/>
                    </a:path>
                  </a:pathLst>
                </a:custGeom>
                <a:noFill/>
                <a:ln w="22098" cap="rnd">
                  <a:solidFill>
                    <a:schemeClr val="bg1"/>
                  </a:solidFill>
                  <a:prstDash val="solid"/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31528" tIns="65764" rIns="131528" bIns="65764" anchor="ctr"/>
                <a:lstStyle/>
                <a:p>
                  <a:endParaRPr lang="zh-CN" altLang="en-US" sz="2590" dirty="0"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66" name="任意多边形: 形状"/>
                <p:cNvSpPr/>
                <p:nvPr/>
              </p:nvSpPr>
              <p:spPr bwMode="auto">
                <a:xfrm>
                  <a:off x="1817574" y="3599292"/>
                  <a:ext cx="572153" cy="64180"/>
                </a:xfrm>
                <a:custGeom>
                  <a:avLst/>
                  <a:gdLst>
                    <a:gd name="T0" fmla="*/ 376618 w 398906"/>
                    <a:gd name="T1" fmla="*/ 44577 h 44576"/>
                    <a:gd name="T2" fmla="*/ 22288 w 398906"/>
                    <a:gd name="T3" fmla="*/ 44577 h 44576"/>
                    <a:gd name="T4" fmla="*/ 0 w 398906"/>
                    <a:gd name="T5" fmla="*/ 22289 h 44576"/>
                    <a:gd name="T6" fmla="*/ 0 w 398906"/>
                    <a:gd name="T7" fmla="*/ 22289 h 44576"/>
                    <a:gd name="T8" fmla="*/ 22288 w 398906"/>
                    <a:gd name="T9" fmla="*/ 0 h 44576"/>
                    <a:gd name="T10" fmla="*/ 376618 w 398906"/>
                    <a:gd name="T11" fmla="*/ 0 h 44576"/>
                    <a:gd name="T12" fmla="*/ 398907 w 398906"/>
                    <a:gd name="T13" fmla="*/ 22289 h 44576"/>
                    <a:gd name="T14" fmla="*/ 398907 w 398906"/>
                    <a:gd name="T15" fmla="*/ 22289 h 44576"/>
                    <a:gd name="T16" fmla="*/ 376618 w 398906"/>
                    <a:gd name="T17" fmla="*/ 44577 h 4457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98906" h="44576">
                      <a:moveTo>
                        <a:pt x="376618" y="44577"/>
                      </a:moveTo>
                      <a:lnTo>
                        <a:pt x="22288" y="44577"/>
                      </a:lnTo>
                      <a:cubicBezTo>
                        <a:pt x="10287" y="44577"/>
                        <a:pt x="0" y="34861"/>
                        <a:pt x="0" y="22289"/>
                      </a:cubicBezTo>
                      <a:cubicBezTo>
                        <a:pt x="0" y="10287"/>
                        <a:pt x="9715" y="0"/>
                        <a:pt x="22288" y="0"/>
                      </a:cubicBezTo>
                      <a:lnTo>
                        <a:pt x="376618" y="0"/>
                      </a:lnTo>
                      <a:cubicBezTo>
                        <a:pt x="388620" y="0"/>
                        <a:pt x="398907" y="9716"/>
                        <a:pt x="398907" y="22289"/>
                      </a:cubicBezTo>
                      <a:cubicBezTo>
                        <a:pt x="398907" y="34861"/>
                        <a:pt x="389192" y="44577"/>
                        <a:pt x="376618" y="44577"/>
                      </a:cubicBezTo>
                      <a:close/>
                    </a:path>
                  </a:pathLst>
                </a:custGeom>
                <a:noFill/>
                <a:ln w="22098" cap="rnd">
                  <a:solidFill>
                    <a:schemeClr val="bg1"/>
                  </a:solidFill>
                  <a:prstDash val="solid"/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31528" tIns="65764" rIns="131528" bIns="65764" anchor="ctr"/>
                <a:lstStyle/>
                <a:p>
                  <a:endParaRPr lang="zh-CN" altLang="en-US" sz="2590" dirty="0"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67" name="任意多边形: 形状"/>
                <p:cNvSpPr/>
                <p:nvPr/>
              </p:nvSpPr>
              <p:spPr bwMode="auto">
                <a:xfrm>
                  <a:off x="2128242" y="3297307"/>
                  <a:ext cx="98365" cy="97918"/>
                </a:xfrm>
                <a:custGeom>
                  <a:avLst/>
                  <a:gdLst>
                    <a:gd name="T0" fmla="*/ 68580 w 68580"/>
                    <a:gd name="T1" fmla="*/ 0 h 68008"/>
                    <a:gd name="T2" fmla="*/ 0 w 68580"/>
                    <a:gd name="T3" fmla="*/ 68009 h 68008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68580" h="68008">
                      <a:moveTo>
                        <a:pt x="68580" y="0"/>
                      </a:moveTo>
                      <a:lnTo>
                        <a:pt x="0" y="68009"/>
                      </a:lnTo>
                    </a:path>
                  </a:pathLst>
                </a:custGeom>
                <a:noFill/>
                <a:ln w="22098" cap="rnd">
                  <a:solidFill>
                    <a:schemeClr val="bg1"/>
                  </a:solidFill>
                  <a:prstDash val="solid"/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31528" tIns="65764" rIns="131528" bIns="65764" anchor="ctr"/>
                <a:lstStyle/>
                <a:p>
                  <a:endParaRPr lang="zh-CN" altLang="en-US" sz="2590" dirty="0"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68" name="任意多边形: 形状"/>
                <p:cNvSpPr/>
                <p:nvPr/>
              </p:nvSpPr>
              <p:spPr bwMode="auto">
                <a:xfrm>
                  <a:off x="2245460" y="3258631"/>
                  <a:ext cx="97543" cy="97918"/>
                </a:xfrm>
                <a:custGeom>
                  <a:avLst/>
                  <a:gdLst>
                    <a:gd name="T0" fmla="*/ 68009 w 68008"/>
                    <a:gd name="T1" fmla="*/ 0 h 68008"/>
                    <a:gd name="T2" fmla="*/ 0 w 68008"/>
                    <a:gd name="T3" fmla="*/ 68009 h 68008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68008" h="68008">
                      <a:moveTo>
                        <a:pt x="68009" y="0"/>
                      </a:moveTo>
                      <a:lnTo>
                        <a:pt x="0" y="68009"/>
                      </a:lnTo>
                    </a:path>
                  </a:pathLst>
                </a:custGeom>
                <a:noFill/>
                <a:ln w="22098" cap="rnd">
                  <a:solidFill>
                    <a:schemeClr val="bg1"/>
                  </a:solidFill>
                  <a:prstDash val="solid"/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31528" tIns="65764" rIns="131528" bIns="65764" anchor="ctr"/>
                <a:lstStyle/>
                <a:p>
                  <a:endParaRPr lang="zh-CN" altLang="en-US" sz="2590" dirty="0">
                    <a:cs typeface="思源宋体 CN ExtraLight" panose="02020200000000000000" pitchFamily="18" charset="-122"/>
                  </a:endParaRPr>
                </a:p>
              </p:txBody>
            </p:sp>
          </p:grpSp>
        </p:grpSp>
      </p:grpSp>
      <p:grpSp>
        <p:nvGrpSpPr>
          <p:cNvPr id="92" name="组合"/>
          <p:cNvGrpSpPr/>
          <p:nvPr/>
        </p:nvGrpSpPr>
        <p:grpSpPr>
          <a:xfrm>
            <a:off x="4719333" y="2242478"/>
            <a:ext cx="2753336" cy="3364893"/>
            <a:chOff x="4783581" y="2242478"/>
            <a:chExt cx="2753336" cy="3364893"/>
          </a:xfrm>
        </p:grpSpPr>
        <p:grpSp>
          <p:nvGrpSpPr>
            <p:cNvPr id="32" name="组合"/>
            <p:cNvGrpSpPr/>
            <p:nvPr/>
          </p:nvGrpSpPr>
          <p:grpSpPr>
            <a:xfrm>
              <a:off x="4783581" y="4482739"/>
              <a:ext cx="2753336" cy="1124632"/>
              <a:chOff x="5713657" y="699294"/>
              <a:chExt cx="2753336" cy="1124632"/>
            </a:xfrm>
          </p:grpSpPr>
          <p:sp>
            <p:nvSpPr>
              <p:cNvPr id="33" name="文本框"/>
              <p:cNvSpPr txBox="1"/>
              <p:nvPr/>
            </p:nvSpPr>
            <p:spPr bwMode="auto">
              <a:xfrm>
                <a:off x="5713657" y="1236265"/>
                <a:ext cx="2753336" cy="5876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思源宋体 CN ExtraLight" panose="02020200000000000000" pitchFamily="18" charset="-122"/>
                  </a:rPr>
                  <a:t>在这里输入你的正文，阐述与关键词标题相关的具体内容</a:t>
                </a:r>
              </a:p>
            </p:txBody>
          </p:sp>
          <p:sp>
            <p:nvSpPr>
              <p:cNvPr id="34" name="矩形"/>
              <p:cNvSpPr/>
              <p:nvPr/>
            </p:nvSpPr>
            <p:spPr bwMode="auto">
              <a:xfrm>
                <a:off x="6205012" y="699294"/>
                <a:ext cx="172243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400" kern="0" dirty="0">
                    <a:gradFill>
                      <a:gsLst>
                        <a:gs pos="0">
                          <a:schemeClr val="accent1">
                            <a:lumMod val="75000"/>
                          </a:schemeClr>
                        </a:gs>
                        <a:gs pos="100000">
                          <a:schemeClr val="accent1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+mj-ea"/>
                    <a:ea typeface="+mj-ea"/>
                    <a:cs typeface="思源宋体 CN ExtraLight" panose="02020200000000000000" pitchFamily="18" charset="-122"/>
                  </a:rPr>
                  <a:t>关键词标题</a:t>
                </a:r>
              </a:p>
            </p:txBody>
          </p:sp>
        </p:grpSp>
        <p:grpSp>
          <p:nvGrpSpPr>
            <p:cNvPr id="86" name="组合"/>
            <p:cNvGrpSpPr/>
            <p:nvPr/>
          </p:nvGrpSpPr>
          <p:grpSpPr>
            <a:xfrm>
              <a:off x="5154757" y="2242478"/>
              <a:ext cx="2010982" cy="2010982"/>
              <a:chOff x="5154756" y="2242478"/>
              <a:chExt cx="2010982" cy="2010982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5154756" y="2242478"/>
                <a:ext cx="2010982" cy="2010982"/>
                <a:chOff x="5154756" y="2242478"/>
                <a:chExt cx="2010982" cy="2010982"/>
              </a:xfrm>
            </p:grpSpPr>
            <p:sp>
              <p:nvSpPr>
                <p:cNvPr id="7" name="椭圆"/>
                <p:cNvSpPr/>
                <p:nvPr/>
              </p:nvSpPr>
              <p:spPr>
                <a:xfrm>
                  <a:off x="5261250" y="2348971"/>
                  <a:ext cx="1797995" cy="179799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1">
                        <a:lumMod val="68000"/>
                      </a:schemeClr>
                    </a:gs>
                    <a:gs pos="100000">
                      <a:schemeClr val="accent1">
                        <a:lumMod val="93000"/>
                      </a:schemeClr>
                    </a:gs>
                  </a:gsLst>
                  <a:lin ang="2700000" scaled="1"/>
                  <a:tileRect/>
                </a:gra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2800" dirty="0">
                    <a:latin typeface="+mj-ea"/>
                    <a:ea typeface="+mj-ea"/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8" name="椭圆"/>
                <p:cNvSpPr/>
                <p:nvPr/>
              </p:nvSpPr>
              <p:spPr>
                <a:xfrm>
                  <a:off x="5154756" y="2242478"/>
                  <a:ext cx="2010982" cy="2010982"/>
                </a:xfrm>
                <a:prstGeom prst="ellipse">
                  <a:avLst/>
                </a:prstGeom>
                <a:noFill/>
                <a:ln w="12700" cap="flat" cmpd="sng" algn="ctr">
                  <a:solidFill>
                    <a:schemeClr val="accent1"/>
                  </a:solidFill>
                  <a:prstDash val="dash"/>
                  <a:miter lim="800000"/>
                </a:ln>
                <a:effectLst/>
              </p:spPr>
              <p:txBody>
                <a:bodyPr rot="0" spcFirstLastPara="0" vert="horz" wrap="square" lIns="76200" tIns="38100" rIns="76200" bIns="3810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7620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7F7F7"/>
                    </a:solidFill>
                    <a:effectLst/>
                    <a:uLnTx/>
                    <a:uFillTx/>
                    <a:latin typeface="思源宋体 CN Light" panose="02020300000000000000" pitchFamily="18" charset="-122"/>
                    <a:ea typeface="思源宋体 CN Light" panose="02020300000000000000" pitchFamily="18" charset="-122"/>
                    <a:cs typeface="思源宋体 CN ExtraLight" panose="02020200000000000000" pitchFamily="18" charset="-122"/>
                  </a:endParaRPr>
                </a:p>
              </p:txBody>
            </p:sp>
          </p:grpSp>
          <p:pic>
            <p:nvPicPr>
              <p:cNvPr id="78" name="图形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721823" y="2932852"/>
                <a:ext cx="876849" cy="630235"/>
              </a:xfrm>
              <a:prstGeom prst="rect">
                <a:avLst/>
              </a:prstGeom>
              <a:effectLst/>
            </p:spPr>
          </p:pic>
        </p:grpSp>
      </p:grpSp>
      <p:grpSp>
        <p:nvGrpSpPr>
          <p:cNvPr id="91" name="组合"/>
          <p:cNvGrpSpPr/>
          <p:nvPr/>
        </p:nvGrpSpPr>
        <p:grpSpPr>
          <a:xfrm>
            <a:off x="8170822" y="2242478"/>
            <a:ext cx="2753336" cy="3364893"/>
            <a:chOff x="8235070" y="2242478"/>
            <a:chExt cx="2753336" cy="3364893"/>
          </a:xfrm>
        </p:grpSpPr>
        <p:grpSp>
          <p:nvGrpSpPr>
            <p:cNvPr id="28" name="组合"/>
            <p:cNvGrpSpPr/>
            <p:nvPr/>
          </p:nvGrpSpPr>
          <p:grpSpPr>
            <a:xfrm>
              <a:off x="8235070" y="4482739"/>
              <a:ext cx="2753336" cy="1124632"/>
              <a:chOff x="5713657" y="699294"/>
              <a:chExt cx="2753336" cy="1124632"/>
            </a:xfrm>
          </p:grpSpPr>
          <p:sp>
            <p:nvSpPr>
              <p:cNvPr id="23" name="文本框"/>
              <p:cNvSpPr txBox="1"/>
              <p:nvPr/>
            </p:nvSpPr>
            <p:spPr bwMode="auto">
              <a:xfrm>
                <a:off x="5713657" y="1236265"/>
                <a:ext cx="2753336" cy="5876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思源宋体 CN ExtraLight" panose="02020200000000000000" pitchFamily="18" charset="-122"/>
                  </a:rPr>
                  <a:t>在这里输入你的正文，阐述与关键词标题相关的具体内容</a:t>
                </a:r>
              </a:p>
            </p:txBody>
          </p:sp>
          <p:sp>
            <p:nvSpPr>
              <p:cNvPr id="24" name="矩形"/>
              <p:cNvSpPr/>
              <p:nvPr/>
            </p:nvSpPr>
            <p:spPr bwMode="auto">
              <a:xfrm>
                <a:off x="6205012" y="699294"/>
                <a:ext cx="172243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400" kern="0" dirty="0">
                    <a:gradFill>
                      <a:gsLst>
                        <a:gs pos="0">
                          <a:schemeClr val="accent1">
                            <a:lumMod val="75000"/>
                          </a:schemeClr>
                        </a:gs>
                        <a:gs pos="100000">
                          <a:schemeClr val="accent1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+mj-ea"/>
                    <a:ea typeface="+mj-ea"/>
                    <a:cs typeface="思源宋体 CN ExtraLight" panose="02020200000000000000" pitchFamily="18" charset="-122"/>
                  </a:rPr>
                  <a:t>关键词标题</a:t>
                </a:r>
              </a:p>
            </p:txBody>
          </p:sp>
        </p:grpSp>
        <p:grpSp>
          <p:nvGrpSpPr>
            <p:cNvPr id="87" name="组合"/>
            <p:cNvGrpSpPr/>
            <p:nvPr/>
          </p:nvGrpSpPr>
          <p:grpSpPr>
            <a:xfrm>
              <a:off x="8606248" y="2242478"/>
              <a:ext cx="2010982" cy="2010982"/>
              <a:chOff x="8606248" y="2242478"/>
              <a:chExt cx="2010982" cy="2010982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8606248" y="2242478"/>
                <a:ext cx="2010982" cy="2010982"/>
                <a:chOff x="8606248" y="2242478"/>
                <a:chExt cx="2010982" cy="2010982"/>
              </a:xfrm>
            </p:grpSpPr>
            <p:sp>
              <p:nvSpPr>
                <p:cNvPr id="14" name="椭圆"/>
                <p:cNvSpPr/>
                <p:nvPr/>
              </p:nvSpPr>
              <p:spPr>
                <a:xfrm>
                  <a:off x="8712741" y="2348971"/>
                  <a:ext cx="1797995" cy="179799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1">
                        <a:lumMod val="68000"/>
                      </a:schemeClr>
                    </a:gs>
                    <a:gs pos="100000">
                      <a:schemeClr val="accent1">
                        <a:lumMod val="93000"/>
                      </a:schemeClr>
                    </a:gs>
                  </a:gsLst>
                  <a:lin ang="2700000" scaled="1"/>
                  <a:tileRect/>
                </a:gra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2800" dirty="0">
                    <a:latin typeface="+mj-ea"/>
                    <a:ea typeface="+mj-ea"/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15" name="椭圆"/>
                <p:cNvSpPr/>
                <p:nvPr/>
              </p:nvSpPr>
              <p:spPr>
                <a:xfrm>
                  <a:off x="8606248" y="2242478"/>
                  <a:ext cx="2010982" cy="2010982"/>
                </a:xfrm>
                <a:prstGeom prst="ellipse">
                  <a:avLst/>
                </a:prstGeom>
                <a:noFill/>
                <a:ln w="12700" cap="flat" cmpd="sng" algn="ctr">
                  <a:solidFill>
                    <a:schemeClr val="accent1"/>
                  </a:solidFill>
                  <a:prstDash val="dash"/>
                  <a:miter lim="800000"/>
                </a:ln>
                <a:effectLst/>
              </p:spPr>
              <p:txBody>
                <a:bodyPr rot="0" spcFirstLastPara="0" vert="horz" wrap="square" lIns="76200" tIns="38100" rIns="76200" bIns="3810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7620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7F7F7"/>
                    </a:solidFill>
                    <a:effectLst/>
                    <a:uLnTx/>
                    <a:uFillTx/>
                    <a:latin typeface="思源宋体 CN Light" panose="02020300000000000000" pitchFamily="18" charset="-122"/>
                    <a:ea typeface="思源宋体 CN Light" panose="02020300000000000000" pitchFamily="18" charset="-122"/>
                    <a:cs typeface="思源宋体 CN ExtraLight" panose="02020200000000000000" pitchFamily="18" charset="-122"/>
                  </a:endParaRPr>
                </a:p>
              </p:txBody>
            </p:sp>
          </p:grpSp>
          <p:grpSp>
            <p:nvGrpSpPr>
              <p:cNvPr id="80" name="组合 79"/>
              <p:cNvGrpSpPr/>
              <p:nvPr/>
            </p:nvGrpSpPr>
            <p:grpSpPr>
              <a:xfrm>
                <a:off x="9276074" y="2835803"/>
                <a:ext cx="671330" cy="824333"/>
                <a:chOff x="9866263" y="2780987"/>
                <a:chExt cx="671330" cy="824333"/>
              </a:xfrm>
            </p:grpSpPr>
            <p:sp>
              <p:nvSpPr>
                <p:cNvPr id="70" name="任意多边形: 形状"/>
                <p:cNvSpPr/>
                <p:nvPr/>
              </p:nvSpPr>
              <p:spPr bwMode="auto">
                <a:xfrm>
                  <a:off x="9900867" y="2890915"/>
                  <a:ext cx="361744" cy="124959"/>
                </a:xfrm>
                <a:custGeom>
                  <a:avLst/>
                  <a:gdLst>
                    <a:gd name="T0" fmla="*/ 250888 w 250888"/>
                    <a:gd name="T1" fmla="*/ 0 h 86867"/>
                    <a:gd name="T2" fmla="*/ 233172 w 250888"/>
                    <a:gd name="T3" fmla="*/ 0 h 86867"/>
                    <a:gd name="T4" fmla="*/ 120586 w 250888"/>
                    <a:gd name="T5" fmla="*/ 0 h 86867"/>
                    <a:gd name="T6" fmla="*/ 0 w 250888"/>
                    <a:gd name="T7" fmla="*/ 86868 h 86867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50888" h="86867">
                      <a:moveTo>
                        <a:pt x="250888" y="0"/>
                      </a:moveTo>
                      <a:lnTo>
                        <a:pt x="233172" y="0"/>
                      </a:lnTo>
                      <a:lnTo>
                        <a:pt x="120586" y="0"/>
                      </a:lnTo>
                      <a:cubicBezTo>
                        <a:pt x="54293" y="0"/>
                        <a:pt x="0" y="43434"/>
                        <a:pt x="0" y="86868"/>
                      </a:cubicBezTo>
                    </a:path>
                  </a:pathLst>
                </a:custGeom>
                <a:noFill/>
                <a:ln w="22098" cap="rnd">
                  <a:solidFill>
                    <a:schemeClr val="bg1"/>
                  </a:solidFill>
                  <a:prstDash val="solid"/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31528" tIns="65764" rIns="131528" bIns="65764" anchor="ctr"/>
                <a:lstStyle/>
                <a:p>
                  <a:endParaRPr lang="zh-CN" altLang="en-US" sz="2590" dirty="0"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71" name="任意多边形: 形状"/>
                <p:cNvSpPr/>
                <p:nvPr/>
              </p:nvSpPr>
              <p:spPr bwMode="auto">
                <a:xfrm>
                  <a:off x="10500756" y="2959149"/>
                  <a:ext cx="8241" cy="186615"/>
                </a:xfrm>
                <a:custGeom>
                  <a:avLst/>
                  <a:gdLst>
                    <a:gd name="T0" fmla="*/ 0 w 5715"/>
                    <a:gd name="T1" fmla="*/ 129730 h 129730"/>
                    <a:gd name="T2" fmla="*/ 0 w 5715"/>
                    <a:gd name="T3" fmla="*/ 0 h 129730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5715" h="129730">
                      <a:moveTo>
                        <a:pt x="0" y="12973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2098" cap="rnd">
                  <a:solidFill>
                    <a:schemeClr val="bg1"/>
                  </a:solidFill>
                  <a:prstDash val="solid"/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31528" tIns="65764" rIns="131528" bIns="65764" anchor="ctr"/>
                <a:lstStyle/>
                <a:p>
                  <a:endParaRPr lang="zh-CN" altLang="en-US" sz="2590" dirty="0"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72" name="任意多边形: 形状"/>
                <p:cNvSpPr/>
                <p:nvPr/>
              </p:nvSpPr>
              <p:spPr bwMode="auto">
                <a:xfrm>
                  <a:off x="9987389" y="2784865"/>
                  <a:ext cx="361744" cy="123315"/>
                </a:xfrm>
                <a:custGeom>
                  <a:avLst/>
                  <a:gdLst>
                    <a:gd name="T0" fmla="*/ 250888 w 250888"/>
                    <a:gd name="T1" fmla="*/ 0 h 85725"/>
                    <a:gd name="T2" fmla="*/ 233172 w 250888"/>
                    <a:gd name="T3" fmla="*/ 0 h 85725"/>
                    <a:gd name="T4" fmla="*/ 120586 w 250888"/>
                    <a:gd name="T5" fmla="*/ 0 h 85725"/>
                    <a:gd name="T6" fmla="*/ 0 w 250888"/>
                    <a:gd name="T7" fmla="*/ 85725 h 8572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50888" h="85725">
                      <a:moveTo>
                        <a:pt x="250888" y="0"/>
                      </a:moveTo>
                      <a:lnTo>
                        <a:pt x="233172" y="0"/>
                      </a:lnTo>
                      <a:lnTo>
                        <a:pt x="120586" y="0"/>
                      </a:lnTo>
                      <a:cubicBezTo>
                        <a:pt x="54293" y="0"/>
                        <a:pt x="0" y="38291"/>
                        <a:pt x="0" y="85725"/>
                      </a:cubicBezTo>
                    </a:path>
                  </a:pathLst>
                </a:custGeom>
                <a:noFill/>
                <a:ln w="22098" cap="rnd">
                  <a:solidFill>
                    <a:schemeClr val="bg1"/>
                  </a:solidFill>
                  <a:prstDash val="solid"/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31528" tIns="65764" rIns="131528" bIns="65764" anchor="ctr"/>
                <a:lstStyle/>
                <a:p>
                  <a:endParaRPr lang="zh-CN" altLang="en-US" sz="2590" dirty="0"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73" name="任意多边形: 形状"/>
                <p:cNvSpPr/>
                <p:nvPr/>
              </p:nvSpPr>
              <p:spPr bwMode="auto">
                <a:xfrm>
                  <a:off x="9866263" y="2972305"/>
                  <a:ext cx="634494" cy="633015"/>
                </a:xfrm>
                <a:custGeom>
                  <a:avLst/>
                  <a:gdLst>
                    <a:gd name="T0" fmla="*/ 346901 w 440055"/>
                    <a:gd name="T1" fmla="*/ 0 h 440055"/>
                    <a:gd name="T2" fmla="*/ 93154 w 440055"/>
                    <a:gd name="T3" fmla="*/ 0 h 440055"/>
                    <a:gd name="T4" fmla="*/ 0 w 440055"/>
                    <a:gd name="T5" fmla="*/ 93154 h 440055"/>
                    <a:gd name="T6" fmla="*/ 0 w 440055"/>
                    <a:gd name="T7" fmla="*/ 346900 h 440055"/>
                    <a:gd name="T8" fmla="*/ 93154 w 440055"/>
                    <a:gd name="T9" fmla="*/ 440055 h 440055"/>
                    <a:gd name="T10" fmla="*/ 346901 w 440055"/>
                    <a:gd name="T11" fmla="*/ 440055 h 440055"/>
                    <a:gd name="T12" fmla="*/ 440055 w 440055"/>
                    <a:gd name="T13" fmla="*/ 346900 h 440055"/>
                    <a:gd name="T14" fmla="*/ 440055 w 440055"/>
                    <a:gd name="T15" fmla="*/ 93154 h 440055"/>
                    <a:gd name="T16" fmla="*/ 346901 w 440055"/>
                    <a:gd name="T17" fmla="*/ 0 h 44005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440055" h="440055">
                      <a:moveTo>
                        <a:pt x="346901" y="0"/>
                      </a:moveTo>
                      <a:lnTo>
                        <a:pt x="93154" y="0"/>
                      </a:lnTo>
                      <a:cubicBezTo>
                        <a:pt x="41719" y="0"/>
                        <a:pt x="0" y="41719"/>
                        <a:pt x="0" y="93154"/>
                      </a:cubicBezTo>
                      <a:lnTo>
                        <a:pt x="0" y="346900"/>
                      </a:lnTo>
                      <a:cubicBezTo>
                        <a:pt x="0" y="398335"/>
                        <a:pt x="41719" y="440055"/>
                        <a:pt x="93154" y="440055"/>
                      </a:cubicBezTo>
                      <a:lnTo>
                        <a:pt x="346901" y="440055"/>
                      </a:lnTo>
                      <a:cubicBezTo>
                        <a:pt x="398336" y="440055"/>
                        <a:pt x="440055" y="398335"/>
                        <a:pt x="440055" y="346900"/>
                      </a:cubicBezTo>
                      <a:lnTo>
                        <a:pt x="440055" y="93154"/>
                      </a:lnTo>
                      <a:cubicBezTo>
                        <a:pt x="440055" y="41719"/>
                        <a:pt x="398336" y="0"/>
                        <a:pt x="346901" y="0"/>
                      </a:cubicBezTo>
                      <a:close/>
                    </a:path>
                  </a:pathLst>
                </a:custGeom>
                <a:noFill/>
                <a:ln w="22098" cap="rnd">
                  <a:solidFill>
                    <a:schemeClr val="bg1"/>
                  </a:solidFill>
                  <a:prstDash val="solid"/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31528" tIns="65764" rIns="131528" bIns="65764" anchor="ctr"/>
                <a:lstStyle/>
                <a:p>
                  <a:endParaRPr lang="zh-CN" altLang="en-US" sz="2590" dirty="0"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74" name="任意多边形: 形状"/>
                <p:cNvSpPr/>
                <p:nvPr/>
              </p:nvSpPr>
              <p:spPr bwMode="auto">
                <a:xfrm>
                  <a:off x="10392216" y="2853333"/>
                  <a:ext cx="58858" cy="58722"/>
                </a:xfrm>
                <a:custGeom>
                  <a:avLst/>
                  <a:gdLst>
                    <a:gd name="T0" fmla="*/ 16410 w 40821"/>
                    <a:gd name="T1" fmla="*/ 408 h 40821"/>
                    <a:gd name="T2" fmla="*/ 40414 w 40821"/>
                    <a:gd name="T3" fmla="*/ 24411 h 40821"/>
                    <a:gd name="T4" fmla="*/ 24411 w 40821"/>
                    <a:gd name="T5" fmla="*/ 40413 h 40821"/>
                    <a:gd name="T6" fmla="*/ 409 w 40821"/>
                    <a:gd name="T7" fmla="*/ 16411 h 40821"/>
                    <a:gd name="T8" fmla="*/ 16410 w 40821"/>
                    <a:gd name="T9" fmla="*/ 408 h 408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821" h="40821">
                      <a:moveTo>
                        <a:pt x="16410" y="408"/>
                      </a:moveTo>
                      <a:cubicBezTo>
                        <a:pt x="30698" y="-2449"/>
                        <a:pt x="43271" y="10124"/>
                        <a:pt x="40414" y="24411"/>
                      </a:cubicBezTo>
                      <a:cubicBezTo>
                        <a:pt x="38699" y="32412"/>
                        <a:pt x="32412" y="39271"/>
                        <a:pt x="24411" y="40413"/>
                      </a:cubicBezTo>
                      <a:cubicBezTo>
                        <a:pt x="10124" y="43271"/>
                        <a:pt x="-2449" y="30698"/>
                        <a:pt x="409" y="16411"/>
                      </a:cubicBezTo>
                      <a:cubicBezTo>
                        <a:pt x="1551" y="8409"/>
                        <a:pt x="8409" y="2123"/>
                        <a:pt x="16410" y="408"/>
                      </a:cubicBezTo>
                      <a:close/>
                    </a:path>
                  </a:pathLst>
                </a:custGeom>
                <a:solidFill>
                  <a:srgbClr val="2B4EA2"/>
                </a:solidFill>
                <a:ln w="22098" cap="rnd">
                  <a:solidFill>
                    <a:schemeClr val="bg1"/>
                  </a:solidFill>
                  <a:prstDash val="solid"/>
                  <a:round/>
                </a:ln>
                <a:effectLst/>
              </p:spPr>
              <p:txBody>
                <a:bodyPr lIns="131528" tIns="65764" rIns="131528" bIns="65764" anchor="ctr"/>
                <a:lstStyle/>
                <a:p>
                  <a:endParaRPr lang="zh-CN" altLang="en-US" sz="2590" dirty="0"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75" name="任意多边形: 形状"/>
                <p:cNvSpPr/>
                <p:nvPr/>
              </p:nvSpPr>
              <p:spPr bwMode="auto">
                <a:xfrm>
                  <a:off x="10478735" y="2780987"/>
                  <a:ext cx="58858" cy="58722"/>
                </a:xfrm>
                <a:custGeom>
                  <a:avLst/>
                  <a:gdLst>
                    <a:gd name="T0" fmla="*/ 16410 w 40821"/>
                    <a:gd name="T1" fmla="*/ 408 h 40821"/>
                    <a:gd name="T2" fmla="*/ 40414 w 40821"/>
                    <a:gd name="T3" fmla="*/ 24411 h 40821"/>
                    <a:gd name="T4" fmla="*/ 24411 w 40821"/>
                    <a:gd name="T5" fmla="*/ 40413 h 40821"/>
                    <a:gd name="T6" fmla="*/ 409 w 40821"/>
                    <a:gd name="T7" fmla="*/ 16411 h 40821"/>
                    <a:gd name="T8" fmla="*/ 16410 w 40821"/>
                    <a:gd name="T9" fmla="*/ 408 h 408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0821" h="40821">
                      <a:moveTo>
                        <a:pt x="16410" y="408"/>
                      </a:moveTo>
                      <a:cubicBezTo>
                        <a:pt x="30698" y="-2449"/>
                        <a:pt x="43271" y="10124"/>
                        <a:pt x="40414" y="24411"/>
                      </a:cubicBezTo>
                      <a:cubicBezTo>
                        <a:pt x="38699" y="32413"/>
                        <a:pt x="32412" y="39271"/>
                        <a:pt x="24411" y="40413"/>
                      </a:cubicBezTo>
                      <a:cubicBezTo>
                        <a:pt x="10124" y="43271"/>
                        <a:pt x="-2449" y="30698"/>
                        <a:pt x="409" y="16411"/>
                      </a:cubicBezTo>
                      <a:cubicBezTo>
                        <a:pt x="2123" y="8409"/>
                        <a:pt x="8409" y="2123"/>
                        <a:pt x="16410" y="408"/>
                      </a:cubicBezTo>
                      <a:close/>
                    </a:path>
                  </a:pathLst>
                </a:custGeom>
                <a:solidFill>
                  <a:srgbClr val="2B4EA2"/>
                </a:solidFill>
                <a:ln w="22098" cap="rnd">
                  <a:solidFill>
                    <a:schemeClr val="bg1"/>
                  </a:solidFill>
                  <a:prstDash val="solid"/>
                  <a:round/>
                </a:ln>
                <a:effectLst/>
              </p:spPr>
              <p:txBody>
                <a:bodyPr lIns="131528" tIns="65764" rIns="131528" bIns="65764" anchor="ctr"/>
                <a:lstStyle/>
                <a:p>
                  <a:endParaRPr lang="zh-CN" altLang="en-US" sz="2590" dirty="0"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76" name="任意多边形: 形状"/>
                <p:cNvSpPr/>
                <p:nvPr/>
              </p:nvSpPr>
              <p:spPr bwMode="auto">
                <a:xfrm>
                  <a:off x="10007164" y="3153987"/>
                  <a:ext cx="190348" cy="8221"/>
                </a:xfrm>
                <a:custGeom>
                  <a:avLst/>
                  <a:gdLst>
                    <a:gd name="T0" fmla="*/ 0 w 132016"/>
                    <a:gd name="T1" fmla="*/ 0 h 5715"/>
                    <a:gd name="T2" fmla="*/ 132017 w 132016"/>
                    <a:gd name="T3" fmla="*/ 0 h 5715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132016" h="5715">
                      <a:moveTo>
                        <a:pt x="0" y="0"/>
                      </a:moveTo>
                      <a:lnTo>
                        <a:pt x="132017" y="0"/>
                      </a:lnTo>
                    </a:path>
                  </a:pathLst>
                </a:custGeom>
                <a:noFill/>
                <a:ln w="22098" cap="rnd">
                  <a:solidFill>
                    <a:schemeClr val="bg1"/>
                  </a:solidFill>
                  <a:prstDash val="solid"/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31528" tIns="65764" rIns="131528" bIns="65764" anchor="ctr"/>
                <a:lstStyle/>
                <a:p>
                  <a:endParaRPr lang="zh-CN" altLang="en-US" sz="2590" dirty="0"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77" name="任意多边形: 形状"/>
                <p:cNvSpPr/>
                <p:nvPr/>
              </p:nvSpPr>
              <p:spPr bwMode="auto">
                <a:xfrm>
                  <a:off x="10007165" y="3288813"/>
                  <a:ext cx="297469" cy="8221"/>
                </a:xfrm>
                <a:custGeom>
                  <a:avLst/>
                  <a:gdLst>
                    <a:gd name="T0" fmla="*/ 0 w 206311"/>
                    <a:gd name="T1" fmla="*/ 0 h 5715"/>
                    <a:gd name="T2" fmla="*/ 206312 w 206311"/>
                    <a:gd name="T3" fmla="*/ 0 h 5715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206311" h="5715">
                      <a:moveTo>
                        <a:pt x="0" y="0"/>
                      </a:moveTo>
                      <a:lnTo>
                        <a:pt x="206312" y="0"/>
                      </a:lnTo>
                    </a:path>
                  </a:pathLst>
                </a:custGeom>
                <a:noFill/>
                <a:ln w="22098" cap="rnd">
                  <a:solidFill>
                    <a:schemeClr val="bg1"/>
                  </a:solidFill>
                  <a:prstDash val="solid"/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31528" tIns="65764" rIns="131528" bIns="65764" anchor="ctr"/>
                <a:lstStyle/>
                <a:p>
                  <a:endParaRPr lang="zh-CN" altLang="en-US" sz="2590" dirty="0">
                    <a:cs typeface="思源宋体 CN ExtraLight" panose="02020200000000000000" pitchFamily="18" charset="-122"/>
                  </a:endParaRPr>
                </a:p>
              </p:txBody>
            </p:sp>
          </p:grpSp>
        </p:grpSp>
      </p:grpSp>
      <p:grpSp>
        <p:nvGrpSpPr>
          <p:cNvPr id="2" name="组合">
            <a:extLst>
              <a:ext uri="{FF2B5EF4-FFF2-40B4-BE49-F238E27FC236}">
                <a16:creationId xmlns:a16="http://schemas.microsoft.com/office/drawing/2014/main" id="{A523B02B-15BB-6958-8EB2-7AF6E7C4311B}"/>
              </a:ext>
            </a:extLst>
          </p:cNvPr>
          <p:cNvGrpSpPr/>
          <p:nvPr/>
        </p:nvGrpSpPr>
        <p:grpSpPr>
          <a:xfrm>
            <a:off x="643335" y="753110"/>
            <a:ext cx="4401026" cy="608965"/>
            <a:chOff x="6096000" y="2172970"/>
            <a:chExt cx="4401026" cy="608965"/>
          </a:xfrm>
        </p:grpSpPr>
        <p:sp>
          <p:nvSpPr>
            <p:cNvPr id="5" name="图形">
              <a:extLst>
                <a:ext uri="{FF2B5EF4-FFF2-40B4-BE49-F238E27FC236}">
                  <a16:creationId xmlns:a16="http://schemas.microsoft.com/office/drawing/2014/main" id="{405668B2-0DCE-62CA-87FD-CF2A60B4D58A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096000" y="2192655"/>
              <a:ext cx="1212850" cy="56959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dirty="0">
                  <a:latin typeface="+mj-ea"/>
                  <a:ea typeface="+mj-ea"/>
                  <a:cs typeface="思源宋体 CN ExtraLight" panose="02020200000000000000" pitchFamily="18" charset="-122"/>
                </a:rPr>
                <a:t>03</a:t>
              </a:r>
              <a:endParaRPr lang="zh-CN" altLang="en-US" sz="28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6" name="图形">
              <a:extLst>
                <a:ext uri="{FF2B5EF4-FFF2-40B4-BE49-F238E27FC236}">
                  <a16:creationId xmlns:a16="http://schemas.microsoft.com/office/drawing/2014/main" id="{4F0E619F-0711-43A1-6E9E-7B5FB0B0D8A8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798786" y="2172970"/>
              <a:ext cx="3698240" cy="60896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444500" dist="38100" algn="l" rotWithShape="0">
                <a:schemeClr val="accent1">
                  <a:lumMod val="50000"/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主要重点模块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"/>
          <p:cNvGrpSpPr/>
          <p:nvPr/>
        </p:nvGrpSpPr>
        <p:grpSpPr>
          <a:xfrm flipH="1">
            <a:off x="944554" y="2107942"/>
            <a:ext cx="3129086" cy="1028134"/>
            <a:chOff x="8183971" y="1920875"/>
            <a:chExt cx="3129086" cy="1028134"/>
          </a:xfrm>
        </p:grpSpPr>
        <p:sp>
          <p:nvSpPr>
            <p:cNvPr id="11" name="矩形"/>
            <p:cNvSpPr/>
            <p:nvPr/>
          </p:nvSpPr>
          <p:spPr bwMode="auto">
            <a:xfrm>
              <a:off x="9582529" y="1920875"/>
              <a:ext cx="173052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sp>
          <p:nvSpPr>
            <p:cNvPr id="12" name="文本框"/>
            <p:cNvSpPr txBox="1"/>
            <p:nvPr/>
          </p:nvSpPr>
          <p:spPr bwMode="auto">
            <a:xfrm>
              <a:off x="8183971" y="2361348"/>
              <a:ext cx="3121466" cy="5876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</p:grpSp>
      <p:grpSp>
        <p:nvGrpSpPr>
          <p:cNvPr id="17" name="组合"/>
          <p:cNvGrpSpPr/>
          <p:nvPr/>
        </p:nvGrpSpPr>
        <p:grpSpPr>
          <a:xfrm>
            <a:off x="8103121" y="2107942"/>
            <a:ext cx="3144326" cy="1028134"/>
            <a:chOff x="8183971" y="1920875"/>
            <a:chExt cx="3144326" cy="1028134"/>
          </a:xfrm>
        </p:grpSpPr>
        <p:sp>
          <p:nvSpPr>
            <p:cNvPr id="18" name="矩形"/>
            <p:cNvSpPr/>
            <p:nvPr/>
          </p:nvSpPr>
          <p:spPr bwMode="auto">
            <a:xfrm>
              <a:off x="9597769" y="1920875"/>
              <a:ext cx="173052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sp>
          <p:nvSpPr>
            <p:cNvPr id="19" name="文本框"/>
            <p:cNvSpPr txBox="1"/>
            <p:nvPr/>
          </p:nvSpPr>
          <p:spPr bwMode="auto">
            <a:xfrm>
              <a:off x="8183971" y="2361348"/>
              <a:ext cx="3121466" cy="5876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</p:grpSp>
      <p:grpSp>
        <p:nvGrpSpPr>
          <p:cNvPr id="44" name="组合"/>
          <p:cNvGrpSpPr/>
          <p:nvPr/>
        </p:nvGrpSpPr>
        <p:grpSpPr>
          <a:xfrm>
            <a:off x="8103121" y="4372736"/>
            <a:ext cx="3144326" cy="1028134"/>
            <a:chOff x="8183971" y="1920875"/>
            <a:chExt cx="3144326" cy="1028134"/>
          </a:xfrm>
        </p:grpSpPr>
        <p:sp>
          <p:nvSpPr>
            <p:cNvPr id="45" name="矩形"/>
            <p:cNvSpPr/>
            <p:nvPr/>
          </p:nvSpPr>
          <p:spPr bwMode="auto">
            <a:xfrm>
              <a:off x="9597769" y="1920875"/>
              <a:ext cx="173052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sp>
          <p:nvSpPr>
            <p:cNvPr id="46" name="文本框"/>
            <p:cNvSpPr txBox="1"/>
            <p:nvPr/>
          </p:nvSpPr>
          <p:spPr bwMode="auto">
            <a:xfrm>
              <a:off x="8183971" y="2361348"/>
              <a:ext cx="3121466" cy="5876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</p:grpSp>
      <p:grpSp>
        <p:nvGrpSpPr>
          <p:cNvPr id="14" name="组合"/>
          <p:cNvGrpSpPr/>
          <p:nvPr/>
        </p:nvGrpSpPr>
        <p:grpSpPr>
          <a:xfrm flipH="1">
            <a:off x="944554" y="4372736"/>
            <a:ext cx="3129086" cy="1028134"/>
            <a:chOff x="8183971" y="1920875"/>
            <a:chExt cx="3129086" cy="1028134"/>
          </a:xfrm>
        </p:grpSpPr>
        <p:sp>
          <p:nvSpPr>
            <p:cNvPr id="15" name="矩形"/>
            <p:cNvSpPr/>
            <p:nvPr/>
          </p:nvSpPr>
          <p:spPr bwMode="auto">
            <a:xfrm>
              <a:off x="9582529" y="1920875"/>
              <a:ext cx="173052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sp>
          <p:nvSpPr>
            <p:cNvPr id="16" name="文本框"/>
            <p:cNvSpPr txBox="1"/>
            <p:nvPr/>
          </p:nvSpPr>
          <p:spPr bwMode="auto">
            <a:xfrm>
              <a:off x="8183971" y="2361348"/>
              <a:ext cx="3121466" cy="5876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57B07C4-4EF1-2868-CA83-8664A174218E}"/>
              </a:ext>
            </a:extLst>
          </p:cNvPr>
          <p:cNvGrpSpPr/>
          <p:nvPr/>
        </p:nvGrpSpPr>
        <p:grpSpPr>
          <a:xfrm>
            <a:off x="4160122" y="2047760"/>
            <a:ext cx="3852769" cy="3291605"/>
            <a:chOff x="4160122" y="2047760"/>
            <a:chExt cx="3852769" cy="3291605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D9172CE-3A6D-FA1B-3EBA-315126FCC8D1}"/>
                </a:ext>
              </a:extLst>
            </p:cNvPr>
            <p:cNvSpPr/>
            <p:nvPr/>
          </p:nvSpPr>
          <p:spPr>
            <a:xfrm>
              <a:off x="5187817" y="2047760"/>
              <a:ext cx="1757658" cy="660515"/>
            </a:xfrm>
            <a:custGeom>
              <a:avLst/>
              <a:gdLst>
                <a:gd name="connsiteX0" fmla="*/ 220451 w 1757658"/>
                <a:gd name="connsiteY0" fmla="*/ 0 h 660515"/>
                <a:gd name="connsiteX1" fmla="*/ 1537207 w 1757658"/>
                <a:gd name="connsiteY1" fmla="*/ 0 h 660515"/>
                <a:gd name="connsiteX2" fmla="*/ 1757658 w 1757658"/>
                <a:gd name="connsiteY2" fmla="*/ 220451 h 660515"/>
                <a:gd name="connsiteX3" fmla="*/ 1757658 w 1757658"/>
                <a:gd name="connsiteY3" fmla="*/ 660515 h 660515"/>
                <a:gd name="connsiteX4" fmla="*/ 1645215 w 1757658"/>
                <a:gd name="connsiteY4" fmla="*/ 660515 h 660515"/>
                <a:gd name="connsiteX5" fmla="*/ 1645215 w 1757658"/>
                <a:gd name="connsiteY5" fmla="*/ 254476 h 660515"/>
                <a:gd name="connsiteX6" fmla="*/ 1489866 w 1757658"/>
                <a:gd name="connsiteY6" fmla="*/ 99128 h 660515"/>
                <a:gd name="connsiteX7" fmla="*/ 267792 w 1757658"/>
                <a:gd name="connsiteY7" fmla="*/ 99128 h 660515"/>
                <a:gd name="connsiteX8" fmla="*/ 112443 w 1757658"/>
                <a:gd name="connsiteY8" fmla="*/ 254476 h 660515"/>
                <a:gd name="connsiteX9" fmla="*/ 112443 w 1757658"/>
                <a:gd name="connsiteY9" fmla="*/ 660515 h 660515"/>
                <a:gd name="connsiteX10" fmla="*/ 0 w 1757658"/>
                <a:gd name="connsiteY10" fmla="*/ 660515 h 660515"/>
                <a:gd name="connsiteX11" fmla="*/ 0 w 1757658"/>
                <a:gd name="connsiteY11" fmla="*/ 220451 h 660515"/>
                <a:gd name="connsiteX12" fmla="*/ 220451 w 1757658"/>
                <a:gd name="connsiteY12" fmla="*/ 0 h 660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57658" h="660515">
                  <a:moveTo>
                    <a:pt x="220451" y="0"/>
                  </a:moveTo>
                  <a:lnTo>
                    <a:pt x="1537207" y="0"/>
                  </a:lnTo>
                  <a:cubicBezTo>
                    <a:pt x="1658959" y="0"/>
                    <a:pt x="1757658" y="98699"/>
                    <a:pt x="1757658" y="220451"/>
                  </a:cubicBezTo>
                  <a:lnTo>
                    <a:pt x="1757658" y="660515"/>
                  </a:lnTo>
                  <a:lnTo>
                    <a:pt x="1645215" y="660515"/>
                  </a:lnTo>
                  <a:lnTo>
                    <a:pt x="1645215" y="254476"/>
                  </a:lnTo>
                  <a:cubicBezTo>
                    <a:pt x="1645215" y="168680"/>
                    <a:pt x="1575663" y="99128"/>
                    <a:pt x="1489866" y="99128"/>
                  </a:cubicBezTo>
                  <a:lnTo>
                    <a:pt x="267792" y="99128"/>
                  </a:lnTo>
                  <a:cubicBezTo>
                    <a:pt x="181995" y="99128"/>
                    <a:pt x="112443" y="168680"/>
                    <a:pt x="112443" y="254476"/>
                  </a:cubicBezTo>
                  <a:lnTo>
                    <a:pt x="112443" y="660515"/>
                  </a:lnTo>
                  <a:lnTo>
                    <a:pt x="0" y="660515"/>
                  </a:lnTo>
                  <a:lnTo>
                    <a:pt x="0" y="220451"/>
                  </a:lnTo>
                  <a:cubicBezTo>
                    <a:pt x="0" y="98699"/>
                    <a:pt x="98699" y="0"/>
                    <a:pt x="22045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27102" tIns="63551" rIns="127102" bIns="63551" anchor="ctr">
              <a:noAutofit/>
            </a:bodyPr>
            <a:lstStyle/>
            <a:p>
              <a:pPr algn="ctr"/>
              <a:endParaRPr sz="2500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40" name="形状"/>
            <p:cNvSpPr/>
            <p:nvPr/>
          </p:nvSpPr>
          <p:spPr>
            <a:xfrm>
              <a:off x="5793576" y="3935952"/>
              <a:ext cx="2219312" cy="1403413"/>
            </a:xfrm>
            <a:custGeom>
              <a:avLst/>
              <a:gdLst>
                <a:gd name="connsiteX0" fmla="*/ 280987 w 2128837"/>
                <a:gd name="connsiteY0" fmla="*/ 0 h 1346200"/>
                <a:gd name="connsiteX1" fmla="*/ 2128837 w 2128837"/>
                <a:gd name="connsiteY1" fmla="*/ 0 h 1346200"/>
                <a:gd name="connsiteX2" fmla="*/ 2128837 w 2128837"/>
                <a:gd name="connsiteY2" fmla="*/ 897458 h 1346200"/>
                <a:gd name="connsiteX3" fmla="*/ 1680095 w 2128837"/>
                <a:gd name="connsiteY3" fmla="*/ 1346200 h 1346200"/>
                <a:gd name="connsiteX4" fmla="*/ 280987 w 2128837"/>
                <a:gd name="connsiteY4" fmla="*/ 1346200 h 1346200"/>
                <a:gd name="connsiteX5" fmla="*/ 280987 w 2128837"/>
                <a:gd name="connsiteY5" fmla="*/ 831717 h 1346200"/>
                <a:gd name="connsiteX6" fmla="*/ 260240 w 2128837"/>
                <a:gd name="connsiteY6" fmla="*/ 845704 h 1346200"/>
                <a:gd name="connsiteX7" fmla="*/ 187325 w 2128837"/>
                <a:gd name="connsiteY7" fmla="*/ 860425 h 1346200"/>
                <a:gd name="connsiteX8" fmla="*/ 0 w 2128837"/>
                <a:gd name="connsiteY8" fmla="*/ 673100 h 1346200"/>
                <a:gd name="connsiteX9" fmla="*/ 187325 w 2128837"/>
                <a:gd name="connsiteY9" fmla="*/ 485775 h 1346200"/>
                <a:gd name="connsiteX10" fmla="*/ 260240 w 2128837"/>
                <a:gd name="connsiteY10" fmla="*/ 500496 h 1346200"/>
                <a:gd name="connsiteX11" fmla="*/ 280987 w 2128837"/>
                <a:gd name="connsiteY11" fmla="*/ 514484 h 134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8837" h="1346200">
                  <a:moveTo>
                    <a:pt x="280987" y="0"/>
                  </a:moveTo>
                  <a:lnTo>
                    <a:pt x="2128837" y="0"/>
                  </a:lnTo>
                  <a:lnTo>
                    <a:pt x="2128837" y="897458"/>
                  </a:lnTo>
                  <a:cubicBezTo>
                    <a:pt x="2128837" y="1145291"/>
                    <a:pt x="1927928" y="1346200"/>
                    <a:pt x="1680095" y="1346200"/>
                  </a:cubicBezTo>
                  <a:lnTo>
                    <a:pt x="280987" y="1346200"/>
                  </a:lnTo>
                  <a:lnTo>
                    <a:pt x="280987" y="831717"/>
                  </a:lnTo>
                  <a:lnTo>
                    <a:pt x="260240" y="845704"/>
                  </a:lnTo>
                  <a:cubicBezTo>
                    <a:pt x="237829" y="855183"/>
                    <a:pt x="213189" y="860425"/>
                    <a:pt x="187325" y="860425"/>
                  </a:cubicBezTo>
                  <a:cubicBezTo>
                    <a:pt x="83868" y="860425"/>
                    <a:pt x="0" y="776557"/>
                    <a:pt x="0" y="673100"/>
                  </a:cubicBezTo>
                  <a:cubicBezTo>
                    <a:pt x="0" y="569643"/>
                    <a:pt x="83868" y="485775"/>
                    <a:pt x="187325" y="485775"/>
                  </a:cubicBezTo>
                  <a:cubicBezTo>
                    <a:pt x="213189" y="485775"/>
                    <a:pt x="237829" y="491017"/>
                    <a:pt x="260240" y="500496"/>
                  </a:cubicBezTo>
                  <a:lnTo>
                    <a:pt x="280987" y="51448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sz="28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41" name="形状"/>
            <p:cNvSpPr/>
            <p:nvPr/>
          </p:nvSpPr>
          <p:spPr>
            <a:xfrm>
              <a:off x="6086507" y="2532538"/>
              <a:ext cx="1926384" cy="1660761"/>
            </a:xfrm>
            <a:custGeom>
              <a:avLst/>
              <a:gdLst>
                <a:gd name="connsiteX0" fmla="*/ 0 w 1847850"/>
                <a:gd name="connsiteY0" fmla="*/ 0 h 1593056"/>
                <a:gd name="connsiteX1" fmla="*/ 1399108 w 1847850"/>
                <a:gd name="connsiteY1" fmla="*/ 0 h 1593056"/>
                <a:gd name="connsiteX2" fmla="*/ 1847850 w 1847850"/>
                <a:gd name="connsiteY2" fmla="*/ 448742 h 1593056"/>
                <a:gd name="connsiteX3" fmla="*/ 1847850 w 1847850"/>
                <a:gd name="connsiteY3" fmla="*/ 1346200 h 1593056"/>
                <a:gd name="connsiteX4" fmla="*/ 1099232 w 1847850"/>
                <a:gd name="connsiteY4" fmla="*/ 1346200 h 1593056"/>
                <a:gd name="connsiteX5" fmla="*/ 1111250 w 1847850"/>
                <a:gd name="connsiteY5" fmla="*/ 1405731 h 1593056"/>
                <a:gd name="connsiteX6" fmla="*/ 923925 w 1847850"/>
                <a:gd name="connsiteY6" fmla="*/ 1593056 h 1593056"/>
                <a:gd name="connsiteX7" fmla="*/ 736600 w 1847850"/>
                <a:gd name="connsiteY7" fmla="*/ 1405731 h 1593056"/>
                <a:gd name="connsiteX8" fmla="*/ 748619 w 1847850"/>
                <a:gd name="connsiteY8" fmla="*/ 1346200 h 1593056"/>
                <a:gd name="connsiteX9" fmla="*/ 0 w 1847850"/>
                <a:gd name="connsiteY9" fmla="*/ 1346200 h 159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7850" h="1593056">
                  <a:moveTo>
                    <a:pt x="0" y="0"/>
                  </a:moveTo>
                  <a:lnTo>
                    <a:pt x="1399108" y="0"/>
                  </a:lnTo>
                  <a:cubicBezTo>
                    <a:pt x="1646941" y="0"/>
                    <a:pt x="1847850" y="200909"/>
                    <a:pt x="1847850" y="448742"/>
                  </a:cubicBezTo>
                  <a:lnTo>
                    <a:pt x="1847850" y="1346200"/>
                  </a:lnTo>
                  <a:lnTo>
                    <a:pt x="1099232" y="1346200"/>
                  </a:lnTo>
                  <a:lnTo>
                    <a:pt x="1111250" y="1405731"/>
                  </a:lnTo>
                  <a:cubicBezTo>
                    <a:pt x="1111250" y="1509188"/>
                    <a:pt x="1027382" y="1593056"/>
                    <a:pt x="923925" y="1593056"/>
                  </a:cubicBezTo>
                  <a:cubicBezTo>
                    <a:pt x="820468" y="1593056"/>
                    <a:pt x="736600" y="1509188"/>
                    <a:pt x="736600" y="1405731"/>
                  </a:cubicBezTo>
                  <a:lnTo>
                    <a:pt x="748619" y="1346200"/>
                  </a:lnTo>
                  <a:lnTo>
                    <a:pt x="0" y="134620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7102" tIns="63551" rIns="127102" bIns="63551" anchor="ctr"/>
            <a:lstStyle/>
            <a:p>
              <a:pPr algn="ctr"/>
              <a:endParaRPr sz="2500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42" name="形状"/>
            <p:cNvSpPr/>
            <p:nvPr/>
          </p:nvSpPr>
          <p:spPr>
            <a:xfrm>
              <a:off x="4160123" y="2532538"/>
              <a:ext cx="2219314" cy="1403413"/>
            </a:xfrm>
            <a:custGeom>
              <a:avLst/>
              <a:gdLst>
                <a:gd name="connsiteX0" fmla="*/ 448742 w 2128838"/>
                <a:gd name="connsiteY0" fmla="*/ 0 h 1346200"/>
                <a:gd name="connsiteX1" fmla="*/ 1847850 w 2128838"/>
                <a:gd name="connsiteY1" fmla="*/ 0 h 1346200"/>
                <a:gd name="connsiteX2" fmla="*/ 1847850 w 2128838"/>
                <a:gd name="connsiteY2" fmla="*/ 514484 h 1346200"/>
                <a:gd name="connsiteX3" fmla="*/ 1868598 w 2128838"/>
                <a:gd name="connsiteY3" fmla="*/ 500496 h 1346200"/>
                <a:gd name="connsiteX4" fmla="*/ 1941513 w 2128838"/>
                <a:gd name="connsiteY4" fmla="*/ 485775 h 1346200"/>
                <a:gd name="connsiteX5" fmla="*/ 2128838 w 2128838"/>
                <a:gd name="connsiteY5" fmla="*/ 673100 h 1346200"/>
                <a:gd name="connsiteX6" fmla="*/ 1941513 w 2128838"/>
                <a:gd name="connsiteY6" fmla="*/ 860425 h 1346200"/>
                <a:gd name="connsiteX7" fmla="*/ 1868598 w 2128838"/>
                <a:gd name="connsiteY7" fmla="*/ 845704 h 1346200"/>
                <a:gd name="connsiteX8" fmla="*/ 1847850 w 2128838"/>
                <a:gd name="connsiteY8" fmla="*/ 831716 h 1346200"/>
                <a:gd name="connsiteX9" fmla="*/ 1847850 w 2128838"/>
                <a:gd name="connsiteY9" fmla="*/ 1346200 h 1346200"/>
                <a:gd name="connsiteX10" fmla="*/ 0 w 2128838"/>
                <a:gd name="connsiteY10" fmla="*/ 1346200 h 1346200"/>
                <a:gd name="connsiteX11" fmla="*/ 0 w 2128838"/>
                <a:gd name="connsiteY11" fmla="*/ 448742 h 1346200"/>
                <a:gd name="connsiteX12" fmla="*/ 448742 w 2128838"/>
                <a:gd name="connsiteY12" fmla="*/ 0 h 134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28838" h="1346200">
                  <a:moveTo>
                    <a:pt x="448742" y="0"/>
                  </a:moveTo>
                  <a:lnTo>
                    <a:pt x="1847850" y="0"/>
                  </a:lnTo>
                  <a:lnTo>
                    <a:pt x="1847850" y="514484"/>
                  </a:lnTo>
                  <a:lnTo>
                    <a:pt x="1868598" y="500496"/>
                  </a:lnTo>
                  <a:cubicBezTo>
                    <a:pt x="1891009" y="491017"/>
                    <a:pt x="1915649" y="485775"/>
                    <a:pt x="1941513" y="485775"/>
                  </a:cubicBezTo>
                  <a:cubicBezTo>
                    <a:pt x="2044970" y="485775"/>
                    <a:pt x="2128838" y="569643"/>
                    <a:pt x="2128838" y="673100"/>
                  </a:cubicBezTo>
                  <a:cubicBezTo>
                    <a:pt x="2128838" y="776557"/>
                    <a:pt x="2044970" y="860425"/>
                    <a:pt x="1941513" y="860425"/>
                  </a:cubicBezTo>
                  <a:cubicBezTo>
                    <a:pt x="1915649" y="860425"/>
                    <a:pt x="1891009" y="855183"/>
                    <a:pt x="1868598" y="845704"/>
                  </a:cubicBezTo>
                  <a:lnTo>
                    <a:pt x="1847850" y="831716"/>
                  </a:lnTo>
                  <a:lnTo>
                    <a:pt x="1847850" y="1346200"/>
                  </a:lnTo>
                  <a:lnTo>
                    <a:pt x="0" y="1346200"/>
                  </a:lnTo>
                  <a:lnTo>
                    <a:pt x="0" y="448742"/>
                  </a:lnTo>
                  <a:cubicBezTo>
                    <a:pt x="0" y="200909"/>
                    <a:pt x="200909" y="0"/>
                    <a:pt x="44874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sz="28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49" name="任意多边形: 形状 48"/>
            <p:cNvSpPr/>
            <p:nvPr/>
          </p:nvSpPr>
          <p:spPr>
            <a:xfrm>
              <a:off x="4160122" y="3678604"/>
              <a:ext cx="1926384" cy="1660761"/>
            </a:xfrm>
            <a:custGeom>
              <a:avLst/>
              <a:gdLst>
                <a:gd name="connsiteX0" fmla="*/ 963190 w 1926384"/>
                <a:gd name="connsiteY0" fmla="*/ 0 h 1660761"/>
                <a:gd name="connsiteX1" fmla="*/ 1158477 w 1926384"/>
                <a:gd name="connsiteY1" fmla="*/ 195287 h 1660761"/>
                <a:gd name="connsiteX2" fmla="*/ 1145948 w 1926384"/>
                <a:gd name="connsiteY2" fmla="*/ 257348 h 1660761"/>
                <a:gd name="connsiteX3" fmla="*/ 1926384 w 1926384"/>
                <a:gd name="connsiteY3" fmla="*/ 257348 h 1660761"/>
                <a:gd name="connsiteX4" fmla="*/ 1926384 w 1926384"/>
                <a:gd name="connsiteY4" fmla="*/ 1660761 h 1660761"/>
                <a:gd name="connsiteX5" fmla="*/ 467813 w 1926384"/>
                <a:gd name="connsiteY5" fmla="*/ 1660761 h 1660761"/>
                <a:gd name="connsiteX6" fmla="*/ 0 w 1926384"/>
                <a:gd name="connsiteY6" fmla="*/ 1192948 h 1660761"/>
                <a:gd name="connsiteX7" fmla="*/ 0 w 1926384"/>
                <a:gd name="connsiteY7" fmla="*/ 257348 h 1660761"/>
                <a:gd name="connsiteX8" fmla="*/ 780433 w 1926384"/>
                <a:gd name="connsiteY8" fmla="*/ 257348 h 1660761"/>
                <a:gd name="connsiteX9" fmla="*/ 767903 w 1926384"/>
                <a:gd name="connsiteY9" fmla="*/ 195287 h 1660761"/>
                <a:gd name="connsiteX10" fmla="*/ 963190 w 1926384"/>
                <a:gd name="connsiteY10" fmla="*/ 0 h 166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26384" h="1660761">
                  <a:moveTo>
                    <a:pt x="963190" y="0"/>
                  </a:moveTo>
                  <a:cubicBezTo>
                    <a:pt x="1071044" y="0"/>
                    <a:pt x="1158477" y="87433"/>
                    <a:pt x="1158477" y="195287"/>
                  </a:cubicBezTo>
                  <a:lnTo>
                    <a:pt x="1145948" y="257348"/>
                  </a:lnTo>
                  <a:lnTo>
                    <a:pt x="1926384" y="257348"/>
                  </a:lnTo>
                  <a:lnTo>
                    <a:pt x="1926384" y="1660761"/>
                  </a:lnTo>
                  <a:lnTo>
                    <a:pt x="467813" y="1660761"/>
                  </a:lnTo>
                  <a:cubicBezTo>
                    <a:pt x="209447" y="1660761"/>
                    <a:pt x="0" y="1451314"/>
                    <a:pt x="0" y="1192948"/>
                  </a:cubicBezTo>
                  <a:lnTo>
                    <a:pt x="0" y="257348"/>
                  </a:lnTo>
                  <a:lnTo>
                    <a:pt x="780433" y="257348"/>
                  </a:lnTo>
                  <a:lnTo>
                    <a:pt x="767903" y="195287"/>
                  </a:lnTo>
                  <a:cubicBezTo>
                    <a:pt x="767903" y="87433"/>
                    <a:pt x="855336" y="0"/>
                    <a:pt x="963190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7102" tIns="63551" rIns="127102" bIns="63551" anchor="ctr"/>
            <a:lstStyle/>
            <a:p>
              <a:pPr algn="ctr"/>
              <a:endParaRPr sz="2500" dirty="0">
                <a:cs typeface="思源宋体 CN ExtraLight" panose="02020200000000000000" pitchFamily="18" charset="-122"/>
              </a:endParaRPr>
            </a:p>
          </p:txBody>
        </p:sp>
        <p:grpSp>
          <p:nvGrpSpPr>
            <p:cNvPr id="53" name="组合"/>
            <p:cNvGrpSpPr/>
            <p:nvPr/>
          </p:nvGrpSpPr>
          <p:grpSpPr bwMode="auto">
            <a:xfrm>
              <a:off x="4727629" y="4299372"/>
              <a:ext cx="661288" cy="655241"/>
              <a:chOff x="6003857" y="2526041"/>
              <a:chExt cx="661387" cy="655221"/>
            </a:xfrm>
          </p:grpSpPr>
          <p:sp>
            <p:nvSpPr>
              <p:cNvPr id="54" name="任意多边形: 形状 30"/>
              <p:cNvSpPr/>
              <p:nvPr/>
            </p:nvSpPr>
            <p:spPr bwMode="auto">
              <a:xfrm>
                <a:off x="6003857" y="2526041"/>
                <a:ext cx="483746" cy="482843"/>
              </a:xfrm>
              <a:custGeom>
                <a:avLst/>
                <a:gdLst>
                  <a:gd name="T0" fmla="*/ 316183 w 380904"/>
                  <a:gd name="T1" fmla="*/ 46720 h 380190"/>
                  <a:gd name="T2" fmla="*/ 316183 w 380904"/>
                  <a:gd name="T3" fmla="*/ 333042 h 380190"/>
                  <a:gd name="T4" fmla="*/ 64723 w 380904"/>
                  <a:gd name="T5" fmla="*/ 333042 h 380190"/>
                  <a:gd name="T6" fmla="*/ 64723 w 380904"/>
                  <a:gd name="T7" fmla="*/ 46720 h 380190"/>
                  <a:gd name="T8" fmla="*/ 316183 w 380904"/>
                  <a:gd name="T9" fmla="*/ 46720 h 3801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0904" h="380190">
                    <a:moveTo>
                      <a:pt x="316183" y="46720"/>
                    </a:moveTo>
                    <a:cubicBezTo>
                      <a:pt x="402479" y="122730"/>
                      <a:pt x="402479" y="257032"/>
                      <a:pt x="316183" y="333042"/>
                    </a:cubicBezTo>
                    <a:cubicBezTo>
                      <a:pt x="244745" y="395907"/>
                      <a:pt x="136160" y="395907"/>
                      <a:pt x="64723" y="333042"/>
                    </a:cubicBezTo>
                    <a:cubicBezTo>
                      <a:pt x="-21574" y="257032"/>
                      <a:pt x="-21574" y="122730"/>
                      <a:pt x="64723" y="46720"/>
                    </a:cubicBezTo>
                    <a:cubicBezTo>
                      <a:pt x="136160" y="-15573"/>
                      <a:pt x="244745" y="-15573"/>
                      <a:pt x="316183" y="46720"/>
                    </a:cubicBezTo>
                    <a:close/>
                  </a:path>
                </a:pathLst>
              </a:custGeom>
              <a:noFill/>
              <a:ln w="29032" cap="rnd">
                <a:solidFill>
                  <a:schemeClr val="accent1">
                    <a:lumMod val="75000"/>
                  </a:schemeClr>
                </a:solidFill>
                <a:prstDash val="solid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16129" tIns="58064" rIns="116129" bIns="58064" anchor="ctr"/>
              <a:lstStyle/>
              <a:p>
                <a:endParaRPr lang="zh-CN" altLang="en-US" sz="2285" dirty="0"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55" name="任意多边形: 形状 5313"/>
              <p:cNvSpPr/>
              <p:nvPr/>
            </p:nvSpPr>
            <p:spPr bwMode="auto">
              <a:xfrm>
                <a:off x="6107829" y="2648521"/>
                <a:ext cx="108144" cy="207581"/>
              </a:xfrm>
              <a:custGeom>
                <a:avLst/>
                <a:gdLst>
                  <a:gd name="T0" fmla="*/ 52006 w 85153"/>
                  <a:gd name="T1" fmla="*/ 163449 h 163449"/>
                  <a:gd name="T2" fmla="*/ 0 w 85153"/>
                  <a:gd name="T3" fmla="*/ 85153 h 163449"/>
                  <a:gd name="T4" fmla="*/ 85153 w 85153"/>
                  <a:gd name="T5" fmla="*/ 0 h 16344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5153" h="163449">
                    <a:moveTo>
                      <a:pt x="52006" y="163449"/>
                    </a:moveTo>
                    <a:cubicBezTo>
                      <a:pt x="21717" y="150305"/>
                      <a:pt x="0" y="120587"/>
                      <a:pt x="0" y="85153"/>
                    </a:cubicBezTo>
                    <a:cubicBezTo>
                      <a:pt x="0" y="38291"/>
                      <a:pt x="38291" y="0"/>
                      <a:pt x="85153" y="0"/>
                    </a:cubicBezTo>
                  </a:path>
                </a:pathLst>
              </a:custGeom>
              <a:noFill/>
              <a:ln w="29032" cap="rnd">
                <a:solidFill>
                  <a:schemeClr val="accent1">
                    <a:lumMod val="75000"/>
                  </a:schemeClr>
                </a:solidFill>
                <a:prstDash val="solid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16129" tIns="58064" rIns="116129" bIns="58064" anchor="ctr"/>
              <a:lstStyle/>
              <a:p>
                <a:endParaRPr lang="zh-CN" altLang="en-US" sz="2285" dirty="0"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56" name="任意多边形: 形状 5314"/>
              <p:cNvSpPr/>
              <p:nvPr/>
            </p:nvSpPr>
            <p:spPr bwMode="auto">
              <a:xfrm>
                <a:off x="6388714" y="2905457"/>
                <a:ext cx="113224" cy="113226"/>
              </a:xfrm>
              <a:custGeom>
                <a:avLst/>
                <a:gdLst>
                  <a:gd name="T0" fmla="*/ 80581 w 89153"/>
                  <a:gd name="T1" fmla="*/ 50292 h 89154"/>
                  <a:gd name="T2" fmla="*/ 50292 w 89153"/>
                  <a:gd name="T3" fmla="*/ 80582 h 89154"/>
                  <a:gd name="T4" fmla="*/ 8573 w 89153"/>
                  <a:gd name="T5" fmla="*/ 80582 h 89154"/>
                  <a:gd name="T6" fmla="*/ 8573 w 89153"/>
                  <a:gd name="T7" fmla="*/ 80582 h 89154"/>
                  <a:gd name="T8" fmla="*/ 8573 w 89153"/>
                  <a:gd name="T9" fmla="*/ 38862 h 89154"/>
                  <a:gd name="T10" fmla="*/ 38862 w 89153"/>
                  <a:gd name="T11" fmla="*/ 8573 h 89154"/>
                  <a:gd name="T12" fmla="*/ 80581 w 89153"/>
                  <a:gd name="T13" fmla="*/ 8573 h 89154"/>
                  <a:gd name="T14" fmla="*/ 80581 w 89153"/>
                  <a:gd name="T15" fmla="*/ 8573 h 89154"/>
                  <a:gd name="T16" fmla="*/ 80581 w 89153"/>
                  <a:gd name="T17" fmla="*/ 50292 h 891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9153" h="89154">
                    <a:moveTo>
                      <a:pt x="80581" y="50292"/>
                    </a:moveTo>
                    <a:lnTo>
                      <a:pt x="50292" y="80582"/>
                    </a:lnTo>
                    <a:cubicBezTo>
                      <a:pt x="38862" y="92012"/>
                      <a:pt x="20003" y="92012"/>
                      <a:pt x="8573" y="80582"/>
                    </a:cubicBezTo>
                    <a:cubicBezTo>
                      <a:pt x="-2858" y="69152"/>
                      <a:pt x="-2858" y="50292"/>
                      <a:pt x="8573" y="38862"/>
                    </a:cubicBezTo>
                    <a:lnTo>
                      <a:pt x="38862" y="8573"/>
                    </a:lnTo>
                    <a:cubicBezTo>
                      <a:pt x="50292" y="-2858"/>
                      <a:pt x="69151" y="-2858"/>
                      <a:pt x="80581" y="8573"/>
                    </a:cubicBezTo>
                    <a:cubicBezTo>
                      <a:pt x="92011" y="20003"/>
                      <a:pt x="92011" y="38862"/>
                      <a:pt x="80581" y="50292"/>
                    </a:cubicBezTo>
                    <a:close/>
                  </a:path>
                </a:pathLst>
              </a:custGeom>
              <a:noFill/>
              <a:ln w="29032" cap="rnd">
                <a:solidFill>
                  <a:schemeClr val="accent1">
                    <a:lumMod val="75000"/>
                  </a:schemeClr>
                </a:solidFill>
                <a:prstDash val="solid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16129" tIns="58064" rIns="116129" bIns="58064" anchor="ctr"/>
              <a:lstStyle/>
              <a:p>
                <a:endParaRPr lang="zh-CN" altLang="en-US" sz="2285" dirty="0"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57" name="任意多边形: 形状 5315"/>
              <p:cNvSpPr/>
              <p:nvPr/>
            </p:nvSpPr>
            <p:spPr bwMode="auto">
              <a:xfrm>
                <a:off x="6465649" y="2981666"/>
                <a:ext cx="199595" cy="199596"/>
              </a:xfrm>
              <a:custGeom>
                <a:avLst/>
                <a:gdLst>
                  <a:gd name="T0" fmla="*/ 148590 w 157162"/>
                  <a:gd name="T1" fmla="*/ 148590 h 157162"/>
                  <a:gd name="T2" fmla="*/ 148590 w 157162"/>
                  <a:gd name="T3" fmla="*/ 148590 h 157162"/>
                  <a:gd name="T4" fmla="*/ 107442 w 157162"/>
                  <a:gd name="T5" fmla="*/ 148590 h 157162"/>
                  <a:gd name="T6" fmla="*/ 8573 w 157162"/>
                  <a:gd name="T7" fmla="*/ 49721 h 157162"/>
                  <a:gd name="T8" fmla="*/ 8573 w 157162"/>
                  <a:gd name="T9" fmla="*/ 8573 h 157162"/>
                  <a:gd name="T10" fmla="*/ 8573 w 157162"/>
                  <a:gd name="T11" fmla="*/ 8573 h 157162"/>
                  <a:gd name="T12" fmla="*/ 49721 w 157162"/>
                  <a:gd name="T13" fmla="*/ 8573 h 157162"/>
                  <a:gd name="T14" fmla="*/ 148590 w 157162"/>
                  <a:gd name="T15" fmla="*/ 107442 h 157162"/>
                  <a:gd name="T16" fmla="*/ 148590 w 157162"/>
                  <a:gd name="T17" fmla="*/ 148590 h 1571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7162" h="157162">
                    <a:moveTo>
                      <a:pt x="148590" y="148590"/>
                    </a:moveTo>
                    <a:lnTo>
                      <a:pt x="148590" y="148590"/>
                    </a:lnTo>
                    <a:cubicBezTo>
                      <a:pt x="137160" y="160020"/>
                      <a:pt x="118301" y="160020"/>
                      <a:pt x="107442" y="148590"/>
                    </a:cubicBezTo>
                    <a:lnTo>
                      <a:pt x="8573" y="49721"/>
                    </a:lnTo>
                    <a:cubicBezTo>
                      <a:pt x="-2858" y="38291"/>
                      <a:pt x="-2858" y="19431"/>
                      <a:pt x="8573" y="8573"/>
                    </a:cubicBezTo>
                    <a:cubicBezTo>
                      <a:pt x="20003" y="-2858"/>
                      <a:pt x="38862" y="-2858"/>
                      <a:pt x="49721" y="8573"/>
                    </a:cubicBezTo>
                    <a:lnTo>
                      <a:pt x="148590" y="107442"/>
                    </a:lnTo>
                    <a:cubicBezTo>
                      <a:pt x="160020" y="118872"/>
                      <a:pt x="160020" y="137160"/>
                      <a:pt x="148590" y="148590"/>
                    </a:cubicBezTo>
                    <a:close/>
                  </a:path>
                </a:pathLst>
              </a:custGeom>
              <a:noFill/>
              <a:ln w="29032" cap="rnd">
                <a:solidFill>
                  <a:schemeClr val="accent1">
                    <a:lumMod val="75000"/>
                  </a:schemeClr>
                </a:solidFill>
                <a:prstDash val="solid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16129" tIns="58064" rIns="116129" bIns="58064" anchor="ctr"/>
              <a:lstStyle/>
              <a:p>
                <a:endParaRPr lang="zh-CN" altLang="en-US" sz="2285" dirty="0"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58" name="任意多边形: 形状 5316"/>
              <p:cNvSpPr/>
              <p:nvPr/>
            </p:nvSpPr>
            <p:spPr bwMode="auto">
              <a:xfrm>
                <a:off x="6326294" y="2644166"/>
                <a:ext cx="227176" cy="7258"/>
              </a:xfrm>
              <a:custGeom>
                <a:avLst/>
                <a:gdLst>
                  <a:gd name="T0" fmla="*/ 0 w 178879"/>
                  <a:gd name="T1" fmla="*/ 0 h 5715"/>
                  <a:gd name="T2" fmla="*/ 178879 w 178879"/>
                  <a:gd name="T3" fmla="*/ 0 h 5715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78879" h="5715">
                    <a:moveTo>
                      <a:pt x="0" y="0"/>
                    </a:moveTo>
                    <a:lnTo>
                      <a:pt x="178879" y="0"/>
                    </a:lnTo>
                  </a:path>
                </a:pathLst>
              </a:custGeom>
              <a:noFill/>
              <a:ln w="29032" cap="rnd">
                <a:solidFill>
                  <a:schemeClr val="accent1">
                    <a:lumMod val="75000"/>
                  </a:schemeClr>
                </a:solidFill>
                <a:prstDash val="solid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16129" tIns="58064" rIns="116129" bIns="58064" anchor="ctr"/>
              <a:lstStyle/>
              <a:p>
                <a:endParaRPr lang="zh-CN" altLang="en-US" sz="2285" dirty="0">
                  <a:cs typeface="思源宋体 CN ExtraLight" panose="02020200000000000000" pitchFamily="18" charset="-122"/>
                </a:endParaRPr>
              </a:p>
            </p:txBody>
          </p:sp>
        </p:grpSp>
        <p:grpSp>
          <p:nvGrpSpPr>
            <p:cNvPr id="59" name="组合"/>
            <p:cNvGrpSpPr/>
            <p:nvPr/>
          </p:nvGrpSpPr>
          <p:grpSpPr bwMode="auto">
            <a:xfrm>
              <a:off x="4878467" y="2894605"/>
              <a:ext cx="566532" cy="572579"/>
              <a:chOff x="9104309" y="1467731"/>
              <a:chExt cx="566127" cy="571208"/>
            </a:xfrm>
          </p:grpSpPr>
          <p:sp>
            <p:nvSpPr>
              <p:cNvPr id="60" name="任意多边形: 形状 5326"/>
              <p:cNvSpPr/>
              <p:nvPr/>
            </p:nvSpPr>
            <p:spPr bwMode="auto">
              <a:xfrm>
                <a:off x="9300996" y="1666599"/>
                <a:ext cx="173475" cy="173476"/>
              </a:xfrm>
              <a:custGeom>
                <a:avLst/>
                <a:gdLst>
                  <a:gd name="T0" fmla="*/ 136021 w 136595"/>
                  <a:gd name="T1" fmla="*/ 59439 h 136595"/>
                  <a:gd name="T2" fmla="*/ 59440 w 136595"/>
                  <a:gd name="T3" fmla="*/ 136020 h 136595"/>
                  <a:gd name="T4" fmla="*/ 575 w 136595"/>
                  <a:gd name="T5" fmla="*/ 77156 h 136595"/>
                  <a:gd name="T6" fmla="*/ 77156 w 136595"/>
                  <a:gd name="T7" fmla="*/ 575 h 136595"/>
                  <a:gd name="T8" fmla="*/ 136021 w 136595"/>
                  <a:gd name="T9" fmla="*/ 59439 h 1365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6595" h="136595">
                    <a:moveTo>
                      <a:pt x="136021" y="59439"/>
                    </a:moveTo>
                    <a:cubicBezTo>
                      <a:pt x="141736" y="104016"/>
                      <a:pt x="104016" y="141735"/>
                      <a:pt x="59440" y="136020"/>
                    </a:cubicBezTo>
                    <a:cubicBezTo>
                      <a:pt x="29150" y="132020"/>
                      <a:pt x="4576" y="107445"/>
                      <a:pt x="575" y="77156"/>
                    </a:cubicBezTo>
                    <a:cubicBezTo>
                      <a:pt x="-5140" y="32579"/>
                      <a:pt x="32579" y="-5140"/>
                      <a:pt x="77156" y="575"/>
                    </a:cubicBezTo>
                    <a:cubicBezTo>
                      <a:pt x="107446" y="4575"/>
                      <a:pt x="132020" y="29150"/>
                      <a:pt x="136021" y="59439"/>
                    </a:cubicBezTo>
                    <a:close/>
                  </a:path>
                </a:pathLst>
              </a:custGeom>
              <a:noFill/>
              <a:ln w="29032" cap="rnd">
                <a:solidFill>
                  <a:schemeClr val="bg1"/>
                </a:solidFill>
                <a:prstDash val="solid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16129" tIns="58064" rIns="116129" bIns="58064" anchor="ctr"/>
              <a:lstStyle/>
              <a:p>
                <a:endParaRPr lang="zh-CN" altLang="en-US" sz="2285" dirty="0"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61" name="任意多边形: 形状 5327"/>
              <p:cNvSpPr/>
              <p:nvPr/>
            </p:nvSpPr>
            <p:spPr bwMode="auto">
              <a:xfrm>
                <a:off x="9104309" y="1467731"/>
                <a:ext cx="566127" cy="571208"/>
              </a:xfrm>
              <a:custGeom>
                <a:avLst/>
                <a:gdLst>
                  <a:gd name="T0" fmla="*/ 423481 w 445770"/>
                  <a:gd name="T1" fmla="*/ 186880 h 449770"/>
                  <a:gd name="T2" fmla="*/ 374904 w 445770"/>
                  <a:gd name="T3" fmla="*/ 186880 h 449770"/>
                  <a:gd name="T4" fmla="*/ 360616 w 445770"/>
                  <a:gd name="T5" fmla="*/ 150304 h 449770"/>
                  <a:gd name="T6" fmla="*/ 394906 w 445770"/>
                  <a:gd name="T7" fmla="*/ 116014 h 449770"/>
                  <a:gd name="T8" fmla="*/ 394906 w 445770"/>
                  <a:gd name="T9" fmla="*/ 80010 h 449770"/>
                  <a:gd name="T10" fmla="*/ 368618 w 445770"/>
                  <a:gd name="T11" fmla="*/ 53721 h 449770"/>
                  <a:gd name="T12" fmla="*/ 336042 w 445770"/>
                  <a:gd name="T13" fmla="*/ 53721 h 449770"/>
                  <a:gd name="T14" fmla="*/ 300609 w 445770"/>
                  <a:gd name="T15" fmla="*/ 89154 h 449770"/>
                  <a:gd name="T16" fmla="*/ 269176 w 445770"/>
                  <a:gd name="T17" fmla="*/ 75438 h 449770"/>
                  <a:gd name="T18" fmla="*/ 269748 w 445770"/>
                  <a:gd name="T19" fmla="*/ 75438 h 449770"/>
                  <a:gd name="T20" fmla="*/ 269748 w 445770"/>
                  <a:gd name="T21" fmla="*/ 25146 h 449770"/>
                  <a:gd name="T22" fmla="*/ 244602 w 445770"/>
                  <a:gd name="T23" fmla="*/ 0 h 449770"/>
                  <a:gd name="T24" fmla="*/ 207454 w 445770"/>
                  <a:gd name="T25" fmla="*/ 0 h 449770"/>
                  <a:gd name="T26" fmla="*/ 184594 w 445770"/>
                  <a:gd name="T27" fmla="*/ 22860 h 449770"/>
                  <a:gd name="T28" fmla="*/ 184594 w 445770"/>
                  <a:gd name="T29" fmla="*/ 73152 h 449770"/>
                  <a:gd name="T30" fmla="*/ 152019 w 445770"/>
                  <a:gd name="T31" fmla="*/ 85725 h 449770"/>
                  <a:gd name="T32" fmla="*/ 116586 w 445770"/>
                  <a:gd name="T33" fmla="*/ 50292 h 449770"/>
                  <a:gd name="T34" fmla="*/ 80581 w 445770"/>
                  <a:gd name="T35" fmla="*/ 50292 h 449770"/>
                  <a:gd name="T36" fmla="*/ 54293 w 445770"/>
                  <a:gd name="T37" fmla="*/ 76581 h 449770"/>
                  <a:gd name="T38" fmla="*/ 54293 w 445770"/>
                  <a:gd name="T39" fmla="*/ 109157 h 449770"/>
                  <a:gd name="T40" fmla="*/ 89154 w 445770"/>
                  <a:gd name="T41" fmla="*/ 144018 h 449770"/>
                  <a:gd name="T42" fmla="*/ 74866 w 445770"/>
                  <a:gd name="T43" fmla="*/ 174879 h 449770"/>
                  <a:gd name="T44" fmla="*/ 25146 w 445770"/>
                  <a:gd name="T45" fmla="*/ 174879 h 449770"/>
                  <a:gd name="T46" fmla="*/ 0 w 445770"/>
                  <a:gd name="T47" fmla="*/ 200025 h 449770"/>
                  <a:gd name="T48" fmla="*/ 0 w 445770"/>
                  <a:gd name="T49" fmla="*/ 237173 h 449770"/>
                  <a:gd name="T50" fmla="*/ 22860 w 445770"/>
                  <a:gd name="T51" fmla="*/ 260033 h 449770"/>
                  <a:gd name="T52" fmla="*/ 70866 w 445770"/>
                  <a:gd name="T53" fmla="*/ 260033 h 449770"/>
                  <a:gd name="T54" fmla="*/ 85154 w 445770"/>
                  <a:gd name="T55" fmla="*/ 297180 h 449770"/>
                  <a:gd name="T56" fmla="*/ 51435 w 445770"/>
                  <a:gd name="T57" fmla="*/ 330898 h 449770"/>
                  <a:gd name="T58" fmla="*/ 51435 w 445770"/>
                  <a:gd name="T59" fmla="*/ 366903 h 449770"/>
                  <a:gd name="T60" fmla="*/ 77724 w 445770"/>
                  <a:gd name="T61" fmla="*/ 393192 h 449770"/>
                  <a:gd name="T62" fmla="*/ 110299 w 445770"/>
                  <a:gd name="T63" fmla="*/ 393192 h 449770"/>
                  <a:gd name="T64" fmla="*/ 144018 w 445770"/>
                  <a:gd name="T65" fmla="*/ 359473 h 449770"/>
                  <a:gd name="T66" fmla="*/ 181165 w 445770"/>
                  <a:gd name="T67" fmla="*/ 375475 h 449770"/>
                  <a:gd name="T68" fmla="*/ 181165 w 445770"/>
                  <a:gd name="T69" fmla="*/ 424624 h 449770"/>
                  <a:gd name="T70" fmla="*/ 206311 w 445770"/>
                  <a:gd name="T71" fmla="*/ 449770 h 449770"/>
                  <a:gd name="T72" fmla="*/ 243459 w 445770"/>
                  <a:gd name="T73" fmla="*/ 449770 h 449770"/>
                  <a:gd name="T74" fmla="*/ 266319 w 445770"/>
                  <a:gd name="T75" fmla="*/ 426910 h 449770"/>
                  <a:gd name="T76" fmla="*/ 266319 w 445770"/>
                  <a:gd name="T77" fmla="*/ 375475 h 449770"/>
                  <a:gd name="T78" fmla="*/ 265748 w 445770"/>
                  <a:gd name="T79" fmla="*/ 375475 h 449770"/>
                  <a:gd name="T80" fmla="*/ 296037 w 445770"/>
                  <a:gd name="T81" fmla="*/ 363474 h 449770"/>
                  <a:gd name="T82" fmla="*/ 329184 w 445770"/>
                  <a:gd name="T83" fmla="*/ 396621 h 449770"/>
                  <a:gd name="T84" fmla="*/ 365189 w 445770"/>
                  <a:gd name="T85" fmla="*/ 396621 h 449770"/>
                  <a:gd name="T86" fmla="*/ 391478 w 445770"/>
                  <a:gd name="T87" fmla="*/ 370332 h 449770"/>
                  <a:gd name="T88" fmla="*/ 391478 w 445770"/>
                  <a:gd name="T89" fmla="*/ 337757 h 449770"/>
                  <a:gd name="T90" fmla="*/ 357759 w 445770"/>
                  <a:gd name="T91" fmla="*/ 304038 h 449770"/>
                  <a:gd name="T92" fmla="*/ 372046 w 445770"/>
                  <a:gd name="T93" fmla="*/ 272034 h 449770"/>
                  <a:gd name="T94" fmla="*/ 420624 w 445770"/>
                  <a:gd name="T95" fmla="*/ 272034 h 449770"/>
                  <a:gd name="T96" fmla="*/ 445770 w 445770"/>
                  <a:gd name="T97" fmla="*/ 246888 h 449770"/>
                  <a:gd name="T98" fmla="*/ 445770 w 445770"/>
                  <a:gd name="T99" fmla="*/ 209740 h 449770"/>
                  <a:gd name="T100" fmla="*/ 423481 w 445770"/>
                  <a:gd name="T101" fmla="*/ 186880 h 44977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445770" h="449770">
                    <a:moveTo>
                      <a:pt x="423481" y="186880"/>
                    </a:moveTo>
                    <a:cubicBezTo>
                      <a:pt x="405765" y="186880"/>
                      <a:pt x="382905" y="186880"/>
                      <a:pt x="374904" y="186880"/>
                    </a:cubicBezTo>
                    <a:cubicBezTo>
                      <a:pt x="371475" y="174308"/>
                      <a:pt x="366903" y="161734"/>
                      <a:pt x="360616" y="150304"/>
                    </a:cubicBezTo>
                    <a:lnTo>
                      <a:pt x="394906" y="116014"/>
                    </a:lnTo>
                    <a:cubicBezTo>
                      <a:pt x="394906" y="116014"/>
                      <a:pt x="412051" y="97155"/>
                      <a:pt x="394906" y="80010"/>
                    </a:cubicBezTo>
                    <a:cubicBezTo>
                      <a:pt x="377761" y="62865"/>
                      <a:pt x="368618" y="53721"/>
                      <a:pt x="368618" y="53721"/>
                    </a:cubicBezTo>
                    <a:cubicBezTo>
                      <a:pt x="368618" y="53721"/>
                      <a:pt x="351473" y="38290"/>
                      <a:pt x="336042" y="53721"/>
                    </a:cubicBezTo>
                    <a:cubicBezTo>
                      <a:pt x="322326" y="67437"/>
                      <a:pt x="304609" y="85153"/>
                      <a:pt x="300609" y="89154"/>
                    </a:cubicBezTo>
                    <a:cubicBezTo>
                      <a:pt x="290894" y="83439"/>
                      <a:pt x="280606" y="78867"/>
                      <a:pt x="269176" y="75438"/>
                    </a:cubicBezTo>
                    <a:lnTo>
                      <a:pt x="269748" y="75438"/>
                    </a:lnTo>
                    <a:lnTo>
                      <a:pt x="269748" y="25146"/>
                    </a:lnTo>
                    <a:cubicBezTo>
                      <a:pt x="269748" y="25146"/>
                      <a:pt x="268605" y="0"/>
                      <a:pt x="244602" y="0"/>
                    </a:cubicBezTo>
                    <a:cubicBezTo>
                      <a:pt x="220028" y="0"/>
                      <a:pt x="207454" y="0"/>
                      <a:pt x="207454" y="0"/>
                    </a:cubicBezTo>
                    <a:cubicBezTo>
                      <a:pt x="207454" y="0"/>
                      <a:pt x="184594" y="1143"/>
                      <a:pt x="184594" y="22860"/>
                    </a:cubicBezTo>
                    <a:cubicBezTo>
                      <a:pt x="184594" y="42291"/>
                      <a:pt x="184594" y="68008"/>
                      <a:pt x="184594" y="73152"/>
                    </a:cubicBezTo>
                    <a:cubicBezTo>
                      <a:pt x="173164" y="76009"/>
                      <a:pt x="162306" y="80010"/>
                      <a:pt x="152019" y="85725"/>
                    </a:cubicBezTo>
                    <a:lnTo>
                      <a:pt x="116586" y="50292"/>
                    </a:lnTo>
                    <a:cubicBezTo>
                      <a:pt x="116586" y="50292"/>
                      <a:pt x="97726" y="33147"/>
                      <a:pt x="80581" y="50292"/>
                    </a:cubicBezTo>
                    <a:cubicBezTo>
                      <a:pt x="63436" y="67437"/>
                      <a:pt x="54293" y="76581"/>
                      <a:pt x="54293" y="76581"/>
                    </a:cubicBezTo>
                    <a:cubicBezTo>
                      <a:pt x="54293" y="76581"/>
                      <a:pt x="38862" y="93726"/>
                      <a:pt x="54293" y="109157"/>
                    </a:cubicBezTo>
                    <a:cubicBezTo>
                      <a:pt x="67437" y="122301"/>
                      <a:pt x="84010" y="138874"/>
                      <a:pt x="89154" y="144018"/>
                    </a:cubicBezTo>
                    <a:cubicBezTo>
                      <a:pt x="83439" y="153733"/>
                      <a:pt x="78295" y="164020"/>
                      <a:pt x="74866" y="174879"/>
                    </a:cubicBezTo>
                    <a:lnTo>
                      <a:pt x="25146" y="174879"/>
                    </a:lnTo>
                    <a:cubicBezTo>
                      <a:pt x="25146" y="174879"/>
                      <a:pt x="0" y="176022"/>
                      <a:pt x="0" y="200025"/>
                    </a:cubicBezTo>
                    <a:cubicBezTo>
                      <a:pt x="0" y="224028"/>
                      <a:pt x="0" y="237173"/>
                      <a:pt x="0" y="237173"/>
                    </a:cubicBezTo>
                    <a:cubicBezTo>
                      <a:pt x="0" y="237173"/>
                      <a:pt x="1143" y="260033"/>
                      <a:pt x="22860" y="260033"/>
                    </a:cubicBezTo>
                    <a:cubicBezTo>
                      <a:pt x="40005" y="260033"/>
                      <a:pt x="62294" y="260033"/>
                      <a:pt x="70866" y="260033"/>
                    </a:cubicBezTo>
                    <a:cubicBezTo>
                      <a:pt x="73724" y="273177"/>
                      <a:pt x="78867" y="285750"/>
                      <a:pt x="85154" y="297180"/>
                    </a:cubicBezTo>
                    <a:lnTo>
                      <a:pt x="51435" y="330898"/>
                    </a:lnTo>
                    <a:cubicBezTo>
                      <a:pt x="51435" y="330898"/>
                      <a:pt x="34290" y="349758"/>
                      <a:pt x="51435" y="366903"/>
                    </a:cubicBezTo>
                    <a:cubicBezTo>
                      <a:pt x="68580" y="384048"/>
                      <a:pt x="77724" y="393192"/>
                      <a:pt x="77724" y="393192"/>
                    </a:cubicBezTo>
                    <a:cubicBezTo>
                      <a:pt x="77724" y="393192"/>
                      <a:pt x="94869" y="408623"/>
                      <a:pt x="110299" y="393192"/>
                    </a:cubicBezTo>
                    <a:cubicBezTo>
                      <a:pt x="122301" y="381190"/>
                      <a:pt x="137731" y="365760"/>
                      <a:pt x="144018" y="359473"/>
                    </a:cubicBezTo>
                    <a:cubicBezTo>
                      <a:pt x="155448" y="366332"/>
                      <a:pt x="168021" y="371475"/>
                      <a:pt x="181165" y="375475"/>
                    </a:cubicBezTo>
                    <a:lnTo>
                      <a:pt x="181165" y="424624"/>
                    </a:lnTo>
                    <a:cubicBezTo>
                      <a:pt x="181165" y="424624"/>
                      <a:pt x="182309" y="449770"/>
                      <a:pt x="206311" y="449770"/>
                    </a:cubicBezTo>
                    <a:cubicBezTo>
                      <a:pt x="230886" y="449770"/>
                      <a:pt x="243459" y="449770"/>
                      <a:pt x="243459" y="449770"/>
                    </a:cubicBezTo>
                    <a:cubicBezTo>
                      <a:pt x="243459" y="449770"/>
                      <a:pt x="266319" y="448628"/>
                      <a:pt x="266319" y="426910"/>
                    </a:cubicBezTo>
                    <a:cubicBezTo>
                      <a:pt x="266319" y="405193"/>
                      <a:pt x="266319" y="375475"/>
                      <a:pt x="266319" y="375475"/>
                    </a:cubicBezTo>
                    <a:lnTo>
                      <a:pt x="265748" y="375475"/>
                    </a:lnTo>
                    <a:cubicBezTo>
                      <a:pt x="276606" y="372618"/>
                      <a:pt x="286321" y="368046"/>
                      <a:pt x="296037" y="363474"/>
                    </a:cubicBezTo>
                    <a:lnTo>
                      <a:pt x="329184" y="396621"/>
                    </a:lnTo>
                    <a:cubicBezTo>
                      <a:pt x="329184" y="396621"/>
                      <a:pt x="348044" y="413766"/>
                      <a:pt x="365189" y="396621"/>
                    </a:cubicBezTo>
                    <a:cubicBezTo>
                      <a:pt x="382334" y="379476"/>
                      <a:pt x="391478" y="370332"/>
                      <a:pt x="391478" y="370332"/>
                    </a:cubicBezTo>
                    <a:cubicBezTo>
                      <a:pt x="391478" y="370332"/>
                      <a:pt x="406908" y="353187"/>
                      <a:pt x="391478" y="337757"/>
                    </a:cubicBezTo>
                    <a:cubicBezTo>
                      <a:pt x="379476" y="325755"/>
                      <a:pt x="364045" y="310324"/>
                      <a:pt x="357759" y="304038"/>
                    </a:cubicBezTo>
                    <a:cubicBezTo>
                      <a:pt x="363474" y="294323"/>
                      <a:pt x="368618" y="283464"/>
                      <a:pt x="372046" y="272034"/>
                    </a:cubicBezTo>
                    <a:lnTo>
                      <a:pt x="420624" y="272034"/>
                    </a:lnTo>
                    <a:cubicBezTo>
                      <a:pt x="420624" y="272034"/>
                      <a:pt x="445770" y="270891"/>
                      <a:pt x="445770" y="246888"/>
                    </a:cubicBezTo>
                    <a:cubicBezTo>
                      <a:pt x="445770" y="222885"/>
                      <a:pt x="445770" y="209740"/>
                      <a:pt x="445770" y="209740"/>
                    </a:cubicBezTo>
                    <a:cubicBezTo>
                      <a:pt x="445770" y="209740"/>
                      <a:pt x="445199" y="186880"/>
                      <a:pt x="423481" y="186880"/>
                    </a:cubicBezTo>
                    <a:close/>
                  </a:path>
                </a:pathLst>
              </a:custGeom>
              <a:noFill/>
              <a:ln w="29032" cap="rnd">
                <a:solidFill>
                  <a:schemeClr val="bg1"/>
                </a:solidFill>
                <a:prstDash val="solid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16129" tIns="58064" rIns="116129" bIns="58064" anchor="ctr"/>
              <a:lstStyle/>
              <a:p>
                <a:endParaRPr lang="zh-CN" altLang="en-US" sz="2285" dirty="0">
                  <a:cs typeface="思源宋体 CN ExtraLight" panose="02020200000000000000" pitchFamily="18" charset="-122"/>
                </a:endParaRPr>
              </a:p>
            </p:txBody>
          </p:sp>
        </p:grpSp>
        <p:grpSp>
          <p:nvGrpSpPr>
            <p:cNvPr id="62" name="组合"/>
            <p:cNvGrpSpPr/>
            <p:nvPr/>
          </p:nvGrpSpPr>
          <p:grpSpPr>
            <a:xfrm>
              <a:off x="6762206" y="4314092"/>
              <a:ext cx="651208" cy="604837"/>
              <a:chOff x="8759776" y="3745654"/>
              <a:chExt cx="651208" cy="604837"/>
            </a:xfrm>
          </p:grpSpPr>
          <p:sp>
            <p:nvSpPr>
              <p:cNvPr id="63" name="任意多边形: 形状 5347"/>
              <p:cNvSpPr/>
              <p:nvPr/>
            </p:nvSpPr>
            <p:spPr bwMode="auto">
              <a:xfrm>
                <a:off x="8759776" y="4122670"/>
                <a:ext cx="227821" cy="227821"/>
              </a:xfrm>
              <a:custGeom>
                <a:avLst/>
                <a:gdLst>
                  <a:gd name="T0" fmla="*/ 178475 w 179213"/>
                  <a:gd name="T1" fmla="*/ 77898 h 179227"/>
                  <a:gd name="T2" fmla="*/ 77891 w 179213"/>
                  <a:gd name="T3" fmla="*/ 178482 h 179227"/>
                  <a:gd name="T4" fmla="*/ 738 w 179213"/>
                  <a:gd name="T5" fmla="*/ 101330 h 179227"/>
                  <a:gd name="T6" fmla="*/ 101322 w 179213"/>
                  <a:gd name="T7" fmla="*/ 746 h 179227"/>
                  <a:gd name="T8" fmla="*/ 178475 w 179213"/>
                  <a:gd name="T9" fmla="*/ 77898 h 1792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9213" h="179227">
                    <a:moveTo>
                      <a:pt x="178475" y="77898"/>
                    </a:moveTo>
                    <a:cubicBezTo>
                      <a:pt x="185904" y="136762"/>
                      <a:pt x="136184" y="185912"/>
                      <a:pt x="77891" y="178482"/>
                    </a:cubicBezTo>
                    <a:cubicBezTo>
                      <a:pt x="37886" y="173339"/>
                      <a:pt x="5310" y="141335"/>
                      <a:pt x="738" y="101330"/>
                    </a:cubicBezTo>
                    <a:cubicBezTo>
                      <a:pt x="-6691" y="42465"/>
                      <a:pt x="43029" y="-6684"/>
                      <a:pt x="101322" y="746"/>
                    </a:cubicBezTo>
                    <a:cubicBezTo>
                      <a:pt x="140756" y="5889"/>
                      <a:pt x="173331" y="37893"/>
                      <a:pt x="178475" y="77898"/>
                    </a:cubicBezTo>
                    <a:close/>
                  </a:path>
                </a:pathLst>
              </a:custGeom>
              <a:noFill/>
              <a:ln w="29032" cap="flat">
                <a:solidFill>
                  <a:schemeClr val="bg1"/>
                </a:solidFill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16129" tIns="58064" rIns="116129" bIns="58064" anchor="ctr"/>
              <a:lstStyle/>
              <a:p>
                <a:endParaRPr lang="zh-CN" altLang="en-US" sz="2285" dirty="0"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64" name="任意多边形: 形状 5348"/>
              <p:cNvSpPr/>
              <p:nvPr/>
            </p:nvSpPr>
            <p:spPr bwMode="auto">
              <a:xfrm>
                <a:off x="9076306" y="3820251"/>
                <a:ext cx="179436" cy="179434"/>
              </a:xfrm>
              <a:custGeom>
                <a:avLst/>
                <a:gdLst>
                  <a:gd name="T0" fmla="*/ 141149 w 141708"/>
                  <a:gd name="T1" fmla="*/ 61812 h 141911"/>
                  <a:gd name="T2" fmla="*/ 61710 w 141708"/>
                  <a:gd name="T3" fmla="*/ 141250 h 141911"/>
                  <a:gd name="T4" fmla="*/ 560 w 141708"/>
                  <a:gd name="T5" fmla="*/ 80100 h 141911"/>
                  <a:gd name="T6" fmla="*/ 79998 w 141708"/>
                  <a:gd name="T7" fmla="*/ 662 h 141911"/>
                  <a:gd name="T8" fmla="*/ 141149 w 141708"/>
                  <a:gd name="T9" fmla="*/ 61812 h 1419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1708" h="141911">
                    <a:moveTo>
                      <a:pt x="141149" y="61812"/>
                    </a:moveTo>
                    <a:cubicBezTo>
                      <a:pt x="146864" y="108103"/>
                      <a:pt x="108001" y="147537"/>
                      <a:pt x="61710" y="141250"/>
                    </a:cubicBezTo>
                    <a:cubicBezTo>
                      <a:pt x="30277" y="137250"/>
                      <a:pt x="4560" y="111532"/>
                      <a:pt x="560" y="80100"/>
                    </a:cubicBezTo>
                    <a:cubicBezTo>
                      <a:pt x="-5155" y="33808"/>
                      <a:pt x="33706" y="-5625"/>
                      <a:pt x="79998" y="662"/>
                    </a:cubicBezTo>
                    <a:cubicBezTo>
                      <a:pt x="112002" y="4662"/>
                      <a:pt x="137148" y="29808"/>
                      <a:pt x="141149" y="61812"/>
                    </a:cubicBezTo>
                    <a:close/>
                  </a:path>
                </a:pathLst>
              </a:custGeom>
              <a:noFill/>
              <a:ln w="29032" cap="rnd">
                <a:solidFill>
                  <a:schemeClr val="bg1"/>
                </a:solidFill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16129" tIns="58064" rIns="116129" bIns="58064" anchor="ctr"/>
              <a:lstStyle/>
              <a:p>
                <a:endParaRPr lang="zh-CN" altLang="en-US" sz="2285" dirty="0"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65" name="任意多边形: 形状 5349"/>
              <p:cNvSpPr/>
              <p:nvPr/>
            </p:nvSpPr>
            <p:spPr bwMode="auto">
              <a:xfrm>
                <a:off x="9249694" y="4156943"/>
                <a:ext cx="161290" cy="161290"/>
              </a:xfrm>
              <a:custGeom>
                <a:avLst/>
                <a:gdLst>
                  <a:gd name="T0" fmla="*/ 126561 w 127391"/>
                  <a:gd name="T1" fmla="*/ 52827 h 127370"/>
                  <a:gd name="T2" fmla="*/ 52838 w 127391"/>
                  <a:gd name="T3" fmla="*/ 126550 h 127370"/>
                  <a:gd name="T4" fmla="*/ 831 w 127391"/>
                  <a:gd name="T5" fmla="*/ 74544 h 127370"/>
                  <a:gd name="T6" fmla="*/ 74554 w 127391"/>
                  <a:gd name="T7" fmla="*/ 820 h 127370"/>
                  <a:gd name="T8" fmla="*/ 126561 w 127391"/>
                  <a:gd name="T9" fmla="*/ 52827 h 1273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7391" h="127370">
                    <a:moveTo>
                      <a:pt x="126561" y="52827"/>
                    </a:moveTo>
                    <a:cubicBezTo>
                      <a:pt x="133419" y="96261"/>
                      <a:pt x="96843" y="133408"/>
                      <a:pt x="52838" y="126550"/>
                    </a:cubicBezTo>
                    <a:cubicBezTo>
                      <a:pt x="26548" y="121978"/>
                      <a:pt x="5403" y="100833"/>
                      <a:pt x="831" y="74544"/>
                    </a:cubicBezTo>
                    <a:cubicBezTo>
                      <a:pt x="-6027" y="31110"/>
                      <a:pt x="30549" y="-6038"/>
                      <a:pt x="74554" y="820"/>
                    </a:cubicBezTo>
                    <a:cubicBezTo>
                      <a:pt x="101415" y="4821"/>
                      <a:pt x="122560" y="26538"/>
                      <a:pt x="126561" y="52827"/>
                    </a:cubicBezTo>
                    <a:close/>
                  </a:path>
                </a:pathLst>
              </a:custGeom>
              <a:noFill/>
              <a:ln w="29032" cap="rnd">
                <a:solidFill>
                  <a:schemeClr val="bg1"/>
                </a:solidFill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16129" tIns="58064" rIns="116129" bIns="58064" anchor="ctr"/>
              <a:lstStyle/>
              <a:p>
                <a:endParaRPr lang="zh-CN" altLang="en-US" sz="2285" dirty="0"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66" name="任意多边形: 形状 5350"/>
              <p:cNvSpPr/>
              <p:nvPr/>
            </p:nvSpPr>
            <p:spPr bwMode="auto">
              <a:xfrm>
                <a:off x="8951307" y="3951299"/>
                <a:ext cx="131049" cy="193548"/>
              </a:xfrm>
              <a:custGeom>
                <a:avLst/>
                <a:gdLst>
                  <a:gd name="T0" fmla="*/ 0 w 102298"/>
                  <a:gd name="T1" fmla="*/ 152019 h 152019"/>
                  <a:gd name="T2" fmla="*/ 102299 w 102298"/>
                  <a:gd name="T3" fmla="*/ 0 h 15201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02298" h="152019">
                    <a:moveTo>
                      <a:pt x="0" y="152019"/>
                    </a:moveTo>
                    <a:lnTo>
                      <a:pt x="102299" y="0"/>
                    </a:lnTo>
                  </a:path>
                </a:pathLst>
              </a:custGeom>
              <a:noFill/>
              <a:ln w="29032" cap="rnd">
                <a:solidFill>
                  <a:schemeClr val="bg1"/>
                </a:solidFill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16129" tIns="58064" rIns="116129" bIns="58064" anchor="ctr"/>
              <a:lstStyle/>
              <a:p>
                <a:endParaRPr lang="zh-CN" altLang="en-US" sz="2285" dirty="0"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67" name="任意多边形: 形状 5351"/>
              <p:cNvSpPr/>
              <p:nvPr/>
            </p:nvSpPr>
            <p:spPr bwMode="auto">
              <a:xfrm>
                <a:off x="9219453" y="3985573"/>
                <a:ext cx="74596" cy="171370"/>
              </a:xfrm>
              <a:custGeom>
                <a:avLst/>
                <a:gdLst>
                  <a:gd name="T0" fmla="*/ 58864 w 58864"/>
                  <a:gd name="T1" fmla="*/ 134303 h 134302"/>
                  <a:gd name="T2" fmla="*/ 0 w 58864"/>
                  <a:gd name="T3" fmla="*/ 0 h 13430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8864" h="134302">
                    <a:moveTo>
                      <a:pt x="58864" y="134303"/>
                    </a:moveTo>
                    <a:lnTo>
                      <a:pt x="0" y="0"/>
                    </a:lnTo>
                  </a:path>
                </a:pathLst>
              </a:custGeom>
              <a:noFill/>
              <a:ln w="29032" cap="rnd">
                <a:solidFill>
                  <a:schemeClr val="bg1"/>
                </a:solidFill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16129" tIns="58064" rIns="116129" bIns="58064" anchor="ctr"/>
              <a:lstStyle/>
              <a:p>
                <a:endParaRPr lang="zh-CN" altLang="en-US" sz="2285" dirty="0"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68" name="任意多边形: 形状 5352"/>
              <p:cNvSpPr/>
              <p:nvPr/>
            </p:nvSpPr>
            <p:spPr bwMode="auto">
              <a:xfrm>
                <a:off x="8981550" y="3745654"/>
                <a:ext cx="120967" cy="147178"/>
              </a:xfrm>
              <a:custGeom>
                <a:avLst/>
                <a:gdLst>
                  <a:gd name="T0" fmla="*/ 1161 w 96601"/>
                  <a:gd name="T1" fmla="*/ 117158 h 117157"/>
                  <a:gd name="T2" fmla="*/ 96601 w 96601"/>
                  <a:gd name="T3" fmla="*/ 0 h 117157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96601" h="117157">
                    <a:moveTo>
                      <a:pt x="1161" y="117158"/>
                    </a:moveTo>
                    <a:cubicBezTo>
                      <a:pt x="1161" y="117158"/>
                      <a:pt x="-17699" y="0"/>
                      <a:pt x="96601" y="0"/>
                    </a:cubicBezTo>
                  </a:path>
                </a:pathLst>
              </a:custGeom>
              <a:noFill/>
              <a:ln w="29032" cap="rnd">
                <a:solidFill>
                  <a:schemeClr val="bg1"/>
                </a:solidFill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16129" tIns="58064" rIns="116129" bIns="58064" anchor="ctr"/>
              <a:lstStyle/>
              <a:p>
                <a:endParaRPr lang="zh-CN" altLang="en-US" sz="2285" dirty="0">
                  <a:cs typeface="思源宋体 CN ExtraLight" panose="02020200000000000000" pitchFamily="18" charset="-122"/>
                </a:endParaRPr>
              </a:p>
            </p:txBody>
          </p:sp>
        </p:grpSp>
        <p:grpSp>
          <p:nvGrpSpPr>
            <p:cNvPr id="69" name="组合"/>
            <p:cNvGrpSpPr/>
            <p:nvPr/>
          </p:nvGrpSpPr>
          <p:grpSpPr>
            <a:xfrm>
              <a:off x="6786928" y="2888721"/>
              <a:ext cx="572579" cy="568548"/>
              <a:chOff x="3552368" y="4963859"/>
              <a:chExt cx="572579" cy="568548"/>
            </a:xfrm>
          </p:grpSpPr>
          <p:sp>
            <p:nvSpPr>
              <p:cNvPr id="70" name="任意多边形: 形状 5370"/>
              <p:cNvSpPr/>
              <p:nvPr/>
            </p:nvSpPr>
            <p:spPr bwMode="auto">
              <a:xfrm>
                <a:off x="3552368" y="5288455"/>
                <a:ext cx="572579" cy="243952"/>
              </a:xfrm>
              <a:custGeom>
                <a:avLst/>
                <a:gdLst>
                  <a:gd name="T0" fmla="*/ 450342 w 450342"/>
                  <a:gd name="T1" fmla="*/ 0 h 192023"/>
                  <a:gd name="T2" fmla="*/ 450342 w 450342"/>
                  <a:gd name="T3" fmla="*/ 137731 h 192023"/>
                  <a:gd name="T4" fmla="*/ 396050 w 450342"/>
                  <a:gd name="T5" fmla="*/ 192024 h 192023"/>
                  <a:gd name="T6" fmla="*/ 54293 w 450342"/>
                  <a:gd name="T7" fmla="*/ 192024 h 192023"/>
                  <a:gd name="T8" fmla="*/ 0 w 450342"/>
                  <a:gd name="T9" fmla="*/ 137731 h 192023"/>
                  <a:gd name="T10" fmla="*/ 0 w 450342"/>
                  <a:gd name="T11" fmla="*/ 0 h 1920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50342" h="192023">
                    <a:moveTo>
                      <a:pt x="450342" y="0"/>
                    </a:moveTo>
                    <a:lnTo>
                      <a:pt x="450342" y="137731"/>
                    </a:lnTo>
                    <a:cubicBezTo>
                      <a:pt x="450342" y="168021"/>
                      <a:pt x="425767" y="192024"/>
                      <a:pt x="396050" y="192024"/>
                    </a:cubicBezTo>
                    <a:lnTo>
                      <a:pt x="54293" y="192024"/>
                    </a:lnTo>
                    <a:cubicBezTo>
                      <a:pt x="24003" y="192024"/>
                      <a:pt x="0" y="167449"/>
                      <a:pt x="0" y="137731"/>
                    </a:cubicBezTo>
                    <a:lnTo>
                      <a:pt x="0" y="0"/>
                    </a:lnTo>
                  </a:path>
                </a:pathLst>
              </a:custGeom>
              <a:noFill/>
              <a:ln w="36290" cap="rnd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16129" tIns="58064" rIns="116129" bIns="58064" anchor="ctr"/>
              <a:lstStyle/>
              <a:p>
                <a:endParaRPr lang="zh-CN" altLang="en-US" sz="2285" dirty="0"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71" name="任意多边形: 形状 5371"/>
              <p:cNvSpPr/>
              <p:nvPr/>
            </p:nvSpPr>
            <p:spPr bwMode="auto">
              <a:xfrm>
                <a:off x="3758013" y="5264261"/>
                <a:ext cx="161290" cy="80645"/>
              </a:xfrm>
              <a:custGeom>
                <a:avLst/>
                <a:gdLst>
                  <a:gd name="T0" fmla="*/ 0 w 127444"/>
                  <a:gd name="T1" fmla="*/ 1143 h 64008"/>
                  <a:gd name="T2" fmla="*/ 63437 w 127444"/>
                  <a:gd name="T3" fmla="*/ 64008 h 64008"/>
                  <a:gd name="T4" fmla="*/ 127444 w 127444"/>
                  <a:gd name="T5" fmla="*/ 0 h 6400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7444" h="64008">
                    <a:moveTo>
                      <a:pt x="0" y="1143"/>
                    </a:moveTo>
                    <a:lnTo>
                      <a:pt x="63437" y="64008"/>
                    </a:lnTo>
                    <a:lnTo>
                      <a:pt x="127444" y="0"/>
                    </a:lnTo>
                  </a:path>
                </a:pathLst>
              </a:custGeom>
              <a:noFill/>
              <a:ln w="36290" cap="rnd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16129" tIns="58064" rIns="116129" bIns="58064" anchor="ctr"/>
              <a:lstStyle/>
              <a:p>
                <a:endParaRPr lang="zh-CN" altLang="en-US" sz="2285" dirty="0"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72" name="任意多边形: 形状 5372"/>
              <p:cNvSpPr/>
              <p:nvPr/>
            </p:nvSpPr>
            <p:spPr bwMode="auto">
              <a:xfrm>
                <a:off x="3838658" y="5163455"/>
                <a:ext cx="8064" cy="181451"/>
              </a:xfrm>
              <a:custGeom>
                <a:avLst/>
                <a:gdLst>
                  <a:gd name="T0" fmla="*/ 0 w 5715"/>
                  <a:gd name="T1" fmla="*/ 0 h 144017"/>
                  <a:gd name="T2" fmla="*/ 0 w 5715"/>
                  <a:gd name="T3" fmla="*/ 144018 h 144017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715" h="144017">
                    <a:moveTo>
                      <a:pt x="0" y="0"/>
                    </a:moveTo>
                    <a:lnTo>
                      <a:pt x="0" y="144018"/>
                    </a:lnTo>
                  </a:path>
                </a:pathLst>
              </a:custGeom>
              <a:noFill/>
              <a:ln w="36290" cap="rnd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16129" tIns="58064" rIns="116129" bIns="58064" anchor="ctr"/>
              <a:lstStyle/>
              <a:p>
                <a:endParaRPr lang="zh-CN" altLang="en-US" sz="2285" dirty="0"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73" name="任意多边形: 形状 5373"/>
              <p:cNvSpPr/>
              <p:nvPr/>
            </p:nvSpPr>
            <p:spPr bwMode="auto">
              <a:xfrm>
                <a:off x="3814464" y="5052569"/>
                <a:ext cx="48387" cy="50402"/>
              </a:xfrm>
              <a:custGeom>
                <a:avLst/>
                <a:gdLst>
                  <a:gd name="T0" fmla="*/ 38862 w 38861"/>
                  <a:gd name="T1" fmla="*/ 19431 h 38861"/>
                  <a:gd name="T2" fmla="*/ 19431 w 38861"/>
                  <a:gd name="T3" fmla="*/ 38862 h 38861"/>
                  <a:gd name="T4" fmla="*/ 0 w 38861"/>
                  <a:gd name="T5" fmla="*/ 19431 h 38861"/>
                  <a:gd name="T6" fmla="*/ 19431 w 38861"/>
                  <a:gd name="T7" fmla="*/ 0 h 38861"/>
                  <a:gd name="T8" fmla="*/ 38862 w 38861"/>
                  <a:gd name="T9" fmla="*/ 19431 h 388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861" h="38861">
                    <a:moveTo>
                      <a:pt x="38862" y="19431"/>
                    </a:moveTo>
                    <a:cubicBezTo>
                      <a:pt x="38862" y="30162"/>
                      <a:pt x="30163" y="38862"/>
                      <a:pt x="19431" y="38862"/>
                    </a:cubicBezTo>
                    <a:cubicBezTo>
                      <a:pt x="8700" y="38862"/>
                      <a:pt x="0" y="30163"/>
                      <a:pt x="0" y="19431"/>
                    </a:cubicBezTo>
                    <a:cubicBezTo>
                      <a:pt x="0" y="8700"/>
                      <a:pt x="8700" y="0"/>
                      <a:pt x="19431" y="0"/>
                    </a:cubicBezTo>
                    <a:cubicBezTo>
                      <a:pt x="30162" y="0"/>
                      <a:pt x="38862" y="8699"/>
                      <a:pt x="38862" y="1943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7258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lIns="116129" tIns="58064" rIns="116129" bIns="58064" anchor="ctr"/>
              <a:lstStyle/>
              <a:p>
                <a:endParaRPr lang="zh-CN" altLang="en-US" sz="2285" dirty="0"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74" name="任意多边形: 形状 5374"/>
              <p:cNvSpPr/>
              <p:nvPr/>
            </p:nvSpPr>
            <p:spPr bwMode="auto">
              <a:xfrm>
                <a:off x="3814464" y="4963859"/>
                <a:ext cx="48387" cy="50402"/>
              </a:xfrm>
              <a:custGeom>
                <a:avLst/>
                <a:gdLst>
                  <a:gd name="T0" fmla="*/ 38862 w 38861"/>
                  <a:gd name="T1" fmla="*/ 19431 h 38861"/>
                  <a:gd name="T2" fmla="*/ 19431 w 38861"/>
                  <a:gd name="T3" fmla="*/ 38862 h 38861"/>
                  <a:gd name="T4" fmla="*/ 0 w 38861"/>
                  <a:gd name="T5" fmla="*/ 19431 h 38861"/>
                  <a:gd name="T6" fmla="*/ 19431 w 38861"/>
                  <a:gd name="T7" fmla="*/ 0 h 38861"/>
                  <a:gd name="T8" fmla="*/ 38862 w 38861"/>
                  <a:gd name="T9" fmla="*/ 19431 h 388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861" h="38861">
                    <a:moveTo>
                      <a:pt x="38862" y="19431"/>
                    </a:moveTo>
                    <a:cubicBezTo>
                      <a:pt x="38862" y="30162"/>
                      <a:pt x="30163" y="38862"/>
                      <a:pt x="19431" y="38862"/>
                    </a:cubicBezTo>
                    <a:cubicBezTo>
                      <a:pt x="8700" y="38862"/>
                      <a:pt x="0" y="30163"/>
                      <a:pt x="0" y="19431"/>
                    </a:cubicBezTo>
                    <a:cubicBezTo>
                      <a:pt x="0" y="8700"/>
                      <a:pt x="8700" y="0"/>
                      <a:pt x="19431" y="0"/>
                    </a:cubicBezTo>
                    <a:cubicBezTo>
                      <a:pt x="30162" y="0"/>
                      <a:pt x="38862" y="8699"/>
                      <a:pt x="38862" y="1943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7258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lIns="116129" tIns="58064" rIns="116129" bIns="58064" anchor="ctr"/>
              <a:lstStyle/>
              <a:p>
                <a:endParaRPr lang="zh-CN" altLang="en-US" sz="2285" dirty="0">
                  <a:cs typeface="思源宋体 CN ExtraLight" panose="02020200000000000000" pitchFamily="18" charset="-122"/>
                </a:endParaRPr>
              </a:p>
            </p:txBody>
          </p:sp>
        </p:grpSp>
      </p:grpSp>
      <p:grpSp>
        <p:nvGrpSpPr>
          <p:cNvPr id="2" name="组合">
            <a:extLst>
              <a:ext uri="{FF2B5EF4-FFF2-40B4-BE49-F238E27FC236}">
                <a16:creationId xmlns:a16="http://schemas.microsoft.com/office/drawing/2014/main" id="{E1CD0023-4EB8-9CFD-441A-8AC57B1FE3FB}"/>
              </a:ext>
            </a:extLst>
          </p:cNvPr>
          <p:cNvGrpSpPr/>
          <p:nvPr/>
        </p:nvGrpSpPr>
        <p:grpSpPr>
          <a:xfrm>
            <a:off x="643335" y="753110"/>
            <a:ext cx="4401026" cy="608965"/>
            <a:chOff x="6096000" y="2172970"/>
            <a:chExt cx="4401026" cy="608965"/>
          </a:xfrm>
        </p:grpSpPr>
        <p:sp>
          <p:nvSpPr>
            <p:cNvPr id="3" name="图形">
              <a:extLst>
                <a:ext uri="{FF2B5EF4-FFF2-40B4-BE49-F238E27FC236}">
                  <a16:creationId xmlns:a16="http://schemas.microsoft.com/office/drawing/2014/main" id="{0DCDFA8A-7AB3-0BFD-B034-B7A63FCD022A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096000" y="2192655"/>
              <a:ext cx="1212850" cy="56959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dirty="0">
                  <a:latin typeface="+mj-ea"/>
                  <a:ea typeface="+mj-ea"/>
                  <a:cs typeface="思源宋体 CN ExtraLight" panose="02020200000000000000" pitchFamily="18" charset="-122"/>
                </a:rPr>
                <a:t>03</a:t>
              </a:r>
              <a:endParaRPr lang="zh-CN" altLang="en-US" sz="28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4" name="图形">
              <a:extLst>
                <a:ext uri="{FF2B5EF4-FFF2-40B4-BE49-F238E27FC236}">
                  <a16:creationId xmlns:a16="http://schemas.microsoft.com/office/drawing/2014/main" id="{993646B9-72C9-A43A-60AF-803FDD816CF4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798786" y="2172970"/>
              <a:ext cx="3698240" cy="60896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444500" dist="38100" algn="l" rotWithShape="0">
                <a:schemeClr val="accent1">
                  <a:lumMod val="50000"/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工作难点分析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"/>
          <p:cNvGrpSpPr/>
          <p:nvPr/>
        </p:nvGrpSpPr>
        <p:grpSpPr>
          <a:xfrm>
            <a:off x="1332857" y="2163531"/>
            <a:ext cx="2466375" cy="3611954"/>
            <a:chOff x="1365250" y="2163531"/>
            <a:chExt cx="2466375" cy="3611954"/>
          </a:xfrm>
        </p:grpSpPr>
        <p:sp>
          <p:nvSpPr>
            <p:cNvPr id="4" name="矩形: 圆角"/>
            <p:cNvSpPr/>
            <p:nvPr>
              <p:custDataLst>
                <p:tags r:id="rId7"/>
              </p:custDataLst>
            </p:nvPr>
          </p:nvSpPr>
          <p:spPr>
            <a:xfrm>
              <a:off x="1994291" y="2163531"/>
              <a:ext cx="1208294" cy="120231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8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5" name="矩形: 圆顶角"/>
            <p:cNvSpPr/>
            <p:nvPr>
              <p:custDataLst>
                <p:tags r:id="rId8"/>
              </p:custDataLst>
            </p:nvPr>
          </p:nvSpPr>
          <p:spPr>
            <a:xfrm>
              <a:off x="1365250" y="2452463"/>
              <a:ext cx="2466375" cy="3323022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84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47700" algn="ctr" rotWithShape="0">
                <a:schemeClr val="bg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24" tIns="38862" rIns="77724" bIns="38862" rtlCol="0" anchor="ctr"/>
            <a:lstStyle/>
            <a:p>
              <a:pPr algn="ctr"/>
              <a:endParaRPr lang="zh-CN" altLang="en-US" sz="1530" dirty="0">
                <a:cs typeface="+mn-ea"/>
                <a:sym typeface="+mn-lt"/>
              </a:endParaRPr>
            </a:p>
          </p:txBody>
        </p:sp>
        <p:sp>
          <p:nvSpPr>
            <p:cNvPr id="27" name="文本框"/>
            <p:cNvSpPr txBox="1"/>
            <p:nvPr/>
          </p:nvSpPr>
          <p:spPr bwMode="auto">
            <a:xfrm>
              <a:off x="1520222" y="4051033"/>
              <a:ext cx="2156430" cy="846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  <p:sp>
          <p:nvSpPr>
            <p:cNvPr id="28" name="矩形"/>
            <p:cNvSpPr/>
            <p:nvPr/>
          </p:nvSpPr>
          <p:spPr bwMode="auto">
            <a:xfrm>
              <a:off x="1737219" y="3052237"/>
              <a:ext cx="17224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cxnSp>
          <p:nvCxnSpPr>
            <p:cNvPr id="35" name="直接连接符"/>
            <p:cNvCxnSpPr/>
            <p:nvPr/>
          </p:nvCxnSpPr>
          <p:spPr>
            <a:xfrm>
              <a:off x="2379997" y="3741828"/>
              <a:ext cx="436880" cy="0"/>
            </a:xfrm>
            <a:prstGeom prst="line">
              <a:avLst/>
            </a:prstGeom>
            <a:ln w="12700"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"/>
          <p:cNvGrpSpPr/>
          <p:nvPr/>
        </p:nvGrpSpPr>
        <p:grpSpPr>
          <a:xfrm>
            <a:off x="4862813" y="2163531"/>
            <a:ext cx="2466375" cy="3611954"/>
            <a:chOff x="4862812" y="2163531"/>
            <a:chExt cx="2466375" cy="3611954"/>
          </a:xfrm>
        </p:grpSpPr>
        <p:sp>
          <p:nvSpPr>
            <p:cNvPr id="39" name="矩形: 圆角"/>
            <p:cNvSpPr/>
            <p:nvPr>
              <p:custDataLst>
                <p:tags r:id="rId5"/>
              </p:custDataLst>
            </p:nvPr>
          </p:nvSpPr>
          <p:spPr>
            <a:xfrm>
              <a:off x="5491853" y="2163531"/>
              <a:ext cx="1208294" cy="120231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7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96570" dist="172720" dir="5400000" sx="92000" sy="92000" algn="ctr" rotWithShape="0">
                <a:schemeClr val="accent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24" tIns="38862" rIns="77724" bIns="38862" rtlCol="0" anchor="ctr"/>
            <a:lstStyle/>
            <a:p>
              <a:pPr algn="ctr"/>
              <a:endParaRPr lang="zh-CN" altLang="en-US" sz="1700" dirty="0">
                <a:ea typeface="思源宋体 CN Light" panose="02020300000000000000" pitchFamily="18" charset="-122"/>
                <a:cs typeface="思源宋体 CN ExtraLight" panose="02020200000000000000" pitchFamily="18" charset="-122"/>
              </a:endParaRPr>
            </a:p>
          </p:txBody>
        </p:sp>
        <p:sp>
          <p:nvSpPr>
            <p:cNvPr id="40" name="矩形: 圆顶角"/>
            <p:cNvSpPr/>
            <p:nvPr>
              <p:custDataLst>
                <p:tags r:id="rId6"/>
              </p:custDataLst>
            </p:nvPr>
          </p:nvSpPr>
          <p:spPr>
            <a:xfrm>
              <a:off x="4862812" y="2452463"/>
              <a:ext cx="2466375" cy="3323022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84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47700" algn="ctr" rotWithShape="0">
                <a:schemeClr val="bg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24" tIns="38862" rIns="77724" bIns="38862" rtlCol="0" anchor="ctr"/>
            <a:lstStyle/>
            <a:p>
              <a:pPr algn="ctr"/>
              <a:endParaRPr lang="zh-CN" altLang="en-US" sz="1530" dirty="0">
                <a:cs typeface="+mn-ea"/>
                <a:sym typeface="+mn-lt"/>
              </a:endParaRPr>
            </a:p>
          </p:txBody>
        </p:sp>
        <p:sp>
          <p:nvSpPr>
            <p:cNvPr id="41" name="文本框"/>
            <p:cNvSpPr txBox="1"/>
            <p:nvPr/>
          </p:nvSpPr>
          <p:spPr bwMode="auto">
            <a:xfrm>
              <a:off x="5017784" y="4051033"/>
              <a:ext cx="2156430" cy="846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  <p:sp>
          <p:nvSpPr>
            <p:cNvPr id="42" name="矩形"/>
            <p:cNvSpPr/>
            <p:nvPr/>
          </p:nvSpPr>
          <p:spPr bwMode="auto">
            <a:xfrm>
              <a:off x="5234781" y="3052237"/>
              <a:ext cx="17224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cxnSp>
          <p:nvCxnSpPr>
            <p:cNvPr id="43" name="直接连接符"/>
            <p:cNvCxnSpPr/>
            <p:nvPr/>
          </p:nvCxnSpPr>
          <p:spPr>
            <a:xfrm>
              <a:off x="5877559" y="3741828"/>
              <a:ext cx="436880" cy="0"/>
            </a:xfrm>
            <a:prstGeom prst="line">
              <a:avLst/>
            </a:prstGeom>
            <a:ln w="12700"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"/>
          <p:cNvGrpSpPr/>
          <p:nvPr/>
        </p:nvGrpSpPr>
        <p:grpSpPr>
          <a:xfrm>
            <a:off x="8392769" y="2163531"/>
            <a:ext cx="2466375" cy="3611954"/>
            <a:chOff x="8425162" y="2163531"/>
            <a:chExt cx="2466375" cy="3611954"/>
          </a:xfrm>
        </p:grpSpPr>
        <p:sp>
          <p:nvSpPr>
            <p:cNvPr id="45" name="矩形: 圆角"/>
            <p:cNvSpPr/>
            <p:nvPr>
              <p:custDataLst>
                <p:tags r:id="rId3"/>
              </p:custDataLst>
            </p:nvPr>
          </p:nvSpPr>
          <p:spPr>
            <a:xfrm>
              <a:off x="9054203" y="2163531"/>
              <a:ext cx="1208294" cy="120231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8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46" name="矩形: 圆顶角"/>
            <p:cNvSpPr/>
            <p:nvPr>
              <p:custDataLst>
                <p:tags r:id="rId4"/>
              </p:custDataLst>
            </p:nvPr>
          </p:nvSpPr>
          <p:spPr>
            <a:xfrm>
              <a:off x="8425162" y="2452463"/>
              <a:ext cx="2466375" cy="3323022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84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47700" algn="ctr" rotWithShape="0">
                <a:schemeClr val="bg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24" tIns="38862" rIns="77724" bIns="38862" rtlCol="0" anchor="ctr"/>
            <a:lstStyle/>
            <a:p>
              <a:pPr algn="ctr"/>
              <a:endParaRPr lang="zh-CN" altLang="en-US" sz="1530" dirty="0">
                <a:cs typeface="+mn-ea"/>
                <a:sym typeface="+mn-lt"/>
              </a:endParaRPr>
            </a:p>
          </p:txBody>
        </p:sp>
        <p:sp>
          <p:nvSpPr>
            <p:cNvPr id="47" name="文本框"/>
            <p:cNvSpPr txBox="1"/>
            <p:nvPr/>
          </p:nvSpPr>
          <p:spPr bwMode="auto">
            <a:xfrm>
              <a:off x="8580134" y="4051033"/>
              <a:ext cx="2156430" cy="846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  <p:sp>
          <p:nvSpPr>
            <p:cNvPr id="48" name="矩形"/>
            <p:cNvSpPr/>
            <p:nvPr/>
          </p:nvSpPr>
          <p:spPr bwMode="auto">
            <a:xfrm>
              <a:off x="8797131" y="3052237"/>
              <a:ext cx="17224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cxnSp>
          <p:nvCxnSpPr>
            <p:cNvPr id="49" name="直接连接符"/>
            <p:cNvCxnSpPr/>
            <p:nvPr/>
          </p:nvCxnSpPr>
          <p:spPr>
            <a:xfrm>
              <a:off x="9439909" y="3741828"/>
              <a:ext cx="436880" cy="0"/>
            </a:xfrm>
            <a:prstGeom prst="line">
              <a:avLst/>
            </a:prstGeom>
            <a:ln w="12700"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">
            <a:extLst>
              <a:ext uri="{FF2B5EF4-FFF2-40B4-BE49-F238E27FC236}">
                <a16:creationId xmlns:a16="http://schemas.microsoft.com/office/drawing/2014/main" id="{EFC293A9-B19D-EE1C-3C05-BD17635476C9}"/>
              </a:ext>
            </a:extLst>
          </p:cNvPr>
          <p:cNvGrpSpPr/>
          <p:nvPr/>
        </p:nvGrpSpPr>
        <p:grpSpPr>
          <a:xfrm>
            <a:off x="643335" y="753110"/>
            <a:ext cx="4401026" cy="608965"/>
            <a:chOff x="6096000" y="2172970"/>
            <a:chExt cx="4401026" cy="608965"/>
          </a:xfrm>
        </p:grpSpPr>
        <p:sp>
          <p:nvSpPr>
            <p:cNvPr id="3" name="图形">
              <a:extLst>
                <a:ext uri="{FF2B5EF4-FFF2-40B4-BE49-F238E27FC236}">
                  <a16:creationId xmlns:a16="http://schemas.microsoft.com/office/drawing/2014/main" id="{F91EA87A-8CFB-E17C-1B62-8A6D9F46B1A5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096000" y="2192655"/>
              <a:ext cx="1212850" cy="56959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dirty="0">
                  <a:latin typeface="+mj-ea"/>
                  <a:ea typeface="+mj-ea"/>
                  <a:cs typeface="思源宋体 CN ExtraLight" panose="02020200000000000000" pitchFamily="18" charset="-122"/>
                </a:rPr>
                <a:t>03</a:t>
              </a:r>
              <a:endParaRPr lang="zh-CN" altLang="en-US" sz="28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6" name="图形">
              <a:extLst>
                <a:ext uri="{FF2B5EF4-FFF2-40B4-BE49-F238E27FC236}">
                  <a16:creationId xmlns:a16="http://schemas.microsoft.com/office/drawing/2014/main" id="{075C1816-1A13-A137-085F-EEE492D8FE3E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798786" y="2172970"/>
              <a:ext cx="3698240" cy="60896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444500" dist="38100" algn="l" rotWithShape="0">
                <a:schemeClr val="accent1">
                  <a:lumMod val="50000"/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风控应对策列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"/>
          <p:cNvSpPr/>
          <p:nvPr/>
        </p:nvSpPr>
        <p:spPr>
          <a:xfrm>
            <a:off x="7161178" y="1350436"/>
            <a:ext cx="4698164" cy="4395457"/>
          </a:xfrm>
          <a:prstGeom prst="rect">
            <a:avLst/>
          </a:prstGeom>
          <a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思源宋体 CN ExtraLight" panose="02020200000000000000" pitchFamily="18" charset="-122"/>
            </a:endParaRPr>
          </a:p>
        </p:txBody>
      </p:sp>
      <p:sp>
        <p:nvSpPr>
          <p:cNvPr id="44" name="椭圆"/>
          <p:cNvSpPr/>
          <p:nvPr>
            <p:custDataLst>
              <p:tags r:id="rId1"/>
            </p:custDataLst>
          </p:nvPr>
        </p:nvSpPr>
        <p:spPr>
          <a:xfrm rot="5400000">
            <a:off x="4569477" y="939985"/>
            <a:ext cx="328752" cy="3597422"/>
          </a:xfrm>
          <a:prstGeom prst="roundRect">
            <a:avLst>
              <a:gd name="adj" fmla="val 48068"/>
            </a:avLst>
          </a:prstGeom>
          <a:gradFill flip="none" rotWithShape="1">
            <a:gsLst>
              <a:gs pos="0">
                <a:schemeClr val="accent1">
                  <a:lumMod val="68000"/>
                  <a:alpha val="20000"/>
                </a:schemeClr>
              </a:gs>
              <a:gs pos="100000">
                <a:schemeClr val="accent1">
                  <a:lumMod val="93000"/>
                  <a:alpha val="20000"/>
                </a:schemeClr>
              </a:gs>
            </a:gsLst>
            <a:lin ang="2700000" scaled="1"/>
            <a:tileRect/>
          </a:gradFill>
          <a:ln w="8636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179" tIns="31090" rIns="62179" bIns="31090"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endParaRPr lang="id-ID" sz="1400" dirty="0">
              <a:latin typeface="+mj-ea"/>
              <a:ea typeface="+mj-ea"/>
              <a:cs typeface="思源宋体 CN ExtraLight" panose="02020200000000000000" pitchFamily="18" charset="-122"/>
            </a:endParaRPr>
          </a:p>
        </p:txBody>
      </p:sp>
      <p:sp>
        <p:nvSpPr>
          <p:cNvPr id="56" name="矩形"/>
          <p:cNvSpPr/>
          <p:nvPr/>
        </p:nvSpPr>
        <p:spPr bwMode="auto">
          <a:xfrm flipH="1">
            <a:off x="5281479" y="2630972"/>
            <a:ext cx="52718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1400" kern="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思源宋体 CN ExtraLight" panose="02020200000000000000" pitchFamily="18" charset="-122"/>
              </a:rPr>
              <a:t>70%</a:t>
            </a:r>
            <a:endParaRPr lang="zh-CN" altLang="en-US" sz="1400" kern="0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思源宋体 CN ExtraLight" panose="02020200000000000000" pitchFamily="18" charset="-122"/>
            </a:endParaRPr>
          </a:p>
        </p:txBody>
      </p:sp>
      <p:grpSp>
        <p:nvGrpSpPr>
          <p:cNvPr id="79" name="组合"/>
          <p:cNvGrpSpPr/>
          <p:nvPr/>
        </p:nvGrpSpPr>
        <p:grpSpPr>
          <a:xfrm>
            <a:off x="905019" y="2171700"/>
            <a:ext cx="1730528" cy="862013"/>
            <a:chOff x="612919" y="2171700"/>
            <a:chExt cx="1730528" cy="862013"/>
          </a:xfrm>
        </p:grpSpPr>
        <p:sp>
          <p:nvSpPr>
            <p:cNvPr id="50" name="对话气泡: 圆角矩形 49"/>
            <p:cNvSpPr/>
            <p:nvPr/>
          </p:nvSpPr>
          <p:spPr>
            <a:xfrm>
              <a:off x="616638" y="2171700"/>
              <a:ext cx="1723091" cy="862013"/>
            </a:xfrm>
            <a:prstGeom prst="wedgeRoundRectCallout">
              <a:avLst>
                <a:gd name="adj1" fmla="val 58487"/>
                <a:gd name="adj2" fmla="val -19319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419100" sx="102000" sy="102000" algn="ctr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46" name="矩形"/>
            <p:cNvSpPr/>
            <p:nvPr/>
          </p:nvSpPr>
          <p:spPr bwMode="auto">
            <a:xfrm flipH="1">
              <a:off x="612919" y="2371874"/>
              <a:ext cx="173052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</p:grpSp>
      <p:sp>
        <p:nvSpPr>
          <p:cNvPr id="52" name="矩形"/>
          <p:cNvSpPr/>
          <p:nvPr/>
        </p:nvSpPr>
        <p:spPr bwMode="auto">
          <a:xfrm flipH="1">
            <a:off x="3591024" y="2302340"/>
            <a:ext cx="44563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kern="0" dirty="0">
                <a:latin typeface="+mn-ea"/>
                <a:cs typeface="思源宋体 CN ExtraLight" panose="02020200000000000000" pitchFamily="18" charset="-122"/>
              </a:rPr>
              <a:t>XX</a:t>
            </a:r>
            <a:r>
              <a:rPr lang="zh-CN" altLang="en-US" sz="1400" kern="0" dirty="0">
                <a:latin typeface="+mn-ea"/>
                <a:cs typeface="思源宋体 CN ExtraLight" panose="02020200000000000000" pitchFamily="18" charset="-122"/>
              </a:rPr>
              <a:t>月</a:t>
            </a:r>
          </a:p>
        </p:txBody>
      </p:sp>
      <p:sp>
        <p:nvSpPr>
          <p:cNvPr id="54" name="矩形"/>
          <p:cNvSpPr/>
          <p:nvPr/>
        </p:nvSpPr>
        <p:spPr bwMode="auto">
          <a:xfrm flipH="1">
            <a:off x="5281479" y="2302340"/>
            <a:ext cx="44563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kern="0" dirty="0">
                <a:latin typeface="+mn-ea"/>
                <a:cs typeface="思源宋体 CN ExtraLight" panose="02020200000000000000" pitchFamily="18" charset="-122"/>
              </a:rPr>
              <a:t>XX</a:t>
            </a:r>
            <a:r>
              <a:rPr lang="zh-CN" altLang="en-US" sz="1400" kern="0" dirty="0">
                <a:latin typeface="+mn-ea"/>
                <a:cs typeface="思源宋体 CN ExtraLight" panose="02020200000000000000" pitchFamily="18" charset="-122"/>
              </a:rPr>
              <a:t>月</a:t>
            </a:r>
          </a:p>
        </p:txBody>
      </p:sp>
      <p:grpSp>
        <p:nvGrpSpPr>
          <p:cNvPr id="57" name="组合"/>
          <p:cNvGrpSpPr/>
          <p:nvPr/>
        </p:nvGrpSpPr>
        <p:grpSpPr>
          <a:xfrm>
            <a:off x="2935141" y="2574320"/>
            <a:ext cx="1757401" cy="328752"/>
            <a:chOff x="1088878" y="2786876"/>
            <a:chExt cx="1757401" cy="328752"/>
          </a:xfrm>
        </p:grpSpPr>
        <p:sp>
          <p:nvSpPr>
            <p:cNvPr id="20" name="椭圆"/>
            <p:cNvSpPr/>
            <p:nvPr>
              <p:custDataLst>
                <p:tags r:id="rId8"/>
              </p:custDataLst>
            </p:nvPr>
          </p:nvSpPr>
          <p:spPr>
            <a:xfrm rot="5400000">
              <a:off x="1803203" y="2072551"/>
              <a:ext cx="328752" cy="17574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 w="8636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2179" tIns="31090" rIns="62179" bIns="31090"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endParaRPr lang="id-ID" sz="14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55" name="矩形"/>
            <p:cNvSpPr/>
            <p:nvPr/>
          </p:nvSpPr>
          <p:spPr bwMode="auto">
            <a:xfrm flipH="1">
              <a:off x="1744762" y="2843529"/>
              <a:ext cx="425350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kern="0" dirty="0">
                  <a:solidFill>
                    <a:schemeClr val="bg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30%</a:t>
              </a:r>
              <a:endParaRPr lang="zh-CN" altLang="en-US" sz="1400" kern="0" dirty="0">
                <a:solidFill>
                  <a:schemeClr val="bg1"/>
                </a:solidFill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</p:grpSp>
      <p:grpSp>
        <p:nvGrpSpPr>
          <p:cNvPr id="88" name="组合"/>
          <p:cNvGrpSpPr/>
          <p:nvPr/>
        </p:nvGrpSpPr>
        <p:grpSpPr>
          <a:xfrm>
            <a:off x="2935142" y="3955360"/>
            <a:ext cx="3597422" cy="328752"/>
            <a:chOff x="1088878" y="2786876"/>
            <a:chExt cx="4221309" cy="328752"/>
          </a:xfrm>
        </p:grpSpPr>
        <p:sp>
          <p:nvSpPr>
            <p:cNvPr id="89" name="椭圆"/>
            <p:cNvSpPr/>
            <p:nvPr>
              <p:custDataLst>
                <p:tags r:id="rId7"/>
              </p:custDataLst>
            </p:nvPr>
          </p:nvSpPr>
          <p:spPr>
            <a:xfrm rot="5400000">
              <a:off x="3035157" y="840597"/>
              <a:ext cx="328752" cy="4221309"/>
            </a:xfrm>
            <a:prstGeom prst="roundRect">
              <a:avLst>
                <a:gd name="adj" fmla="val 48068"/>
              </a:avLst>
            </a:prstGeom>
            <a:gradFill flip="none" rotWithShape="1">
              <a:gsLst>
                <a:gs pos="0">
                  <a:schemeClr val="accent1">
                    <a:lumMod val="68000"/>
                    <a:alpha val="20000"/>
                  </a:schemeClr>
                </a:gs>
                <a:gs pos="100000">
                  <a:schemeClr val="accent1">
                    <a:lumMod val="93000"/>
                    <a:alpha val="20000"/>
                  </a:schemeClr>
                </a:gs>
              </a:gsLst>
              <a:lin ang="2700000" scaled="1"/>
              <a:tileRect/>
            </a:gradFill>
            <a:ln w="8636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2179" tIns="31090" rIns="62179" bIns="31090"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endParaRPr lang="id-ID" sz="14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90" name="矩形"/>
            <p:cNvSpPr/>
            <p:nvPr/>
          </p:nvSpPr>
          <p:spPr bwMode="auto">
            <a:xfrm flipH="1">
              <a:off x="3842131" y="2843528"/>
              <a:ext cx="618610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sz="1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70%</a:t>
              </a:r>
              <a:endParaRPr lang="zh-CN" altLang="en-US" sz="1400" kern="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</p:grpSp>
      <p:grpSp>
        <p:nvGrpSpPr>
          <p:cNvPr id="81" name="组合"/>
          <p:cNvGrpSpPr/>
          <p:nvPr/>
        </p:nvGrpSpPr>
        <p:grpSpPr>
          <a:xfrm>
            <a:off x="905019" y="3552740"/>
            <a:ext cx="1730528" cy="862013"/>
            <a:chOff x="612919" y="2171700"/>
            <a:chExt cx="1730528" cy="862013"/>
          </a:xfrm>
        </p:grpSpPr>
        <p:sp>
          <p:nvSpPr>
            <p:cNvPr id="82" name="对话气泡: 圆角矩形 81"/>
            <p:cNvSpPr/>
            <p:nvPr/>
          </p:nvSpPr>
          <p:spPr>
            <a:xfrm>
              <a:off x="616638" y="2171700"/>
              <a:ext cx="1723091" cy="862013"/>
            </a:xfrm>
            <a:prstGeom prst="wedgeRoundRectCallout">
              <a:avLst>
                <a:gd name="adj1" fmla="val 58487"/>
                <a:gd name="adj2" fmla="val -19319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419100" sx="102000" sy="102000" algn="ctr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83" name="矩形"/>
            <p:cNvSpPr/>
            <p:nvPr/>
          </p:nvSpPr>
          <p:spPr bwMode="auto">
            <a:xfrm flipH="1">
              <a:off x="612919" y="2371874"/>
              <a:ext cx="173052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</p:grpSp>
      <p:sp>
        <p:nvSpPr>
          <p:cNvPr id="85" name="矩形"/>
          <p:cNvSpPr/>
          <p:nvPr/>
        </p:nvSpPr>
        <p:spPr bwMode="auto">
          <a:xfrm flipH="1">
            <a:off x="3591024" y="3683380"/>
            <a:ext cx="44563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kern="0" dirty="0">
                <a:latin typeface="+mn-ea"/>
                <a:cs typeface="思源宋体 CN ExtraLight" panose="02020200000000000000" pitchFamily="18" charset="-122"/>
              </a:rPr>
              <a:t>XX</a:t>
            </a:r>
            <a:r>
              <a:rPr lang="zh-CN" altLang="en-US" sz="1400" kern="0" dirty="0">
                <a:latin typeface="+mn-ea"/>
                <a:cs typeface="思源宋体 CN ExtraLight" panose="02020200000000000000" pitchFamily="18" charset="-122"/>
              </a:rPr>
              <a:t>月</a:t>
            </a:r>
          </a:p>
        </p:txBody>
      </p:sp>
      <p:sp>
        <p:nvSpPr>
          <p:cNvPr id="86" name="矩形"/>
          <p:cNvSpPr/>
          <p:nvPr/>
        </p:nvSpPr>
        <p:spPr bwMode="auto">
          <a:xfrm flipH="1">
            <a:off x="5281479" y="3683380"/>
            <a:ext cx="44563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kern="0" dirty="0">
                <a:latin typeface="+mn-ea"/>
                <a:cs typeface="思源宋体 CN ExtraLight" panose="02020200000000000000" pitchFamily="18" charset="-122"/>
              </a:rPr>
              <a:t>XX</a:t>
            </a:r>
            <a:r>
              <a:rPr lang="zh-CN" altLang="en-US" sz="1400" kern="0" dirty="0">
                <a:latin typeface="+mn-ea"/>
                <a:cs typeface="思源宋体 CN ExtraLight" panose="02020200000000000000" pitchFamily="18" charset="-122"/>
              </a:rPr>
              <a:t>月</a:t>
            </a:r>
          </a:p>
        </p:txBody>
      </p:sp>
      <p:grpSp>
        <p:nvGrpSpPr>
          <p:cNvPr id="87" name="组合"/>
          <p:cNvGrpSpPr/>
          <p:nvPr/>
        </p:nvGrpSpPr>
        <p:grpSpPr>
          <a:xfrm>
            <a:off x="2935141" y="3955360"/>
            <a:ext cx="1757401" cy="328752"/>
            <a:chOff x="1088878" y="2786876"/>
            <a:chExt cx="1757401" cy="328752"/>
          </a:xfrm>
        </p:grpSpPr>
        <p:sp>
          <p:nvSpPr>
            <p:cNvPr id="91" name="椭圆"/>
            <p:cNvSpPr/>
            <p:nvPr>
              <p:custDataLst>
                <p:tags r:id="rId6"/>
              </p:custDataLst>
            </p:nvPr>
          </p:nvSpPr>
          <p:spPr>
            <a:xfrm rot="5400000">
              <a:off x="1803203" y="2072551"/>
              <a:ext cx="328752" cy="17574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 w="8636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2179" tIns="31090" rIns="62179" bIns="31090"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endParaRPr lang="id-ID" sz="14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92" name="矩形 91"/>
            <p:cNvSpPr/>
            <p:nvPr/>
          </p:nvSpPr>
          <p:spPr bwMode="auto">
            <a:xfrm flipH="1">
              <a:off x="1744762" y="2843529"/>
              <a:ext cx="445635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kern="0" dirty="0">
                  <a:solidFill>
                    <a:schemeClr val="bg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30%</a:t>
              </a:r>
              <a:endParaRPr lang="zh-CN" altLang="en-US" sz="1400" kern="0" dirty="0">
                <a:solidFill>
                  <a:schemeClr val="bg1"/>
                </a:solidFill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</p:grpSp>
      <p:grpSp>
        <p:nvGrpSpPr>
          <p:cNvPr id="100" name="组合"/>
          <p:cNvGrpSpPr/>
          <p:nvPr/>
        </p:nvGrpSpPr>
        <p:grpSpPr>
          <a:xfrm>
            <a:off x="2935142" y="5336399"/>
            <a:ext cx="3597422" cy="328752"/>
            <a:chOff x="1088878" y="2786876"/>
            <a:chExt cx="4221309" cy="328752"/>
          </a:xfrm>
        </p:grpSpPr>
        <p:sp>
          <p:nvSpPr>
            <p:cNvPr id="101" name="椭圆"/>
            <p:cNvSpPr/>
            <p:nvPr>
              <p:custDataLst>
                <p:tags r:id="rId5"/>
              </p:custDataLst>
            </p:nvPr>
          </p:nvSpPr>
          <p:spPr>
            <a:xfrm rot="5400000">
              <a:off x="3035157" y="840597"/>
              <a:ext cx="328752" cy="4221309"/>
            </a:xfrm>
            <a:prstGeom prst="roundRect">
              <a:avLst>
                <a:gd name="adj" fmla="val 48068"/>
              </a:avLst>
            </a:prstGeom>
            <a:gradFill flip="none" rotWithShape="1">
              <a:gsLst>
                <a:gs pos="0">
                  <a:schemeClr val="accent1">
                    <a:lumMod val="68000"/>
                    <a:alpha val="20000"/>
                  </a:schemeClr>
                </a:gs>
                <a:gs pos="100000">
                  <a:schemeClr val="accent1">
                    <a:lumMod val="93000"/>
                    <a:alpha val="20000"/>
                  </a:schemeClr>
                </a:gs>
              </a:gsLst>
              <a:lin ang="2700000" scaled="1"/>
              <a:tileRect/>
            </a:gradFill>
            <a:ln w="8636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2179" tIns="31090" rIns="62179" bIns="31090"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endParaRPr lang="id-ID" sz="14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102" name="矩形"/>
            <p:cNvSpPr/>
            <p:nvPr/>
          </p:nvSpPr>
          <p:spPr bwMode="auto">
            <a:xfrm flipH="1">
              <a:off x="3842131" y="2843528"/>
              <a:ext cx="618610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sz="1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70%</a:t>
              </a:r>
              <a:endParaRPr lang="zh-CN" altLang="en-US" sz="1400" kern="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</p:grpSp>
      <p:grpSp>
        <p:nvGrpSpPr>
          <p:cNvPr id="93" name="组合"/>
          <p:cNvGrpSpPr/>
          <p:nvPr/>
        </p:nvGrpSpPr>
        <p:grpSpPr>
          <a:xfrm>
            <a:off x="905019" y="4933779"/>
            <a:ext cx="1730528" cy="862013"/>
            <a:chOff x="612919" y="2171700"/>
            <a:chExt cx="1730528" cy="862013"/>
          </a:xfrm>
        </p:grpSpPr>
        <p:sp>
          <p:nvSpPr>
            <p:cNvPr id="94" name="对话气泡: 圆角矩形 93"/>
            <p:cNvSpPr/>
            <p:nvPr/>
          </p:nvSpPr>
          <p:spPr>
            <a:xfrm>
              <a:off x="616638" y="2171700"/>
              <a:ext cx="1723091" cy="862013"/>
            </a:xfrm>
            <a:prstGeom prst="wedgeRoundRectCallout">
              <a:avLst>
                <a:gd name="adj1" fmla="val 58487"/>
                <a:gd name="adj2" fmla="val -19319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419100" sx="102000" sy="102000" algn="ctr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95" name="矩形"/>
            <p:cNvSpPr/>
            <p:nvPr/>
          </p:nvSpPr>
          <p:spPr bwMode="auto">
            <a:xfrm flipH="1">
              <a:off x="612919" y="2371874"/>
              <a:ext cx="173052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</p:grpSp>
      <p:sp>
        <p:nvSpPr>
          <p:cNvPr id="97" name="矩形"/>
          <p:cNvSpPr/>
          <p:nvPr/>
        </p:nvSpPr>
        <p:spPr bwMode="auto">
          <a:xfrm flipH="1">
            <a:off x="3591024" y="5064419"/>
            <a:ext cx="44563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kern="0" dirty="0">
                <a:latin typeface="+mn-ea"/>
                <a:cs typeface="思源宋体 CN ExtraLight" panose="02020200000000000000" pitchFamily="18" charset="-122"/>
              </a:rPr>
              <a:t>XX</a:t>
            </a:r>
            <a:r>
              <a:rPr lang="zh-CN" altLang="en-US" sz="1400" kern="0" dirty="0">
                <a:latin typeface="+mn-ea"/>
                <a:cs typeface="思源宋体 CN ExtraLight" panose="02020200000000000000" pitchFamily="18" charset="-122"/>
              </a:rPr>
              <a:t>月</a:t>
            </a:r>
          </a:p>
        </p:txBody>
      </p:sp>
      <p:sp>
        <p:nvSpPr>
          <p:cNvPr id="98" name="矩形"/>
          <p:cNvSpPr/>
          <p:nvPr/>
        </p:nvSpPr>
        <p:spPr bwMode="auto">
          <a:xfrm flipH="1">
            <a:off x="5281479" y="5064419"/>
            <a:ext cx="44563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kern="0" dirty="0">
                <a:latin typeface="+mn-ea"/>
                <a:cs typeface="思源宋体 CN ExtraLight" panose="02020200000000000000" pitchFamily="18" charset="-122"/>
              </a:rPr>
              <a:t>XX</a:t>
            </a:r>
            <a:r>
              <a:rPr lang="zh-CN" altLang="en-US" sz="1400" kern="0" dirty="0">
                <a:latin typeface="+mn-ea"/>
                <a:cs typeface="思源宋体 CN ExtraLight" panose="02020200000000000000" pitchFamily="18" charset="-122"/>
              </a:rPr>
              <a:t>月</a:t>
            </a:r>
          </a:p>
        </p:txBody>
      </p:sp>
      <p:grpSp>
        <p:nvGrpSpPr>
          <p:cNvPr id="99" name="组合"/>
          <p:cNvGrpSpPr/>
          <p:nvPr/>
        </p:nvGrpSpPr>
        <p:grpSpPr>
          <a:xfrm>
            <a:off x="2935141" y="5336399"/>
            <a:ext cx="1757401" cy="328752"/>
            <a:chOff x="1088878" y="2786876"/>
            <a:chExt cx="1757401" cy="328752"/>
          </a:xfrm>
        </p:grpSpPr>
        <p:sp>
          <p:nvSpPr>
            <p:cNvPr id="103" name="椭圆"/>
            <p:cNvSpPr/>
            <p:nvPr>
              <p:custDataLst>
                <p:tags r:id="rId4"/>
              </p:custDataLst>
            </p:nvPr>
          </p:nvSpPr>
          <p:spPr>
            <a:xfrm rot="5400000">
              <a:off x="1803203" y="2072551"/>
              <a:ext cx="328752" cy="17574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 w="8636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2179" tIns="31090" rIns="62179" bIns="31090"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endParaRPr lang="id-ID" sz="14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104" name="矩形"/>
            <p:cNvSpPr/>
            <p:nvPr/>
          </p:nvSpPr>
          <p:spPr bwMode="auto">
            <a:xfrm flipH="1">
              <a:off x="1744762" y="2843529"/>
              <a:ext cx="445635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 kern="0" dirty="0">
                  <a:solidFill>
                    <a:schemeClr val="bg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30%</a:t>
              </a:r>
              <a:endParaRPr lang="zh-CN" altLang="en-US" sz="1400" kern="0" dirty="0">
                <a:solidFill>
                  <a:schemeClr val="bg1"/>
                </a:solidFill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</p:grpSp>
      <p:grpSp>
        <p:nvGrpSpPr>
          <p:cNvPr id="2" name="组合">
            <a:extLst>
              <a:ext uri="{FF2B5EF4-FFF2-40B4-BE49-F238E27FC236}">
                <a16:creationId xmlns:a16="http://schemas.microsoft.com/office/drawing/2014/main" id="{8F1BDBA2-66AC-C7FD-9EEF-0FBFCEC1D53B}"/>
              </a:ext>
            </a:extLst>
          </p:cNvPr>
          <p:cNvGrpSpPr/>
          <p:nvPr/>
        </p:nvGrpSpPr>
        <p:grpSpPr>
          <a:xfrm>
            <a:off x="643335" y="753110"/>
            <a:ext cx="4401026" cy="608965"/>
            <a:chOff x="6096000" y="2172970"/>
            <a:chExt cx="4401026" cy="608965"/>
          </a:xfrm>
        </p:grpSpPr>
        <p:sp>
          <p:nvSpPr>
            <p:cNvPr id="3" name="图形">
              <a:extLst>
                <a:ext uri="{FF2B5EF4-FFF2-40B4-BE49-F238E27FC236}">
                  <a16:creationId xmlns:a16="http://schemas.microsoft.com/office/drawing/2014/main" id="{64672850-0E71-68C5-FAE1-CF09BCC4C157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096000" y="2192655"/>
              <a:ext cx="1212850" cy="56959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dirty="0">
                  <a:latin typeface="+mj-ea"/>
                  <a:ea typeface="+mj-ea"/>
                  <a:cs typeface="思源宋体 CN ExtraLight" panose="02020200000000000000" pitchFamily="18" charset="-122"/>
                </a:rPr>
                <a:t>03</a:t>
              </a:r>
              <a:endParaRPr lang="zh-CN" altLang="en-US" sz="28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4" name="图形">
              <a:extLst>
                <a:ext uri="{FF2B5EF4-FFF2-40B4-BE49-F238E27FC236}">
                  <a16:creationId xmlns:a16="http://schemas.microsoft.com/office/drawing/2014/main" id="{9653F125-05D2-F0AE-91D7-BE9160F6FEDF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798786" y="2172970"/>
              <a:ext cx="3698240" cy="60896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444500" dist="38100" algn="l" rotWithShape="0">
                <a:schemeClr val="accent1">
                  <a:lumMod val="50000"/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完成时间规划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1451812"/>
            <a:ext cx="5906746" cy="3954376"/>
          </a:xfrm>
          <a:prstGeom prst="rect">
            <a:avLst/>
          </a:prstGeom>
        </p:spPr>
      </p:pic>
      <p:grpSp>
        <p:nvGrpSpPr>
          <p:cNvPr id="20" name="组合"/>
          <p:cNvGrpSpPr/>
          <p:nvPr/>
        </p:nvGrpSpPr>
        <p:grpSpPr>
          <a:xfrm>
            <a:off x="798286" y="899408"/>
            <a:ext cx="726648" cy="147528"/>
            <a:chOff x="5956300" y="5829300"/>
            <a:chExt cx="726648" cy="147528"/>
          </a:xfrm>
        </p:grpSpPr>
        <p:sp>
          <p:nvSpPr>
            <p:cNvPr id="17" name="椭圆"/>
            <p:cNvSpPr/>
            <p:nvPr/>
          </p:nvSpPr>
          <p:spPr>
            <a:xfrm>
              <a:off x="5956300" y="5829300"/>
              <a:ext cx="147528" cy="14752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8" name="椭圆"/>
            <p:cNvSpPr/>
            <p:nvPr/>
          </p:nvSpPr>
          <p:spPr>
            <a:xfrm>
              <a:off x="6535420" y="5829300"/>
              <a:ext cx="147528" cy="14752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9" name="椭圆"/>
            <p:cNvSpPr/>
            <p:nvPr/>
          </p:nvSpPr>
          <p:spPr>
            <a:xfrm>
              <a:off x="6245860" y="5829300"/>
              <a:ext cx="147528" cy="14752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</p:grpSp>
      <p:sp>
        <p:nvSpPr>
          <p:cNvPr id="6" name="图形">
            <a:extLst>
              <a:ext uri="{FF2B5EF4-FFF2-40B4-BE49-F238E27FC236}">
                <a16:creationId xmlns:a16="http://schemas.microsoft.com/office/drawing/2014/main" id="{810F6B39-7DDD-5C1C-3651-871C8BD85571}"/>
              </a:ext>
            </a:extLst>
          </p:cNvPr>
          <p:cNvSpPr/>
          <p:nvPr/>
        </p:nvSpPr>
        <p:spPr>
          <a:xfrm>
            <a:off x="812802" y="3174536"/>
            <a:ext cx="5311774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2800" kern="0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THANK YOU FOR WATCHING</a:t>
            </a:r>
          </a:p>
        </p:txBody>
      </p:sp>
      <p:sp>
        <p:nvSpPr>
          <p:cNvPr id="7" name="椭圆">
            <a:extLst>
              <a:ext uri="{FF2B5EF4-FFF2-40B4-BE49-F238E27FC236}">
                <a16:creationId xmlns:a16="http://schemas.microsoft.com/office/drawing/2014/main" id="{4BE55DB6-20C9-A801-A74B-2D7E38FD504C}"/>
              </a:ext>
            </a:extLst>
          </p:cNvPr>
          <p:cNvSpPr/>
          <p:nvPr/>
        </p:nvSpPr>
        <p:spPr>
          <a:xfrm>
            <a:off x="815187" y="4608182"/>
            <a:ext cx="1753843" cy="47897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68000"/>
                </a:schemeClr>
              </a:gs>
              <a:gs pos="100000">
                <a:schemeClr val="accent1">
                  <a:lumMod val="93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+mj-ea"/>
                <a:ea typeface="+mj-ea"/>
                <a:cs typeface="思源宋体 CN ExtraLight" panose="02020200000000000000" pitchFamily="18" charset="-122"/>
              </a:rPr>
              <a:t>20XX</a:t>
            </a:r>
            <a:r>
              <a:rPr lang="zh-CN" altLang="en-US" sz="2000" dirty="0">
                <a:latin typeface="+mj-ea"/>
                <a:ea typeface="+mj-ea"/>
                <a:cs typeface="思源宋体 CN ExtraLight" panose="02020200000000000000" pitchFamily="18" charset="-122"/>
              </a:rPr>
              <a:t>年</a:t>
            </a:r>
            <a:r>
              <a:rPr lang="en-US" altLang="zh-CN" sz="2000" dirty="0">
                <a:latin typeface="+mj-ea"/>
                <a:ea typeface="+mj-ea"/>
                <a:cs typeface="思源宋体 CN ExtraLight" panose="02020200000000000000" pitchFamily="18" charset="-122"/>
              </a:rPr>
              <a:t>X</a:t>
            </a:r>
            <a:r>
              <a:rPr lang="zh-CN" altLang="en-US" sz="2000" dirty="0">
                <a:latin typeface="+mj-ea"/>
                <a:ea typeface="+mj-ea"/>
                <a:cs typeface="思源宋体 CN ExtraLight" panose="02020200000000000000" pitchFamily="18" charset="-122"/>
              </a:rPr>
              <a:t>月</a:t>
            </a:r>
          </a:p>
        </p:txBody>
      </p:sp>
      <p:sp>
        <p:nvSpPr>
          <p:cNvPr id="9" name="图形">
            <a:extLst>
              <a:ext uri="{FF2B5EF4-FFF2-40B4-BE49-F238E27FC236}">
                <a16:creationId xmlns:a16="http://schemas.microsoft.com/office/drawing/2014/main" id="{BC43E281-DAD5-0F37-05E5-A5AF2011A89F}"/>
              </a:ext>
            </a:extLst>
          </p:cNvPr>
          <p:cNvSpPr/>
          <p:nvPr/>
        </p:nvSpPr>
        <p:spPr>
          <a:xfrm>
            <a:off x="798286" y="2111249"/>
            <a:ext cx="5297714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i="0" kern="0" baseline="0" noProof="0" dirty="0">
                <a:ln>
                  <a:noFill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思源宋体 CN ExtraLight" panose="02020200000000000000" pitchFamily="18" charset="-122"/>
              </a:rPr>
              <a:t>感谢您的观看！</a:t>
            </a:r>
          </a:p>
        </p:txBody>
      </p:sp>
    </p:spTree>
    <p:extLst>
      <p:ext uri="{BB962C8B-B14F-4D97-AF65-F5344CB8AC3E}">
        <p14:creationId xmlns:p14="http://schemas.microsoft.com/office/powerpoint/2010/main" val="33095182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79DE47F-48A2-9EA7-D21F-C345BDA127B9}"/>
              </a:ext>
            </a:extLst>
          </p:cNvPr>
          <p:cNvPicPr>
            <a:picLocks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9475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香香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形"/>
          <p:cNvSpPr/>
          <p:nvPr/>
        </p:nvSpPr>
        <p:spPr>
          <a:xfrm>
            <a:off x="794204" y="801279"/>
            <a:ext cx="1805214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i="0" kern="0" baseline="0" noProof="0" dirty="0">
                <a:ln>
                  <a:noFill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思源宋体 CN ExtraLight" panose="02020200000000000000" pitchFamily="18" charset="-122"/>
              </a:rPr>
              <a:t>目录</a:t>
            </a:r>
          </a:p>
        </p:txBody>
      </p:sp>
      <p:grpSp>
        <p:nvGrpSpPr>
          <p:cNvPr id="24" name="组合"/>
          <p:cNvGrpSpPr/>
          <p:nvPr/>
        </p:nvGrpSpPr>
        <p:grpSpPr>
          <a:xfrm>
            <a:off x="6879749" y="2112010"/>
            <a:ext cx="4401026" cy="608965"/>
            <a:chOff x="6096000" y="2172970"/>
            <a:chExt cx="4401026" cy="608965"/>
          </a:xfrm>
        </p:grpSpPr>
        <p:sp>
          <p:nvSpPr>
            <p:cNvPr id="3" name="图形"/>
            <p:cNvSpPr/>
            <p:nvPr>
              <p:custDataLst>
                <p:tags r:id="rId5"/>
              </p:custDataLst>
            </p:nvPr>
          </p:nvSpPr>
          <p:spPr>
            <a:xfrm>
              <a:off x="6096000" y="2192655"/>
              <a:ext cx="1212850" cy="56959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dirty="0">
                  <a:latin typeface="+mj-ea"/>
                  <a:ea typeface="+mj-ea"/>
                  <a:cs typeface="思源宋体 CN ExtraLight" panose="02020200000000000000" pitchFamily="18" charset="-122"/>
                </a:rPr>
                <a:t>01</a:t>
              </a:r>
              <a:endParaRPr lang="zh-CN" altLang="en-US" sz="28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9" name="图形"/>
            <p:cNvSpPr/>
            <p:nvPr>
              <p:custDataLst>
                <p:tags r:id="rId6"/>
              </p:custDataLst>
            </p:nvPr>
          </p:nvSpPr>
          <p:spPr>
            <a:xfrm>
              <a:off x="6798786" y="2172970"/>
              <a:ext cx="3698240" cy="60896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444500" dist="38100" algn="l" rotWithShape="0">
                <a:schemeClr val="accent1">
                  <a:lumMod val="50000"/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年度工作回顾</a:t>
              </a:r>
            </a:p>
          </p:txBody>
        </p:sp>
      </p:grpSp>
      <p:grpSp>
        <p:nvGrpSpPr>
          <p:cNvPr id="2" name="组合">
            <a:extLst>
              <a:ext uri="{FF2B5EF4-FFF2-40B4-BE49-F238E27FC236}">
                <a16:creationId xmlns:a16="http://schemas.microsoft.com/office/drawing/2014/main" id="{96FEF42C-7343-198A-4678-ED5E6D265C5F}"/>
              </a:ext>
            </a:extLst>
          </p:cNvPr>
          <p:cNvGrpSpPr/>
          <p:nvPr/>
        </p:nvGrpSpPr>
        <p:grpSpPr>
          <a:xfrm>
            <a:off x="6875383" y="3343077"/>
            <a:ext cx="4401026" cy="608965"/>
            <a:chOff x="6096000" y="2172970"/>
            <a:chExt cx="4401026" cy="608965"/>
          </a:xfrm>
        </p:grpSpPr>
        <p:sp>
          <p:nvSpPr>
            <p:cNvPr id="4" name="图形">
              <a:extLst>
                <a:ext uri="{FF2B5EF4-FFF2-40B4-BE49-F238E27FC236}">
                  <a16:creationId xmlns:a16="http://schemas.microsoft.com/office/drawing/2014/main" id="{E656C7DB-C8F4-CF92-6C7D-F84BC6B70905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096000" y="2192655"/>
              <a:ext cx="1212850" cy="56959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dirty="0">
                  <a:latin typeface="+mj-ea"/>
                  <a:ea typeface="+mj-ea"/>
                  <a:cs typeface="思源宋体 CN ExtraLight" panose="02020200000000000000" pitchFamily="18" charset="-122"/>
                </a:rPr>
                <a:t>02</a:t>
              </a:r>
              <a:endParaRPr lang="zh-CN" altLang="en-US" sz="28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6" name="图形">
              <a:extLst>
                <a:ext uri="{FF2B5EF4-FFF2-40B4-BE49-F238E27FC236}">
                  <a16:creationId xmlns:a16="http://schemas.microsoft.com/office/drawing/2014/main" id="{CD23E636-E770-AE58-A6A4-C8DB8C799EF7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6798786" y="2172970"/>
              <a:ext cx="3698240" cy="60896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444500" dist="38100" algn="l" rotWithShape="0">
                <a:schemeClr val="accent1">
                  <a:lumMod val="50000"/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工作不足改进</a:t>
              </a:r>
            </a:p>
          </p:txBody>
        </p:sp>
      </p:grpSp>
      <p:grpSp>
        <p:nvGrpSpPr>
          <p:cNvPr id="7" name="组合">
            <a:extLst>
              <a:ext uri="{FF2B5EF4-FFF2-40B4-BE49-F238E27FC236}">
                <a16:creationId xmlns:a16="http://schemas.microsoft.com/office/drawing/2014/main" id="{3C9B8FC8-16A7-57A7-EBA3-52C9B179F695}"/>
              </a:ext>
            </a:extLst>
          </p:cNvPr>
          <p:cNvGrpSpPr/>
          <p:nvPr/>
        </p:nvGrpSpPr>
        <p:grpSpPr>
          <a:xfrm>
            <a:off x="6875383" y="4574145"/>
            <a:ext cx="4401026" cy="608965"/>
            <a:chOff x="6096000" y="2172970"/>
            <a:chExt cx="4401026" cy="608965"/>
          </a:xfrm>
        </p:grpSpPr>
        <p:sp>
          <p:nvSpPr>
            <p:cNvPr id="10" name="图形">
              <a:extLst>
                <a:ext uri="{FF2B5EF4-FFF2-40B4-BE49-F238E27FC236}">
                  <a16:creationId xmlns:a16="http://schemas.microsoft.com/office/drawing/2014/main" id="{D768B4BF-D596-C7A7-026A-0ED1979C977D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096000" y="2192655"/>
              <a:ext cx="1212850" cy="56959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dirty="0">
                  <a:latin typeface="+mj-ea"/>
                  <a:ea typeface="+mj-ea"/>
                  <a:cs typeface="思源宋体 CN ExtraLight" panose="02020200000000000000" pitchFamily="18" charset="-122"/>
                </a:rPr>
                <a:t>03</a:t>
              </a:r>
              <a:endParaRPr lang="zh-CN" altLang="en-US" sz="28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11" name="图形">
              <a:extLst>
                <a:ext uri="{FF2B5EF4-FFF2-40B4-BE49-F238E27FC236}">
                  <a16:creationId xmlns:a16="http://schemas.microsoft.com/office/drawing/2014/main" id="{B42D6F0A-CDAE-DDC3-C1E1-AF4916250159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798786" y="2172970"/>
              <a:ext cx="3698240" cy="60896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444500" dist="38100" algn="l" rotWithShape="0">
                <a:schemeClr val="accent1">
                  <a:lumMod val="50000"/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未来目标规划</a:t>
              </a:r>
            </a:p>
          </p:txBody>
        </p:sp>
      </p:grpSp>
      <p:sp>
        <p:nvSpPr>
          <p:cNvPr id="5" name="图片"/>
          <p:cNvSpPr/>
          <p:nvPr/>
        </p:nvSpPr>
        <p:spPr>
          <a:xfrm>
            <a:off x="486816" y="1803400"/>
            <a:ext cx="5520284" cy="4329824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思源宋体 CN ExtraLight" panose="02020200000000000000" pitchFamily="18" charset="-122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7022AE0-47BA-D2A9-22A0-2D99FAF540F0}"/>
              </a:ext>
            </a:extLst>
          </p:cNvPr>
          <p:cNvGrpSpPr/>
          <p:nvPr/>
        </p:nvGrpSpPr>
        <p:grpSpPr>
          <a:xfrm>
            <a:off x="2587762" y="1471707"/>
            <a:ext cx="474525" cy="114760"/>
            <a:chOff x="2635387" y="1493141"/>
            <a:chExt cx="474525" cy="114760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EAE3527-ACFA-5BF8-41CB-9C1B0FAFB078}"/>
                </a:ext>
              </a:extLst>
            </p:cNvPr>
            <p:cNvSpPr/>
            <p:nvPr/>
          </p:nvSpPr>
          <p:spPr>
            <a:xfrm rot="2499925" flipH="1">
              <a:off x="2635387" y="1493141"/>
              <a:ext cx="106081" cy="114760"/>
            </a:xfrm>
            <a:custGeom>
              <a:avLst/>
              <a:gdLst>
                <a:gd name="connsiteX0" fmla="*/ 126195 w 134879"/>
                <a:gd name="connsiteY0" fmla="*/ 4930 h 145914"/>
                <a:gd name="connsiteX1" fmla="*/ 109363 w 134879"/>
                <a:gd name="connsiteY1" fmla="*/ 156 h 145914"/>
                <a:gd name="connsiteX2" fmla="*/ 22862 w 134879"/>
                <a:gd name="connsiteY2" fmla="*/ 10272 h 145914"/>
                <a:gd name="connsiteX3" fmla="*/ 7585 w 134879"/>
                <a:gd name="connsiteY3" fmla="*/ 18799 h 145914"/>
                <a:gd name="connsiteX4" fmla="*/ 7382 w 134879"/>
                <a:gd name="connsiteY4" fmla="*/ 19515 h 145914"/>
                <a:gd name="connsiteX5" fmla="*/ 6696 w 134879"/>
                <a:gd name="connsiteY5" fmla="*/ 19800 h 145914"/>
                <a:gd name="connsiteX6" fmla="*/ 0 w 134879"/>
                <a:gd name="connsiteY6" fmla="*/ 35964 h 145914"/>
                <a:gd name="connsiteX7" fmla="*/ 0 w 134879"/>
                <a:gd name="connsiteY7" fmla="*/ 123053 h 145914"/>
                <a:gd name="connsiteX8" fmla="*/ 22860 w 134879"/>
                <a:gd name="connsiteY8" fmla="*/ 145913 h 145914"/>
                <a:gd name="connsiteX9" fmla="*/ 22859 w 134879"/>
                <a:gd name="connsiteY9" fmla="*/ 145914 h 145914"/>
                <a:gd name="connsiteX10" fmla="*/ 45719 w 134879"/>
                <a:gd name="connsiteY10" fmla="*/ 123054 h 145914"/>
                <a:gd name="connsiteX11" fmla="*/ 45720 w 134879"/>
                <a:gd name="connsiteY11" fmla="*/ 53630 h 145914"/>
                <a:gd name="connsiteX12" fmla="*/ 114673 w 134879"/>
                <a:gd name="connsiteY12" fmla="*/ 45567 h 145914"/>
                <a:gd name="connsiteX13" fmla="*/ 134723 w 134879"/>
                <a:gd name="connsiteY13" fmla="*/ 20207 h 145914"/>
                <a:gd name="connsiteX14" fmla="*/ 126195 w 134879"/>
                <a:gd name="connsiteY14" fmla="*/ 4930 h 145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879" h="145914">
                  <a:moveTo>
                    <a:pt x="126195" y="4930"/>
                  </a:moveTo>
                  <a:cubicBezTo>
                    <a:pt x="121606" y="1301"/>
                    <a:pt x="115633" y="-577"/>
                    <a:pt x="109363" y="156"/>
                  </a:cubicBezTo>
                  <a:cubicBezTo>
                    <a:pt x="80529" y="3528"/>
                    <a:pt x="51696" y="6900"/>
                    <a:pt x="22862" y="10272"/>
                  </a:cubicBezTo>
                  <a:cubicBezTo>
                    <a:pt x="16592" y="11005"/>
                    <a:pt x="11213" y="14210"/>
                    <a:pt x="7585" y="18799"/>
                  </a:cubicBezTo>
                  <a:lnTo>
                    <a:pt x="7382" y="19515"/>
                  </a:lnTo>
                  <a:lnTo>
                    <a:pt x="6696" y="19800"/>
                  </a:lnTo>
                  <a:cubicBezTo>
                    <a:pt x="2559" y="23937"/>
                    <a:pt x="0" y="29651"/>
                    <a:pt x="0" y="35964"/>
                  </a:cubicBezTo>
                  <a:lnTo>
                    <a:pt x="0" y="123053"/>
                  </a:lnTo>
                  <a:cubicBezTo>
                    <a:pt x="0" y="135678"/>
                    <a:pt x="10235" y="145913"/>
                    <a:pt x="22860" y="145913"/>
                  </a:cubicBezTo>
                  <a:lnTo>
                    <a:pt x="22859" y="145914"/>
                  </a:lnTo>
                  <a:cubicBezTo>
                    <a:pt x="35484" y="145914"/>
                    <a:pt x="45719" y="135679"/>
                    <a:pt x="45719" y="123054"/>
                  </a:cubicBezTo>
                  <a:lnTo>
                    <a:pt x="45720" y="53630"/>
                  </a:lnTo>
                  <a:lnTo>
                    <a:pt x="114673" y="45567"/>
                  </a:lnTo>
                  <a:cubicBezTo>
                    <a:pt x="127212" y="44101"/>
                    <a:pt x="136189" y="32746"/>
                    <a:pt x="134723" y="20207"/>
                  </a:cubicBezTo>
                  <a:cubicBezTo>
                    <a:pt x="133990" y="13937"/>
                    <a:pt x="130785" y="8558"/>
                    <a:pt x="126195" y="493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4DA357DE-6898-AEBD-159B-7C5509065E53}"/>
                </a:ext>
              </a:extLst>
            </p:cNvPr>
            <p:cNvSpPr/>
            <p:nvPr/>
          </p:nvSpPr>
          <p:spPr>
            <a:xfrm rot="2499925" flipH="1">
              <a:off x="2819609" y="1493141"/>
              <a:ext cx="106081" cy="114760"/>
            </a:xfrm>
            <a:custGeom>
              <a:avLst/>
              <a:gdLst>
                <a:gd name="connsiteX0" fmla="*/ 126195 w 134879"/>
                <a:gd name="connsiteY0" fmla="*/ 4930 h 145914"/>
                <a:gd name="connsiteX1" fmla="*/ 109363 w 134879"/>
                <a:gd name="connsiteY1" fmla="*/ 156 h 145914"/>
                <a:gd name="connsiteX2" fmla="*/ 22862 w 134879"/>
                <a:gd name="connsiteY2" fmla="*/ 10272 h 145914"/>
                <a:gd name="connsiteX3" fmla="*/ 7585 w 134879"/>
                <a:gd name="connsiteY3" fmla="*/ 18799 h 145914"/>
                <a:gd name="connsiteX4" fmla="*/ 7382 w 134879"/>
                <a:gd name="connsiteY4" fmla="*/ 19515 h 145914"/>
                <a:gd name="connsiteX5" fmla="*/ 6696 w 134879"/>
                <a:gd name="connsiteY5" fmla="*/ 19800 h 145914"/>
                <a:gd name="connsiteX6" fmla="*/ 0 w 134879"/>
                <a:gd name="connsiteY6" fmla="*/ 35964 h 145914"/>
                <a:gd name="connsiteX7" fmla="*/ 0 w 134879"/>
                <a:gd name="connsiteY7" fmla="*/ 123053 h 145914"/>
                <a:gd name="connsiteX8" fmla="*/ 22860 w 134879"/>
                <a:gd name="connsiteY8" fmla="*/ 145913 h 145914"/>
                <a:gd name="connsiteX9" fmla="*/ 22859 w 134879"/>
                <a:gd name="connsiteY9" fmla="*/ 145914 h 145914"/>
                <a:gd name="connsiteX10" fmla="*/ 45719 w 134879"/>
                <a:gd name="connsiteY10" fmla="*/ 123054 h 145914"/>
                <a:gd name="connsiteX11" fmla="*/ 45720 w 134879"/>
                <a:gd name="connsiteY11" fmla="*/ 53630 h 145914"/>
                <a:gd name="connsiteX12" fmla="*/ 114673 w 134879"/>
                <a:gd name="connsiteY12" fmla="*/ 45567 h 145914"/>
                <a:gd name="connsiteX13" fmla="*/ 134723 w 134879"/>
                <a:gd name="connsiteY13" fmla="*/ 20207 h 145914"/>
                <a:gd name="connsiteX14" fmla="*/ 126195 w 134879"/>
                <a:gd name="connsiteY14" fmla="*/ 4930 h 145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879" h="145914">
                  <a:moveTo>
                    <a:pt x="126195" y="4930"/>
                  </a:moveTo>
                  <a:cubicBezTo>
                    <a:pt x="121606" y="1301"/>
                    <a:pt x="115633" y="-577"/>
                    <a:pt x="109363" y="156"/>
                  </a:cubicBezTo>
                  <a:cubicBezTo>
                    <a:pt x="80529" y="3528"/>
                    <a:pt x="51696" y="6900"/>
                    <a:pt x="22862" y="10272"/>
                  </a:cubicBezTo>
                  <a:cubicBezTo>
                    <a:pt x="16592" y="11005"/>
                    <a:pt x="11213" y="14210"/>
                    <a:pt x="7585" y="18799"/>
                  </a:cubicBezTo>
                  <a:lnTo>
                    <a:pt x="7382" y="19515"/>
                  </a:lnTo>
                  <a:lnTo>
                    <a:pt x="6696" y="19800"/>
                  </a:lnTo>
                  <a:cubicBezTo>
                    <a:pt x="2559" y="23937"/>
                    <a:pt x="0" y="29651"/>
                    <a:pt x="0" y="35964"/>
                  </a:cubicBezTo>
                  <a:lnTo>
                    <a:pt x="0" y="123053"/>
                  </a:lnTo>
                  <a:cubicBezTo>
                    <a:pt x="0" y="135678"/>
                    <a:pt x="10235" y="145913"/>
                    <a:pt x="22860" y="145913"/>
                  </a:cubicBezTo>
                  <a:lnTo>
                    <a:pt x="22859" y="145914"/>
                  </a:lnTo>
                  <a:cubicBezTo>
                    <a:pt x="35484" y="145914"/>
                    <a:pt x="45719" y="135679"/>
                    <a:pt x="45719" y="123054"/>
                  </a:cubicBezTo>
                  <a:lnTo>
                    <a:pt x="45720" y="53630"/>
                  </a:lnTo>
                  <a:lnTo>
                    <a:pt x="114673" y="45567"/>
                  </a:lnTo>
                  <a:cubicBezTo>
                    <a:pt x="127212" y="44101"/>
                    <a:pt x="136189" y="32746"/>
                    <a:pt x="134723" y="20207"/>
                  </a:cubicBezTo>
                  <a:cubicBezTo>
                    <a:pt x="133990" y="13937"/>
                    <a:pt x="130785" y="8558"/>
                    <a:pt x="126195" y="493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8C2712D-7479-DC36-4ACB-D19CE8C74BF7}"/>
                </a:ext>
              </a:extLst>
            </p:cNvPr>
            <p:cNvSpPr/>
            <p:nvPr/>
          </p:nvSpPr>
          <p:spPr>
            <a:xfrm rot="2499925" flipH="1">
              <a:off x="3003831" y="1493141"/>
              <a:ext cx="106081" cy="114760"/>
            </a:xfrm>
            <a:custGeom>
              <a:avLst/>
              <a:gdLst>
                <a:gd name="connsiteX0" fmla="*/ 126195 w 134879"/>
                <a:gd name="connsiteY0" fmla="*/ 4930 h 145914"/>
                <a:gd name="connsiteX1" fmla="*/ 109363 w 134879"/>
                <a:gd name="connsiteY1" fmla="*/ 156 h 145914"/>
                <a:gd name="connsiteX2" fmla="*/ 22862 w 134879"/>
                <a:gd name="connsiteY2" fmla="*/ 10272 h 145914"/>
                <a:gd name="connsiteX3" fmla="*/ 7585 w 134879"/>
                <a:gd name="connsiteY3" fmla="*/ 18799 h 145914"/>
                <a:gd name="connsiteX4" fmla="*/ 7382 w 134879"/>
                <a:gd name="connsiteY4" fmla="*/ 19515 h 145914"/>
                <a:gd name="connsiteX5" fmla="*/ 6696 w 134879"/>
                <a:gd name="connsiteY5" fmla="*/ 19800 h 145914"/>
                <a:gd name="connsiteX6" fmla="*/ 0 w 134879"/>
                <a:gd name="connsiteY6" fmla="*/ 35964 h 145914"/>
                <a:gd name="connsiteX7" fmla="*/ 0 w 134879"/>
                <a:gd name="connsiteY7" fmla="*/ 123053 h 145914"/>
                <a:gd name="connsiteX8" fmla="*/ 22860 w 134879"/>
                <a:gd name="connsiteY8" fmla="*/ 145913 h 145914"/>
                <a:gd name="connsiteX9" fmla="*/ 22859 w 134879"/>
                <a:gd name="connsiteY9" fmla="*/ 145914 h 145914"/>
                <a:gd name="connsiteX10" fmla="*/ 45719 w 134879"/>
                <a:gd name="connsiteY10" fmla="*/ 123054 h 145914"/>
                <a:gd name="connsiteX11" fmla="*/ 45720 w 134879"/>
                <a:gd name="connsiteY11" fmla="*/ 53630 h 145914"/>
                <a:gd name="connsiteX12" fmla="*/ 114673 w 134879"/>
                <a:gd name="connsiteY12" fmla="*/ 45567 h 145914"/>
                <a:gd name="connsiteX13" fmla="*/ 134723 w 134879"/>
                <a:gd name="connsiteY13" fmla="*/ 20207 h 145914"/>
                <a:gd name="connsiteX14" fmla="*/ 126195 w 134879"/>
                <a:gd name="connsiteY14" fmla="*/ 4930 h 145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879" h="145914">
                  <a:moveTo>
                    <a:pt x="126195" y="4930"/>
                  </a:moveTo>
                  <a:cubicBezTo>
                    <a:pt x="121606" y="1301"/>
                    <a:pt x="115633" y="-577"/>
                    <a:pt x="109363" y="156"/>
                  </a:cubicBezTo>
                  <a:cubicBezTo>
                    <a:pt x="80529" y="3528"/>
                    <a:pt x="51696" y="6900"/>
                    <a:pt x="22862" y="10272"/>
                  </a:cubicBezTo>
                  <a:cubicBezTo>
                    <a:pt x="16592" y="11005"/>
                    <a:pt x="11213" y="14210"/>
                    <a:pt x="7585" y="18799"/>
                  </a:cubicBezTo>
                  <a:lnTo>
                    <a:pt x="7382" y="19515"/>
                  </a:lnTo>
                  <a:lnTo>
                    <a:pt x="6696" y="19800"/>
                  </a:lnTo>
                  <a:cubicBezTo>
                    <a:pt x="2559" y="23937"/>
                    <a:pt x="0" y="29651"/>
                    <a:pt x="0" y="35964"/>
                  </a:cubicBezTo>
                  <a:lnTo>
                    <a:pt x="0" y="123053"/>
                  </a:lnTo>
                  <a:cubicBezTo>
                    <a:pt x="0" y="135678"/>
                    <a:pt x="10235" y="145913"/>
                    <a:pt x="22860" y="145913"/>
                  </a:cubicBezTo>
                  <a:lnTo>
                    <a:pt x="22859" y="145914"/>
                  </a:lnTo>
                  <a:cubicBezTo>
                    <a:pt x="35484" y="145914"/>
                    <a:pt x="45719" y="135679"/>
                    <a:pt x="45719" y="123054"/>
                  </a:cubicBezTo>
                  <a:lnTo>
                    <a:pt x="45720" y="53630"/>
                  </a:lnTo>
                  <a:lnTo>
                    <a:pt x="114673" y="45567"/>
                  </a:lnTo>
                  <a:cubicBezTo>
                    <a:pt x="127212" y="44101"/>
                    <a:pt x="136189" y="32746"/>
                    <a:pt x="134723" y="20207"/>
                  </a:cubicBezTo>
                  <a:cubicBezTo>
                    <a:pt x="133990" y="13937"/>
                    <a:pt x="130785" y="8558"/>
                    <a:pt x="126195" y="493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56713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"/>
          <p:cNvGrpSpPr>
            <a:grpSpLocks/>
          </p:cNvGrpSpPr>
          <p:nvPr/>
        </p:nvGrpSpPr>
        <p:grpSpPr>
          <a:xfrm>
            <a:off x="926221" y="2123123"/>
            <a:ext cx="2501006" cy="608965"/>
            <a:chOff x="6095998" y="2172970"/>
            <a:chExt cx="2501006" cy="608965"/>
          </a:xfrm>
        </p:grpSpPr>
        <p:sp>
          <p:nvSpPr>
            <p:cNvPr id="5" name="图形"/>
            <p:cNvSpPr/>
            <p:nvPr>
              <p:custDataLst>
                <p:tags r:id="rId1"/>
              </p:custDataLst>
            </p:nvPr>
          </p:nvSpPr>
          <p:spPr>
            <a:xfrm>
              <a:off x="6095998" y="2172970"/>
              <a:ext cx="2063752" cy="56959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dirty="0">
                  <a:latin typeface="+mj-ea"/>
                  <a:ea typeface="+mj-ea"/>
                  <a:cs typeface="思源宋体 CN ExtraLight" panose="02020200000000000000" pitchFamily="18" charset="-122"/>
                </a:rPr>
                <a:t>PART</a:t>
              </a:r>
              <a:endParaRPr lang="zh-CN" altLang="en-US" sz="28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6" name="图形"/>
            <p:cNvSpPr/>
            <p:nvPr>
              <p:custDataLst>
                <p:tags r:id="rId2"/>
              </p:custDataLst>
            </p:nvPr>
          </p:nvSpPr>
          <p:spPr>
            <a:xfrm>
              <a:off x="7308849" y="2172970"/>
              <a:ext cx="1288155" cy="60896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444500" dist="38100" algn="l" rotWithShape="0">
                <a:schemeClr val="accent1">
                  <a:lumMod val="50000"/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01</a:t>
              </a:r>
              <a:endParaRPr lang="zh-CN" altLang="en-US" sz="2800" kern="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</p:grpSp>
      <p:sp>
        <p:nvSpPr>
          <p:cNvPr id="11" name="图形"/>
          <p:cNvSpPr/>
          <p:nvPr/>
        </p:nvSpPr>
        <p:spPr>
          <a:xfrm>
            <a:off x="901549" y="3064043"/>
            <a:ext cx="5297714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kern="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思源宋体 CN ExtraLight" panose="02020200000000000000" pitchFamily="18" charset="-122"/>
              </a:rPr>
              <a:t>年度工作回顾</a:t>
            </a:r>
            <a:endParaRPr kumimoji="0" lang="zh-CN" altLang="en-US" sz="6600" i="0" kern="0" baseline="0" noProof="0" dirty="0">
              <a:ln>
                <a:noFill/>
              </a:ln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ea"/>
              <a:ea typeface="+mj-ea"/>
              <a:cs typeface="思源宋体 CN ExtraLight" panose="02020200000000000000" pitchFamily="18" charset="-122"/>
            </a:endParaRPr>
          </a:p>
        </p:txBody>
      </p:sp>
      <p:pic>
        <p:nvPicPr>
          <p:cNvPr id="12" name="图片"/>
          <p:cNvPicPr>
            <a:picLocks noChangeAspect="1"/>
          </p:cNvPicPr>
          <p:nvPr/>
        </p:nvPicPr>
        <p:blipFill rotWithShape="1">
          <a:blip r:embed="rId4"/>
          <a:srcRect t="685" r="5983"/>
          <a:stretch/>
        </p:blipFill>
        <p:spPr>
          <a:xfrm>
            <a:off x="6832166" y="882869"/>
            <a:ext cx="4823806" cy="5346390"/>
          </a:xfrm>
          <a:prstGeom prst="rect">
            <a:avLst/>
          </a:prstGeom>
        </p:spPr>
      </p:pic>
      <p:grpSp>
        <p:nvGrpSpPr>
          <p:cNvPr id="13" name="组合"/>
          <p:cNvGrpSpPr/>
          <p:nvPr/>
        </p:nvGrpSpPr>
        <p:grpSpPr>
          <a:xfrm>
            <a:off x="798286" y="899408"/>
            <a:ext cx="726648" cy="147528"/>
            <a:chOff x="5956300" y="5829300"/>
            <a:chExt cx="726648" cy="147528"/>
          </a:xfrm>
        </p:grpSpPr>
        <p:sp>
          <p:nvSpPr>
            <p:cNvPr id="14" name="椭圆"/>
            <p:cNvSpPr/>
            <p:nvPr/>
          </p:nvSpPr>
          <p:spPr>
            <a:xfrm>
              <a:off x="5956300" y="5829300"/>
              <a:ext cx="147528" cy="14752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5" name="椭圆"/>
            <p:cNvSpPr/>
            <p:nvPr/>
          </p:nvSpPr>
          <p:spPr>
            <a:xfrm>
              <a:off x="6535420" y="5829300"/>
              <a:ext cx="147528" cy="14752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6" name="椭圆"/>
            <p:cNvSpPr/>
            <p:nvPr/>
          </p:nvSpPr>
          <p:spPr>
            <a:xfrm>
              <a:off x="6245860" y="5829300"/>
              <a:ext cx="147528" cy="14752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08703CF-5360-CC96-53A5-D048E4BE31F9}"/>
              </a:ext>
            </a:extLst>
          </p:cNvPr>
          <p:cNvGrpSpPr/>
          <p:nvPr/>
        </p:nvGrpSpPr>
        <p:grpSpPr>
          <a:xfrm>
            <a:off x="909412" y="4857752"/>
            <a:ext cx="4978622" cy="438146"/>
            <a:chOff x="1127125" y="4857752"/>
            <a:chExt cx="4978622" cy="438146"/>
          </a:xfrm>
        </p:grpSpPr>
        <p:cxnSp>
          <p:nvCxnSpPr>
            <p:cNvPr id="22" name="直接连接符"/>
            <p:cNvCxnSpPr>
              <a:cxnSpLocks/>
            </p:cNvCxnSpPr>
            <p:nvPr/>
          </p:nvCxnSpPr>
          <p:spPr>
            <a:xfrm>
              <a:off x="1127125" y="5076825"/>
              <a:ext cx="497862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菱形"/>
            <p:cNvSpPr/>
            <p:nvPr/>
          </p:nvSpPr>
          <p:spPr>
            <a:xfrm>
              <a:off x="5886674" y="4857752"/>
              <a:ext cx="219073" cy="438146"/>
            </a:xfrm>
            <a:custGeom>
              <a:avLst/>
              <a:gdLst>
                <a:gd name="connsiteX0" fmla="*/ 0 w 438146"/>
                <a:gd name="connsiteY0" fmla="*/ 219073 h 438146"/>
                <a:gd name="connsiteX1" fmla="*/ 219073 w 438146"/>
                <a:gd name="connsiteY1" fmla="*/ 0 h 438146"/>
                <a:gd name="connsiteX2" fmla="*/ 438146 w 438146"/>
                <a:gd name="connsiteY2" fmla="*/ 219073 h 438146"/>
                <a:gd name="connsiteX3" fmla="*/ 219073 w 438146"/>
                <a:gd name="connsiteY3" fmla="*/ 438146 h 438146"/>
                <a:gd name="connsiteX4" fmla="*/ 0 w 438146"/>
                <a:gd name="connsiteY4" fmla="*/ 219073 h 438146"/>
                <a:gd name="connsiteX0-1" fmla="*/ 0 w 219073"/>
                <a:gd name="connsiteY0-2" fmla="*/ 438146 h 438146"/>
                <a:gd name="connsiteX1-3" fmla="*/ 0 w 219073"/>
                <a:gd name="connsiteY1-4" fmla="*/ 0 h 438146"/>
                <a:gd name="connsiteX2-5" fmla="*/ 219073 w 219073"/>
                <a:gd name="connsiteY2-6" fmla="*/ 219073 h 438146"/>
                <a:gd name="connsiteX3-7" fmla="*/ 0 w 219073"/>
                <a:gd name="connsiteY3-8" fmla="*/ 438146 h 438146"/>
                <a:gd name="connsiteX0-9" fmla="*/ 0 w 219073"/>
                <a:gd name="connsiteY0-10" fmla="*/ 0 h 438146"/>
                <a:gd name="connsiteX1-11" fmla="*/ 219073 w 219073"/>
                <a:gd name="connsiteY1-12" fmla="*/ 219073 h 438146"/>
                <a:gd name="connsiteX2-13" fmla="*/ 0 w 219073"/>
                <a:gd name="connsiteY2-14" fmla="*/ 438146 h 438146"/>
                <a:gd name="connsiteX3-15" fmla="*/ 91440 w 219073"/>
                <a:gd name="connsiteY3-16" fmla="*/ 91440 h 438146"/>
                <a:gd name="connsiteX0-17" fmla="*/ 0 w 219073"/>
                <a:gd name="connsiteY0-18" fmla="*/ 0 h 438146"/>
                <a:gd name="connsiteX1-19" fmla="*/ 219073 w 219073"/>
                <a:gd name="connsiteY1-20" fmla="*/ 219073 h 438146"/>
                <a:gd name="connsiteX2-21" fmla="*/ 0 w 219073"/>
                <a:gd name="connsiteY2-22" fmla="*/ 438146 h 43814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19073" h="438146">
                  <a:moveTo>
                    <a:pt x="0" y="0"/>
                  </a:moveTo>
                  <a:lnTo>
                    <a:pt x="219073" y="219073"/>
                  </a:lnTo>
                  <a:lnTo>
                    <a:pt x="0" y="438146"/>
                  </a:ln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9AA60D70-A7D7-36F4-E1C7-414ECA159946}"/>
              </a:ext>
            </a:extLst>
          </p:cNvPr>
          <p:cNvGrpSpPr/>
          <p:nvPr/>
        </p:nvGrpSpPr>
        <p:grpSpPr>
          <a:xfrm>
            <a:off x="635000" y="657517"/>
            <a:ext cx="4932688" cy="5948297"/>
            <a:chOff x="914400" y="670217"/>
            <a:chExt cx="4932688" cy="5948297"/>
          </a:xfrm>
        </p:grpSpPr>
        <p:sp>
          <p:nvSpPr>
            <p:cNvPr id="11" name="图片-mask">
              <a:extLst>
                <a:ext uri="{FF2B5EF4-FFF2-40B4-BE49-F238E27FC236}">
                  <a16:creationId xmlns:a16="http://schemas.microsoft.com/office/drawing/2014/main" id="{623EE3E1-112A-2E83-FF13-155D34AA97F1}"/>
                </a:ext>
              </a:extLst>
            </p:cNvPr>
            <p:cNvSpPr/>
            <p:nvPr/>
          </p:nvSpPr>
          <p:spPr>
            <a:xfrm>
              <a:off x="914400" y="670217"/>
              <a:ext cx="4907288" cy="585939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34" name="图片"/>
            <p:cNvSpPr/>
            <p:nvPr/>
          </p:nvSpPr>
          <p:spPr>
            <a:xfrm>
              <a:off x="939800" y="759117"/>
              <a:ext cx="4907288" cy="5859397"/>
            </a:xfrm>
            <a:prstGeom prst="rect">
              <a:avLst/>
            </a:prstGeom>
            <a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2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</p:grpSp>
      <p:grpSp>
        <p:nvGrpSpPr>
          <p:cNvPr id="2" name="组合">
            <a:extLst>
              <a:ext uri="{FF2B5EF4-FFF2-40B4-BE49-F238E27FC236}">
                <a16:creationId xmlns:a16="http://schemas.microsoft.com/office/drawing/2014/main" id="{4DA3582C-E13F-8C8F-B756-3CE77BE9C3C8}"/>
              </a:ext>
            </a:extLst>
          </p:cNvPr>
          <p:cNvGrpSpPr/>
          <p:nvPr/>
        </p:nvGrpSpPr>
        <p:grpSpPr>
          <a:xfrm>
            <a:off x="643335" y="753110"/>
            <a:ext cx="4401026" cy="608965"/>
            <a:chOff x="6096000" y="2172970"/>
            <a:chExt cx="4401026" cy="608965"/>
          </a:xfrm>
        </p:grpSpPr>
        <p:sp>
          <p:nvSpPr>
            <p:cNvPr id="3" name="图形">
              <a:extLst>
                <a:ext uri="{FF2B5EF4-FFF2-40B4-BE49-F238E27FC236}">
                  <a16:creationId xmlns:a16="http://schemas.microsoft.com/office/drawing/2014/main" id="{F595F2D8-60FF-2D75-6B2D-9CBCC4E084AB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096000" y="2192655"/>
              <a:ext cx="1212850" cy="56959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dirty="0">
                  <a:latin typeface="+mj-ea"/>
                  <a:ea typeface="+mj-ea"/>
                  <a:cs typeface="思源宋体 CN ExtraLight" panose="02020200000000000000" pitchFamily="18" charset="-122"/>
                </a:rPr>
                <a:t>01</a:t>
              </a:r>
              <a:endParaRPr lang="zh-CN" altLang="en-US" sz="28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4" name="图形">
              <a:extLst>
                <a:ext uri="{FF2B5EF4-FFF2-40B4-BE49-F238E27FC236}">
                  <a16:creationId xmlns:a16="http://schemas.microsoft.com/office/drawing/2014/main" id="{BEAEE50E-FD5D-E5A8-E276-48F35F72A28A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798786" y="2172970"/>
              <a:ext cx="3698240" cy="60896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444500" dist="38100" algn="l" rotWithShape="0">
                <a:schemeClr val="accent1">
                  <a:lumMod val="50000"/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工作重点事项</a:t>
              </a:r>
            </a:p>
          </p:txBody>
        </p:sp>
      </p:grpSp>
      <p:grpSp>
        <p:nvGrpSpPr>
          <p:cNvPr id="84" name="组合"/>
          <p:cNvGrpSpPr/>
          <p:nvPr/>
        </p:nvGrpSpPr>
        <p:grpSpPr>
          <a:xfrm>
            <a:off x="7282972" y="1522561"/>
            <a:ext cx="4159803" cy="1124632"/>
            <a:chOff x="7187722" y="1493533"/>
            <a:chExt cx="4159803" cy="1124632"/>
          </a:xfrm>
        </p:grpSpPr>
        <p:sp>
          <p:nvSpPr>
            <p:cNvPr id="49" name="椭圆"/>
            <p:cNvSpPr/>
            <p:nvPr/>
          </p:nvSpPr>
          <p:spPr>
            <a:xfrm>
              <a:off x="7187722" y="1493533"/>
              <a:ext cx="838486" cy="83848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800" dirty="0">
                <a:solidFill>
                  <a:schemeClr val="lt1"/>
                </a:solidFill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58" name="文本框"/>
            <p:cNvSpPr txBox="1"/>
            <p:nvPr/>
          </p:nvSpPr>
          <p:spPr bwMode="auto">
            <a:xfrm>
              <a:off x="8226059" y="2030504"/>
              <a:ext cx="3121466" cy="5876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  <p:sp>
          <p:nvSpPr>
            <p:cNvPr id="59" name="矩形"/>
            <p:cNvSpPr/>
            <p:nvPr/>
          </p:nvSpPr>
          <p:spPr bwMode="auto">
            <a:xfrm>
              <a:off x="8226059" y="1493533"/>
              <a:ext cx="290186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sp>
          <p:nvSpPr>
            <p:cNvPr id="39" name="任意多边形: 形状"/>
            <p:cNvSpPr/>
            <p:nvPr/>
          </p:nvSpPr>
          <p:spPr bwMode="auto">
            <a:xfrm>
              <a:off x="7368436" y="1723753"/>
              <a:ext cx="477059" cy="378047"/>
            </a:xfrm>
            <a:custGeom>
              <a:avLst/>
              <a:gdLst>
                <a:gd name="T0" fmla="*/ 517208 w 588645"/>
                <a:gd name="T1" fmla="*/ 0 h 465249"/>
                <a:gd name="T2" fmla="*/ 71438 w 588645"/>
                <a:gd name="T3" fmla="*/ 0 h 465249"/>
                <a:gd name="T4" fmla="*/ 0 w 588645"/>
                <a:gd name="T5" fmla="*/ 71438 h 465249"/>
                <a:gd name="T6" fmla="*/ 0 w 588645"/>
                <a:gd name="T7" fmla="*/ 268033 h 465249"/>
                <a:gd name="T8" fmla="*/ 0 w 588645"/>
                <a:gd name="T9" fmla="*/ 446913 h 465249"/>
                <a:gd name="T10" fmla="*/ 15430 w 588645"/>
                <a:gd name="T11" fmla="*/ 465201 h 465249"/>
                <a:gd name="T12" fmla="*/ 125730 w 588645"/>
                <a:gd name="T13" fmla="*/ 401193 h 465249"/>
                <a:gd name="T14" fmla="*/ 133160 w 588645"/>
                <a:gd name="T15" fmla="*/ 401193 h 465249"/>
                <a:gd name="T16" fmla="*/ 517208 w 588645"/>
                <a:gd name="T17" fmla="*/ 401193 h 465249"/>
                <a:gd name="T18" fmla="*/ 588645 w 588645"/>
                <a:gd name="T19" fmla="*/ 329756 h 465249"/>
                <a:gd name="T20" fmla="*/ 588645 w 588645"/>
                <a:gd name="T21" fmla="*/ 71438 h 465249"/>
                <a:gd name="T22" fmla="*/ 517208 w 588645"/>
                <a:gd name="T23" fmla="*/ 0 h 46524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8645" h="465249">
                  <a:moveTo>
                    <a:pt x="517208" y="0"/>
                  </a:moveTo>
                  <a:lnTo>
                    <a:pt x="71438" y="0"/>
                  </a:lnTo>
                  <a:cubicBezTo>
                    <a:pt x="32004" y="0"/>
                    <a:pt x="0" y="32004"/>
                    <a:pt x="0" y="71438"/>
                  </a:cubicBezTo>
                  <a:lnTo>
                    <a:pt x="0" y="268033"/>
                  </a:lnTo>
                  <a:lnTo>
                    <a:pt x="0" y="446913"/>
                  </a:lnTo>
                  <a:cubicBezTo>
                    <a:pt x="0" y="446913"/>
                    <a:pt x="0" y="466344"/>
                    <a:pt x="15430" y="465201"/>
                  </a:cubicBezTo>
                  <a:cubicBezTo>
                    <a:pt x="25146" y="465201"/>
                    <a:pt x="102299" y="416623"/>
                    <a:pt x="125730" y="401193"/>
                  </a:cubicBezTo>
                  <a:cubicBezTo>
                    <a:pt x="128016" y="401193"/>
                    <a:pt x="130874" y="401193"/>
                    <a:pt x="133160" y="401193"/>
                  </a:cubicBezTo>
                  <a:lnTo>
                    <a:pt x="517208" y="401193"/>
                  </a:lnTo>
                  <a:cubicBezTo>
                    <a:pt x="556641" y="401193"/>
                    <a:pt x="588645" y="369189"/>
                    <a:pt x="588645" y="329756"/>
                  </a:cubicBezTo>
                  <a:lnTo>
                    <a:pt x="588645" y="71438"/>
                  </a:lnTo>
                  <a:cubicBezTo>
                    <a:pt x="588645" y="32004"/>
                    <a:pt x="556641" y="0"/>
                    <a:pt x="517208" y="0"/>
                  </a:cubicBezTo>
                  <a:close/>
                </a:path>
              </a:pathLst>
            </a:custGeom>
            <a:noFill/>
            <a:ln w="18517" cap="rnd">
              <a:solidFill>
                <a:schemeClr val="bg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4066" tIns="37033" rIns="74066" bIns="37033" anchor="ctr"/>
            <a:lstStyle/>
            <a:p>
              <a:endParaRPr lang="zh-CN" altLang="en-US" sz="1460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40" name="任意多边形: 形状"/>
            <p:cNvSpPr/>
            <p:nvPr/>
          </p:nvSpPr>
          <p:spPr bwMode="auto">
            <a:xfrm>
              <a:off x="7558333" y="1850994"/>
              <a:ext cx="97265" cy="4644"/>
            </a:xfrm>
            <a:custGeom>
              <a:avLst/>
              <a:gdLst>
                <a:gd name="T0" fmla="*/ 0 w 120015"/>
                <a:gd name="T1" fmla="*/ 0 h 5715"/>
                <a:gd name="T2" fmla="*/ 120015 w 120015"/>
                <a:gd name="T3" fmla="*/ 0 h 571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20015" h="5715">
                  <a:moveTo>
                    <a:pt x="0" y="0"/>
                  </a:moveTo>
                  <a:lnTo>
                    <a:pt x="120015" y="0"/>
                  </a:lnTo>
                </a:path>
              </a:pathLst>
            </a:custGeom>
            <a:noFill/>
            <a:ln w="18517" cap="rnd">
              <a:solidFill>
                <a:schemeClr val="bg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4066" tIns="37033" rIns="74066" bIns="37033" anchor="ctr"/>
            <a:lstStyle/>
            <a:p>
              <a:endParaRPr lang="zh-CN" altLang="en-US" sz="1460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41" name="任意多边形: 形状"/>
            <p:cNvSpPr/>
            <p:nvPr/>
          </p:nvSpPr>
          <p:spPr bwMode="auto">
            <a:xfrm>
              <a:off x="7501596" y="1935047"/>
              <a:ext cx="210739" cy="4644"/>
            </a:xfrm>
            <a:custGeom>
              <a:avLst/>
              <a:gdLst>
                <a:gd name="T0" fmla="*/ 0 w 260032"/>
                <a:gd name="T1" fmla="*/ 0 h 5715"/>
                <a:gd name="T2" fmla="*/ 260032 w 260032"/>
                <a:gd name="T3" fmla="*/ 0 h 571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60032" h="5715">
                  <a:moveTo>
                    <a:pt x="0" y="0"/>
                  </a:moveTo>
                  <a:lnTo>
                    <a:pt x="260032" y="0"/>
                  </a:lnTo>
                </a:path>
              </a:pathLst>
            </a:custGeom>
            <a:noFill/>
            <a:ln w="18517" cap="rnd">
              <a:solidFill>
                <a:schemeClr val="bg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4066" tIns="37033" rIns="74066" bIns="37033" anchor="ctr"/>
            <a:lstStyle/>
            <a:p>
              <a:endParaRPr lang="zh-CN" altLang="en-US" sz="1460" dirty="0">
                <a:cs typeface="思源宋体 CN ExtraLight" panose="02020200000000000000" pitchFamily="18" charset="-122"/>
              </a:endParaRPr>
            </a:p>
          </p:txBody>
        </p:sp>
      </p:grpSp>
      <p:grpSp>
        <p:nvGrpSpPr>
          <p:cNvPr id="85" name="组合"/>
          <p:cNvGrpSpPr/>
          <p:nvPr/>
        </p:nvGrpSpPr>
        <p:grpSpPr>
          <a:xfrm>
            <a:off x="7282972" y="3075136"/>
            <a:ext cx="4159803" cy="1124632"/>
            <a:chOff x="7187722" y="3046108"/>
            <a:chExt cx="4159803" cy="1124632"/>
          </a:xfrm>
        </p:grpSpPr>
        <p:sp>
          <p:nvSpPr>
            <p:cNvPr id="15" name="文本框"/>
            <p:cNvSpPr txBox="1"/>
            <p:nvPr/>
          </p:nvSpPr>
          <p:spPr bwMode="auto">
            <a:xfrm>
              <a:off x="8226059" y="3583079"/>
              <a:ext cx="3121466" cy="5876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  <p:sp>
          <p:nvSpPr>
            <p:cNvPr id="16" name="矩形"/>
            <p:cNvSpPr/>
            <p:nvPr/>
          </p:nvSpPr>
          <p:spPr bwMode="auto">
            <a:xfrm>
              <a:off x="8226059" y="3046108"/>
              <a:ext cx="290186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sp>
          <p:nvSpPr>
            <p:cNvPr id="17" name="椭圆"/>
            <p:cNvSpPr/>
            <p:nvPr/>
          </p:nvSpPr>
          <p:spPr>
            <a:xfrm>
              <a:off x="7187722" y="3046108"/>
              <a:ext cx="838486" cy="83848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800" dirty="0">
                <a:solidFill>
                  <a:schemeClr val="lt1"/>
                </a:solidFill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grpSp>
          <p:nvGrpSpPr>
            <p:cNvPr id="66" name="组合"/>
            <p:cNvGrpSpPr/>
            <p:nvPr/>
          </p:nvGrpSpPr>
          <p:grpSpPr>
            <a:xfrm>
              <a:off x="7401225" y="3258325"/>
              <a:ext cx="411480" cy="414052"/>
              <a:chOff x="7451955" y="3282526"/>
              <a:chExt cx="411480" cy="414052"/>
            </a:xfrm>
          </p:grpSpPr>
          <p:sp>
            <p:nvSpPr>
              <p:cNvPr id="36" name="任意多边形: 形状"/>
              <p:cNvSpPr/>
              <p:nvPr/>
            </p:nvSpPr>
            <p:spPr bwMode="auto">
              <a:xfrm>
                <a:off x="7451955" y="3357010"/>
                <a:ext cx="411479" cy="339568"/>
              </a:xfrm>
              <a:custGeom>
                <a:avLst/>
                <a:gdLst>
                  <a:gd name="T0" fmla="*/ 432054 w 507491"/>
                  <a:gd name="T1" fmla="*/ 0 h 419480"/>
                  <a:gd name="T2" fmla="*/ 75438 w 507491"/>
                  <a:gd name="T3" fmla="*/ 0 h 419480"/>
                  <a:gd name="T4" fmla="*/ 0 w 507491"/>
                  <a:gd name="T5" fmla="*/ 75438 h 419480"/>
                  <a:gd name="T6" fmla="*/ 0 w 507491"/>
                  <a:gd name="T7" fmla="*/ 344043 h 419480"/>
                  <a:gd name="T8" fmla="*/ 75438 w 507491"/>
                  <a:gd name="T9" fmla="*/ 419481 h 419480"/>
                  <a:gd name="T10" fmla="*/ 432054 w 507491"/>
                  <a:gd name="T11" fmla="*/ 419481 h 419480"/>
                  <a:gd name="T12" fmla="*/ 507492 w 507491"/>
                  <a:gd name="T13" fmla="*/ 344043 h 419480"/>
                  <a:gd name="T14" fmla="*/ 507492 w 507491"/>
                  <a:gd name="T15" fmla="*/ 75438 h 419480"/>
                  <a:gd name="T16" fmla="*/ 432054 w 507491"/>
                  <a:gd name="T17" fmla="*/ 0 h 4194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07491" h="419480">
                    <a:moveTo>
                      <a:pt x="432054" y="0"/>
                    </a:moveTo>
                    <a:lnTo>
                      <a:pt x="75438" y="0"/>
                    </a:lnTo>
                    <a:cubicBezTo>
                      <a:pt x="34290" y="0"/>
                      <a:pt x="0" y="33718"/>
                      <a:pt x="0" y="75438"/>
                    </a:cubicBezTo>
                    <a:lnTo>
                      <a:pt x="0" y="344043"/>
                    </a:lnTo>
                    <a:cubicBezTo>
                      <a:pt x="0" y="385191"/>
                      <a:pt x="33718" y="419481"/>
                      <a:pt x="75438" y="419481"/>
                    </a:cubicBezTo>
                    <a:lnTo>
                      <a:pt x="432054" y="419481"/>
                    </a:lnTo>
                    <a:cubicBezTo>
                      <a:pt x="473202" y="419481"/>
                      <a:pt x="507492" y="385763"/>
                      <a:pt x="507492" y="344043"/>
                    </a:cubicBezTo>
                    <a:lnTo>
                      <a:pt x="507492" y="75438"/>
                    </a:lnTo>
                    <a:cubicBezTo>
                      <a:pt x="507492" y="34290"/>
                      <a:pt x="473773" y="0"/>
                      <a:pt x="432054" y="0"/>
                    </a:cubicBezTo>
                    <a:close/>
                  </a:path>
                </a:pathLst>
              </a:custGeom>
              <a:noFill/>
              <a:ln w="18517" cap="rnd">
                <a:solidFill>
                  <a:schemeClr val="bg1"/>
                </a:solidFill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74066" tIns="37033" rIns="74066" bIns="37033" anchor="ctr"/>
              <a:lstStyle/>
              <a:p>
                <a:endParaRPr lang="zh-CN" altLang="en-US" sz="1460" dirty="0"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37" name="任意多边形: 形状"/>
              <p:cNvSpPr/>
              <p:nvPr/>
            </p:nvSpPr>
            <p:spPr bwMode="auto">
              <a:xfrm>
                <a:off x="7452419" y="3282526"/>
                <a:ext cx="411016" cy="204019"/>
              </a:xfrm>
              <a:custGeom>
                <a:avLst/>
                <a:gdLst>
                  <a:gd name="T0" fmla="*/ 0 w 506920"/>
                  <a:gd name="T1" fmla="*/ 252032 h 252031"/>
                  <a:gd name="T2" fmla="*/ 0 w 506920"/>
                  <a:gd name="T3" fmla="*/ 121158 h 252031"/>
                  <a:gd name="T4" fmla="*/ 115443 w 506920"/>
                  <a:gd name="T5" fmla="*/ 0 h 252031"/>
                  <a:gd name="T6" fmla="*/ 222885 w 506920"/>
                  <a:gd name="T7" fmla="*/ 0 h 252031"/>
                  <a:gd name="T8" fmla="*/ 242888 w 506920"/>
                  <a:gd name="T9" fmla="*/ 3429 h 252031"/>
                  <a:gd name="T10" fmla="*/ 249174 w 506920"/>
                  <a:gd name="T11" fmla="*/ 41148 h 252031"/>
                  <a:gd name="T12" fmla="*/ 449771 w 506920"/>
                  <a:gd name="T13" fmla="*/ 41148 h 252031"/>
                  <a:gd name="T14" fmla="*/ 506921 w 506920"/>
                  <a:gd name="T15" fmla="*/ 174308 h 25203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06920" h="252031">
                    <a:moveTo>
                      <a:pt x="0" y="252032"/>
                    </a:moveTo>
                    <a:lnTo>
                      <a:pt x="0" y="121158"/>
                    </a:lnTo>
                    <a:cubicBezTo>
                      <a:pt x="0" y="54293"/>
                      <a:pt x="52006" y="0"/>
                      <a:pt x="115443" y="0"/>
                    </a:cubicBezTo>
                    <a:lnTo>
                      <a:pt x="222885" y="0"/>
                    </a:lnTo>
                    <a:cubicBezTo>
                      <a:pt x="222885" y="0"/>
                      <a:pt x="240030" y="0"/>
                      <a:pt x="242888" y="3429"/>
                    </a:cubicBezTo>
                    <a:cubicBezTo>
                      <a:pt x="249746" y="10859"/>
                      <a:pt x="249174" y="41148"/>
                      <a:pt x="249174" y="41148"/>
                    </a:cubicBezTo>
                    <a:cubicBezTo>
                      <a:pt x="249174" y="41148"/>
                      <a:pt x="399479" y="41148"/>
                      <a:pt x="449771" y="41148"/>
                    </a:cubicBezTo>
                    <a:cubicBezTo>
                      <a:pt x="485204" y="49149"/>
                      <a:pt x="506921" y="68008"/>
                      <a:pt x="506921" y="174308"/>
                    </a:cubicBezTo>
                  </a:path>
                </a:pathLst>
              </a:custGeom>
              <a:noFill/>
              <a:ln w="18517" cap="rnd">
                <a:solidFill>
                  <a:schemeClr val="bg1"/>
                </a:solidFill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74066" tIns="37033" rIns="74066" bIns="37033" anchor="ctr"/>
              <a:lstStyle/>
              <a:p>
                <a:endParaRPr lang="zh-CN" altLang="en-US" sz="1460" dirty="0">
                  <a:cs typeface="思源宋体 CN ExtraLight" panose="02020200000000000000" pitchFamily="18" charset="-122"/>
                </a:endParaRPr>
              </a:p>
            </p:txBody>
          </p:sp>
        </p:grpSp>
      </p:grpSp>
      <p:grpSp>
        <p:nvGrpSpPr>
          <p:cNvPr id="87" name="组合"/>
          <p:cNvGrpSpPr/>
          <p:nvPr/>
        </p:nvGrpSpPr>
        <p:grpSpPr>
          <a:xfrm>
            <a:off x="6000750" y="1875891"/>
            <a:ext cx="1012445" cy="3166462"/>
            <a:chOff x="5905500" y="1846863"/>
            <a:chExt cx="1012445" cy="3166462"/>
          </a:xfrm>
        </p:grpSpPr>
        <p:sp>
          <p:nvSpPr>
            <p:cNvPr id="68" name="左大括号"/>
            <p:cNvSpPr/>
            <p:nvPr/>
          </p:nvSpPr>
          <p:spPr>
            <a:xfrm>
              <a:off x="5905500" y="1881188"/>
              <a:ext cx="965200" cy="3132137"/>
            </a:xfrm>
            <a:prstGeom prst="leftBrace">
              <a:avLst>
                <a:gd name="adj1" fmla="val 38596"/>
                <a:gd name="adj2" fmla="val 46531"/>
              </a:avLst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69" name="椭圆"/>
            <p:cNvSpPr/>
            <p:nvPr/>
          </p:nvSpPr>
          <p:spPr>
            <a:xfrm flipH="1">
              <a:off x="6849296" y="1846863"/>
              <a:ext cx="68649" cy="6864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</p:grpSp>
      <p:grpSp>
        <p:nvGrpSpPr>
          <p:cNvPr id="86" name="组合"/>
          <p:cNvGrpSpPr/>
          <p:nvPr/>
        </p:nvGrpSpPr>
        <p:grpSpPr>
          <a:xfrm>
            <a:off x="6949794" y="4627711"/>
            <a:ext cx="4492981" cy="1124632"/>
            <a:chOff x="6854544" y="4598683"/>
            <a:chExt cx="4492981" cy="1124632"/>
          </a:xfrm>
        </p:grpSpPr>
        <p:sp>
          <p:nvSpPr>
            <p:cNvPr id="22" name="文本框"/>
            <p:cNvSpPr txBox="1"/>
            <p:nvPr/>
          </p:nvSpPr>
          <p:spPr bwMode="auto">
            <a:xfrm>
              <a:off x="8226059" y="5135654"/>
              <a:ext cx="3121466" cy="5876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  <p:sp>
          <p:nvSpPr>
            <p:cNvPr id="23" name="矩形"/>
            <p:cNvSpPr/>
            <p:nvPr/>
          </p:nvSpPr>
          <p:spPr bwMode="auto">
            <a:xfrm>
              <a:off x="8226059" y="4598683"/>
              <a:ext cx="290186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sp>
          <p:nvSpPr>
            <p:cNvPr id="24" name="椭圆"/>
            <p:cNvSpPr/>
            <p:nvPr/>
          </p:nvSpPr>
          <p:spPr>
            <a:xfrm>
              <a:off x="7187722" y="4598683"/>
              <a:ext cx="838486" cy="83848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800" dirty="0">
                <a:solidFill>
                  <a:schemeClr val="lt1"/>
                </a:solidFill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grpSp>
          <p:nvGrpSpPr>
            <p:cNvPr id="67" name="组合"/>
            <p:cNvGrpSpPr/>
            <p:nvPr/>
          </p:nvGrpSpPr>
          <p:grpSpPr>
            <a:xfrm>
              <a:off x="7413441" y="4799970"/>
              <a:ext cx="387048" cy="435912"/>
              <a:chOff x="7419975" y="4816959"/>
              <a:chExt cx="387048" cy="435912"/>
            </a:xfrm>
          </p:grpSpPr>
          <p:sp>
            <p:nvSpPr>
              <p:cNvPr id="43" name="任意多边形: 形状"/>
              <p:cNvSpPr/>
              <p:nvPr/>
            </p:nvSpPr>
            <p:spPr bwMode="auto">
              <a:xfrm>
                <a:off x="7419975" y="4866831"/>
                <a:ext cx="387048" cy="386040"/>
              </a:xfrm>
              <a:custGeom>
                <a:avLst/>
                <a:gdLst>
                  <a:gd name="T0" fmla="*/ 426911 w 477773"/>
                  <a:gd name="T1" fmla="*/ 0 h 477773"/>
                  <a:gd name="T2" fmla="*/ 50863 w 477773"/>
                  <a:gd name="T3" fmla="*/ 0 h 477773"/>
                  <a:gd name="T4" fmla="*/ 0 w 477773"/>
                  <a:gd name="T5" fmla="*/ 50864 h 477773"/>
                  <a:gd name="T6" fmla="*/ 0 w 477773"/>
                  <a:gd name="T7" fmla="*/ 426910 h 477773"/>
                  <a:gd name="T8" fmla="*/ 50863 w 477773"/>
                  <a:gd name="T9" fmla="*/ 477774 h 477773"/>
                  <a:gd name="T10" fmla="*/ 426911 w 477773"/>
                  <a:gd name="T11" fmla="*/ 477774 h 477773"/>
                  <a:gd name="T12" fmla="*/ 477774 w 477773"/>
                  <a:gd name="T13" fmla="*/ 426910 h 477773"/>
                  <a:gd name="T14" fmla="*/ 477774 w 477773"/>
                  <a:gd name="T15" fmla="*/ 50864 h 477773"/>
                  <a:gd name="T16" fmla="*/ 426911 w 477773"/>
                  <a:gd name="T17" fmla="*/ 0 h 47777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77773" h="477773">
                    <a:moveTo>
                      <a:pt x="426911" y="0"/>
                    </a:moveTo>
                    <a:lnTo>
                      <a:pt x="50863" y="0"/>
                    </a:lnTo>
                    <a:cubicBezTo>
                      <a:pt x="22860" y="0"/>
                      <a:pt x="0" y="22860"/>
                      <a:pt x="0" y="50864"/>
                    </a:cubicBezTo>
                    <a:lnTo>
                      <a:pt x="0" y="426910"/>
                    </a:lnTo>
                    <a:cubicBezTo>
                      <a:pt x="0" y="454914"/>
                      <a:pt x="22860" y="477774"/>
                      <a:pt x="50863" y="477774"/>
                    </a:cubicBezTo>
                    <a:lnTo>
                      <a:pt x="426911" y="477774"/>
                    </a:lnTo>
                    <a:cubicBezTo>
                      <a:pt x="454914" y="477774"/>
                      <a:pt x="477774" y="454914"/>
                      <a:pt x="477774" y="426910"/>
                    </a:cubicBezTo>
                    <a:lnTo>
                      <a:pt x="477774" y="50864"/>
                    </a:lnTo>
                    <a:cubicBezTo>
                      <a:pt x="477774" y="22860"/>
                      <a:pt x="454914" y="0"/>
                      <a:pt x="426911" y="0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74066" tIns="37033" rIns="74066" bIns="37033" anchor="ctr"/>
              <a:lstStyle/>
              <a:p>
                <a:endParaRPr lang="zh-CN" altLang="en-US" sz="1460" dirty="0"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44" name="任意多边形: 形状"/>
              <p:cNvSpPr/>
              <p:nvPr/>
            </p:nvSpPr>
            <p:spPr bwMode="auto">
              <a:xfrm>
                <a:off x="7502849" y="5002591"/>
                <a:ext cx="98150" cy="4618"/>
              </a:xfrm>
              <a:custGeom>
                <a:avLst/>
                <a:gdLst>
                  <a:gd name="T0" fmla="*/ 0 w 121157"/>
                  <a:gd name="T1" fmla="*/ 0 h 5715"/>
                  <a:gd name="T2" fmla="*/ 121158 w 121157"/>
                  <a:gd name="T3" fmla="*/ 0 h 5715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21157" h="5715">
                    <a:moveTo>
                      <a:pt x="0" y="0"/>
                    </a:moveTo>
                    <a:lnTo>
                      <a:pt x="121158" y="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74066" tIns="37033" rIns="74066" bIns="37033" anchor="ctr"/>
              <a:lstStyle/>
              <a:p>
                <a:endParaRPr lang="zh-CN" altLang="en-US" sz="1460" dirty="0"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45" name="任意多边形: 形状"/>
              <p:cNvSpPr/>
              <p:nvPr/>
            </p:nvSpPr>
            <p:spPr bwMode="auto">
              <a:xfrm>
                <a:off x="7502849" y="5087096"/>
                <a:ext cx="212506" cy="4618"/>
              </a:xfrm>
              <a:custGeom>
                <a:avLst/>
                <a:gdLst>
                  <a:gd name="T0" fmla="*/ 0 w 262318"/>
                  <a:gd name="T1" fmla="*/ 0 h 5715"/>
                  <a:gd name="T2" fmla="*/ 262319 w 262318"/>
                  <a:gd name="T3" fmla="*/ 0 h 5715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62318" h="5715">
                    <a:moveTo>
                      <a:pt x="0" y="0"/>
                    </a:moveTo>
                    <a:lnTo>
                      <a:pt x="262319" y="0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74066" tIns="37033" rIns="74066" bIns="37033" anchor="ctr"/>
              <a:lstStyle/>
              <a:p>
                <a:endParaRPr lang="zh-CN" altLang="en-US" sz="1460" dirty="0"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46" name="任意多边形: 形状"/>
              <p:cNvSpPr/>
              <p:nvPr/>
            </p:nvSpPr>
            <p:spPr bwMode="auto">
              <a:xfrm>
                <a:off x="7553776" y="4816959"/>
                <a:ext cx="4630" cy="90507"/>
              </a:xfrm>
              <a:custGeom>
                <a:avLst/>
                <a:gdLst>
                  <a:gd name="T0" fmla="*/ 0 w 5715"/>
                  <a:gd name="T1" fmla="*/ 0 h 112014"/>
                  <a:gd name="T2" fmla="*/ 0 w 5715"/>
                  <a:gd name="T3" fmla="*/ 112014 h 11201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715" h="112014">
                    <a:moveTo>
                      <a:pt x="0" y="0"/>
                    </a:moveTo>
                    <a:lnTo>
                      <a:pt x="0" y="112014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74066" tIns="37033" rIns="74066" bIns="37033" anchor="ctr"/>
              <a:lstStyle/>
              <a:p>
                <a:endParaRPr lang="zh-CN" altLang="en-US" sz="1460" dirty="0"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47" name="任意多边形: 形状"/>
              <p:cNvSpPr/>
              <p:nvPr/>
            </p:nvSpPr>
            <p:spPr bwMode="auto">
              <a:xfrm>
                <a:off x="7673224" y="4816959"/>
                <a:ext cx="4630" cy="90507"/>
              </a:xfrm>
              <a:custGeom>
                <a:avLst/>
                <a:gdLst>
                  <a:gd name="T0" fmla="*/ 0 w 5715"/>
                  <a:gd name="T1" fmla="*/ 0 h 112014"/>
                  <a:gd name="T2" fmla="*/ 0 w 5715"/>
                  <a:gd name="T3" fmla="*/ 112014 h 11201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715" h="112014">
                    <a:moveTo>
                      <a:pt x="0" y="0"/>
                    </a:moveTo>
                    <a:lnTo>
                      <a:pt x="0" y="112014"/>
                    </a:ln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74066" tIns="37033" rIns="74066" bIns="37033" anchor="ctr"/>
              <a:lstStyle/>
              <a:p>
                <a:endParaRPr lang="zh-CN" altLang="en-US" sz="1460" dirty="0">
                  <a:cs typeface="思源宋体 CN ExtraLight" panose="02020200000000000000" pitchFamily="18" charset="-122"/>
                </a:endParaRPr>
              </a:p>
            </p:txBody>
          </p:sp>
        </p:grpSp>
        <p:sp>
          <p:nvSpPr>
            <p:cNvPr id="70" name="椭圆"/>
            <p:cNvSpPr/>
            <p:nvPr/>
          </p:nvSpPr>
          <p:spPr>
            <a:xfrm flipH="1">
              <a:off x="6854544" y="4979000"/>
              <a:ext cx="68649" cy="6864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"/>
          <p:cNvSpPr/>
          <p:nvPr/>
        </p:nvSpPr>
        <p:spPr bwMode="auto">
          <a:xfrm flipH="1">
            <a:off x="1659140" y="4753093"/>
            <a:ext cx="17293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思源宋体 CN ExtraLight" panose="02020200000000000000" pitchFamily="18" charset="-122"/>
              </a:rPr>
              <a:t>关键词标题</a:t>
            </a:r>
          </a:p>
        </p:txBody>
      </p:sp>
      <p:sp>
        <p:nvSpPr>
          <p:cNvPr id="77" name="文本框"/>
          <p:cNvSpPr txBox="1"/>
          <p:nvPr/>
        </p:nvSpPr>
        <p:spPr bwMode="auto">
          <a:xfrm flipH="1">
            <a:off x="835163" y="5275668"/>
            <a:ext cx="2563689" cy="5876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思源宋体 CN ExtraLight" panose="02020200000000000000" pitchFamily="18" charset="-122"/>
              </a:rPr>
              <a:t>在这里输入你的正文，阐述与关键词标题相关的具体内容</a:t>
            </a:r>
          </a:p>
        </p:txBody>
      </p:sp>
      <p:grpSp>
        <p:nvGrpSpPr>
          <p:cNvPr id="78" name="组合"/>
          <p:cNvGrpSpPr/>
          <p:nvPr/>
        </p:nvGrpSpPr>
        <p:grpSpPr>
          <a:xfrm flipH="1" flipV="1">
            <a:off x="1613356" y="4630584"/>
            <a:ext cx="2306463" cy="616655"/>
            <a:chOff x="7442318" y="1883744"/>
            <a:chExt cx="2306463" cy="616655"/>
          </a:xfrm>
        </p:grpSpPr>
        <p:sp>
          <p:nvSpPr>
            <p:cNvPr id="79" name="任意多边形: 形状"/>
            <p:cNvSpPr/>
            <p:nvPr/>
          </p:nvSpPr>
          <p:spPr>
            <a:xfrm>
              <a:off x="7481096" y="1920448"/>
              <a:ext cx="2238434" cy="535782"/>
            </a:xfrm>
            <a:custGeom>
              <a:avLst/>
              <a:gdLst>
                <a:gd name="connsiteX0" fmla="*/ 1385847 w 2238434"/>
                <a:gd name="connsiteY0" fmla="*/ 2381 h 535782"/>
                <a:gd name="connsiteX1" fmla="*/ 2238434 w 2238434"/>
                <a:gd name="connsiteY1" fmla="*/ 0 h 535782"/>
                <a:gd name="connsiteX2" fmla="*/ 533400 w 2238434"/>
                <a:gd name="connsiteY2" fmla="*/ 2382 h 535782"/>
                <a:gd name="connsiteX3" fmla="*/ 0 w 2238434"/>
                <a:gd name="connsiteY3" fmla="*/ 535782 h 53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434" h="535782">
                  <a:moveTo>
                    <a:pt x="1385847" y="2381"/>
                  </a:moveTo>
                  <a:lnTo>
                    <a:pt x="2238434" y="0"/>
                  </a:lnTo>
                  <a:lnTo>
                    <a:pt x="533400" y="2382"/>
                  </a:lnTo>
                  <a:lnTo>
                    <a:pt x="0" y="535782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思源宋体 CN ExtraLight" panose="02020200000000000000" pitchFamily="18" charset="-122"/>
              </a:endParaRPr>
            </a:p>
          </p:txBody>
        </p:sp>
        <p:sp>
          <p:nvSpPr>
            <p:cNvPr id="80" name="椭圆"/>
            <p:cNvSpPr/>
            <p:nvPr/>
          </p:nvSpPr>
          <p:spPr>
            <a:xfrm>
              <a:off x="9680132" y="1883744"/>
              <a:ext cx="68649" cy="6864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81" name="椭圆"/>
            <p:cNvSpPr/>
            <p:nvPr/>
          </p:nvSpPr>
          <p:spPr>
            <a:xfrm>
              <a:off x="7442318" y="2431750"/>
              <a:ext cx="68649" cy="6864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</p:grpSp>
      <p:sp>
        <p:nvSpPr>
          <p:cNvPr id="68" name="矩形"/>
          <p:cNvSpPr/>
          <p:nvPr/>
        </p:nvSpPr>
        <p:spPr bwMode="auto">
          <a:xfrm flipH="1">
            <a:off x="3163625" y="2165075"/>
            <a:ext cx="17293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思源宋体 CN ExtraLight" panose="02020200000000000000" pitchFamily="18" charset="-122"/>
              </a:rPr>
              <a:t>关键词标题</a:t>
            </a:r>
          </a:p>
        </p:txBody>
      </p:sp>
      <p:sp>
        <p:nvSpPr>
          <p:cNvPr id="69" name="文本框"/>
          <p:cNvSpPr txBox="1"/>
          <p:nvPr/>
        </p:nvSpPr>
        <p:spPr bwMode="auto">
          <a:xfrm flipH="1">
            <a:off x="1781872" y="2687650"/>
            <a:ext cx="3121466" cy="5876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思源宋体 CN ExtraLight" panose="02020200000000000000" pitchFamily="18" charset="-122"/>
              </a:rPr>
              <a:t>在这里输入你的正文，阐述与关键词标题相关的具体内容</a:t>
            </a:r>
          </a:p>
        </p:txBody>
      </p:sp>
      <p:grpSp>
        <p:nvGrpSpPr>
          <p:cNvPr id="70" name="组合"/>
          <p:cNvGrpSpPr/>
          <p:nvPr/>
        </p:nvGrpSpPr>
        <p:grpSpPr>
          <a:xfrm flipH="1">
            <a:off x="3147013" y="2606481"/>
            <a:ext cx="2306463" cy="616655"/>
            <a:chOff x="7442318" y="1883744"/>
            <a:chExt cx="2306463" cy="616655"/>
          </a:xfrm>
        </p:grpSpPr>
        <p:sp>
          <p:nvSpPr>
            <p:cNvPr id="71" name="任意多边形: 形状"/>
            <p:cNvSpPr/>
            <p:nvPr/>
          </p:nvSpPr>
          <p:spPr>
            <a:xfrm>
              <a:off x="7481096" y="1920448"/>
              <a:ext cx="2238434" cy="535782"/>
            </a:xfrm>
            <a:custGeom>
              <a:avLst/>
              <a:gdLst>
                <a:gd name="connsiteX0" fmla="*/ 1385847 w 2238434"/>
                <a:gd name="connsiteY0" fmla="*/ 2381 h 535782"/>
                <a:gd name="connsiteX1" fmla="*/ 2238434 w 2238434"/>
                <a:gd name="connsiteY1" fmla="*/ 0 h 535782"/>
                <a:gd name="connsiteX2" fmla="*/ 533400 w 2238434"/>
                <a:gd name="connsiteY2" fmla="*/ 2382 h 535782"/>
                <a:gd name="connsiteX3" fmla="*/ 0 w 2238434"/>
                <a:gd name="connsiteY3" fmla="*/ 535782 h 53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434" h="535782">
                  <a:moveTo>
                    <a:pt x="1385847" y="2381"/>
                  </a:moveTo>
                  <a:lnTo>
                    <a:pt x="2238434" y="0"/>
                  </a:lnTo>
                  <a:lnTo>
                    <a:pt x="533400" y="2382"/>
                  </a:lnTo>
                  <a:lnTo>
                    <a:pt x="0" y="535782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思源宋体 CN ExtraLight" panose="02020200000000000000" pitchFamily="18" charset="-122"/>
              </a:endParaRPr>
            </a:p>
          </p:txBody>
        </p:sp>
        <p:sp>
          <p:nvSpPr>
            <p:cNvPr id="72" name="椭圆"/>
            <p:cNvSpPr/>
            <p:nvPr/>
          </p:nvSpPr>
          <p:spPr>
            <a:xfrm>
              <a:off x="9680132" y="1883744"/>
              <a:ext cx="68649" cy="6864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73" name="椭圆"/>
            <p:cNvSpPr/>
            <p:nvPr/>
          </p:nvSpPr>
          <p:spPr>
            <a:xfrm>
              <a:off x="7442318" y="2431750"/>
              <a:ext cx="68649" cy="6864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</p:grpSp>
      <p:sp>
        <p:nvSpPr>
          <p:cNvPr id="61" name="矩形"/>
          <p:cNvSpPr/>
          <p:nvPr/>
        </p:nvSpPr>
        <p:spPr bwMode="auto">
          <a:xfrm>
            <a:off x="7991691" y="4093463"/>
            <a:ext cx="17293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思源宋体 CN ExtraLight" panose="02020200000000000000" pitchFamily="18" charset="-122"/>
              </a:rPr>
              <a:t>关键词标题</a:t>
            </a:r>
          </a:p>
        </p:txBody>
      </p:sp>
      <p:sp>
        <p:nvSpPr>
          <p:cNvPr id="62" name="文本框"/>
          <p:cNvSpPr txBox="1"/>
          <p:nvPr/>
        </p:nvSpPr>
        <p:spPr bwMode="auto">
          <a:xfrm>
            <a:off x="7981372" y="4616038"/>
            <a:ext cx="3121466" cy="5876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思源宋体 CN ExtraLight" panose="02020200000000000000" pitchFamily="18" charset="-122"/>
              </a:rPr>
              <a:t>在这里输入你的正文，阐述与关键词标题相关的具体内容</a:t>
            </a:r>
          </a:p>
        </p:txBody>
      </p:sp>
      <p:grpSp>
        <p:nvGrpSpPr>
          <p:cNvPr id="63" name="组合"/>
          <p:cNvGrpSpPr/>
          <p:nvPr/>
        </p:nvGrpSpPr>
        <p:grpSpPr>
          <a:xfrm>
            <a:off x="7431234" y="4534869"/>
            <a:ext cx="2306463" cy="616655"/>
            <a:chOff x="7442318" y="1883744"/>
            <a:chExt cx="2306463" cy="616655"/>
          </a:xfrm>
        </p:grpSpPr>
        <p:sp>
          <p:nvSpPr>
            <p:cNvPr id="64" name="任意多边形: 形状"/>
            <p:cNvSpPr/>
            <p:nvPr/>
          </p:nvSpPr>
          <p:spPr>
            <a:xfrm>
              <a:off x="7481096" y="1920448"/>
              <a:ext cx="2238434" cy="535782"/>
            </a:xfrm>
            <a:custGeom>
              <a:avLst/>
              <a:gdLst>
                <a:gd name="connsiteX0" fmla="*/ 1385847 w 2238434"/>
                <a:gd name="connsiteY0" fmla="*/ 2381 h 535782"/>
                <a:gd name="connsiteX1" fmla="*/ 2238434 w 2238434"/>
                <a:gd name="connsiteY1" fmla="*/ 0 h 535782"/>
                <a:gd name="connsiteX2" fmla="*/ 533400 w 2238434"/>
                <a:gd name="connsiteY2" fmla="*/ 2382 h 535782"/>
                <a:gd name="connsiteX3" fmla="*/ 0 w 2238434"/>
                <a:gd name="connsiteY3" fmla="*/ 535782 h 53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434" h="535782">
                  <a:moveTo>
                    <a:pt x="1385847" y="2381"/>
                  </a:moveTo>
                  <a:lnTo>
                    <a:pt x="2238434" y="0"/>
                  </a:lnTo>
                  <a:lnTo>
                    <a:pt x="533400" y="2382"/>
                  </a:lnTo>
                  <a:lnTo>
                    <a:pt x="0" y="535782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思源宋体 CN ExtraLight" panose="02020200000000000000" pitchFamily="18" charset="-122"/>
              </a:endParaRPr>
            </a:p>
          </p:txBody>
        </p:sp>
        <p:sp>
          <p:nvSpPr>
            <p:cNvPr id="65" name="椭圆"/>
            <p:cNvSpPr/>
            <p:nvPr/>
          </p:nvSpPr>
          <p:spPr>
            <a:xfrm>
              <a:off x="9680132" y="1883744"/>
              <a:ext cx="68649" cy="6864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66" name="椭圆"/>
            <p:cNvSpPr/>
            <p:nvPr/>
          </p:nvSpPr>
          <p:spPr>
            <a:xfrm>
              <a:off x="7442318" y="2431750"/>
              <a:ext cx="68649" cy="6864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</p:grpSp>
      <p:sp>
        <p:nvSpPr>
          <p:cNvPr id="15" name="椭圆"/>
          <p:cNvSpPr/>
          <p:nvPr/>
        </p:nvSpPr>
        <p:spPr>
          <a:xfrm>
            <a:off x="3889525" y="3433842"/>
            <a:ext cx="1408968" cy="140896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  <a:cs typeface="思源宋体 CN ExtraLight" panose="02020200000000000000" pitchFamily="18" charset="-122"/>
            </a:endParaRPr>
          </a:p>
        </p:txBody>
      </p:sp>
      <p:sp>
        <p:nvSpPr>
          <p:cNvPr id="16" name="椭圆"/>
          <p:cNvSpPr/>
          <p:nvPr/>
        </p:nvSpPr>
        <p:spPr>
          <a:xfrm>
            <a:off x="6235241" y="4633992"/>
            <a:ext cx="1143000" cy="1143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  <a:cs typeface="思源宋体 CN ExtraLight" panose="02020200000000000000" pitchFamily="18" charset="-122"/>
            </a:endParaRPr>
          </a:p>
        </p:txBody>
      </p:sp>
      <p:sp>
        <p:nvSpPr>
          <p:cNvPr id="17" name="椭圆"/>
          <p:cNvSpPr/>
          <p:nvPr/>
        </p:nvSpPr>
        <p:spPr>
          <a:xfrm>
            <a:off x="6244766" y="2361918"/>
            <a:ext cx="1516671" cy="151667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  <a:cs typeface="思源宋体 CN ExtraLight" panose="02020200000000000000" pitchFamily="18" charset="-122"/>
            </a:endParaRPr>
          </a:p>
        </p:txBody>
      </p:sp>
      <p:sp>
        <p:nvSpPr>
          <p:cNvPr id="6" name="矩形"/>
          <p:cNvSpPr/>
          <p:nvPr/>
        </p:nvSpPr>
        <p:spPr bwMode="auto">
          <a:xfrm>
            <a:off x="8321891" y="1677288"/>
            <a:ext cx="17293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思源宋体 CN ExtraLight" panose="02020200000000000000" pitchFamily="18" charset="-122"/>
              </a:rPr>
              <a:t>关键词标题</a:t>
            </a:r>
          </a:p>
        </p:txBody>
      </p:sp>
      <p:sp>
        <p:nvSpPr>
          <p:cNvPr id="5" name="文本框"/>
          <p:cNvSpPr txBox="1"/>
          <p:nvPr/>
        </p:nvSpPr>
        <p:spPr bwMode="auto">
          <a:xfrm>
            <a:off x="8311572" y="2199863"/>
            <a:ext cx="3121466" cy="5876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思源宋体 CN ExtraLight" panose="02020200000000000000" pitchFamily="18" charset="-122"/>
              </a:rPr>
              <a:t>在这里输入你的正文，阐述与关键词标题相关的具体内容</a:t>
            </a:r>
          </a:p>
        </p:txBody>
      </p:sp>
      <p:grpSp>
        <p:nvGrpSpPr>
          <p:cNvPr id="14" name="组合"/>
          <p:cNvGrpSpPr/>
          <p:nvPr/>
        </p:nvGrpSpPr>
        <p:grpSpPr>
          <a:xfrm>
            <a:off x="7761434" y="2118694"/>
            <a:ext cx="2306463" cy="616655"/>
            <a:chOff x="7442318" y="1883744"/>
            <a:chExt cx="2306463" cy="616655"/>
          </a:xfrm>
        </p:grpSpPr>
        <p:sp>
          <p:nvSpPr>
            <p:cNvPr id="27" name="任意多边形: 形状"/>
            <p:cNvSpPr/>
            <p:nvPr/>
          </p:nvSpPr>
          <p:spPr>
            <a:xfrm>
              <a:off x="7481096" y="1920448"/>
              <a:ext cx="2238434" cy="535782"/>
            </a:xfrm>
            <a:custGeom>
              <a:avLst/>
              <a:gdLst>
                <a:gd name="connsiteX0" fmla="*/ 1385847 w 2238434"/>
                <a:gd name="connsiteY0" fmla="*/ 2381 h 535782"/>
                <a:gd name="connsiteX1" fmla="*/ 2238434 w 2238434"/>
                <a:gd name="connsiteY1" fmla="*/ 0 h 535782"/>
                <a:gd name="connsiteX2" fmla="*/ 533400 w 2238434"/>
                <a:gd name="connsiteY2" fmla="*/ 2382 h 535782"/>
                <a:gd name="connsiteX3" fmla="*/ 0 w 2238434"/>
                <a:gd name="connsiteY3" fmla="*/ 535782 h 53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434" h="535782">
                  <a:moveTo>
                    <a:pt x="1385847" y="2381"/>
                  </a:moveTo>
                  <a:lnTo>
                    <a:pt x="2238434" y="0"/>
                  </a:lnTo>
                  <a:lnTo>
                    <a:pt x="533400" y="2382"/>
                  </a:lnTo>
                  <a:lnTo>
                    <a:pt x="0" y="535782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思源宋体 CN ExtraLight" panose="02020200000000000000" pitchFamily="18" charset="-122"/>
              </a:endParaRPr>
            </a:p>
          </p:txBody>
        </p:sp>
        <p:sp>
          <p:nvSpPr>
            <p:cNvPr id="28" name="椭圆"/>
            <p:cNvSpPr/>
            <p:nvPr/>
          </p:nvSpPr>
          <p:spPr>
            <a:xfrm>
              <a:off x="9680132" y="1883744"/>
              <a:ext cx="68649" cy="6864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29" name="椭圆"/>
            <p:cNvSpPr/>
            <p:nvPr/>
          </p:nvSpPr>
          <p:spPr>
            <a:xfrm>
              <a:off x="7442318" y="2431750"/>
              <a:ext cx="68649" cy="6864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</p:grpSp>
      <p:sp>
        <p:nvSpPr>
          <p:cNvPr id="47" name="椭圆"/>
          <p:cNvSpPr/>
          <p:nvPr/>
        </p:nvSpPr>
        <p:spPr>
          <a:xfrm>
            <a:off x="5052308" y="3142963"/>
            <a:ext cx="1990725" cy="199072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8000"/>
                </a:schemeClr>
              </a:gs>
              <a:gs pos="100000">
                <a:schemeClr val="accent1">
                  <a:lumMod val="93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latin typeface="+mj-ea"/>
              <a:ea typeface="+mj-ea"/>
              <a:cs typeface="思源宋体 CN ExtraLight" panose="02020200000000000000" pitchFamily="18" charset="-122"/>
            </a:endParaRPr>
          </a:p>
        </p:txBody>
      </p:sp>
      <p:grpSp>
        <p:nvGrpSpPr>
          <p:cNvPr id="92" name="组合"/>
          <p:cNvGrpSpPr/>
          <p:nvPr/>
        </p:nvGrpSpPr>
        <p:grpSpPr bwMode="auto">
          <a:xfrm>
            <a:off x="4314825" y="3907345"/>
            <a:ext cx="512763" cy="461962"/>
            <a:chOff x="4209478" y="3871341"/>
            <a:chExt cx="512635" cy="461771"/>
          </a:xfrm>
        </p:grpSpPr>
        <p:sp>
          <p:nvSpPr>
            <p:cNvPr id="93" name="任意多边形: 形状 5334"/>
            <p:cNvSpPr/>
            <p:nvPr/>
          </p:nvSpPr>
          <p:spPr bwMode="auto">
            <a:xfrm>
              <a:off x="4249483" y="3871341"/>
              <a:ext cx="427482" cy="334898"/>
            </a:xfrm>
            <a:custGeom>
              <a:avLst/>
              <a:gdLst>
                <a:gd name="T0" fmla="*/ 352044 w 427482"/>
                <a:gd name="T1" fmla="*/ 0 h 334898"/>
                <a:gd name="T2" fmla="*/ 76010 w 427482"/>
                <a:gd name="T3" fmla="*/ 0 h 334898"/>
                <a:gd name="T4" fmla="*/ 0 w 427482"/>
                <a:gd name="T5" fmla="*/ 76009 h 334898"/>
                <a:gd name="T6" fmla="*/ 0 w 427482"/>
                <a:gd name="T7" fmla="*/ 334899 h 334898"/>
                <a:gd name="T8" fmla="*/ 427482 w 427482"/>
                <a:gd name="T9" fmla="*/ 334899 h 334898"/>
                <a:gd name="T10" fmla="*/ 427482 w 427482"/>
                <a:gd name="T11" fmla="*/ 76009 h 334898"/>
                <a:gd name="T12" fmla="*/ 352044 w 427482"/>
                <a:gd name="T13" fmla="*/ 0 h 3348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7482" h="334898">
                  <a:moveTo>
                    <a:pt x="352044" y="0"/>
                  </a:moveTo>
                  <a:lnTo>
                    <a:pt x="76010" y="0"/>
                  </a:lnTo>
                  <a:cubicBezTo>
                    <a:pt x="34290" y="0"/>
                    <a:pt x="0" y="34290"/>
                    <a:pt x="0" y="76009"/>
                  </a:cubicBezTo>
                  <a:lnTo>
                    <a:pt x="0" y="334899"/>
                  </a:lnTo>
                  <a:lnTo>
                    <a:pt x="427482" y="334899"/>
                  </a:lnTo>
                  <a:lnTo>
                    <a:pt x="427482" y="76009"/>
                  </a:lnTo>
                  <a:cubicBezTo>
                    <a:pt x="427482" y="33718"/>
                    <a:pt x="393763" y="0"/>
                    <a:pt x="352044" y="0"/>
                  </a:cubicBez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94" name="任意多边形: 形状 5335"/>
            <p:cNvSpPr/>
            <p:nvPr/>
          </p:nvSpPr>
          <p:spPr bwMode="auto">
            <a:xfrm>
              <a:off x="4479226" y="4058221"/>
              <a:ext cx="62293" cy="62293"/>
            </a:xfrm>
            <a:custGeom>
              <a:avLst/>
              <a:gdLst>
                <a:gd name="T0" fmla="*/ 62294 w 62293"/>
                <a:gd name="T1" fmla="*/ 0 h 62293"/>
                <a:gd name="T2" fmla="*/ 0 w 62293"/>
                <a:gd name="T3" fmla="*/ 62294 h 62293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2293" h="62293">
                  <a:moveTo>
                    <a:pt x="62294" y="0"/>
                  </a:moveTo>
                  <a:lnTo>
                    <a:pt x="0" y="62294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95" name="任意多边形: 形状 5336"/>
            <p:cNvSpPr/>
            <p:nvPr/>
          </p:nvSpPr>
          <p:spPr bwMode="auto">
            <a:xfrm>
              <a:off x="4553521" y="4033646"/>
              <a:ext cx="62293" cy="62293"/>
            </a:xfrm>
            <a:custGeom>
              <a:avLst/>
              <a:gdLst>
                <a:gd name="T0" fmla="*/ 62294 w 62293"/>
                <a:gd name="T1" fmla="*/ 0 h 62293"/>
                <a:gd name="T2" fmla="*/ 0 w 62293"/>
                <a:gd name="T3" fmla="*/ 62294 h 62293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2293" h="62293">
                  <a:moveTo>
                    <a:pt x="62294" y="0"/>
                  </a:moveTo>
                  <a:lnTo>
                    <a:pt x="0" y="62294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96" name="任意多边形: 形状 5337"/>
            <p:cNvSpPr/>
            <p:nvPr/>
          </p:nvSpPr>
          <p:spPr bwMode="auto">
            <a:xfrm>
              <a:off x="4209478" y="4270819"/>
              <a:ext cx="512635" cy="62293"/>
            </a:xfrm>
            <a:custGeom>
              <a:avLst/>
              <a:gdLst>
                <a:gd name="T0" fmla="*/ 482346 w 512635"/>
                <a:gd name="T1" fmla="*/ 62294 h 62293"/>
                <a:gd name="T2" fmla="*/ 30290 w 512635"/>
                <a:gd name="T3" fmla="*/ 62294 h 62293"/>
                <a:gd name="T4" fmla="*/ 0 w 512635"/>
                <a:gd name="T5" fmla="*/ 32004 h 62293"/>
                <a:gd name="T6" fmla="*/ 0 w 512635"/>
                <a:gd name="T7" fmla="*/ 30289 h 62293"/>
                <a:gd name="T8" fmla="*/ 30290 w 512635"/>
                <a:gd name="T9" fmla="*/ 0 h 62293"/>
                <a:gd name="T10" fmla="*/ 482346 w 512635"/>
                <a:gd name="T11" fmla="*/ 0 h 62293"/>
                <a:gd name="T12" fmla="*/ 512635 w 512635"/>
                <a:gd name="T13" fmla="*/ 30289 h 62293"/>
                <a:gd name="T14" fmla="*/ 512635 w 512635"/>
                <a:gd name="T15" fmla="*/ 32004 h 62293"/>
                <a:gd name="T16" fmla="*/ 482346 w 512635"/>
                <a:gd name="T17" fmla="*/ 62294 h 622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2635" h="62293">
                  <a:moveTo>
                    <a:pt x="482346" y="62294"/>
                  </a:moveTo>
                  <a:lnTo>
                    <a:pt x="30290" y="62294"/>
                  </a:lnTo>
                  <a:cubicBezTo>
                    <a:pt x="13716" y="62294"/>
                    <a:pt x="0" y="48578"/>
                    <a:pt x="0" y="32004"/>
                  </a:cubicBezTo>
                  <a:lnTo>
                    <a:pt x="0" y="30289"/>
                  </a:lnTo>
                  <a:cubicBezTo>
                    <a:pt x="0" y="13716"/>
                    <a:pt x="13716" y="0"/>
                    <a:pt x="30290" y="0"/>
                  </a:cubicBezTo>
                  <a:lnTo>
                    <a:pt x="482346" y="0"/>
                  </a:lnTo>
                  <a:cubicBezTo>
                    <a:pt x="498920" y="0"/>
                    <a:pt x="512635" y="13716"/>
                    <a:pt x="512635" y="30289"/>
                  </a:cubicBezTo>
                  <a:lnTo>
                    <a:pt x="512635" y="32004"/>
                  </a:lnTo>
                  <a:cubicBezTo>
                    <a:pt x="512635" y="48578"/>
                    <a:pt x="498920" y="62294"/>
                    <a:pt x="482346" y="62294"/>
                  </a:cubicBez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97" name="任意多边形: 形状 5338"/>
            <p:cNvSpPr/>
            <p:nvPr/>
          </p:nvSpPr>
          <p:spPr bwMode="auto">
            <a:xfrm>
              <a:off x="4216336" y="4205668"/>
              <a:ext cx="38290" cy="76580"/>
            </a:xfrm>
            <a:custGeom>
              <a:avLst/>
              <a:gdLst>
                <a:gd name="T0" fmla="*/ 38290 w 38290"/>
                <a:gd name="T1" fmla="*/ 0 h 76580"/>
                <a:gd name="T2" fmla="*/ 0 w 38290"/>
                <a:gd name="T3" fmla="*/ 76581 h 7658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8290" h="76580">
                  <a:moveTo>
                    <a:pt x="38290" y="0"/>
                  </a:moveTo>
                  <a:lnTo>
                    <a:pt x="0" y="76581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98" name="任意多边形: 形状 5339"/>
            <p:cNvSpPr/>
            <p:nvPr/>
          </p:nvSpPr>
          <p:spPr bwMode="auto">
            <a:xfrm>
              <a:off x="4670679" y="4203954"/>
              <a:ext cx="43434" cy="74866"/>
            </a:xfrm>
            <a:custGeom>
              <a:avLst/>
              <a:gdLst>
                <a:gd name="T0" fmla="*/ 43434 w 43434"/>
                <a:gd name="T1" fmla="*/ 74867 h 74866"/>
                <a:gd name="T2" fmla="*/ 0 w 43434"/>
                <a:gd name="T3" fmla="*/ 0 h 74866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3434" h="74866">
                  <a:moveTo>
                    <a:pt x="43434" y="74867"/>
                  </a:move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</p:grpSp>
      <p:grpSp>
        <p:nvGrpSpPr>
          <p:cNvPr id="99" name="组合"/>
          <p:cNvGrpSpPr/>
          <p:nvPr/>
        </p:nvGrpSpPr>
        <p:grpSpPr>
          <a:xfrm>
            <a:off x="6814121" y="2806701"/>
            <a:ext cx="502096" cy="627106"/>
            <a:chOff x="5260975" y="3851275"/>
            <a:chExt cx="388938" cy="485775"/>
          </a:xfrm>
        </p:grpSpPr>
        <p:sp>
          <p:nvSpPr>
            <p:cNvPr id="100" name="任意多边形: 形状 5340"/>
            <p:cNvSpPr/>
            <p:nvPr/>
          </p:nvSpPr>
          <p:spPr bwMode="auto">
            <a:xfrm>
              <a:off x="5260975" y="3851275"/>
              <a:ext cx="371475" cy="485775"/>
            </a:xfrm>
            <a:custGeom>
              <a:avLst/>
              <a:gdLst>
                <a:gd name="T0" fmla="*/ 370332 w 370331"/>
                <a:gd name="T1" fmla="*/ 246316 h 485203"/>
                <a:gd name="T2" fmla="*/ 370332 w 370331"/>
                <a:gd name="T3" fmla="*/ 101727 h 485203"/>
                <a:gd name="T4" fmla="*/ 276606 w 370331"/>
                <a:gd name="T5" fmla="*/ 0 h 485203"/>
                <a:gd name="T6" fmla="*/ 60008 w 370331"/>
                <a:gd name="T7" fmla="*/ 0 h 485203"/>
                <a:gd name="T8" fmla="*/ 0 w 370331"/>
                <a:gd name="T9" fmla="*/ 60008 h 485203"/>
                <a:gd name="T10" fmla="*/ 0 w 370331"/>
                <a:gd name="T11" fmla="*/ 425196 h 485203"/>
                <a:gd name="T12" fmla="*/ 60008 w 370331"/>
                <a:gd name="T13" fmla="*/ 485204 h 485203"/>
                <a:gd name="T14" fmla="*/ 310324 w 370331"/>
                <a:gd name="T15" fmla="*/ 485204 h 485203"/>
                <a:gd name="T16" fmla="*/ 370332 w 370331"/>
                <a:gd name="T17" fmla="*/ 425196 h 485203"/>
                <a:gd name="T18" fmla="*/ 370332 w 370331"/>
                <a:gd name="T19" fmla="*/ 379476 h 48520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70331" h="485203">
                  <a:moveTo>
                    <a:pt x="370332" y="246316"/>
                  </a:moveTo>
                  <a:lnTo>
                    <a:pt x="370332" y="101727"/>
                  </a:lnTo>
                  <a:lnTo>
                    <a:pt x="276606" y="0"/>
                  </a:lnTo>
                  <a:lnTo>
                    <a:pt x="60008" y="0"/>
                  </a:lnTo>
                  <a:cubicBezTo>
                    <a:pt x="26861" y="0"/>
                    <a:pt x="0" y="26861"/>
                    <a:pt x="0" y="60008"/>
                  </a:cubicBezTo>
                  <a:lnTo>
                    <a:pt x="0" y="425196"/>
                  </a:lnTo>
                  <a:cubicBezTo>
                    <a:pt x="0" y="458343"/>
                    <a:pt x="26861" y="485204"/>
                    <a:pt x="60008" y="485204"/>
                  </a:cubicBezTo>
                  <a:lnTo>
                    <a:pt x="310324" y="485204"/>
                  </a:lnTo>
                  <a:cubicBezTo>
                    <a:pt x="343471" y="485204"/>
                    <a:pt x="370332" y="458343"/>
                    <a:pt x="370332" y="425196"/>
                  </a:cubicBezTo>
                  <a:lnTo>
                    <a:pt x="370332" y="379476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01" name="任意多边形: 形状 5341"/>
            <p:cNvSpPr/>
            <p:nvPr/>
          </p:nvSpPr>
          <p:spPr bwMode="auto">
            <a:xfrm>
              <a:off x="5508625" y="3857625"/>
              <a:ext cx="114300" cy="127000"/>
            </a:xfrm>
            <a:custGeom>
              <a:avLst/>
              <a:gdLst>
                <a:gd name="T0" fmla="*/ 11 w 113739"/>
                <a:gd name="T1" fmla="*/ 0 h 126873"/>
                <a:gd name="T2" fmla="*/ 11 w 113739"/>
                <a:gd name="T3" fmla="*/ 93726 h 126873"/>
                <a:gd name="T4" fmla="*/ 20013 w 113739"/>
                <a:gd name="T5" fmla="*/ 126873 h 126873"/>
                <a:gd name="T6" fmla="*/ 113740 w 113739"/>
                <a:gd name="T7" fmla="*/ 126873 h 12687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3739" h="126873">
                  <a:moveTo>
                    <a:pt x="11" y="0"/>
                  </a:moveTo>
                  <a:lnTo>
                    <a:pt x="11" y="93726"/>
                  </a:lnTo>
                  <a:cubicBezTo>
                    <a:pt x="11" y="93726"/>
                    <a:pt x="-1132" y="126873"/>
                    <a:pt x="20013" y="126873"/>
                  </a:cubicBezTo>
                  <a:cubicBezTo>
                    <a:pt x="41159" y="126873"/>
                    <a:pt x="113740" y="126873"/>
                    <a:pt x="113740" y="126873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02" name="任意多边形: 形状 5342"/>
            <p:cNvSpPr/>
            <p:nvPr/>
          </p:nvSpPr>
          <p:spPr bwMode="auto">
            <a:xfrm>
              <a:off x="5613400" y="4152900"/>
              <a:ext cx="36513" cy="36513"/>
            </a:xfrm>
            <a:custGeom>
              <a:avLst/>
              <a:gdLst>
                <a:gd name="T0" fmla="*/ 35739 w 36045"/>
                <a:gd name="T1" fmla="*/ 14594 h 36045"/>
                <a:gd name="T2" fmla="*/ 14594 w 36045"/>
                <a:gd name="T3" fmla="*/ 35739 h 36045"/>
                <a:gd name="T4" fmla="*/ 306 w 36045"/>
                <a:gd name="T5" fmla="*/ 21452 h 36045"/>
                <a:gd name="T6" fmla="*/ 21452 w 36045"/>
                <a:gd name="T7" fmla="*/ 306 h 36045"/>
                <a:gd name="T8" fmla="*/ 35739 w 36045"/>
                <a:gd name="T9" fmla="*/ 14594 h 360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045" h="36045">
                  <a:moveTo>
                    <a:pt x="35739" y="14594"/>
                  </a:moveTo>
                  <a:cubicBezTo>
                    <a:pt x="38025" y="27167"/>
                    <a:pt x="27167" y="38025"/>
                    <a:pt x="14594" y="35739"/>
                  </a:cubicBezTo>
                  <a:cubicBezTo>
                    <a:pt x="7736" y="34596"/>
                    <a:pt x="2021" y="28881"/>
                    <a:pt x="306" y="21452"/>
                  </a:cubicBezTo>
                  <a:cubicBezTo>
                    <a:pt x="-1980" y="8879"/>
                    <a:pt x="8879" y="-1980"/>
                    <a:pt x="21452" y="306"/>
                  </a:cubicBezTo>
                  <a:cubicBezTo>
                    <a:pt x="28309" y="2021"/>
                    <a:pt x="34024" y="7736"/>
                    <a:pt x="35739" y="14594"/>
                  </a:cubicBezTo>
                  <a:close/>
                </a:path>
              </a:pathLst>
            </a:custGeom>
            <a:solidFill>
              <a:srgbClr val="2B4EA2"/>
            </a:solidFill>
            <a:ln w="19050" cap="flat">
              <a:solidFill>
                <a:schemeClr val="bg1"/>
              </a:solidFill>
              <a:prstDash val="solid"/>
              <a:miter lim="800000"/>
            </a:ln>
          </p:spPr>
          <p:txBody>
            <a:bodyPr anchor="ctr"/>
            <a:lstStyle/>
            <a:p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</p:grpSp>
      <p:grpSp>
        <p:nvGrpSpPr>
          <p:cNvPr id="103" name="组合"/>
          <p:cNvGrpSpPr/>
          <p:nvPr/>
        </p:nvGrpSpPr>
        <p:grpSpPr>
          <a:xfrm>
            <a:off x="6592888" y="5045075"/>
            <a:ext cx="436562" cy="411163"/>
            <a:chOff x="6326188" y="5092700"/>
            <a:chExt cx="436562" cy="411163"/>
          </a:xfrm>
        </p:grpSpPr>
        <p:sp>
          <p:nvSpPr>
            <p:cNvPr id="104" name="任意多边形: 形状 5378"/>
            <p:cNvSpPr/>
            <p:nvPr/>
          </p:nvSpPr>
          <p:spPr bwMode="auto">
            <a:xfrm>
              <a:off x="6326188" y="5092700"/>
              <a:ext cx="436562" cy="411163"/>
            </a:xfrm>
            <a:custGeom>
              <a:avLst/>
              <a:gdLst>
                <a:gd name="T0" fmla="*/ 367474 w 436054"/>
                <a:gd name="T1" fmla="*/ 410337 h 410336"/>
                <a:gd name="T2" fmla="*/ 68580 w 436054"/>
                <a:gd name="T3" fmla="*/ 410337 h 410336"/>
                <a:gd name="T4" fmla="*/ 0 w 436054"/>
                <a:gd name="T5" fmla="*/ 341757 h 410336"/>
                <a:gd name="T6" fmla="*/ 0 w 436054"/>
                <a:gd name="T7" fmla="*/ 68580 h 410336"/>
                <a:gd name="T8" fmla="*/ 68580 w 436054"/>
                <a:gd name="T9" fmla="*/ 0 h 410336"/>
                <a:gd name="T10" fmla="*/ 367474 w 436054"/>
                <a:gd name="T11" fmla="*/ 0 h 410336"/>
                <a:gd name="T12" fmla="*/ 436054 w 436054"/>
                <a:gd name="T13" fmla="*/ 68580 h 410336"/>
                <a:gd name="T14" fmla="*/ 436054 w 436054"/>
                <a:gd name="T15" fmla="*/ 341757 h 410336"/>
                <a:gd name="T16" fmla="*/ 367474 w 436054"/>
                <a:gd name="T17" fmla="*/ 410337 h 4103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6054" h="410336">
                  <a:moveTo>
                    <a:pt x="367474" y="410337"/>
                  </a:moveTo>
                  <a:lnTo>
                    <a:pt x="68580" y="410337"/>
                  </a:lnTo>
                  <a:cubicBezTo>
                    <a:pt x="30861" y="410337"/>
                    <a:pt x="0" y="379476"/>
                    <a:pt x="0" y="341757"/>
                  </a:cubicBezTo>
                  <a:lnTo>
                    <a:pt x="0" y="68580"/>
                  </a:lnTo>
                  <a:cubicBezTo>
                    <a:pt x="0" y="30861"/>
                    <a:pt x="30861" y="0"/>
                    <a:pt x="68580" y="0"/>
                  </a:cubicBezTo>
                  <a:lnTo>
                    <a:pt x="367474" y="0"/>
                  </a:lnTo>
                  <a:cubicBezTo>
                    <a:pt x="405193" y="0"/>
                    <a:pt x="436054" y="30861"/>
                    <a:pt x="436054" y="68580"/>
                  </a:cubicBezTo>
                  <a:lnTo>
                    <a:pt x="436054" y="341757"/>
                  </a:lnTo>
                  <a:cubicBezTo>
                    <a:pt x="436054" y="379476"/>
                    <a:pt x="405193" y="410337"/>
                    <a:pt x="367474" y="410337"/>
                  </a:cubicBez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05" name="任意多边形: 形状 5379"/>
            <p:cNvSpPr/>
            <p:nvPr/>
          </p:nvSpPr>
          <p:spPr bwMode="auto">
            <a:xfrm>
              <a:off x="6545263" y="5092700"/>
              <a:ext cx="4762" cy="149225"/>
            </a:xfrm>
            <a:custGeom>
              <a:avLst/>
              <a:gdLst>
                <a:gd name="T0" fmla="*/ 0 w 5715"/>
                <a:gd name="T1" fmla="*/ 0 h 149161"/>
                <a:gd name="T2" fmla="*/ 0 w 5715"/>
                <a:gd name="T3" fmla="*/ 149162 h 14916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715" h="149161">
                  <a:moveTo>
                    <a:pt x="0" y="0"/>
                  </a:moveTo>
                  <a:lnTo>
                    <a:pt x="0" y="149162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06" name="任意多边形: 形状 5380"/>
            <p:cNvSpPr/>
            <p:nvPr/>
          </p:nvSpPr>
          <p:spPr bwMode="auto">
            <a:xfrm>
              <a:off x="6511925" y="5133975"/>
              <a:ext cx="65088" cy="4763"/>
            </a:xfrm>
            <a:custGeom>
              <a:avLst/>
              <a:gdLst>
                <a:gd name="T0" fmla="*/ 0 w 64579"/>
                <a:gd name="T1" fmla="*/ 0 h 5715"/>
                <a:gd name="T2" fmla="*/ 64580 w 64579"/>
                <a:gd name="T3" fmla="*/ 0 h 571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4579" h="5715">
                  <a:moveTo>
                    <a:pt x="0" y="0"/>
                  </a:moveTo>
                  <a:lnTo>
                    <a:pt x="64580" y="0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07" name="任意多边形: 形状 5381"/>
            <p:cNvSpPr/>
            <p:nvPr/>
          </p:nvSpPr>
          <p:spPr bwMode="auto">
            <a:xfrm>
              <a:off x="6511925" y="5186363"/>
              <a:ext cx="65088" cy="4762"/>
            </a:xfrm>
            <a:custGeom>
              <a:avLst/>
              <a:gdLst>
                <a:gd name="T0" fmla="*/ 0 w 64579"/>
                <a:gd name="T1" fmla="*/ 0 h 5715"/>
                <a:gd name="T2" fmla="*/ 64580 w 64579"/>
                <a:gd name="T3" fmla="*/ 0 h 571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4579" h="5715">
                  <a:moveTo>
                    <a:pt x="0" y="0"/>
                  </a:moveTo>
                  <a:lnTo>
                    <a:pt x="64580" y="0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08" name="任意多边形: 形状 5382"/>
            <p:cNvSpPr/>
            <p:nvPr/>
          </p:nvSpPr>
          <p:spPr bwMode="auto">
            <a:xfrm>
              <a:off x="6521450" y="5241925"/>
              <a:ext cx="46038" cy="95250"/>
            </a:xfrm>
            <a:custGeom>
              <a:avLst/>
              <a:gdLst>
                <a:gd name="T0" fmla="*/ 25146 w 46862"/>
                <a:gd name="T1" fmla="*/ 96012 h 96011"/>
                <a:gd name="T2" fmla="*/ 21717 w 46862"/>
                <a:gd name="T3" fmla="*/ 96012 h 96011"/>
                <a:gd name="T4" fmla="*/ 0 w 46862"/>
                <a:gd name="T5" fmla="*/ 74295 h 96011"/>
                <a:gd name="T6" fmla="*/ 0 w 46862"/>
                <a:gd name="T7" fmla="*/ 21717 h 96011"/>
                <a:gd name="T8" fmla="*/ 21717 w 46862"/>
                <a:gd name="T9" fmla="*/ 0 h 96011"/>
                <a:gd name="T10" fmla="*/ 25146 w 46862"/>
                <a:gd name="T11" fmla="*/ 0 h 96011"/>
                <a:gd name="T12" fmla="*/ 46863 w 46862"/>
                <a:gd name="T13" fmla="*/ 21717 h 96011"/>
                <a:gd name="T14" fmla="*/ 46863 w 46862"/>
                <a:gd name="T15" fmla="*/ 74866 h 96011"/>
                <a:gd name="T16" fmla="*/ 25146 w 46862"/>
                <a:gd name="T17" fmla="*/ 96012 h 960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6862" h="96011">
                  <a:moveTo>
                    <a:pt x="25146" y="96012"/>
                  </a:moveTo>
                  <a:lnTo>
                    <a:pt x="21717" y="96012"/>
                  </a:lnTo>
                  <a:cubicBezTo>
                    <a:pt x="9715" y="96012"/>
                    <a:pt x="0" y="86296"/>
                    <a:pt x="0" y="74295"/>
                  </a:cubicBezTo>
                  <a:lnTo>
                    <a:pt x="0" y="21717"/>
                  </a:lnTo>
                  <a:cubicBezTo>
                    <a:pt x="0" y="9716"/>
                    <a:pt x="9715" y="0"/>
                    <a:pt x="21717" y="0"/>
                  </a:cubicBezTo>
                  <a:lnTo>
                    <a:pt x="25146" y="0"/>
                  </a:lnTo>
                  <a:cubicBezTo>
                    <a:pt x="37148" y="0"/>
                    <a:pt x="46863" y="9716"/>
                    <a:pt x="46863" y="21717"/>
                  </a:cubicBezTo>
                  <a:lnTo>
                    <a:pt x="46863" y="74866"/>
                  </a:lnTo>
                  <a:cubicBezTo>
                    <a:pt x="46863" y="86296"/>
                    <a:pt x="37148" y="96012"/>
                    <a:pt x="25146" y="96012"/>
                  </a:cubicBez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</p:grpSp>
      <p:grpSp>
        <p:nvGrpSpPr>
          <p:cNvPr id="109" name="组合"/>
          <p:cNvGrpSpPr/>
          <p:nvPr/>
        </p:nvGrpSpPr>
        <p:grpSpPr bwMode="auto">
          <a:xfrm>
            <a:off x="5648738" y="3731228"/>
            <a:ext cx="767525" cy="748095"/>
            <a:chOff x="7240074" y="2502999"/>
            <a:chExt cx="765970" cy="746735"/>
          </a:xfrm>
        </p:grpSpPr>
        <p:sp>
          <p:nvSpPr>
            <p:cNvPr id="110" name="任意多边形: 形状 5317"/>
            <p:cNvSpPr/>
            <p:nvPr/>
          </p:nvSpPr>
          <p:spPr bwMode="auto">
            <a:xfrm>
              <a:off x="7240074" y="2858879"/>
              <a:ext cx="765970" cy="390855"/>
            </a:xfrm>
            <a:custGeom>
              <a:avLst/>
              <a:gdLst>
                <a:gd name="T0" fmla="*/ 464058 w 500633"/>
                <a:gd name="T1" fmla="*/ 0 h 255460"/>
                <a:gd name="T2" fmla="*/ 339471 w 500633"/>
                <a:gd name="T3" fmla="*/ 0 h 255460"/>
                <a:gd name="T4" fmla="*/ 250317 w 500633"/>
                <a:gd name="T5" fmla="*/ 91440 h 255460"/>
                <a:gd name="T6" fmla="*/ 161163 w 500633"/>
                <a:gd name="T7" fmla="*/ 0 h 255460"/>
                <a:gd name="T8" fmla="*/ 36576 w 500633"/>
                <a:gd name="T9" fmla="*/ 0 h 255460"/>
                <a:gd name="T10" fmla="*/ 0 w 500633"/>
                <a:gd name="T11" fmla="*/ 37719 h 255460"/>
                <a:gd name="T12" fmla="*/ 0 w 500633"/>
                <a:gd name="T13" fmla="*/ 217742 h 255460"/>
                <a:gd name="T14" fmla="*/ 36576 w 500633"/>
                <a:gd name="T15" fmla="*/ 255461 h 255460"/>
                <a:gd name="T16" fmla="*/ 464058 w 500633"/>
                <a:gd name="T17" fmla="*/ 255461 h 255460"/>
                <a:gd name="T18" fmla="*/ 500634 w 500633"/>
                <a:gd name="T19" fmla="*/ 217742 h 255460"/>
                <a:gd name="T20" fmla="*/ 500634 w 500633"/>
                <a:gd name="T21" fmla="*/ 37719 h 255460"/>
                <a:gd name="T22" fmla="*/ 464058 w 500633"/>
                <a:gd name="T23" fmla="*/ 0 h 25546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00633" h="255460">
                  <a:moveTo>
                    <a:pt x="464058" y="0"/>
                  </a:moveTo>
                  <a:lnTo>
                    <a:pt x="339471" y="0"/>
                  </a:lnTo>
                  <a:cubicBezTo>
                    <a:pt x="339471" y="50292"/>
                    <a:pt x="299466" y="91440"/>
                    <a:pt x="250317" y="91440"/>
                  </a:cubicBezTo>
                  <a:cubicBezTo>
                    <a:pt x="201168" y="91440"/>
                    <a:pt x="161163" y="50292"/>
                    <a:pt x="161163" y="0"/>
                  </a:cubicBezTo>
                  <a:lnTo>
                    <a:pt x="36576" y="0"/>
                  </a:lnTo>
                  <a:cubicBezTo>
                    <a:pt x="16574" y="0"/>
                    <a:pt x="0" y="17145"/>
                    <a:pt x="0" y="37719"/>
                  </a:cubicBezTo>
                  <a:lnTo>
                    <a:pt x="0" y="217742"/>
                  </a:lnTo>
                  <a:cubicBezTo>
                    <a:pt x="0" y="238316"/>
                    <a:pt x="16574" y="255461"/>
                    <a:pt x="36576" y="255461"/>
                  </a:cubicBezTo>
                  <a:lnTo>
                    <a:pt x="464058" y="255461"/>
                  </a:lnTo>
                  <a:cubicBezTo>
                    <a:pt x="484060" y="255461"/>
                    <a:pt x="500634" y="238316"/>
                    <a:pt x="500634" y="217742"/>
                  </a:cubicBezTo>
                  <a:lnTo>
                    <a:pt x="500634" y="37719"/>
                  </a:lnTo>
                  <a:cubicBezTo>
                    <a:pt x="500634" y="17145"/>
                    <a:pt x="484060" y="0"/>
                    <a:pt x="464058" y="0"/>
                  </a:cubicBez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39903" tIns="69952" rIns="139903" bIns="69952" anchor="ctr"/>
            <a:lstStyle/>
            <a:p>
              <a:endParaRPr lang="zh-CN" altLang="en-US" sz="2755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11" name="任意多边形: 形状 5318"/>
            <p:cNvSpPr/>
            <p:nvPr/>
          </p:nvSpPr>
          <p:spPr bwMode="auto">
            <a:xfrm>
              <a:off x="7334189" y="2502999"/>
              <a:ext cx="577733" cy="356752"/>
            </a:xfrm>
            <a:custGeom>
              <a:avLst/>
              <a:gdLst>
                <a:gd name="T0" fmla="*/ 376826 w 377603"/>
                <a:gd name="T1" fmla="*/ 230314 h 233171"/>
                <a:gd name="T2" fmla="*/ 376826 w 377603"/>
                <a:gd name="T3" fmla="*/ 104013 h 233171"/>
                <a:gd name="T4" fmla="*/ 332821 w 377603"/>
                <a:gd name="T5" fmla="*/ 0 h 233171"/>
                <a:gd name="T6" fmla="*/ 50500 w 377603"/>
                <a:gd name="T7" fmla="*/ 0 h 233171"/>
                <a:gd name="T8" fmla="*/ 208 w 377603"/>
                <a:gd name="T9" fmla="*/ 94869 h 233171"/>
                <a:gd name="T10" fmla="*/ 208 w 377603"/>
                <a:gd name="T11" fmla="*/ 233172 h 233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7603" h="233171">
                  <a:moveTo>
                    <a:pt x="376826" y="230314"/>
                  </a:moveTo>
                  <a:lnTo>
                    <a:pt x="376826" y="104013"/>
                  </a:lnTo>
                  <a:cubicBezTo>
                    <a:pt x="376826" y="40577"/>
                    <a:pt x="387114" y="2286"/>
                    <a:pt x="332821" y="0"/>
                  </a:cubicBezTo>
                  <a:lnTo>
                    <a:pt x="50500" y="0"/>
                  </a:lnTo>
                  <a:cubicBezTo>
                    <a:pt x="-6079" y="0"/>
                    <a:pt x="208" y="37719"/>
                    <a:pt x="208" y="94869"/>
                  </a:cubicBezTo>
                  <a:lnTo>
                    <a:pt x="208" y="233172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39903" tIns="69952" rIns="139903" bIns="69952" anchor="ctr"/>
            <a:lstStyle/>
            <a:p>
              <a:endParaRPr lang="zh-CN" altLang="en-US" sz="2755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12" name="任意多边形: 形状 5319"/>
            <p:cNvSpPr/>
            <p:nvPr/>
          </p:nvSpPr>
          <p:spPr bwMode="auto">
            <a:xfrm>
              <a:off x="7452552" y="2623665"/>
              <a:ext cx="22734" cy="22735"/>
            </a:xfrm>
            <a:custGeom>
              <a:avLst/>
              <a:gdLst>
                <a:gd name="T0" fmla="*/ 8573 w 14859"/>
                <a:gd name="T1" fmla="*/ 14859 h 14859"/>
                <a:gd name="T2" fmla="*/ 6287 w 14859"/>
                <a:gd name="T3" fmla="*/ 14859 h 14859"/>
                <a:gd name="T4" fmla="*/ 0 w 14859"/>
                <a:gd name="T5" fmla="*/ 8573 h 14859"/>
                <a:gd name="T6" fmla="*/ 0 w 14859"/>
                <a:gd name="T7" fmla="*/ 6287 h 14859"/>
                <a:gd name="T8" fmla="*/ 6287 w 14859"/>
                <a:gd name="T9" fmla="*/ 0 h 14859"/>
                <a:gd name="T10" fmla="*/ 8573 w 14859"/>
                <a:gd name="T11" fmla="*/ 0 h 14859"/>
                <a:gd name="T12" fmla="*/ 14860 w 14859"/>
                <a:gd name="T13" fmla="*/ 6287 h 14859"/>
                <a:gd name="T14" fmla="*/ 14860 w 14859"/>
                <a:gd name="T15" fmla="*/ 8573 h 14859"/>
                <a:gd name="T16" fmla="*/ 8573 w 14859"/>
                <a:gd name="T17" fmla="*/ 14859 h 148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859" h="14859">
                  <a:moveTo>
                    <a:pt x="8573" y="14859"/>
                  </a:moveTo>
                  <a:lnTo>
                    <a:pt x="6287" y="14859"/>
                  </a:lnTo>
                  <a:cubicBezTo>
                    <a:pt x="2858" y="14859"/>
                    <a:pt x="0" y="12002"/>
                    <a:pt x="0" y="8573"/>
                  </a:cubicBezTo>
                  <a:lnTo>
                    <a:pt x="0" y="6287"/>
                  </a:lnTo>
                  <a:cubicBezTo>
                    <a:pt x="0" y="2858"/>
                    <a:pt x="2858" y="0"/>
                    <a:pt x="6287" y="0"/>
                  </a:cubicBezTo>
                  <a:lnTo>
                    <a:pt x="8573" y="0"/>
                  </a:lnTo>
                  <a:cubicBezTo>
                    <a:pt x="12002" y="0"/>
                    <a:pt x="14860" y="2858"/>
                    <a:pt x="14860" y="6287"/>
                  </a:cubicBezTo>
                  <a:lnTo>
                    <a:pt x="14860" y="8573"/>
                  </a:lnTo>
                  <a:cubicBezTo>
                    <a:pt x="14860" y="12002"/>
                    <a:pt x="12002" y="14859"/>
                    <a:pt x="8573" y="14859"/>
                  </a:cubicBezTo>
                  <a:close/>
                </a:path>
              </a:pathLst>
            </a:custGeom>
            <a:solidFill>
              <a:srgbClr val="2B4EA2"/>
            </a:solidFill>
            <a:ln w="19050" cap="flat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lIns="139903" tIns="69952" rIns="139903" bIns="69952" anchor="ctr"/>
            <a:lstStyle/>
            <a:p>
              <a:endParaRPr lang="zh-CN" altLang="en-US" sz="2755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13" name="任意多边形: 形状 5320"/>
            <p:cNvSpPr/>
            <p:nvPr/>
          </p:nvSpPr>
          <p:spPr bwMode="auto">
            <a:xfrm>
              <a:off x="7503265" y="2708481"/>
              <a:ext cx="22844" cy="22735"/>
            </a:xfrm>
            <a:custGeom>
              <a:avLst/>
              <a:gdLst>
                <a:gd name="T0" fmla="*/ 8573 w 14931"/>
                <a:gd name="T1" fmla="*/ 14859 h 14859"/>
                <a:gd name="T2" fmla="*/ 6286 w 14931"/>
                <a:gd name="T3" fmla="*/ 14859 h 14859"/>
                <a:gd name="T4" fmla="*/ 0 w 14931"/>
                <a:gd name="T5" fmla="*/ 8573 h 14859"/>
                <a:gd name="T6" fmla="*/ 0 w 14931"/>
                <a:gd name="T7" fmla="*/ 6287 h 14859"/>
                <a:gd name="T8" fmla="*/ 6286 w 14931"/>
                <a:gd name="T9" fmla="*/ 0 h 14859"/>
                <a:gd name="T10" fmla="*/ 8573 w 14931"/>
                <a:gd name="T11" fmla="*/ 0 h 14859"/>
                <a:gd name="T12" fmla="*/ 14859 w 14931"/>
                <a:gd name="T13" fmla="*/ 6287 h 14859"/>
                <a:gd name="T14" fmla="*/ 14859 w 14931"/>
                <a:gd name="T15" fmla="*/ 8573 h 14859"/>
                <a:gd name="T16" fmla="*/ 8573 w 14931"/>
                <a:gd name="T17" fmla="*/ 14859 h 148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931" h="14859">
                  <a:moveTo>
                    <a:pt x="8573" y="14859"/>
                  </a:moveTo>
                  <a:lnTo>
                    <a:pt x="6286" y="14859"/>
                  </a:lnTo>
                  <a:cubicBezTo>
                    <a:pt x="2858" y="14859"/>
                    <a:pt x="0" y="12002"/>
                    <a:pt x="0" y="8573"/>
                  </a:cubicBezTo>
                  <a:lnTo>
                    <a:pt x="0" y="6287"/>
                  </a:lnTo>
                  <a:cubicBezTo>
                    <a:pt x="0" y="2858"/>
                    <a:pt x="2858" y="0"/>
                    <a:pt x="6286" y="0"/>
                  </a:cubicBezTo>
                  <a:lnTo>
                    <a:pt x="8573" y="0"/>
                  </a:lnTo>
                  <a:cubicBezTo>
                    <a:pt x="12001" y="0"/>
                    <a:pt x="14859" y="2858"/>
                    <a:pt x="14859" y="6287"/>
                  </a:cubicBezTo>
                  <a:lnTo>
                    <a:pt x="14859" y="8573"/>
                  </a:lnTo>
                  <a:cubicBezTo>
                    <a:pt x="15430" y="12002"/>
                    <a:pt x="12573" y="14859"/>
                    <a:pt x="8573" y="14859"/>
                  </a:cubicBezTo>
                  <a:close/>
                </a:path>
              </a:pathLst>
            </a:custGeom>
            <a:solidFill>
              <a:srgbClr val="2B4EA2"/>
            </a:solidFill>
            <a:ln w="19050" cap="flat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lIns="139903" tIns="69952" rIns="139903" bIns="69952" anchor="ctr"/>
            <a:lstStyle/>
            <a:p>
              <a:endParaRPr lang="zh-CN" altLang="en-US" sz="2755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14" name="任意多边形: 形状 5321"/>
            <p:cNvSpPr/>
            <p:nvPr/>
          </p:nvSpPr>
          <p:spPr bwMode="auto">
            <a:xfrm>
              <a:off x="7912485" y="2649898"/>
              <a:ext cx="84816" cy="231714"/>
            </a:xfrm>
            <a:custGeom>
              <a:avLst/>
              <a:gdLst>
                <a:gd name="T0" fmla="*/ 0 w 55435"/>
                <a:gd name="T1" fmla="*/ 0 h 151447"/>
                <a:gd name="T2" fmla="*/ 55436 w 55435"/>
                <a:gd name="T3" fmla="*/ 151447 h 15144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5435" h="151447">
                  <a:moveTo>
                    <a:pt x="0" y="0"/>
                  </a:moveTo>
                  <a:lnTo>
                    <a:pt x="55436" y="151447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39903" tIns="69952" rIns="139903" bIns="69952" anchor="ctr"/>
            <a:lstStyle/>
            <a:p>
              <a:endParaRPr lang="zh-CN" altLang="en-US" sz="2755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15" name="任意多边形: 形状 5322"/>
            <p:cNvSpPr/>
            <p:nvPr/>
          </p:nvSpPr>
          <p:spPr bwMode="auto">
            <a:xfrm>
              <a:off x="7247943" y="2658644"/>
              <a:ext cx="83942" cy="225594"/>
            </a:xfrm>
            <a:custGeom>
              <a:avLst/>
              <a:gdLst>
                <a:gd name="T0" fmla="*/ 0 w 54864"/>
                <a:gd name="T1" fmla="*/ 147447 h 147447"/>
                <a:gd name="T2" fmla="*/ 54864 w 54864"/>
                <a:gd name="T3" fmla="*/ 0 h 14744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4864" h="147447">
                  <a:moveTo>
                    <a:pt x="0" y="147447"/>
                  </a:moveTo>
                  <a:lnTo>
                    <a:pt x="54864" y="0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39903" tIns="69952" rIns="139903" bIns="69952" anchor="ctr"/>
            <a:lstStyle/>
            <a:p>
              <a:endParaRPr lang="zh-CN" altLang="en-US" sz="2755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16" name="任意多边形: 形状 5323"/>
            <p:cNvSpPr/>
            <p:nvPr/>
          </p:nvSpPr>
          <p:spPr bwMode="auto">
            <a:xfrm>
              <a:off x="7535620" y="2635032"/>
              <a:ext cx="153018" cy="8743"/>
            </a:xfrm>
            <a:custGeom>
              <a:avLst/>
              <a:gdLst>
                <a:gd name="T0" fmla="*/ 0 w 100012"/>
                <a:gd name="T1" fmla="*/ 0 h 5715"/>
                <a:gd name="T2" fmla="*/ 100012 w 100012"/>
                <a:gd name="T3" fmla="*/ 0 h 571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00012" h="5715">
                  <a:moveTo>
                    <a:pt x="0" y="0"/>
                  </a:moveTo>
                  <a:lnTo>
                    <a:pt x="100012" y="0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39903" tIns="69952" rIns="139903" bIns="69952" anchor="ctr"/>
            <a:lstStyle/>
            <a:p>
              <a:endParaRPr lang="zh-CN" altLang="en-US" sz="2755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17" name="任意多边形: 形状 5324"/>
            <p:cNvSpPr/>
            <p:nvPr/>
          </p:nvSpPr>
          <p:spPr bwMode="auto">
            <a:xfrm>
              <a:off x="7582836" y="2719849"/>
              <a:ext cx="153018" cy="8743"/>
            </a:xfrm>
            <a:custGeom>
              <a:avLst/>
              <a:gdLst>
                <a:gd name="T0" fmla="*/ 0 w 100012"/>
                <a:gd name="T1" fmla="*/ 0 h 5715"/>
                <a:gd name="T2" fmla="*/ 100012 w 100012"/>
                <a:gd name="T3" fmla="*/ 0 h 571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00012" h="5715">
                  <a:moveTo>
                    <a:pt x="0" y="0"/>
                  </a:moveTo>
                  <a:lnTo>
                    <a:pt x="100012" y="0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39903" tIns="69952" rIns="139903" bIns="69952" anchor="ctr"/>
            <a:lstStyle/>
            <a:p>
              <a:endParaRPr lang="zh-CN" altLang="en-US" sz="2755" dirty="0">
                <a:cs typeface="思源宋体 CN ExtraLight" panose="02020200000000000000" pitchFamily="18" charset="-122"/>
              </a:endParaRPr>
            </a:p>
          </p:txBody>
        </p:sp>
      </p:grpSp>
      <p:grpSp>
        <p:nvGrpSpPr>
          <p:cNvPr id="2" name="组合">
            <a:extLst>
              <a:ext uri="{FF2B5EF4-FFF2-40B4-BE49-F238E27FC236}">
                <a16:creationId xmlns:a16="http://schemas.microsoft.com/office/drawing/2014/main" id="{0EF168D8-1768-EB71-D950-0B71F1044D2D}"/>
              </a:ext>
            </a:extLst>
          </p:cNvPr>
          <p:cNvGrpSpPr/>
          <p:nvPr/>
        </p:nvGrpSpPr>
        <p:grpSpPr>
          <a:xfrm>
            <a:off x="643335" y="753110"/>
            <a:ext cx="4401026" cy="608965"/>
            <a:chOff x="6096000" y="2172970"/>
            <a:chExt cx="4401026" cy="608965"/>
          </a:xfrm>
        </p:grpSpPr>
        <p:sp>
          <p:nvSpPr>
            <p:cNvPr id="3" name="图形">
              <a:extLst>
                <a:ext uri="{FF2B5EF4-FFF2-40B4-BE49-F238E27FC236}">
                  <a16:creationId xmlns:a16="http://schemas.microsoft.com/office/drawing/2014/main" id="{B6F7BCB5-DB3D-B434-D154-D66A8EEB617B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096000" y="2192655"/>
              <a:ext cx="1212850" cy="56959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dirty="0">
                  <a:latin typeface="+mj-ea"/>
                  <a:ea typeface="+mj-ea"/>
                  <a:cs typeface="思源宋体 CN ExtraLight" panose="02020200000000000000" pitchFamily="18" charset="-122"/>
                </a:rPr>
                <a:t>01</a:t>
              </a:r>
              <a:endParaRPr lang="zh-CN" altLang="en-US" sz="28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4" name="图形">
              <a:extLst>
                <a:ext uri="{FF2B5EF4-FFF2-40B4-BE49-F238E27FC236}">
                  <a16:creationId xmlns:a16="http://schemas.microsoft.com/office/drawing/2014/main" id="{6180763C-94C5-C69C-37EC-07DF8E28947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798786" y="2172970"/>
              <a:ext cx="3698240" cy="60896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444500" dist="38100" algn="l" rotWithShape="0">
                <a:schemeClr val="accent1">
                  <a:lumMod val="50000"/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工作推进情况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: 圆角"/>
          <p:cNvSpPr/>
          <p:nvPr/>
        </p:nvSpPr>
        <p:spPr>
          <a:xfrm>
            <a:off x="890289" y="1930400"/>
            <a:ext cx="5249007" cy="4185749"/>
          </a:xfrm>
          <a:prstGeom prst="roundRect">
            <a:avLst>
              <a:gd name="adj" fmla="val 3485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419100" sx="102000" sy="102000" algn="ctr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思源宋体 CN ExtraLight" panose="02020200000000000000" pitchFamily="18" charset="-122"/>
            </a:endParaRPr>
          </a:p>
        </p:txBody>
      </p:sp>
      <p:graphicFrame>
        <p:nvGraphicFramePr>
          <p:cNvPr id="2" name="图表"/>
          <p:cNvGraphicFramePr/>
          <p:nvPr>
            <p:extLst>
              <p:ext uri="{D42A27DB-BD31-4B8C-83A1-F6EECF244321}">
                <p14:modId xmlns:p14="http://schemas.microsoft.com/office/powerpoint/2010/main" val="1278451550"/>
              </p:ext>
            </p:extLst>
          </p:nvPr>
        </p:nvGraphicFramePr>
        <p:xfrm>
          <a:off x="955742" y="2257002"/>
          <a:ext cx="5118100" cy="3532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71" name="组合"/>
          <p:cNvGrpSpPr/>
          <p:nvPr/>
        </p:nvGrpSpPr>
        <p:grpSpPr>
          <a:xfrm>
            <a:off x="7205266" y="1494443"/>
            <a:ext cx="3969022" cy="1025212"/>
            <a:chOff x="6948024" y="1494443"/>
            <a:chExt cx="3969022" cy="1025212"/>
          </a:xfrm>
        </p:grpSpPr>
        <p:grpSp>
          <p:nvGrpSpPr>
            <p:cNvPr id="22" name="组合"/>
            <p:cNvGrpSpPr/>
            <p:nvPr/>
          </p:nvGrpSpPr>
          <p:grpSpPr>
            <a:xfrm>
              <a:off x="7795580" y="1494443"/>
              <a:ext cx="3121466" cy="1025212"/>
              <a:chOff x="7795580" y="1494443"/>
              <a:chExt cx="3121466" cy="1025212"/>
            </a:xfrm>
          </p:grpSpPr>
          <p:sp>
            <p:nvSpPr>
              <p:cNvPr id="16" name="矩形"/>
              <p:cNvSpPr/>
              <p:nvPr/>
            </p:nvSpPr>
            <p:spPr bwMode="auto">
              <a:xfrm>
                <a:off x="7795580" y="1494443"/>
                <a:ext cx="172939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400" kern="0" dirty="0">
                    <a:gradFill>
                      <a:gsLst>
                        <a:gs pos="0">
                          <a:schemeClr val="accent1">
                            <a:lumMod val="75000"/>
                          </a:schemeClr>
                        </a:gs>
                        <a:gs pos="100000">
                          <a:schemeClr val="accent1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+mj-ea"/>
                    <a:ea typeface="+mj-ea"/>
                    <a:cs typeface="思源宋体 CN ExtraLight" panose="02020200000000000000" pitchFamily="18" charset="-122"/>
                  </a:rPr>
                  <a:t>关键词标题</a:t>
                </a:r>
              </a:p>
            </p:txBody>
          </p:sp>
          <p:sp>
            <p:nvSpPr>
              <p:cNvPr id="17" name="文本框"/>
              <p:cNvSpPr txBox="1"/>
              <p:nvPr/>
            </p:nvSpPr>
            <p:spPr bwMode="auto">
              <a:xfrm>
                <a:off x="7795580" y="1931994"/>
                <a:ext cx="3121466" cy="5876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思源宋体 CN ExtraLight" panose="02020200000000000000" pitchFamily="18" charset="-122"/>
                  </a:rPr>
                  <a:t>在这里输入你的正文，阐述与关键词标题相关的具体内容</a:t>
                </a:r>
              </a:p>
            </p:txBody>
          </p:sp>
        </p:grpSp>
        <p:grpSp>
          <p:nvGrpSpPr>
            <p:cNvPr id="69" name="组合"/>
            <p:cNvGrpSpPr/>
            <p:nvPr/>
          </p:nvGrpSpPr>
          <p:grpSpPr>
            <a:xfrm>
              <a:off x="6948024" y="1584383"/>
              <a:ext cx="608335" cy="608335"/>
              <a:chOff x="6948024" y="1584383"/>
              <a:chExt cx="608335" cy="608335"/>
            </a:xfrm>
          </p:grpSpPr>
          <p:sp>
            <p:nvSpPr>
              <p:cNvPr id="3" name="椭圆"/>
              <p:cNvSpPr/>
              <p:nvPr/>
            </p:nvSpPr>
            <p:spPr>
              <a:xfrm>
                <a:off x="6948024" y="1584383"/>
                <a:ext cx="608335" cy="6083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8000"/>
                    </a:schemeClr>
                  </a:gs>
                  <a:gs pos="100000">
                    <a:schemeClr val="accent1">
                      <a:lumMod val="93000"/>
                    </a:schemeClr>
                  </a:gs>
                </a:gsLst>
                <a:lin ang="2700000" scaled="1"/>
                <a:tileRect/>
              </a:gra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800" dirty="0">
                  <a:latin typeface="+mn-ea"/>
                  <a:cs typeface="思源宋体 CN ExtraLight" panose="02020200000000000000" pitchFamily="18" charset="-122"/>
                </a:endParaRPr>
              </a:p>
            </p:txBody>
          </p:sp>
          <p:grpSp>
            <p:nvGrpSpPr>
              <p:cNvPr id="52" name="组合"/>
              <p:cNvGrpSpPr/>
              <p:nvPr/>
            </p:nvGrpSpPr>
            <p:grpSpPr bwMode="auto">
              <a:xfrm>
                <a:off x="7086488" y="1712052"/>
                <a:ext cx="331406" cy="352997"/>
                <a:chOff x="5622061" y="2921858"/>
                <a:chExt cx="331881" cy="353643"/>
              </a:xfrm>
            </p:grpSpPr>
            <p:sp>
              <p:nvSpPr>
                <p:cNvPr id="53" name="任意多边形: 形状"/>
                <p:cNvSpPr/>
                <p:nvPr/>
              </p:nvSpPr>
              <p:spPr bwMode="auto">
                <a:xfrm>
                  <a:off x="5622061" y="3219541"/>
                  <a:ext cx="331881" cy="55960"/>
                </a:xfrm>
                <a:custGeom>
                  <a:avLst/>
                  <a:gdLst>
                    <a:gd name="T0" fmla="*/ 446913 w 488061"/>
                    <a:gd name="T1" fmla="*/ 82296 h 82295"/>
                    <a:gd name="T2" fmla="*/ 41148 w 488061"/>
                    <a:gd name="T3" fmla="*/ 82296 h 82295"/>
                    <a:gd name="T4" fmla="*/ 0 w 488061"/>
                    <a:gd name="T5" fmla="*/ 41148 h 82295"/>
                    <a:gd name="T6" fmla="*/ 0 w 488061"/>
                    <a:gd name="T7" fmla="*/ 41148 h 82295"/>
                    <a:gd name="T8" fmla="*/ 41148 w 488061"/>
                    <a:gd name="T9" fmla="*/ 0 h 82295"/>
                    <a:gd name="T10" fmla="*/ 446913 w 488061"/>
                    <a:gd name="T11" fmla="*/ 0 h 82295"/>
                    <a:gd name="T12" fmla="*/ 488061 w 488061"/>
                    <a:gd name="T13" fmla="*/ 41148 h 82295"/>
                    <a:gd name="T14" fmla="*/ 488061 w 488061"/>
                    <a:gd name="T15" fmla="*/ 41148 h 82295"/>
                    <a:gd name="T16" fmla="*/ 446913 w 488061"/>
                    <a:gd name="T17" fmla="*/ 82296 h 8229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488061" h="82295">
                      <a:moveTo>
                        <a:pt x="446913" y="82296"/>
                      </a:moveTo>
                      <a:lnTo>
                        <a:pt x="41148" y="82296"/>
                      </a:lnTo>
                      <a:cubicBezTo>
                        <a:pt x="18288" y="82296"/>
                        <a:pt x="0" y="64008"/>
                        <a:pt x="0" y="41148"/>
                      </a:cubicBezTo>
                      <a:cubicBezTo>
                        <a:pt x="0" y="18288"/>
                        <a:pt x="18288" y="0"/>
                        <a:pt x="41148" y="0"/>
                      </a:cubicBezTo>
                      <a:lnTo>
                        <a:pt x="446913" y="0"/>
                      </a:lnTo>
                      <a:cubicBezTo>
                        <a:pt x="469773" y="0"/>
                        <a:pt x="488061" y="18288"/>
                        <a:pt x="488061" y="41148"/>
                      </a:cubicBezTo>
                      <a:cubicBezTo>
                        <a:pt x="488061" y="64008"/>
                        <a:pt x="469773" y="82296"/>
                        <a:pt x="446913" y="82296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2179" tIns="31090" rIns="62179" bIns="31090" anchor="ctr"/>
                <a:lstStyle/>
                <a:p>
                  <a:endParaRPr lang="zh-CN" altLang="en-US" sz="1225" dirty="0"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54" name="任意多边形: 形状"/>
                <p:cNvSpPr/>
                <p:nvPr/>
              </p:nvSpPr>
              <p:spPr bwMode="auto">
                <a:xfrm>
                  <a:off x="5622061" y="2921858"/>
                  <a:ext cx="79278" cy="244829"/>
                </a:xfrm>
                <a:custGeom>
                  <a:avLst/>
                  <a:gdLst>
                    <a:gd name="T0" fmla="*/ 72581 w 116586"/>
                    <a:gd name="T1" fmla="*/ 0 h 360044"/>
                    <a:gd name="T2" fmla="*/ 44006 w 116586"/>
                    <a:gd name="T3" fmla="*/ 0 h 360044"/>
                    <a:gd name="T4" fmla="*/ 0 w 116586"/>
                    <a:gd name="T5" fmla="*/ 44005 h 360044"/>
                    <a:gd name="T6" fmla="*/ 0 w 116586"/>
                    <a:gd name="T7" fmla="*/ 316040 h 360044"/>
                    <a:gd name="T8" fmla="*/ 44006 w 116586"/>
                    <a:gd name="T9" fmla="*/ 360045 h 360044"/>
                    <a:gd name="T10" fmla="*/ 72581 w 116586"/>
                    <a:gd name="T11" fmla="*/ 360045 h 360044"/>
                    <a:gd name="T12" fmla="*/ 116586 w 116586"/>
                    <a:gd name="T13" fmla="*/ 316040 h 360044"/>
                    <a:gd name="T14" fmla="*/ 116586 w 116586"/>
                    <a:gd name="T15" fmla="*/ 44005 h 360044"/>
                    <a:gd name="T16" fmla="*/ 72581 w 116586"/>
                    <a:gd name="T17" fmla="*/ 0 h 36004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16586" h="360044">
                      <a:moveTo>
                        <a:pt x="72581" y="0"/>
                      </a:moveTo>
                      <a:lnTo>
                        <a:pt x="44006" y="0"/>
                      </a:lnTo>
                      <a:cubicBezTo>
                        <a:pt x="20003" y="0"/>
                        <a:pt x="0" y="20003"/>
                        <a:pt x="0" y="44005"/>
                      </a:cubicBezTo>
                      <a:lnTo>
                        <a:pt x="0" y="316040"/>
                      </a:lnTo>
                      <a:cubicBezTo>
                        <a:pt x="0" y="340042"/>
                        <a:pt x="20003" y="360045"/>
                        <a:pt x="44006" y="360045"/>
                      </a:cubicBezTo>
                      <a:lnTo>
                        <a:pt x="72581" y="360045"/>
                      </a:lnTo>
                      <a:cubicBezTo>
                        <a:pt x="96584" y="360045"/>
                        <a:pt x="116586" y="340042"/>
                        <a:pt x="116586" y="316040"/>
                      </a:cubicBezTo>
                      <a:lnTo>
                        <a:pt x="116586" y="44005"/>
                      </a:lnTo>
                      <a:cubicBezTo>
                        <a:pt x="116586" y="19431"/>
                        <a:pt x="96584" y="0"/>
                        <a:pt x="72581" y="0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2179" tIns="31090" rIns="62179" bIns="31090" anchor="ctr"/>
                <a:lstStyle/>
                <a:p>
                  <a:endParaRPr lang="zh-CN" altLang="en-US" sz="1225" dirty="0"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55" name="任意多边形: 形状"/>
                <p:cNvSpPr/>
                <p:nvPr/>
              </p:nvSpPr>
              <p:spPr bwMode="auto">
                <a:xfrm>
                  <a:off x="5749528" y="3044661"/>
                  <a:ext cx="79278" cy="121637"/>
                </a:xfrm>
                <a:custGeom>
                  <a:avLst/>
                  <a:gdLst>
                    <a:gd name="T0" fmla="*/ 85725 w 116586"/>
                    <a:gd name="T1" fmla="*/ 0 h 178879"/>
                    <a:gd name="T2" fmla="*/ 30861 w 116586"/>
                    <a:gd name="T3" fmla="*/ 0 h 178879"/>
                    <a:gd name="T4" fmla="*/ 0 w 116586"/>
                    <a:gd name="T5" fmla="*/ 30861 h 178879"/>
                    <a:gd name="T6" fmla="*/ 0 w 116586"/>
                    <a:gd name="T7" fmla="*/ 148018 h 178879"/>
                    <a:gd name="T8" fmla="*/ 30861 w 116586"/>
                    <a:gd name="T9" fmla="*/ 178879 h 178879"/>
                    <a:gd name="T10" fmla="*/ 85725 w 116586"/>
                    <a:gd name="T11" fmla="*/ 178879 h 178879"/>
                    <a:gd name="T12" fmla="*/ 116586 w 116586"/>
                    <a:gd name="T13" fmla="*/ 148018 h 178879"/>
                    <a:gd name="T14" fmla="*/ 116586 w 116586"/>
                    <a:gd name="T15" fmla="*/ 30861 h 178879"/>
                    <a:gd name="T16" fmla="*/ 85725 w 116586"/>
                    <a:gd name="T17" fmla="*/ 0 h 17887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16586" h="178879">
                      <a:moveTo>
                        <a:pt x="85725" y="0"/>
                      </a:moveTo>
                      <a:lnTo>
                        <a:pt x="30861" y="0"/>
                      </a:lnTo>
                      <a:cubicBezTo>
                        <a:pt x="13716" y="0"/>
                        <a:pt x="0" y="13716"/>
                        <a:pt x="0" y="30861"/>
                      </a:cubicBezTo>
                      <a:lnTo>
                        <a:pt x="0" y="148018"/>
                      </a:lnTo>
                      <a:cubicBezTo>
                        <a:pt x="0" y="165163"/>
                        <a:pt x="13716" y="178879"/>
                        <a:pt x="30861" y="178879"/>
                      </a:cubicBezTo>
                      <a:lnTo>
                        <a:pt x="85725" y="178879"/>
                      </a:lnTo>
                      <a:cubicBezTo>
                        <a:pt x="102870" y="178879"/>
                        <a:pt x="116586" y="165163"/>
                        <a:pt x="116586" y="148018"/>
                      </a:cubicBezTo>
                      <a:lnTo>
                        <a:pt x="116586" y="30861"/>
                      </a:lnTo>
                      <a:cubicBezTo>
                        <a:pt x="116586" y="13716"/>
                        <a:pt x="102870" y="0"/>
                        <a:pt x="85725" y="0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2179" tIns="31090" rIns="62179" bIns="31090" anchor="ctr"/>
                <a:lstStyle/>
                <a:p>
                  <a:endParaRPr lang="zh-CN" altLang="en-US" sz="1225" dirty="0"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56" name="任意多边形: 形状"/>
                <p:cNvSpPr/>
                <p:nvPr/>
              </p:nvSpPr>
              <p:spPr bwMode="auto">
                <a:xfrm>
                  <a:off x="5874664" y="2991031"/>
                  <a:ext cx="79278" cy="175266"/>
                </a:xfrm>
                <a:custGeom>
                  <a:avLst/>
                  <a:gdLst>
                    <a:gd name="T0" fmla="*/ 79439 w 116586"/>
                    <a:gd name="T1" fmla="*/ 0 h 257746"/>
                    <a:gd name="T2" fmla="*/ 37148 w 116586"/>
                    <a:gd name="T3" fmla="*/ 0 h 257746"/>
                    <a:gd name="T4" fmla="*/ 0 w 116586"/>
                    <a:gd name="T5" fmla="*/ 37148 h 257746"/>
                    <a:gd name="T6" fmla="*/ 0 w 116586"/>
                    <a:gd name="T7" fmla="*/ 220599 h 257746"/>
                    <a:gd name="T8" fmla="*/ 37148 w 116586"/>
                    <a:gd name="T9" fmla="*/ 257747 h 257746"/>
                    <a:gd name="T10" fmla="*/ 79439 w 116586"/>
                    <a:gd name="T11" fmla="*/ 257747 h 257746"/>
                    <a:gd name="T12" fmla="*/ 116586 w 116586"/>
                    <a:gd name="T13" fmla="*/ 220599 h 257746"/>
                    <a:gd name="T14" fmla="*/ 116586 w 116586"/>
                    <a:gd name="T15" fmla="*/ 37148 h 257746"/>
                    <a:gd name="T16" fmla="*/ 79439 w 116586"/>
                    <a:gd name="T17" fmla="*/ 0 h 25774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16586" h="257746">
                      <a:moveTo>
                        <a:pt x="79439" y="0"/>
                      </a:moveTo>
                      <a:lnTo>
                        <a:pt x="37148" y="0"/>
                      </a:lnTo>
                      <a:cubicBezTo>
                        <a:pt x="16574" y="0"/>
                        <a:pt x="0" y="16573"/>
                        <a:pt x="0" y="37148"/>
                      </a:cubicBezTo>
                      <a:lnTo>
                        <a:pt x="0" y="220599"/>
                      </a:lnTo>
                      <a:cubicBezTo>
                        <a:pt x="0" y="241173"/>
                        <a:pt x="16574" y="257747"/>
                        <a:pt x="37148" y="257747"/>
                      </a:cubicBezTo>
                      <a:lnTo>
                        <a:pt x="79439" y="257747"/>
                      </a:lnTo>
                      <a:cubicBezTo>
                        <a:pt x="100013" y="257747"/>
                        <a:pt x="116586" y="241173"/>
                        <a:pt x="116586" y="220599"/>
                      </a:cubicBezTo>
                      <a:lnTo>
                        <a:pt x="116586" y="37148"/>
                      </a:lnTo>
                      <a:cubicBezTo>
                        <a:pt x="116586" y="16573"/>
                        <a:pt x="100013" y="0"/>
                        <a:pt x="79439" y="0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2179" tIns="31090" rIns="62179" bIns="31090" anchor="ctr"/>
                <a:lstStyle/>
                <a:p>
                  <a:endParaRPr lang="zh-CN" altLang="en-US" sz="1225" dirty="0">
                    <a:cs typeface="思源宋体 CN ExtraLight" panose="02020200000000000000" pitchFamily="18" charset="-122"/>
                  </a:endParaRPr>
                </a:p>
              </p:txBody>
            </p:sp>
          </p:grp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B32CE39-1E3C-1DEA-9D3C-D9EC79EBB675}"/>
              </a:ext>
            </a:extLst>
          </p:cNvPr>
          <p:cNvGrpSpPr/>
          <p:nvPr/>
        </p:nvGrpSpPr>
        <p:grpSpPr>
          <a:xfrm>
            <a:off x="6930222" y="3049793"/>
            <a:ext cx="4371490" cy="1550264"/>
            <a:chOff x="6672980" y="3049793"/>
            <a:chExt cx="4371490" cy="1550264"/>
          </a:xfrm>
        </p:grpSpPr>
        <p:sp>
          <p:nvSpPr>
            <p:cNvPr id="7" name="圆角矩形"/>
            <p:cNvSpPr/>
            <p:nvPr/>
          </p:nvSpPr>
          <p:spPr>
            <a:xfrm>
              <a:off x="6672980" y="3049793"/>
              <a:ext cx="4371490" cy="1550264"/>
            </a:xfrm>
            <a:prstGeom prst="roundRect">
              <a:avLst>
                <a:gd name="adj" fmla="val 8234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800" dirty="0">
                <a:latin typeface="+mn-ea"/>
                <a:cs typeface="思源宋体 CN ExtraLight" panose="02020200000000000000" pitchFamily="18" charset="-122"/>
              </a:endParaRPr>
            </a:p>
          </p:txBody>
        </p:sp>
        <p:grpSp>
          <p:nvGrpSpPr>
            <p:cNvPr id="43" name="组合"/>
            <p:cNvGrpSpPr/>
            <p:nvPr/>
          </p:nvGrpSpPr>
          <p:grpSpPr>
            <a:xfrm>
              <a:off x="7795580" y="3312319"/>
              <a:ext cx="3121466" cy="1025212"/>
              <a:chOff x="7795580" y="1494443"/>
              <a:chExt cx="3121466" cy="1025212"/>
            </a:xfrm>
          </p:grpSpPr>
          <p:sp>
            <p:nvSpPr>
              <p:cNvPr id="44" name="矩形"/>
              <p:cNvSpPr/>
              <p:nvPr/>
            </p:nvSpPr>
            <p:spPr bwMode="auto">
              <a:xfrm>
                <a:off x="7795580" y="1494443"/>
                <a:ext cx="172939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400" kern="0" dirty="0">
                    <a:solidFill>
                      <a:schemeClr val="bg1"/>
                    </a:solidFill>
                    <a:latin typeface="+mj-ea"/>
                    <a:ea typeface="+mj-ea"/>
                    <a:cs typeface="思源宋体 CN ExtraLight" panose="02020200000000000000" pitchFamily="18" charset="-122"/>
                  </a:rPr>
                  <a:t>关键词标题</a:t>
                </a:r>
              </a:p>
            </p:txBody>
          </p:sp>
          <p:sp>
            <p:nvSpPr>
              <p:cNvPr id="45" name="文本框"/>
              <p:cNvSpPr txBox="1"/>
              <p:nvPr/>
            </p:nvSpPr>
            <p:spPr bwMode="auto">
              <a:xfrm>
                <a:off x="7795580" y="1931994"/>
                <a:ext cx="3121466" cy="5876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思源宋体 CN ExtraLight" panose="02020200000000000000" pitchFamily="18" charset="-122"/>
                  </a:rPr>
                  <a:t>在这里输入你的正文，阐述与关键词标题相关的具体内容</a:t>
                </a: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B3D568D-CEFF-DCF3-E86D-5A058DDA9F9E}"/>
                </a:ext>
              </a:extLst>
            </p:cNvPr>
            <p:cNvGrpSpPr/>
            <p:nvPr/>
          </p:nvGrpSpPr>
          <p:grpSpPr>
            <a:xfrm>
              <a:off x="6948024" y="3402259"/>
              <a:ext cx="608335" cy="608335"/>
              <a:chOff x="6948024" y="3402259"/>
              <a:chExt cx="608335" cy="608335"/>
            </a:xfrm>
          </p:grpSpPr>
          <p:sp>
            <p:nvSpPr>
              <p:cNvPr id="42" name="椭圆"/>
              <p:cNvSpPr/>
              <p:nvPr/>
            </p:nvSpPr>
            <p:spPr>
              <a:xfrm>
                <a:off x="6948024" y="3402259"/>
                <a:ext cx="608335" cy="60833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800" dirty="0">
                  <a:latin typeface="+mn-ea"/>
                  <a:cs typeface="思源宋体 CN ExtraLight" panose="02020200000000000000" pitchFamily="18" charset="-122"/>
                </a:endParaRPr>
              </a:p>
            </p:txBody>
          </p:sp>
          <p:grpSp>
            <p:nvGrpSpPr>
              <p:cNvPr id="57" name="组合"/>
              <p:cNvGrpSpPr/>
              <p:nvPr/>
            </p:nvGrpSpPr>
            <p:grpSpPr bwMode="auto">
              <a:xfrm>
                <a:off x="7075153" y="3531006"/>
                <a:ext cx="354076" cy="350840"/>
                <a:chOff x="6336066" y="2923304"/>
                <a:chExt cx="354132" cy="350830"/>
              </a:xfrm>
            </p:grpSpPr>
            <p:sp>
              <p:nvSpPr>
                <p:cNvPr id="58" name="任意多边形: 形状"/>
                <p:cNvSpPr/>
                <p:nvPr/>
              </p:nvSpPr>
              <p:spPr bwMode="auto">
                <a:xfrm>
                  <a:off x="6336066" y="2923304"/>
                  <a:ext cx="259016" cy="258531"/>
                </a:xfrm>
                <a:custGeom>
                  <a:avLst/>
                  <a:gdLst>
                    <a:gd name="T0" fmla="*/ 316183 w 380904"/>
                    <a:gd name="T1" fmla="*/ 46720 h 380190"/>
                    <a:gd name="T2" fmla="*/ 316183 w 380904"/>
                    <a:gd name="T3" fmla="*/ 333042 h 380190"/>
                    <a:gd name="T4" fmla="*/ 64723 w 380904"/>
                    <a:gd name="T5" fmla="*/ 333042 h 380190"/>
                    <a:gd name="T6" fmla="*/ 64723 w 380904"/>
                    <a:gd name="T7" fmla="*/ 46720 h 380190"/>
                    <a:gd name="T8" fmla="*/ 316183 w 380904"/>
                    <a:gd name="T9" fmla="*/ 46720 h 38019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80904" h="380190">
                      <a:moveTo>
                        <a:pt x="316183" y="46720"/>
                      </a:moveTo>
                      <a:cubicBezTo>
                        <a:pt x="402479" y="122730"/>
                        <a:pt x="402479" y="257032"/>
                        <a:pt x="316183" y="333042"/>
                      </a:cubicBezTo>
                      <a:cubicBezTo>
                        <a:pt x="244745" y="395907"/>
                        <a:pt x="136160" y="395907"/>
                        <a:pt x="64723" y="333042"/>
                      </a:cubicBezTo>
                      <a:cubicBezTo>
                        <a:pt x="-21574" y="257032"/>
                        <a:pt x="-21574" y="122730"/>
                        <a:pt x="64723" y="46720"/>
                      </a:cubicBezTo>
                      <a:cubicBezTo>
                        <a:pt x="136160" y="-15573"/>
                        <a:pt x="244745" y="-15573"/>
                        <a:pt x="316183" y="46720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2179" tIns="31090" rIns="62179" bIns="31090" anchor="ctr"/>
                <a:lstStyle/>
                <a:p>
                  <a:endParaRPr lang="zh-CN" altLang="en-US" sz="1225" dirty="0"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59" name="任意多边形: 形状"/>
                <p:cNvSpPr/>
                <p:nvPr/>
              </p:nvSpPr>
              <p:spPr bwMode="auto">
                <a:xfrm>
                  <a:off x="6391736" y="2988885"/>
                  <a:ext cx="57904" cy="111146"/>
                </a:xfrm>
                <a:custGeom>
                  <a:avLst/>
                  <a:gdLst>
                    <a:gd name="T0" fmla="*/ 52006 w 85153"/>
                    <a:gd name="T1" fmla="*/ 163449 h 163449"/>
                    <a:gd name="T2" fmla="*/ 0 w 85153"/>
                    <a:gd name="T3" fmla="*/ 85153 h 163449"/>
                    <a:gd name="T4" fmla="*/ 85153 w 85153"/>
                    <a:gd name="T5" fmla="*/ 0 h 16344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85153" h="163449">
                      <a:moveTo>
                        <a:pt x="52006" y="163449"/>
                      </a:moveTo>
                      <a:cubicBezTo>
                        <a:pt x="21717" y="150305"/>
                        <a:pt x="0" y="120587"/>
                        <a:pt x="0" y="85153"/>
                      </a:cubicBezTo>
                      <a:cubicBezTo>
                        <a:pt x="0" y="38291"/>
                        <a:pt x="38291" y="0"/>
                        <a:pt x="85153" y="0"/>
                      </a:cubicBez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2179" tIns="31090" rIns="62179" bIns="31090" anchor="ctr"/>
                <a:lstStyle/>
                <a:p>
                  <a:endParaRPr lang="zh-CN" altLang="en-US" sz="1225" dirty="0"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60" name="任意多边形: 形状"/>
                <p:cNvSpPr/>
                <p:nvPr/>
              </p:nvSpPr>
              <p:spPr bwMode="auto">
                <a:xfrm>
                  <a:off x="6542133" y="3126458"/>
                  <a:ext cx="60625" cy="60625"/>
                </a:xfrm>
                <a:custGeom>
                  <a:avLst/>
                  <a:gdLst>
                    <a:gd name="T0" fmla="*/ 80581 w 89153"/>
                    <a:gd name="T1" fmla="*/ 50292 h 89154"/>
                    <a:gd name="T2" fmla="*/ 50292 w 89153"/>
                    <a:gd name="T3" fmla="*/ 80582 h 89154"/>
                    <a:gd name="T4" fmla="*/ 8573 w 89153"/>
                    <a:gd name="T5" fmla="*/ 80582 h 89154"/>
                    <a:gd name="T6" fmla="*/ 8573 w 89153"/>
                    <a:gd name="T7" fmla="*/ 80582 h 89154"/>
                    <a:gd name="T8" fmla="*/ 8573 w 89153"/>
                    <a:gd name="T9" fmla="*/ 38862 h 89154"/>
                    <a:gd name="T10" fmla="*/ 38862 w 89153"/>
                    <a:gd name="T11" fmla="*/ 8573 h 89154"/>
                    <a:gd name="T12" fmla="*/ 80581 w 89153"/>
                    <a:gd name="T13" fmla="*/ 8573 h 89154"/>
                    <a:gd name="T14" fmla="*/ 80581 w 89153"/>
                    <a:gd name="T15" fmla="*/ 8573 h 89154"/>
                    <a:gd name="T16" fmla="*/ 80581 w 89153"/>
                    <a:gd name="T17" fmla="*/ 50292 h 8915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9153" h="89154">
                      <a:moveTo>
                        <a:pt x="80581" y="50292"/>
                      </a:moveTo>
                      <a:lnTo>
                        <a:pt x="50292" y="80582"/>
                      </a:lnTo>
                      <a:cubicBezTo>
                        <a:pt x="38862" y="92012"/>
                        <a:pt x="20003" y="92012"/>
                        <a:pt x="8573" y="80582"/>
                      </a:cubicBezTo>
                      <a:cubicBezTo>
                        <a:pt x="-2858" y="69152"/>
                        <a:pt x="-2858" y="50292"/>
                        <a:pt x="8573" y="38862"/>
                      </a:cubicBezTo>
                      <a:lnTo>
                        <a:pt x="38862" y="8573"/>
                      </a:lnTo>
                      <a:cubicBezTo>
                        <a:pt x="50292" y="-2858"/>
                        <a:pt x="69151" y="-2858"/>
                        <a:pt x="80581" y="8573"/>
                      </a:cubicBezTo>
                      <a:cubicBezTo>
                        <a:pt x="92011" y="20003"/>
                        <a:pt x="92011" y="38862"/>
                        <a:pt x="80581" y="50292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2179" tIns="31090" rIns="62179" bIns="31090" anchor="ctr"/>
                <a:lstStyle/>
                <a:p>
                  <a:endParaRPr lang="zh-CN" altLang="en-US" sz="1225" dirty="0"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61" name="任意多边形: 形状"/>
                <p:cNvSpPr/>
                <p:nvPr/>
              </p:nvSpPr>
              <p:spPr bwMode="auto">
                <a:xfrm>
                  <a:off x="6583327" y="3167263"/>
                  <a:ext cx="106871" cy="106871"/>
                </a:xfrm>
                <a:custGeom>
                  <a:avLst/>
                  <a:gdLst>
                    <a:gd name="T0" fmla="*/ 148590 w 157162"/>
                    <a:gd name="T1" fmla="*/ 148590 h 157162"/>
                    <a:gd name="T2" fmla="*/ 148590 w 157162"/>
                    <a:gd name="T3" fmla="*/ 148590 h 157162"/>
                    <a:gd name="T4" fmla="*/ 107442 w 157162"/>
                    <a:gd name="T5" fmla="*/ 148590 h 157162"/>
                    <a:gd name="T6" fmla="*/ 8573 w 157162"/>
                    <a:gd name="T7" fmla="*/ 49721 h 157162"/>
                    <a:gd name="T8" fmla="*/ 8573 w 157162"/>
                    <a:gd name="T9" fmla="*/ 8573 h 157162"/>
                    <a:gd name="T10" fmla="*/ 8573 w 157162"/>
                    <a:gd name="T11" fmla="*/ 8573 h 157162"/>
                    <a:gd name="T12" fmla="*/ 49721 w 157162"/>
                    <a:gd name="T13" fmla="*/ 8573 h 157162"/>
                    <a:gd name="T14" fmla="*/ 148590 w 157162"/>
                    <a:gd name="T15" fmla="*/ 107442 h 157162"/>
                    <a:gd name="T16" fmla="*/ 148590 w 157162"/>
                    <a:gd name="T17" fmla="*/ 148590 h 1571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57162" h="157162">
                      <a:moveTo>
                        <a:pt x="148590" y="148590"/>
                      </a:moveTo>
                      <a:lnTo>
                        <a:pt x="148590" y="148590"/>
                      </a:lnTo>
                      <a:cubicBezTo>
                        <a:pt x="137160" y="160020"/>
                        <a:pt x="118301" y="160020"/>
                        <a:pt x="107442" y="148590"/>
                      </a:cubicBezTo>
                      <a:lnTo>
                        <a:pt x="8573" y="49721"/>
                      </a:lnTo>
                      <a:cubicBezTo>
                        <a:pt x="-2858" y="38291"/>
                        <a:pt x="-2858" y="19431"/>
                        <a:pt x="8573" y="8573"/>
                      </a:cubicBezTo>
                      <a:cubicBezTo>
                        <a:pt x="20003" y="-2858"/>
                        <a:pt x="38862" y="-2858"/>
                        <a:pt x="49721" y="8573"/>
                      </a:cubicBezTo>
                      <a:lnTo>
                        <a:pt x="148590" y="107442"/>
                      </a:lnTo>
                      <a:cubicBezTo>
                        <a:pt x="160020" y="118872"/>
                        <a:pt x="160020" y="137160"/>
                        <a:pt x="148590" y="148590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2179" tIns="31090" rIns="62179" bIns="31090" anchor="ctr"/>
                <a:lstStyle/>
                <a:p>
                  <a:endParaRPr lang="zh-CN" altLang="en-US" sz="1225" dirty="0"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62" name="任意多边形: 形状"/>
                <p:cNvSpPr/>
                <p:nvPr/>
              </p:nvSpPr>
              <p:spPr bwMode="auto">
                <a:xfrm>
                  <a:off x="6508711" y="2986553"/>
                  <a:ext cx="121638" cy="3886"/>
                </a:xfrm>
                <a:custGeom>
                  <a:avLst/>
                  <a:gdLst>
                    <a:gd name="T0" fmla="*/ 0 w 178879"/>
                    <a:gd name="T1" fmla="*/ 0 h 5715"/>
                    <a:gd name="T2" fmla="*/ 178879 w 178879"/>
                    <a:gd name="T3" fmla="*/ 0 h 5715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178879" h="5715">
                      <a:moveTo>
                        <a:pt x="0" y="0"/>
                      </a:moveTo>
                      <a:lnTo>
                        <a:pt x="178879" y="0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75000"/>
                    </a:schemeClr>
                  </a:solidFill>
                  <a:prstDash val="solid"/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2179" tIns="31090" rIns="62179" bIns="31090" anchor="ctr"/>
                <a:lstStyle/>
                <a:p>
                  <a:endParaRPr lang="zh-CN" altLang="en-US" sz="1225" dirty="0">
                    <a:cs typeface="思源宋体 CN ExtraLight" panose="02020200000000000000" pitchFamily="18" charset="-122"/>
                  </a:endParaRPr>
                </a:p>
              </p:txBody>
            </p:sp>
          </p:grp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8E331CF-9763-C669-7AF9-49090A28965A}"/>
              </a:ext>
            </a:extLst>
          </p:cNvPr>
          <p:cNvGrpSpPr/>
          <p:nvPr/>
        </p:nvGrpSpPr>
        <p:grpSpPr>
          <a:xfrm>
            <a:off x="7205266" y="5022242"/>
            <a:ext cx="3969022" cy="1025212"/>
            <a:chOff x="6948024" y="5022242"/>
            <a:chExt cx="3969022" cy="1025212"/>
          </a:xfrm>
        </p:grpSpPr>
        <p:grpSp>
          <p:nvGrpSpPr>
            <p:cNvPr id="48" name="组合"/>
            <p:cNvGrpSpPr/>
            <p:nvPr/>
          </p:nvGrpSpPr>
          <p:grpSpPr>
            <a:xfrm>
              <a:off x="7795580" y="5022242"/>
              <a:ext cx="3121466" cy="1025212"/>
              <a:chOff x="7795580" y="1494443"/>
              <a:chExt cx="3121466" cy="1025212"/>
            </a:xfrm>
          </p:grpSpPr>
          <p:sp>
            <p:nvSpPr>
              <p:cNvPr id="49" name="矩形"/>
              <p:cNvSpPr/>
              <p:nvPr/>
            </p:nvSpPr>
            <p:spPr bwMode="auto">
              <a:xfrm>
                <a:off x="7795580" y="1494443"/>
                <a:ext cx="172939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400" kern="0" dirty="0">
                    <a:gradFill>
                      <a:gsLst>
                        <a:gs pos="0">
                          <a:schemeClr val="accent1">
                            <a:lumMod val="75000"/>
                          </a:schemeClr>
                        </a:gs>
                        <a:gs pos="100000">
                          <a:schemeClr val="accent1">
                            <a:lumMod val="50000"/>
                          </a:schemeClr>
                        </a:gs>
                      </a:gsLst>
                      <a:lin ang="5400000" scaled="1"/>
                    </a:gradFill>
                    <a:latin typeface="+mj-ea"/>
                    <a:ea typeface="+mj-ea"/>
                    <a:cs typeface="思源宋体 CN ExtraLight" panose="02020200000000000000" pitchFamily="18" charset="-122"/>
                  </a:rPr>
                  <a:t>关键词标题</a:t>
                </a:r>
              </a:p>
            </p:txBody>
          </p:sp>
          <p:sp>
            <p:nvSpPr>
              <p:cNvPr id="50" name="文本框"/>
              <p:cNvSpPr txBox="1"/>
              <p:nvPr/>
            </p:nvSpPr>
            <p:spPr bwMode="auto">
              <a:xfrm>
                <a:off x="7795580" y="1931994"/>
                <a:ext cx="3121466" cy="5876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思源宋体 CN ExtraLight" panose="02020200000000000000" pitchFamily="18" charset="-122"/>
                  </a:rPr>
                  <a:t>在这里输入你的正文，阐述与关键词标题相关的具体内容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CB67721-BEF2-5769-F076-DBEEF6ADB234}"/>
                </a:ext>
              </a:extLst>
            </p:cNvPr>
            <p:cNvGrpSpPr/>
            <p:nvPr/>
          </p:nvGrpSpPr>
          <p:grpSpPr>
            <a:xfrm>
              <a:off x="6948024" y="5112182"/>
              <a:ext cx="608335" cy="608335"/>
              <a:chOff x="6948024" y="5112182"/>
              <a:chExt cx="608335" cy="608335"/>
            </a:xfrm>
          </p:grpSpPr>
          <p:sp>
            <p:nvSpPr>
              <p:cNvPr id="47" name="椭圆"/>
              <p:cNvSpPr/>
              <p:nvPr/>
            </p:nvSpPr>
            <p:spPr>
              <a:xfrm>
                <a:off x="6948024" y="5112182"/>
                <a:ext cx="608335" cy="6083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8000"/>
                    </a:schemeClr>
                  </a:gs>
                  <a:gs pos="100000">
                    <a:schemeClr val="accent1">
                      <a:lumMod val="93000"/>
                    </a:schemeClr>
                  </a:gs>
                </a:gsLst>
                <a:lin ang="2700000" scaled="1"/>
                <a:tileRect/>
              </a:gra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800" dirty="0">
                  <a:latin typeface="+mn-ea"/>
                  <a:cs typeface="思源宋体 CN ExtraLight" panose="02020200000000000000" pitchFamily="18" charset="-122"/>
                </a:endParaRPr>
              </a:p>
            </p:txBody>
          </p:sp>
          <p:grpSp>
            <p:nvGrpSpPr>
              <p:cNvPr id="63" name="组合"/>
              <p:cNvGrpSpPr/>
              <p:nvPr/>
            </p:nvGrpSpPr>
            <p:grpSpPr bwMode="auto">
              <a:xfrm>
                <a:off x="7095664" y="5250107"/>
                <a:ext cx="313055" cy="332485"/>
                <a:chOff x="7093734" y="3720145"/>
                <a:chExt cx="313227" cy="333147"/>
              </a:xfrm>
            </p:grpSpPr>
            <p:sp>
              <p:nvSpPr>
                <p:cNvPr id="64" name="任意多边形: 形状"/>
                <p:cNvSpPr/>
                <p:nvPr/>
              </p:nvSpPr>
              <p:spPr bwMode="auto">
                <a:xfrm>
                  <a:off x="7121303" y="3764879"/>
                  <a:ext cx="197660" cy="198332"/>
                </a:xfrm>
                <a:custGeom>
                  <a:avLst/>
                  <a:gdLst>
                    <a:gd name="T0" fmla="*/ 209773 w 290676"/>
                    <a:gd name="T1" fmla="*/ 6367 h 291661"/>
                    <a:gd name="T2" fmla="*/ 10892 w 290676"/>
                    <a:gd name="T3" fmla="*/ 205248 h 291661"/>
                    <a:gd name="T4" fmla="*/ 4605 w 290676"/>
                    <a:gd name="T5" fmla="*/ 217822 h 291661"/>
                    <a:gd name="T6" fmla="*/ 33 w 290676"/>
                    <a:gd name="T7" fmla="*/ 275543 h 291661"/>
                    <a:gd name="T8" fmla="*/ 16035 w 290676"/>
                    <a:gd name="T9" fmla="*/ 291545 h 291661"/>
                    <a:gd name="T10" fmla="*/ 72042 w 290676"/>
                    <a:gd name="T11" fmla="*/ 286973 h 291661"/>
                    <a:gd name="T12" fmla="*/ 84615 w 290676"/>
                    <a:gd name="T13" fmla="*/ 280687 h 291661"/>
                    <a:gd name="T14" fmla="*/ 284640 w 290676"/>
                    <a:gd name="T15" fmla="*/ 80662 h 291661"/>
                    <a:gd name="T16" fmla="*/ 286355 w 290676"/>
                    <a:gd name="T17" fmla="*/ 56087 h 291661"/>
                    <a:gd name="T18" fmla="*/ 234348 w 290676"/>
                    <a:gd name="T19" fmla="*/ 4081 h 291661"/>
                    <a:gd name="T20" fmla="*/ 209773 w 290676"/>
                    <a:gd name="T21" fmla="*/ 6367 h 291661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90676" h="291661">
                      <a:moveTo>
                        <a:pt x="209773" y="6367"/>
                      </a:moveTo>
                      <a:lnTo>
                        <a:pt x="10892" y="205248"/>
                      </a:lnTo>
                      <a:cubicBezTo>
                        <a:pt x="7462" y="208678"/>
                        <a:pt x="5177" y="213250"/>
                        <a:pt x="4605" y="217822"/>
                      </a:cubicBezTo>
                      <a:lnTo>
                        <a:pt x="33" y="275543"/>
                      </a:lnTo>
                      <a:cubicBezTo>
                        <a:pt x="-538" y="285258"/>
                        <a:pt x="6320" y="292688"/>
                        <a:pt x="16035" y="291545"/>
                      </a:cubicBezTo>
                      <a:lnTo>
                        <a:pt x="72042" y="286973"/>
                      </a:lnTo>
                      <a:cubicBezTo>
                        <a:pt x="76614" y="286402"/>
                        <a:pt x="81186" y="284116"/>
                        <a:pt x="84615" y="280687"/>
                      </a:cubicBezTo>
                      <a:lnTo>
                        <a:pt x="284640" y="80662"/>
                      </a:lnTo>
                      <a:cubicBezTo>
                        <a:pt x="292070" y="73232"/>
                        <a:pt x="292641" y="62373"/>
                        <a:pt x="286355" y="56087"/>
                      </a:cubicBezTo>
                      <a:lnTo>
                        <a:pt x="234348" y="4081"/>
                      </a:lnTo>
                      <a:cubicBezTo>
                        <a:pt x="228062" y="-2206"/>
                        <a:pt x="216632" y="-1063"/>
                        <a:pt x="209773" y="6367"/>
                      </a:cubicBezTo>
                      <a:close/>
                    </a:path>
                  </a:pathLst>
                </a:custGeom>
                <a:noFill/>
                <a:ln w="19050" cap="flat">
                  <a:solidFill>
                    <a:schemeClr val="bg1"/>
                  </a:solidFill>
                  <a:prstDash val="solid"/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2179" tIns="31090" rIns="62179" bIns="31090" anchor="ctr"/>
                <a:lstStyle/>
                <a:p>
                  <a:endParaRPr lang="zh-CN" altLang="en-US" sz="1225" dirty="0"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65" name="任意多边形: 形状"/>
                <p:cNvSpPr/>
                <p:nvPr/>
              </p:nvSpPr>
              <p:spPr bwMode="auto">
                <a:xfrm>
                  <a:off x="7281729" y="3720145"/>
                  <a:ext cx="82192" cy="81902"/>
                </a:xfrm>
                <a:custGeom>
                  <a:avLst/>
                  <a:gdLst>
                    <a:gd name="T0" fmla="*/ 51006 w 120871"/>
                    <a:gd name="T1" fmla="*/ 114443 h 120443"/>
                    <a:gd name="T2" fmla="*/ 6429 w 120871"/>
                    <a:gd name="T3" fmla="*/ 69866 h 120443"/>
                    <a:gd name="T4" fmla="*/ 6429 w 120871"/>
                    <a:gd name="T5" fmla="*/ 39576 h 120443"/>
                    <a:gd name="T6" fmla="*/ 39576 w 120871"/>
                    <a:gd name="T7" fmla="*/ 6429 h 120443"/>
                    <a:gd name="T8" fmla="*/ 69866 w 120871"/>
                    <a:gd name="T9" fmla="*/ 6429 h 120443"/>
                    <a:gd name="T10" fmla="*/ 114442 w 120871"/>
                    <a:gd name="T11" fmla="*/ 51006 h 120443"/>
                    <a:gd name="T12" fmla="*/ 114442 w 120871"/>
                    <a:gd name="T13" fmla="*/ 81296 h 120443"/>
                    <a:gd name="T14" fmla="*/ 81296 w 120871"/>
                    <a:gd name="T15" fmla="*/ 114443 h 120443"/>
                    <a:gd name="T16" fmla="*/ 51006 w 120871"/>
                    <a:gd name="T17" fmla="*/ 114443 h 12044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20871" h="120443">
                      <a:moveTo>
                        <a:pt x="51006" y="114443"/>
                      </a:moveTo>
                      <a:lnTo>
                        <a:pt x="6429" y="69866"/>
                      </a:lnTo>
                      <a:cubicBezTo>
                        <a:pt x="-2143" y="61294"/>
                        <a:pt x="-2143" y="48149"/>
                        <a:pt x="6429" y="39576"/>
                      </a:cubicBezTo>
                      <a:lnTo>
                        <a:pt x="39576" y="6429"/>
                      </a:lnTo>
                      <a:cubicBezTo>
                        <a:pt x="48148" y="-2143"/>
                        <a:pt x="61293" y="-2143"/>
                        <a:pt x="69866" y="6429"/>
                      </a:cubicBezTo>
                      <a:lnTo>
                        <a:pt x="114442" y="51006"/>
                      </a:lnTo>
                      <a:cubicBezTo>
                        <a:pt x="123015" y="59579"/>
                        <a:pt x="123015" y="72724"/>
                        <a:pt x="114442" y="81296"/>
                      </a:cubicBezTo>
                      <a:lnTo>
                        <a:pt x="81296" y="114443"/>
                      </a:lnTo>
                      <a:cubicBezTo>
                        <a:pt x="73295" y="122444"/>
                        <a:pt x="59578" y="122444"/>
                        <a:pt x="51006" y="114443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2179" tIns="31090" rIns="62179" bIns="31090" anchor="ctr"/>
                <a:lstStyle/>
                <a:p>
                  <a:endParaRPr lang="zh-CN" altLang="en-US" sz="1225" dirty="0"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66" name="任意多边形: 形状"/>
                <p:cNvSpPr/>
                <p:nvPr/>
              </p:nvSpPr>
              <p:spPr bwMode="auto">
                <a:xfrm>
                  <a:off x="7093734" y="4007046"/>
                  <a:ext cx="313227" cy="46246"/>
                </a:xfrm>
                <a:custGeom>
                  <a:avLst/>
                  <a:gdLst>
                    <a:gd name="T0" fmla="*/ 436054 w 460629"/>
                    <a:gd name="T1" fmla="*/ 68009 h 68008"/>
                    <a:gd name="T2" fmla="*/ 24574 w 460629"/>
                    <a:gd name="T3" fmla="*/ 68009 h 68008"/>
                    <a:gd name="T4" fmla="*/ 0 w 460629"/>
                    <a:gd name="T5" fmla="*/ 43434 h 68008"/>
                    <a:gd name="T6" fmla="*/ 0 w 460629"/>
                    <a:gd name="T7" fmla="*/ 24574 h 68008"/>
                    <a:gd name="T8" fmla="*/ 24574 w 460629"/>
                    <a:gd name="T9" fmla="*/ 0 h 68008"/>
                    <a:gd name="T10" fmla="*/ 436054 w 460629"/>
                    <a:gd name="T11" fmla="*/ 0 h 68008"/>
                    <a:gd name="T12" fmla="*/ 460629 w 460629"/>
                    <a:gd name="T13" fmla="*/ 24574 h 68008"/>
                    <a:gd name="T14" fmla="*/ 460629 w 460629"/>
                    <a:gd name="T15" fmla="*/ 43434 h 68008"/>
                    <a:gd name="T16" fmla="*/ 436054 w 460629"/>
                    <a:gd name="T17" fmla="*/ 68009 h 6800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460629" h="68008">
                      <a:moveTo>
                        <a:pt x="436054" y="68009"/>
                      </a:moveTo>
                      <a:lnTo>
                        <a:pt x="24574" y="68009"/>
                      </a:lnTo>
                      <a:cubicBezTo>
                        <a:pt x="10858" y="68009"/>
                        <a:pt x="0" y="57150"/>
                        <a:pt x="0" y="43434"/>
                      </a:cubicBezTo>
                      <a:lnTo>
                        <a:pt x="0" y="24574"/>
                      </a:lnTo>
                      <a:cubicBezTo>
                        <a:pt x="0" y="10859"/>
                        <a:pt x="10858" y="0"/>
                        <a:pt x="24574" y="0"/>
                      </a:cubicBezTo>
                      <a:lnTo>
                        <a:pt x="436054" y="0"/>
                      </a:lnTo>
                      <a:cubicBezTo>
                        <a:pt x="449771" y="0"/>
                        <a:pt x="460629" y="10859"/>
                        <a:pt x="460629" y="24574"/>
                      </a:cubicBezTo>
                      <a:lnTo>
                        <a:pt x="460629" y="43434"/>
                      </a:lnTo>
                      <a:cubicBezTo>
                        <a:pt x="460629" y="57150"/>
                        <a:pt x="449771" y="68009"/>
                        <a:pt x="436054" y="68009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2179" tIns="31090" rIns="62179" bIns="31090" anchor="ctr"/>
                <a:lstStyle/>
                <a:p>
                  <a:endParaRPr lang="zh-CN" altLang="en-US" sz="1225" dirty="0">
                    <a:cs typeface="思源宋体 CN ExtraLight" panose="02020200000000000000" pitchFamily="18" charset="-122"/>
                  </a:endParaRPr>
                </a:p>
              </p:txBody>
            </p:sp>
          </p:grpSp>
        </p:grpSp>
      </p:grpSp>
      <p:grpSp>
        <p:nvGrpSpPr>
          <p:cNvPr id="4" name="组合">
            <a:extLst>
              <a:ext uri="{FF2B5EF4-FFF2-40B4-BE49-F238E27FC236}">
                <a16:creationId xmlns:a16="http://schemas.microsoft.com/office/drawing/2014/main" id="{F8940B6B-D34D-9F3A-C351-582C4B5BD55F}"/>
              </a:ext>
            </a:extLst>
          </p:cNvPr>
          <p:cNvGrpSpPr/>
          <p:nvPr/>
        </p:nvGrpSpPr>
        <p:grpSpPr>
          <a:xfrm>
            <a:off x="643335" y="753110"/>
            <a:ext cx="4401026" cy="608965"/>
            <a:chOff x="6096000" y="2172970"/>
            <a:chExt cx="4401026" cy="608965"/>
          </a:xfrm>
        </p:grpSpPr>
        <p:sp>
          <p:nvSpPr>
            <p:cNvPr id="5" name="图形">
              <a:extLst>
                <a:ext uri="{FF2B5EF4-FFF2-40B4-BE49-F238E27FC236}">
                  <a16:creationId xmlns:a16="http://schemas.microsoft.com/office/drawing/2014/main" id="{F96FBC45-AC46-F843-F934-4F24AB15F5F1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096000" y="2192655"/>
              <a:ext cx="1212850" cy="56959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dirty="0">
                  <a:latin typeface="+mj-ea"/>
                  <a:ea typeface="+mj-ea"/>
                  <a:cs typeface="思源宋体 CN ExtraLight" panose="02020200000000000000" pitchFamily="18" charset="-122"/>
                </a:rPr>
                <a:t>01</a:t>
              </a:r>
              <a:endParaRPr lang="zh-CN" altLang="en-US" sz="28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6" name="图形">
              <a:extLst>
                <a:ext uri="{FF2B5EF4-FFF2-40B4-BE49-F238E27FC236}">
                  <a16:creationId xmlns:a16="http://schemas.microsoft.com/office/drawing/2014/main" id="{206DE98F-0CE7-0335-2258-70931F9E237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798786" y="2172970"/>
              <a:ext cx="3698240" cy="60896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444500" dist="38100" algn="l" rotWithShape="0">
                <a:schemeClr val="accent1">
                  <a:lumMod val="50000"/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完成数据展示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">
            <a:extLst>
              <a:ext uri="{FF2B5EF4-FFF2-40B4-BE49-F238E27FC236}">
                <a16:creationId xmlns:a16="http://schemas.microsoft.com/office/drawing/2014/main" id="{7596D840-5445-A705-AB58-29C7D8905FCC}"/>
              </a:ext>
            </a:extLst>
          </p:cNvPr>
          <p:cNvGrpSpPr>
            <a:grpSpLocks/>
          </p:cNvGrpSpPr>
          <p:nvPr/>
        </p:nvGrpSpPr>
        <p:grpSpPr>
          <a:xfrm>
            <a:off x="6096172" y="2123123"/>
            <a:ext cx="2501006" cy="608965"/>
            <a:chOff x="6095998" y="2172970"/>
            <a:chExt cx="2501006" cy="608965"/>
          </a:xfrm>
        </p:grpSpPr>
        <p:sp>
          <p:nvSpPr>
            <p:cNvPr id="3" name="图形">
              <a:extLst>
                <a:ext uri="{FF2B5EF4-FFF2-40B4-BE49-F238E27FC236}">
                  <a16:creationId xmlns:a16="http://schemas.microsoft.com/office/drawing/2014/main" id="{F73EA5C1-6A17-87F7-9A43-5A13709E3C4B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095998" y="2172970"/>
              <a:ext cx="2063752" cy="56959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dirty="0">
                  <a:latin typeface="+mj-ea"/>
                  <a:ea typeface="+mj-ea"/>
                  <a:cs typeface="思源宋体 CN ExtraLight" panose="02020200000000000000" pitchFamily="18" charset="-122"/>
                </a:rPr>
                <a:t>PART</a:t>
              </a:r>
              <a:endParaRPr lang="zh-CN" altLang="en-US" sz="28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7" name="图形">
              <a:extLst>
                <a:ext uri="{FF2B5EF4-FFF2-40B4-BE49-F238E27FC236}">
                  <a16:creationId xmlns:a16="http://schemas.microsoft.com/office/drawing/2014/main" id="{B56B4E9D-B49A-3A77-1E9E-3401A9A1AE3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7308849" y="2172970"/>
              <a:ext cx="1288155" cy="60896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444500" dist="38100" algn="l" rotWithShape="0">
                <a:schemeClr val="accent1">
                  <a:lumMod val="50000"/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02</a:t>
              </a:r>
              <a:endParaRPr lang="zh-CN" altLang="en-US" sz="2800" kern="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</p:grpSp>
      <p:sp>
        <p:nvSpPr>
          <p:cNvPr id="11" name="图形"/>
          <p:cNvSpPr/>
          <p:nvPr/>
        </p:nvSpPr>
        <p:spPr>
          <a:xfrm>
            <a:off x="6038116" y="3064043"/>
            <a:ext cx="6008738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i="0" kern="0" baseline="0" noProof="0" dirty="0">
                <a:ln>
                  <a:noFill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思源宋体 CN ExtraLight" panose="02020200000000000000" pitchFamily="18" charset="-122"/>
              </a:rPr>
              <a:t>工作不足改进</a:t>
            </a:r>
          </a:p>
        </p:txBody>
      </p:sp>
      <p:pic>
        <p:nvPicPr>
          <p:cNvPr id="12" name="图片"/>
          <p:cNvPicPr>
            <a:picLocks noChangeAspect="1"/>
          </p:cNvPicPr>
          <p:nvPr/>
        </p:nvPicPr>
        <p:blipFill rotWithShape="1">
          <a:blip r:embed="rId4"/>
          <a:srcRect t="88" r="13098"/>
          <a:stretch/>
        </p:blipFill>
        <p:spPr>
          <a:xfrm flipH="1">
            <a:off x="911224" y="977900"/>
            <a:ext cx="4503314" cy="5378507"/>
          </a:xfrm>
          <a:prstGeom prst="rect">
            <a:avLst/>
          </a:prstGeom>
        </p:spPr>
      </p:pic>
      <p:grpSp>
        <p:nvGrpSpPr>
          <p:cNvPr id="13" name="组合"/>
          <p:cNvGrpSpPr/>
          <p:nvPr/>
        </p:nvGrpSpPr>
        <p:grpSpPr>
          <a:xfrm>
            <a:off x="798286" y="899408"/>
            <a:ext cx="726648" cy="147528"/>
            <a:chOff x="5956300" y="5829300"/>
            <a:chExt cx="726648" cy="147528"/>
          </a:xfrm>
        </p:grpSpPr>
        <p:sp>
          <p:nvSpPr>
            <p:cNvPr id="14" name="椭圆"/>
            <p:cNvSpPr/>
            <p:nvPr/>
          </p:nvSpPr>
          <p:spPr>
            <a:xfrm>
              <a:off x="5956300" y="5829300"/>
              <a:ext cx="147528" cy="14752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5" name="椭圆"/>
            <p:cNvSpPr/>
            <p:nvPr/>
          </p:nvSpPr>
          <p:spPr>
            <a:xfrm>
              <a:off x="6535420" y="5829300"/>
              <a:ext cx="147528" cy="14752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16" name="椭圆"/>
            <p:cNvSpPr/>
            <p:nvPr/>
          </p:nvSpPr>
          <p:spPr>
            <a:xfrm>
              <a:off x="6245860" y="5829300"/>
              <a:ext cx="147528" cy="14752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</p:grpSp>
      <p:grpSp>
        <p:nvGrpSpPr>
          <p:cNvPr id="25" name="组合"/>
          <p:cNvGrpSpPr/>
          <p:nvPr/>
        </p:nvGrpSpPr>
        <p:grpSpPr>
          <a:xfrm flipH="1">
            <a:off x="6201169" y="4857752"/>
            <a:ext cx="4864384" cy="438146"/>
            <a:chOff x="1241363" y="4857752"/>
            <a:chExt cx="4864384" cy="438146"/>
          </a:xfrm>
        </p:grpSpPr>
        <p:cxnSp>
          <p:nvCxnSpPr>
            <p:cNvPr id="22" name="直接连接符 21"/>
            <p:cNvCxnSpPr>
              <a:cxnSpLocks/>
            </p:cNvCxnSpPr>
            <p:nvPr/>
          </p:nvCxnSpPr>
          <p:spPr>
            <a:xfrm>
              <a:off x="1241363" y="5076825"/>
              <a:ext cx="48643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菱形 23"/>
            <p:cNvSpPr/>
            <p:nvPr/>
          </p:nvSpPr>
          <p:spPr>
            <a:xfrm>
              <a:off x="5886674" y="4857752"/>
              <a:ext cx="219073" cy="438146"/>
            </a:xfrm>
            <a:custGeom>
              <a:avLst/>
              <a:gdLst>
                <a:gd name="connsiteX0" fmla="*/ 0 w 438146"/>
                <a:gd name="connsiteY0" fmla="*/ 219073 h 438146"/>
                <a:gd name="connsiteX1" fmla="*/ 219073 w 438146"/>
                <a:gd name="connsiteY1" fmla="*/ 0 h 438146"/>
                <a:gd name="connsiteX2" fmla="*/ 438146 w 438146"/>
                <a:gd name="connsiteY2" fmla="*/ 219073 h 438146"/>
                <a:gd name="connsiteX3" fmla="*/ 219073 w 438146"/>
                <a:gd name="connsiteY3" fmla="*/ 438146 h 438146"/>
                <a:gd name="connsiteX4" fmla="*/ 0 w 438146"/>
                <a:gd name="connsiteY4" fmla="*/ 219073 h 438146"/>
                <a:gd name="connsiteX0-1" fmla="*/ 0 w 219073"/>
                <a:gd name="connsiteY0-2" fmla="*/ 438146 h 438146"/>
                <a:gd name="connsiteX1-3" fmla="*/ 0 w 219073"/>
                <a:gd name="connsiteY1-4" fmla="*/ 0 h 438146"/>
                <a:gd name="connsiteX2-5" fmla="*/ 219073 w 219073"/>
                <a:gd name="connsiteY2-6" fmla="*/ 219073 h 438146"/>
                <a:gd name="connsiteX3-7" fmla="*/ 0 w 219073"/>
                <a:gd name="connsiteY3-8" fmla="*/ 438146 h 438146"/>
                <a:gd name="connsiteX0-9" fmla="*/ 0 w 219073"/>
                <a:gd name="connsiteY0-10" fmla="*/ 0 h 438146"/>
                <a:gd name="connsiteX1-11" fmla="*/ 219073 w 219073"/>
                <a:gd name="connsiteY1-12" fmla="*/ 219073 h 438146"/>
                <a:gd name="connsiteX2-13" fmla="*/ 0 w 219073"/>
                <a:gd name="connsiteY2-14" fmla="*/ 438146 h 438146"/>
                <a:gd name="connsiteX3-15" fmla="*/ 91440 w 219073"/>
                <a:gd name="connsiteY3-16" fmla="*/ 91440 h 438146"/>
                <a:gd name="connsiteX0-17" fmla="*/ 0 w 219073"/>
                <a:gd name="connsiteY0-18" fmla="*/ 0 h 438146"/>
                <a:gd name="connsiteX1-19" fmla="*/ 219073 w 219073"/>
                <a:gd name="connsiteY1-20" fmla="*/ 219073 h 438146"/>
                <a:gd name="connsiteX2-21" fmla="*/ 0 w 219073"/>
                <a:gd name="connsiteY2-22" fmla="*/ 438146 h 43814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19073" h="438146">
                  <a:moveTo>
                    <a:pt x="0" y="0"/>
                  </a:moveTo>
                  <a:lnTo>
                    <a:pt x="219073" y="219073"/>
                  </a:lnTo>
                  <a:lnTo>
                    <a:pt x="0" y="438146"/>
                  </a:ln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"/>
          <p:cNvGrpSpPr/>
          <p:nvPr/>
        </p:nvGrpSpPr>
        <p:grpSpPr>
          <a:xfrm>
            <a:off x="796872" y="2311144"/>
            <a:ext cx="4372028" cy="1317028"/>
            <a:chOff x="1609672" y="2111972"/>
            <a:chExt cx="4372028" cy="1317028"/>
          </a:xfrm>
        </p:grpSpPr>
        <p:sp>
          <p:nvSpPr>
            <p:cNvPr id="25" name="文本框"/>
            <p:cNvSpPr txBox="1"/>
            <p:nvPr/>
          </p:nvSpPr>
          <p:spPr>
            <a:xfrm>
              <a:off x="1609672" y="2111972"/>
              <a:ext cx="178757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20%</a:t>
              </a:r>
              <a:endParaRPr lang="zh-CN" altLang="en-US" sz="4400" kern="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29" name="文本框"/>
            <p:cNvSpPr txBox="1"/>
            <p:nvPr/>
          </p:nvSpPr>
          <p:spPr>
            <a:xfrm>
              <a:off x="3321723" y="2326443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sp>
          <p:nvSpPr>
            <p:cNvPr id="16" name="文本框"/>
            <p:cNvSpPr txBox="1"/>
            <p:nvPr/>
          </p:nvSpPr>
          <p:spPr bwMode="auto">
            <a:xfrm>
              <a:off x="1627264" y="2841339"/>
              <a:ext cx="4354436" cy="5876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在这里输入你的正文，阐述与关键词标题相关的具体内容。在这里输入你的正文</a:t>
              </a:r>
            </a:p>
          </p:txBody>
        </p:sp>
      </p:grpSp>
      <p:cxnSp>
        <p:nvCxnSpPr>
          <p:cNvPr id="34" name="直接连接符"/>
          <p:cNvCxnSpPr>
            <a:cxnSpLocks/>
          </p:cNvCxnSpPr>
          <p:nvPr/>
        </p:nvCxnSpPr>
        <p:spPr>
          <a:xfrm>
            <a:off x="917575" y="3885347"/>
            <a:ext cx="45434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"/>
          <p:cNvGrpSpPr/>
          <p:nvPr/>
        </p:nvGrpSpPr>
        <p:grpSpPr>
          <a:xfrm>
            <a:off x="796872" y="4089144"/>
            <a:ext cx="4359328" cy="1317028"/>
            <a:chOff x="1609672" y="3889972"/>
            <a:chExt cx="4359328" cy="1317028"/>
          </a:xfrm>
        </p:grpSpPr>
        <p:sp>
          <p:nvSpPr>
            <p:cNvPr id="27" name="文本框"/>
            <p:cNvSpPr txBox="1"/>
            <p:nvPr/>
          </p:nvSpPr>
          <p:spPr>
            <a:xfrm>
              <a:off x="1609672" y="3889972"/>
              <a:ext cx="178757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10%</a:t>
              </a:r>
              <a:endParaRPr lang="zh-CN" altLang="en-US" sz="4400" kern="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28" name="文本框"/>
            <p:cNvSpPr txBox="1"/>
            <p:nvPr/>
          </p:nvSpPr>
          <p:spPr>
            <a:xfrm>
              <a:off x="3321723" y="4104443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sp>
          <p:nvSpPr>
            <p:cNvPr id="35" name="文本框"/>
            <p:cNvSpPr txBox="1"/>
            <p:nvPr/>
          </p:nvSpPr>
          <p:spPr bwMode="auto">
            <a:xfrm>
              <a:off x="1627264" y="4619339"/>
              <a:ext cx="4341736" cy="5876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在这里输入你的正文，阐述与关键词标题相关的具体内容。在这里输入你的正文</a:t>
              </a:r>
            </a:p>
          </p:txBody>
        </p:sp>
      </p:grpSp>
      <p:grpSp>
        <p:nvGrpSpPr>
          <p:cNvPr id="5" name="组合">
            <a:extLst>
              <a:ext uri="{FF2B5EF4-FFF2-40B4-BE49-F238E27FC236}">
                <a16:creationId xmlns:a16="http://schemas.microsoft.com/office/drawing/2014/main" id="{0912A86F-3163-FBC8-D195-14039299F9CA}"/>
              </a:ext>
            </a:extLst>
          </p:cNvPr>
          <p:cNvGrpSpPr/>
          <p:nvPr/>
        </p:nvGrpSpPr>
        <p:grpSpPr>
          <a:xfrm>
            <a:off x="643335" y="753110"/>
            <a:ext cx="4401026" cy="608965"/>
            <a:chOff x="6096000" y="2172970"/>
            <a:chExt cx="4401026" cy="608965"/>
          </a:xfrm>
        </p:grpSpPr>
        <p:sp>
          <p:nvSpPr>
            <p:cNvPr id="6" name="图形">
              <a:extLst>
                <a:ext uri="{FF2B5EF4-FFF2-40B4-BE49-F238E27FC236}">
                  <a16:creationId xmlns:a16="http://schemas.microsoft.com/office/drawing/2014/main" id="{BF0BEB96-EFC8-34E7-AC00-5A06E1DC4F4C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096000" y="2192655"/>
              <a:ext cx="1212850" cy="56959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dirty="0">
                  <a:latin typeface="+mj-ea"/>
                  <a:ea typeface="+mj-ea"/>
                  <a:cs typeface="思源宋体 CN ExtraLight" panose="02020200000000000000" pitchFamily="18" charset="-122"/>
                </a:rPr>
                <a:t>02</a:t>
              </a:r>
              <a:endParaRPr lang="zh-CN" altLang="en-US" sz="28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8" name="图形">
              <a:extLst>
                <a:ext uri="{FF2B5EF4-FFF2-40B4-BE49-F238E27FC236}">
                  <a16:creationId xmlns:a16="http://schemas.microsoft.com/office/drawing/2014/main" id="{55D8BB50-65AE-3168-EA62-91AE6729897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798786" y="2172970"/>
              <a:ext cx="3698240" cy="60896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444500" dist="38100" algn="l" rotWithShape="0">
                <a:schemeClr val="accent1">
                  <a:lumMod val="50000"/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工作不足分析</a:t>
              </a: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2AC90FE0-474F-3C4A-F090-3610554AF5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r="9409"/>
          <a:stretch>
            <a:fillRect/>
          </a:stretch>
        </p:blipFill>
        <p:spPr>
          <a:xfrm>
            <a:off x="6375405" y="1242868"/>
            <a:ext cx="5257795" cy="4804064"/>
          </a:xfrm>
          <a:custGeom>
            <a:avLst/>
            <a:gdLst>
              <a:gd name="connsiteX0" fmla="*/ 0 w 5257795"/>
              <a:gd name="connsiteY0" fmla="*/ 0 h 4804064"/>
              <a:gd name="connsiteX1" fmla="*/ 5257795 w 5257795"/>
              <a:gd name="connsiteY1" fmla="*/ 0 h 4804064"/>
              <a:gd name="connsiteX2" fmla="*/ 5257795 w 5257795"/>
              <a:gd name="connsiteY2" fmla="*/ 4804064 h 4804064"/>
              <a:gd name="connsiteX3" fmla="*/ 0 w 5257795"/>
              <a:gd name="connsiteY3" fmla="*/ 4804064 h 4804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57795" h="4804064">
                <a:moveTo>
                  <a:pt x="0" y="0"/>
                </a:moveTo>
                <a:lnTo>
                  <a:pt x="5257795" y="0"/>
                </a:lnTo>
                <a:lnTo>
                  <a:pt x="5257795" y="4804064"/>
                </a:lnTo>
                <a:lnTo>
                  <a:pt x="0" y="4804064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"/>
          <p:cNvGrpSpPr/>
          <p:nvPr/>
        </p:nvGrpSpPr>
        <p:grpSpPr>
          <a:xfrm flipH="1">
            <a:off x="1041073" y="1934936"/>
            <a:ext cx="3129086" cy="1028134"/>
            <a:chOff x="8183971" y="1920875"/>
            <a:chExt cx="3129086" cy="1028134"/>
          </a:xfrm>
        </p:grpSpPr>
        <p:sp>
          <p:nvSpPr>
            <p:cNvPr id="54" name="矩形"/>
            <p:cNvSpPr/>
            <p:nvPr/>
          </p:nvSpPr>
          <p:spPr bwMode="auto">
            <a:xfrm>
              <a:off x="9582529" y="1920875"/>
              <a:ext cx="173052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sp>
          <p:nvSpPr>
            <p:cNvPr id="55" name="文本框"/>
            <p:cNvSpPr txBox="1"/>
            <p:nvPr/>
          </p:nvSpPr>
          <p:spPr bwMode="auto">
            <a:xfrm>
              <a:off x="8183971" y="2361348"/>
              <a:ext cx="3121466" cy="5876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</p:grpSp>
      <p:grpSp>
        <p:nvGrpSpPr>
          <p:cNvPr id="51" name="组合"/>
          <p:cNvGrpSpPr/>
          <p:nvPr/>
        </p:nvGrpSpPr>
        <p:grpSpPr>
          <a:xfrm flipH="1">
            <a:off x="1041073" y="4993735"/>
            <a:ext cx="3129086" cy="1028134"/>
            <a:chOff x="8183971" y="1920875"/>
            <a:chExt cx="3129086" cy="1028134"/>
          </a:xfrm>
        </p:grpSpPr>
        <p:sp>
          <p:nvSpPr>
            <p:cNvPr id="52" name="矩形"/>
            <p:cNvSpPr/>
            <p:nvPr/>
          </p:nvSpPr>
          <p:spPr bwMode="auto">
            <a:xfrm>
              <a:off x="9582529" y="1920875"/>
              <a:ext cx="173052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sp>
          <p:nvSpPr>
            <p:cNvPr id="53" name="文本框"/>
            <p:cNvSpPr txBox="1"/>
            <p:nvPr/>
          </p:nvSpPr>
          <p:spPr bwMode="auto">
            <a:xfrm>
              <a:off x="8183971" y="2361348"/>
              <a:ext cx="3121466" cy="5876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</p:grpSp>
      <p:grpSp>
        <p:nvGrpSpPr>
          <p:cNvPr id="2" name="组合"/>
          <p:cNvGrpSpPr/>
          <p:nvPr/>
        </p:nvGrpSpPr>
        <p:grpSpPr>
          <a:xfrm>
            <a:off x="4453584" y="2282825"/>
            <a:ext cx="3284832" cy="3276600"/>
            <a:chOff x="4253811" y="1828723"/>
            <a:chExt cx="3609043" cy="3600000"/>
          </a:xfrm>
        </p:grpSpPr>
        <p:sp>
          <p:nvSpPr>
            <p:cNvPr id="3" name="形状"/>
            <p:cNvSpPr/>
            <p:nvPr/>
          </p:nvSpPr>
          <p:spPr>
            <a:xfrm flipH="1">
              <a:off x="4262854" y="1828723"/>
              <a:ext cx="3600000" cy="3600000"/>
            </a:xfrm>
            <a:prstGeom prst="blockArc">
              <a:avLst>
                <a:gd name="adj1" fmla="val 16200000"/>
                <a:gd name="adj2" fmla="val 0"/>
                <a:gd name="adj3" fmla="val 15000"/>
              </a:avLst>
            </a:prstGeom>
            <a:solidFill>
              <a:schemeClr val="accent1"/>
            </a:solidFill>
            <a:ln w="50800" cap="flat" cmpd="sng" algn="ctr">
              <a:solidFill>
                <a:schemeClr val="bg1"/>
              </a:solidFill>
              <a:prstDash val="solid"/>
              <a:miter lim="800000"/>
            </a:ln>
          </p:spPr>
          <p:txBody>
            <a:bodyPr lIns="108000" tIns="108000" rIns="108000" bIns="108000" rtlCol="0" anchor="ctr"/>
            <a:lstStyle/>
            <a:p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4" name="形状"/>
            <p:cNvSpPr/>
            <p:nvPr/>
          </p:nvSpPr>
          <p:spPr>
            <a:xfrm>
              <a:off x="4253811" y="1828723"/>
              <a:ext cx="3600000" cy="3600000"/>
            </a:xfrm>
            <a:prstGeom prst="blockArc">
              <a:avLst>
                <a:gd name="adj1" fmla="val 16200000"/>
                <a:gd name="adj2" fmla="val 0"/>
                <a:gd name="adj3" fmla="val 15000"/>
              </a:avLst>
            </a:prstGeom>
            <a:solidFill>
              <a:schemeClr val="accent1"/>
            </a:solidFill>
            <a:ln w="50800" cap="flat" cmpd="sng" algn="ctr">
              <a:solidFill>
                <a:schemeClr val="bg1"/>
              </a:solidFill>
              <a:prstDash val="solid"/>
              <a:miter lim="800000"/>
            </a:ln>
          </p:spPr>
          <p:txBody>
            <a:bodyPr lIns="108000" tIns="108000" rIns="108000" bIns="108000" rtlCol="0" anchor="ctr"/>
            <a:lstStyle/>
            <a:p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5" name="形状"/>
            <p:cNvSpPr/>
            <p:nvPr/>
          </p:nvSpPr>
          <p:spPr>
            <a:xfrm flipH="1" flipV="1">
              <a:off x="4262854" y="1828723"/>
              <a:ext cx="3600000" cy="3600000"/>
            </a:xfrm>
            <a:prstGeom prst="blockArc">
              <a:avLst>
                <a:gd name="adj1" fmla="val 16200000"/>
                <a:gd name="adj2" fmla="val 0"/>
                <a:gd name="adj3" fmla="val 15000"/>
              </a:avLst>
            </a:prstGeom>
            <a:solidFill>
              <a:schemeClr val="accent1"/>
            </a:solidFill>
            <a:ln w="50800" cap="flat" cmpd="sng" algn="ctr">
              <a:solidFill>
                <a:schemeClr val="bg1"/>
              </a:solidFill>
              <a:prstDash val="solid"/>
              <a:miter lim="800000"/>
            </a:ln>
          </p:spPr>
          <p:txBody>
            <a:bodyPr lIns="108000" tIns="108000" rIns="108000" bIns="108000" rtlCol="0" anchor="ctr"/>
            <a:lstStyle/>
            <a:p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6" name="形状"/>
            <p:cNvSpPr/>
            <p:nvPr/>
          </p:nvSpPr>
          <p:spPr>
            <a:xfrm flipV="1">
              <a:off x="4253811" y="1828723"/>
              <a:ext cx="3600000" cy="3600000"/>
            </a:xfrm>
            <a:prstGeom prst="blockArc">
              <a:avLst>
                <a:gd name="adj1" fmla="val 16200000"/>
                <a:gd name="adj2" fmla="val 0"/>
                <a:gd name="adj3" fmla="val 15000"/>
              </a:avLst>
            </a:prstGeom>
            <a:solidFill>
              <a:schemeClr val="accent1"/>
            </a:solidFill>
            <a:ln w="50800" cap="flat" cmpd="sng" algn="ctr">
              <a:solidFill>
                <a:schemeClr val="bg1"/>
              </a:solidFill>
              <a:prstDash val="solid"/>
              <a:miter lim="800000"/>
            </a:ln>
          </p:spPr>
          <p:txBody>
            <a:bodyPr lIns="108000" tIns="108000" rIns="108000" bIns="108000" rtlCol="0" anchor="ctr"/>
            <a:lstStyle/>
            <a:p>
              <a:endParaRPr lang="zh-CN" altLang="en-US" dirty="0">
                <a:cs typeface="思源宋体 CN ExtraLight" panose="02020200000000000000" pitchFamily="18" charset="-122"/>
              </a:endParaRPr>
            </a:p>
          </p:txBody>
        </p:sp>
      </p:grpSp>
      <p:sp>
        <p:nvSpPr>
          <p:cNvPr id="7" name="椭圆"/>
          <p:cNvSpPr/>
          <p:nvPr/>
        </p:nvSpPr>
        <p:spPr>
          <a:xfrm>
            <a:off x="5281301" y="3110541"/>
            <a:ext cx="1621167" cy="162116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8000"/>
                </a:schemeClr>
              </a:gs>
              <a:gs pos="100000">
                <a:schemeClr val="accent1">
                  <a:lumMod val="93000"/>
                </a:schemeClr>
              </a:gs>
            </a:gsLst>
            <a:lin ang="2700000" scaled="1"/>
            <a:tileRect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latin typeface="+mj-ea"/>
              <a:ea typeface="+mj-ea"/>
              <a:cs typeface="思源宋体 CN ExtraLight" panose="02020200000000000000" pitchFamily="18" charset="-122"/>
            </a:endParaRPr>
          </a:p>
        </p:txBody>
      </p:sp>
      <p:cxnSp>
        <p:nvCxnSpPr>
          <p:cNvPr id="12" name="直接连接符"/>
          <p:cNvCxnSpPr/>
          <p:nvPr/>
        </p:nvCxnSpPr>
        <p:spPr>
          <a:xfrm flipH="1">
            <a:off x="1123949" y="3110541"/>
            <a:ext cx="3867150" cy="0"/>
          </a:xfrm>
          <a:prstGeom prst="line">
            <a:avLst/>
          </a:prstGeom>
          <a:ln w="12700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"/>
          <p:cNvCxnSpPr/>
          <p:nvPr/>
        </p:nvCxnSpPr>
        <p:spPr>
          <a:xfrm>
            <a:off x="7200899" y="3110541"/>
            <a:ext cx="3867150" cy="0"/>
          </a:xfrm>
          <a:prstGeom prst="line">
            <a:avLst/>
          </a:prstGeom>
          <a:ln w="12700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"/>
          <p:cNvCxnSpPr/>
          <p:nvPr/>
        </p:nvCxnSpPr>
        <p:spPr>
          <a:xfrm flipH="1">
            <a:off x="1123949" y="4844091"/>
            <a:ext cx="3867150" cy="0"/>
          </a:xfrm>
          <a:prstGeom prst="line">
            <a:avLst/>
          </a:prstGeom>
          <a:ln w="12700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"/>
          <p:cNvCxnSpPr/>
          <p:nvPr/>
        </p:nvCxnSpPr>
        <p:spPr>
          <a:xfrm>
            <a:off x="7200899" y="4844091"/>
            <a:ext cx="3867150" cy="0"/>
          </a:xfrm>
          <a:prstGeom prst="line">
            <a:avLst/>
          </a:prstGeom>
          <a:ln w="12700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"/>
          <p:cNvGrpSpPr/>
          <p:nvPr/>
        </p:nvGrpSpPr>
        <p:grpSpPr>
          <a:xfrm>
            <a:off x="8016331" y="1934936"/>
            <a:ext cx="3144326" cy="1028134"/>
            <a:chOff x="8183971" y="1920875"/>
            <a:chExt cx="3144326" cy="1028134"/>
          </a:xfrm>
        </p:grpSpPr>
        <p:sp>
          <p:nvSpPr>
            <p:cNvPr id="34" name="矩形"/>
            <p:cNvSpPr/>
            <p:nvPr/>
          </p:nvSpPr>
          <p:spPr bwMode="auto">
            <a:xfrm>
              <a:off x="9597769" y="1920875"/>
              <a:ext cx="173052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sp>
          <p:nvSpPr>
            <p:cNvPr id="33" name="文本框"/>
            <p:cNvSpPr txBox="1"/>
            <p:nvPr/>
          </p:nvSpPr>
          <p:spPr bwMode="auto">
            <a:xfrm>
              <a:off x="8183971" y="2361348"/>
              <a:ext cx="3121466" cy="5876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</p:grpSp>
      <p:grpSp>
        <p:nvGrpSpPr>
          <p:cNvPr id="38" name="组合"/>
          <p:cNvGrpSpPr/>
          <p:nvPr/>
        </p:nvGrpSpPr>
        <p:grpSpPr>
          <a:xfrm>
            <a:off x="8016331" y="4949285"/>
            <a:ext cx="3144326" cy="1028134"/>
            <a:chOff x="8183971" y="1920875"/>
            <a:chExt cx="3144326" cy="1028134"/>
          </a:xfrm>
        </p:grpSpPr>
        <p:sp>
          <p:nvSpPr>
            <p:cNvPr id="39" name="矩形"/>
            <p:cNvSpPr/>
            <p:nvPr/>
          </p:nvSpPr>
          <p:spPr bwMode="auto">
            <a:xfrm>
              <a:off x="9597769" y="1920875"/>
              <a:ext cx="173052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sp>
          <p:nvSpPr>
            <p:cNvPr id="40" name="文本框"/>
            <p:cNvSpPr txBox="1"/>
            <p:nvPr/>
          </p:nvSpPr>
          <p:spPr bwMode="auto">
            <a:xfrm>
              <a:off x="8183971" y="2361348"/>
              <a:ext cx="3121466" cy="5876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</p:grpSp>
      <p:grpSp>
        <p:nvGrpSpPr>
          <p:cNvPr id="59" name="组合"/>
          <p:cNvGrpSpPr/>
          <p:nvPr/>
        </p:nvGrpSpPr>
        <p:grpSpPr bwMode="auto">
          <a:xfrm>
            <a:off x="5685282" y="3511836"/>
            <a:ext cx="821436" cy="807465"/>
            <a:chOff x="2986908" y="3684063"/>
            <a:chExt cx="823781" cy="806688"/>
          </a:xfrm>
        </p:grpSpPr>
        <p:sp>
          <p:nvSpPr>
            <p:cNvPr id="60" name="任意多边形: 形状"/>
            <p:cNvSpPr/>
            <p:nvPr/>
          </p:nvSpPr>
          <p:spPr bwMode="auto">
            <a:xfrm>
              <a:off x="2986908" y="3684063"/>
              <a:ext cx="823781" cy="644748"/>
            </a:xfrm>
            <a:custGeom>
              <a:avLst/>
              <a:gdLst>
                <a:gd name="T0" fmla="*/ 391478 w 468058"/>
                <a:gd name="T1" fmla="*/ 0 h 366331"/>
                <a:gd name="T2" fmla="*/ 76581 w 468058"/>
                <a:gd name="T3" fmla="*/ 0 h 366331"/>
                <a:gd name="T4" fmla="*/ 0 w 468058"/>
                <a:gd name="T5" fmla="*/ 76581 h 366331"/>
                <a:gd name="T6" fmla="*/ 0 w 468058"/>
                <a:gd name="T7" fmla="*/ 289751 h 366331"/>
                <a:gd name="T8" fmla="*/ 76581 w 468058"/>
                <a:gd name="T9" fmla="*/ 366332 h 366331"/>
                <a:gd name="T10" fmla="*/ 391478 w 468058"/>
                <a:gd name="T11" fmla="*/ 366332 h 366331"/>
                <a:gd name="T12" fmla="*/ 468058 w 468058"/>
                <a:gd name="T13" fmla="*/ 289751 h 366331"/>
                <a:gd name="T14" fmla="*/ 468058 w 468058"/>
                <a:gd name="T15" fmla="*/ 76581 h 366331"/>
                <a:gd name="T16" fmla="*/ 391478 w 468058"/>
                <a:gd name="T17" fmla="*/ 0 h 3663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68058" h="366331">
                  <a:moveTo>
                    <a:pt x="391478" y="0"/>
                  </a:moveTo>
                  <a:lnTo>
                    <a:pt x="76581" y="0"/>
                  </a:lnTo>
                  <a:cubicBezTo>
                    <a:pt x="34862" y="0"/>
                    <a:pt x="0" y="34290"/>
                    <a:pt x="0" y="76581"/>
                  </a:cubicBezTo>
                  <a:lnTo>
                    <a:pt x="0" y="289751"/>
                  </a:lnTo>
                  <a:cubicBezTo>
                    <a:pt x="0" y="331470"/>
                    <a:pt x="34290" y="366332"/>
                    <a:pt x="76581" y="366332"/>
                  </a:cubicBezTo>
                  <a:lnTo>
                    <a:pt x="391478" y="366332"/>
                  </a:lnTo>
                  <a:cubicBezTo>
                    <a:pt x="433197" y="366332"/>
                    <a:pt x="468058" y="332042"/>
                    <a:pt x="468058" y="289751"/>
                  </a:cubicBezTo>
                  <a:lnTo>
                    <a:pt x="468058" y="76581"/>
                  </a:lnTo>
                  <a:cubicBezTo>
                    <a:pt x="467487" y="34290"/>
                    <a:pt x="433197" y="0"/>
                    <a:pt x="391478" y="0"/>
                  </a:cubicBez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60934" tIns="80467" rIns="160934" bIns="80467" anchor="ctr"/>
            <a:lstStyle/>
            <a:p>
              <a:endParaRPr lang="zh-CN" altLang="en-US" sz="3170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61" name="任意多边形: 形状"/>
            <p:cNvSpPr/>
            <p:nvPr/>
          </p:nvSpPr>
          <p:spPr bwMode="auto">
            <a:xfrm>
              <a:off x="2996966" y="4180951"/>
              <a:ext cx="796623" cy="10059"/>
            </a:xfrm>
            <a:custGeom>
              <a:avLst/>
              <a:gdLst>
                <a:gd name="T0" fmla="*/ 0 w 452627"/>
                <a:gd name="T1" fmla="*/ 0 h 5715"/>
                <a:gd name="T2" fmla="*/ 452628 w 452627"/>
                <a:gd name="T3" fmla="*/ 0 h 571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52627" h="5715">
                  <a:moveTo>
                    <a:pt x="0" y="0"/>
                  </a:moveTo>
                  <a:lnTo>
                    <a:pt x="452628" y="0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60934" tIns="80467" rIns="160934" bIns="80467" anchor="ctr"/>
            <a:lstStyle/>
            <a:p>
              <a:endParaRPr lang="zh-CN" altLang="en-US" sz="3170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62" name="任意多边形: 形状"/>
            <p:cNvSpPr/>
            <p:nvPr/>
          </p:nvSpPr>
          <p:spPr bwMode="auto">
            <a:xfrm>
              <a:off x="3295699" y="4326801"/>
              <a:ext cx="206196" cy="86502"/>
            </a:xfrm>
            <a:custGeom>
              <a:avLst/>
              <a:gdLst>
                <a:gd name="T0" fmla="*/ 96584 w 117157"/>
                <a:gd name="T1" fmla="*/ 49149 h 49148"/>
                <a:gd name="T2" fmla="*/ 20574 w 117157"/>
                <a:gd name="T3" fmla="*/ 49149 h 49148"/>
                <a:gd name="T4" fmla="*/ 0 w 117157"/>
                <a:gd name="T5" fmla="*/ 28575 h 49148"/>
                <a:gd name="T6" fmla="*/ 0 w 117157"/>
                <a:gd name="T7" fmla="*/ 20574 h 49148"/>
                <a:gd name="T8" fmla="*/ 20574 w 117157"/>
                <a:gd name="T9" fmla="*/ 0 h 49148"/>
                <a:gd name="T10" fmla="*/ 96584 w 117157"/>
                <a:gd name="T11" fmla="*/ 0 h 49148"/>
                <a:gd name="T12" fmla="*/ 117158 w 117157"/>
                <a:gd name="T13" fmla="*/ 20574 h 49148"/>
                <a:gd name="T14" fmla="*/ 117158 w 117157"/>
                <a:gd name="T15" fmla="*/ 28575 h 49148"/>
                <a:gd name="T16" fmla="*/ 96584 w 117157"/>
                <a:gd name="T17" fmla="*/ 49149 h 491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7157" h="49148">
                  <a:moveTo>
                    <a:pt x="96584" y="49149"/>
                  </a:moveTo>
                  <a:lnTo>
                    <a:pt x="20574" y="49149"/>
                  </a:lnTo>
                  <a:cubicBezTo>
                    <a:pt x="9144" y="49149"/>
                    <a:pt x="0" y="40005"/>
                    <a:pt x="0" y="28575"/>
                  </a:cubicBezTo>
                  <a:lnTo>
                    <a:pt x="0" y="20574"/>
                  </a:lnTo>
                  <a:cubicBezTo>
                    <a:pt x="0" y="9144"/>
                    <a:pt x="9144" y="0"/>
                    <a:pt x="20574" y="0"/>
                  </a:cubicBezTo>
                  <a:lnTo>
                    <a:pt x="96584" y="0"/>
                  </a:lnTo>
                  <a:cubicBezTo>
                    <a:pt x="108014" y="0"/>
                    <a:pt x="117158" y="9144"/>
                    <a:pt x="117158" y="20574"/>
                  </a:cubicBezTo>
                  <a:lnTo>
                    <a:pt x="117158" y="28575"/>
                  </a:lnTo>
                  <a:cubicBezTo>
                    <a:pt x="117158" y="40005"/>
                    <a:pt x="108014" y="49149"/>
                    <a:pt x="96584" y="49149"/>
                  </a:cubicBez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60934" tIns="80467" rIns="160934" bIns="80467" anchor="ctr"/>
            <a:lstStyle/>
            <a:p>
              <a:endParaRPr lang="zh-CN" altLang="en-US" sz="3170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63" name="任意多边形: 形状"/>
            <p:cNvSpPr/>
            <p:nvPr/>
          </p:nvSpPr>
          <p:spPr bwMode="auto">
            <a:xfrm>
              <a:off x="3047258" y="4412298"/>
              <a:ext cx="702074" cy="78453"/>
            </a:xfrm>
            <a:custGeom>
              <a:avLst/>
              <a:gdLst>
                <a:gd name="T0" fmla="*/ 376618 w 398906"/>
                <a:gd name="T1" fmla="*/ 44577 h 44576"/>
                <a:gd name="T2" fmla="*/ 22288 w 398906"/>
                <a:gd name="T3" fmla="*/ 44577 h 44576"/>
                <a:gd name="T4" fmla="*/ 0 w 398906"/>
                <a:gd name="T5" fmla="*/ 22289 h 44576"/>
                <a:gd name="T6" fmla="*/ 0 w 398906"/>
                <a:gd name="T7" fmla="*/ 22289 h 44576"/>
                <a:gd name="T8" fmla="*/ 22288 w 398906"/>
                <a:gd name="T9" fmla="*/ 0 h 44576"/>
                <a:gd name="T10" fmla="*/ 376618 w 398906"/>
                <a:gd name="T11" fmla="*/ 0 h 44576"/>
                <a:gd name="T12" fmla="*/ 398907 w 398906"/>
                <a:gd name="T13" fmla="*/ 22289 h 44576"/>
                <a:gd name="T14" fmla="*/ 398907 w 398906"/>
                <a:gd name="T15" fmla="*/ 22289 h 44576"/>
                <a:gd name="T16" fmla="*/ 376618 w 398906"/>
                <a:gd name="T17" fmla="*/ 44577 h 445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98906" h="44576">
                  <a:moveTo>
                    <a:pt x="376618" y="44577"/>
                  </a:moveTo>
                  <a:lnTo>
                    <a:pt x="22288" y="44577"/>
                  </a:lnTo>
                  <a:cubicBezTo>
                    <a:pt x="10287" y="44577"/>
                    <a:pt x="0" y="34861"/>
                    <a:pt x="0" y="22289"/>
                  </a:cubicBezTo>
                  <a:cubicBezTo>
                    <a:pt x="0" y="10287"/>
                    <a:pt x="9715" y="0"/>
                    <a:pt x="22288" y="0"/>
                  </a:cubicBezTo>
                  <a:lnTo>
                    <a:pt x="376618" y="0"/>
                  </a:lnTo>
                  <a:cubicBezTo>
                    <a:pt x="388620" y="0"/>
                    <a:pt x="398907" y="9716"/>
                    <a:pt x="398907" y="22289"/>
                  </a:cubicBezTo>
                  <a:cubicBezTo>
                    <a:pt x="398907" y="34861"/>
                    <a:pt x="389192" y="44577"/>
                    <a:pt x="376618" y="44577"/>
                  </a:cubicBez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60934" tIns="80467" rIns="160934" bIns="80467" anchor="ctr"/>
            <a:lstStyle/>
            <a:p>
              <a:endParaRPr lang="zh-CN" altLang="en-US" sz="3170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64" name="任意多边形: 形状"/>
            <p:cNvSpPr/>
            <p:nvPr/>
          </p:nvSpPr>
          <p:spPr bwMode="auto">
            <a:xfrm>
              <a:off x="3428470" y="4043150"/>
              <a:ext cx="120702" cy="119695"/>
            </a:xfrm>
            <a:custGeom>
              <a:avLst/>
              <a:gdLst>
                <a:gd name="T0" fmla="*/ 68580 w 68580"/>
                <a:gd name="T1" fmla="*/ 0 h 68008"/>
                <a:gd name="T2" fmla="*/ 0 w 68580"/>
                <a:gd name="T3" fmla="*/ 68009 h 6800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8580" h="68008">
                  <a:moveTo>
                    <a:pt x="68580" y="0"/>
                  </a:moveTo>
                  <a:lnTo>
                    <a:pt x="0" y="68009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60934" tIns="80467" rIns="160934" bIns="80467" anchor="ctr"/>
            <a:lstStyle/>
            <a:p>
              <a:endParaRPr lang="zh-CN" altLang="en-US" sz="3170" dirty="0">
                <a:cs typeface="思源宋体 CN ExtraLight" panose="02020200000000000000" pitchFamily="18" charset="-122"/>
              </a:endParaRPr>
            </a:p>
          </p:txBody>
        </p:sp>
        <p:sp>
          <p:nvSpPr>
            <p:cNvPr id="65" name="任意多边形: 形状"/>
            <p:cNvSpPr/>
            <p:nvPr/>
          </p:nvSpPr>
          <p:spPr bwMode="auto">
            <a:xfrm>
              <a:off x="3572305" y="3995875"/>
              <a:ext cx="119694" cy="119695"/>
            </a:xfrm>
            <a:custGeom>
              <a:avLst/>
              <a:gdLst>
                <a:gd name="T0" fmla="*/ 68009 w 68008"/>
                <a:gd name="T1" fmla="*/ 0 h 68008"/>
                <a:gd name="T2" fmla="*/ 0 w 68008"/>
                <a:gd name="T3" fmla="*/ 68009 h 6800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8008" h="68008">
                  <a:moveTo>
                    <a:pt x="68009" y="0"/>
                  </a:moveTo>
                  <a:lnTo>
                    <a:pt x="0" y="68009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60934" tIns="80467" rIns="160934" bIns="80467" anchor="ctr"/>
            <a:lstStyle/>
            <a:p>
              <a:endParaRPr lang="zh-CN" altLang="en-US" sz="3170" dirty="0">
                <a:cs typeface="思源宋体 CN ExtraLight" panose="02020200000000000000" pitchFamily="18" charset="-122"/>
              </a:endParaRPr>
            </a:p>
          </p:txBody>
        </p:sp>
      </p:grpSp>
      <p:grpSp>
        <p:nvGrpSpPr>
          <p:cNvPr id="8" name="组合">
            <a:extLst>
              <a:ext uri="{FF2B5EF4-FFF2-40B4-BE49-F238E27FC236}">
                <a16:creationId xmlns:a16="http://schemas.microsoft.com/office/drawing/2014/main" id="{8BB2620C-02F5-ADCB-4738-F7794E72205A}"/>
              </a:ext>
            </a:extLst>
          </p:cNvPr>
          <p:cNvGrpSpPr/>
          <p:nvPr/>
        </p:nvGrpSpPr>
        <p:grpSpPr>
          <a:xfrm>
            <a:off x="643335" y="753110"/>
            <a:ext cx="4401026" cy="608965"/>
            <a:chOff x="6096000" y="2172970"/>
            <a:chExt cx="4401026" cy="608965"/>
          </a:xfrm>
        </p:grpSpPr>
        <p:sp>
          <p:nvSpPr>
            <p:cNvPr id="11" name="图形">
              <a:extLst>
                <a:ext uri="{FF2B5EF4-FFF2-40B4-BE49-F238E27FC236}">
                  <a16:creationId xmlns:a16="http://schemas.microsoft.com/office/drawing/2014/main" id="{D56E689C-983E-8FFF-BC82-611A2C68535D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096000" y="2192655"/>
              <a:ext cx="1212850" cy="56959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8000"/>
                  </a:schemeClr>
                </a:gs>
                <a:gs pos="100000">
                  <a:schemeClr val="accent1">
                    <a:lumMod val="93000"/>
                  </a:schemeClr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dirty="0">
                  <a:latin typeface="+mj-ea"/>
                  <a:ea typeface="+mj-ea"/>
                  <a:cs typeface="思源宋体 CN ExtraLight" panose="02020200000000000000" pitchFamily="18" charset="-122"/>
                </a:rPr>
                <a:t>02</a:t>
              </a:r>
              <a:endParaRPr lang="zh-CN" altLang="en-US" sz="28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17" name="图形">
              <a:extLst>
                <a:ext uri="{FF2B5EF4-FFF2-40B4-BE49-F238E27FC236}">
                  <a16:creationId xmlns:a16="http://schemas.microsoft.com/office/drawing/2014/main" id="{5EC1D311-93A5-A62A-EE84-0948B2DAAAF8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798786" y="2172970"/>
              <a:ext cx="3698240" cy="60896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444500" dist="38100" algn="l" rotWithShape="0">
                <a:schemeClr val="accent1">
                  <a:lumMod val="50000"/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改进方案措施</a:t>
              </a: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GFlMTY2NjliZDg1OGIxNmFlMzgxM2Q1MGZiOWU1MWUifQ=="/>
  <p:tag name="ISLIDE.GUIDESSETTING" val="{&quot;Id&quot;:&quot;dc5fd33f-3115-466c-8358-b1d2fce25778&quot;,&quot;Name&quot;:null,&quot;Kind&quot;:&quot;Custom&quot;,&quot;OldGuidesSetting&quot;:{&quot;HeaderHeight&quot;:0.0,&quot;FooterHeight&quot;:0.0,&quot;SideMargin&quot;:0.0,&quot;TopMargin&quot;:0.0,&quot;BottomMargin&quot;:0.0,&quot;IntervalMargin&quot;:0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1"/>
  <p:tag name="ADJUSTMENTS" val="16.6606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5.68835"/>
  <p:tag name="SHADOWSIZE" val="9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5.68835"/>
  <p:tag name="SHADOWSIZE" val="9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5.68835"/>
  <p:tag name="SHADOWSIZE" val="9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2074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2074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2074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2074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2074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2074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紫色插画风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ABE4"/>
      </a:accent1>
      <a:accent2>
        <a:srgbClr val="F2F1FE"/>
      </a:accent2>
      <a:accent3>
        <a:srgbClr val="A5A5A5"/>
      </a:accent3>
      <a:accent4>
        <a:srgbClr val="FF6477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宋体系列">
      <a:majorFont>
        <a:latin typeface="思源宋体 CN Heavy"/>
        <a:ea typeface="思源宋体 CN Heavy"/>
        <a:cs typeface=""/>
      </a:majorFont>
      <a:minorFont>
        <a:latin typeface="思源宋体 CN Light"/>
        <a:ea typeface="思源宋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宋体 CN Extra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宋体 CN ExtraLight"/>
        <a:ea typeface=""/>
        <a:cs typeface=""/>
        <a:font script="Jpan" typeface="ＭＳ Ｐゴシック"/>
        <a:font script="Hang" typeface="맑은 고딕"/>
        <a:font script="Hans" typeface="思源宋体 CN ExtraLight"/>
        <a:font script="Hant" typeface="新細明體"/>
        <a:font script="Arab" typeface="思源宋体 CN ExtraLight"/>
        <a:font script="Hebr" typeface="思源宋体 CN Extra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宋体 CN Extra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宋体 CN Extra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宋体 CN ExtraLight"/>
        <a:ea typeface=""/>
        <a:cs typeface=""/>
        <a:font script="Jpan" typeface="ＭＳ Ｐゴシック"/>
        <a:font script="Hang" typeface="맑은 고딕"/>
        <a:font script="Hans" typeface="思源宋体 CN ExtraLight"/>
        <a:font script="Hant" typeface="新細明體"/>
        <a:font script="Arab" typeface="思源宋体 CN ExtraLight"/>
        <a:font script="Hebr" typeface="思源宋体 CN Extra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宋体 CN Extra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703</Words>
  <Application>Microsoft Office PowerPoint</Application>
  <PresentationFormat>宽屏</PresentationFormat>
  <Paragraphs>134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OPPOSans H</vt:lpstr>
      <vt:lpstr>OPPOSans M</vt:lpstr>
      <vt:lpstr>阿里巴巴普惠体 2.0 55 Regular</vt:lpstr>
      <vt:lpstr>阿里巴巴普惠体 2.0 65 Medium</vt:lpstr>
      <vt:lpstr>思源宋体 CN Heavy</vt:lpstr>
      <vt:lpstr>思源宋体 CN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紫色插画风部门工作汇报ppt模板</dc:title>
  <dc:creator>©香香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166</cp:revision>
  <dcterms:created xsi:type="dcterms:W3CDTF">2023-08-16T08:15:00Z</dcterms:created>
  <dcterms:modified xsi:type="dcterms:W3CDTF">2023-10-22T08:47:43Z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9C4E4F74947E4749B55A5E67371AAEB4_12</vt:lpwstr>
  </property>
  <property fmtid="{D5CDD505-2E9C-101B-9397-08002B2CF9AE}" pid="3" name="KSOProductBuildVer">
    <vt:lpwstr>2052-12.1.0.15120</vt:lpwstr>
  </property>
</Properties>
</file>