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4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2" r:id="rId3"/>
    <p:sldId id="261" r:id="rId4"/>
    <p:sldId id="267" r:id="rId5"/>
    <p:sldId id="268" r:id="rId6"/>
    <p:sldId id="263" r:id="rId7"/>
    <p:sldId id="269" r:id="rId8"/>
    <p:sldId id="424" r:id="rId9"/>
    <p:sldId id="264" r:id="rId10"/>
    <p:sldId id="425" r:id="rId11"/>
    <p:sldId id="426" r:id="rId12"/>
    <p:sldId id="427" r:id="rId13"/>
    <p:sldId id="265" r:id="rId14"/>
    <p:sldId id="428" r:id="rId15"/>
    <p:sldId id="429" r:id="rId16"/>
    <p:sldId id="423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C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47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409ED82C-3726-4718-B4A5-DF38421AD0FB}" type="datetimeFigureOut">
              <a:rPr lang="zh-CN" altLang="en-US" smtClean="0"/>
              <a:pPr/>
              <a:t>2023/10/23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E17E0E11-5714-4C76-8CF1-3F267F9B352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1331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528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036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934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954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F5CB4F-8CBA-228E-D92A-158AA1A42F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FA05D82-ED02-2361-5AA3-4C019CF1B1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83A3DC-0F1C-15AD-55C6-152D62ABB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0FC66-04C7-47D2-86AB-25B3946C52A0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24BE47-E4BD-8364-C377-D5673D629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44547F-739B-B8B1-065F-C5F07D2E8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14C4-F08A-425C-B5C4-0605891B9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661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EF1077-6E4F-4CB7-6166-4BD0E6A1D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C9587D0-4D16-331B-8A02-47FE07AC23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FEC703-817C-89BE-6F72-9D56C684E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0FC66-04C7-47D2-86AB-25B3946C52A0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86AC1BC-4AC1-8BD4-DE83-51C484503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4231D2-0670-A65E-D2C9-A6442ACE3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14C4-F08A-425C-B5C4-0605891B9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684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0E378A3-D013-A796-3585-21DFFCD9F4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10B5935-2F83-51B4-F32B-D86406B500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62397A-E7A7-A4FB-694E-238101D71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0FC66-04C7-47D2-86AB-25B3946C52A0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24310F-A3B9-4EE1-C0A0-43C8F6292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887FC3-E127-CA25-F250-83BD4E81C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14C4-F08A-425C-B5C4-0605891B9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572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86641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6097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6070DF-DB6D-0112-31EE-A9C7D19C1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EB9611-817F-69A8-E60B-32B3176390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7D8378-236F-E852-791D-59D4E3AE9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0FC66-04C7-47D2-86AB-25B3946C52A0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88DD86-47A7-28F8-2A4E-64FE3CEAB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30290FB-5201-81D1-3C34-024B9A90D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14C4-F08A-425C-B5C4-0605891B9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275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7210E4-A020-5C39-0264-E74A8CBDF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310197-CDE6-1284-0636-A2734F8EE5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0D8228-8AB5-A037-EAE1-B64064224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0FC66-04C7-47D2-86AB-25B3946C52A0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B441A2-76B7-7CC0-F3D4-24C243A47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26E0799-E0B4-C26E-BCD4-006FBDEE0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14C4-F08A-425C-B5C4-0605891B9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76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17743C-B85A-8A49-F8DA-D876C4E48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49DD12-D3B3-03B9-02A5-42C4A890BF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EFFDA29-013A-F108-20E2-C449427A67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4265844-4927-DD9D-44C7-46F0FDC7F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0FC66-04C7-47D2-86AB-25B3946C52A0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9911CE2-C26F-E4B1-690E-77C34DA97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AD6215C-5B65-1E7E-964C-A3E55D0EE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14C4-F08A-425C-B5C4-0605891B9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209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672481-07E0-0857-BC9F-E1DC40623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3EE2D10-3AE9-055C-3AFE-15F57AFA5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E165AC4-4162-7232-4E18-06D73E1252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6B77B3B-281A-5C47-4984-DF89A92953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436B84A-F656-B7E6-F0FD-B2671E5E43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7AA233C-7E15-A567-921C-6308A7FA9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0FC66-04C7-47D2-86AB-25B3946C52A0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62B8B7B-6A86-ACD8-8B37-9206D6FE4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A631C11-0A2F-9C5D-0DD9-FC4535503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14C4-F08A-425C-B5C4-0605891B9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907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 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78B20F-92AF-89DC-0157-3A89DF13C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6188" y="561975"/>
            <a:ext cx="9747064" cy="609600"/>
          </a:xfrm>
        </p:spPr>
        <p:txBody>
          <a:bodyPr>
            <a:normAutofit/>
          </a:bodyPr>
          <a:lstStyle>
            <a:lvl1pPr>
              <a:defRPr sz="3200" b="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FDFF182-2BF7-D57A-4D09-CEB76CB3E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0FC66-04C7-47D2-86AB-25B3946C52A0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8764B09-CF45-0690-E48C-6370C11F3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7B496BF-9056-081E-DABF-C40F0CE36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14C4-F08A-425C-B5C4-0605891B98C5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B0F024C-B114-049A-68E2-4AA376853A5D}"/>
              </a:ext>
            </a:extLst>
          </p:cNvPr>
          <p:cNvGrpSpPr/>
          <p:nvPr userDrawn="1"/>
        </p:nvGrpSpPr>
        <p:grpSpPr>
          <a:xfrm>
            <a:off x="660400" y="638175"/>
            <a:ext cx="585788" cy="390525"/>
            <a:chOff x="2914650" y="2419350"/>
            <a:chExt cx="585788" cy="390525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098BE03-AF12-D920-33CD-38B69ECEA92B}"/>
                </a:ext>
              </a:extLst>
            </p:cNvPr>
            <p:cNvSpPr/>
            <p:nvPr/>
          </p:nvSpPr>
          <p:spPr>
            <a:xfrm>
              <a:off x="2914650" y="2419350"/>
              <a:ext cx="390525" cy="390525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2000" b="1">
                <a:solidFill>
                  <a:srgbClr val="FFFFFF"/>
                </a:solidFill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149ECA6-B79F-1545-1906-DC7B8B394594}"/>
                </a:ext>
              </a:extLst>
            </p:cNvPr>
            <p:cNvSpPr/>
            <p:nvPr/>
          </p:nvSpPr>
          <p:spPr>
            <a:xfrm>
              <a:off x="3109913" y="2419350"/>
              <a:ext cx="390525" cy="390525"/>
            </a:xfrm>
            <a:prstGeom prst="ellipse">
              <a:avLst/>
            </a:prstGeom>
            <a:gradFill>
              <a:gsLst>
                <a:gs pos="44000">
                  <a:schemeClr val="accent1">
                    <a:lumMod val="60000"/>
                    <a:lumOff val="40000"/>
                    <a:alpha val="50000"/>
                  </a:schemeClr>
                </a:gs>
                <a:gs pos="99000">
                  <a:schemeClr val="accent1">
                    <a:alpha val="40000"/>
                  </a:schemeClr>
                </a:gs>
              </a:gsLst>
              <a:lin ang="93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2000" b="1">
                <a:solidFill>
                  <a:srgbClr val="FFFFFF"/>
                </a:solidFill>
              </a:endParaRPr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A7DBF5D4-F8B4-1C53-DD2E-9148CAB77343}"/>
              </a:ext>
            </a:extLst>
          </p:cNvPr>
          <p:cNvSpPr/>
          <p:nvPr userDrawn="1"/>
        </p:nvSpPr>
        <p:spPr>
          <a:xfrm rot="16200000" flipH="1">
            <a:off x="-156188" y="5172102"/>
            <a:ext cx="1842083" cy="1529710"/>
          </a:xfrm>
          <a:custGeom>
            <a:avLst/>
            <a:gdLst>
              <a:gd name="connsiteX0" fmla="*/ 11345 w 6143045"/>
              <a:gd name="connsiteY0" fmla="*/ 0 h 5096654"/>
              <a:gd name="connsiteX1" fmla="*/ 6143045 w 6143045"/>
              <a:gd name="connsiteY1" fmla="*/ 0 h 5096654"/>
              <a:gd name="connsiteX2" fmla="*/ 6143045 w 6143045"/>
              <a:gd name="connsiteY2" fmla="*/ 4929080 h 5096654"/>
              <a:gd name="connsiteX3" fmla="*/ 5942766 w 6143045"/>
              <a:gd name="connsiteY3" fmla="*/ 4978611 h 5096654"/>
              <a:gd name="connsiteX4" fmla="*/ 4871989 w 6143045"/>
              <a:gd name="connsiteY4" fmla="*/ 5096654 h 5096654"/>
              <a:gd name="connsiteX5" fmla="*/ 0 w 6143045"/>
              <a:gd name="connsiteY5" fmla="*/ 224665 h 5096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43045" h="5096654">
                <a:moveTo>
                  <a:pt x="11345" y="0"/>
                </a:moveTo>
                <a:lnTo>
                  <a:pt x="6143045" y="0"/>
                </a:lnTo>
                <a:lnTo>
                  <a:pt x="6143045" y="4929080"/>
                </a:lnTo>
                <a:lnTo>
                  <a:pt x="5942766" y="4978611"/>
                </a:lnTo>
                <a:cubicBezTo>
                  <a:pt x="5598211" y="5055882"/>
                  <a:pt x="5239861" y="5096654"/>
                  <a:pt x="4871989" y="5096654"/>
                </a:cubicBezTo>
                <a:cubicBezTo>
                  <a:pt x="2181264" y="5096654"/>
                  <a:pt x="0" y="2915391"/>
                  <a:pt x="0" y="22466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4CE5CAF-4CD6-5A34-1486-5603F029A4E8}"/>
              </a:ext>
            </a:extLst>
          </p:cNvPr>
          <p:cNvSpPr/>
          <p:nvPr userDrawn="1"/>
        </p:nvSpPr>
        <p:spPr>
          <a:xfrm rot="16200000" flipV="1">
            <a:off x="10870734" y="122519"/>
            <a:ext cx="1443785" cy="1198748"/>
          </a:xfrm>
          <a:custGeom>
            <a:avLst/>
            <a:gdLst>
              <a:gd name="connsiteX0" fmla="*/ 47211 w 6068488"/>
              <a:gd name="connsiteY0" fmla="*/ 0 h 5038549"/>
              <a:gd name="connsiteX1" fmla="*/ 6068488 w 6068488"/>
              <a:gd name="connsiteY1" fmla="*/ 0 h 5038549"/>
              <a:gd name="connsiteX2" fmla="*/ 6068488 w 6068488"/>
              <a:gd name="connsiteY2" fmla="*/ 4708395 h 5038549"/>
              <a:gd name="connsiteX3" fmla="*/ 5907699 w 6068488"/>
              <a:gd name="connsiteY3" fmla="*/ 4771792 h 5038549"/>
              <a:gd name="connsiteX4" fmla="*/ 4396154 w 6068488"/>
              <a:gd name="connsiteY4" fmla="*/ 5038549 h 5038549"/>
              <a:gd name="connsiteX5" fmla="*/ 0 w 6068488"/>
              <a:gd name="connsiteY5" fmla="*/ 642395 h 5038549"/>
              <a:gd name="connsiteX6" fmla="*/ 22697 w 6068488"/>
              <a:gd name="connsiteY6" fmla="*/ 192914 h 5038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68488" h="5038549">
                <a:moveTo>
                  <a:pt x="47211" y="0"/>
                </a:moveTo>
                <a:lnTo>
                  <a:pt x="6068488" y="0"/>
                </a:lnTo>
                <a:lnTo>
                  <a:pt x="6068488" y="4708395"/>
                </a:lnTo>
                <a:lnTo>
                  <a:pt x="5907699" y="4771792"/>
                </a:lnTo>
                <a:cubicBezTo>
                  <a:pt x="5436375" y="4944367"/>
                  <a:pt x="4927263" y="5038549"/>
                  <a:pt x="4396154" y="5038549"/>
                </a:cubicBezTo>
                <a:cubicBezTo>
                  <a:pt x="1968225" y="5038549"/>
                  <a:pt x="0" y="3070324"/>
                  <a:pt x="0" y="642395"/>
                </a:cubicBezTo>
                <a:cubicBezTo>
                  <a:pt x="0" y="490650"/>
                  <a:pt x="7689" y="340700"/>
                  <a:pt x="22697" y="192914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  <a:alpha val="30000"/>
                </a:schemeClr>
              </a:gs>
              <a:gs pos="30000">
                <a:schemeClr val="accent1">
                  <a:alpha val="50000"/>
                </a:schemeClr>
              </a:gs>
            </a:gsLst>
            <a:lin ang="93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323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15F364D-347A-0B12-D5B7-87003B81D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0FC66-04C7-47D2-86AB-25B3946C52A0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93F8601-FA60-4C55-A492-A09369194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13967F8-4C3E-23DD-CA8A-A886BC1AE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14C4-F08A-425C-B5C4-0605891B9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615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55698D-E564-3F86-175C-D7ED7AB01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F45AE4-317D-D21F-BE25-FE857E67F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F8DCA5F-62C6-5E67-A342-64025BAED9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BD5DB19-9E2D-7521-9B12-3EBE7CF8F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0FC66-04C7-47D2-86AB-25B3946C52A0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C2B2C64-BA3A-82F5-FEA9-9F793EE35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1CE4405-B233-C58F-53A3-1840F26C6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14C4-F08A-425C-B5C4-0605891B9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376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8C1A19-2410-3E51-68E9-6F0B3D9C6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B888FA4-4A50-A70E-08FD-9408F3BB70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E24C6B5-EAA7-9310-B421-366AEDC346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1FAB52C-00FC-0D8E-DF75-95195E32B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0FC66-04C7-47D2-86AB-25B3946C52A0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4C58114-BE48-119D-99B8-F1EFE1039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A066C2-C602-AB93-8BE9-341C062E9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314C4-F08A-425C-B5C4-0605891B9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23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46EE607-A81E-B4EB-6630-DEFD497ED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E5C6115-149C-87F9-0C68-BEA6180677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F708D8-BA0F-BEA6-AFFE-8F87E96B9F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0FC66-04C7-47D2-86AB-25B3946C52A0}" type="datetimeFigureOut">
              <a:rPr lang="zh-CN" altLang="en-US" smtClean="0"/>
              <a:t>2023/10/23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EEF027-E8C6-2DDB-5FC3-746D329FED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4E4E3B-B2B0-D4FD-0889-B44035F36C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314C4-F08A-425C-B5C4-0605891B98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634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tags" Target="../tags/tag34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2" Type="http://schemas.openxmlformats.org/officeDocument/2006/relationships/tags" Target="../tags/tag23.xml"/><Relationship Id="rId16" Type="http://schemas.openxmlformats.org/officeDocument/2006/relationships/image" Target="../media/image16.png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5" Type="http://schemas.openxmlformats.org/officeDocument/2006/relationships/slideLayout" Target="../slideLayouts/slideLayout6.xml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tags" Target="../tags/tag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3.svg"/><Relationship Id="rId7" Type="http://schemas.openxmlformats.org/officeDocument/2006/relationships/image" Target="../media/image18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11" Type="http://schemas.openxmlformats.org/officeDocument/2006/relationships/image" Target="../media/image22.svg"/><Relationship Id="rId5" Type="http://schemas.openxmlformats.org/officeDocument/2006/relationships/image" Target="../media/image15.svg"/><Relationship Id="rId10" Type="http://schemas.openxmlformats.org/officeDocument/2006/relationships/image" Target="../media/image21.png"/><Relationship Id="rId4" Type="http://schemas.openxmlformats.org/officeDocument/2006/relationships/image" Target="../media/image14.png"/><Relationship Id="rId9" Type="http://schemas.openxmlformats.org/officeDocument/2006/relationships/image" Target="../media/image20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3.svg"/><Relationship Id="rId7" Type="http://schemas.openxmlformats.org/officeDocument/2006/relationships/image" Target="../media/image20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22.sv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sv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image" Target="../media/image6.sv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2" Type="http://schemas.openxmlformats.org/officeDocument/2006/relationships/tags" Target="../tags/tag7.xml"/><Relationship Id="rId16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5" Type="http://schemas.openxmlformats.org/officeDocument/2006/relationships/tags" Target="../tags/tag10.xml"/><Relationship Id="rId15" Type="http://schemas.openxmlformats.org/officeDocument/2006/relationships/tags" Target="../tags/tag20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B0BA0A4-2432-F875-2F04-5CA76483C966}"/>
              </a:ext>
            </a:extLst>
          </p:cNvPr>
          <p:cNvGrpSpPr/>
          <p:nvPr/>
        </p:nvGrpSpPr>
        <p:grpSpPr>
          <a:xfrm>
            <a:off x="704010" y="852805"/>
            <a:ext cx="2705735" cy="509270"/>
            <a:chOff x="1564" y="1324"/>
            <a:chExt cx="4890" cy="920"/>
          </a:xfrm>
          <a:gradFill>
            <a:gsLst>
              <a:gs pos="10000">
                <a:schemeClr val="accent1"/>
              </a:gs>
              <a:gs pos="52000">
                <a:schemeClr val="accent2">
                  <a:alpha val="0"/>
                </a:schemeClr>
              </a:gs>
            </a:gsLst>
            <a:lin ang="2460000" scaled="0"/>
          </a:gradFill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2966822-8EB1-5659-2577-3B13711245DD}"/>
                </a:ext>
              </a:extLst>
            </p:cNvPr>
            <p:cNvGrpSpPr/>
            <p:nvPr/>
          </p:nvGrpSpPr>
          <p:grpSpPr>
            <a:xfrm>
              <a:off x="1564" y="1864"/>
              <a:ext cx="4890" cy="111"/>
              <a:chOff x="1716" y="10269"/>
              <a:chExt cx="6629" cy="150"/>
            </a:xfrm>
            <a:grpFill/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BB3B5A19-C55F-FAF2-325A-4377CD0DF2C3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07DCA2F7-A4C8-465B-6C27-5BA2DD171B4F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A5F05709-63FF-51FF-17C3-C46E70D92D8E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430536E4-4059-7B65-576D-3C551BFE027C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1D0C3082-D38B-3978-0C7A-3ABFF5CB509A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3993A692-637A-6C6A-E35B-82D48F6835E5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FCC2826A-9FB9-66C2-B77D-41D5625E59DD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E49A64DA-1C65-8655-107B-9A02F3DA5907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628598EE-116E-44C7-26C4-B4AEE0945D7D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A70100E9-9981-BC23-3800-C68806BAACBE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2A540301-5D15-34F8-4FDF-05B0FCB4069A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73449E27-8F0D-C5E3-A147-F37EE98B902A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3B0D7782-432B-91F4-0398-6AE6548B63F4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E1778E46-6C64-33ED-A2D9-3978AB309BF8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D8DD9080-906E-BA45-F66D-1C15A69DCB10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FC79AC7D-FD2D-30B1-F5E9-1ADF01E3E1F9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60C10DAF-5ABA-74AC-7C30-B148FE57EAA3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E01AE3ED-444B-5648-B0EE-EE3C337F4200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182A7AE0-CC0D-A930-9A47-E122ED643FC1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2564BEE4-9A2A-5ADB-113C-1DABBCA2B459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C522A86-6847-3EB4-DBD5-F335DF517F47}"/>
                </a:ext>
              </a:extLst>
            </p:cNvPr>
            <p:cNvGrpSpPr/>
            <p:nvPr/>
          </p:nvGrpSpPr>
          <p:grpSpPr>
            <a:xfrm>
              <a:off x="1564" y="1594"/>
              <a:ext cx="4890" cy="111"/>
              <a:chOff x="1716" y="10269"/>
              <a:chExt cx="6629" cy="150"/>
            </a:xfrm>
            <a:grpFill/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1483CC8C-71B3-0886-B803-0687D32078C4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7E831944-F3B9-4809-3FCF-4292C95DBA1B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1D5064E2-D12F-055D-37F6-0F4D742090B8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F8204C7E-2839-0DBC-125A-8D8D607E2F38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BDDBE21A-EBA6-8739-EE14-52976AC3C4CB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BB896239-D7A0-E473-ADD7-4F7FEA15FB56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087E1F81-A03E-A881-8575-3B15C0F2CA38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30F8A6E1-9045-22B7-6F45-3E89EE477288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DC57C409-7600-FCF7-ED8D-FC19324B4B1A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4089643A-B1CF-2C19-0B28-538B2DE7B3DF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61F38CC6-62A0-F13F-1D29-02C44C11B134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F63131BF-EAB5-8F87-9EB6-37D93018B17D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2B716DC2-B67B-26DD-1B40-3876A7A422B8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21D88407-F494-D23B-108E-0D72512D060A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0C6DE37A-DDE2-F855-D7F3-BFDEA68B82D9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04A5B3E8-BA28-937C-FF2B-62D8AF735D70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DBD5185D-5ED5-B296-12D8-FBA63AE9DE2E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1C3CEC05-62E0-95BC-BB10-5B8F46C6F450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6D29859A-F48E-530E-3072-E73759EBBBE8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E8D984CB-8857-83CD-6D69-684B76B10649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1E3F609-6813-076B-FB91-2D461727532B}"/>
                </a:ext>
              </a:extLst>
            </p:cNvPr>
            <p:cNvGrpSpPr/>
            <p:nvPr/>
          </p:nvGrpSpPr>
          <p:grpSpPr>
            <a:xfrm>
              <a:off x="1564" y="1324"/>
              <a:ext cx="4890" cy="111"/>
              <a:chOff x="1716" y="10269"/>
              <a:chExt cx="6629" cy="150"/>
            </a:xfrm>
            <a:grpFill/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32B515BD-AA03-5701-F40F-2DAE7C739C7B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EBF54252-1BE5-A82A-D317-F9D2C37639C2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9F07144F-B592-A5D7-91C1-31F40AD16821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6C850799-8DAD-6EE9-9994-AF18DE8D56D3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65A49934-6E3E-F79D-7513-8B7D4A5E4A36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594DE28F-652B-AF12-C6AD-F4921B1CF85D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70050629-7150-7474-5386-9171AF5605A9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B400E7AF-612F-4D64-C13D-444EEEAAF614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13754069-3367-C2DF-1643-EC79224281CC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EEEC93AF-D4D7-B467-2D1A-99365510F30D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D48DB7B8-79D7-7F87-8C2A-DB1A512B71A7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62751FBF-5359-CACE-58EC-835FEE5B5E73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D88ED71C-5C55-5F81-68C5-C872236224AC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822C5E5C-0F13-3CB7-03A5-2CCB4550EBCD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77A5D93E-FDDA-CC52-2A7A-6B55039C1E5B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8B0A8DFB-3344-EB76-BC74-D4ECCB3F51C3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9131CF2B-614D-773F-719B-EABABDB5AD02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F3C359B2-4F61-B457-6DAF-921A0675810F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D2013464-CE72-59F5-324B-B489EEBC9372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C204DDFA-3D3E-7473-EC4F-56C379F0416C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F593E5C-B17E-B685-A7A3-731AC17D6779}"/>
                </a:ext>
              </a:extLst>
            </p:cNvPr>
            <p:cNvGrpSpPr/>
            <p:nvPr/>
          </p:nvGrpSpPr>
          <p:grpSpPr>
            <a:xfrm>
              <a:off x="1564" y="2134"/>
              <a:ext cx="4890" cy="111"/>
              <a:chOff x="1716" y="10269"/>
              <a:chExt cx="6629" cy="150"/>
            </a:xfrm>
            <a:grpFill/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7F78F349-7014-30D1-2FEB-FBAB32BE1994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DB430D61-56AF-31FC-65BB-D7E435BD0619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5E554158-2879-5F37-C3A2-A3B87F2A7C73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DB055695-CC56-E316-101C-E67609E70E28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2E64EE10-FD23-5A9E-F3FA-35EF24ED41EF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A11F1474-C04F-A9C0-5232-12FF272D6651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D3CE20ED-2609-E8DA-2390-149AFB221876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66F4E516-C714-F921-B498-40D217BF6515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EF3B73EC-B2F8-4961-2763-92D90315FB9D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16BE5315-C24C-B964-9560-4A46FA4B6BC5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E7D0BD6C-23BA-924A-1DFC-13E36C2F9D1A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9F498A34-9D73-8458-F6A0-0755ADBDD3FA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6A332B3-647A-4655-90B3-ED89CF0F10FC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50373510-426A-6F7B-60CF-67E858D7F802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479999A6-BAA0-4D0B-BEE5-16005F11BABE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F7C9742A-AEB4-01C4-048E-A69DEE0566F4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117363ED-01B5-6E38-4B1A-98189CC0041F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FB9DA399-0F10-5503-3DA4-9D9234E3C501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2E8FE9AD-21F6-408F-F0F2-22D81BD6DE72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1FA62FF0-12E6-8305-FB4B-93600184E284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896CE28-D8DC-A9FE-642A-81E36DB34F08}"/>
              </a:ext>
            </a:extLst>
          </p:cNvPr>
          <p:cNvSpPr/>
          <p:nvPr/>
        </p:nvSpPr>
        <p:spPr>
          <a:xfrm>
            <a:off x="7393122" y="0"/>
            <a:ext cx="4798878" cy="3981450"/>
          </a:xfrm>
          <a:custGeom>
            <a:avLst/>
            <a:gdLst>
              <a:gd name="connsiteX0" fmla="*/ 11345 w 6143045"/>
              <a:gd name="connsiteY0" fmla="*/ 0 h 5096654"/>
              <a:gd name="connsiteX1" fmla="*/ 6143045 w 6143045"/>
              <a:gd name="connsiteY1" fmla="*/ 0 h 5096654"/>
              <a:gd name="connsiteX2" fmla="*/ 6143045 w 6143045"/>
              <a:gd name="connsiteY2" fmla="*/ 4929080 h 5096654"/>
              <a:gd name="connsiteX3" fmla="*/ 5942766 w 6143045"/>
              <a:gd name="connsiteY3" fmla="*/ 4978611 h 5096654"/>
              <a:gd name="connsiteX4" fmla="*/ 4871989 w 6143045"/>
              <a:gd name="connsiteY4" fmla="*/ 5096654 h 5096654"/>
              <a:gd name="connsiteX5" fmla="*/ 0 w 6143045"/>
              <a:gd name="connsiteY5" fmla="*/ 224665 h 5096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43045" h="5096654">
                <a:moveTo>
                  <a:pt x="11345" y="0"/>
                </a:moveTo>
                <a:lnTo>
                  <a:pt x="6143045" y="0"/>
                </a:lnTo>
                <a:lnTo>
                  <a:pt x="6143045" y="4929080"/>
                </a:lnTo>
                <a:lnTo>
                  <a:pt x="5942766" y="4978611"/>
                </a:lnTo>
                <a:cubicBezTo>
                  <a:pt x="5598211" y="5055882"/>
                  <a:pt x="5239861" y="5096654"/>
                  <a:pt x="4871989" y="5096654"/>
                </a:cubicBezTo>
                <a:cubicBezTo>
                  <a:pt x="2181264" y="5096654"/>
                  <a:pt x="0" y="2915391"/>
                  <a:pt x="0" y="22466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39FD853-C340-E63E-0238-CB4E551BCDB2}"/>
              </a:ext>
            </a:extLst>
          </p:cNvPr>
          <p:cNvSpPr/>
          <p:nvPr/>
        </p:nvSpPr>
        <p:spPr>
          <a:xfrm flipH="1" flipV="1">
            <a:off x="0" y="5659252"/>
            <a:ext cx="1443785" cy="1198748"/>
          </a:xfrm>
          <a:custGeom>
            <a:avLst/>
            <a:gdLst>
              <a:gd name="connsiteX0" fmla="*/ 47211 w 6068488"/>
              <a:gd name="connsiteY0" fmla="*/ 0 h 5038549"/>
              <a:gd name="connsiteX1" fmla="*/ 6068488 w 6068488"/>
              <a:gd name="connsiteY1" fmla="*/ 0 h 5038549"/>
              <a:gd name="connsiteX2" fmla="*/ 6068488 w 6068488"/>
              <a:gd name="connsiteY2" fmla="*/ 4708395 h 5038549"/>
              <a:gd name="connsiteX3" fmla="*/ 5907699 w 6068488"/>
              <a:gd name="connsiteY3" fmla="*/ 4771792 h 5038549"/>
              <a:gd name="connsiteX4" fmla="*/ 4396154 w 6068488"/>
              <a:gd name="connsiteY4" fmla="*/ 5038549 h 5038549"/>
              <a:gd name="connsiteX5" fmla="*/ 0 w 6068488"/>
              <a:gd name="connsiteY5" fmla="*/ 642395 h 5038549"/>
              <a:gd name="connsiteX6" fmla="*/ 22697 w 6068488"/>
              <a:gd name="connsiteY6" fmla="*/ 192914 h 5038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68488" h="5038549">
                <a:moveTo>
                  <a:pt x="47211" y="0"/>
                </a:moveTo>
                <a:lnTo>
                  <a:pt x="6068488" y="0"/>
                </a:lnTo>
                <a:lnTo>
                  <a:pt x="6068488" y="4708395"/>
                </a:lnTo>
                <a:lnTo>
                  <a:pt x="5907699" y="4771792"/>
                </a:lnTo>
                <a:cubicBezTo>
                  <a:pt x="5436375" y="4944367"/>
                  <a:pt x="4927263" y="5038549"/>
                  <a:pt x="4396154" y="5038549"/>
                </a:cubicBezTo>
                <a:cubicBezTo>
                  <a:pt x="1968225" y="5038549"/>
                  <a:pt x="0" y="3070324"/>
                  <a:pt x="0" y="642395"/>
                </a:cubicBezTo>
                <a:cubicBezTo>
                  <a:pt x="0" y="490650"/>
                  <a:pt x="7689" y="340700"/>
                  <a:pt x="22697" y="19291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圆角矩形 1">
            <a:extLst>
              <a:ext uri="{FF2B5EF4-FFF2-40B4-BE49-F238E27FC236}">
                <a16:creationId xmlns:a16="http://schemas.microsoft.com/office/drawing/2014/main" id="{0ACBA6C8-DA37-1D59-8068-96BFBD330763}"/>
              </a:ext>
            </a:extLst>
          </p:cNvPr>
          <p:cNvSpPr/>
          <p:nvPr/>
        </p:nvSpPr>
        <p:spPr>
          <a:xfrm>
            <a:off x="660400" y="1130301"/>
            <a:ext cx="10858500" cy="5003800"/>
          </a:xfrm>
          <a:prstGeom prst="roundRect">
            <a:avLst>
              <a:gd name="adj" fmla="val 2789"/>
            </a:avLst>
          </a:prstGeom>
          <a:solidFill>
            <a:schemeClr val="accent1">
              <a:lumMod val="40000"/>
              <a:lumOff val="60000"/>
              <a:alpha val="20000"/>
            </a:schemeClr>
          </a:solidFill>
          <a:ln>
            <a:gradFill>
              <a:gsLst>
                <a:gs pos="60000">
                  <a:schemeClr val="bg1">
                    <a:lumMod val="85000"/>
                    <a:alpha val="6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</a:ln>
          <a:effectLst>
            <a:outerShdw blurRad="355600" dist="38100" algn="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B05C4DC-7313-0F4F-D953-7A75DA2A4369}"/>
              </a:ext>
            </a:extLst>
          </p:cNvPr>
          <p:cNvSpPr txBox="1"/>
          <p:nvPr/>
        </p:nvSpPr>
        <p:spPr>
          <a:xfrm>
            <a:off x="1119804" y="2862200"/>
            <a:ext cx="6499663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6000" dirty="0">
                <a:solidFill>
                  <a:schemeClr val="accent1"/>
                </a:solidFill>
                <a:uFillTx/>
                <a:latin typeface="+mj-ea"/>
                <a:ea typeface="+mj-ea"/>
                <a:cs typeface="+mn-ea"/>
                <a:sym typeface="+mn-lt"/>
              </a:rPr>
              <a:t>岗位竞聘</a:t>
            </a:r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述职模板</a:t>
            </a:r>
            <a:endParaRPr lang="zh-CN" altLang="en-US" sz="6000" dirty="0">
              <a:solidFill>
                <a:schemeClr val="accent1"/>
              </a:solidFill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6BD9AE7E-23FB-500C-5FB9-9E4630DEB23A}"/>
              </a:ext>
            </a:extLst>
          </p:cNvPr>
          <p:cNvSpPr txBox="1"/>
          <p:nvPr/>
        </p:nvSpPr>
        <p:spPr>
          <a:xfrm>
            <a:off x="1119804" y="1869752"/>
            <a:ext cx="4099896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5000">
                <a:solidFill>
                  <a:schemeClr val="accent1"/>
                </a:solidFill>
                <a:latin typeface="+mj-ea"/>
                <a:ea typeface="+mj-ea"/>
                <a:cs typeface="汉仪大黑简" panose="02010600000101010101" charset="-122"/>
              </a:defRPr>
            </a:lvl1pPr>
          </a:lstStyle>
          <a:p>
            <a:r>
              <a:rPr lang="zh-CN" altLang="en-US" sz="6000" dirty="0">
                <a:cs typeface="+mn-ea"/>
                <a:sym typeface="+mn-lt"/>
              </a:rPr>
              <a:t>橙色商务风</a:t>
            </a:r>
          </a:p>
        </p:txBody>
      </p:sp>
      <p:cxnSp>
        <p:nvCxnSpPr>
          <p:cNvPr id="95" name="直接箭头连接符 94">
            <a:extLst>
              <a:ext uri="{FF2B5EF4-FFF2-40B4-BE49-F238E27FC236}">
                <a16:creationId xmlns:a16="http://schemas.microsoft.com/office/drawing/2014/main" id="{742DFFB2-9C82-83E2-02A4-062F77F07FC9}"/>
              </a:ext>
            </a:extLst>
          </p:cNvPr>
          <p:cNvCxnSpPr>
            <a:cxnSpLocks/>
          </p:cNvCxnSpPr>
          <p:nvPr/>
        </p:nvCxnSpPr>
        <p:spPr>
          <a:xfrm>
            <a:off x="1223789" y="3938466"/>
            <a:ext cx="6405203" cy="0"/>
          </a:xfrm>
          <a:prstGeom prst="straightConnector1">
            <a:avLst/>
          </a:prstGeom>
          <a:ln w="15875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圆角矩形 7">
            <a:extLst>
              <a:ext uri="{FF2B5EF4-FFF2-40B4-BE49-F238E27FC236}">
                <a16:creationId xmlns:a16="http://schemas.microsoft.com/office/drawing/2014/main" id="{64036E1A-0E7A-3C77-79E9-9311AA45AC02}"/>
              </a:ext>
            </a:extLst>
          </p:cNvPr>
          <p:cNvSpPr/>
          <p:nvPr/>
        </p:nvSpPr>
        <p:spPr>
          <a:xfrm>
            <a:off x="1220132" y="4511090"/>
            <a:ext cx="2235200" cy="47307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>
                  <a:alpha val="74000"/>
                </a:schemeClr>
              </a:gs>
            </a:gsLst>
            <a:lin ang="0" scaled="0"/>
          </a:gradFill>
          <a:ln>
            <a:solidFill>
              <a:schemeClr val="accent4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汇报人：</a:t>
            </a:r>
            <a:r>
              <a:rPr lang="en-US" altLang="zh-CN" dirty="0">
                <a:cs typeface="+mn-ea"/>
                <a:sym typeface="+mn-lt"/>
              </a:rPr>
              <a:t>XXX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A29B0E4B-EEB8-FDAE-7C4C-A16958072F0A}"/>
              </a:ext>
            </a:extLst>
          </p:cNvPr>
          <p:cNvGrpSpPr/>
          <p:nvPr/>
        </p:nvGrpSpPr>
        <p:grpSpPr>
          <a:xfrm>
            <a:off x="10475869" y="5895467"/>
            <a:ext cx="948543" cy="133710"/>
            <a:chOff x="10475869" y="5895467"/>
            <a:chExt cx="948543" cy="133710"/>
          </a:xfrm>
          <a:solidFill>
            <a:schemeClr val="accent2"/>
          </a:solidFill>
        </p:grpSpPr>
        <p:sp>
          <p:nvSpPr>
            <p:cNvPr id="104" name="L 形 103">
              <a:extLst>
                <a:ext uri="{FF2B5EF4-FFF2-40B4-BE49-F238E27FC236}">
                  <a16:creationId xmlns:a16="http://schemas.microsoft.com/office/drawing/2014/main" id="{030A5D1C-3939-7B15-A208-C38CCFEDC8B4}"/>
                </a:ext>
              </a:extLst>
            </p:cNvPr>
            <p:cNvSpPr/>
            <p:nvPr/>
          </p:nvSpPr>
          <p:spPr>
            <a:xfrm rot="18900000" flipH="1">
              <a:off x="11273948" y="5895467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L 形 104">
              <a:extLst>
                <a:ext uri="{FF2B5EF4-FFF2-40B4-BE49-F238E27FC236}">
                  <a16:creationId xmlns:a16="http://schemas.microsoft.com/office/drawing/2014/main" id="{41C7F728-C322-4DFD-7346-5C3B673E5F3F}"/>
                </a:ext>
              </a:extLst>
            </p:cNvPr>
            <p:cNvSpPr/>
            <p:nvPr/>
          </p:nvSpPr>
          <p:spPr>
            <a:xfrm rot="18900000" flipH="1">
              <a:off x="11074428" y="5896104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L 形 105">
              <a:extLst>
                <a:ext uri="{FF2B5EF4-FFF2-40B4-BE49-F238E27FC236}">
                  <a16:creationId xmlns:a16="http://schemas.microsoft.com/office/drawing/2014/main" id="{0C3B13D3-8B88-3FE6-ACA4-F1BB65D2B145}"/>
                </a:ext>
              </a:extLst>
            </p:cNvPr>
            <p:cNvSpPr/>
            <p:nvPr/>
          </p:nvSpPr>
          <p:spPr>
            <a:xfrm rot="18900000" flipH="1">
              <a:off x="10874909" y="5896742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L 形 106">
              <a:extLst>
                <a:ext uri="{FF2B5EF4-FFF2-40B4-BE49-F238E27FC236}">
                  <a16:creationId xmlns:a16="http://schemas.microsoft.com/office/drawing/2014/main" id="{F61C0959-55A9-D7B4-B94D-8319C774F566}"/>
                </a:ext>
              </a:extLst>
            </p:cNvPr>
            <p:cNvSpPr/>
            <p:nvPr/>
          </p:nvSpPr>
          <p:spPr>
            <a:xfrm rot="18900000" flipH="1">
              <a:off x="10675389" y="5897380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L 形 107">
              <a:extLst>
                <a:ext uri="{FF2B5EF4-FFF2-40B4-BE49-F238E27FC236}">
                  <a16:creationId xmlns:a16="http://schemas.microsoft.com/office/drawing/2014/main" id="{C6198092-6865-E15F-66D5-C4F25D36B793}"/>
                </a:ext>
              </a:extLst>
            </p:cNvPr>
            <p:cNvSpPr/>
            <p:nvPr/>
          </p:nvSpPr>
          <p:spPr>
            <a:xfrm rot="18900000" flipH="1">
              <a:off x="10475869" y="5898017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77977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40">
            <a:extLst>
              <a:ext uri="{FF2B5EF4-FFF2-40B4-BE49-F238E27FC236}">
                <a16:creationId xmlns:a16="http://schemas.microsoft.com/office/drawing/2014/main" id="{F95AE1CF-3188-C706-0DD8-F13BD778043E}"/>
              </a:ext>
            </a:extLst>
          </p:cNvPr>
          <p:cNvSpPr/>
          <p:nvPr/>
        </p:nvSpPr>
        <p:spPr>
          <a:xfrm>
            <a:off x="660399" y="1762125"/>
            <a:ext cx="8571069" cy="3317958"/>
          </a:xfrm>
          <a:prstGeom prst="roundRect">
            <a:avLst>
              <a:gd name="adj" fmla="val 1739"/>
            </a:avLst>
          </a:prstGeom>
          <a:solidFill>
            <a:schemeClr val="bg1"/>
          </a:solidFill>
          <a:ln>
            <a:noFill/>
          </a:ln>
          <a:effectLst>
            <a:outerShdw blurRad="558800" dist="177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0B56D099-586C-4BDC-AA1C-6B45C54F5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丰富从业经验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35E6346-1C53-114C-7C67-7282203C068E}"/>
              </a:ext>
            </a:extLst>
          </p:cNvPr>
          <p:cNvSpPr/>
          <p:nvPr/>
        </p:nvSpPr>
        <p:spPr>
          <a:xfrm>
            <a:off x="7790490" y="1158679"/>
            <a:ext cx="3735251" cy="4514850"/>
          </a:xfrm>
          <a:prstGeom prst="roundRect">
            <a:avLst>
              <a:gd name="adj" fmla="val 2642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1E328C9-0B84-C6CF-905A-7D86CE9010D1}"/>
              </a:ext>
            </a:extLst>
          </p:cNvPr>
          <p:cNvSpPr txBox="1"/>
          <p:nvPr/>
        </p:nvSpPr>
        <p:spPr>
          <a:xfrm>
            <a:off x="945610" y="2167277"/>
            <a:ext cx="1935413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919E09B-089D-38A5-0192-00E25AA5E2A6}"/>
              </a:ext>
            </a:extLst>
          </p:cNvPr>
          <p:cNvSpPr txBox="1"/>
          <p:nvPr/>
        </p:nvSpPr>
        <p:spPr>
          <a:xfrm>
            <a:off x="958370" y="2615016"/>
            <a:ext cx="6652105" cy="95885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600" dirty="0">
                <a:latin typeface="+mn-lt"/>
                <a:ea typeface="+mn-ea"/>
                <a:cs typeface="+mn-ea"/>
                <a:sym typeface="+mn-lt"/>
              </a:rPr>
              <a:t>在这里输入你的正文，阐述与关键词标题相关的具体内容，若字数太多酌情先删减文案，再缩小字号。在这里输入你的正文，阐述与关键词标题相关的具体内容，若字数太多酌情先删减文案，再缩小字号。</a:t>
            </a:r>
            <a:endParaRPr lang="en-US" altLang="zh-CN" sz="1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F88F394-7BF1-4762-BEC0-1A97C20C2288}"/>
              </a:ext>
            </a:extLst>
          </p:cNvPr>
          <p:cNvSpPr/>
          <p:nvPr/>
        </p:nvSpPr>
        <p:spPr>
          <a:xfrm>
            <a:off x="685309" y="5066213"/>
            <a:ext cx="6948000" cy="45719"/>
          </a:xfrm>
          <a:prstGeom prst="rect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7375039-B68C-A5F9-AD82-8A0032F6DDAB}"/>
              </a:ext>
            </a:extLst>
          </p:cNvPr>
          <p:cNvGrpSpPr/>
          <p:nvPr/>
        </p:nvGrpSpPr>
        <p:grpSpPr>
          <a:xfrm flipH="1">
            <a:off x="8827081" y="5724525"/>
            <a:ext cx="2705735" cy="509270"/>
            <a:chOff x="1564" y="1324"/>
            <a:chExt cx="4890" cy="920"/>
          </a:xfrm>
          <a:gradFill>
            <a:gsLst>
              <a:gs pos="10000">
                <a:schemeClr val="accent1"/>
              </a:gs>
              <a:gs pos="52000">
                <a:schemeClr val="accent2">
                  <a:alpha val="0"/>
                </a:schemeClr>
              </a:gs>
            </a:gsLst>
            <a:lin ang="2460000" scaled="0"/>
          </a:gradFill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11E60A90-8EBA-1C54-025F-D611B579A68C}"/>
                </a:ext>
              </a:extLst>
            </p:cNvPr>
            <p:cNvGrpSpPr/>
            <p:nvPr/>
          </p:nvGrpSpPr>
          <p:grpSpPr>
            <a:xfrm>
              <a:off x="1564" y="1864"/>
              <a:ext cx="4890" cy="111"/>
              <a:chOff x="1716" y="10269"/>
              <a:chExt cx="6629" cy="150"/>
            </a:xfrm>
            <a:grpFill/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F3DB726B-5FFE-248B-1F80-E8B9CAAB2634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CCD7056C-F4F7-4188-66BF-783170C3778C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E70F1E4F-24E5-CDF1-573B-96BA22BD1AA5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60CC42A3-254C-933E-45F1-102EFB49C8DB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666C0349-3E7B-049A-04A2-2E72E5AD04AA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C9925760-7AA6-6120-2874-757A9CA4F705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F75A7172-5B39-1603-EB44-611E31657162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D8A70F4A-7E25-2C03-A5B0-CE2B47EC4508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F5EF05F9-3C74-7626-E83B-0CC1E05AA96D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72B35F28-C8ED-35DD-673A-4B22029EBBA0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BC6A0551-FB69-8E1B-6A15-354B712B86A9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B86638B5-838C-C19B-8063-01CC23BB7D97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02CB379D-7629-7054-ABCD-A4D9F745671C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5CF29755-8833-1A28-8EC3-64538705FB99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A49D147E-DDC7-FA07-17E5-D22ECB5D32CA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CD347167-DB37-2A45-57AA-6CB98CDA518C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541D210D-B846-DA64-948A-94893C06AC19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55B8B160-BF90-E58C-7F65-120420E4B8B9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73F3B1BF-6E95-BC1A-5D37-50A8C6C81EB9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8B24730A-7E57-C9B0-79AD-D433BB967503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9E6D14C8-1325-5131-0D35-3B37BC79EAFB}"/>
                </a:ext>
              </a:extLst>
            </p:cNvPr>
            <p:cNvGrpSpPr/>
            <p:nvPr/>
          </p:nvGrpSpPr>
          <p:grpSpPr>
            <a:xfrm>
              <a:off x="1564" y="1594"/>
              <a:ext cx="4890" cy="111"/>
              <a:chOff x="1716" y="10269"/>
              <a:chExt cx="6629" cy="150"/>
            </a:xfrm>
            <a:grpFill/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67E67264-40C8-B27E-FF8A-76881BB6ED5A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C264D5E3-99EF-279F-0131-4638BCDAF5A8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56F8CECB-1CF8-AC2B-491E-6C6BA4198121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41B53E16-53BD-DA98-6608-C59DFD0AA37E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E9641C44-AA09-849A-DAD9-3A5AF84AD6A3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A7DCB2E9-7D58-4ED7-9506-C88A9C879833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C5183207-92D5-A605-6335-5868E112C6B0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92100D92-C531-A70E-181E-3F8C56D320C4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98F5A6FE-C863-5D51-A269-42DC24BE70D8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7AE2E6F7-264C-07FC-9E80-DB3160340798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6E6789FD-DEC6-A81A-3D77-E397B72A5092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1B81F1BE-1062-FABE-A5F3-147FF290CDBC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1E8954A9-1EFA-702D-E02C-0AF5F06C7907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EB8A96DA-3589-F9A1-DCBD-86BD64360E1D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C2A86B2D-F056-DBD2-D21C-582C2045B5FB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A3184BDA-5A57-AAA7-5217-007D7B881055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26871B59-1C31-E45F-C8C7-6F6E8D4FE41A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C8E1E494-F331-DBD8-A19E-A0CD4A646EE8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13844088-3A53-1E14-19BE-417C61465E5D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35D7586A-0FC5-F7BA-DE5D-92E67402722F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756159A-375D-EB7C-B6EE-410A9F1DDA5A}"/>
                </a:ext>
              </a:extLst>
            </p:cNvPr>
            <p:cNvGrpSpPr/>
            <p:nvPr/>
          </p:nvGrpSpPr>
          <p:grpSpPr>
            <a:xfrm>
              <a:off x="1564" y="1324"/>
              <a:ext cx="4890" cy="111"/>
              <a:chOff x="1716" y="10269"/>
              <a:chExt cx="6629" cy="150"/>
            </a:xfrm>
            <a:grpFill/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2CC1E6C9-87A6-7690-95A6-1D348F3CE91E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218C0BBA-1D58-262A-3BE7-E6D6F4C67973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1C76847E-A267-3193-053D-35AE94F2B278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209B9A0D-BFC5-3042-A203-8F6376A74A66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67913858-BBFA-8F87-35CA-C7543C362BD1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432790FE-9FE6-3901-BD0C-F8432ABA3B69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BA54DF62-7E13-6A43-177C-6718FE8527E1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A4E80B16-CCE2-B0E4-D6E0-5638EF21DEEC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17A02885-956E-5750-ABB2-D6E1C028B7D8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009538E3-107B-E8C2-2248-ED8E0CBC714A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D4C14160-B1F3-754B-EFDE-B1A8FF857FB0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0C5940A4-747E-F836-1CB8-4A08473960FC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E95837C8-959E-BAD2-3D63-52395FC2D4C6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59563A19-7CED-65C2-5201-15E3AFCC0DAC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9659DFA4-797C-FD86-9105-D9599880C026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D1F013A6-8644-0916-9854-87369AD60553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8A0E5846-17C2-A2C7-D032-99AE1DAF6696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08F078F0-D633-3E1F-CB57-8EB646B700FF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0906299A-3AD7-D5B3-7D8D-ACAF967222EB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E0B4C11D-AB26-7F7C-34EE-522D22506B2F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5BD43EEF-4C5B-5919-6E2D-4FD7D6064F66}"/>
                </a:ext>
              </a:extLst>
            </p:cNvPr>
            <p:cNvGrpSpPr/>
            <p:nvPr/>
          </p:nvGrpSpPr>
          <p:grpSpPr>
            <a:xfrm>
              <a:off x="1564" y="2134"/>
              <a:ext cx="4890" cy="111"/>
              <a:chOff x="1716" y="10269"/>
              <a:chExt cx="6629" cy="150"/>
            </a:xfrm>
            <a:grpFill/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DCA78EFD-1FEA-4640-3B49-90B05EDB0344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96820A77-CADD-4A70-B0AB-E28A1834D34B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D4798707-7B66-72A7-2867-B0AD846D59D0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6F983B16-A7C2-3757-3882-F3773C617E02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701FE72B-A428-A293-2EE8-2C346640E189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B8D4B92B-2B6F-9A3A-B1A3-2578E2510462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A675E603-CDC2-B30B-8736-D340970B3A61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A4309254-B035-75DD-62C5-B3A9FECCDDCD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A3CF197B-AE8E-CDA2-2DB1-209793A8B584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D28F582B-E8D3-121A-A9D7-4EA30EB8D96B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80714789-6176-593A-CE8C-BA3FB7582540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23325D74-E3B7-DFAC-3768-D9766CD1DD5B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F6796F07-65C6-7EB0-80B5-85D369205111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12B068FA-DCD1-CEC9-59E1-6F82D155E0A6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29417F50-F8AA-B1EE-67D6-81C2C5A42147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FB11600B-1CF7-2E33-C473-73B30B2EC9C5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5D66F4D1-B3A5-AA97-EB54-6468863AD457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2E252F1F-E514-8F11-7B11-6A2568B91BC4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562B2A05-C2E9-310B-7E71-29973095479F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0D8C3F65-456F-85EA-6E0E-01FEB38065EC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B5E9B3E8-7B08-FC96-7B46-27FA1CD2E4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897" b="168"/>
          <a:stretch/>
        </p:blipFill>
        <p:spPr>
          <a:xfrm>
            <a:off x="7642354" y="1330536"/>
            <a:ext cx="3690052" cy="4514850"/>
          </a:xfrm>
          <a:prstGeom prst="roundRect">
            <a:avLst>
              <a:gd name="adj" fmla="val 1954"/>
            </a:avLst>
          </a:prstGeom>
        </p:spPr>
      </p:pic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41F2569E-8383-9993-01C6-065F364C5B86}"/>
              </a:ext>
            </a:extLst>
          </p:cNvPr>
          <p:cNvGrpSpPr/>
          <p:nvPr/>
        </p:nvGrpSpPr>
        <p:grpSpPr>
          <a:xfrm>
            <a:off x="5148809" y="3895469"/>
            <a:ext cx="1634763" cy="854093"/>
            <a:chOff x="5148809" y="3762119"/>
            <a:chExt cx="1634763" cy="854093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99CBA2B-B079-7B0E-624A-6CF35253EEE7}"/>
                </a:ext>
              </a:extLst>
            </p:cNvPr>
            <p:cNvSpPr/>
            <p:nvPr/>
          </p:nvSpPr>
          <p:spPr>
            <a:xfrm>
              <a:off x="5148809" y="3793085"/>
              <a:ext cx="609082" cy="609082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19050">
              <a:solidFill>
                <a:schemeClr val="bg1"/>
              </a:solidFill>
            </a:ln>
            <a:effectLst>
              <a:outerShdw blurRad="190500" dist="381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DE649FE-2CEC-E28E-EB6E-74258E19894D}"/>
                </a:ext>
              </a:extLst>
            </p:cNvPr>
            <p:cNvSpPr txBox="1"/>
            <p:nvPr/>
          </p:nvSpPr>
          <p:spPr>
            <a:xfrm>
              <a:off x="5762769" y="3762119"/>
              <a:ext cx="725747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XX</a:t>
              </a:r>
              <a:endParaRPr lang="zh-CN" altLang="en-US" sz="1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58D2DB7-00E6-59E3-2ADC-A7BCA4585D2C}"/>
                </a:ext>
              </a:extLst>
            </p:cNvPr>
            <p:cNvSpPr txBox="1"/>
            <p:nvPr/>
          </p:nvSpPr>
          <p:spPr>
            <a:xfrm>
              <a:off x="5776357" y="4149161"/>
              <a:ext cx="1007215" cy="46705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5000"/>
                </a:lnSpc>
                <a:defRPr sz="1200">
                  <a:solidFill>
                    <a:srgbClr val="C2C2C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</a:t>
              </a:r>
            </a:p>
          </p:txBody>
        </p:sp>
        <p:pic>
          <p:nvPicPr>
            <p:cNvPr id="3" name="图形 2">
              <a:extLst>
                <a:ext uri="{FF2B5EF4-FFF2-40B4-BE49-F238E27FC236}">
                  <a16:creationId xmlns:a16="http://schemas.microsoft.com/office/drawing/2014/main" id="{D32D32DF-1CB5-7241-6D3D-48BF545069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309350" y="3953626"/>
              <a:ext cx="288000" cy="288000"/>
            </a:xfrm>
            <a:prstGeom prst="rect">
              <a:avLst/>
            </a:prstGeom>
          </p:spPr>
        </p:pic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BAFE4747-1D17-4799-6724-4630D978FB04}"/>
              </a:ext>
            </a:extLst>
          </p:cNvPr>
          <p:cNvGrpSpPr/>
          <p:nvPr/>
        </p:nvGrpSpPr>
        <p:grpSpPr>
          <a:xfrm>
            <a:off x="3063745" y="3895469"/>
            <a:ext cx="1661815" cy="854093"/>
            <a:chOff x="3063745" y="3762119"/>
            <a:chExt cx="1661815" cy="85409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10160AB-76D8-1D35-1A96-1B9C55557356}"/>
                </a:ext>
              </a:extLst>
            </p:cNvPr>
            <p:cNvSpPr/>
            <p:nvPr/>
          </p:nvSpPr>
          <p:spPr>
            <a:xfrm>
              <a:off x="3063745" y="3793085"/>
              <a:ext cx="609082" cy="609082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19050">
              <a:solidFill>
                <a:schemeClr val="bg1"/>
              </a:solidFill>
            </a:ln>
            <a:effectLst>
              <a:outerShdw blurRad="190500" dist="381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C5F7F43-C0DF-D1A7-B4EE-97D094372D35}"/>
                </a:ext>
              </a:extLst>
            </p:cNvPr>
            <p:cNvSpPr txBox="1"/>
            <p:nvPr/>
          </p:nvSpPr>
          <p:spPr>
            <a:xfrm>
              <a:off x="3699741" y="3762119"/>
              <a:ext cx="725747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XX</a:t>
              </a:r>
              <a:endParaRPr lang="zh-CN" altLang="en-US" sz="1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55B3C9A-F9C8-772C-BD00-5397924E47B0}"/>
                </a:ext>
              </a:extLst>
            </p:cNvPr>
            <p:cNvSpPr txBox="1"/>
            <p:nvPr/>
          </p:nvSpPr>
          <p:spPr>
            <a:xfrm>
              <a:off x="3718345" y="4149161"/>
              <a:ext cx="1007215" cy="46705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5000"/>
                </a:lnSpc>
                <a:defRPr sz="1200">
                  <a:solidFill>
                    <a:srgbClr val="C2C2C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</a:t>
              </a:r>
            </a:p>
          </p:txBody>
        </p:sp>
        <p:pic>
          <p:nvPicPr>
            <p:cNvPr id="24" name="图形 23">
              <a:extLst>
                <a:ext uri="{FF2B5EF4-FFF2-40B4-BE49-F238E27FC236}">
                  <a16:creationId xmlns:a16="http://schemas.microsoft.com/office/drawing/2014/main" id="{78032F54-EFD8-8217-0945-2B8C65701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224286" y="3953626"/>
              <a:ext cx="288000" cy="288000"/>
            </a:xfrm>
            <a:prstGeom prst="rect">
              <a:avLst/>
            </a:prstGeom>
          </p:spPr>
        </p:pic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F3639B7F-4787-607D-C369-14867E9697B3}"/>
              </a:ext>
            </a:extLst>
          </p:cNvPr>
          <p:cNvGrpSpPr/>
          <p:nvPr/>
        </p:nvGrpSpPr>
        <p:grpSpPr>
          <a:xfrm>
            <a:off x="1024371" y="3895469"/>
            <a:ext cx="1616125" cy="854093"/>
            <a:chOff x="1024371" y="3762119"/>
            <a:chExt cx="1616125" cy="854093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92FE22C-8B6B-629D-06C0-DFB5BEAB69CF}"/>
                </a:ext>
              </a:extLst>
            </p:cNvPr>
            <p:cNvSpPr/>
            <p:nvPr/>
          </p:nvSpPr>
          <p:spPr>
            <a:xfrm>
              <a:off x="1024371" y="3793085"/>
              <a:ext cx="609082" cy="609082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0"/>
            </a:gradFill>
            <a:ln w="19050">
              <a:solidFill>
                <a:schemeClr val="bg1"/>
              </a:solidFill>
            </a:ln>
            <a:effectLst>
              <a:outerShdw blurRad="190500" dist="381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3FB2D01-65B5-8039-69CE-6933A68AF498}"/>
                </a:ext>
              </a:extLst>
            </p:cNvPr>
            <p:cNvSpPr txBox="1"/>
            <p:nvPr/>
          </p:nvSpPr>
          <p:spPr>
            <a:xfrm>
              <a:off x="1627324" y="3762119"/>
              <a:ext cx="995034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XX</a:t>
              </a:r>
              <a:endParaRPr lang="zh-CN" altLang="en-US" sz="11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6AB7FBD-D994-91F5-2502-B73E3B8DC4C9}"/>
                </a:ext>
              </a:extLst>
            </p:cNvPr>
            <p:cNvSpPr txBox="1"/>
            <p:nvPr/>
          </p:nvSpPr>
          <p:spPr>
            <a:xfrm>
              <a:off x="1633281" y="4149161"/>
              <a:ext cx="1007215" cy="46705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5000"/>
                </a:lnSpc>
                <a:defRPr sz="1200">
                  <a:solidFill>
                    <a:srgbClr val="C2C2C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</a:t>
              </a:r>
            </a:p>
          </p:txBody>
        </p:sp>
        <p:pic>
          <p:nvPicPr>
            <p:cNvPr id="26" name="图形 25">
              <a:extLst>
                <a:ext uri="{FF2B5EF4-FFF2-40B4-BE49-F238E27FC236}">
                  <a16:creationId xmlns:a16="http://schemas.microsoft.com/office/drawing/2014/main" id="{DF9D8682-CC75-3546-E259-B8209FEAB1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184912" y="3953626"/>
              <a:ext cx="288000" cy="28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11728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086B5B-7EE1-8DAC-E004-4E2A081F7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专业技能实力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CF896DD-C9F3-DC63-307E-473AEDA432A6}"/>
              </a:ext>
            </a:extLst>
          </p:cNvPr>
          <p:cNvGrpSpPr/>
          <p:nvPr/>
        </p:nvGrpSpPr>
        <p:grpSpPr>
          <a:xfrm>
            <a:off x="667610" y="1577657"/>
            <a:ext cx="5180965" cy="1004442"/>
            <a:chOff x="667610" y="1577657"/>
            <a:chExt cx="5180965" cy="1004442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19E0A13C-B287-7C0D-6FA6-A5EC1E0A04CB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667610" y="1577657"/>
              <a:ext cx="370840" cy="37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B95F69D0-1036-6BC4-587C-52E6FD8E469C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667610" y="1578927"/>
              <a:ext cx="370840" cy="368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F9AF5C2-56AB-514E-4DE3-554DF7EC2C98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1241015" y="2011045"/>
              <a:ext cx="4473985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在这里输入你的正文，阐述与关键词标题相关的具体内容，若字数太多酌情先删减文案，再缩小字号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CEB8AA7-6486-39B4-10F9-1917CF335F5D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1241015" y="1609189"/>
              <a:ext cx="460756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l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503F00A-FE37-9766-67FB-F7DE8F96F8A3}"/>
              </a:ext>
            </a:extLst>
          </p:cNvPr>
          <p:cNvGrpSpPr/>
          <p:nvPr/>
        </p:nvGrpSpPr>
        <p:grpSpPr>
          <a:xfrm>
            <a:off x="667610" y="3019266"/>
            <a:ext cx="5196840" cy="1010474"/>
            <a:chOff x="667610" y="3019266"/>
            <a:chExt cx="5196840" cy="1010474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110D5C7C-0409-7EF8-B3A9-4A452A1CDC0E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667610" y="3023076"/>
              <a:ext cx="370840" cy="37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FC922EA5-703A-D69F-038A-5FCDB9CADD04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67610" y="3019266"/>
              <a:ext cx="370840" cy="368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9F951A3-9960-3E7C-A855-E27E0FAB201D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1241015" y="3458686"/>
              <a:ext cx="4473985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在这里输入你的正文，阐述与关键词标题相关的具体内容，若字数太多酌情先删减文案，再缩小字号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A81C900-10D6-D0B0-AC0A-036124ACF9C9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1241015" y="3049528"/>
              <a:ext cx="462343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l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E6C2FC2-1D83-DC01-510A-FAB70C933DC2}"/>
              </a:ext>
            </a:extLst>
          </p:cNvPr>
          <p:cNvGrpSpPr/>
          <p:nvPr/>
        </p:nvGrpSpPr>
        <p:grpSpPr>
          <a:xfrm>
            <a:off x="667610" y="4466907"/>
            <a:ext cx="5181600" cy="1019999"/>
            <a:chOff x="667610" y="4466907"/>
            <a:chExt cx="5181600" cy="1019999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A3A8E762-E06F-4B65-29BA-738F664549C7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67610" y="4466907"/>
              <a:ext cx="370840" cy="37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D0952E7D-F2D5-BE88-87B3-AE5E62AE2FDF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67610" y="4469447"/>
              <a:ext cx="370840" cy="3683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B054E24-070D-9071-7FB7-502C936C594D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1241015" y="4915852"/>
              <a:ext cx="4473985" cy="5710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在这里输入你的正文，阐述与关键词标题相关的具体内容，若字数太多酌情先删减文案，再缩小字号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01B187D-FE4D-6B8E-9B8E-FAAF50DB6690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1241015" y="4499709"/>
              <a:ext cx="4608195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</a:lstStyle>
            <a:p>
              <a:pPr algn="l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15B2344D-0256-68FF-9A11-FF08978481B6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b="51385"/>
          <a:stretch/>
        </p:blipFill>
        <p:spPr>
          <a:xfrm>
            <a:off x="6369062" y="1552575"/>
            <a:ext cx="5159352" cy="3762375"/>
          </a:xfrm>
          <a:prstGeom prst="rect">
            <a:avLst/>
          </a:prstGeom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id="{96E9C037-17A5-E404-C7DB-D8360E97AD37}"/>
              </a:ext>
            </a:extLst>
          </p:cNvPr>
          <p:cNvGrpSpPr/>
          <p:nvPr/>
        </p:nvGrpSpPr>
        <p:grpSpPr>
          <a:xfrm>
            <a:off x="6021705" y="3063557"/>
            <a:ext cx="740410" cy="740410"/>
            <a:chOff x="10227" y="5369"/>
            <a:chExt cx="1166" cy="1166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AA0B9E70-396C-9667-A3A0-2EAC83E2240B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0227" y="5369"/>
              <a:ext cx="1167" cy="116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半闭框 54">
              <a:extLst>
                <a:ext uri="{FF2B5EF4-FFF2-40B4-BE49-F238E27FC236}">
                  <a16:creationId xmlns:a16="http://schemas.microsoft.com/office/drawing/2014/main" id="{57F2C3A3-36CE-3CBB-98C3-F7968DDE718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8840000">
              <a:off x="10640" y="5684"/>
              <a:ext cx="533" cy="533"/>
            </a:xfrm>
            <a:prstGeom prst="halfFram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半闭框 55">
            <a:extLst>
              <a:ext uri="{FF2B5EF4-FFF2-40B4-BE49-F238E27FC236}">
                <a16:creationId xmlns:a16="http://schemas.microsoft.com/office/drawing/2014/main" id="{B9EEED8E-B89C-AEC1-3A8B-4201EAD9B5DC}"/>
              </a:ext>
            </a:extLst>
          </p:cNvPr>
          <p:cNvSpPr/>
          <p:nvPr/>
        </p:nvSpPr>
        <p:spPr>
          <a:xfrm>
            <a:off x="6334249" y="1449070"/>
            <a:ext cx="358226" cy="358226"/>
          </a:xfrm>
          <a:prstGeom prst="halfFram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42" tIns="41971" rIns="83942" bIns="41971" rtlCol="0" anchor="ctr"/>
          <a:lstStyle/>
          <a:p>
            <a:pPr algn="ctr"/>
            <a:endParaRPr lang="zh-CN" altLang="en-US" sz="1652" dirty="0">
              <a:cs typeface="+mn-ea"/>
              <a:sym typeface="+mn-lt"/>
            </a:endParaRPr>
          </a:p>
        </p:txBody>
      </p:sp>
      <p:sp>
        <p:nvSpPr>
          <p:cNvPr id="57" name="半闭框 56">
            <a:extLst>
              <a:ext uri="{FF2B5EF4-FFF2-40B4-BE49-F238E27FC236}">
                <a16:creationId xmlns:a16="http://schemas.microsoft.com/office/drawing/2014/main" id="{84F43BDC-AA94-FAFD-C693-13C4FD30ADCB}"/>
              </a:ext>
            </a:extLst>
          </p:cNvPr>
          <p:cNvSpPr/>
          <p:nvPr/>
        </p:nvSpPr>
        <p:spPr>
          <a:xfrm rot="16200000" flipV="1">
            <a:off x="11239583" y="5084983"/>
            <a:ext cx="358226" cy="358226"/>
          </a:xfrm>
          <a:prstGeom prst="halfFram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42" tIns="41971" rIns="83942" bIns="41971" rtlCol="0" anchor="ctr"/>
          <a:lstStyle/>
          <a:p>
            <a:pPr algn="ctr"/>
            <a:endParaRPr lang="zh-CN" altLang="en-US" sz="1652" dirty="0">
              <a:cs typeface="+mn-ea"/>
              <a:sym typeface="+mn-lt"/>
            </a:endParaRPr>
          </a:p>
        </p:txBody>
      </p:sp>
      <p:sp>
        <p:nvSpPr>
          <p:cNvPr id="58" name="半闭框 57">
            <a:extLst>
              <a:ext uri="{FF2B5EF4-FFF2-40B4-BE49-F238E27FC236}">
                <a16:creationId xmlns:a16="http://schemas.microsoft.com/office/drawing/2014/main" id="{5A17918F-4F81-6292-16AB-64F296A479C7}"/>
              </a:ext>
            </a:extLst>
          </p:cNvPr>
          <p:cNvSpPr/>
          <p:nvPr/>
        </p:nvSpPr>
        <p:spPr>
          <a:xfrm flipH="1">
            <a:off x="11239583" y="1449070"/>
            <a:ext cx="358226" cy="358226"/>
          </a:xfrm>
          <a:prstGeom prst="halfFram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42" tIns="41971" rIns="83942" bIns="41971" rtlCol="0" anchor="ctr"/>
          <a:lstStyle/>
          <a:p>
            <a:pPr algn="ctr"/>
            <a:endParaRPr lang="zh-CN" altLang="en-US" sz="1652" dirty="0">
              <a:cs typeface="+mn-ea"/>
              <a:sym typeface="+mn-lt"/>
            </a:endParaRPr>
          </a:p>
        </p:txBody>
      </p:sp>
      <p:sp>
        <p:nvSpPr>
          <p:cNvPr id="59" name="半闭框 58">
            <a:extLst>
              <a:ext uri="{FF2B5EF4-FFF2-40B4-BE49-F238E27FC236}">
                <a16:creationId xmlns:a16="http://schemas.microsoft.com/office/drawing/2014/main" id="{83631D70-9BB1-FF1E-02D0-834E7F627C10}"/>
              </a:ext>
            </a:extLst>
          </p:cNvPr>
          <p:cNvSpPr/>
          <p:nvPr/>
        </p:nvSpPr>
        <p:spPr>
          <a:xfrm rot="5400000" flipH="1" flipV="1">
            <a:off x="6334249" y="5084036"/>
            <a:ext cx="358226" cy="358226"/>
          </a:xfrm>
          <a:prstGeom prst="halfFram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42" tIns="41971" rIns="83942" bIns="41971" rtlCol="0" anchor="ctr"/>
          <a:lstStyle/>
          <a:p>
            <a:pPr algn="ctr"/>
            <a:endParaRPr lang="zh-CN" altLang="en-US" sz="1652" dirty="0">
              <a:cs typeface="+mn-ea"/>
              <a:sym typeface="+mn-lt"/>
            </a:endParaRPr>
          </a:p>
        </p:txBody>
      </p: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DF005503-CA04-D96D-AD98-227F8D8FE9E3}"/>
              </a:ext>
            </a:extLst>
          </p:cNvPr>
          <p:cNvGrpSpPr/>
          <p:nvPr/>
        </p:nvGrpSpPr>
        <p:grpSpPr>
          <a:xfrm flipH="1">
            <a:off x="8827081" y="5934075"/>
            <a:ext cx="2705735" cy="509270"/>
            <a:chOff x="1564" y="1324"/>
            <a:chExt cx="4890" cy="920"/>
          </a:xfrm>
          <a:gradFill>
            <a:gsLst>
              <a:gs pos="10000">
                <a:schemeClr val="accent1"/>
              </a:gs>
              <a:gs pos="52000">
                <a:schemeClr val="accent2">
                  <a:alpha val="0"/>
                </a:schemeClr>
              </a:gs>
            </a:gsLst>
            <a:lin ang="2460000" scaled="0"/>
          </a:gradFill>
        </p:grpSpPr>
        <p:grpSp>
          <p:nvGrpSpPr>
            <p:cNvPr id="174" name="组合 173">
              <a:extLst>
                <a:ext uri="{FF2B5EF4-FFF2-40B4-BE49-F238E27FC236}">
                  <a16:creationId xmlns:a16="http://schemas.microsoft.com/office/drawing/2014/main" id="{E79821B0-3222-1BD5-1F53-12470AB206FF}"/>
                </a:ext>
              </a:extLst>
            </p:cNvPr>
            <p:cNvGrpSpPr/>
            <p:nvPr/>
          </p:nvGrpSpPr>
          <p:grpSpPr>
            <a:xfrm>
              <a:off x="1564" y="1864"/>
              <a:ext cx="4890" cy="111"/>
              <a:chOff x="1716" y="10269"/>
              <a:chExt cx="6629" cy="150"/>
            </a:xfrm>
            <a:grpFill/>
          </p:grpSpPr>
          <p:sp>
            <p:nvSpPr>
              <p:cNvPr id="238" name="椭圆 237">
                <a:extLst>
                  <a:ext uri="{FF2B5EF4-FFF2-40B4-BE49-F238E27FC236}">
                    <a16:creationId xmlns:a16="http://schemas.microsoft.com/office/drawing/2014/main" id="{CC2F0C7E-51D3-DDDB-4C0A-583A0CD2DF43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椭圆 238">
                <a:extLst>
                  <a:ext uri="{FF2B5EF4-FFF2-40B4-BE49-F238E27FC236}">
                    <a16:creationId xmlns:a16="http://schemas.microsoft.com/office/drawing/2014/main" id="{BD3D1991-8A13-087A-D8EF-01DE8FBE593D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椭圆 239">
                <a:extLst>
                  <a:ext uri="{FF2B5EF4-FFF2-40B4-BE49-F238E27FC236}">
                    <a16:creationId xmlns:a16="http://schemas.microsoft.com/office/drawing/2014/main" id="{8A18D1B7-EF69-5636-F8E2-B5DDB70B219A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" name="椭圆 240">
                <a:extLst>
                  <a:ext uri="{FF2B5EF4-FFF2-40B4-BE49-F238E27FC236}">
                    <a16:creationId xmlns:a16="http://schemas.microsoft.com/office/drawing/2014/main" id="{6DF5580A-CA05-289E-0D5D-42CEA540BD5E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" name="椭圆 241">
                <a:extLst>
                  <a:ext uri="{FF2B5EF4-FFF2-40B4-BE49-F238E27FC236}">
                    <a16:creationId xmlns:a16="http://schemas.microsoft.com/office/drawing/2014/main" id="{D7A32F79-AD55-F909-A9F5-1D3AECE37FD5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" name="椭圆 242">
                <a:extLst>
                  <a:ext uri="{FF2B5EF4-FFF2-40B4-BE49-F238E27FC236}">
                    <a16:creationId xmlns:a16="http://schemas.microsoft.com/office/drawing/2014/main" id="{A06B246D-69FC-61EF-BF48-AD3400AD0238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椭圆 243">
                <a:extLst>
                  <a:ext uri="{FF2B5EF4-FFF2-40B4-BE49-F238E27FC236}">
                    <a16:creationId xmlns:a16="http://schemas.microsoft.com/office/drawing/2014/main" id="{F5CF3A5C-DCDD-A7DA-87B9-E2C26E524763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椭圆 244">
                <a:extLst>
                  <a:ext uri="{FF2B5EF4-FFF2-40B4-BE49-F238E27FC236}">
                    <a16:creationId xmlns:a16="http://schemas.microsoft.com/office/drawing/2014/main" id="{6B77FCA8-FD3F-C007-887B-28BF75FFE503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" name="椭圆 245">
                <a:extLst>
                  <a:ext uri="{FF2B5EF4-FFF2-40B4-BE49-F238E27FC236}">
                    <a16:creationId xmlns:a16="http://schemas.microsoft.com/office/drawing/2014/main" id="{AD23BCEE-B7F0-77A3-75A9-1C6510DB0283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" name="椭圆 246">
                <a:extLst>
                  <a:ext uri="{FF2B5EF4-FFF2-40B4-BE49-F238E27FC236}">
                    <a16:creationId xmlns:a16="http://schemas.microsoft.com/office/drawing/2014/main" id="{21205FA2-CC6F-A2FE-C34F-35004E687093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" name="椭圆 247">
                <a:extLst>
                  <a:ext uri="{FF2B5EF4-FFF2-40B4-BE49-F238E27FC236}">
                    <a16:creationId xmlns:a16="http://schemas.microsoft.com/office/drawing/2014/main" id="{2C4A613E-8529-9435-F0FB-51A8D1CFCC76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" name="椭圆 248">
                <a:extLst>
                  <a:ext uri="{FF2B5EF4-FFF2-40B4-BE49-F238E27FC236}">
                    <a16:creationId xmlns:a16="http://schemas.microsoft.com/office/drawing/2014/main" id="{BE46E1E6-5EA8-9A70-8C8B-35B40E1DA616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椭圆 249">
                <a:extLst>
                  <a:ext uri="{FF2B5EF4-FFF2-40B4-BE49-F238E27FC236}">
                    <a16:creationId xmlns:a16="http://schemas.microsoft.com/office/drawing/2014/main" id="{7517802C-01D2-71BC-0AE1-DDFB30CE6163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椭圆 250">
                <a:extLst>
                  <a:ext uri="{FF2B5EF4-FFF2-40B4-BE49-F238E27FC236}">
                    <a16:creationId xmlns:a16="http://schemas.microsoft.com/office/drawing/2014/main" id="{2DF18692-F3DB-4293-5126-22BD981ADE9C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" name="椭圆 251">
                <a:extLst>
                  <a:ext uri="{FF2B5EF4-FFF2-40B4-BE49-F238E27FC236}">
                    <a16:creationId xmlns:a16="http://schemas.microsoft.com/office/drawing/2014/main" id="{10C6B4F3-E251-128E-9143-AB70103E7055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" name="椭圆 252">
                <a:extLst>
                  <a:ext uri="{FF2B5EF4-FFF2-40B4-BE49-F238E27FC236}">
                    <a16:creationId xmlns:a16="http://schemas.microsoft.com/office/drawing/2014/main" id="{563674A8-DB49-2A4D-25C3-7DC3AC284702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椭圆 253">
                <a:extLst>
                  <a:ext uri="{FF2B5EF4-FFF2-40B4-BE49-F238E27FC236}">
                    <a16:creationId xmlns:a16="http://schemas.microsoft.com/office/drawing/2014/main" id="{A76097C5-9C82-4755-CBC5-06525580A324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" name="椭圆 254">
                <a:extLst>
                  <a:ext uri="{FF2B5EF4-FFF2-40B4-BE49-F238E27FC236}">
                    <a16:creationId xmlns:a16="http://schemas.microsoft.com/office/drawing/2014/main" id="{E6BE77CC-D9BC-BECC-B306-C3C7BE82CF6F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" name="椭圆 255">
                <a:extLst>
                  <a:ext uri="{FF2B5EF4-FFF2-40B4-BE49-F238E27FC236}">
                    <a16:creationId xmlns:a16="http://schemas.microsoft.com/office/drawing/2014/main" id="{8346CBB4-4593-ED38-D57C-FD18E6AC67C5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" name="椭圆 256">
                <a:extLst>
                  <a:ext uri="{FF2B5EF4-FFF2-40B4-BE49-F238E27FC236}">
                    <a16:creationId xmlns:a16="http://schemas.microsoft.com/office/drawing/2014/main" id="{6FF307E8-A43B-13B6-9B88-3049176EBD32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75" name="组合 174">
              <a:extLst>
                <a:ext uri="{FF2B5EF4-FFF2-40B4-BE49-F238E27FC236}">
                  <a16:creationId xmlns:a16="http://schemas.microsoft.com/office/drawing/2014/main" id="{672FB046-E898-E51B-4FA2-D86B98B20566}"/>
                </a:ext>
              </a:extLst>
            </p:cNvPr>
            <p:cNvGrpSpPr/>
            <p:nvPr/>
          </p:nvGrpSpPr>
          <p:grpSpPr>
            <a:xfrm>
              <a:off x="1564" y="1594"/>
              <a:ext cx="4890" cy="111"/>
              <a:chOff x="1716" y="10269"/>
              <a:chExt cx="6629" cy="150"/>
            </a:xfrm>
            <a:grpFill/>
          </p:grpSpPr>
          <p:sp>
            <p:nvSpPr>
              <p:cNvPr id="218" name="椭圆 217">
                <a:extLst>
                  <a:ext uri="{FF2B5EF4-FFF2-40B4-BE49-F238E27FC236}">
                    <a16:creationId xmlns:a16="http://schemas.microsoft.com/office/drawing/2014/main" id="{63C36F22-335E-D244-C41C-EFAA6F60333C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" name="椭圆 218">
                <a:extLst>
                  <a:ext uri="{FF2B5EF4-FFF2-40B4-BE49-F238E27FC236}">
                    <a16:creationId xmlns:a16="http://schemas.microsoft.com/office/drawing/2014/main" id="{4AE72854-2AFD-0829-FD3C-B111D2AE7EAD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椭圆 219">
                <a:extLst>
                  <a:ext uri="{FF2B5EF4-FFF2-40B4-BE49-F238E27FC236}">
                    <a16:creationId xmlns:a16="http://schemas.microsoft.com/office/drawing/2014/main" id="{0E2692E5-AD7B-548D-87C8-0974588C2913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" name="椭圆 220">
                <a:extLst>
                  <a:ext uri="{FF2B5EF4-FFF2-40B4-BE49-F238E27FC236}">
                    <a16:creationId xmlns:a16="http://schemas.microsoft.com/office/drawing/2014/main" id="{2DF11A22-BCD5-BD14-066F-6209B0678F7F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" name="椭圆 221">
                <a:extLst>
                  <a:ext uri="{FF2B5EF4-FFF2-40B4-BE49-F238E27FC236}">
                    <a16:creationId xmlns:a16="http://schemas.microsoft.com/office/drawing/2014/main" id="{A8DBE247-628A-8529-9C53-ECD20AC4A497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" name="椭圆 222">
                <a:extLst>
                  <a:ext uri="{FF2B5EF4-FFF2-40B4-BE49-F238E27FC236}">
                    <a16:creationId xmlns:a16="http://schemas.microsoft.com/office/drawing/2014/main" id="{7030C00C-874A-472B-ACCA-C34136065121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椭圆 223">
                <a:extLst>
                  <a:ext uri="{FF2B5EF4-FFF2-40B4-BE49-F238E27FC236}">
                    <a16:creationId xmlns:a16="http://schemas.microsoft.com/office/drawing/2014/main" id="{2B69D49A-F9F3-E4D6-4FC0-D972C76FA100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椭圆 224">
                <a:extLst>
                  <a:ext uri="{FF2B5EF4-FFF2-40B4-BE49-F238E27FC236}">
                    <a16:creationId xmlns:a16="http://schemas.microsoft.com/office/drawing/2014/main" id="{07947398-1EA5-C75D-A338-5C07F8A9B6F2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" name="椭圆 225">
                <a:extLst>
                  <a:ext uri="{FF2B5EF4-FFF2-40B4-BE49-F238E27FC236}">
                    <a16:creationId xmlns:a16="http://schemas.microsoft.com/office/drawing/2014/main" id="{CEB1FEF6-0FCD-21D1-9F4F-8553574ACDB9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" name="椭圆 226">
                <a:extLst>
                  <a:ext uri="{FF2B5EF4-FFF2-40B4-BE49-F238E27FC236}">
                    <a16:creationId xmlns:a16="http://schemas.microsoft.com/office/drawing/2014/main" id="{2BC2F42B-113D-508E-2C74-EBBDBB40E0A8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椭圆 227">
                <a:extLst>
                  <a:ext uri="{FF2B5EF4-FFF2-40B4-BE49-F238E27FC236}">
                    <a16:creationId xmlns:a16="http://schemas.microsoft.com/office/drawing/2014/main" id="{4C1ED3F8-000E-2CB6-52EF-9E07A52086DE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" name="椭圆 228">
                <a:extLst>
                  <a:ext uri="{FF2B5EF4-FFF2-40B4-BE49-F238E27FC236}">
                    <a16:creationId xmlns:a16="http://schemas.microsoft.com/office/drawing/2014/main" id="{4FA9B490-B5BD-E321-121F-F1479AD53922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" name="椭圆 229">
                <a:extLst>
                  <a:ext uri="{FF2B5EF4-FFF2-40B4-BE49-F238E27FC236}">
                    <a16:creationId xmlns:a16="http://schemas.microsoft.com/office/drawing/2014/main" id="{55F7FD21-BF9F-70FA-EFDF-919527BF79D2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" name="椭圆 230">
                <a:extLst>
                  <a:ext uri="{FF2B5EF4-FFF2-40B4-BE49-F238E27FC236}">
                    <a16:creationId xmlns:a16="http://schemas.microsoft.com/office/drawing/2014/main" id="{94CFDAF0-150D-8105-8C27-42A607FC4C3A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" name="椭圆 231">
                <a:extLst>
                  <a:ext uri="{FF2B5EF4-FFF2-40B4-BE49-F238E27FC236}">
                    <a16:creationId xmlns:a16="http://schemas.microsoft.com/office/drawing/2014/main" id="{87A12C12-DCAB-5E22-06C1-8FD05BDC4E3A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" name="椭圆 232">
                <a:extLst>
                  <a:ext uri="{FF2B5EF4-FFF2-40B4-BE49-F238E27FC236}">
                    <a16:creationId xmlns:a16="http://schemas.microsoft.com/office/drawing/2014/main" id="{F3D32151-E134-9920-7A48-85396B04231E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" name="椭圆 233">
                <a:extLst>
                  <a:ext uri="{FF2B5EF4-FFF2-40B4-BE49-F238E27FC236}">
                    <a16:creationId xmlns:a16="http://schemas.microsoft.com/office/drawing/2014/main" id="{73C41EFF-072E-462A-0072-BDD9B0043A65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椭圆 234">
                <a:extLst>
                  <a:ext uri="{FF2B5EF4-FFF2-40B4-BE49-F238E27FC236}">
                    <a16:creationId xmlns:a16="http://schemas.microsoft.com/office/drawing/2014/main" id="{6FE78461-BF28-8653-B802-EB86EC0CDDDA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椭圆 235">
                <a:extLst>
                  <a:ext uri="{FF2B5EF4-FFF2-40B4-BE49-F238E27FC236}">
                    <a16:creationId xmlns:a16="http://schemas.microsoft.com/office/drawing/2014/main" id="{B34FDA93-6D5E-316D-A1E5-1E63A5896313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椭圆 236">
                <a:extLst>
                  <a:ext uri="{FF2B5EF4-FFF2-40B4-BE49-F238E27FC236}">
                    <a16:creationId xmlns:a16="http://schemas.microsoft.com/office/drawing/2014/main" id="{50874521-2357-B006-FCB6-F6B2698B65DB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76" name="组合 175">
              <a:extLst>
                <a:ext uri="{FF2B5EF4-FFF2-40B4-BE49-F238E27FC236}">
                  <a16:creationId xmlns:a16="http://schemas.microsoft.com/office/drawing/2014/main" id="{E29445A4-498F-4BA5-C31F-C5B76903065D}"/>
                </a:ext>
              </a:extLst>
            </p:cNvPr>
            <p:cNvGrpSpPr/>
            <p:nvPr/>
          </p:nvGrpSpPr>
          <p:grpSpPr>
            <a:xfrm>
              <a:off x="1564" y="1324"/>
              <a:ext cx="4890" cy="111"/>
              <a:chOff x="1716" y="10269"/>
              <a:chExt cx="6629" cy="150"/>
            </a:xfrm>
            <a:grpFill/>
          </p:grpSpPr>
          <p:sp>
            <p:nvSpPr>
              <p:cNvPr id="198" name="椭圆 197">
                <a:extLst>
                  <a:ext uri="{FF2B5EF4-FFF2-40B4-BE49-F238E27FC236}">
                    <a16:creationId xmlns:a16="http://schemas.microsoft.com/office/drawing/2014/main" id="{48570271-47B8-496F-CBDD-B74828419CEC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椭圆 198">
                <a:extLst>
                  <a:ext uri="{FF2B5EF4-FFF2-40B4-BE49-F238E27FC236}">
                    <a16:creationId xmlns:a16="http://schemas.microsoft.com/office/drawing/2014/main" id="{98B0ADA1-EFEC-92EE-BD49-4933BC5C90B6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6E9F2075-FBFF-4632-068A-6D0F5A0D84A0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AEE170DF-3E56-AE0F-C9E0-26C52C61B6A7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F6B2FDAB-2FF0-08B2-07B2-575B3D16FEEF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id="{7341CF41-D49A-8C52-64F4-DC833C48AA40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50326426-AD66-B6AF-397E-54DCFECD84BD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33D82F8A-6DB1-0458-82FB-E2FD7E5D55DC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385C23C7-70D6-193D-BB9F-4664627A7158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69C75EA3-70A9-31C5-1FBD-A950A0C4A99C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椭圆 207">
                <a:extLst>
                  <a:ext uri="{FF2B5EF4-FFF2-40B4-BE49-F238E27FC236}">
                    <a16:creationId xmlns:a16="http://schemas.microsoft.com/office/drawing/2014/main" id="{2F3E12B6-8153-C931-3D6E-2209A6926190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" name="椭圆 208">
                <a:extLst>
                  <a:ext uri="{FF2B5EF4-FFF2-40B4-BE49-F238E27FC236}">
                    <a16:creationId xmlns:a16="http://schemas.microsoft.com/office/drawing/2014/main" id="{51F1C38E-E4C5-9ECD-50A6-927BA9C8AEBA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" name="椭圆 209">
                <a:extLst>
                  <a:ext uri="{FF2B5EF4-FFF2-40B4-BE49-F238E27FC236}">
                    <a16:creationId xmlns:a16="http://schemas.microsoft.com/office/drawing/2014/main" id="{C971ACEB-FB72-AC42-793C-B1D0807DA2FD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" name="椭圆 210">
                <a:extLst>
                  <a:ext uri="{FF2B5EF4-FFF2-40B4-BE49-F238E27FC236}">
                    <a16:creationId xmlns:a16="http://schemas.microsoft.com/office/drawing/2014/main" id="{F74713F8-7619-AC4E-C8AC-79E753F753EA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" name="椭圆 211">
                <a:extLst>
                  <a:ext uri="{FF2B5EF4-FFF2-40B4-BE49-F238E27FC236}">
                    <a16:creationId xmlns:a16="http://schemas.microsoft.com/office/drawing/2014/main" id="{1E282BF6-623B-6F7D-4296-9CDB314752D9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椭圆 212">
                <a:extLst>
                  <a:ext uri="{FF2B5EF4-FFF2-40B4-BE49-F238E27FC236}">
                    <a16:creationId xmlns:a16="http://schemas.microsoft.com/office/drawing/2014/main" id="{99D1E5B9-7088-E9F1-10B8-FEFEAF7583E2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椭圆 213">
                <a:extLst>
                  <a:ext uri="{FF2B5EF4-FFF2-40B4-BE49-F238E27FC236}">
                    <a16:creationId xmlns:a16="http://schemas.microsoft.com/office/drawing/2014/main" id="{CBDD8587-181B-2BE3-1EA7-60E1A7B2D9B6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椭圆 214">
                <a:extLst>
                  <a:ext uri="{FF2B5EF4-FFF2-40B4-BE49-F238E27FC236}">
                    <a16:creationId xmlns:a16="http://schemas.microsoft.com/office/drawing/2014/main" id="{75E9207B-05C1-2191-EE0C-502F9DC5F19F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椭圆 215">
                <a:extLst>
                  <a:ext uri="{FF2B5EF4-FFF2-40B4-BE49-F238E27FC236}">
                    <a16:creationId xmlns:a16="http://schemas.microsoft.com/office/drawing/2014/main" id="{436CB507-89F8-44B9-69D3-908ECAEFEF01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" name="椭圆 216">
                <a:extLst>
                  <a:ext uri="{FF2B5EF4-FFF2-40B4-BE49-F238E27FC236}">
                    <a16:creationId xmlns:a16="http://schemas.microsoft.com/office/drawing/2014/main" id="{CE60A810-CF9B-B6D6-3103-F7D81535DC65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id="{6AE7FB64-CAF6-6AE0-8312-956C4448B088}"/>
                </a:ext>
              </a:extLst>
            </p:cNvPr>
            <p:cNvGrpSpPr/>
            <p:nvPr/>
          </p:nvGrpSpPr>
          <p:grpSpPr>
            <a:xfrm>
              <a:off x="1564" y="2134"/>
              <a:ext cx="4890" cy="111"/>
              <a:chOff x="1716" y="10269"/>
              <a:chExt cx="6629" cy="150"/>
            </a:xfrm>
            <a:grpFill/>
          </p:grpSpPr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235A06EE-A49E-18ED-B8D1-BA48254D682F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3D1C7798-77DF-7E8A-3387-6C02AD60F295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E7E144B0-8A2C-7EAF-A751-4560F0411037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93B0A561-5041-309F-DBF5-DEFAD12B633F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EBF64C00-3C4A-92EB-C71D-E8FF36CD2631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C7138B21-E765-2C24-63E2-A0ADCC8F51D2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88D77643-CEE0-4B9A-3282-69572B7FE807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11AF5927-A04C-22C8-5079-1A182795716E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83FD451E-851D-226D-081A-9F0DC03E834F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BC76D56A-7462-8224-A032-918850462747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id="{10812FC6-8AB6-4D2F-6597-5B551F6860C4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id="{78820715-03C4-1758-5E67-7F72647B7FEA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7A39008A-E899-D4B7-2892-F7051CE57ABB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773C42A5-FC8F-4271-5FFA-89B601AC2208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9417CBA9-1476-5D0C-D184-17979A111A4B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32EC8596-0FD0-A44D-93B2-7E75A45B1B07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42357C10-083B-690E-0A41-34EDCEAC69E3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074548FF-C17D-409D-B763-3E7EB7C07FA3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椭圆 195">
                <a:extLst>
                  <a:ext uri="{FF2B5EF4-FFF2-40B4-BE49-F238E27FC236}">
                    <a16:creationId xmlns:a16="http://schemas.microsoft.com/office/drawing/2014/main" id="{CC78D7FC-6DCF-04DC-2D50-E3B49DBE0DBB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椭圆 196">
                <a:extLst>
                  <a:ext uri="{FF2B5EF4-FFF2-40B4-BE49-F238E27FC236}">
                    <a16:creationId xmlns:a16="http://schemas.microsoft.com/office/drawing/2014/main" id="{84219E88-D39C-7159-63D5-5F09EA7D5510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755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7D510C-A204-0A99-206B-BD9DBEF2E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管理水平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613A4C3-ECDE-1A7B-A760-B90E5CA054D5}"/>
              </a:ext>
            </a:extLst>
          </p:cNvPr>
          <p:cNvGrpSpPr/>
          <p:nvPr/>
        </p:nvGrpSpPr>
        <p:grpSpPr>
          <a:xfrm>
            <a:off x="988695" y="1536814"/>
            <a:ext cx="2393950" cy="3845446"/>
            <a:chOff x="988695" y="1327264"/>
            <a:chExt cx="2393950" cy="384544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2FBACE3-B46D-9FE8-217B-7C3FC033178C}"/>
                </a:ext>
              </a:extLst>
            </p:cNvPr>
            <p:cNvSpPr txBox="1"/>
            <p:nvPr/>
          </p:nvSpPr>
          <p:spPr>
            <a:xfrm>
              <a:off x="1557021" y="1327264"/>
              <a:ext cx="12572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gradFill flip="none" rotWithShape="1">
                    <a:gsLst>
                      <a:gs pos="100000">
                        <a:schemeClr val="accent2">
                          <a:alpha val="0"/>
                        </a:schemeClr>
                      </a:gs>
                      <a:gs pos="36000">
                        <a:schemeClr val="accent1">
                          <a:alpha val="80000"/>
                        </a:scheme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01</a:t>
              </a:r>
              <a:endParaRPr lang="zh-CN" altLang="en-US" sz="5400" b="1" dirty="0">
                <a:gradFill flip="none" rotWithShape="1">
                  <a:gsLst>
                    <a:gs pos="100000">
                      <a:schemeClr val="accent2">
                        <a:alpha val="0"/>
                      </a:schemeClr>
                    </a:gs>
                    <a:gs pos="36000">
                      <a:schemeClr val="accent1">
                        <a:alpha val="8000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21" name="矩形: 圆顶角 20">
              <a:extLst>
                <a:ext uri="{FF2B5EF4-FFF2-40B4-BE49-F238E27FC236}">
                  <a16:creationId xmlns:a16="http://schemas.microsoft.com/office/drawing/2014/main" id="{CC6190C3-4478-552B-9002-22B624E960C3}"/>
                </a:ext>
              </a:extLst>
            </p:cNvPr>
            <p:cNvSpPr/>
            <p:nvPr/>
          </p:nvSpPr>
          <p:spPr>
            <a:xfrm flipV="1">
              <a:off x="988695" y="2486660"/>
              <a:ext cx="2393950" cy="2686050"/>
            </a:xfrm>
            <a:prstGeom prst="round2SameRect">
              <a:avLst>
                <a:gd name="adj1" fmla="val 5000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F449FD53-6BE6-9201-6265-69FEDF6B00FC}"/>
                </a:ext>
              </a:extLst>
            </p:cNvPr>
            <p:cNvSpPr/>
            <p:nvPr/>
          </p:nvSpPr>
          <p:spPr>
            <a:xfrm>
              <a:off x="988695" y="1943735"/>
              <a:ext cx="2393950" cy="6096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6CDBDB8-9742-6B98-AB9A-49321C957842}"/>
                </a:ext>
              </a:extLst>
            </p:cNvPr>
            <p:cNvSpPr txBox="1"/>
            <p:nvPr/>
          </p:nvSpPr>
          <p:spPr>
            <a:xfrm>
              <a:off x="1179195" y="2952750"/>
              <a:ext cx="2012950" cy="1549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20000"/>
                </a:lnSpc>
              </a:pPr>
              <a:r>
                <a:rPr lang="zh-CN" altLang="en-US" sz="160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7059BC2-BAFB-ACDB-7C13-FEBA51AC5460}"/>
              </a:ext>
            </a:extLst>
          </p:cNvPr>
          <p:cNvGrpSpPr/>
          <p:nvPr/>
        </p:nvGrpSpPr>
        <p:grpSpPr>
          <a:xfrm>
            <a:off x="3604895" y="1536814"/>
            <a:ext cx="2393950" cy="3845446"/>
            <a:chOff x="3604895" y="1327264"/>
            <a:chExt cx="2393950" cy="3845446"/>
          </a:xfrm>
        </p:grpSpPr>
        <p:sp>
          <p:nvSpPr>
            <p:cNvPr id="25" name="矩形: 圆顶角 24">
              <a:extLst>
                <a:ext uri="{FF2B5EF4-FFF2-40B4-BE49-F238E27FC236}">
                  <a16:creationId xmlns:a16="http://schemas.microsoft.com/office/drawing/2014/main" id="{4F766E89-BC25-F17D-7DA2-9572BCC964FD}"/>
                </a:ext>
              </a:extLst>
            </p:cNvPr>
            <p:cNvSpPr/>
            <p:nvPr/>
          </p:nvSpPr>
          <p:spPr>
            <a:xfrm flipV="1">
              <a:off x="3604895" y="2486660"/>
              <a:ext cx="2393950" cy="2686050"/>
            </a:xfrm>
            <a:prstGeom prst="round2SameRect">
              <a:avLst>
                <a:gd name="adj1" fmla="val 5000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D752C754-7209-01AE-3994-EDAF055FAD9A}"/>
                </a:ext>
              </a:extLst>
            </p:cNvPr>
            <p:cNvSpPr/>
            <p:nvPr/>
          </p:nvSpPr>
          <p:spPr>
            <a:xfrm>
              <a:off x="3604895" y="1943735"/>
              <a:ext cx="2393950" cy="6096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D0DC15E-6123-96A4-96F9-5A27AE9E99D0}"/>
                </a:ext>
              </a:extLst>
            </p:cNvPr>
            <p:cNvSpPr txBox="1"/>
            <p:nvPr/>
          </p:nvSpPr>
          <p:spPr>
            <a:xfrm>
              <a:off x="3795395" y="2952750"/>
              <a:ext cx="2012950" cy="1549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20000"/>
                </a:lnSpc>
              </a:pPr>
              <a:r>
                <a:rPr lang="zh-CN" altLang="en-US" sz="160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4FE7E05-7616-72B7-87C9-25846ECC17CF}"/>
                </a:ext>
              </a:extLst>
            </p:cNvPr>
            <p:cNvSpPr txBox="1"/>
            <p:nvPr/>
          </p:nvSpPr>
          <p:spPr>
            <a:xfrm>
              <a:off x="4173221" y="1327264"/>
              <a:ext cx="12572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gradFill flip="none" rotWithShape="1">
                    <a:gsLst>
                      <a:gs pos="100000">
                        <a:schemeClr val="accent2">
                          <a:alpha val="0"/>
                        </a:schemeClr>
                      </a:gs>
                      <a:gs pos="36000">
                        <a:schemeClr val="accent1">
                          <a:alpha val="80000"/>
                        </a:scheme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02</a:t>
              </a:r>
              <a:endParaRPr lang="zh-CN" altLang="en-US" sz="5400" b="1" dirty="0">
                <a:gradFill flip="none" rotWithShape="1">
                  <a:gsLst>
                    <a:gs pos="100000">
                      <a:schemeClr val="accent2">
                        <a:alpha val="0"/>
                      </a:schemeClr>
                    </a:gs>
                    <a:gs pos="36000">
                      <a:schemeClr val="accent1">
                        <a:alpha val="8000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292A47C-9E89-E4CD-79BF-6C1954BF4569}"/>
              </a:ext>
            </a:extLst>
          </p:cNvPr>
          <p:cNvGrpSpPr/>
          <p:nvPr/>
        </p:nvGrpSpPr>
        <p:grpSpPr>
          <a:xfrm>
            <a:off x="6221095" y="1536814"/>
            <a:ext cx="2393950" cy="3845446"/>
            <a:chOff x="6221095" y="1327264"/>
            <a:chExt cx="2393950" cy="3845446"/>
          </a:xfrm>
        </p:grpSpPr>
        <p:sp>
          <p:nvSpPr>
            <p:cNvPr id="29" name="矩形: 圆顶角 28">
              <a:extLst>
                <a:ext uri="{FF2B5EF4-FFF2-40B4-BE49-F238E27FC236}">
                  <a16:creationId xmlns:a16="http://schemas.microsoft.com/office/drawing/2014/main" id="{CCDC72F1-4752-7D38-9105-30CCB217CBD8}"/>
                </a:ext>
              </a:extLst>
            </p:cNvPr>
            <p:cNvSpPr/>
            <p:nvPr/>
          </p:nvSpPr>
          <p:spPr>
            <a:xfrm flipV="1">
              <a:off x="6221095" y="2486660"/>
              <a:ext cx="2393950" cy="2686050"/>
            </a:xfrm>
            <a:prstGeom prst="round2SameRect">
              <a:avLst>
                <a:gd name="adj1" fmla="val 5000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D672517-B702-5E83-1664-ACB4CF12FC02}"/>
                </a:ext>
              </a:extLst>
            </p:cNvPr>
            <p:cNvSpPr/>
            <p:nvPr/>
          </p:nvSpPr>
          <p:spPr>
            <a:xfrm>
              <a:off x="6221095" y="1943735"/>
              <a:ext cx="2393950" cy="6096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B53E949-E1F1-F3A0-837D-6553A4CCE679}"/>
                </a:ext>
              </a:extLst>
            </p:cNvPr>
            <p:cNvSpPr txBox="1"/>
            <p:nvPr/>
          </p:nvSpPr>
          <p:spPr>
            <a:xfrm>
              <a:off x="6411595" y="2952750"/>
              <a:ext cx="2012950" cy="1549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20000"/>
                </a:lnSpc>
              </a:pPr>
              <a:r>
                <a:rPr lang="zh-CN" altLang="en-US" sz="160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BB523BC-FAF7-5819-02F5-BF9F561AC87A}"/>
                </a:ext>
              </a:extLst>
            </p:cNvPr>
            <p:cNvSpPr txBox="1"/>
            <p:nvPr/>
          </p:nvSpPr>
          <p:spPr>
            <a:xfrm>
              <a:off x="6789421" y="1327264"/>
              <a:ext cx="12572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gradFill flip="none" rotWithShape="1">
                    <a:gsLst>
                      <a:gs pos="100000">
                        <a:schemeClr val="accent2">
                          <a:alpha val="0"/>
                        </a:schemeClr>
                      </a:gs>
                      <a:gs pos="36000">
                        <a:schemeClr val="accent1">
                          <a:alpha val="80000"/>
                        </a:scheme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03</a:t>
              </a:r>
              <a:endParaRPr lang="zh-CN" altLang="en-US" sz="5400" b="1" dirty="0">
                <a:gradFill flip="none" rotWithShape="1">
                  <a:gsLst>
                    <a:gs pos="100000">
                      <a:schemeClr val="accent2">
                        <a:alpha val="0"/>
                      </a:schemeClr>
                    </a:gs>
                    <a:gs pos="36000">
                      <a:schemeClr val="accent1">
                        <a:alpha val="8000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2F6C24A-8B4C-C26F-8235-A1E7107C48F5}"/>
              </a:ext>
            </a:extLst>
          </p:cNvPr>
          <p:cNvGrpSpPr/>
          <p:nvPr/>
        </p:nvGrpSpPr>
        <p:grpSpPr>
          <a:xfrm>
            <a:off x="8837295" y="1536814"/>
            <a:ext cx="2393950" cy="3845446"/>
            <a:chOff x="8837295" y="1327264"/>
            <a:chExt cx="2393950" cy="3845446"/>
          </a:xfrm>
        </p:grpSpPr>
        <p:sp>
          <p:nvSpPr>
            <p:cNvPr id="33" name="矩形: 圆顶角 32">
              <a:extLst>
                <a:ext uri="{FF2B5EF4-FFF2-40B4-BE49-F238E27FC236}">
                  <a16:creationId xmlns:a16="http://schemas.microsoft.com/office/drawing/2014/main" id="{0B1AFFC4-6F2C-B0CF-7EBE-D9194D8DB666}"/>
                </a:ext>
              </a:extLst>
            </p:cNvPr>
            <p:cNvSpPr/>
            <p:nvPr/>
          </p:nvSpPr>
          <p:spPr>
            <a:xfrm flipV="1">
              <a:off x="8837295" y="2486660"/>
              <a:ext cx="2393950" cy="2686050"/>
            </a:xfrm>
            <a:prstGeom prst="round2SameRect">
              <a:avLst>
                <a:gd name="adj1" fmla="val 5000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EBB5BB91-9242-5D29-2D6D-D54D78C7E4AC}"/>
                </a:ext>
              </a:extLst>
            </p:cNvPr>
            <p:cNvSpPr/>
            <p:nvPr/>
          </p:nvSpPr>
          <p:spPr>
            <a:xfrm>
              <a:off x="8837295" y="1943735"/>
              <a:ext cx="2393950" cy="6096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E9501D0-A961-EFD6-6230-40124CDF4E9E}"/>
                </a:ext>
              </a:extLst>
            </p:cNvPr>
            <p:cNvSpPr txBox="1"/>
            <p:nvPr/>
          </p:nvSpPr>
          <p:spPr>
            <a:xfrm>
              <a:off x="9027795" y="2952750"/>
              <a:ext cx="2012950" cy="1549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20000"/>
                </a:lnSpc>
              </a:pPr>
              <a:r>
                <a:rPr lang="zh-CN" altLang="en-US" sz="160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C1FA964-8FEA-A0C4-85D5-13AC0DD3AA6C}"/>
                </a:ext>
              </a:extLst>
            </p:cNvPr>
            <p:cNvSpPr txBox="1"/>
            <p:nvPr/>
          </p:nvSpPr>
          <p:spPr>
            <a:xfrm>
              <a:off x="9405621" y="1327264"/>
              <a:ext cx="12572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gradFill flip="none" rotWithShape="1">
                    <a:gsLst>
                      <a:gs pos="100000">
                        <a:schemeClr val="accent2">
                          <a:alpha val="0"/>
                        </a:schemeClr>
                      </a:gs>
                      <a:gs pos="36000">
                        <a:schemeClr val="accent1">
                          <a:alpha val="80000"/>
                        </a:schemeClr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04</a:t>
              </a:r>
              <a:endParaRPr lang="zh-CN" altLang="en-US" sz="5400" b="1" dirty="0">
                <a:gradFill flip="none" rotWithShape="1">
                  <a:gsLst>
                    <a:gs pos="100000">
                      <a:schemeClr val="accent2">
                        <a:alpha val="0"/>
                      </a:schemeClr>
                    </a:gs>
                    <a:gs pos="36000">
                      <a:schemeClr val="accent1">
                        <a:alpha val="80000"/>
                      </a:schemeClr>
                    </a:gs>
                  </a:gsLst>
                  <a:lin ang="5400000" scaled="1"/>
                  <a:tileRect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B2C8275F-F68D-1285-DB8E-65C82A9AB3B2}"/>
              </a:ext>
            </a:extLst>
          </p:cNvPr>
          <p:cNvGrpSpPr/>
          <p:nvPr/>
        </p:nvGrpSpPr>
        <p:grpSpPr>
          <a:xfrm flipH="1">
            <a:off x="8827081" y="5934075"/>
            <a:ext cx="2705735" cy="509270"/>
            <a:chOff x="1564" y="1324"/>
            <a:chExt cx="4890" cy="920"/>
          </a:xfrm>
          <a:gradFill>
            <a:gsLst>
              <a:gs pos="10000">
                <a:schemeClr val="accent1"/>
              </a:gs>
              <a:gs pos="52000">
                <a:schemeClr val="accent2">
                  <a:alpha val="0"/>
                </a:schemeClr>
              </a:gs>
            </a:gsLst>
            <a:lin ang="2460000" scaled="0"/>
          </a:gradFill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FAB9C15C-255F-F091-A9A8-A318E0C929F6}"/>
                </a:ext>
              </a:extLst>
            </p:cNvPr>
            <p:cNvGrpSpPr/>
            <p:nvPr/>
          </p:nvGrpSpPr>
          <p:grpSpPr>
            <a:xfrm>
              <a:off x="1564" y="1864"/>
              <a:ext cx="4890" cy="111"/>
              <a:chOff x="1716" y="10269"/>
              <a:chExt cx="6629" cy="150"/>
            </a:xfrm>
            <a:grpFill/>
          </p:grpSpPr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516C59A7-B8F0-9C1E-FCE6-B699465B8EB6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912A6ADC-5B26-2B9D-38D9-C83E846E0E75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0A906945-CF7C-887E-4D72-1F0C46800D2E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5A10B7A9-025F-247D-F4F5-D57AF2D71880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9FA318DA-631D-88DF-9A09-83690A12DB4F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B717EDCE-4CDD-66AE-3705-3E263B0F0AE0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92299FE7-6B93-7EF9-E6AF-14A785D71937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C93F708C-ECB7-41E8-95E3-2BFD06D4854B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E4E20A9E-293D-F643-429B-53571E36DC0C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644E4D93-9232-3191-259F-9FDA4D574722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59564A41-7695-1268-C8E4-49B41FC963A0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1996431A-6747-ECB1-9741-8DB95B11B992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82B71A2D-E89E-7648-6171-4332DB75E4B8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A25FBFD6-ED90-C197-0727-2816498B8783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ED98CB19-5CEA-652A-0B7D-D473986C41FE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B6DA5AFE-C481-529A-BD1F-94B54450E353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E919120A-107B-0DB0-46BF-EE657FB6EE81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C4A2334A-1011-D5DE-36F0-E413050F354A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A77FA1AF-4828-E6C5-8FE3-BEABA3C78969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E257364F-F489-8DD3-D120-CA3C7271B850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40E791B9-7284-5543-98F6-564F8E826B30}"/>
                </a:ext>
              </a:extLst>
            </p:cNvPr>
            <p:cNvGrpSpPr/>
            <p:nvPr/>
          </p:nvGrpSpPr>
          <p:grpSpPr>
            <a:xfrm>
              <a:off x="1564" y="1594"/>
              <a:ext cx="4890" cy="111"/>
              <a:chOff x="1716" y="10269"/>
              <a:chExt cx="6629" cy="150"/>
            </a:xfrm>
            <a:grpFill/>
          </p:grpSpPr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F8E50E62-B85D-66B4-632A-8A08A779DDB0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4D92D12E-FCBE-68F6-C976-823A282CCEB0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D977689D-C2FF-474F-FB1F-E3BD6FDF6909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ED509533-CC35-03E3-2177-8475B07BBD56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593C296C-F625-714F-C953-7A4076ACB947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DCC0F7AD-D936-C2CD-CCE8-9C4BE159CFFD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87FECB09-DC53-17C0-D34F-E2EB7CF7C5A2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AD44253A-E07F-2ED4-0E5A-E6F019C03CE7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8DA95EF8-72F2-C5DE-F769-AF3D1C84BC17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2230A62F-64B1-128E-1F0D-B9C5736C4F12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C8422DF6-6D79-FDEC-C215-AC1F0AE6B315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73BBFEBE-26B0-1823-6970-58E96FDAC77B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AFE31E4B-A9BE-4BDA-F28E-EDE72E4E7680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1F58A510-57D6-E17D-8F95-0FEB64F9656A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4199D45C-53FA-25FC-5E4D-4DB0C77FF04B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EC10796E-25F9-F389-3FE1-20B2B22BD8E0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5557F70A-9CBE-D5DD-7AFC-58F47C2BBC21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9BB93CE3-407D-DD25-F696-8B3E86444D3A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B2236CC8-63DF-6C66-2C44-07F6276B96CC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CCC399F5-9073-9F95-1327-4F655F9E0A89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8AE71AAE-D328-E947-CCFB-30C41EBE6C77}"/>
                </a:ext>
              </a:extLst>
            </p:cNvPr>
            <p:cNvGrpSpPr/>
            <p:nvPr/>
          </p:nvGrpSpPr>
          <p:grpSpPr>
            <a:xfrm>
              <a:off x="1564" y="1324"/>
              <a:ext cx="4890" cy="111"/>
              <a:chOff x="1716" y="10269"/>
              <a:chExt cx="6629" cy="150"/>
            </a:xfrm>
            <a:grpFill/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0D5C0F4F-0473-FC6D-28A8-65163A415584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1058D3C5-A01E-8929-C579-22A02FE362B9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6F1441C9-5342-4616-5991-2469F7CDBBBD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3E42AF7D-AF2E-A640-57D0-CB3ED88B12F2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2A25A592-5499-6CF3-3EA5-03E0A646EE70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A489CE18-DE30-73C5-4395-6D5FA8AA2DE5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FE66D10D-A3D9-C0E2-884A-E51912D20627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38E3AF70-9AF0-6A82-93F4-C03EF509A8A3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0FF34E34-D3A0-86DA-C252-0735824ED128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1CF492F1-172B-779C-0988-7A0F8CEA5FFF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9CCFD758-2ABD-D6BD-A13C-EAC7890067EC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44D0DC71-C712-CB7A-4B64-CF3EF8585FB7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0DC5B19F-88F7-F7EA-ADF4-1CCCAC2E8E10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B2069E27-87DF-F94E-73B2-B46FB14F02AA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0987BB08-06EF-2E48-A5EB-9E6BB1AAA93B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491831AC-5379-676E-8CF4-355E548F54CA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6590DDF3-9C55-1DB4-632B-5F7C1C289FA5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954BC5D7-750B-EE8D-A188-567758B8D3E8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C37307BE-8847-DF02-9A20-310B29215A57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01B21667-5D39-AD7C-1CC6-637D9BBF51A7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15B9EA76-EBF4-F6B6-4427-A18C99344DB1}"/>
                </a:ext>
              </a:extLst>
            </p:cNvPr>
            <p:cNvGrpSpPr/>
            <p:nvPr/>
          </p:nvGrpSpPr>
          <p:grpSpPr>
            <a:xfrm>
              <a:off x="1564" y="2134"/>
              <a:ext cx="4890" cy="111"/>
              <a:chOff x="1716" y="10269"/>
              <a:chExt cx="6629" cy="150"/>
            </a:xfrm>
            <a:grpFill/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A34BB21C-2165-8D56-69B6-133C26DF36E0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A8D6635C-C05B-2AE0-16A1-4CEEC39C97DE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CEDD2421-4392-65AF-FC18-4F62E8E86392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99BEF21D-2DB8-84F8-009B-9E18BA1ECB6C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80998E2F-A034-B16E-F2CF-523D821F8EBF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B3764337-FB68-9858-E26D-F4BDA1A43E7D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EF149680-E700-E54C-224D-D44F8E87FF6D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273E6FDC-25E6-D27A-B3CA-DE0E26FBD504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1DCC4CE3-B3C2-8F15-630C-EF70FBA1B108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F82A2967-3477-AF85-C297-C28D57816CBF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48D9B7DE-4950-0ED3-3EAB-F84F7ED2BD38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6A26B7EA-A91C-2A46-9C8E-95112FE1E75E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C7EAF9F5-7910-BDE2-01F8-D367F848F25D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9579F9E7-BA18-2A57-9E27-913152FDF4E3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F7EE2888-C12F-4B25-5A9F-0FEA9D81B6B3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77D1A1B1-949C-74E0-06C6-E3580450DE1F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E75E947C-3F44-6731-FCCB-28175EB89D05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CF17CC5C-44E5-16BE-1008-BD2AAACA126C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5A3E864F-2C19-2794-0BCB-793488B5FC4E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F18C50B3-1438-9057-F2F9-7B0BA85D81B4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37676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CF5605C-9425-82DE-4FE0-D411B411DF47}"/>
              </a:ext>
            </a:extLst>
          </p:cNvPr>
          <p:cNvSpPr/>
          <p:nvPr/>
        </p:nvSpPr>
        <p:spPr>
          <a:xfrm rot="5400000" flipH="1" flipV="1">
            <a:off x="-185969" y="155808"/>
            <a:ext cx="1836070" cy="1524455"/>
          </a:xfrm>
          <a:custGeom>
            <a:avLst/>
            <a:gdLst>
              <a:gd name="connsiteX0" fmla="*/ 47211 w 6068488"/>
              <a:gd name="connsiteY0" fmla="*/ 0 h 5038549"/>
              <a:gd name="connsiteX1" fmla="*/ 6068488 w 6068488"/>
              <a:gd name="connsiteY1" fmla="*/ 0 h 5038549"/>
              <a:gd name="connsiteX2" fmla="*/ 6068488 w 6068488"/>
              <a:gd name="connsiteY2" fmla="*/ 4708395 h 5038549"/>
              <a:gd name="connsiteX3" fmla="*/ 5907699 w 6068488"/>
              <a:gd name="connsiteY3" fmla="*/ 4771792 h 5038549"/>
              <a:gd name="connsiteX4" fmla="*/ 4396154 w 6068488"/>
              <a:gd name="connsiteY4" fmla="*/ 5038549 h 5038549"/>
              <a:gd name="connsiteX5" fmla="*/ 0 w 6068488"/>
              <a:gd name="connsiteY5" fmla="*/ 642395 h 5038549"/>
              <a:gd name="connsiteX6" fmla="*/ 22697 w 6068488"/>
              <a:gd name="connsiteY6" fmla="*/ 192914 h 5038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68488" h="5038549">
                <a:moveTo>
                  <a:pt x="47211" y="0"/>
                </a:moveTo>
                <a:lnTo>
                  <a:pt x="6068488" y="0"/>
                </a:lnTo>
                <a:lnTo>
                  <a:pt x="6068488" y="4708395"/>
                </a:lnTo>
                <a:lnTo>
                  <a:pt x="5907699" y="4771792"/>
                </a:lnTo>
                <a:cubicBezTo>
                  <a:pt x="5436375" y="4944367"/>
                  <a:pt x="4927263" y="5038549"/>
                  <a:pt x="4396154" y="5038549"/>
                </a:cubicBezTo>
                <a:cubicBezTo>
                  <a:pt x="1968225" y="5038549"/>
                  <a:pt x="0" y="3070324"/>
                  <a:pt x="0" y="642395"/>
                </a:cubicBezTo>
                <a:cubicBezTo>
                  <a:pt x="0" y="490650"/>
                  <a:pt x="7689" y="340700"/>
                  <a:pt x="22697" y="192914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  <a:alpha val="30000"/>
                </a:schemeClr>
              </a:gs>
              <a:gs pos="30000">
                <a:schemeClr val="accent1">
                  <a:alpha val="50000"/>
                </a:schemeClr>
              </a:gs>
            </a:gsLst>
            <a:lin ang="93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 flipH="1">
            <a:off x="8956040" y="6104890"/>
            <a:ext cx="2525395" cy="158115"/>
            <a:chOff x="1681" y="9863"/>
            <a:chExt cx="4544" cy="248"/>
          </a:xfrm>
          <a:solidFill>
            <a:schemeClr val="bg1"/>
          </a:solidFill>
        </p:grpSpPr>
        <p:sp>
          <p:nvSpPr>
            <p:cNvPr id="16" name="L 形 15"/>
            <p:cNvSpPr/>
            <p:nvPr/>
          </p:nvSpPr>
          <p:spPr>
            <a:xfrm rot="2700000">
              <a:off x="1681" y="9863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L 形 16"/>
            <p:cNvSpPr/>
            <p:nvPr/>
          </p:nvSpPr>
          <p:spPr>
            <a:xfrm rot="2700000">
              <a:off x="2040" y="9864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L 形 17"/>
            <p:cNvSpPr/>
            <p:nvPr/>
          </p:nvSpPr>
          <p:spPr>
            <a:xfrm rot="2700000">
              <a:off x="2399" y="9865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L 形 18"/>
            <p:cNvSpPr/>
            <p:nvPr/>
          </p:nvSpPr>
          <p:spPr>
            <a:xfrm rot="2700000">
              <a:off x="2758" y="9866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L 形 19"/>
            <p:cNvSpPr/>
            <p:nvPr/>
          </p:nvSpPr>
          <p:spPr>
            <a:xfrm rot="2700000">
              <a:off x="3117" y="9867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L 形 20"/>
            <p:cNvSpPr/>
            <p:nvPr/>
          </p:nvSpPr>
          <p:spPr>
            <a:xfrm rot="2700000">
              <a:off x="3476" y="9868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L 形 21"/>
            <p:cNvSpPr/>
            <p:nvPr/>
          </p:nvSpPr>
          <p:spPr>
            <a:xfrm rot="2700000">
              <a:off x="3835" y="9869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L 形 22"/>
            <p:cNvSpPr/>
            <p:nvPr/>
          </p:nvSpPr>
          <p:spPr>
            <a:xfrm rot="2700000">
              <a:off x="4194" y="9870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L 形 23"/>
            <p:cNvSpPr/>
            <p:nvPr/>
          </p:nvSpPr>
          <p:spPr>
            <a:xfrm rot="2700000">
              <a:off x="4553" y="9871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L 形 24"/>
            <p:cNvSpPr/>
            <p:nvPr/>
          </p:nvSpPr>
          <p:spPr>
            <a:xfrm rot="2700000">
              <a:off x="4912" y="9872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L 形 25"/>
            <p:cNvSpPr/>
            <p:nvPr/>
          </p:nvSpPr>
          <p:spPr>
            <a:xfrm rot="2700000">
              <a:off x="5271" y="9873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L 形 26"/>
            <p:cNvSpPr/>
            <p:nvPr/>
          </p:nvSpPr>
          <p:spPr>
            <a:xfrm rot="2700000">
              <a:off x="5630" y="9874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L 形 27"/>
            <p:cNvSpPr/>
            <p:nvPr/>
          </p:nvSpPr>
          <p:spPr>
            <a:xfrm rot="2700000">
              <a:off x="5989" y="9875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09AD993-4982-7556-F899-AEEEF9B93DA4}"/>
              </a:ext>
            </a:extLst>
          </p:cNvPr>
          <p:cNvSpPr/>
          <p:nvPr/>
        </p:nvSpPr>
        <p:spPr>
          <a:xfrm rot="5400000">
            <a:off x="7819298" y="2506119"/>
            <a:ext cx="4798878" cy="3981450"/>
          </a:xfrm>
          <a:custGeom>
            <a:avLst/>
            <a:gdLst>
              <a:gd name="connsiteX0" fmla="*/ 11345 w 6143045"/>
              <a:gd name="connsiteY0" fmla="*/ 0 h 5096654"/>
              <a:gd name="connsiteX1" fmla="*/ 6143045 w 6143045"/>
              <a:gd name="connsiteY1" fmla="*/ 0 h 5096654"/>
              <a:gd name="connsiteX2" fmla="*/ 6143045 w 6143045"/>
              <a:gd name="connsiteY2" fmla="*/ 4929080 h 5096654"/>
              <a:gd name="connsiteX3" fmla="*/ 5942766 w 6143045"/>
              <a:gd name="connsiteY3" fmla="*/ 4978611 h 5096654"/>
              <a:gd name="connsiteX4" fmla="*/ 4871989 w 6143045"/>
              <a:gd name="connsiteY4" fmla="*/ 5096654 h 5096654"/>
              <a:gd name="connsiteX5" fmla="*/ 0 w 6143045"/>
              <a:gd name="connsiteY5" fmla="*/ 224665 h 5096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43045" h="5096654">
                <a:moveTo>
                  <a:pt x="11345" y="0"/>
                </a:moveTo>
                <a:lnTo>
                  <a:pt x="6143045" y="0"/>
                </a:lnTo>
                <a:lnTo>
                  <a:pt x="6143045" y="4929080"/>
                </a:lnTo>
                <a:lnTo>
                  <a:pt x="5942766" y="4978611"/>
                </a:lnTo>
                <a:cubicBezTo>
                  <a:pt x="5598211" y="5055882"/>
                  <a:pt x="5239861" y="5096654"/>
                  <a:pt x="4871989" y="5096654"/>
                </a:cubicBezTo>
                <a:cubicBezTo>
                  <a:pt x="2181264" y="5096654"/>
                  <a:pt x="0" y="2915391"/>
                  <a:pt x="0" y="22466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41C4962-05F2-E806-4D27-B3A90D9F5974}"/>
              </a:ext>
            </a:extLst>
          </p:cNvPr>
          <p:cNvGrpSpPr/>
          <p:nvPr/>
        </p:nvGrpSpPr>
        <p:grpSpPr>
          <a:xfrm flipH="1">
            <a:off x="8827081" y="838200"/>
            <a:ext cx="2705735" cy="509270"/>
            <a:chOff x="1564" y="1324"/>
            <a:chExt cx="4890" cy="920"/>
          </a:xfrm>
          <a:gradFill>
            <a:gsLst>
              <a:gs pos="10000">
                <a:schemeClr val="accent1"/>
              </a:gs>
              <a:gs pos="52000">
                <a:schemeClr val="accent2">
                  <a:alpha val="0"/>
                </a:schemeClr>
              </a:gs>
            </a:gsLst>
            <a:lin ang="2460000" scaled="0"/>
          </a:gradFill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136CD2B-D0C4-70DA-20F1-3CC4355E6036}"/>
                </a:ext>
              </a:extLst>
            </p:cNvPr>
            <p:cNvGrpSpPr/>
            <p:nvPr/>
          </p:nvGrpSpPr>
          <p:grpSpPr>
            <a:xfrm>
              <a:off x="1564" y="1864"/>
              <a:ext cx="4890" cy="111"/>
              <a:chOff x="1716" y="10269"/>
              <a:chExt cx="6629" cy="150"/>
            </a:xfrm>
            <a:grpFill/>
          </p:grpSpPr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00F68FC1-EB98-DC65-2615-3536C97CF5A1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9C9E9C7F-6000-9103-FC11-0AE0D0949931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5BDEAF8C-D3A2-0EBF-D918-25A823E774C8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BEA32F7A-7680-0828-D179-6502B28048D8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5847665D-F7DE-D55B-0CA5-8D9B10CF2BD1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3AE1FB70-E1EF-4010-8A34-252E98A2ADFC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0679A3D8-1137-FE67-69AA-F1ABFD330E7A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22A2C9B0-DCC5-270F-0F1E-E5E33F6329D7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AE7C9F7D-FA1F-5D11-FB31-65CD1DBCFA73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D7274F74-6045-3E9E-29AE-9585D0E362BC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707D2C79-E019-B7AD-99E0-0C89F8C24474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C1D32CF2-C3C3-8F92-78E9-F8D32BD6BC07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id="{1CCD4311-7645-BA12-6E2A-5F1E609C5A55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id="{0D8EACA8-8E93-F38C-3571-8B142475948D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630D2B7F-5D0B-8ED0-319B-87D0B0BC68A3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88FFA741-838F-8836-4CC5-9F28F0EEA7E1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580C384D-C846-ECAB-8080-ED7D849CD994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F66A6100-1E1F-CBF0-F4FA-7BD2116C0F79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B4172A92-068F-550C-AA97-96480FBA146B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C005A68C-F8CF-E114-E508-FBFFC22E22B4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FFF8E90-19EF-5556-2C5D-C5E170AE32E3}"/>
                </a:ext>
              </a:extLst>
            </p:cNvPr>
            <p:cNvGrpSpPr/>
            <p:nvPr/>
          </p:nvGrpSpPr>
          <p:grpSpPr>
            <a:xfrm>
              <a:off x="1564" y="1594"/>
              <a:ext cx="4890" cy="111"/>
              <a:chOff x="1716" y="10269"/>
              <a:chExt cx="6629" cy="150"/>
            </a:xfrm>
            <a:grpFill/>
          </p:grpSpPr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863A2EF8-8695-CDAC-333F-410B5336BC83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408C38D6-016A-2AAF-671D-340C7A651D5D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6C9A82D7-28F5-F076-200E-9D7DED686652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1BE688B9-F8A7-0FA3-0D34-8BB4BAC527D4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EC1DBDC3-8CC7-6139-833E-5893DEBC6F0C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62C4385A-3880-9545-7D19-BE1AFFE634DF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FFA85BFB-A7CD-C569-5474-45D156CBF53E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1B6AF629-3AC9-2185-AB1B-F09278A77F1A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159BCC3C-9432-F8F9-6556-10A5D1CDBA86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3EE1A2ED-A091-B9B8-93FD-3515CFCC6ADD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D351C4DA-84FA-A8B0-9634-0F84B18815DB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id="{22F5244F-0266-046B-24E2-2A4473787227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FD2728FD-4333-CB94-F738-B8C614E3C071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95EE46C1-C05E-D3B7-ADE7-E4291ED86F18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208ABF6D-360E-7926-FB55-153BA72C3FAE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4D2C6D47-BAA8-2FAA-098F-F7241AF62576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BDFDF418-42AA-4E9D-DF90-263DEC14CDF4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94121001-5133-545D-F153-FCA3129B6E40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B807B668-7835-59E5-4933-F07480166A0C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B59CA54F-2E91-E3FC-B231-F2BE0E69D688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AC336AC-C8B6-1CE0-87A6-4740B8E8B99D}"/>
                </a:ext>
              </a:extLst>
            </p:cNvPr>
            <p:cNvGrpSpPr/>
            <p:nvPr/>
          </p:nvGrpSpPr>
          <p:grpSpPr>
            <a:xfrm>
              <a:off x="1564" y="1324"/>
              <a:ext cx="4890" cy="111"/>
              <a:chOff x="1716" y="10269"/>
              <a:chExt cx="6629" cy="150"/>
            </a:xfrm>
            <a:grpFill/>
          </p:grpSpPr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973C4B32-3F05-E32A-C6F3-F62EAA84CB7C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7D9151C3-EFBB-4024-75A2-5B92633D103C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8B415905-B393-49E1-4792-D080409B4153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E39C2A36-7F6A-E81F-9190-7839908065A0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9380DFFF-19DC-A98C-6420-6C65B367C37E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7E89FC7B-6D61-FC29-D9B7-427FDBCE3B86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FE917198-50DA-E0C3-9833-7224A41A6596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A1FC85A2-713D-7C98-B806-F6F893D46322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74A735BC-A8C7-31C0-13B1-5B483880E866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432BF2F8-54D7-669C-7671-360A70806080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C0BED346-1FF7-8680-5575-5CFA9921C0CF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2B5866A1-7842-D5FC-7822-28A4DF8E2F6E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B7BEC939-CB71-7B74-5F87-14367A4B5F73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6C99979D-AC01-E606-C5E0-BF8956152CA3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7BA700DF-B0C9-A94A-CB93-F738C10118F4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76F870BE-83A0-FC46-99F9-BE8A0187FFB2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86113A0D-EA8F-1EA6-CD38-379E88BB7B3D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B2238BF4-D1CA-D02F-BC1D-8DF0AF3A45BC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82683DB2-AB27-CD57-329E-D62038750CCB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38AA990F-8C2D-1E7F-783A-B3F73E4AD8C6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C1DD38E-2DEA-E40D-BF2B-D1D5EEA41BA5}"/>
                </a:ext>
              </a:extLst>
            </p:cNvPr>
            <p:cNvGrpSpPr/>
            <p:nvPr/>
          </p:nvGrpSpPr>
          <p:grpSpPr>
            <a:xfrm>
              <a:off x="1564" y="2134"/>
              <a:ext cx="4890" cy="111"/>
              <a:chOff x="1716" y="10269"/>
              <a:chExt cx="6629" cy="150"/>
            </a:xfrm>
            <a:grpFill/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3FCEF4C0-34C3-3AAE-5C4E-40E591F8E597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08A6E005-27D7-2137-0077-96E672531841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149F6B29-E44D-DC62-16AE-8B5CA840F13D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07FA33E1-1A0F-CC97-3462-583E0FA773B9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42608D3B-01B6-1A1E-9F60-0DC599FCE8BD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2B6557B9-97BD-A7B0-8978-2C9383B553DF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C9DAC70B-E676-E402-4F4C-B8A0B0C3ED1A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AB9A0496-87EB-E13D-2A93-F51332AC4C81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438C400C-7D2B-8C87-07AB-8F11D5955513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F6957440-6723-091F-F540-2A01FC77BDDC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7BD9D6EC-492F-14B4-8F7B-049724D40B87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7A1D93EC-1DC9-4024-C0AC-E4E456837B2C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ECD97983-4A8F-9D80-DADC-21FF64F49B05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21DDC200-0574-522E-E3F4-63AE2881E7EF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241A6588-A057-FB12-ECAF-DC22B005DC08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FCE372C7-D6E5-7278-3305-798C98A8C9C7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C6880F0B-E3C2-D7DF-60EC-A052DDCAFD06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94859ED3-7985-A55B-30F1-BC9B5D202E25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B026ED20-C40E-C6E3-42DA-5DE3E4DD4CE5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74488336-4E8F-7B1D-869A-1D06E22D9512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96" name="圆角矩形 1">
            <a:extLst>
              <a:ext uri="{FF2B5EF4-FFF2-40B4-BE49-F238E27FC236}">
                <a16:creationId xmlns:a16="http://schemas.microsoft.com/office/drawing/2014/main" id="{7D7B8BAA-EF1A-B196-C143-C6F9D173AD91}"/>
              </a:ext>
            </a:extLst>
          </p:cNvPr>
          <p:cNvSpPr/>
          <p:nvPr/>
        </p:nvSpPr>
        <p:spPr>
          <a:xfrm>
            <a:off x="660400" y="1130301"/>
            <a:ext cx="10858500" cy="5003800"/>
          </a:xfrm>
          <a:prstGeom prst="roundRect">
            <a:avLst>
              <a:gd name="adj" fmla="val 2789"/>
            </a:avLst>
          </a:prstGeom>
          <a:solidFill>
            <a:schemeClr val="accent1">
              <a:lumMod val="40000"/>
              <a:lumOff val="60000"/>
              <a:alpha val="20000"/>
            </a:schemeClr>
          </a:solidFill>
          <a:ln>
            <a:gradFill>
              <a:gsLst>
                <a:gs pos="60000">
                  <a:schemeClr val="bg1">
                    <a:lumMod val="85000"/>
                    <a:alpha val="6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</a:ln>
          <a:effectLst>
            <a:outerShdw blurRad="355600" dist="38100" algn="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3789" y="2978785"/>
            <a:ext cx="5010785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工作规划</a:t>
            </a:r>
            <a:endParaRPr lang="zh-CN" altLang="en-US" sz="6000" dirty="0">
              <a:solidFill>
                <a:schemeClr val="accent1"/>
              </a:solidFill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4740" y="1983105"/>
            <a:ext cx="4846955" cy="1015663"/>
          </a:xfrm>
          <a:prstGeom prst="rect">
            <a:avLst/>
          </a:prstGeom>
          <a:noFill/>
          <a:effectLst>
            <a:outerShdw dir="2700000" sx="101000" sy="101000" algn="tl" rotWithShape="0">
              <a:schemeClr val="accent4">
                <a:lumMod val="20000"/>
                <a:lumOff val="8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6000" dirty="0">
                <a:ln>
                  <a:noFill/>
                </a:ln>
                <a:solidFill>
                  <a:schemeClr val="accent3"/>
                </a:solidFill>
                <a:effectLst/>
                <a:cs typeface="+mn-ea"/>
                <a:sym typeface="+mn-lt"/>
              </a:rPr>
              <a:t>PART 04</a:t>
            </a:r>
          </a:p>
        </p:txBody>
      </p:sp>
      <p:cxnSp>
        <p:nvCxnSpPr>
          <p:cNvPr id="197" name="直接箭头连接符 196">
            <a:extLst>
              <a:ext uri="{FF2B5EF4-FFF2-40B4-BE49-F238E27FC236}">
                <a16:creationId xmlns:a16="http://schemas.microsoft.com/office/drawing/2014/main" id="{435B663D-092F-531F-66AD-4C4F8C61A576}"/>
              </a:ext>
            </a:extLst>
          </p:cNvPr>
          <p:cNvCxnSpPr>
            <a:cxnSpLocks/>
          </p:cNvCxnSpPr>
          <p:nvPr/>
        </p:nvCxnSpPr>
        <p:spPr>
          <a:xfrm>
            <a:off x="1223789" y="4062291"/>
            <a:ext cx="3337200" cy="0"/>
          </a:xfrm>
          <a:prstGeom prst="straightConnector1">
            <a:avLst/>
          </a:prstGeom>
          <a:ln w="15875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196AF965-2068-239B-A6E9-F6E209E2038A}"/>
              </a:ext>
            </a:extLst>
          </p:cNvPr>
          <p:cNvGrpSpPr/>
          <p:nvPr/>
        </p:nvGrpSpPr>
        <p:grpSpPr>
          <a:xfrm>
            <a:off x="10475869" y="5895467"/>
            <a:ext cx="948543" cy="133710"/>
            <a:chOff x="10475869" y="5895467"/>
            <a:chExt cx="948543" cy="133710"/>
          </a:xfrm>
          <a:solidFill>
            <a:schemeClr val="bg1"/>
          </a:solidFill>
        </p:grpSpPr>
        <p:sp>
          <p:nvSpPr>
            <p:cNvPr id="200" name="L 形 199">
              <a:extLst>
                <a:ext uri="{FF2B5EF4-FFF2-40B4-BE49-F238E27FC236}">
                  <a16:creationId xmlns:a16="http://schemas.microsoft.com/office/drawing/2014/main" id="{9042D7C4-C56D-F24D-9907-C58F7A68A0E1}"/>
                </a:ext>
              </a:extLst>
            </p:cNvPr>
            <p:cNvSpPr/>
            <p:nvPr/>
          </p:nvSpPr>
          <p:spPr>
            <a:xfrm rot="18900000" flipH="1">
              <a:off x="11273948" y="5895467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L 形 200">
              <a:extLst>
                <a:ext uri="{FF2B5EF4-FFF2-40B4-BE49-F238E27FC236}">
                  <a16:creationId xmlns:a16="http://schemas.microsoft.com/office/drawing/2014/main" id="{F8975454-8D73-7D2D-506C-D7C56EB64E90}"/>
                </a:ext>
              </a:extLst>
            </p:cNvPr>
            <p:cNvSpPr/>
            <p:nvPr/>
          </p:nvSpPr>
          <p:spPr>
            <a:xfrm rot="18900000" flipH="1">
              <a:off x="11074428" y="5896104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L 形 201">
              <a:extLst>
                <a:ext uri="{FF2B5EF4-FFF2-40B4-BE49-F238E27FC236}">
                  <a16:creationId xmlns:a16="http://schemas.microsoft.com/office/drawing/2014/main" id="{B8F1F22F-D8AF-0652-BB9D-16BD8AE25CAF}"/>
                </a:ext>
              </a:extLst>
            </p:cNvPr>
            <p:cNvSpPr/>
            <p:nvPr/>
          </p:nvSpPr>
          <p:spPr>
            <a:xfrm rot="18900000" flipH="1">
              <a:off x="10874909" y="5896742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L 形 202">
              <a:extLst>
                <a:ext uri="{FF2B5EF4-FFF2-40B4-BE49-F238E27FC236}">
                  <a16:creationId xmlns:a16="http://schemas.microsoft.com/office/drawing/2014/main" id="{F0FC41B4-37D1-1E85-783A-BD11FC2B36BD}"/>
                </a:ext>
              </a:extLst>
            </p:cNvPr>
            <p:cNvSpPr/>
            <p:nvPr/>
          </p:nvSpPr>
          <p:spPr>
            <a:xfrm rot="18900000" flipH="1">
              <a:off x="10675389" y="5897380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L 形 203">
              <a:extLst>
                <a:ext uri="{FF2B5EF4-FFF2-40B4-BE49-F238E27FC236}">
                  <a16:creationId xmlns:a16="http://schemas.microsoft.com/office/drawing/2014/main" id="{68C05A54-7924-832F-0C1D-0720E7FF5B75}"/>
                </a:ext>
              </a:extLst>
            </p:cNvPr>
            <p:cNvSpPr/>
            <p:nvPr/>
          </p:nvSpPr>
          <p:spPr>
            <a:xfrm rot="18900000" flipH="1">
              <a:off x="10475869" y="5898017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956116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D0442464-E6EB-AD5A-A184-1A0B6D086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目标规划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7C4C705-5B6C-D21E-D865-89CD9C36D642}"/>
              </a:ext>
            </a:extLst>
          </p:cNvPr>
          <p:cNvGrpSpPr/>
          <p:nvPr/>
        </p:nvGrpSpPr>
        <p:grpSpPr>
          <a:xfrm>
            <a:off x="527050" y="3809298"/>
            <a:ext cx="2101976" cy="1425540"/>
            <a:chOff x="527050" y="3714048"/>
            <a:chExt cx="2101976" cy="142554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674E5D3-4A77-4DAF-4CAC-18E428E24093}"/>
                </a:ext>
              </a:extLst>
            </p:cNvPr>
            <p:cNvSpPr txBox="1"/>
            <p:nvPr/>
          </p:nvSpPr>
          <p:spPr>
            <a:xfrm>
              <a:off x="527050" y="4180736"/>
              <a:ext cx="2101976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在这里输入你的正文阐述与关键词标题相关的具体内容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C81DE60-52D4-DC78-2E33-66AC4636493A}"/>
                </a:ext>
              </a:extLst>
            </p:cNvPr>
            <p:cNvSpPr txBox="1"/>
            <p:nvPr/>
          </p:nvSpPr>
          <p:spPr>
            <a:xfrm>
              <a:off x="697028" y="3714048"/>
              <a:ext cx="17620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196E8E7-6DB1-A3C6-0063-5C04E609ECC4}"/>
              </a:ext>
            </a:extLst>
          </p:cNvPr>
          <p:cNvGrpSpPr/>
          <p:nvPr/>
        </p:nvGrpSpPr>
        <p:grpSpPr>
          <a:xfrm>
            <a:off x="2783300" y="3809298"/>
            <a:ext cx="2101976" cy="1425540"/>
            <a:chOff x="2783300" y="3714048"/>
            <a:chExt cx="2101976" cy="1425540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1E0AFCA-62AA-D21F-8BDD-4161BADD0162}"/>
                </a:ext>
              </a:extLst>
            </p:cNvPr>
            <p:cNvSpPr txBox="1"/>
            <p:nvPr/>
          </p:nvSpPr>
          <p:spPr>
            <a:xfrm>
              <a:off x="2783300" y="4180736"/>
              <a:ext cx="2101976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在这里输入你的正文阐述与关键词标题相关的具体内容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44021FF-1284-2152-405F-74FEB8FADE1E}"/>
                </a:ext>
              </a:extLst>
            </p:cNvPr>
            <p:cNvSpPr txBox="1"/>
            <p:nvPr/>
          </p:nvSpPr>
          <p:spPr>
            <a:xfrm>
              <a:off x="2953278" y="3714048"/>
              <a:ext cx="17620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E5B5279-B447-71DB-1570-765192B54C51}"/>
              </a:ext>
            </a:extLst>
          </p:cNvPr>
          <p:cNvGrpSpPr/>
          <p:nvPr/>
        </p:nvGrpSpPr>
        <p:grpSpPr>
          <a:xfrm>
            <a:off x="5039550" y="3809298"/>
            <a:ext cx="2101976" cy="1425540"/>
            <a:chOff x="5039550" y="3714048"/>
            <a:chExt cx="2101976" cy="1425540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3EC03B8-59E6-06C4-F99E-9E621582B134}"/>
                </a:ext>
              </a:extLst>
            </p:cNvPr>
            <p:cNvSpPr txBox="1"/>
            <p:nvPr/>
          </p:nvSpPr>
          <p:spPr>
            <a:xfrm>
              <a:off x="5039550" y="4180736"/>
              <a:ext cx="2101976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在这里输入你的正文阐述与关键词标题相关的具体内容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E50D1C27-8567-B325-AF66-254F05196389}"/>
                </a:ext>
              </a:extLst>
            </p:cNvPr>
            <p:cNvSpPr txBox="1"/>
            <p:nvPr/>
          </p:nvSpPr>
          <p:spPr>
            <a:xfrm>
              <a:off x="5209528" y="3714048"/>
              <a:ext cx="17620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6DB5724-2C68-7C71-2DC5-13923FDFA0CC}"/>
              </a:ext>
            </a:extLst>
          </p:cNvPr>
          <p:cNvGrpSpPr/>
          <p:nvPr/>
        </p:nvGrpSpPr>
        <p:grpSpPr>
          <a:xfrm>
            <a:off x="7295800" y="3809298"/>
            <a:ext cx="2101976" cy="1425540"/>
            <a:chOff x="7295800" y="3714048"/>
            <a:chExt cx="2101976" cy="1425540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716EB103-BC01-BF11-2C58-B3E059E37508}"/>
                </a:ext>
              </a:extLst>
            </p:cNvPr>
            <p:cNvSpPr txBox="1"/>
            <p:nvPr/>
          </p:nvSpPr>
          <p:spPr>
            <a:xfrm>
              <a:off x="7295800" y="4180736"/>
              <a:ext cx="2101976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在这里输入你的正文阐述与关键词标题相关的具体内容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F0CD34BF-A2E7-60C4-8E54-3C72EBAAA8B9}"/>
                </a:ext>
              </a:extLst>
            </p:cNvPr>
            <p:cNvSpPr txBox="1"/>
            <p:nvPr/>
          </p:nvSpPr>
          <p:spPr>
            <a:xfrm>
              <a:off x="7465778" y="3714048"/>
              <a:ext cx="17620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A2A539F-C956-806A-13B7-7E2217670CA0}"/>
              </a:ext>
            </a:extLst>
          </p:cNvPr>
          <p:cNvGrpSpPr/>
          <p:nvPr/>
        </p:nvGrpSpPr>
        <p:grpSpPr>
          <a:xfrm>
            <a:off x="9552051" y="3809298"/>
            <a:ext cx="2101976" cy="1425540"/>
            <a:chOff x="9552051" y="3714048"/>
            <a:chExt cx="2101976" cy="1425540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73E9C6EB-837C-7F1B-6FCC-D6BD01FDCD5D}"/>
                </a:ext>
              </a:extLst>
            </p:cNvPr>
            <p:cNvSpPr txBox="1"/>
            <p:nvPr/>
          </p:nvSpPr>
          <p:spPr>
            <a:xfrm>
              <a:off x="9552051" y="4180736"/>
              <a:ext cx="2101976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在这里输入你的正文阐述与关键词标题相关的具体内容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F587E9D8-FB85-7098-FD07-D06D82E6918F}"/>
                </a:ext>
              </a:extLst>
            </p:cNvPr>
            <p:cNvSpPr txBox="1"/>
            <p:nvPr/>
          </p:nvSpPr>
          <p:spPr>
            <a:xfrm>
              <a:off x="9722029" y="3714048"/>
              <a:ext cx="17620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7EBBE836-E136-5F72-7E98-03B958D1A3C7}"/>
              </a:ext>
            </a:extLst>
          </p:cNvPr>
          <p:cNvGrpSpPr/>
          <p:nvPr/>
        </p:nvGrpSpPr>
        <p:grpSpPr>
          <a:xfrm flipH="1">
            <a:off x="8827081" y="5934075"/>
            <a:ext cx="2705735" cy="509270"/>
            <a:chOff x="1564" y="1324"/>
            <a:chExt cx="4890" cy="920"/>
          </a:xfrm>
          <a:gradFill>
            <a:gsLst>
              <a:gs pos="10000">
                <a:schemeClr val="accent1"/>
              </a:gs>
              <a:gs pos="52000">
                <a:schemeClr val="accent2">
                  <a:alpha val="0"/>
                </a:schemeClr>
              </a:gs>
            </a:gsLst>
            <a:lin ang="2460000" scaled="0"/>
          </a:gradFill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EB7E0F4C-3D6D-3891-5581-2B6C83561B01}"/>
                </a:ext>
              </a:extLst>
            </p:cNvPr>
            <p:cNvGrpSpPr/>
            <p:nvPr/>
          </p:nvGrpSpPr>
          <p:grpSpPr>
            <a:xfrm>
              <a:off x="1564" y="1864"/>
              <a:ext cx="4890" cy="111"/>
              <a:chOff x="1716" y="10269"/>
              <a:chExt cx="6629" cy="150"/>
            </a:xfrm>
            <a:grpFill/>
          </p:grpSpPr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EB6AE8E2-7AD8-6738-C4E7-C978A4299A17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12431308-4B2F-B0CB-A0EC-8375D84EB99D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B83A2ECF-4765-D163-FEB1-AB8C6F55BBFB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18102CE5-1E1C-B008-930B-E1416946B0E5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D1629704-3D0C-ED47-ECCD-231A984C8341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DB514A72-F39F-A0D8-08A7-52C590A13267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AF3F2962-8A7B-2F18-10F4-673CF728AB5F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B0548393-27F9-E2FE-5389-F92D75448880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DFA90F8C-69EF-3EF5-D885-F82BA8CC41D2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B0D815C2-40AE-13AE-CC87-FB55FD3D1901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F04778C9-201A-6928-1447-B34F83999B30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527498B0-BAFA-8C25-1885-9FC304C9B9A9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B1F3F965-6A81-E060-0BED-0F89F52E50AA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8A44AB41-9AFF-186E-CBF4-868385CD2ABB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69ECA5EF-B5FA-93A2-F416-5326AC86FAC1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99960339-E8FC-C5A4-4B90-4ED8097CA8A8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38D5DA13-EA30-F494-CF3A-B7BA70432BCE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C369DA9C-783C-0484-41BA-122177FC644A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E803AE9E-2E59-788B-6ED1-08109CD74E77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1A867B5D-32D4-813C-C20C-2CA73B6275AF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82463C2A-1B03-40CA-235B-6467EC57EDA1}"/>
                </a:ext>
              </a:extLst>
            </p:cNvPr>
            <p:cNvGrpSpPr/>
            <p:nvPr/>
          </p:nvGrpSpPr>
          <p:grpSpPr>
            <a:xfrm>
              <a:off x="1564" y="1594"/>
              <a:ext cx="4890" cy="111"/>
              <a:chOff x="1716" y="10269"/>
              <a:chExt cx="6629" cy="150"/>
            </a:xfrm>
            <a:grpFill/>
          </p:grpSpPr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47449740-D647-A2AA-C12A-4AC55219451E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27C59145-1632-2A12-0A9D-E39D167C1942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32100819-8116-7B23-CB96-7C87B2735F93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BACE8AD5-29A7-5844-1E9A-8EBFD61171BA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80697586-1AD6-DA6F-328B-74657170CE27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DFF67234-9C8C-5C44-99A2-8184BE80B4C2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A1C0B55D-75BE-01D3-B373-6F3CCD293F7F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2A83B539-46EE-CCE0-01FB-BC88454F7FB9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EA032AC5-CAB6-4CA3-ED2C-F8ECF2DF5601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AB627AF9-71AD-A1CD-4A23-97561F7FB8E1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B5F91EDC-9F5A-1FA3-6E9C-055DBFE6D498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B4C827B1-B1C8-6D39-2881-C06C8E3B0647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13B774C4-74BB-2BB2-4720-4D1476DEF8D4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41E14CF6-7B92-5121-EC71-21620C713C5E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901BD5EB-7340-E25C-BB59-B4AECB704FBB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C0672241-6628-37E1-B8DD-A0CFE39138DE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955E4DF7-5013-FA27-6927-B7F756CDD76D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06118E65-6453-B009-0C8D-6882D0392E51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1C14F683-BF02-B88C-D367-A37BCCF3A945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5E45A0FF-E047-6212-079A-3BF4B80FB5C4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0B83CDED-13A5-602C-6AF3-308190CC0ECD}"/>
                </a:ext>
              </a:extLst>
            </p:cNvPr>
            <p:cNvGrpSpPr/>
            <p:nvPr/>
          </p:nvGrpSpPr>
          <p:grpSpPr>
            <a:xfrm>
              <a:off x="1564" y="1324"/>
              <a:ext cx="4890" cy="111"/>
              <a:chOff x="1716" y="10269"/>
              <a:chExt cx="6629" cy="150"/>
            </a:xfrm>
            <a:grpFill/>
          </p:grpSpPr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D1C994FD-F4BF-F40B-3E3F-32CC3C1C72AD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A2D09C61-5C49-CD7B-AE0A-4255BF492469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5D9AEBDD-F3D3-7275-FAF4-D2B9774C9EF8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4EC3EE00-8582-3440-A295-F26ACE9020DF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A54FE11F-8750-E993-407B-B31C0C7092D7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6F9A9644-215E-FD26-A162-C8115F72C2C2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3F8BFA69-3F2A-9244-D45C-B30542146306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8FC3DE09-3AD2-78FB-C8D1-A2C87AFCFE60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9157A364-FD2F-22D7-70BF-0E34459B56DE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73A37C71-D61E-AA95-C384-520695CB6FCE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6032DD5B-0A03-6100-8FDC-C85357050803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CB2985BF-8C75-BB4E-54A2-3C03A4DE6CCF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804B79E6-C279-80A0-B3CA-82DF643C211A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39E562F0-D8A5-A75E-8CE5-A8D8D9E2B6B5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54B1F03A-3E73-D299-DAA0-6CC807B84BBC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E24F5882-B175-775A-A5A6-11167401406B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082B470F-D42E-9FFE-7868-CC8E85C2D6C1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42075574-5191-7647-F9D4-5940FC55611E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FC0F1868-9381-A54A-F1AF-51B2DFF69719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671D59FB-AD9F-38D7-40E7-2627AA799E70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7E1A0A9B-FC3E-98F2-985F-7C0EDA5CE7AA}"/>
                </a:ext>
              </a:extLst>
            </p:cNvPr>
            <p:cNvGrpSpPr/>
            <p:nvPr/>
          </p:nvGrpSpPr>
          <p:grpSpPr>
            <a:xfrm>
              <a:off x="1564" y="2134"/>
              <a:ext cx="4890" cy="111"/>
              <a:chOff x="1716" y="10269"/>
              <a:chExt cx="6629" cy="150"/>
            </a:xfrm>
            <a:grpFill/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B432FC89-1FBB-69F3-F5ED-D50823D84C26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0DBBD6B9-4486-8ABF-9135-1D180262F6B2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9A04C2BA-3EE1-162B-3CFA-527BF7F85B76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5C5D2460-7082-5AB9-6753-D6E21DD71DCC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092920FC-B968-6DB3-22E0-445C7F2D4F75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A6608298-895E-5559-1529-8C65F7ED5D13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DC7BDA0E-FF6A-4207-3D42-721D28A07E21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7DE10524-CF06-160F-2DC8-F47B8A3A0C06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E274FC13-4D26-4FD7-A027-5F3DC3D1C814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E8D4E108-A740-52F3-4A7B-AAD764D6F74B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CF70B513-9C56-C62B-6599-7BD06DE3AA4F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D7CBB499-8F9D-295B-4C4B-0F09935935C2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FDCEF215-EB3C-553E-FE8A-2B85ADE81C9E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91C07106-D016-783E-90C3-029D6C2CF865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E8FCFA0C-A61F-AB3D-2640-D0D195F4C6ED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C124411E-57BA-5F62-817C-911E44E1FDD1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4FD65414-7945-EA03-2606-7463C09D1805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4731538E-BDE3-8D6D-2FE3-434D425522E4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76EF41E4-7EB3-63BD-3A74-A81957721098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BCF32BE-8478-B89E-1F1D-899108DDF3B1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A6D87B6-4613-6800-EFA4-89979B64E50A}"/>
              </a:ext>
            </a:extLst>
          </p:cNvPr>
          <p:cNvGrpSpPr/>
          <p:nvPr/>
        </p:nvGrpSpPr>
        <p:grpSpPr>
          <a:xfrm>
            <a:off x="660400" y="1447801"/>
            <a:ext cx="10858500" cy="2276142"/>
            <a:chOff x="660400" y="1352551"/>
            <a:chExt cx="10858500" cy="2276142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F346A19-A956-3630-3C12-A64075C62A2C}"/>
                </a:ext>
              </a:extLst>
            </p:cNvPr>
            <p:cNvGrpSpPr/>
            <p:nvPr/>
          </p:nvGrpSpPr>
          <p:grpSpPr>
            <a:xfrm>
              <a:off x="660400" y="1352551"/>
              <a:ext cx="10858500" cy="2276142"/>
              <a:chOff x="679133" y="2094037"/>
              <a:chExt cx="7744033" cy="1696946"/>
            </a:xfrm>
          </p:grpSpPr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BCF8BB7B-17C9-52E9-CC0D-FF07DFF6B197}"/>
                  </a:ext>
                </a:extLst>
              </p:cNvPr>
              <p:cNvSpPr/>
              <p:nvPr/>
            </p:nvSpPr>
            <p:spPr>
              <a:xfrm>
                <a:off x="6873351" y="2116932"/>
                <a:ext cx="1549815" cy="1674051"/>
              </a:xfrm>
              <a:custGeom>
                <a:avLst/>
                <a:gdLst>
                  <a:gd name="connsiteX0" fmla="*/ 210502 w 825817"/>
                  <a:gd name="connsiteY0" fmla="*/ 86439 h 892016"/>
                  <a:gd name="connsiteX1" fmla="*/ 315277 w 825817"/>
                  <a:gd name="connsiteY1" fmla="*/ 26432 h 892016"/>
                  <a:gd name="connsiteX2" fmla="*/ 511492 w 825817"/>
                  <a:gd name="connsiteY2" fmla="*/ 26432 h 892016"/>
                  <a:gd name="connsiteX3" fmla="*/ 727710 w 825817"/>
                  <a:gd name="connsiteY3" fmla="*/ 151209 h 892016"/>
                  <a:gd name="connsiteX4" fmla="*/ 825817 w 825817"/>
                  <a:gd name="connsiteY4" fmla="*/ 320754 h 892016"/>
                  <a:gd name="connsiteX5" fmla="*/ 825817 w 825817"/>
                  <a:gd name="connsiteY5" fmla="*/ 571262 h 892016"/>
                  <a:gd name="connsiteX6" fmla="*/ 727710 w 825817"/>
                  <a:gd name="connsiteY6" fmla="*/ 740807 h 892016"/>
                  <a:gd name="connsiteX7" fmla="*/ 511492 w 825817"/>
                  <a:gd name="connsiteY7" fmla="*/ 865584 h 892016"/>
                  <a:gd name="connsiteX8" fmla="*/ 315277 w 825817"/>
                  <a:gd name="connsiteY8" fmla="*/ 865584 h 892016"/>
                  <a:gd name="connsiteX9" fmla="*/ 98107 w 825817"/>
                  <a:gd name="connsiteY9" fmla="*/ 740807 h 892016"/>
                  <a:gd name="connsiteX10" fmla="*/ 0 w 825817"/>
                  <a:gd name="connsiteY10" fmla="*/ 571262 h 892016"/>
                  <a:gd name="connsiteX11" fmla="*/ 0 w 825817"/>
                  <a:gd name="connsiteY11" fmla="*/ 421719 h 89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5817" h="892016">
                    <a:moveTo>
                      <a:pt x="210502" y="86439"/>
                    </a:moveTo>
                    <a:lnTo>
                      <a:pt x="315277" y="26432"/>
                    </a:lnTo>
                    <a:cubicBezTo>
                      <a:pt x="376238" y="-8811"/>
                      <a:pt x="450532" y="-8811"/>
                      <a:pt x="511492" y="26432"/>
                    </a:cubicBezTo>
                    <a:lnTo>
                      <a:pt x="727710" y="151209"/>
                    </a:lnTo>
                    <a:cubicBezTo>
                      <a:pt x="788670" y="186452"/>
                      <a:pt x="825817" y="251222"/>
                      <a:pt x="825817" y="320754"/>
                    </a:cubicBezTo>
                    <a:lnTo>
                      <a:pt x="825817" y="571262"/>
                    </a:lnTo>
                    <a:cubicBezTo>
                      <a:pt x="825817" y="640794"/>
                      <a:pt x="788670" y="705564"/>
                      <a:pt x="727710" y="740807"/>
                    </a:cubicBezTo>
                    <a:lnTo>
                      <a:pt x="511492" y="865584"/>
                    </a:lnTo>
                    <a:cubicBezTo>
                      <a:pt x="450532" y="900827"/>
                      <a:pt x="376238" y="900827"/>
                      <a:pt x="315277" y="865584"/>
                    </a:cubicBezTo>
                    <a:lnTo>
                      <a:pt x="98107" y="740807"/>
                    </a:lnTo>
                    <a:cubicBezTo>
                      <a:pt x="37147" y="705564"/>
                      <a:pt x="0" y="640794"/>
                      <a:pt x="0" y="571262"/>
                    </a:cubicBezTo>
                    <a:lnTo>
                      <a:pt x="0" y="421719"/>
                    </a:lnTo>
                  </a:path>
                </a:pathLst>
              </a:custGeom>
              <a:noFill/>
              <a:ln w="9525" cap="flat">
                <a:gradFill>
                  <a:gsLst>
                    <a:gs pos="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8B3244ED-E7C2-E2B0-BE47-6EE1770470CB}"/>
                  </a:ext>
                </a:extLst>
              </p:cNvPr>
              <p:cNvSpPr/>
              <p:nvPr/>
            </p:nvSpPr>
            <p:spPr>
              <a:xfrm>
                <a:off x="679133" y="2094037"/>
                <a:ext cx="1548026" cy="1674051"/>
              </a:xfrm>
              <a:custGeom>
                <a:avLst/>
                <a:gdLst>
                  <a:gd name="connsiteX0" fmla="*/ 615315 w 824864"/>
                  <a:gd name="connsiteY0" fmla="*/ 86439 h 892016"/>
                  <a:gd name="connsiteX1" fmla="*/ 510540 w 824864"/>
                  <a:gd name="connsiteY1" fmla="*/ 26432 h 892016"/>
                  <a:gd name="connsiteX2" fmla="*/ 314325 w 824864"/>
                  <a:gd name="connsiteY2" fmla="*/ 26432 h 892016"/>
                  <a:gd name="connsiteX3" fmla="*/ 98108 w 824864"/>
                  <a:gd name="connsiteY3" fmla="*/ 151209 h 892016"/>
                  <a:gd name="connsiteX4" fmla="*/ 0 w 824864"/>
                  <a:gd name="connsiteY4" fmla="*/ 320754 h 892016"/>
                  <a:gd name="connsiteX5" fmla="*/ 0 w 824864"/>
                  <a:gd name="connsiteY5" fmla="*/ 571262 h 892016"/>
                  <a:gd name="connsiteX6" fmla="*/ 98108 w 824864"/>
                  <a:gd name="connsiteY6" fmla="*/ 740807 h 892016"/>
                  <a:gd name="connsiteX7" fmla="*/ 314325 w 824864"/>
                  <a:gd name="connsiteY7" fmla="*/ 865584 h 892016"/>
                  <a:gd name="connsiteX8" fmla="*/ 510540 w 824864"/>
                  <a:gd name="connsiteY8" fmla="*/ 865584 h 892016"/>
                  <a:gd name="connsiteX9" fmla="*/ 726758 w 824864"/>
                  <a:gd name="connsiteY9" fmla="*/ 740807 h 892016"/>
                  <a:gd name="connsiteX10" fmla="*/ 824865 w 824864"/>
                  <a:gd name="connsiteY10" fmla="*/ 571262 h 892016"/>
                  <a:gd name="connsiteX11" fmla="*/ 824865 w 824864"/>
                  <a:gd name="connsiteY11" fmla="*/ 421719 h 89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24864" h="892016">
                    <a:moveTo>
                      <a:pt x="615315" y="86439"/>
                    </a:moveTo>
                    <a:lnTo>
                      <a:pt x="510540" y="26432"/>
                    </a:lnTo>
                    <a:cubicBezTo>
                      <a:pt x="449580" y="-8811"/>
                      <a:pt x="375285" y="-8811"/>
                      <a:pt x="314325" y="26432"/>
                    </a:cubicBezTo>
                    <a:lnTo>
                      <a:pt x="98108" y="151209"/>
                    </a:lnTo>
                    <a:cubicBezTo>
                      <a:pt x="37148" y="186452"/>
                      <a:pt x="0" y="250269"/>
                      <a:pt x="0" y="320754"/>
                    </a:cubicBezTo>
                    <a:lnTo>
                      <a:pt x="0" y="571262"/>
                    </a:lnTo>
                    <a:cubicBezTo>
                      <a:pt x="0" y="640794"/>
                      <a:pt x="37148" y="705564"/>
                      <a:pt x="98108" y="740807"/>
                    </a:cubicBezTo>
                    <a:lnTo>
                      <a:pt x="314325" y="865584"/>
                    </a:lnTo>
                    <a:cubicBezTo>
                      <a:pt x="375285" y="900827"/>
                      <a:pt x="449580" y="900827"/>
                      <a:pt x="510540" y="865584"/>
                    </a:cubicBezTo>
                    <a:lnTo>
                      <a:pt x="726758" y="740807"/>
                    </a:lnTo>
                    <a:cubicBezTo>
                      <a:pt x="787718" y="705564"/>
                      <a:pt x="824865" y="640794"/>
                      <a:pt x="824865" y="571262"/>
                    </a:cubicBezTo>
                    <a:lnTo>
                      <a:pt x="824865" y="421719"/>
                    </a:lnTo>
                  </a:path>
                </a:pathLst>
              </a:custGeom>
              <a:noFill/>
              <a:ln w="9525" cap="flat">
                <a:gradFill>
                  <a:gsLst>
                    <a:gs pos="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65A58123-F53B-83F9-2C2A-D289F99AFB8D}"/>
                  </a:ext>
                </a:extLst>
              </p:cNvPr>
              <p:cNvSpPr/>
              <p:nvPr/>
            </p:nvSpPr>
            <p:spPr>
              <a:xfrm>
                <a:off x="2234208" y="2094037"/>
                <a:ext cx="1548026" cy="836130"/>
              </a:xfrm>
              <a:custGeom>
                <a:avLst/>
                <a:gdLst>
                  <a:gd name="connsiteX0" fmla="*/ 824865 w 824864"/>
                  <a:gd name="connsiteY0" fmla="*/ 445532 h 445531"/>
                  <a:gd name="connsiteX1" fmla="*/ 824865 w 824864"/>
                  <a:gd name="connsiteY1" fmla="*/ 320754 h 445531"/>
                  <a:gd name="connsiteX2" fmla="*/ 726757 w 824864"/>
                  <a:gd name="connsiteY2" fmla="*/ 151209 h 445531"/>
                  <a:gd name="connsiteX3" fmla="*/ 510540 w 824864"/>
                  <a:gd name="connsiteY3" fmla="*/ 26432 h 445531"/>
                  <a:gd name="connsiteX4" fmla="*/ 314325 w 824864"/>
                  <a:gd name="connsiteY4" fmla="*/ 26432 h 445531"/>
                  <a:gd name="connsiteX5" fmla="*/ 98107 w 824864"/>
                  <a:gd name="connsiteY5" fmla="*/ 151209 h 445531"/>
                  <a:gd name="connsiteX6" fmla="*/ 0 w 824864"/>
                  <a:gd name="connsiteY6" fmla="*/ 320754 h 445531"/>
                  <a:gd name="connsiteX7" fmla="*/ 0 w 824864"/>
                  <a:gd name="connsiteY7" fmla="*/ 420767 h 445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4864" h="445531">
                    <a:moveTo>
                      <a:pt x="824865" y="445532"/>
                    </a:moveTo>
                    <a:lnTo>
                      <a:pt x="824865" y="320754"/>
                    </a:lnTo>
                    <a:cubicBezTo>
                      <a:pt x="824865" y="251222"/>
                      <a:pt x="787718" y="186452"/>
                      <a:pt x="726757" y="151209"/>
                    </a:cubicBezTo>
                    <a:lnTo>
                      <a:pt x="510540" y="26432"/>
                    </a:lnTo>
                    <a:cubicBezTo>
                      <a:pt x="449580" y="-8811"/>
                      <a:pt x="375285" y="-8811"/>
                      <a:pt x="314325" y="26432"/>
                    </a:cubicBezTo>
                    <a:lnTo>
                      <a:pt x="98107" y="151209"/>
                    </a:lnTo>
                    <a:cubicBezTo>
                      <a:pt x="37148" y="186452"/>
                      <a:pt x="0" y="251222"/>
                      <a:pt x="0" y="320754"/>
                    </a:cubicBezTo>
                    <a:lnTo>
                      <a:pt x="0" y="420767"/>
                    </a:lnTo>
                  </a:path>
                </a:pathLst>
              </a:custGeom>
              <a:noFill/>
              <a:ln w="9525" cap="flat">
                <a:gradFill>
                  <a:gsLst>
                    <a:gs pos="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DD46B6F3-D0BA-2A72-90F8-1B4D54BDFB25}"/>
                  </a:ext>
                </a:extLst>
              </p:cNvPr>
              <p:cNvSpPr/>
              <p:nvPr/>
            </p:nvSpPr>
            <p:spPr>
              <a:xfrm>
                <a:off x="5330265" y="2094037"/>
                <a:ext cx="1549815" cy="836130"/>
              </a:xfrm>
              <a:custGeom>
                <a:avLst/>
                <a:gdLst>
                  <a:gd name="connsiteX0" fmla="*/ 825817 w 825817"/>
                  <a:gd name="connsiteY0" fmla="*/ 445532 h 445531"/>
                  <a:gd name="connsiteX1" fmla="*/ 825817 w 825817"/>
                  <a:gd name="connsiteY1" fmla="*/ 320754 h 445531"/>
                  <a:gd name="connsiteX2" fmla="*/ 727710 w 825817"/>
                  <a:gd name="connsiteY2" fmla="*/ 151209 h 445531"/>
                  <a:gd name="connsiteX3" fmla="*/ 510540 w 825817"/>
                  <a:gd name="connsiteY3" fmla="*/ 26432 h 445531"/>
                  <a:gd name="connsiteX4" fmla="*/ 314325 w 825817"/>
                  <a:gd name="connsiteY4" fmla="*/ 26432 h 445531"/>
                  <a:gd name="connsiteX5" fmla="*/ 98107 w 825817"/>
                  <a:gd name="connsiteY5" fmla="*/ 151209 h 445531"/>
                  <a:gd name="connsiteX6" fmla="*/ 0 w 825817"/>
                  <a:gd name="connsiteY6" fmla="*/ 320754 h 445531"/>
                  <a:gd name="connsiteX7" fmla="*/ 0 w 825817"/>
                  <a:gd name="connsiteY7" fmla="*/ 420767 h 445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5817" h="445531">
                    <a:moveTo>
                      <a:pt x="825817" y="445532"/>
                    </a:moveTo>
                    <a:lnTo>
                      <a:pt x="825817" y="320754"/>
                    </a:lnTo>
                    <a:cubicBezTo>
                      <a:pt x="825817" y="251222"/>
                      <a:pt x="788670" y="186452"/>
                      <a:pt x="727710" y="151209"/>
                    </a:cubicBezTo>
                    <a:lnTo>
                      <a:pt x="510540" y="26432"/>
                    </a:lnTo>
                    <a:cubicBezTo>
                      <a:pt x="449580" y="-8811"/>
                      <a:pt x="375285" y="-8811"/>
                      <a:pt x="314325" y="26432"/>
                    </a:cubicBezTo>
                    <a:lnTo>
                      <a:pt x="98107" y="151209"/>
                    </a:lnTo>
                    <a:cubicBezTo>
                      <a:pt x="37147" y="186452"/>
                      <a:pt x="0" y="251222"/>
                      <a:pt x="0" y="320754"/>
                    </a:cubicBezTo>
                    <a:lnTo>
                      <a:pt x="0" y="420767"/>
                    </a:lnTo>
                  </a:path>
                </a:pathLst>
              </a:custGeom>
              <a:noFill/>
              <a:ln w="9525" cap="flat">
                <a:gradFill>
                  <a:gsLst>
                    <a:gs pos="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4CEB01A7-E1E5-00CA-40F3-9F885DB875EA}"/>
                  </a:ext>
                </a:extLst>
              </p:cNvPr>
              <p:cNvSpPr/>
              <p:nvPr/>
            </p:nvSpPr>
            <p:spPr>
              <a:xfrm>
                <a:off x="3782237" y="2876542"/>
                <a:ext cx="1548029" cy="836130"/>
              </a:xfrm>
              <a:custGeom>
                <a:avLst/>
                <a:gdLst>
                  <a:gd name="connsiteX0" fmla="*/ 824865 w 824865"/>
                  <a:gd name="connsiteY0" fmla="*/ 0 h 445531"/>
                  <a:gd name="connsiteX1" fmla="*/ 824865 w 824865"/>
                  <a:gd name="connsiteY1" fmla="*/ 124778 h 445531"/>
                  <a:gd name="connsiteX2" fmla="*/ 726758 w 824865"/>
                  <a:gd name="connsiteY2" fmla="*/ 294322 h 445531"/>
                  <a:gd name="connsiteX3" fmla="*/ 510540 w 824865"/>
                  <a:gd name="connsiteY3" fmla="*/ 419100 h 445531"/>
                  <a:gd name="connsiteX4" fmla="*/ 314325 w 824865"/>
                  <a:gd name="connsiteY4" fmla="*/ 419100 h 445531"/>
                  <a:gd name="connsiteX5" fmla="*/ 98108 w 824865"/>
                  <a:gd name="connsiteY5" fmla="*/ 294322 h 445531"/>
                  <a:gd name="connsiteX6" fmla="*/ 0 w 824865"/>
                  <a:gd name="connsiteY6" fmla="*/ 124778 h 445531"/>
                  <a:gd name="connsiteX7" fmla="*/ 0 w 824865"/>
                  <a:gd name="connsiteY7" fmla="*/ 24765 h 445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24865" h="445531">
                    <a:moveTo>
                      <a:pt x="824865" y="0"/>
                    </a:moveTo>
                    <a:lnTo>
                      <a:pt x="824865" y="124778"/>
                    </a:lnTo>
                    <a:cubicBezTo>
                      <a:pt x="824865" y="194310"/>
                      <a:pt x="787718" y="259080"/>
                      <a:pt x="726758" y="294322"/>
                    </a:cubicBezTo>
                    <a:lnTo>
                      <a:pt x="510540" y="419100"/>
                    </a:lnTo>
                    <a:cubicBezTo>
                      <a:pt x="449580" y="454343"/>
                      <a:pt x="375285" y="454343"/>
                      <a:pt x="314325" y="419100"/>
                    </a:cubicBezTo>
                    <a:lnTo>
                      <a:pt x="98108" y="294322"/>
                    </a:lnTo>
                    <a:cubicBezTo>
                      <a:pt x="37147" y="259080"/>
                      <a:pt x="0" y="194310"/>
                      <a:pt x="0" y="124778"/>
                    </a:cubicBezTo>
                    <a:lnTo>
                      <a:pt x="0" y="24765"/>
                    </a:lnTo>
                  </a:path>
                </a:pathLst>
              </a:custGeom>
              <a:noFill/>
              <a:ln w="9525" cap="flat">
                <a:gradFill>
                  <a:gsLst>
                    <a:gs pos="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5BF6F7B-C9A4-2F13-5B50-DF42D4F54573}"/>
                </a:ext>
              </a:extLst>
            </p:cNvPr>
            <p:cNvSpPr/>
            <p:nvPr/>
          </p:nvSpPr>
          <p:spPr>
            <a:xfrm>
              <a:off x="9741265" y="1790946"/>
              <a:ext cx="1412458" cy="1461639"/>
            </a:xfrm>
            <a:custGeom>
              <a:avLst/>
              <a:gdLst>
                <a:gd name="connsiteX0" fmla="*/ 222885 w 583882"/>
                <a:gd name="connsiteY0" fmla="*/ 18695 h 631628"/>
                <a:gd name="connsiteX1" fmla="*/ 69533 w 583882"/>
                <a:gd name="connsiteY1" fmla="*/ 107277 h 631628"/>
                <a:gd name="connsiteX2" fmla="*/ 0 w 583882"/>
                <a:gd name="connsiteY2" fmla="*/ 227292 h 631628"/>
                <a:gd name="connsiteX3" fmla="*/ 0 w 583882"/>
                <a:gd name="connsiteY3" fmla="*/ 404457 h 631628"/>
                <a:gd name="connsiteX4" fmla="*/ 69533 w 583882"/>
                <a:gd name="connsiteY4" fmla="*/ 524472 h 631628"/>
                <a:gd name="connsiteX5" fmla="*/ 222885 w 583882"/>
                <a:gd name="connsiteY5" fmla="*/ 613055 h 631628"/>
                <a:gd name="connsiteX6" fmla="*/ 360997 w 583882"/>
                <a:gd name="connsiteY6" fmla="*/ 613055 h 631628"/>
                <a:gd name="connsiteX7" fmla="*/ 514350 w 583882"/>
                <a:gd name="connsiteY7" fmla="*/ 524472 h 631628"/>
                <a:gd name="connsiteX8" fmla="*/ 583883 w 583882"/>
                <a:gd name="connsiteY8" fmla="*/ 404457 h 631628"/>
                <a:gd name="connsiteX9" fmla="*/ 583883 w 583882"/>
                <a:gd name="connsiteY9" fmla="*/ 226340 h 631628"/>
                <a:gd name="connsiteX10" fmla="*/ 514350 w 583882"/>
                <a:gd name="connsiteY10" fmla="*/ 106325 h 631628"/>
                <a:gd name="connsiteX11" fmla="*/ 360997 w 583882"/>
                <a:gd name="connsiteY11" fmla="*/ 17742 h 631628"/>
                <a:gd name="connsiteX12" fmla="*/ 222885 w 583882"/>
                <a:gd name="connsiteY12" fmla="*/ 18695 h 63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3882" h="631628">
                  <a:moveTo>
                    <a:pt x="222885" y="18695"/>
                  </a:moveTo>
                  <a:lnTo>
                    <a:pt x="69533" y="107277"/>
                  </a:lnTo>
                  <a:cubicBezTo>
                    <a:pt x="26670" y="132042"/>
                    <a:pt x="0" y="177762"/>
                    <a:pt x="0" y="227292"/>
                  </a:cubicBezTo>
                  <a:lnTo>
                    <a:pt x="0" y="404457"/>
                  </a:lnTo>
                  <a:cubicBezTo>
                    <a:pt x="0" y="453987"/>
                    <a:pt x="26670" y="499707"/>
                    <a:pt x="69533" y="524472"/>
                  </a:cubicBezTo>
                  <a:lnTo>
                    <a:pt x="222885" y="613055"/>
                  </a:lnTo>
                  <a:cubicBezTo>
                    <a:pt x="265747" y="637820"/>
                    <a:pt x="318135" y="637820"/>
                    <a:pt x="360997" y="613055"/>
                  </a:cubicBezTo>
                  <a:lnTo>
                    <a:pt x="514350" y="524472"/>
                  </a:lnTo>
                  <a:cubicBezTo>
                    <a:pt x="557213" y="499707"/>
                    <a:pt x="583883" y="453987"/>
                    <a:pt x="583883" y="404457"/>
                  </a:cubicBezTo>
                  <a:lnTo>
                    <a:pt x="583883" y="226340"/>
                  </a:lnTo>
                  <a:cubicBezTo>
                    <a:pt x="583883" y="176810"/>
                    <a:pt x="557213" y="131090"/>
                    <a:pt x="514350" y="106325"/>
                  </a:cubicBezTo>
                  <a:lnTo>
                    <a:pt x="360997" y="17742"/>
                  </a:lnTo>
                  <a:cubicBezTo>
                    <a:pt x="318135" y="-6070"/>
                    <a:pt x="265747" y="-6070"/>
                    <a:pt x="222885" y="1869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DA3D9C0-16D7-A048-D298-5AC4D9B4E6AA}"/>
                </a:ext>
              </a:extLst>
            </p:cNvPr>
            <p:cNvSpPr/>
            <p:nvPr/>
          </p:nvSpPr>
          <p:spPr>
            <a:xfrm>
              <a:off x="1005159" y="1791086"/>
              <a:ext cx="1412458" cy="1461358"/>
            </a:xfrm>
            <a:custGeom>
              <a:avLst/>
              <a:gdLst>
                <a:gd name="connsiteX0" fmla="*/ 222885 w 583882"/>
                <a:gd name="connsiteY0" fmla="*/ 18574 h 631507"/>
                <a:gd name="connsiteX1" fmla="*/ 69532 w 583882"/>
                <a:gd name="connsiteY1" fmla="*/ 107156 h 631507"/>
                <a:gd name="connsiteX2" fmla="*/ 0 w 583882"/>
                <a:gd name="connsiteY2" fmla="*/ 227171 h 631507"/>
                <a:gd name="connsiteX3" fmla="*/ 0 w 583882"/>
                <a:gd name="connsiteY3" fmla="*/ 404336 h 631507"/>
                <a:gd name="connsiteX4" fmla="*/ 69532 w 583882"/>
                <a:gd name="connsiteY4" fmla="*/ 524351 h 631507"/>
                <a:gd name="connsiteX5" fmla="*/ 222885 w 583882"/>
                <a:gd name="connsiteY5" fmla="*/ 612934 h 631507"/>
                <a:gd name="connsiteX6" fmla="*/ 360998 w 583882"/>
                <a:gd name="connsiteY6" fmla="*/ 612934 h 631507"/>
                <a:gd name="connsiteX7" fmla="*/ 514350 w 583882"/>
                <a:gd name="connsiteY7" fmla="*/ 524351 h 631507"/>
                <a:gd name="connsiteX8" fmla="*/ 583883 w 583882"/>
                <a:gd name="connsiteY8" fmla="*/ 404336 h 631507"/>
                <a:gd name="connsiteX9" fmla="*/ 583883 w 583882"/>
                <a:gd name="connsiteY9" fmla="*/ 227171 h 631507"/>
                <a:gd name="connsiteX10" fmla="*/ 514350 w 583882"/>
                <a:gd name="connsiteY10" fmla="*/ 107156 h 631507"/>
                <a:gd name="connsiteX11" fmla="*/ 360998 w 583882"/>
                <a:gd name="connsiteY11" fmla="*/ 18574 h 631507"/>
                <a:gd name="connsiteX12" fmla="*/ 222885 w 583882"/>
                <a:gd name="connsiteY12" fmla="*/ 18574 h 63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3882" h="631507">
                  <a:moveTo>
                    <a:pt x="222885" y="18574"/>
                  </a:moveTo>
                  <a:lnTo>
                    <a:pt x="69532" y="107156"/>
                  </a:lnTo>
                  <a:cubicBezTo>
                    <a:pt x="26670" y="131921"/>
                    <a:pt x="0" y="177641"/>
                    <a:pt x="0" y="227171"/>
                  </a:cubicBezTo>
                  <a:lnTo>
                    <a:pt x="0" y="404336"/>
                  </a:lnTo>
                  <a:cubicBezTo>
                    <a:pt x="0" y="453866"/>
                    <a:pt x="26670" y="499586"/>
                    <a:pt x="69532" y="524351"/>
                  </a:cubicBezTo>
                  <a:lnTo>
                    <a:pt x="222885" y="612934"/>
                  </a:lnTo>
                  <a:cubicBezTo>
                    <a:pt x="265748" y="637699"/>
                    <a:pt x="318135" y="637699"/>
                    <a:pt x="360998" y="612934"/>
                  </a:cubicBezTo>
                  <a:lnTo>
                    <a:pt x="514350" y="524351"/>
                  </a:lnTo>
                  <a:cubicBezTo>
                    <a:pt x="557213" y="499586"/>
                    <a:pt x="583883" y="453866"/>
                    <a:pt x="583883" y="404336"/>
                  </a:cubicBezTo>
                  <a:lnTo>
                    <a:pt x="583883" y="227171"/>
                  </a:lnTo>
                  <a:cubicBezTo>
                    <a:pt x="583883" y="177641"/>
                    <a:pt x="557213" y="131921"/>
                    <a:pt x="514350" y="107156"/>
                  </a:cubicBezTo>
                  <a:lnTo>
                    <a:pt x="360998" y="18574"/>
                  </a:lnTo>
                  <a:cubicBezTo>
                    <a:pt x="319087" y="-6191"/>
                    <a:pt x="265748" y="-6191"/>
                    <a:pt x="222885" y="1857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3186B26-A5E1-C219-4687-A84963661D64}"/>
                </a:ext>
              </a:extLst>
            </p:cNvPr>
            <p:cNvSpPr/>
            <p:nvPr/>
          </p:nvSpPr>
          <p:spPr>
            <a:xfrm>
              <a:off x="3189185" y="1791086"/>
              <a:ext cx="1412458" cy="1461358"/>
            </a:xfrm>
            <a:custGeom>
              <a:avLst/>
              <a:gdLst>
                <a:gd name="connsiteX0" fmla="*/ 222885 w 583882"/>
                <a:gd name="connsiteY0" fmla="*/ 18574 h 631507"/>
                <a:gd name="connsiteX1" fmla="*/ 69533 w 583882"/>
                <a:gd name="connsiteY1" fmla="*/ 107156 h 631507"/>
                <a:gd name="connsiteX2" fmla="*/ 0 w 583882"/>
                <a:gd name="connsiteY2" fmla="*/ 227171 h 631507"/>
                <a:gd name="connsiteX3" fmla="*/ 0 w 583882"/>
                <a:gd name="connsiteY3" fmla="*/ 404336 h 631507"/>
                <a:gd name="connsiteX4" fmla="*/ 69533 w 583882"/>
                <a:gd name="connsiteY4" fmla="*/ 524351 h 631507"/>
                <a:gd name="connsiteX5" fmla="*/ 222885 w 583882"/>
                <a:gd name="connsiteY5" fmla="*/ 612934 h 631507"/>
                <a:gd name="connsiteX6" fmla="*/ 360998 w 583882"/>
                <a:gd name="connsiteY6" fmla="*/ 612934 h 631507"/>
                <a:gd name="connsiteX7" fmla="*/ 514350 w 583882"/>
                <a:gd name="connsiteY7" fmla="*/ 524351 h 631507"/>
                <a:gd name="connsiteX8" fmla="*/ 583883 w 583882"/>
                <a:gd name="connsiteY8" fmla="*/ 404336 h 631507"/>
                <a:gd name="connsiteX9" fmla="*/ 583883 w 583882"/>
                <a:gd name="connsiteY9" fmla="*/ 227171 h 631507"/>
                <a:gd name="connsiteX10" fmla="*/ 514350 w 583882"/>
                <a:gd name="connsiteY10" fmla="*/ 107156 h 631507"/>
                <a:gd name="connsiteX11" fmla="*/ 360998 w 583882"/>
                <a:gd name="connsiteY11" fmla="*/ 18574 h 631507"/>
                <a:gd name="connsiteX12" fmla="*/ 222885 w 583882"/>
                <a:gd name="connsiteY12" fmla="*/ 18574 h 63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3882" h="631507">
                  <a:moveTo>
                    <a:pt x="222885" y="18574"/>
                  </a:moveTo>
                  <a:lnTo>
                    <a:pt x="69533" y="107156"/>
                  </a:lnTo>
                  <a:cubicBezTo>
                    <a:pt x="26670" y="131921"/>
                    <a:pt x="0" y="177641"/>
                    <a:pt x="0" y="227171"/>
                  </a:cubicBezTo>
                  <a:lnTo>
                    <a:pt x="0" y="404336"/>
                  </a:lnTo>
                  <a:cubicBezTo>
                    <a:pt x="0" y="453866"/>
                    <a:pt x="26670" y="499586"/>
                    <a:pt x="69533" y="524351"/>
                  </a:cubicBezTo>
                  <a:lnTo>
                    <a:pt x="222885" y="612934"/>
                  </a:lnTo>
                  <a:cubicBezTo>
                    <a:pt x="265748" y="637699"/>
                    <a:pt x="318135" y="637699"/>
                    <a:pt x="360998" y="612934"/>
                  </a:cubicBezTo>
                  <a:lnTo>
                    <a:pt x="514350" y="524351"/>
                  </a:lnTo>
                  <a:cubicBezTo>
                    <a:pt x="557213" y="499586"/>
                    <a:pt x="583883" y="453866"/>
                    <a:pt x="583883" y="404336"/>
                  </a:cubicBezTo>
                  <a:lnTo>
                    <a:pt x="583883" y="227171"/>
                  </a:lnTo>
                  <a:cubicBezTo>
                    <a:pt x="583883" y="177641"/>
                    <a:pt x="557213" y="131921"/>
                    <a:pt x="514350" y="107156"/>
                  </a:cubicBezTo>
                  <a:lnTo>
                    <a:pt x="360998" y="18574"/>
                  </a:lnTo>
                  <a:cubicBezTo>
                    <a:pt x="318135" y="-6191"/>
                    <a:pt x="265748" y="-6191"/>
                    <a:pt x="222885" y="1857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A5A17CF-A9F8-702B-1C16-64895D6C150A}"/>
                </a:ext>
              </a:extLst>
            </p:cNvPr>
            <p:cNvSpPr/>
            <p:nvPr/>
          </p:nvSpPr>
          <p:spPr>
            <a:xfrm>
              <a:off x="5373211" y="1791086"/>
              <a:ext cx="1412458" cy="1461358"/>
            </a:xfrm>
            <a:custGeom>
              <a:avLst/>
              <a:gdLst>
                <a:gd name="connsiteX0" fmla="*/ 222885 w 583882"/>
                <a:gd name="connsiteY0" fmla="*/ 18574 h 631507"/>
                <a:gd name="connsiteX1" fmla="*/ 69533 w 583882"/>
                <a:gd name="connsiteY1" fmla="*/ 107156 h 631507"/>
                <a:gd name="connsiteX2" fmla="*/ 0 w 583882"/>
                <a:gd name="connsiteY2" fmla="*/ 227171 h 631507"/>
                <a:gd name="connsiteX3" fmla="*/ 0 w 583882"/>
                <a:gd name="connsiteY3" fmla="*/ 404336 h 631507"/>
                <a:gd name="connsiteX4" fmla="*/ 69533 w 583882"/>
                <a:gd name="connsiteY4" fmla="*/ 524351 h 631507"/>
                <a:gd name="connsiteX5" fmla="*/ 222885 w 583882"/>
                <a:gd name="connsiteY5" fmla="*/ 612934 h 631507"/>
                <a:gd name="connsiteX6" fmla="*/ 360998 w 583882"/>
                <a:gd name="connsiteY6" fmla="*/ 612934 h 631507"/>
                <a:gd name="connsiteX7" fmla="*/ 514350 w 583882"/>
                <a:gd name="connsiteY7" fmla="*/ 524351 h 631507"/>
                <a:gd name="connsiteX8" fmla="*/ 583883 w 583882"/>
                <a:gd name="connsiteY8" fmla="*/ 404336 h 631507"/>
                <a:gd name="connsiteX9" fmla="*/ 583883 w 583882"/>
                <a:gd name="connsiteY9" fmla="*/ 227171 h 631507"/>
                <a:gd name="connsiteX10" fmla="*/ 514350 w 583882"/>
                <a:gd name="connsiteY10" fmla="*/ 107156 h 631507"/>
                <a:gd name="connsiteX11" fmla="*/ 360998 w 583882"/>
                <a:gd name="connsiteY11" fmla="*/ 18574 h 631507"/>
                <a:gd name="connsiteX12" fmla="*/ 222885 w 583882"/>
                <a:gd name="connsiteY12" fmla="*/ 18574 h 63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3882" h="631507">
                  <a:moveTo>
                    <a:pt x="222885" y="18574"/>
                  </a:moveTo>
                  <a:lnTo>
                    <a:pt x="69533" y="107156"/>
                  </a:lnTo>
                  <a:cubicBezTo>
                    <a:pt x="26670" y="131921"/>
                    <a:pt x="0" y="177641"/>
                    <a:pt x="0" y="227171"/>
                  </a:cubicBezTo>
                  <a:lnTo>
                    <a:pt x="0" y="404336"/>
                  </a:lnTo>
                  <a:cubicBezTo>
                    <a:pt x="0" y="453866"/>
                    <a:pt x="26670" y="499586"/>
                    <a:pt x="69533" y="524351"/>
                  </a:cubicBezTo>
                  <a:lnTo>
                    <a:pt x="222885" y="612934"/>
                  </a:lnTo>
                  <a:cubicBezTo>
                    <a:pt x="265748" y="637699"/>
                    <a:pt x="318135" y="637699"/>
                    <a:pt x="360998" y="612934"/>
                  </a:cubicBezTo>
                  <a:lnTo>
                    <a:pt x="514350" y="524351"/>
                  </a:lnTo>
                  <a:cubicBezTo>
                    <a:pt x="557213" y="499586"/>
                    <a:pt x="583883" y="453866"/>
                    <a:pt x="583883" y="404336"/>
                  </a:cubicBezTo>
                  <a:lnTo>
                    <a:pt x="583883" y="227171"/>
                  </a:lnTo>
                  <a:cubicBezTo>
                    <a:pt x="583883" y="177641"/>
                    <a:pt x="557213" y="131921"/>
                    <a:pt x="514350" y="107156"/>
                  </a:cubicBezTo>
                  <a:lnTo>
                    <a:pt x="360998" y="18574"/>
                  </a:lnTo>
                  <a:cubicBezTo>
                    <a:pt x="318135" y="-6191"/>
                    <a:pt x="265748" y="-6191"/>
                    <a:pt x="222885" y="1857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A2EA6E34-ECB2-9EF8-A915-572601894A28}"/>
                </a:ext>
              </a:extLst>
            </p:cNvPr>
            <p:cNvSpPr/>
            <p:nvPr/>
          </p:nvSpPr>
          <p:spPr>
            <a:xfrm>
              <a:off x="7576287" y="1791086"/>
              <a:ext cx="1412458" cy="1461358"/>
            </a:xfrm>
            <a:custGeom>
              <a:avLst/>
              <a:gdLst>
                <a:gd name="connsiteX0" fmla="*/ 222885 w 583882"/>
                <a:gd name="connsiteY0" fmla="*/ 18574 h 631507"/>
                <a:gd name="connsiteX1" fmla="*/ 69532 w 583882"/>
                <a:gd name="connsiteY1" fmla="*/ 107156 h 631507"/>
                <a:gd name="connsiteX2" fmla="*/ 0 w 583882"/>
                <a:gd name="connsiteY2" fmla="*/ 227171 h 631507"/>
                <a:gd name="connsiteX3" fmla="*/ 0 w 583882"/>
                <a:gd name="connsiteY3" fmla="*/ 404336 h 631507"/>
                <a:gd name="connsiteX4" fmla="*/ 69532 w 583882"/>
                <a:gd name="connsiteY4" fmla="*/ 524351 h 631507"/>
                <a:gd name="connsiteX5" fmla="*/ 222885 w 583882"/>
                <a:gd name="connsiteY5" fmla="*/ 612934 h 631507"/>
                <a:gd name="connsiteX6" fmla="*/ 360997 w 583882"/>
                <a:gd name="connsiteY6" fmla="*/ 612934 h 631507"/>
                <a:gd name="connsiteX7" fmla="*/ 514350 w 583882"/>
                <a:gd name="connsiteY7" fmla="*/ 524351 h 631507"/>
                <a:gd name="connsiteX8" fmla="*/ 583882 w 583882"/>
                <a:gd name="connsiteY8" fmla="*/ 404336 h 631507"/>
                <a:gd name="connsiteX9" fmla="*/ 583882 w 583882"/>
                <a:gd name="connsiteY9" fmla="*/ 227171 h 631507"/>
                <a:gd name="connsiteX10" fmla="*/ 514350 w 583882"/>
                <a:gd name="connsiteY10" fmla="*/ 107156 h 631507"/>
                <a:gd name="connsiteX11" fmla="*/ 360997 w 583882"/>
                <a:gd name="connsiteY11" fmla="*/ 18574 h 631507"/>
                <a:gd name="connsiteX12" fmla="*/ 222885 w 583882"/>
                <a:gd name="connsiteY12" fmla="*/ 18574 h 63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3882" h="631507">
                  <a:moveTo>
                    <a:pt x="222885" y="18574"/>
                  </a:moveTo>
                  <a:lnTo>
                    <a:pt x="69532" y="107156"/>
                  </a:lnTo>
                  <a:cubicBezTo>
                    <a:pt x="26670" y="131921"/>
                    <a:pt x="0" y="177641"/>
                    <a:pt x="0" y="227171"/>
                  </a:cubicBezTo>
                  <a:lnTo>
                    <a:pt x="0" y="404336"/>
                  </a:lnTo>
                  <a:cubicBezTo>
                    <a:pt x="0" y="453866"/>
                    <a:pt x="26670" y="499586"/>
                    <a:pt x="69532" y="524351"/>
                  </a:cubicBezTo>
                  <a:lnTo>
                    <a:pt x="222885" y="612934"/>
                  </a:lnTo>
                  <a:cubicBezTo>
                    <a:pt x="265747" y="637699"/>
                    <a:pt x="318135" y="637699"/>
                    <a:pt x="360997" y="612934"/>
                  </a:cubicBezTo>
                  <a:lnTo>
                    <a:pt x="514350" y="524351"/>
                  </a:lnTo>
                  <a:cubicBezTo>
                    <a:pt x="557213" y="499586"/>
                    <a:pt x="583882" y="453866"/>
                    <a:pt x="583882" y="404336"/>
                  </a:cubicBezTo>
                  <a:lnTo>
                    <a:pt x="583882" y="227171"/>
                  </a:lnTo>
                  <a:cubicBezTo>
                    <a:pt x="583882" y="177641"/>
                    <a:pt x="557213" y="131921"/>
                    <a:pt x="514350" y="107156"/>
                  </a:cubicBezTo>
                  <a:lnTo>
                    <a:pt x="360997" y="18574"/>
                  </a:lnTo>
                  <a:cubicBezTo>
                    <a:pt x="318135" y="-6191"/>
                    <a:pt x="265747" y="-6191"/>
                    <a:pt x="222885" y="18574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726B8C42-F7C5-C5C7-F52B-9CCBB7CF726A}"/>
                </a:ext>
              </a:extLst>
            </p:cNvPr>
            <p:cNvGrpSpPr/>
            <p:nvPr/>
          </p:nvGrpSpPr>
          <p:grpSpPr>
            <a:xfrm flipH="1">
              <a:off x="2704505" y="2382639"/>
              <a:ext cx="260478" cy="246675"/>
              <a:chOff x="3621024" y="1450848"/>
              <a:chExt cx="951494" cy="951494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E62CED38-E6AD-B0D9-F993-4986BFA8FF86}"/>
                  </a:ext>
                </a:extLst>
              </p:cNvPr>
              <p:cNvSpPr/>
              <p:nvPr/>
            </p:nvSpPr>
            <p:spPr>
              <a:xfrm>
                <a:off x="3621024" y="1450848"/>
                <a:ext cx="951494" cy="9514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0E3F3219-3A90-5272-00F2-EF9AD6E665B2}"/>
                  </a:ext>
                </a:extLst>
              </p:cNvPr>
              <p:cNvSpPr/>
              <p:nvPr/>
            </p:nvSpPr>
            <p:spPr>
              <a:xfrm>
                <a:off x="3901166" y="1730990"/>
                <a:ext cx="391210" cy="39121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563F9007-5FD8-9BB8-B1AB-44DF7E1D6780}"/>
                </a:ext>
              </a:extLst>
            </p:cNvPr>
            <p:cNvGrpSpPr/>
            <p:nvPr/>
          </p:nvGrpSpPr>
          <p:grpSpPr>
            <a:xfrm flipH="1">
              <a:off x="4874252" y="2382639"/>
              <a:ext cx="260478" cy="246675"/>
              <a:chOff x="3621024" y="1450848"/>
              <a:chExt cx="951494" cy="951494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9C0EF4F4-91AE-EDFD-0EBC-5207066DD21C}"/>
                  </a:ext>
                </a:extLst>
              </p:cNvPr>
              <p:cNvSpPr/>
              <p:nvPr/>
            </p:nvSpPr>
            <p:spPr>
              <a:xfrm>
                <a:off x="3621024" y="1450848"/>
                <a:ext cx="951494" cy="9514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F0EC621D-6763-F563-1A6F-1B17B5DE8745}"/>
                  </a:ext>
                </a:extLst>
              </p:cNvPr>
              <p:cNvSpPr/>
              <p:nvPr/>
            </p:nvSpPr>
            <p:spPr>
              <a:xfrm>
                <a:off x="3901166" y="1730990"/>
                <a:ext cx="391210" cy="39121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0A84F008-FA31-0A3D-8662-89DA15A37564}"/>
                </a:ext>
              </a:extLst>
            </p:cNvPr>
            <p:cNvGrpSpPr/>
            <p:nvPr/>
          </p:nvGrpSpPr>
          <p:grpSpPr>
            <a:xfrm flipH="1">
              <a:off x="7053416" y="2382639"/>
              <a:ext cx="260478" cy="246675"/>
              <a:chOff x="3621024" y="1450848"/>
              <a:chExt cx="951494" cy="951494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199F106E-E62F-0CE0-8EAB-D0D7E723C60A}"/>
                  </a:ext>
                </a:extLst>
              </p:cNvPr>
              <p:cNvSpPr/>
              <p:nvPr/>
            </p:nvSpPr>
            <p:spPr>
              <a:xfrm>
                <a:off x="3621024" y="1450848"/>
                <a:ext cx="951494" cy="9514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3DE99ECA-A766-3CE0-0439-A74FE0836091}"/>
                  </a:ext>
                </a:extLst>
              </p:cNvPr>
              <p:cNvSpPr/>
              <p:nvPr/>
            </p:nvSpPr>
            <p:spPr>
              <a:xfrm>
                <a:off x="3901166" y="1730990"/>
                <a:ext cx="391210" cy="39121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F17A71D6-495F-0406-EE79-F176A4C0844B}"/>
                </a:ext>
              </a:extLst>
            </p:cNvPr>
            <p:cNvGrpSpPr/>
            <p:nvPr/>
          </p:nvGrpSpPr>
          <p:grpSpPr>
            <a:xfrm flipH="1">
              <a:off x="9224982" y="2382639"/>
              <a:ext cx="260478" cy="246675"/>
              <a:chOff x="3621024" y="1450848"/>
              <a:chExt cx="951494" cy="951494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366B80CB-D028-19AF-AD7A-08533C653676}"/>
                  </a:ext>
                </a:extLst>
              </p:cNvPr>
              <p:cNvSpPr/>
              <p:nvPr/>
            </p:nvSpPr>
            <p:spPr>
              <a:xfrm>
                <a:off x="3621024" y="1450848"/>
                <a:ext cx="951494" cy="9514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1E37941A-67EF-37D2-8132-185F84CC646D}"/>
                  </a:ext>
                </a:extLst>
              </p:cNvPr>
              <p:cNvSpPr/>
              <p:nvPr/>
            </p:nvSpPr>
            <p:spPr>
              <a:xfrm>
                <a:off x="3901166" y="1730990"/>
                <a:ext cx="391210" cy="39121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AEB31A6-6C18-8153-C09C-3622C07A8BF9}"/>
                </a:ext>
              </a:extLst>
            </p:cNvPr>
            <p:cNvSpPr/>
            <p:nvPr/>
          </p:nvSpPr>
          <p:spPr>
            <a:xfrm flipH="1">
              <a:off x="2241957" y="1536063"/>
              <a:ext cx="100312" cy="949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D9C15888-5924-46CC-64E2-2577BF27A755}"/>
                </a:ext>
              </a:extLst>
            </p:cNvPr>
            <p:cNvSpPr/>
            <p:nvPr/>
          </p:nvSpPr>
          <p:spPr>
            <a:xfrm flipH="1">
              <a:off x="10397338" y="1536063"/>
              <a:ext cx="100312" cy="9499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" name="图形 1">
              <a:extLst>
                <a:ext uri="{FF2B5EF4-FFF2-40B4-BE49-F238E27FC236}">
                  <a16:creationId xmlns:a16="http://schemas.microsoft.com/office/drawing/2014/main" id="{3F933728-628A-6970-9D22-49C8EF4179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589414" y="2215765"/>
              <a:ext cx="612000" cy="612000"/>
            </a:xfrm>
            <a:prstGeom prst="rect">
              <a:avLst/>
            </a:prstGeom>
          </p:spPr>
        </p:pic>
        <p:pic>
          <p:nvPicPr>
            <p:cNvPr id="3" name="图形 2">
              <a:extLst>
                <a:ext uri="{FF2B5EF4-FFF2-40B4-BE49-F238E27FC236}">
                  <a16:creationId xmlns:a16="http://schemas.microsoft.com/office/drawing/2014/main" id="{5E6D4056-743F-28A7-0C9C-6B49A4D8B1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405388" y="2215765"/>
              <a:ext cx="612000" cy="612000"/>
            </a:xfrm>
            <a:prstGeom prst="rect">
              <a:avLst/>
            </a:prstGeom>
          </p:spPr>
        </p:pic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BCCE14E8-B5D6-8FE3-8495-3688A65666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141494" y="2215765"/>
              <a:ext cx="612000" cy="612000"/>
            </a:xfrm>
            <a:prstGeom prst="rect">
              <a:avLst/>
            </a:prstGeom>
          </p:spPr>
        </p:pic>
        <p:pic>
          <p:nvPicPr>
            <p:cNvPr id="8" name="图形 7">
              <a:extLst>
                <a:ext uri="{FF2B5EF4-FFF2-40B4-BE49-F238E27FC236}">
                  <a16:creationId xmlns:a16="http://schemas.microsoft.com/office/drawing/2014/main" id="{A2BE90B8-DCF4-A92D-B7E4-A9C3765C921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976516" y="2215765"/>
              <a:ext cx="612000" cy="612000"/>
            </a:xfrm>
            <a:prstGeom prst="rect">
              <a:avLst/>
            </a:prstGeom>
          </p:spPr>
        </p:pic>
        <p:pic>
          <p:nvPicPr>
            <p:cNvPr id="10" name="图形 9">
              <a:extLst>
                <a:ext uri="{FF2B5EF4-FFF2-40B4-BE49-F238E27FC236}">
                  <a16:creationId xmlns:a16="http://schemas.microsoft.com/office/drawing/2014/main" id="{54747321-EA2D-BE7E-A822-D8D558472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773440" y="2215765"/>
              <a:ext cx="612000" cy="61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8927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07DE4E-8394-A1D8-0B8B-998B6344B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实施规划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0F67D51-C2D9-99B8-2987-64515F7BB2B9}"/>
              </a:ext>
            </a:extLst>
          </p:cNvPr>
          <p:cNvGrpSpPr/>
          <p:nvPr/>
        </p:nvGrpSpPr>
        <p:grpSpPr>
          <a:xfrm>
            <a:off x="7853159" y="1696692"/>
            <a:ext cx="3523125" cy="1288569"/>
            <a:chOff x="7853159" y="1696692"/>
            <a:chExt cx="3523125" cy="128856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FB65361-902D-BF8C-B955-E3E586C51B20}"/>
                </a:ext>
              </a:extLst>
            </p:cNvPr>
            <p:cNvSpPr txBox="1"/>
            <p:nvPr/>
          </p:nvSpPr>
          <p:spPr>
            <a:xfrm>
              <a:off x="7853159" y="2121811"/>
              <a:ext cx="3523125" cy="86345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no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kern="1400" spc="10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just" fontAlgn="auto">
                <a:lnSpc>
                  <a:spcPct val="120000"/>
                </a:lnSpc>
              </a:pPr>
              <a:r>
                <a:rPr lang="zh-CN" altLang="en-US" sz="160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在这里输入你的正文，阐述与关键词标题相关的具体内容，若字数太多酌情先删减文案，再缩小字号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1F84161-BE74-3F38-244E-EBD528862FFA}"/>
                </a:ext>
              </a:extLst>
            </p:cNvPr>
            <p:cNvSpPr txBox="1"/>
            <p:nvPr/>
          </p:nvSpPr>
          <p:spPr>
            <a:xfrm>
              <a:off x="7853160" y="1696692"/>
              <a:ext cx="224515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7F03C94-3424-95D9-EB7E-F9A30090952C}"/>
              </a:ext>
            </a:extLst>
          </p:cNvPr>
          <p:cNvGrpSpPr/>
          <p:nvPr/>
        </p:nvGrpSpPr>
        <p:grpSpPr>
          <a:xfrm>
            <a:off x="7862685" y="4120389"/>
            <a:ext cx="3513600" cy="1291703"/>
            <a:chOff x="7862685" y="4120389"/>
            <a:chExt cx="3513600" cy="1291703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8543BC0-6B6F-5E8A-8ED8-C87ACC992020}"/>
                </a:ext>
              </a:extLst>
            </p:cNvPr>
            <p:cNvSpPr txBox="1"/>
            <p:nvPr/>
          </p:nvSpPr>
          <p:spPr>
            <a:xfrm>
              <a:off x="7862685" y="4545508"/>
              <a:ext cx="3513600" cy="866584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noAutofit/>
            </a:bodyPr>
            <a:lstStyle>
              <a:defPPr>
                <a:defRPr lang="zh-CN"/>
              </a:defPPr>
              <a:lvl1pPr algn="just" fontAlgn="auto">
                <a:lnSpc>
                  <a:spcPct val="120000"/>
                </a:lnSpc>
                <a:defRPr sz="1600" kern="1400" spc="10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  <a:ea typeface="思源黑体 CN Normal" panose="020B0400000000000000" pitchFamily="34" charset="-122"/>
                  <a:cs typeface="优设标题黑" panose="00000500000000000000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在这里输入你的正文，阐述与关键词标题相关的具体内容，若字数太多酌情先删减文案，再缩小字号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886DC8A-A593-C9CE-13C0-6752EA4A5759}"/>
                </a:ext>
              </a:extLst>
            </p:cNvPr>
            <p:cNvSpPr txBox="1"/>
            <p:nvPr/>
          </p:nvSpPr>
          <p:spPr>
            <a:xfrm>
              <a:off x="7862685" y="4120389"/>
              <a:ext cx="224515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BE1FFCCC-FBD7-659B-9789-A21D3FD640AD}"/>
              </a:ext>
            </a:extLst>
          </p:cNvPr>
          <p:cNvGrpSpPr/>
          <p:nvPr/>
        </p:nvGrpSpPr>
        <p:grpSpPr>
          <a:xfrm>
            <a:off x="867471" y="1696692"/>
            <a:ext cx="3511694" cy="1291703"/>
            <a:chOff x="867471" y="1696692"/>
            <a:chExt cx="3511694" cy="129170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1D15602-AC0C-8DD3-DA2E-791F1493C3F5}"/>
                </a:ext>
              </a:extLst>
            </p:cNvPr>
            <p:cNvSpPr txBox="1"/>
            <p:nvPr/>
          </p:nvSpPr>
          <p:spPr>
            <a:xfrm flipH="1">
              <a:off x="867471" y="2121811"/>
              <a:ext cx="3511694" cy="866584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kern="1400" spc="10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r" fontAlgn="auto">
                <a:lnSpc>
                  <a:spcPct val="120000"/>
                </a:lnSpc>
              </a:pPr>
              <a:r>
                <a:rPr lang="zh-CN" altLang="en-US" sz="160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在这里输入你的正文，阐述与关键词标题相关的具体内容，若字数太多酌情先删减文案，再缩小字号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6921CB6-B429-3966-7559-07F68574F1D8}"/>
                </a:ext>
              </a:extLst>
            </p:cNvPr>
            <p:cNvSpPr txBox="1"/>
            <p:nvPr/>
          </p:nvSpPr>
          <p:spPr>
            <a:xfrm flipH="1">
              <a:off x="2134015" y="1696692"/>
              <a:ext cx="224515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64227BC-20D5-1DAA-D633-56AD512AF05D}"/>
              </a:ext>
            </a:extLst>
          </p:cNvPr>
          <p:cNvGrpSpPr/>
          <p:nvPr/>
        </p:nvGrpSpPr>
        <p:grpSpPr>
          <a:xfrm>
            <a:off x="867471" y="4120389"/>
            <a:ext cx="3511694" cy="1291703"/>
            <a:chOff x="867471" y="4120389"/>
            <a:chExt cx="3511694" cy="129170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A6A347A-6A37-46F0-24F1-742B933D2760}"/>
                </a:ext>
              </a:extLst>
            </p:cNvPr>
            <p:cNvSpPr txBox="1"/>
            <p:nvPr/>
          </p:nvSpPr>
          <p:spPr>
            <a:xfrm flipH="1">
              <a:off x="867471" y="4545508"/>
              <a:ext cx="3511694" cy="866584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kern="1400" spc="10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r" fontAlgn="auto">
                <a:lnSpc>
                  <a:spcPct val="120000"/>
                </a:lnSpc>
              </a:pPr>
              <a:r>
                <a:rPr lang="zh-CN" altLang="en-US" sz="160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在这里输入你的正文，阐述与关键词标题相关的具体内容，若字数太多酌情先删减文案，再缩小字号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B13F24A-62F7-9FF3-5B05-B61A7DA015F8}"/>
                </a:ext>
              </a:extLst>
            </p:cNvPr>
            <p:cNvSpPr txBox="1"/>
            <p:nvPr/>
          </p:nvSpPr>
          <p:spPr>
            <a:xfrm flipH="1">
              <a:off x="2134015" y="4120389"/>
              <a:ext cx="224515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457200"/>
              <a:r>
                <a:rPr kumimoji="1"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请添加小标题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A6B4891-4993-70D2-18B4-48A5A1199F94}"/>
              </a:ext>
            </a:extLst>
          </p:cNvPr>
          <p:cNvGrpSpPr/>
          <p:nvPr/>
        </p:nvGrpSpPr>
        <p:grpSpPr>
          <a:xfrm flipH="1">
            <a:off x="8827081" y="5934075"/>
            <a:ext cx="2705735" cy="509270"/>
            <a:chOff x="1564" y="1324"/>
            <a:chExt cx="4890" cy="920"/>
          </a:xfrm>
          <a:gradFill>
            <a:gsLst>
              <a:gs pos="10000">
                <a:schemeClr val="accent1"/>
              </a:gs>
              <a:gs pos="52000">
                <a:schemeClr val="accent2">
                  <a:alpha val="0"/>
                </a:schemeClr>
              </a:gs>
            </a:gsLst>
            <a:lin ang="2460000" scaled="0"/>
          </a:gradFill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037BDAD6-F39E-C5D1-62F7-7E48AA3FD7C2}"/>
                </a:ext>
              </a:extLst>
            </p:cNvPr>
            <p:cNvGrpSpPr/>
            <p:nvPr/>
          </p:nvGrpSpPr>
          <p:grpSpPr>
            <a:xfrm>
              <a:off x="1564" y="1864"/>
              <a:ext cx="4890" cy="111"/>
              <a:chOff x="1716" y="10269"/>
              <a:chExt cx="6629" cy="150"/>
            </a:xfrm>
            <a:grpFill/>
          </p:grpSpPr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E0BF5328-50A5-F346-08CE-D7CF979F58F1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5AD4A858-7B2B-3416-53F3-1FF8ED3EE8FD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7C037F39-39BA-E534-12CD-E93488AE9498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884D723E-562B-6F72-05BB-CF16A22D6373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044560DB-1DB2-203D-2AA1-416F57478604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63D4E55B-43CC-2170-C7F5-E1C086AC53D9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ED6E56BB-9AC9-0431-935B-AB7F5EAD3392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0BC6153D-7A20-2CB8-C519-3A3346D5EBD9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7D00C4CF-3FAC-FDAB-75F9-9D41F2B85E9D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ACAD3CF2-27E9-A482-C37A-3156E2CCEAEA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810B776A-6745-8B27-AAAA-E7C31AB13CEF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FF738E4D-41FF-382D-F4AF-427DD275718D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06491425-C49F-04B8-1B10-6ACE67D40B41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598E39AD-68A7-87BF-A411-770E2338C132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97931E0F-85CA-04DD-9285-EC0ADB1D179F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A43BD5F1-F5C9-FBB6-9582-033C187DBCB2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2097E63A-624C-F5B2-0DE6-9F4C31AD916F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574282DE-F87D-9817-7DF8-5095E7E4EC0F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5D5AC88C-87C4-5A97-A423-93EC4AAE3821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0FDB0B9E-614C-70A7-E1BD-D80125ABDA52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61A8F553-2CA9-1140-B21A-2209B2235245}"/>
                </a:ext>
              </a:extLst>
            </p:cNvPr>
            <p:cNvGrpSpPr/>
            <p:nvPr/>
          </p:nvGrpSpPr>
          <p:grpSpPr>
            <a:xfrm>
              <a:off x="1564" y="1594"/>
              <a:ext cx="4890" cy="111"/>
              <a:chOff x="1716" y="10269"/>
              <a:chExt cx="6629" cy="150"/>
            </a:xfrm>
            <a:grpFill/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3ED6363D-CDC0-3FE7-FB88-17088B3924A7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F0FC402F-FA07-A367-7323-C2A6D4DBE1F1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0C30332B-CC70-545E-3289-A48A087CB3BA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2A19EC10-26A5-B5B0-F3B4-5D60B657C579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11F9BA10-4065-1AAE-19FF-6131FBF37B9D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2D4EE862-0AC9-0328-B8C1-033B28CCF035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FB186EC7-5BAA-7697-2E8B-67C2200EABF3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D64EB548-86C1-E45F-1D0E-92C2522F8A9F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4E3AD417-A09D-204E-66C2-EB8F1D810340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3A998CC5-EA80-0DBB-7815-C91EFAA8B340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D0E74FA8-0507-360B-E6BE-701F77E6A14A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C3F22651-4997-4B29-39F2-62C5A4242660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AE2777DF-F8F9-7D58-895A-10F9B14260E0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3B4766CB-AD1D-1CF5-5992-77FAC4A8FA28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794794DC-BB14-B68F-581E-C478F69759D4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CAE495AC-852F-7CD7-7F07-98AF6B48CC22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6B8C4BFF-65B6-88BD-A622-575C08D05386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E3E42F2B-67F6-AC8A-CB90-9D616B90E1CA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BCBB4C98-C8D7-D021-333A-A7500F659D3D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729727A2-35FF-3B04-9A75-B0479BEB1DA5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1482AF5-434C-59F1-45D5-6A28FE360F53}"/>
                </a:ext>
              </a:extLst>
            </p:cNvPr>
            <p:cNvGrpSpPr/>
            <p:nvPr/>
          </p:nvGrpSpPr>
          <p:grpSpPr>
            <a:xfrm>
              <a:off x="1564" y="1324"/>
              <a:ext cx="4890" cy="111"/>
              <a:chOff x="1716" y="10269"/>
              <a:chExt cx="6629" cy="150"/>
            </a:xfrm>
            <a:grpFill/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DEDEDC71-D206-5BC9-A5F0-CCC317DFE4C6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6E30F699-4119-34EF-96DF-5C44B11B9459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F4ACE781-0BAF-0BCA-0825-2B41215421B6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5425186F-DD14-4B3F-6ADC-7E345DB99400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02BEC841-E261-E7D7-4681-5CB43A8487A9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B95573D6-B4F5-946E-C30D-11199D9989F5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9E1280B7-DE21-1575-359E-E3CEA52C7348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D23119EB-A807-0FCF-7CDD-C80B5787D791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C912DF26-6E28-00F5-F9F7-F684A5BFB88E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4428B156-A9BC-9F21-F2AD-9B0E80F3C668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11D48461-6A77-B64F-4E71-5C607292BA44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97564180-C871-5F33-8E50-2746BA87F6BD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E743AB04-3D86-E4FA-7CB5-DA06B803D53F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ECF37965-8002-88BA-74CE-3271B65E05BE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47C85D81-C110-6BDE-486C-724606EB5721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BB5E9D9C-9A4B-B483-4BAE-2F63468D01A2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4BA0461F-96D7-FFDC-1355-C5C6D3ACA38B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704CC6FD-9CFF-2892-73F6-B48D6825DD97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A35C2398-E7AC-552A-205B-93F94A7D4AA7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9AA33606-15EA-994B-E954-8527879DAC05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19F3BC74-5269-46C9-5CC1-2F8E56132BE4}"/>
                </a:ext>
              </a:extLst>
            </p:cNvPr>
            <p:cNvGrpSpPr/>
            <p:nvPr/>
          </p:nvGrpSpPr>
          <p:grpSpPr>
            <a:xfrm>
              <a:off x="1564" y="2134"/>
              <a:ext cx="4890" cy="111"/>
              <a:chOff x="1716" y="10269"/>
              <a:chExt cx="6629" cy="150"/>
            </a:xfrm>
            <a:grpFill/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43C8597C-08CF-22CE-876C-F09BF01801CB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E85BAA8B-8612-A87B-E52A-4F538CAA36EF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FAD4B9D2-206D-93E2-8DA6-BE8DE4AD509A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C7C61DDF-8339-A75E-D3D7-344E1956BE14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126F7E3E-A3BB-5336-35EB-3D1FB9817DB6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5FEE9BBF-3692-42E4-F180-6B0DA4C4BB35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11637931-9E60-14FA-AE92-C3A213BB9D24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D13A40AA-CE9D-538A-71EF-7C1FDBFCC9E3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41FA4BD1-CA41-3710-7812-6CBF1684D6B4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49A3D01D-0F2D-BF8A-203E-16A4E5AA6021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B46FEBCB-A131-DA4B-C2D0-A6DD058B06F4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84E0BB50-35E0-D231-4FFA-CCD00F35848F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7D0A7632-BACD-DE58-094F-07DAE32A435B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7C022ABD-497F-2068-1E96-02B38422C2C9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F0D0DDD6-E363-1466-9478-7D81152DA9A9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6499CEE4-3CA6-B667-7127-0206C7841D82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5C272B14-8288-5551-BE89-0BB0F27987E3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0FB20A1F-FB97-8EA2-1D49-FD824AEB8D80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A20A6D24-C8F1-C67F-EF2E-F751075FA8D2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9D0B1ADE-D139-C63A-1FAD-C232794343A5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6824086B-ABBA-8539-54BD-98286D8249E2}"/>
              </a:ext>
            </a:extLst>
          </p:cNvPr>
          <p:cNvGrpSpPr/>
          <p:nvPr/>
        </p:nvGrpSpPr>
        <p:grpSpPr>
          <a:xfrm>
            <a:off x="4585581" y="1754810"/>
            <a:ext cx="3020839" cy="3167788"/>
            <a:chOff x="4585581" y="1754810"/>
            <a:chExt cx="3020839" cy="3167788"/>
          </a:xfrm>
        </p:grpSpPr>
        <p:sp>
          <p:nvSpPr>
            <p:cNvPr id="3" name="形状">
              <a:extLst>
                <a:ext uri="{FF2B5EF4-FFF2-40B4-BE49-F238E27FC236}">
                  <a16:creationId xmlns:a16="http://schemas.microsoft.com/office/drawing/2014/main" id="{2C0A8C5E-1569-FCCF-ACA7-A32C51DD3E63}"/>
                </a:ext>
              </a:extLst>
            </p:cNvPr>
            <p:cNvSpPr/>
            <p:nvPr/>
          </p:nvSpPr>
          <p:spPr>
            <a:xfrm>
              <a:off x="5800706" y="2050793"/>
              <a:ext cx="1764000" cy="1764000"/>
            </a:xfrm>
            <a:prstGeom prst="arc">
              <a:avLst/>
            </a:prstGeom>
            <a:noFill/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stealth" w="lg" len="lg"/>
              <a:tailEnd type="stealth" w="lg" len="lg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40E3386-0641-1E5D-4DE2-71D5CACF59C9}"/>
                </a:ext>
              </a:extLst>
            </p:cNvPr>
            <p:cNvSpPr/>
            <p:nvPr/>
          </p:nvSpPr>
          <p:spPr>
            <a:xfrm>
              <a:off x="6447220" y="2736229"/>
              <a:ext cx="1159200" cy="1224000"/>
            </a:xfrm>
            <a:custGeom>
              <a:avLst/>
              <a:gdLst>
                <a:gd name="connsiteX0" fmla="*/ 222885 w 583882"/>
                <a:gd name="connsiteY0" fmla="*/ 18574 h 631507"/>
                <a:gd name="connsiteX1" fmla="*/ 69532 w 583882"/>
                <a:gd name="connsiteY1" fmla="*/ 107156 h 631507"/>
                <a:gd name="connsiteX2" fmla="*/ 0 w 583882"/>
                <a:gd name="connsiteY2" fmla="*/ 227171 h 631507"/>
                <a:gd name="connsiteX3" fmla="*/ 0 w 583882"/>
                <a:gd name="connsiteY3" fmla="*/ 404336 h 631507"/>
                <a:gd name="connsiteX4" fmla="*/ 69532 w 583882"/>
                <a:gd name="connsiteY4" fmla="*/ 524351 h 631507"/>
                <a:gd name="connsiteX5" fmla="*/ 222885 w 583882"/>
                <a:gd name="connsiteY5" fmla="*/ 612934 h 631507"/>
                <a:gd name="connsiteX6" fmla="*/ 360998 w 583882"/>
                <a:gd name="connsiteY6" fmla="*/ 612934 h 631507"/>
                <a:gd name="connsiteX7" fmla="*/ 514350 w 583882"/>
                <a:gd name="connsiteY7" fmla="*/ 524351 h 631507"/>
                <a:gd name="connsiteX8" fmla="*/ 583883 w 583882"/>
                <a:gd name="connsiteY8" fmla="*/ 404336 h 631507"/>
                <a:gd name="connsiteX9" fmla="*/ 583883 w 583882"/>
                <a:gd name="connsiteY9" fmla="*/ 227171 h 631507"/>
                <a:gd name="connsiteX10" fmla="*/ 514350 w 583882"/>
                <a:gd name="connsiteY10" fmla="*/ 107156 h 631507"/>
                <a:gd name="connsiteX11" fmla="*/ 360998 w 583882"/>
                <a:gd name="connsiteY11" fmla="*/ 18574 h 631507"/>
                <a:gd name="connsiteX12" fmla="*/ 222885 w 583882"/>
                <a:gd name="connsiteY12" fmla="*/ 18574 h 63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3882" h="631507">
                  <a:moveTo>
                    <a:pt x="222885" y="18574"/>
                  </a:moveTo>
                  <a:lnTo>
                    <a:pt x="69532" y="107156"/>
                  </a:lnTo>
                  <a:cubicBezTo>
                    <a:pt x="26670" y="131921"/>
                    <a:pt x="0" y="177641"/>
                    <a:pt x="0" y="227171"/>
                  </a:cubicBezTo>
                  <a:lnTo>
                    <a:pt x="0" y="404336"/>
                  </a:lnTo>
                  <a:cubicBezTo>
                    <a:pt x="0" y="453866"/>
                    <a:pt x="26670" y="499586"/>
                    <a:pt x="69532" y="524351"/>
                  </a:cubicBezTo>
                  <a:lnTo>
                    <a:pt x="222885" y="612934"/>
                  </a:lnTo>
                  <a:cubicBezTo>
                    <a:pt x="265748" y="637699"/>
                    <a:pt x="318135" y="637699"/>
                    <a:pt x="360998" y="612934"/>
                  </a:cubicBezTo>
                  <a:lnTo>
                    <a:pt x="514350" y="524351"/>
                  </a:lnTo>
                  <a:cubicBezTo>
                    <a:pt x="557213" y="499586"/>
                    <a:pt x="583883" y="453866"/>
                    <a:pt x="583883" y="404336"/>
                  </a:cubicBezTo>
                  <a:lnTo>
                    <a:pt x="583883" y="227171"/>
                  </a:lnTo>
                  <a:cubicBezTo>
                    <a:pt x="583883" y="177641"/>
                    <a:pt x="557213" y="131921"/>
                    <a:pt x="514350" y="107156"/>
                  </a:cubicBezTo>
                  <a:lnTo>
                    <a:pt x="360998" y="18574"/>
                  </a:lnTo>
                  <a:cubicBezTo>
                    <a:pt x="319087" y="-6191"/>
                    <a:pt x="265748" y="-6191"/>
                    <a:pt x="222885" y="1857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形状">
              <a:extLst>
                <a:ext uri="{FF2B5EF4-FFF2-40B4-BE49-F238E27FC236}">
                  <a16:creationId xmlns:a16="http://schemas.microsoft.com/office/drawing/2014/main" id="{0EE017E5-9C6E-9CCF-9CE6-F75A6AC1B4F8}"/>
                </a:ext>
              </a:extLst>
            </p:cNvPr>
            <p:cNvSpPr/>
            <p:nvPr/>
          </p:nvSpPr>
          <p:spPr>
            <a:xfrm flipV="1">
              <a:off x="5800706" y="2901309"/>
              <a:ext cx="1764000" cy="1764000"/>
            </a:xfrm>
            <a:prstGeom prst="arc">
              <a:avLst>
                <a:gd name="adj1" fmla="val 16509172"/>
                <a:gd name="adj2" fmla="val 0"/>
              </a:avLst>
            </a:prstGeom>
            <a:noFill/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stealth" w="lg" len="lg"/>
              <a:tailEnd type="stealth" w="lg" len="lg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67C41B8-3B42-126B-79EF-7DB0910503BD}"/>
                </a:ext>
              </a:extLst>
            </p:cNvPr>
            <p:cNvSpPr/>
            <p:nvPr/>
          </p:nvSpPr>
          <p:spPr>
            <a:xfrm>
              <a:off x="5550308" y="3698598"/>
              <a:ext cx="1159200" cy="1224000"/>
            </a:xfrm>
            <a:custGeom>
              <a:avLst/>
              <a:gdLst>
                <a:gd name="connsiteX0" fmla="*/ 222885 w 583882"/>
                <a:gd name="connsiteY0" fmla="*/ 18574 h 631507"/>
                <a:gd name="connsiteX1" fmla="*/ 69532 w 583882"/>
                <a:gd name="connsiteY1" fmla="*/ 107156 h 631507"/>
                <a:gd name="connsiteX2" fmla="*/ 0 w 583882"/>
                <a:gd name="connsiteY2" fmla="*/ 227171 h 631507"/>
                <a:gd name="connsiteX3" fmla="*/ 0 w 583882"/>
                <a:gd name="connsiteY3" fmla="*/ 404336 h 631507"/>
                <a:gd name="connsiteX4" fmla="*/ 69532 w 583882"/>
                <a:gd name="connsiteY4" fmla="*/ 524351 h 631507"/>
                <a:gd name="connsiteX5" fmla="*/ 222885 w 583882"/>
                <a:gd name="connsiteY5" fmla="*/ 612934 h 631507"/>
                <a:gd name="connsiteX6" fmla="*/ 360998 w 583882"/>
                <a:gd name="connsiteY6" fmla="*/ 612934 h 631507"/>
                <a:gd name="connsiteX7" fmla="*/ 514350 w 583882"/>
                <a:gd name="connsiteY7" fmla="*/ 524351 h 631507"/>
                <a:gd name="connsiteX8" fmla="*/ 583883 w 583882"/>
                <a:gd name="connsiteY8" fmla="*/ 404336 h 631507"/>
                <a:gd name="connsiteX9" fmla="*/ 583883 w 583882"/>
                <a:gd name="connsiteY9" fmla="*/ 227171 h 631507"/>
                <a:gd name="connsiteX10" fmla="*/ 514350 w 583882"/>
                <a:gd name="connsiteY10" fmla="*/ 107156 h 631507"/>
                <a:gd name="connsiteX11" fmla="*/ 360998 w 583882"/>
                <a:gd name="connsiteY11" fmla="*/ 18574 h 631507"/>
                <a:gd name="connsiteX12" fmla="*/ 222885 w 583882"/>
                <a:gd name="connsiteY12" fmla="*/ 18574 h 63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3882" h="631507">
                  <a:moveTo>
                    <a:pt x="222885" y="18574"/>
                  </a:moveTo>
                  <a:lnTo>
                    <a:pt x="69532" y="107156"/>
                  </a:lnTo>
                  <a:cubicBezTo>
                    <a:pt x="26670" y="131921"/>
                    <a:pt x="0" y="177641"/>
                    <a:pt x="0" y="227171"/>
                  </a:cubicBezTo>
                  <a:lnTo>
                    <a:pt x="0" y="404336"/>
                  </a:lnTo>
                  <a:cubicBezTo>
                    <a:pt x="0" y="453866"/>
                    <a:pt x="26670" y="499586"/>
                    <a:pt x="69532" y="524351"/>
                  </a:cubicBezTo>
                  <a:lnTo>
                    <a:pt x="222885" y="612934"/>
                  </a:lnTo>
                  <a:cubicBezTo>
                    <a:pt x="265748" y="637699"/>
                    <a:pt x="318135" y="637699"/>
                    <a:pt x="360998" y="612934"/>
                  </a:cubicBezTo>
                  <a:lnTo>
                    <a:pt x="514350" y="524351"/>
                  </a:lnTo>
                  <a:cubicBezTo>
                    <a:pt x="557213" y="499586"/>
                    <a:pt x="583883" y="453866"/>
                    <a:pt x="583883" y="404336"/>
                  </a:cubicBezTo>
                  <a:lnTo>
                    <a:pt x="583883" y="227171"/>
                  </a:lnTo>
                  <a:cubicBezTo>
                    <a:pt x="583883" y="177641"/>
                    <a:pt x="557213" y="131921"/>
                    <a:pt x="514350" y="107156"/>
                  </a:cubicBezTo>
                  <a:lnTo>
                    <a:pt x="360998" y="18574"/>
                  </a:lnTo>
                  <a:cubicBezTo>
                    <a:pt x="319087" y="-6191"/>
                    <a:pt x="265748" y="-6191"/>
                    <a:pt x="222885" y="1857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形状">
              <a:extLst>
                <a:ext uri="{FF2B5EF4-FFF2-40B4-BE49-F238E27FC236}">
                  <a16:creationId xmlns:a16="http://schemas.microsoft.com/office/drawing/2014/main" id="{19BA4361-F46A-D1BD-DA38-70778C946798}"/>
                </a:ext>
              </a:extLst>
            </p:cNvPr>
            <p:cNvSpPr/>
            <p:nvPr/>
          </p:nvSpPr>
          <p:spPr>
            <a:xfrm flipH="1">
              <a:off x="4623162" y="2050793"/>
              <a:ext cx="1764000" cy="1764000"/>
            </a:xfrm>
            <a:prstGeom prst="arc">
              <a:avLst>
                <a:gd name="adj1" fmla="val 16200000"/>
                <a:gd name="adj2" fmla="val 172972"/>
              </a:avLst>
            </a:prstGeom>
            <a:noFill/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stealth" w="lg" len="lg"/>
              <a:tailEnd type="stealth" w="lg" len="lg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7FC74F1-A0A1-646A-5C3E-A247E0E80836}"/>
                </a:ext>
              </a:extLst>
            </p:cNvPr>
            <p:cNvSpPr/>
            <p:nvPr/>
          </p:nvSpPr>
          <p:spPr>
            <a:xfrm>
              <a:off x="5550308" y="1754810"/>
              <a:ext cx="1159200" cy="1224000"/>
            </a:xfrm>
            <a:custGeom>
              <a:avLst/>
              <a:gdLst>
                <a:gd name="connsiteX0" fmla="*/ 222885 w 583882"/>
                <a:gd name="connsiteY0" fmla="*/ 18574 h 631507"/>
                <a:gd name="connsiteX1" fmla="*/ 69532 w 583882"/>
                <a:gd name="connsiteY1" fmla="*/ 107156 h 631507"/>
                <a:gd name="connsiteX2" fmla="*/ 0 w 583882"/>
                <a:gd name="connsiteY2" fmla="*/ 227171 h 631507"/>
                <a:gd name="connsiteX3" fmla="*/ 0 w 583882"/>
                <a:gd name="connsiteY3" fmla="*/ 404336 h 631507"/>
                <a:gd name="connsiteX4" fmla="*/ 69532 w 583882"/>
                <a:gd name="connsiteY4" fmla="*/ 524351 h 631507"/>
                <a:gd name="connsiteX5" fmla="*/ 222885 w 583882"/>
                <a:gd name="connsiteY5" fmla="*/ 612934 h 631507"/>
                <a:gd name="connsiteX6" fmla="*/ 360998 w 583882"/>
                <a:gd name="connsiteY6" fmla="*/ 612934 h 631507"/>
                <a:gd name="connsiteX7" fmla="*/ 514350 w 583882"/>
                <a:gd name="connsiteY7" fmla="*/ 524351 h 631507"/>
                <a:gd name="connsiteX8" fmla="*/ 583883 w 583882"/>
                <a:gd name="connsiteY8" fmla="*/ 404336 h 631507"/>
                <a:gd name="connsiteX9" fmla="*/ 583883 w 583882"/>
                <a:gd name="connsiteY9" fmla="*/ 227171 h 631507"/>
                <a:gd name="connsiteX10" fmla="*/ 514350 w 583882"/>
                <a:gd name="connsiteY10" fmla="*/ 107156 h 631507"/>
                <a:gd name="connsiteX11" fmla="*/ 360998 w 583882"/>
                <a:gd name="connsiteY11" fmla="*/ 18574 h 631507"/>
                <a:gd name="connsiteX12" fmla="*/ 222885 w 583882"/>
                <a:gd name="connsiteY12" fmla="*/ 18574 h 63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3882" h="631507">
                  <a:moveTo>
                    <a:pt x="222885" y="18574"/>
                  </a:moveTo>
                  <a:lnTo>
                    <a:pt x="69532" y="107156"/>
                  </a:lnTo>
                  <a:cubicBezTo>
                    <a:pt x="26670" y="131921"/>
                    <a:pt x="0" y="177641"/>
                    <a:pt x="0" y="227171"/>
                  </a:cubicBezTo>
                  <a:lnTo>
                    <a:pt x="0" y="404336"/>
                  </a:lnTo>
                  <a:cubicBezTo>
                    <a:pt x="0" y="453866"/>
                    <a:pt x="26670" y="499586"/>
                    <a:pt x="69532" y="524351"/>
                  </a:cubicBezTo>
                  <a:lnTo>
                    <a:pt x="222885" y="612934"/>
                  </a:lnTo>
                  <a:cubicBezTo>
                    <a:pt x="265748" y="637699"/>
                    <a:pt x="318135" y="637699"/>
                    <a:pt x="360998" y="612934"/>
                  </a:cubicBezTo>
                  <a:lnTo>
                    <a:pt x="514350" y="524351"/>
                  </a:lnTo>
                  <a:cubicBezTo>
                    <a:pt x="557213" y="499586"/>
                    <a:pt x="583883" y="453866"/>
                    <a:pt x="583883" y="404336"/>
                  </a:cubicBezTo>
                  <a:lnTo>
                    <a:pt x="583883" y="227171"/>
                  </a:lnTo>
                  <a:cubicBezTo>
                    <a:pt x="583883" y="177641"/>
                    <a:pt x="557213" y="131921"/>
                    <a:pt x="514350" y="107156"/>
                  </a:cubicBezTo>
                  <a:lnTo>
                    <a:pt x="360998" y="18574"/>
                  </a:lnTo>
                  <a:cubicBezTo>
                    <a:pt x="319087" y="-6191"/>
                    <a:pt x="265748" y="-6191"/>
                    <a:pt x="222885" y="1857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形状">
              <a:extLst>
                <a:ext uri="{FF2B5EF4-FFF2-40B4-BE49-F238E27FC236}">
                  <a16:creationId xmlns:a16="http://schemas.microsoft.com/office/drawing/2014/main" id="{B0317702-D3CD-4F30-8942-22B831609E78}"/>
                </a:ext>
              </a:extLst>
            </p:cNvPr>
            <p:cNvSpPr/>
            <p:nvPr/>
          </p:nvSpPr>
          <p:spPr>
            <a:xfrm rot="10800000">
              <a:off x="4623163" y="2901308"/>
              <a:ext cx="1764000" cy="1764000"/>
            </a:xfrm>
            <a:prstGeom prst="arc">
              <a:avLst/>
            </a:prstGeom>
            <a:noFill/>
            <a:ln w="63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stealth" w="lg" len="lg"/>
              <a:tailEnd type="stealth" w="lg" len="lg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3C04846-2D00-5B86-AF1D-EFC6DD6F409C}"/>
                </a:ext>
              </a:extLst>
            </p:cNvPr>
            <p:cNvSpPr/>
            <p:nvPr/>
          </p:nvSpPr>
          <p:spPr>
            <a:xfrm>
              <a:off x="4585581" y="2736229"/>
              <a:ext cx="1159200" cy="1224000"/>
            </a:xfrm>
            <a:custGeom>
              <a:avLst/>
              <a:gdLst>
                <a:gd name="connsiteX0" fmla="*/ 222885 w 583882"/>
                <a:gd name="connsiteY0" fmla="*/ 18574 h 631507"/>
                <a:gd name="connsiteX1" fmla="*/ 69532 w 583882"/>
                <a:gd name="connsiteY1" fmla="*/ 107156 h 631507"/>
                <a:gd name="connsiteX2" fmla="*/ 0 w 583882"/>
                <a:gd name="connsiteY2" fmla="*/ 227171 h 631507"/>
                <a:gd name="connsiteX3" fmla="*/ 0 w 583882"/>
                <a:gd name="connsiteY3" fmla="*/ 404336 h 631507"/>
                <a:gd name="connsiteX4" fmla="*/ 69532 w 583882"/>
                <a:gd name="connsiteY4" fmla="*/ 524351 h 631507"/>
                <a:gd name="connsiteX5" fmla="*/ 222885 w 583882"/>
                <a:gd name="connsiteY5" fmla="*/ 612934 h 631507"/>
                <a:gd name="connsiteX6" fmla="*/ 360998 w 583882"/>
                <a:gd name="connsiteY6" fmla="*/ 612934 h 631507"/>
                <a:gd name="connsiteX7" fmla="*/ 514350 w 583882"/>
                <a:gd name="connsiteY7" fmla="*/ 524351 h 631507"/>
                <a:gd name="connsiteX8" fmla="*/ 583883 w 583882"/>
                <a:gd name="connsiteY8" fmla="*/ 404336 h 631507"/>
                <a:gd name="connsiteX9" fmla="*/ 583883 w 583882"/>
                <a:gd name="connsiteY9" fmla="*/ 227171 h 631507"/>
                <a:gd name="connsiteX10" fmla="*/ 514350 w 583882"/>
                <a:gd name="connsiteY10" fmla="*/ 107156 h 631507"/>
                <a:gd name="connsiteX11" fmla="*/ 360998 w 583882"/>
                <a:gd name="connsiteY11" fmla="*/ 18574 h 631507"/>
                <a:gd name="connsiteX12" fmla="*/ 222885 w 583882"/>
                <a:gd name="connsiteY12" fmla="*/ 18574 h 631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3882" h="631507">
                  <a:moveTo>
                    <a:pt x="222885" y="18574"/>
                  </a:moveTo>
                  <a:lnTo>
                    <a:pt x="69532" y="107156"/>
                  </a:lnTo>
                  <a:cubicBezTo>
                    <a:pt x="26670" y="131921"/>
                    <a:pt x="0" y="177641"/>
                    <a:pt x="0" y="227171"/>
                  </a:cubicBezTo>
                  <a:lnTo>
                    <a:pt x="0" y="404336"/>
                  </a:lnTo>
                  <a:cubicBezTo>
                    <a:pt x="0" y="453866"/>
                    <a:pt x="26670" y="499586"/>
                    <a:pt x="69532" y="524351"/>
                  </a:cubicBezTo>
                  <a:lnTo>
                    <a:pt x="222885" y="612934"/>
                  </a:lnTo>
                  <a:cubicBezTo>
                    <a:pt x="265748" y="637699"/>
                    <a:pt x="318135" y="637699"/>
                    <a:pt x="360998" y="612934"/>
                  </a:cubicBezTo>
                  <a:lnTo>
                    <a:pt x="514350" y="524351"/>
                  </a:lnTo>
                  <a:cubicBezTo>
                    <a:pt x="557213" y="499586"/>
                    <a:pt x="583883" y="453866"/>
                    <a:pt x="583883" y="404336"/>
                  </a:cubicBezTo>
                  <a:lnTo>
                    <a:pt x="583883" y="227171"/>
                  </a:lnTo>
                  <a:cubicBezTo>
                    <a:pt x="583883" y="177641"/>
                    <a:pt x="557213" y="131921"/>
                    <a:pt x="514350" y="107156"/>
                  </a:cubicBezTo>
                  <a:lnTo>
                    <a:pt x="360998" y="18574"/>
                  </a:lnTo>
                  <a:cubicBezTo>
                    <a:pt x="319087" y="-6191"/>
                    <a:pt x="265748" y="-6191"/>
                    <a:pt x="222885" y="1857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950F4144-73E0-924D-94F0-6D3801F4C0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95181" y="3078229"/>
              <a:ext cx="540000" cy="540000"/>
            </a:xfrm>
            <a:prstGeom prst="rect">
              <a:avLst/>
            </a:prstGeom>
          </p:spPr>
        </p:pic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BAA67959-8171-ED65-D3F8-73D306E14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59908" y="2096810"/>
              <a:ext cx="540000" cy="540000"/>
            </a:xfrm>
            <a:prstGeom prst="rect">
              <a:avLst/>
            </a:prstGeom>
          </p:spPr>
        </p:pic>
        <p:pic>
          <p:nvPicPr>
            <p:cNvPr id="16" name="图形 15">
              <a:extLst>
                <a:ext uri="{FF2B5EF4-FFF2-40B4-BE49-F238E27FC236}">
                  <a16:creationId xmlns:a16="http://schemas.microsoft.com/office/drawing/2014/main" id="{0A0ADC92-4D0C-CE9F-153D-B316F3EFAE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756820" y="3078229"/>
              <a:ext cx="540000" cy="540000"/>
            </a:xfrm>
            <a:prstGeom prst="rect">
              <a:avLst/>
            </a:prstGeom>
          </p:spPr>
        </p:pic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E4E1C1FA-F510-8406-A7F1-D14C8DF23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859908" y="4040598"/>
              <a:ext cx="540000" cy="5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67524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0B0BA0A4-2432-F875-2F04-5CA76483C966}"/>
              </a:ext>
            </a:extLst>
          </p:cNvPr>
          <p:cNvGrpSpPr/>
          <p:nvPr/>
        </p:nvGrpSpPr>
        <p:grpSpPr>
          <a:xfrm>
            <a:off x="704010" y="852805"/>
            <a:ext cx="2705735" cy="509270"/>
            <a:chOff x="1564" y="1324"/>
            <a:chExt cx="4890" cy="920"/>
          </a:xfrm>
          <a:gradFill>
            <a:gsLst>
              <a:gs pos="10000">
                <a:schemeClr val="accent1"/>
              </a:gs>
              <a:gs pos="52000">
                <a:schemeClr val="accent2">
                  <a:alpha val="0"/>
                </a:schemeClr>
              </a:gs>
            </a:gsLst>
            <a:lin ang="2460000" scaled="0"/>
          </a:gradFill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22966822-8EB1-5659-2577-3B13711245DD}"/>
                </a:ext>
              </a:extLst>
            </p:cNvPr>
            <p:cNvGrpSpPr/>
            <p:nvPr/>
          </p:nvGrpSpPr>
          <p:grpSpPr>
            <a:xfrm>
              <a:off x="1564" y="1864"/>
              <a:ext cx="4890" cy="111"/>
              <a:chOff x="1716" y="10269"/>
              <a:chExt cx="6629" cy="150"/>
            </a:xfrm>
            <a:grpFill/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BB3B5A19-C55F-FAF2-325A-4377CD0DF2C3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07DCA2F7-A4C8-465B-6C27-5BA2DD171B4F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A5F05709-63FF-51FF-17C3-C46E70D92D8E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430536E4-4059-7B65-576D-3C551BFE027C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1D0C3082-D38B-3978-0C7A-3ABFF5CB509A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3993A692-637A-6C6A-E35B-82D48F6835E5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FCC2826A-9FB9-66C2-B77D-41D5625E59DD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E49A64DA-1C65-8655-107B-9A02F3DA5907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628598EE-116E-44C7-26C4-B4AEE0945D7D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A70100E9-9981-BC23-3800-C68806BAACBE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2A540301-5D15-34F8-4FDF-05B0FCB4069A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73449E27-8F0D-C5E3-A147-F37EE98B902A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3B0D7782-432B-91F4-0398-6AE6548B63F4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E1778E46-6C64-33ED-A2D9-3978AB309BF8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D8DD9080-906E-BA45-F66D-1C15A69DCB10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FC79AC7D-FD2D-30B1-F5E9-1ADF01E3E1F9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60C10DAF-5ABA-74AC-7C30-B148FE57EAA3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E01AE3ED-444B-5648-B0EE-EE3C337F4200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182A7AE0-CC0D-A930-9A47-E122ED643FC1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2564BEE4-9A2A-5ADB-113C-1DABBCA2B459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C522A86-6847-3EB4-DBD5-F335DF517F47}"/>
                </a:ext>
              </a:extLst>
            </p:cNvPr>
            <p:cNvGrpSpPr/>
            <p:nvPr/>
          </p:nvGrpSpPr>
          <p:grpSpPr>
            <a:xfrm>
              <a:off x="1564" y="1594"/>
              <a:ext cx="4890" cy="111"/>
              <a:chOff x="1716" y="10269"/>
              <a:chExt cx="6629" cy="150"/>
            </a:xfrm>
            <a:grpFill/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1483CC8C-71B3-0886-B803-0687D32078C4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7E831944-F3B9-4809-3FCF-4292C95DBA1B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1D5064E2-D12F-055D-37F6-0F4D742090B8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F8204C7E-2839-0DBC-125A-8D8D607E2F38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BDDBE21A-EBA6-8739-EE14-52976AC3C4CB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BB896239-D7A0-E473-ADD7-4F7FEA15FB56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087E1F81-A03E-A881-8575-3B15C0F2CA38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30F8A6E1-9045-22B7-6F45-3E89EE477288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DC57C409-7600-FCF7-ED8D-FC19324B4B1A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4089643A-B1CF-2C19-0B28-538B2DE7B3DF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61F38CC6-62A0-F13F-1D29-02C44C11B134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F63131BF-EAB5-8F87-9EB6-37D93018B17D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2B716DC2-B67B-26DD-1B40-3876A7A422B8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21D88407-F494-D23B-108E-0D72512D060A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0C6DE37A-DDE2-F855-D7F3-BFDEA68B82D9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04A5B3E8-BA28-937C-FF2B-62D8AF735D70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DBD5185D-5ED5-B296-12D8-FBA63AE9DE2E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1C3CEC05-62E0-95BC-BB10-5B8F46C6F450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6D29859A-F48E-530E-3072-E73759EBBBE8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E8D984CB-8857-83CD-6D69-684B76B10649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91E3F609-6813-076B-FB91-2D461727532B}"/>
                </a:ext>
              </a:extLst>
            </p:cNvPr>
            <p:cNvGrpSpPr/>
            <p:nvPr/>
          </p:nvGrpSpPr>
          <p:grpSpPr>
            <a:xfrm>
              <a:off x="1564" y="1324"/>
              <a:ext cx="4890" cy="111"/>
              <a:chOff x="1716" y="10269"/>
              <a:chExt cx="6629" cy="150"/>
            </a:xfrm>
            <a:grpFill/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32B515BD-AA03-5701-F40F-2DAE7C739C7B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EBF54252-1BE5-A82A-D317-F9D2C37639C2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9F07144F-B592-A5D7-91C1-31F40AD16821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6C850799-8DAD-6EE9-9994-AF18DE8D56D3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65A49934-6E3E-F79D-7513-8B7D4A5E4A36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594DE28F-652B-AF12-C6AD-F4921B1CF85D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70050629-7150-7474-5386-9171AF5605A9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B400E7AF-612F-4D64-C13D-444EEEAAF614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13754069-3367-C2DF-1643-EC79224281CC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EEEC93AF-D4D7-B467-2D1A-99365510F30D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D48DB7B8-79D7-7F87-8C2A-DB1A512B71A7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62751FBF-5359-CACE-58EC-835FEE5B5E73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D88ED71C-5C55-5F81-68C5-C872236224AC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822C5E5C-0F13-3CB7-03A5-2CCB4550EBCD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77A5D93E-FDDA-CC52-2A7A-6B55039C1E5B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8B0A8DFB-3344-EB76-BC74-D4ECCB3F51C3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9131CF2B-614D-773F-719B-EABABDB5AD02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F3C359B2-4F61-B457-6DAF-921A0675810F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D2013464-CE72-59F5-324B-B489EEBC9372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C204DDFA-3D3E-7473-EC4F-56C379F0416C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F593E5C-B17E-B685-A7A3-731AC17D6779}"/>
                </a:ext>
              </a:extLst>
            </p:cNvPr>
            <p:cNvGrpSpPr/>
            <p:nvPr/>
          </p:nvGrpSpPr>
          <p:grpSpPr>
            <a:xfrm>
              <a:off x="1564" y="2134"/>
              <a:ext cx="4890" cy="111"/>
              <a:chOff x="1716" y="10269"/>
              <a:chExt cx="6629" cy="150"/>
            </a:xfrm>
            <a:grpFill/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7F78F349-7014-30D1-2FEB-FBAB32BE1994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DB430D61-56AF-31FC-65BB-D7E435BD0619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5E554158-2879-5F37-C3A2-A3B87F2A7C73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DB055695-CC56-E316-101C-E67609E70E28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2E64EE10-FD23-5A9E-F3FA-35EF24ED41EF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A11F1474-C04F-A9C0-5232-12FF272D6651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D3CE20ED-2609-E8DA-2390-149AFB221876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66F4E516-C714-F921-B498-40D217BF6515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EF3B73EC-B2F8-4961-2763-92D90315FB9D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16BE5315-C24C-B964-9560-4A46FA4B6BC5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E7D0BD6C-23BA-924A-1DFC-13E36C2F9D1A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9F498A34-9D73-8458-F6A0-0755ADBDD3FA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C6A332B3-647A-4655-90B3-ED89CF0F10FC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50373510-426A-6F7B-60CF-67E858D7F802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479999A6-BAA0-4D0B-BEE5-16005F11BABE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F7C9742A-AEB4-01C4-048E-A69DEE0566F4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117363ED-01B5-6E38-4B1A-98189CC0041F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FB9DA399-0F10-5503-3DA4-9D9234E3C501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2E8FE9AD-21F6-408F-F0F2-22D81BD6DE72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1FA62FF0-12E6-8305-FB4B-93600184E284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896CE28-D8DC-A9FE-642A-81E36DB34F08}"/>
              </a:ext>
            </a:extLst>
          </p:cNvPr>
          <p:cNvSpPr/>
          <p:nvPr/>
        </p:nvSpPr>
        <p:spPr>
          <a:xfrm>
            <a:off x="7393122" y="0"/>
            <a:ext cx="4798878" cy="3981450"/>
          </a:xfrm>
          <a:custGeom>
            <a:avLst/>
            <a:gdLst>
              <a:gd name="connsiteX0" fmla="*/ 11345 w 6143045"/>
              <a:gd name="connsiteY0" fmla="*/ 0 h 5096654"/>
              <a:gd name="connsiteX1" fmla="*/ 6143045 w 6143045"/>
              <a:gd name="connsiteY1" fmla="*/ 0 h 5096654"/>
              <a:gd name="connsiteX2" fmla="*/ 6143045 w 6143045"/>
              <a:gd name="connsiteY2" fmla="*/ 4929080 h 5096654"/>
              <a:gd name="connsiteX3" fmla="*/ 5942766 w 6143045"/>
              <a:gd name="connsiteY3" fmla="*/ 4978611 h 5096654"/>
              <a:gd name="connsiteX4" fmla="*/ 4871989 w 6143045"/>
              <a:gd name="connsiteY4" fmla="*/ 5096654 h 5096654"/>
              <a:gd name="connsiteX5" fmla="*/ 0 w 6143045"/>
              <a:gd name="connsiteY5" fmla="*/ 224665 h 5096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43045" h="5096654">
                <a:moveTo>
                  <a:pt x="11345" y="0"/>
                </a:moveTo>
                <a:lnTo>
                  <a:pt x="6143045" y="0"/>
                </a:lnTo>
                <a:lnTo>
                  <a:pt x="6143045" y="4929080"/>
                </a:lnTo>
                <a:lnTo>
                  <a:pt x="5942766" y="4978611"/>
                </a:lnTo>
                <a:cubicBezTo>
                  <a:pt x="5598211" y="5055882"/>
                  <a:pt x="5239861" y="5096654"/>
                  <a:pt x="4871989" y="5096654"/>
                </a:cubicBezTo>
                <a:cubicBezTo>
                  <a:pt x="2181264" y="5096654"/>
                  <a:pt x="0" y="2915391"/>
                  <a:pt x="0" y="22466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39FD853-C340-E63E-0238-CB4E551BCDB2}"/>
              </a:ext>
            </a:extLst>
          </p:cNvPr>
          <p:cNvSpPr/>
          <p:nvPr/>
        </p:nvSpPr>
        <p:spPr>
          <a:xfrm flipH="1" flipV="1">
            <a:off x="0" y="5659252"/>
            <a:ext cx="1443785" cy="1198748"/>
          </a:xfrm>
          <a:custGeom>
            <a:avLst/>
            <a:gdLst>
              <a:gd name="connsiteX0" fmla="*/ 47211 w 6068488"/>
              <a:gd name="connsiteY0" fmla="*/ 0 h 5038549"/>
              <a:gd name="connsiteX1" fmla="*/ 6068488 w 6068488"/>
              <a:gd name="connsiteY1" fmla="*/ 0 h 5038549"/>
              <a:gd name="connsiteX2" fmla="*/ 6068488 w 6068488"/>
              <a:gd name="connsiteY2" fmla="*/ 4708395 h 5038549"/>
              <a:gd name="connsiteX3" fmla="*/ 5907699 w 6068488"/>
              <a:gd name="connsiteY3" fmla="*/ 4771792 h 5038549"/>
              <a:gd name="connsiteX4" fmla="*/ 4396154 w 6068488"/>
              <a:gd name="connsiteY4" fmla="*/ 5038549 h 5038549"/>
              <a:gd name="connsiteX5" fmla="*/ 0 w 6068488"/>
              <a:gd name="connsiteY5" fmla="*/ 642395 h 5038549"/>
              <a:gd name="connsiteX6" fmla="*/ 22697 w 6068488"/>
              <a:gd name="connsiteY6" fmla="*/ 192914 h 5038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68488" h="5038549">
                <a:moveTo>
                  <a:pt x="47211" y="0"/>
                </a:moveTo>
                <a:lnTo>
                  <a:pt x="6068488" y="0"/>
                </a:lnTo>
                <a:lnTo>
                  <a:pt x="6068488" y="4708395"/>
                </a:lnTo>
                <a:lnTo>
                  <a:pt x="5907699" y="4771792"/>
                </a:lnTo>
                <a:cubicBezTo>
                  <a:pt x="5436375" y="4944367"/>
                  <a:pt x="4927263" y="5038549"/>
                  <a:pt x="4396154" y="5038549"/>
                </a:cubicBezTo>
                <a:cubicBezTo>
                  <a:pt x="1968225" y="5038549"/>
                  <a:pt x="0" y="3070324"/>
                  <a:pt x="0" y="642395"/>
                </a:cubicBezTo>
                <a:cubicBezTo>
                  <a:pt x="0" y="490650"/>
                  <a:pt x="7689" y="340700"/>
                  <a:pt x="22697" y="19291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圆角矩形 1">
            <a:extLst>
              <a:ext uri="{FF2B5EF4-FFF2-40B4-BE49-F238E27FC236}">
                <a16:creationId xmlns:a16="http://schemas.microsoft.com/office/drawing/2014/main" id="{0ACBA6C8-DA37-1D59-8068-96BFBD330763}"/>
              </a:ext>
            </a:extLst>
          </p:cNvPr>
          <p:cNvSpPr/>
          <p:nvPr/>
        </p:nvSpPr>
        <p:spPr>
          <a:xfrm>
            <a:off x="660400" y="1130301"/>
            <a:ext cx="10858500" cy="5003800"/>
          </a:xfrm>
          <a:prstGeom prst="roundRect">
            <a:avLst>
              <a:gd name="adj" fmla="val 2789"/>
            </a:avLst>
          </a:prstGeom>
          <a:solidFill>
            <a:schemeClr val="accent1">
              <a:lumMod val="40000"/>
              <a:lumOff val="60000"/>
              <a:alpha val="20000"/>
            </a:schemeClr>
          </a:solidFill>
          <a:ln>
            <a:gradFill>
              <a:gsLst>
                <a:gs pos="60000">
                  <a:schemeClr val="bg1">
                    <a:lumMod val="85000"/>
                    <a:alpha val="6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</a:ln>
          <a:effectLst>
            <a:outerShdw blurRad="355600" dist="38100" algn="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B05C4DC-7313-0F4F-D953-7A75DA2A4369}"/>
              </a:ext>
            </a:extLst>
          </p:cNvPr>
          <p:cNvSpPr txBox="1"/>
          <p:nvPr/>
        </p:nvSpPr>
        <p:spPr>
          <a:xfrm>
            <a:off x="1119804" y="2862200"/>
            <a:ext cx="7566996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000" dirty="0">
                <a:solidFill>
                  <a:schemeClr val="accent1"/>
                </a:solidFill>
                <a:uFillTx/>
                <a:latin typeface="+mj-ea"/>
                <a:ea typeface="+mj-ea"/>
                <a:cs typeface="+mn-ea"/>
                <a:sym typeface="+mn-lt"/>
              </a:rPr>
              <a:t>感谢您的聆听！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6BD9AE7E-23FB-500C-5FB9-9E4630DEB23A}"/>
              </a:ext>
            </a:extLst>
          </p:cNvPr>
          <p:cNvSpPr txBox="1"/>
          <p:nvPr/>
        </p:nvSpPr>
        <p:spPr>
          <a:xfrm>
            <a:off x="1119804" y="1869752"/>
            <a:ext cx="4099896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5000">
                <a:solidFill>
                  <a:schemeClr val="accent1"/>
                </a:solidFill>
                <a:latin typeface="+mj-ea"/>
                <a:ea typeface="+mj-ea"/>
                <a:cs typeface="汉仪大黑简" panose="02010600000101010101" charset="-122"/>
              </a:defRPr>
            </a:lvl1pPr>
          </a:lstStyle>
          <a:p>
            <a:r>
              <a:rPr lang="zh-CN" altLang="en-US" sz="6000" dirty="0">
                <a:cs typeface="+mn-ea"/>
                <a:sym typeface="+mn-lt"/>
              </a:rPr>
              <a:t>汇报结束</a:t>
            </a:r>
          </a:p>
        </p:txBody>
      </p:sp>
      <p:cxnSp>
        <p:nvCxnSpPr>
          <p:cNvPr id="95" name="直接箭头连接符 94">
            <a:extLst>
              <a:ext uri="{FF2B5EF4-FFF2-40B4-BE49-F238E27FC236}">
                <a16:creationId xmlns:a16="http://schemas.microsoft.com/office/drawing/2014/main" id="{742DFFB2-9C82-83E2-02A4-062F77F07FC9}"/>
              </a:ext>
            </a:extLst>
          </p:cNvPr>
          <p:cNvCxnSpPr>
            <a:cxnSpLocks/>
          </p:cNvCxnSpPr>
          <p:nvPr/>
        </p:nvCxnSpPr>
        <p:spPr>
          <a:xfrm>
            <a:off x="1223789" y="3938466"/>
            <a:ext cx="5243686" cy="0"/>
          </a:xfrm>
          <a:prstGeom prst="straightConnector1">
            <a:avLst/>
          </a:prstGeom>
          <a:ln w="15875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圆角矩形 7">
            <a:extLst>
              <a:ext uri="{FF2B5EF4-FFF2-40B4-BE49-F238E27FC236}">
                <a16:creationId xmlns:a16="http://schemas.microsoft.com/office/drawing/2014/main" id="{64036E1A-0E7A-3C77-79E9-9311AA45AC02}"/>
              </a:ext>
            </a:extLst>
          </p:cNvPr>
          <p:cNvSpPr/>
          <p:nvPr/>
        </p:nvSpPr>
        <p:spPr>
          <a:xfrm>
            <a:off x="1220132" y="4511090"/>
            <a:ext cx="2235200" cy="47307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>
                  <a:alpha val="74000"/>
                </a:schemeClr>
              </a:gs>
            </a:gsLst>
            <a:lin ang="0" scaled="0"/>
          </a:gradFill>
          <a:ln>
            <a:solidFill>
              <a:schemeClr val="accent4"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汇报人：</a:t>
            </a:r>
            <a:r>
              <a:rPr lang="en-US" altLang="zh-CN" dirty="0">
                <a:cs typeface="+mn-ea"/>
                <a:sym typeface="+mn-lt"/>
              </a:rPr>
              <a:t>XXX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A29B0E4B-EEB8-FDAE-7C4C-A16958072F0A}"/>
              </a:ext>
            </a:extLst>
          </p:cNvPr>
          <p:cNvGrpSpPr/>
          <p:nvPr/>
        </p:nvGrpSpPr>
        <p:grpSpPr>
          <a:xfrm>
            <a:off x="10475869" y="5895467"/>
            <a:ext cx="948543" cy="133710"/>
            <a:chOff x="10475869" y="5895467"/>
            <a:chExt cx="948543" cy="133710"/>
          </a:xfrm>
          <a:solidFill>
            <a:schemeClr val="accent2"/>
          </a:solidFill>
        </p:grpSpPr>
        <p:sp>
          <p:nvSpPr>
            <p:cNvPr id="104" name="L 形 103">
              <a:extLst>
                <a:ext uri="{FF2B5EF4-FFF2-40B4-BE49-F238E27FC236}">
                  <a16:creationId xmlns:a16="http://schemas.microsoft.com/office/drawing/2014/main" id="{030A5D1C-3939-7B15-A208-C38CCFEDC8B4}"/>
                </a:ext>
              </a:extLst>
            </p:cNvPr>
            <p:cNvSpPr/>
            <p:nvPr/>
          </p:nvSpPr>
          <p:spPr>
            <a:xfrm rot="18900000" flipH="1">
              <a:off x="11273948" y="5895467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L 形 104">
              <a:extLst>
                <a:ext uri="{FF2B5EF4-FFF2-40B4-BE49-F238E27FC236}">
                  <a16:creationId xmlns:a16="http://schemas.microsoft.com/office/drawing/2014/main" id="{41C7F728-C322-4DFD-7346-5C3B673E5F3F}"/>
                </a:ext>
              </a:extLst>
            </p:cNvPr>
            <p:cNvSpPr/>
            <p:nvPr/>
          </p:nvSpPr>
          <p:spPr>
            <a:xfrm rot="18900000" flipH="1">
              <a:off x="11074428" y="5896104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L 形 105">
              <a:extLst>
                <a:ext uri="{FF2B5EF4-FFF2-40B4-BE49-F238E27FC236}">
                  <a16:creationId xmlns:a16="http://schemas.microsoft.com/office/drawing/2014/main" id="{0C3B13D3-8B88-3FE6-ACA4-F1BB65D2B145}"/>
                </a:ext>
              </a:extLst>
            </p:cNvPr>
            <p:cNvSpPr/>
            <p:nvPr/>
          </p:nvSpPr>
          <p:spPr>
            <a:xfrm rot="18900000" flipH="1">
              <a:off x="10874909" y="5896742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L 形 106">
              <a:extLst>
                <a:ext uri="{FF2B5EF4-FFF2-40B4-BE49-F238E27FC236}">
                  <a16:creationId xmlns:a16="http://schemas.microsoft.com/office/drawing/2014/main" id="{F61C0959-55A9-D7B4-B94D-8319C774F566}"/>
                </a:ext>
              </a:extLst>
            </p:cNvPr>
            <p:cNvSpPr/>
            <p:nvPr/>
          </p:nvSpPr>
          <p:spPr>
            <a:xfrm rot="18900000" flipH="1">
              <a:off x="10675389" y="5897380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L 形 107">
              <a:extLst>
                <a:ext uri="{FF2B5EF4-FFF2-40B4-BE49-F238E27FC236}">
                  <a16:creationId xmlns:a16="http://schemas.microsoft.com/office/drawing/2014/main" id="{C6198092-6865-E15F-66D5-C4F25D36B793}"/>
                </a:ext>
              </a:extLst>
            </p:cNvPr>
            <p:cNvSpPr/>
            <p:nvPr/>
          </p:nvSpPr>
          <p:spPr>
            <a:xfrm rot="18900000" flipH="1">
              <a:off x="10475869" y="5898017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63731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卡通人物&#10;&#10;中度可信度描述已自动生成">
            <a:extLst>
              <a:ext uri="{FF2B5EF4-FFF2-40B4-BE49-F238E27FC236}">
                <a16:creationId xmlns:a16="http://schemas.microsoft.com/office/drawing/2014/main" id="{E64A529C-6BCE-91ED-B897-C8FEE0116B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" r="1111"/>
          <a:stretch/>
        </p:blipFill>
        <p:spPr>
          <a:xfrm>
            <a:off x="3000669" y="691740"/>
            <a:ext cx="1821600" cy="182160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Regular" panose="020B0500000000000000" pitchFamily="34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782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海鸟与鱼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2863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全职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定制策划设计师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349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训练营第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6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期学员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曾任世界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500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强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6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年职场老人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5023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如有更多交流，欢迎扫码添加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13410499597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746110" y="2185628"/>
            <a:ext cx="2699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海鸟与鱼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09AD993-4982-7556-F899-AEEEF9B93DA4}"/>
              </a:ext>
            </a:extLst>
          </p:cNvPr>
          <p:cNvSpPr/>
          <p:nvPr/>
        </p:nvSpPr>
        <p:spPr>
          <a:xfrm rot="5400000">
            <a:off x="10504009" y="5172104"/>
            <a:ext cx="1842083" cy="1529710"/>
          </a:xfrm>
          <a:custGeom>
            <a:avLst/>
            <a:gdLst>
              <a:gd name="connsiteX0" fmla="*/ 11345 w 6143045"/>
              <a:gd name="connsiteY0" fmla="*/ 0 h 5096654"/>
              <a:gd name="connsiteX1" fmla="*/ 6143045 w 6143045"/>
              <a:gd name="connsiteY1" fmla="*/ 0 h 5096654"/>
              <a:gd name="connsiteX2" fmla="*/ 6143045 w 6143045"/>
              <a:gd name="connsiteY2" fmla="*/ 4929080 h 5096654"/>
              <a:gd name="connsiteX3" fmla="*/ 5942766 w 6143045"/>
              <a:gd name="connsiteY3" fmla="*/ 4978611 h 5096654"/>
              <a:gd name="connsiteX4" fmla="*/ 4871989 w 6143045"/>
              <a:gd name="connsiteY4" fmla="*/ 5096654 h 5096654"/>
              <a:gd name="connsiteX5" fmla="*/ 0 w 6143045"/>
              <a:gd name="connsiteY5" fmla="*/ 224665 h 5096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43045" h="5096654">
                <a:moveTo>
                  <a:pt x="11345" y="0"/>
                </a:moveTo>
                <a:lnTo>
                  <a:pt x="6143045" y="0"/>
                </a:lnTo>
                <a:lnTo>
                  <a:pt x="6143045" y="4929080"/>
                </a:lnTo>
                <a:lnTo>
                  <a:pt x="5942766" y="4978611"/>
                </a:lnTo>
                <a:cubicBezTo>
                  <a:pt x="5598211" y="5055882"/>
                  <a:pt x="5239861" y="5096654"/>
                  <a:pt x="4871989" y="5096654"/>
                </a:cubicBezTo>
                <a:cubicBezTo>
                  <a:pt x="2181264" y="5096654"/>
                  <a:pt x="0" y="2915391"/>
                  <a:pt x="0" y="22466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C131291-F896-7578-2D0F-937DF7F77D0D}"/>
              </a:ext>
            </a:extLst>
          </p:cNvPr>
          <p:cNvSpPr/>
          <p:nvPr/>
        </p:nvSpPr>
        <p:spPr>
          <a:xfrm rot="5400000" flipH="1" flipV="1">
            <a:off x="-254651" y="243540"/>
            <a:ext cx="2869917" cy="2382839"/>
          </a:xfrm>
          <a:custGeom>
            <a:avLst/>
            <a:gdLst>
              <a:gd name="connsiteX0" fmla="*/ 47211 w 6068488"/>
              <a:gd name="connsiteY0" fmla="*/ 0 h 5038549"/>
              <a:gd name="connsiteX1" fmla="*/ 6068488 w 6068488"/>
              <a:gd name="connsiteY1" fmla="*/ 0 h 5038549"/>
              <a:gd name="connsiteX2" fmla="*/ 6068488 w 6068488"/>
              <a:gd name="connsiteY2" fmla="*/ 4708395 h 5038549"/>
              <a:gd name="connsiteX3" fmla="*/ 5907699 w 6068488"/>
              <a:gd name="connsiteY3" fmla="*/ 4771792 h 5038549"/>
              <a:gd name="connsiteX4" fmla="*/ 4396154 w 6068488"/>
              <a:gd name="connsiteY4" fmla="*/ 5038549 h 5038549"/>
              <a:gd name="connsiteX5" fmla="*/ 0 w 6068488"/>
              <a:gd name="connsiteY5" fmla="*/ 642395 h 5038549"/>
              <a:gd name="connsiteX6" fmla="*/ 22697 w 6068488"/>
              <a:gd name="connsiteY6" fmla="*/ 192914 h 5038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68488" h="5038549">
                <a:moveTo>
                  <a:pt x="47211" y="0"/>
                </a:moveTo>
                <a:lnTo>
                  <a:pt x="6068488" y="0"/>
                </a:lnTo>
                <a:lnTo>
                  <a:pt x="6068488" y="4708395"/>
                </a:lnTo>
                <a:lnTo>
                  <a:pt x="5907699" y="4771792"/>
                </a:lnTo>
                <a:cubicBezTo>
                  <a:pt x="5436375" y="4944367"/>
                  <a:pt x="4927263" y="5038549"/>
                  <a:pt x="4396154" y="5038549"/>
                </a:cubicBezTo>
                <a:cubicBezTo>
                  <a:pt x="1968225" y="5038549"/>
                  <a:pt x="0" y="3070324"/>
                  <a:pt x="0" y="642395"/>
                </a:cubicBezTo>
                <a:cubicBezTo>
                  <a:pt x="0" y="490650"/>
                  <a:pt x="7689" y="340700"/>
                  <a:pt x="22697" y="192914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  <a:alpha val="30000"/>
                </a:schemeClr>
              </a:gs>
              <a:gs pos="30000">
                <a:schemeClr val="accent1">
                  <a:alpha val="50000"/>
                </a:schemeClr>
              </a:gs>
            </a:gsLst>
            <a:lin ang="93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6" name="圆角矩形 1">
            <a:extLst>
              <a:ext uri="{FF2B5EF4-FFF2-40B4-BE49-F238E27FC236}">
                <a16:creationId xmlns:a16="http://schemas.microsoft.com/office/drawing/2014/main" id="{7D7B8BAA-EF1A-B196-C143-C6F9D173AD91}"/>
              </a:ext>
            </a:extLst>
          </p:cNvPr>
          <p:cNvSpPr/>
          <p:nvPr/>
        </p:nvSpPr>
        <p:spPr>
          <a:xfrm>
            <a:off x="660400" y="1130300"/>
            <a:ext cx="10858500" cy="5003801"/>
          </a:xfrm>
          <a:prstGeom prst="roundRect">
            <a:avLst>
              <a:gd name="adj" fmla="val 2789"/>
            </a:avLst>
          </a:prstGeom>
          <a:solidFill>
            <a:schemeClr val="accent1">
              <a:lumMod val="40000"/>
              <a:lumOff val="60000"/>
              <a:alpha val="20000"/>
            </a:schemeClr>
          </a:solidFill>
          <a:ln>
            <a:gradFill>
              <a:gsLst>
                <a:gs pos="60000">
                  <a:schemeClr val="bg1">
                    <a:lumMod val="85000"/>
                    <a:alpha val="6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</a:ln>
          <a:effectLst>
            <a:outerShdw blurRad="355600" dist="38100" algn="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AC4CDD26-9707-7362-735F-F7B4551BAA36}"/>
              </a:ext>
            </a:extLst>
          </p:cNvPr>
          <p:cNvGrpSpPr/>
          <p:nvPr/>
        </p:nvGrpSpPr>
        <p:grpSpPr>
          <a:xfrm>
            <a:off x="4405312" y="1240871"/>
            <a:ext cx="3381375" cy="1263343"/>
            <a:chOff x="4398962" y="1231937"/>
            <a:chExt cx="3381375" cy="126334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6CC1B27-92C7-039C-A3A4-F67C7FF9E1DA}"/>
                </a:ext>
              </a:extLst>
            </p:cNvPr>
            <p:cNvSpPr txBox="1"/>
            <p:nvPr/>
          </p:nvSpPr>
          <p:spPr>
            <a:xfrm>
              <a:off x="4398962" y="1787394"/>
              <a:ext cx="33813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3">
                      <a:alpha val="40000"/>
                    </a:schemeClr>
                  </a:solidFill>
                  <a:cs typeface="+mn-ea"/>
                  <a:sym typeface="+mn-lt"/>
                </a:rPr>
                <a:t>CONTENTS</a:t>
              </a:r>
              <a:endParaRPr lang="zh-CN" altLang="en-US" sz="4000" dirty="0">
                <a:solidFill>
                  <a:schemeClr val="accent3">
                    <a:alpha val="4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1FAD47A5-92D1-5E39-A96E-B079FFC160EE}"/>
                </a:ext>
              </a:extLst>
            </p:cNvPr>
            <p:cNvSpPr txBox="1"/>
            <p:nvPr/>
          </p:nvSpPr>
          <p:spPr>
            <a:xfrm>
              <a:off x="5152428" y="1231937"/>
              <a:ext cx="187444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E718BF1-197E-A8F8-C302-899710A2574B}"/>
              </a:ext>
            </a:extLst>
          </p:cNvPr>
          <p:cNvGrpSpPr/>
          <p:nvPr/>
        </p:nvGrpSpPr>
        <p:grpSpPr>
          <a:xfrm>
            <a:off x="1349123" y="2698750"/>
            <a:ext cx="2232000" cy="2988000"/>
            <a:chOff x="1349123" y="2698750"/>
            <a:chExt cx="2232000" cy="2988000"/>
          </a:xfrm>
        </p:grpSpPr>
        <p:sp>
          <p:nvSpPr>
            <p:cNvPr id="84" name="圆角矩形 48">
              <a:extLst>
                <a:ext uri="{FF2B5EF4-FFF2-40B4-BE49-F238E27FC236}">
                  <a16:creationId xmlns:a16="http://schemas.microsoft.com/office/drawing/2014/main" id="{2A481995-866E-2FAB-8C1B-BFE121997E96}"/>
                </a:ext>
              </a:extLst>
            </p:cNvPr>
            <p:cNvSpPr/>
            <p:nvPr/>
          </p:nvSpPr>
          <p:spPr>
            <a:xfrm>
              <a:off x="1349123" y="2698750"/>
              <a:ext cx="2232000" cy="2988000"/>
            </a:xfrm>
            <a:prstGeom prst="roundRect">
              <a:avLst>
                <a:gd name="adj" fmla="val 499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8DC73642-1D86-F89A-52DB-1C9FB454A993}"/>
                </a:ext>
              </a:extLst>
            </p:cNvPr>
            <p:cNvSpPr txBox="1"/>
            <p:nvPr/>
          </p:nvSpPr>
          <p:spPr>
            <a:xfrm>
              <a:off x="1510741" y="4187159"/>
              <a:ext cx="19087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个人简介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63BB9EFB-4CE6-5FF8-6DEC-892A370EBFA5}"/>
                </a:ext>
              </a:extLst>
            </p:cNvPr>
            <p:cNvSpPr txBox="1"/>
            <p:nvPr/>
          </p:nvSpPr>
          <p:spPr>
            <a:xfrm>
              <a:off x="1988070" y="3179235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accent1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54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77" name="直接箭头连接符 276">
              <a:extLst>
                <a:ext uri="{FF2B5EF4-FFF2-40B4-BE49-F238E27FC236}">
                  <a16:creationId xmlns:a16="http://schemas.microsoft.com/office/drawing/2014/main" id="{A3141B21-5B8D-6586-D41A-529DD1648223}"/>
                </a:ext>
              </a:extLst>
            </p:cNvPr>
            <p:cNvCxnSpPr>
              <a:cxnSpLocks/>
            </p:cNvCxnSpPr>
            <p:nvPr/>
          </p:nvCxnSpPr>
          <p:spPr>
            <a:xfrm>
              <a:off x="2114993" y="5214816"/>
              <a:ext cx="700261" cy="0"/>
            </a:xfrm>
            <a:prstGeom prst="straightConnector1">
              <a:avLst/>
            </a:prstGeom>
            <a:ln w="15875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54979BF-1C82-A655-595F-91D58B4EB44C}"/>
              </a:ext>
            </a:extLst>
          </p:cNvPr>
          <p:cNvGrpSpPr/>
          <p:nvPr/>
        </p:nvGrpSpPr>
        <p:grpSpPr>
          <a:xfrm>
            <a:off x="3775035" y="2698750"/>
            <a:ext cx="2232000" cy="2988000"/>
            <a:chOff x="3775035" y="2698750"/>
            <a:chExt cx="2232000" cy="2988000"/>
          </a:xfrm>
        </p:grpSpPr>
        <p:sp>
          <p:nvSpPr>
            <p:cNvPr id="104" name="圆角矩形 48">
              <a:extLst>
                <a:ext uri="{FF2B5EF4-FFF2-40B4-BE49-F238E27FC236}">
                  <a16:creationId xmlns:a16="http://schemas.microsoft.com/office/drawing/2014/main" id="{BFC5F9E4-C86C-6CE3-35DB-0292A79E918A}"/>
                </a:ext>
              </a:extLst>
            </p:cNvPr>
            <p:cNvSpPr/>
            <p:nvPr/>
          </p:nvSpPr>
          <p:spPr>
            <a:xfrm>
              <a:off x="3775035" y="2698750"/>
              <a:ext cx="2232000" cy="2988000"/>
            </a:xfrm>
            <a:prstGeom prst="roundRect">
              <a:avLst>
                <a:gd name="adj" fmla="val 499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131F06C6-722A-2E82-70CE-9EDD1EFB66D9}"/>
                </a:ext>
              </a:extLst>
            </p:cNvPr>
            <p:cNvSpPr txBox="1"/>
            <p:nvPr/>
          </p:nvSpPr>
          <p:spPr>
            <a:xfrm>
              <a:off x="3936653" y="4187159"/>
              <a:ext cx="19087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岗位经历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95499D8F-8D85-4F20-A569-0CB1345E180B}"/>
                </a:ext>
              </a:extLst>
            </p:cNvPr>
            <p:cNvSpPr txBox="1"/>
            <p:nvPr/>
          </p:nvSpPr>
          <p:spPr>
            <a:xfrm>
              <a:off x="4413982" y="3179235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accent1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54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80" name="直接箭头连接符 279">
              <a:extLst>
                <a:ext uri="{FF2B5EF4-FFF2-40B4-BE49-F238E27FC236}">
                  <a16:creationId xmlns:a16="http://schemas.microsoft.com/office/drawing/2014/main" id="{F14FFAF4-E6D3-9038-ABC2-E86889501377}"/>
                </a:ext>
              </a:extLst>
            </p:cNvPr>
            <p:cNvCxnSpPr>
              <a:cxnSpLocks/>
            </p:cNvCxnSpPr>
            <p:nvPr/>
          </p:nvCxnSpPr>
          <p:spPr>
            <a:xfrm>
              <a:off x="4540905" y="5214816"/>
              <a:ext cx="700261" cy="0"/>
            </a:xfrm>
            <a:prstGeom prst="straightConnector1">
              <a:avLst/>
            </a:prstGeom>
            <a:ln w="15875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EC3BE7F-42C5-B658-5C5E-A08CA7F2472A}"/>
              </a:ext>
            </a:extLst>
          </p:cNvPr>
          <p:cNvGrpSpPr/>
          <p:nvPr/>
        </p:nvGrpSpPr>
        <p:grpSpPr>
          <a:xfrm>
            <a:off x="6200947" y="2698750"/>
            <a:ext cx="2232000" cy="2988000"/>
            <a:chOff x="6200947" y="2698750"/>
            <a:chExt cx="2232000" cy="2988000"/>
          </a:xfrm>
        </p:grpSpPr>
        <p:sp>
          <p:nvSpPr>
            <p:cNvPr id="211" name="圆角矩形 48">
              <a:extLst>
                <a:ext uri="{FF2B5EF4-FFF2-40B4-BE49-F238E27FC236}">
                  <a16:creationId xmlns:a16="http://schemas.microsoft.com/office/drawing/2014/main" id="{8281516C-27F4-FC2B-19F9-01C85FBE36C6}"/>
                </a:ext>
              </a:extLst>
            </p:cNvPr>
            <p:cNvSpPr/>
            <p:nvPr/>
          </p:nvSpPr>
          <p:spPr>
            <a:xfrm>
              <a:off x="6200947" y="2698750"/>
              <a:ext cx="2232000" cy="2988000"/>
            </a:xfrm>
            <a:prstGeom prst="roundRect">
              <a:avLst>
                <a:gd name="adj" fmla="val 499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2" name="文本框 211">
              <a:extLst>
                <a:ext uri="{FF2B5EF4-FFF2-40B4-BE49-F238E27FC236}">
                  <a16:creationId xmlns:a16="http://schemas.microsoft.com/office/drawing/2014/main" id="{E06BD9B7-0F8B-3297-AB03-FBEE317579E1}"/>
                </a:ext>
              </a:extLst>
            </p:cNvPr>
            <p:cNvSpPr txBox="1"/>
            <p:nvPr/>
          </p:nvSpPr>
          <p:spPr>
            <a:xfrm>
              <a:off x="6362565" y="4187159"/>
              <a:ext cx="19087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履职能力</a:t>
              </a:r>
            </a:p>
          </p:txBody>
        </p: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A4B88183-03F4-092B-A6AD-3F8DC8175028}"/>
                </a:ext>
              </a:extLst>
            </p:cNvPr>
            <p:cNvSpPr txBox="1"/>
            <p:nvPr/>
          </p:nvSpPr>
          <p:spPr>
            <a:xfrm>
              <a:off x="6839894" y="3179235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accent1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54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81" name="直接箭头连接符 280">
              <a:extLst>
                <a:ext uri="{FF2B5EF4-FFF2-40B4-BE49-F238E27FC236}">
                  <a16:creationId xmlns:a16="http://schemas.microsoft.com/office/drawing/2014/main" id="{1456B0A9-5A84-A516-7CFE-5C1B38C275B1}"/>
                </a:ext>
              </a:extLst>
            </p:cNvPr>
            <p:cNvCxnSpPr>
              <a:cxnSpLocks/>
            </p:cNvCxnSpPr>
            <p:nvPr/>
          </p:nvCxnSpPr>
          <p:spPr>
            <a:xfrm>
              <a:off x="6966817" y="5214816"/>
              <a:ext cx="700261" cy="0"/>
            </a:xfrm>
            <a:prstGeom prst="straightConnector1">
              <a:avLst/>
            </a:prstGeom>
            <a:ln w="15875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722536E2-A729-B474-5B79-2ABF6D5E91BF}"/>
              </a:ext>
            </a:extLst>
          </p:cNvPr>
          <p:cNvGrpSpPr/>
          <p:nvPr/>
        </p:nvGrpSpPr>
        <p:grpSpPr>
          <a:xfrm>
            <a:off x="8626859" y="2698750"/>
            <a:ext cx="2232000" cy="2988000"/>
            <a:chOff x="8626859" y="2698750"/>
            <a:chExt cx="2232000" cy="2988000"/>
          </a:xfrm>
        </p:grpSpPr>
        <p:sp>
          <p:nvSpPr>
            <p:cNvPr id="252" name="圆角矩形 48">
              <a:extLst>
                <a:ext uri="{FF2B5EF4-FFF2-40B4-BE49-F238E27FC236}">
                  <a16:creationId xmlns:a16="http://schemas.microsoft.com/office/drawing/2014/main" id="{E3375D1D-404D-3790-8DA4-DBD34FB00CDF}"/>
                </a:ext>
              </a:extLst>
            </p:cNvPr>
            <p:cNvSpPr/>
            <p:nvPr/>
          </p:nvSpPr>
          <p:spPr>
            <a:xfrm>
              <a:off x="8626859" y="2698750"/>
              <a:ext cx="2232000" cy="2988000"/>
            </a:xfrm>
            <a:prstGeom prst="roundRect">
              <a:avLst>
                <a:gd name="adj" fmla="val 499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3" name="文本框 252">
              <a:extLst>
                <a:ext uri="{FF2B5EF4-FFF2-40B4-BE49-F238E27FC236}">
                  <a16:creationId xmlns:a16="http://schemas.microsoft.com/office/drawing/2014/main" id="{100FDC7C-CA79-FC4F-6617-511D895467A7}"/>
                </a:ext>
              </a:extLst>
            </p:cNvPr>
            <p:cNvSpPr txBox="1"/>
            <p:nvPr/>
          </p:nvSpPr>
          <p:spPr>
            <a:xfrm>
              <a:off x="8788477" y="4187159"/>
              <a:ext cx="19087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32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工作规划</a:t>
              </a:r>
            </a:p>
          </p:txBody>
        </p:sp>
        <p:sp>
          <p:nvSpPr>
            <p:cNvPr id="255" name="文本框 254">
              <a:extLst>
                <a:ext uri="{FF2B5EF4-FFF2-40B4-BE49-F238E27FC236}">
                  <a16:creationId xmlns:a16="http://schemas.microsoft.com/office/drawing/2014/main" id="{5A21B4AA-C7B1-2F40-CE50-00CA050444B3}"/>
                </a:ext>
              </a:extLst>
            </p:cNvPr>
            <p:cNvSpPr txBox="1"/>
            <p:nvPr/>
          </p:nvSpPr>
          <p:spPr>
            <a:xfrm>
              <a:off x="9265806" y="3179235"/>
              <a:ext cx="95410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accent1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sz="5400" dirty="0">
                <a:solidFill>
                  <a:schemeClr val="accent1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82" name="直接箭头连接符 281">
              <a:extLst>
                <a:ext uri="{FF2B5EF4-FFF2-40B4-BE49-F238E27FC236}">
                  <a16:creationId xmlns:a16="http://schemas.microsoft.com/office/drawing/2014/main" id="{F61AFF72-0816-50A6-2377-55B5A6930AAA}"/>
                </a:ext>
              </a:extLst>
            </p:cNvPr>
            <p:cNvCxnSpPr>
              <a:cxnSpLocks/>
            </p:cNvCxnSpPr>
            <p:nvPr/>
          </p:nvCxnSpPr>
          <p:spPr>
            <a:xfrm>
              <a:off x="9392729" y="5214816"/>
              <a:ext cx="700261" cy="0"/>
            </a:xfrm>
            <a:prstGeom prst="straightConnector1">
              <a:avLst/>
            </a:prstGeom>
            <a:ln w="15875">
              <a:solidFill>
                <a:schemeClr val="accent3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7" name="组合 286">
            <a:extLst>
              <a:ext uri="{FF2B5EF4-FFF2-40B4-BE49-F238E27FC236}">
                <a16:creationId xmlns:a16="http://schemas.microsoft.com/office/drawing/2014/main" id="{E3DEB8D5-4769-5C2A-E197-755A055BC15D}"/>
              </a:ext>
            </a:extLst>
          </p:cNvPr>
          <p:cNvGrpSpPr/>
          <p:nvPr/>
        </p:nvGrpSpPr>
        <p:grpSpPr>
          <a:xfrm flipH="1">
            <a:off x="8827081" y="838200"/>
            <a:ext cx="2705735" cy="509270"/>
            <a:chOff x="1564" y="1324"/>
            <a:chExt cx="4890" cy="920"/>
          </a:xfrm>
          <a:gradFill>
            <a:gsLst>
              <a:gs pos="10000">
                <a:schemeClr val="accent1"/>
              </a:gs>
              <a:gs pos="52000">
                <a:schemeClr val="accent2">
                  <a:alpha val="0"/>
                </a:schemeClr>
              </a:gs>
            </a:gsLst>
            <a:lin ang="2460000" scaled="0"/>
          </a:gradFill>
        </p:grpSpPr>
        <p:grpSp>
          <p:nvGrpSpPr>
            <p:cNvPr id="288" name="组合 287">
              <a:extLst>
                <a:ext uri="{FF2B5EF4-FFF2-40B4-BE49-F238E27FC236}">
                  <a16:creationId xmlns:a16="http://schemas.microsoft.com/office/drawing/2014/main" id="{832255A6-FC2B-5A19-8684-77F2498ADC6F}"/>
                </a:ext>
              </a:extLst>
            </p:cNvPr>
            <p:cNvGrpSpPr/>
            <p:nvPr/>
          </p:nvGrpSpPr>
          <p:grpSpPr>
            <a:xfrm>
              <a:off x="1564" y="1864"/>
              <a:ext cx="4890" cy="111"/>
              <a:chOff x="1716" y="10269"/>
              <a:chExt cx="6629" cy="150"/>
            </a:xfrm>
            <a:grpFill/>
          </p:grpSpPr>
          <p:sp>
            <p:nvSpPr>
              <p:cNvPr id="352" name="椭圆 351">
                <a:extLst>
                  <a:ext uri="{FF2B5EF4-FFF2-40B4-BE49-F238E27FC236}">
                    <a16:creationId xmlns:a16="http://schemas.microsoft.com/office/drawing/2014/main" id="{E81EA62D-538B-DC9F-C2F7-3CC7FE631E74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3" name="椭圆 352">
                <a:extLst>
                  <a:ext uri="{FF2B5EF4-FFF2-40B4-BE49-F238E27FC236}">
                    <a16:creationId xmlns:a16="http://schemas.microsoft.com/office/drawing/2014/main" id="{426C4DB4-89FD-3939-FD41-82CC2F6D7EE2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4" name="椭圆 353">
                <a:extLst>
                  <a:ext uri="{FF2B5EF4-FFF2-40B4-BE49-F238E27FC236}">
                    <a16:creationId xmlns:a16="http://schemas.microsoft.com/office/drawing/2014/main" id="{338AD880-73D7-D569-0966-928198F71391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5" name="椭圆 354">
                <a:extLst>
                  <a:ext uri="{FF2B5EF4-FFF2-40B4-BE49-F238E27FC236}">
                    <a16:creationId xmlns:a16="http://schemas.microsoft.com/office/drawing/2014/main" id="{5922C61E-177D-3320-E577-10008FBCF88C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6" name="椭圆 355">
                <a:extLst>
                  <a:ext uri="{FF2B5EF4-FFF2-40B4-BE49-F238E27FC236}">
                    <a16:creationId xmlns:a16="http://schemas.microsoft.com/office/drawing/2014/main" id="{1537049E-CAEF-B224-797F-5F06922D37DC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7" name="椭圆 356">
                <a:extLst>
                  <a:ext uri="{FF2B5EF4-FFF2-40B4-BE49-F238E27FC236}">
                    <a16:creationId xmlns:a16="http://schemas.microsoft.com/office/drawing/2014/main" id="{2E0846C4-4C28-856C-3CBA-5EEF470955FA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8" name="椭圆 357">
                <a:extLst>
                  <a:ext uri="{FF2B5EF4-FFF2-40B4-BE49-F238E27FC236}">
                    <a16:creationId xmlns:a16="http://schemas.microsoft.com/office/drawing/2014/main" id="{A8043194-EAE6-5128-9A48-65C7638457F9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9" name="椭圆 358">
                <a:extLst>
                  <a:ext uri="{FF2B5EF4-FFF2-40B4-BE49-F238E27FC236}">
                    <a16:creationId xmlns:a16="http://schemas.microsoft.com/office/drawing/2014/main" id="{DA678CA7-EF2D-0B29-1C6E-C3FEF5E75569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0" name="椭圆 359">
                <a:extLst>
                  <a:ext uri="{FF2B5EF4-FFF2-40B4-BE49-F238E27FC236}">
                    <a16:creationId xmlns:a16="http://schemas.microsoft.com/office/drawing/2014/main" id="{80223CB6-0C22-A0F9-4BA0-E9753F36E6E4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1" name="椭圆 360">
                <a:extLst>
                  <a:ext uri="{FF2B5EF4-FFF2-40B4-BE49-F238E27FC236}">
                    <a16:creationId xmlns:a16="http://schemas.microsoft.com/office/drawing/2014/main" id="{7D011D00-0BA2-0E6E-13B4-E06192D61B22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2" name="椭圆 361">
                <a:extLst>
                  <a:ext uri="{FF2B5EF4-FFF2-40B4-BE49-F238E27FC236}">
                    <a16:creationId xmlns:a16="http://schemas.microsoft.com/office/drawing/2014/main" id="{F49BFA18-0430-34FA-A887-E4605F21CDF9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3" name="椭圆 362">
                <a:extLst>
                  <a:ext uri="{FF2B5EF4-FFF2-40B4-BE49-F238E27FC236}">
                    <a16:creationId xmlns:a16="http://schemas.microsoft.com/office/drawing/2014/main" id="{CF4DFF28-4632-920D-3D75-95C9F1489C91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4" name="椭圆 363">
                <a:extLst>
                  <a:ext uri="{FF2B5EF4-FFF2-40B4-BE49-F238E27FC236}">
                    <a16:creationId xmlns:a16="http://schemas.microsoft.com/office/drawing/2014/main" id="{65E442F8-87F5-CB13-72AC-AA51E4C0E92E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5" name="椭圆 364">
                <a:extLst>
                  <a:ext uri="{FF2B5EF4-FFF2-40B4-BE49-F238E27FC236}">
                    <a16:creationId xmlns:a16="http://schemas.microsoft.com/office/drawing/2014/main" id="{7A406A1D-0040-FD8F-470D-0B053588414C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6" name="椭圆 365">
                <a:extLst>
                  <a:ext uri="{FF2B5EF4-FFF2-40B4-BE49-F238E27FC236}">
                    <a16:creationId xmlns:a16="http://schemas.microsoft.com/office/drawing/2014/main" id="{C552E425-F91C-2784-5E60-B22B1BD11D0C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7" name="椭圆 366">
                <a:extLst>
                  <a:ext uri="{FF2B5EF4-FFF2-40B4-BE49-F238E27FC236}">
                    <a16:creationId xmlns:a16="http://schemas.microsoft.com/office/drawing/2014/main" id="{683DC3B5-3C54-17BF-A915-B54E206F4513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8" name="椭圆 367">
                <a:extLst>
                  <a:ext uri="{FF2B5EF4-FFF2-40B4-BE49-F238E27FC236}">
                    <a16:creationId xmlns:a16="http://schemas.microsoft.com/office/drawing/2014/main" id="{34798BE3-52A2-902E-1368-A9DC438CB21B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9" name="椭圆 368">
                <a:extLst>
                  <a:ext uri="{FF2B5EF4-FFF2-40B4-BE49-F238E27FC236}">
                    <a16:creationId xmlns:a16="http://schemas.microsoft.com/office/drawing/2014/main" id="{DDD4B24B-870D-AEFC-1A82-55A1DEFA8A5B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0" name="椭圆 369">
                <a:extLst>
                  <a:ext uri="{FF2B5EF4-FFF2-40B4-BE49-F238E27FC236}">
                    <a16:creationId xmlns:a16="http://schemas.microsoft.com/office/drawing/2014/main" id="{2B0BBB6F-1246-EBEB-B088-9C5552F12E6E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1" name="椭圆 370">
                <a:extLst>
                  <a:ext uri="{FF2B5EF4-FFF2-40B4-BE49-F238E27FC236}">
                    <a16:creationId xmlns:a16="http://schemas.microsoft.com/office/drawing/2014/main" id="{EAD2E52F-890F-7924-0510-5F859E79B5FD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9" name="组合 288">
              <a:extLst>
                <a:ext uri="{FF2B5EF4-FFF2-40B4-BE49-F238E27FC236}">
                  <a16:creationId xmlns:a16="http://schemas.microsoft.com/office/drawing/2014/main" id="{F7747C66-5590-29EF-95E3-23EB1A06491C}"/>
                </a:ext>
              </a:extLst>
            </p:cNvPr>
            <p:cNvGrpSpPr/>
            <p:nvPr/>
          </p:nvGrpSpPr>
          <p:grpSpPr>
            <a:xfrm>
              <a:off x="1564" y="1594"/>
              <a:ext cx="4890" cy="111"/>
              <a:chOff x="1716" y="10269"/>
              <a:chExt cx="6629" cy="150"/>
            </a:xfrm>
            <a:grpFill/>
          </p:grpSpPr>
          <p:sp>
            <p:nvSpPr>
              <p:cNvPr id="332" name="椭圆 331">
                <a:extLst>
                  <a:ext uri="{FF2B5EF4-FFF2-40B4-BE49-F238E27FC236}">
                    <a16:creationId xmlns:a16="http://schemas.microsoft.com/office/drawing/2014/main" id="{98B9C18C-ED51-FCCA-51B0-CEF28A89C340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3" name="椭圆 332">
                <a:extLst>
                  <a:ext uri="{FF2B5EF4-FFF2-40B4-BE49-F238E27FC236}">
                    <a16:creationId xmlns:a16="http://schemas.microsoft.com/office/drawing/2014/main" id="{9356B736-E1E1-BC18-13F6-ADAAC979E4DD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4" name="椭圆 333">
                <a:extLst>
                  <a:ext uri="{FF2B5EF4-FFF2-40B4-BE49-F238E27FC236}">
                    <a16:creationId xmlns:a16="http://schemas.microsoft.com/office/drawing/2014/main" id="{36682177-04BA-63FA-19B1-8F59A7AA00F2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5" name="椭圆 334">
                <a:extLst>
                  <a:ext uri="{FF2B5EF4-FFF2-40B4-BE49-F238E27FC236}">
                    <a16:creationId xmlns:a16="http://schemas.microsoft.com/office/drawing/2014/main" id="{19FE7357-2F07-3989-EDF5-5AEAD72930A7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6" name="椭圆 335">
                <a:extLst>
                  <a:ext uri="{FF2B5EF4-FFF2-40B4-BE49-F238E27FC236}">
                    <a16:creationId xmlns:a16="http://schemas.microsoft.com/office/drawing/2014/main" id="{09FA4B39-197C-FA9A-7BFC-807A2F2F2F6A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7" name="椭圆 336">
                <a:extLst>
                  <a:ext uri="{FF2B5EF4-FFF2-40B4-BE49-F238E27FC236}">
                    <a16:creationId xmlns:a16="http://schemas.microsoft.com/office/drawing/2014/main" id="{2C77A497-6AB2-97A6-B5AB-667A21ABDC7C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8" name="椭圆 337">
                <a:extLst>
                  <a:ext uri="{FF2B5EF4-FFF2-40B4-BE49-F238E27FC236}">
                    <a16:creationId xmlns:a16="http://schemas.microsoft.com/office/drawing/2014/main" id="{E335DA2C-BF71-4F88-3AEF-5C875DA78278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9" name="椭圆 338">
                <a:extLst>
                  <a:ext uri="{FF2B5EF4-FFF2-40B4-BE49-F238E27FC236}">
                    <a16:creationId xmlns:a16="http://schemas.microsoft.com/office/drawing/2014/main" id="{94C6C668-E10F-9EF8-9BED-7DE85034CA19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0" name="椭圆 339">
                <a:extLst>
                  <a:ext uri="{FF2B5EF4-FFF2-40B4-BE49-F238E27FC236}">
                    <a16:creationId xmlns:a16="http://schemas.microsoft.com/office/drawing/2014/main" id="{F8D8E78E-6567-E07E-1CB7-9E0BAB64E02A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1" name="椭圆 340">
                <a:extLst>
                  <a:ext uri="{FF2B5EF4-FFF2-40B4-BE49-F238E27FC236}">
                    <a16:creationId xmlns:a16="http://schemas.microsoft.com/office/drawing/2014/main" id="{1D629139-1ADB-DFF6-FE34-82A6EAFAA05C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2" name="椭圆 341">
                <a:extLst>
                  <a:ext uri="{FF2B5EF4-FFF2-40B4-BE49-F238E27FC236}">
                    <a16:creationId xmlns:a16="http://schemas.microsoft.com/office/drawing/2014/main" id="{0B58D535-3907-4DC9-770C-9639D82C8055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3" name="椭圆 342">
                <a:extLst>
                  <a:ext uri="{FF2B5EF4-FFF2-40B4-BE49-F238E27FC236}">
                    <a16:creationId xmlns:a16="http://schemas.microsoft.com/office/drawing/2014/main" id="{B8966984-3C06-1B16-4F11-7F6080B26392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4" name="椭圆 343">
                <a:extLst>
                  <a:ext uri="{FF2B5EF4-FFF2-40B4-BE49-F238E27FC236}">
                    <a16:creationId xmlns:a16="http://schemas.microsoft.com/office/drawing/2014/main" id="{D0D6E1CE-F8DF-C94D-77B2-3E44F76F9FEA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5" name="椭圆 344">
                <a:extLst>
                  <a:ext uri="{FF2B5EF4-FFF2-40B4-BE49-F238E27FC236}">
                    <a16:creationId xmlns:a16="http://schemas.microsoft.com/office/drawing/2014/main" id="{9F565B46-41ED-CB8F-80E8-D6EB09210A0C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6" name="椭圆 345">
                <a:extLst>
                  <a:ext uri="{FF2B5EF4-FFF2-40B4-BE49-F238E27FC236}">
                    <a16:creationId xmlns:a16="http://schemas.microsoft.com/office/drawing/2014/main" id="{171EB9F0-5738-64A0-B4CE-4D31C1FAD354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7" name="椭圆 346">
                <a:extLst>
                  <a:ext uri="{FF2B5EF4-FFF2-40B4-BE49-F238E27FC236}">
                    <a16:creationId xmlns:a16="http://schemas.microsoft.com/office/drawing/2014/main" id="{C81DB3E7-11E6-2D54-BDAC-48C7C143B137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8" name="椭圆 347">
                <a:extLst>
                  <a:ext uri="{FF2B5EF4-FFF2-40B4-BE49-F238E27FC236}">
                    <a16:creationId xmlns:a16="http://schemas.microsoft.com/office/drawing/2014/main" id="{6FDB4374-81BD-9537-0385-7CD9742B943E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9" name="椭圆 348">
                <a:extLst>
                  <a:ext uri="{FF2B5EF4-FFF2-40B4-BE49-F238E27FC236}">
                    <a16:creationId xmlns:a16="http://schemas.microsoft.com/office/drawing/2014/main" id="{88908B70-4136-461B-250F-A53044A0FF97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0" name="椭圆 349">
                <a:extLst>
                  <a:ext uri="{FF2B5EF4-FFF2-40B4-BE49-F238E27FC236}">
                    <a16:creationId xmlns:a16="http://schemas.microsoft.com/office/drawing/2014/main" id="{050B364C-FC30-A27D-1A10-19E1992DE59C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1" name="椭圆 350">
                <a:extLst>
                  <a:ext uri="{FF2B5EF4-FFF2-40B4-BE49-F238E27FC236}">
                    <a16:creationId xmlns:a16="http://schemas.microsoft.com/office/drawing/2014/main" id="{A9909C1C-7BC1-2D8E-1D3A-05B9AEC5E8E2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0" name="组合 289">
              <a:extLst>
                <a:ext uri="{FF2B5EF4-FFF2-40B4-BE49-F238E27FC236}">
                  <a16:creationId xmlns:a16="http://schemas.microsoft.com/office/drawing/2014/main" id="{5DE75B00-984E-F2AC-FDD7-BE1AE7E8BC0D}"/>
                </a:ext>
              </a:extLst>
            </p:cNvPr>
            <p:cNvGrpSpPr/>
            <p:nvPr/>
          </p:nvGrpSpPr>
          <p:grpSpPr>
            <a:xfrm>
              <a:off x="1564" y="1324"/>
              <a:ext cx="4890" cy="111"/>
              <a:chOff x="1716" y="10269"/>
              <a:chExt cx="6629" cy="150"/>
            </a:xfrm>
            <a:grpFill/>
          </p:grpSpPr>
          <p:sp>
            <p:nvSpPr>
              <p:cNvPr id="312" name="椭圆 311">
                <a:extLst>
                  <a:ext uri="{FF2B5EF4-FFF2-40B4-BE49-F238E27FC236}">
                    <a16:creationId xmlns:a16="http://schemas.microsoft.com/office/drawing/2014/main" id="{D7D8DC16-9998-611A-E6F3-2AA0B5412E65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3" name="椭圆 312">
                <a:extLst>
                  <a:ext uri="{FF2B5EF4-FFF2-40B4-BE49-F238E27FC236}">
                    <a16:creationId xmlns:a16="http://schemas.microsoft.com/office/drawing/2014/main" id="{6A54649C-94D1-9C65-1BA5-0DFEEE125379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" name="椭圆 313">
                <a:extLst>
                  <a:ext uri="{FF2B5EF4-FFF2-40B4-BE49-F238E27FC236}">
                    <a16:creationId xmlns:a16="http://schemas.microsoft.com/office/drawing/2014/main" id="{AE9349A1-CEA9-9D0C-9E64-CCAE611EE7D2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" name="椭圆 314">
                <a:extLst>
                  <a:ext uri="{FF2B5EF4-FFF2-40B4-BE49-F238E27FC236}">
                    <a16:creationId xmlns:a16="http://schemas.microsoft.com/office/drawing/2014/main" id="{C45C9B3C-4687-FCA9-6A36-F7D8B1640F98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" name="椭圆 315">
                <a:extLst>
                  <a:ext uri="{FF2B5EF4-FFF2-40B4-BE49-F238E27FC236}">
                    <a16:creationId xmlns:a16="http://schemas.microsoft.com/office/drawing/2014/main" id="{91527EE5-216E-C931-6E01-50051FF3F301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" name="椭圆 316">
                <a:extLst>
                  <a:ext uri="{FF2B5EF4-FFF2-40B4-BE49-F238E27FC236}">
                    <a16:creationId xmlns:a16="http://schemas.microsoft.com/office/drawing/2014/main" id="{E0EA37F6-FABB-4498-626E-66609E7C68E8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" name="椭圆 317">
                <a:extLst>
                  <a:ext uri="{FF2B5EF4-FFF2-40B4-BE49-F238E27FC236}">
                    <a16:creationId xmlns:a16="http://schemas.microsoft.com/office/drawing/2014/main" id="{A99B70AA-EC0C-A8CE-BCCB-0A4E4474E118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" name="椭圆 318">
                <a:extLst>
                  <a:ext uri="{FF2B5EF4-FFF2-40B4-BE49-F238E27FC236}">
                    <a16:creationId xmlns:a16="http://schemas.microsoft.com/office/drawing/2014/main" id="{91A9A541-4D74-CFB0-AA41-70AC31CB50AC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0" name="椭圆 319">
                <a:extLst>
                  <a:ext uri="{FF2B5EF4-FFF2-40B4-BE49-F238E27FC236}">
                    <a16:creationId xmlns:a16="http://schemas.microsoft.com/office/drawing/2014/main" id="{D46DA6F2-C43A-2C26-A325-CD48512F06FD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1" name="椭圆 320">
                <a:extLst>
                  <a:ext uri="{FF2B5EF4-FFF2-40B4-BE49-F238E27FC236}">
                    <a16:creationId xmlns:a16="http://schemas.microsoft.com/office/drawing/2014/main" id="{EC3AB2CF-5313-458D-FF11-76126073B93B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2" name="椭圆 321">
                <a:extLst>
                  <a:ext uri="{FF2B5EF4-FFF2-40B4-BE49-F238E27FC236}">
                    <a16:creationId xmlns:a16="http://schemas.microsoft.com/office/drawing/2014/main" id="{452196A8-30CD-1739-7198-748EE11B6088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3" name="椭圆 322">
                <a:extLst>
                  <a:ext uri="{FF2B5EF4-FFF2-40B4-BE49-F238E27FC236}">
                    <a16:creationId xmlns:a16="http://schemas.microsoft.com/office/drawing/2014/main" id="{D06EE03D-C69B-8D16-69B7-7C62A298AB0F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椭圆 323">
                <a:extLst>
                  <a:ext uri="{FF2B5EF4-FFF2-40B4-BE49-F238E27FC236}">
                    <a16:creationId xmlns:a16="http://schemas.microsoft.com/office/drawing/2014/main" id="{B6AC2718-E306-1031-4055-B062FA5DF1A2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椭圆 324">
                <a:extLst>
                  <a:ext uri="{FF2B5EF4-FFF2-40B4-BE49-F238E27FC236}">
                    <a16:creationId xmlns:a16="http://schemas.microsoft.com/office/drawing/2014/main" id="{4FBA8916-4829-8198-103B-B218BBE5DB04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椭圆 325">
                <a:extLst>
                  <a:ext uri="{FF2B5EF4-FFF2-40B4-BE49-F238E27FC236}">
                    <a16:creationId xmlns:a16="http://schemas.microsoft.com/office/drawing/2014/main" id="{A4B7606B-A595-120C-D6F6-0E9644B25862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7" name="椭圆 326">
                <a:extLst>
                  <a:ext uri="{FF2B5EF4-FFF2-40B4-BE49-F238E27FC236}">
                    <a16:creationId xmlns:a16="http://schemas.microsoft.com/office/drawing/2014/main" id="{DCB172C4-D9AB-5DF6-825B-49F9901B1F02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8" name="椭圆 327">
                <a:extLst>
                  <a:ext uri="{FF2B5EF4-FFF2-40B4-BE49-F238E27FC236}">
                    <a16:creationId xmlns:a16="http://schemas.microsoft.com/office/drawing/2014/main" id="{24E620B6-E319-3380-E74C-8F931CB20580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9" name="椭圆 328">
                <a:extLst>
                  <a:ext uri="{FF2B5EF4-FFF2-40B4-BE49-F238E27FC236}">
                    <a16:creationId xmlns:a16="http://schemas.microsoft.com/office/drawing/2014/main" id="{05814A1D-DB58-C2E3-7709-828F70E1F17C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0" name="椭圆 329">
                <a:extLst>
                  <a:ext uri="{FF2B5EF4-FFF2-40B4-BE49-F238E27FC236}">
                    <a16:creationId xmlns:a16="http://schemas.microsoft.com/office/drawing/2014/main" id="{4F3031B8-00DB-D2FB-8B3F-E4CEC4598D46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1" name="椭圆 330">
                <a:extLst>
                  <a:ext uri="{FF2B5EF4-FFF2-40B4-BE49-F238E27FC236}">
                    <a16:creationId xmlns:a16="http://schemas.microsoft.com/office/drawing/2014/main" id="{834932EF-545D-2260-C610-99CB94BF58DA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1" name="组合 290">
              <a:extLst>
                <a:ext uri="{FF2B5EF4-FFF2-40B4-BE49-F238E27FC236}">
                  <a16:creationId xmlns:a16="http://schemas.microsoft.com/office/drawing/2014/main" id="{03244A5E-000C-022F-701A-E1CBD4C9CC7D}"/>
                </a:ext>
              </a:extLst>
            </p:cNvPr>
            <p:cNvGrpSpPr/>
            <p:nvPr/>
          </p:nvGrpSpPr>
          <p:grpSpPr>
            <a:xfrm>
              <a:off x="1564" y="2134"/>
              <a:ext cx="4890" cy="111"/>
              <a:chOff x="1716" y="10269"/>
              <a:chExt cx="6629" cy="150"/>
            </a:xfrm>
            <a:grpFill/>
          </p:grpSpPr>
          <p:sp>
            <p:nvSpPr>
              <p:cNvPr id="292" name="椭圆 291">
                <a:extLst>
                  <a:ext uri="{FF2B5EF4-FFF2-40B4-BE49-F238E27FC236}">
                    <a16:creationId xmlns:a16="http://schemas.microsoft.com/office/drawing/2014/main" id="{5ABA520B-920C-D95F-C995-5B71F2821B40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3" name="椭圆 292">
                <a:extLst>
                  <a:ext uri="{FF2B5EF4-FFF2-40B4-BE49-F238E27FC236}">
                    <a16:creationId xmlns:a16="http://schemas.microsoft.com/office/drawing/2014/main" id="{2EAF7B98-66BB-6802-3D16-0DBF22B05B0D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4" name="椭圆 293">
                <a:extLst>
                  <a:ext uri="{FF2B5EF4-FFF2-40B4-BE49-F238E27FC236}">
                    <a16:creationId xmlns:a16="http://schemas.microsoft.com/office/drawing/2014/main" id="{480463FF-5B02-C965-F0BF-454DDB247CCA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5" name="椭圆 294">
                <a:extLst>
                  <a:ext uri="{FF2B5EF4-FFF2-40B4-BE49-F238E27FC236}">
                    <a16:creationId xmlns:a16="http://schemas.microsoft.com/office/drawing/2014/main" id="{B96A0347-EDF2-7001-3485-6CF25E2C2A4C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6" name="椭圆 295">
                <a:extLst>
                  <a:ext uri="{FF2B5EF4-FFF2-40B4-BE49-F238E27FC236}">
                    <a16:creationId xmlns:a16="http://schemas.microsoft.com/office/drawing/2014/main" id="{7A7D5186-3930-C20E-64B7-8B0B5B0D48EF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7" name="椭圆 296">
                <a:extLst>
                  <a:ext uri="{FF2B5EF4-FFF2-40B4-BE49-F238E27FC236}">
                    <a16:creationId xmlns:a16="http://schemas.microsoft.com/office/drawing/2014/main" id="{0EF005F9-A9FB-D25A-7EC9-A89C766C96C0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8" name="椭圆 297">
                <a:extLst>
                  <a:ext uri="{FF2B5EF4-FFF2-40B4-BE49-F238E27FC236}">
                    <a16:creationId xmlns:a16="http://schemas.microsoft.com/office/drawing/2014/main" id="{E09C978B-43F3-0A2F-792D-C05624EBD480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椭圆 298">
                <a:extLst>
                  <a:ext uri="{FF2B5EF4-FFF2-40B4-BE49-F238E27FC236}">
                    <a16:creationId xmlns:a16="http://schemas.microsoft.com/office/drawing/2014/main" id="{FF0043B8-FB47-DAEC-4CEA-A1C9D6A67FA9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0" name="椭圆 299">
                <a:extLst>
                  <a:ext uri="{FF2B5EF4-FFF2-40B4-BE49-F238E27FC236}">
                    <a16:creationId xmlns:a16="http://schemas.microsoft.com/office/drawing/2014/main" id="{06429DB6-63D7-50A5-7DC0-5A253DF4550B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1" name="椭圆 300">
                <a:extLst>
                  <a:ext uri="{FF2B5EF4-FFF2-40B4-BE49-F238E27FC236}">
                    <a16:creationId xmlns:a16="http://schemas.microsoft.com/office/drawing/2014/main" id="{37857F3C-6C5A-8573-FF26-66DF6A37ADB2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椭圆 301">
                <a:extLst>
                  <a:ext uri="{FF2B5EF4-FFF2-40B4-BE49-F238E27FC236}">
                    <a16:creationId xmlns:a16="http://schemas.microsoft.com/office/drawing/2014/main" id="{5F5547F0-238D-32DB-D10D-1D0AFF2E830E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椭圆 302">
                <a:extLst>
                  <a:ext uri="{FF2B5EF4-FFF2-40B4-BE49-F238E27FC236}">
                    <a16:creationId xmlns:a16="http://schemas.microsoft.com/office/drawing/2014/main" id="{51FAE7A0-EA1C-0BE6-1C7B-2EDC662DF3EE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椭圆 303">
                <a:extLst>
                  <a:ext uri="{FF2B5EF4-FFF2-40B4-BE49-F238E27FC236}">
                    <a16:creationId xmlns:a16="http://schemas.microsoft.com/office/drawing/2014/main" id="{696E0065-7191-DDBD-56E8-BC396771B056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椭圆 304">
                <a:extLst>
                  <a:ext uri="{FF2B5EF4-FFF2-40B4-BE49-F238E27FC236}">
                    <a16:creationId xmlns:a16="http://schemas.microsoft.com/office/drawing/2014/main" id="{5FA3B1AF-A769-046E-260E-9551A275C8A3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椭圆 305">
                <a:extLst>
                  <a:ext uri="{FF2B5EF4-FFF2-40B4-BE49-F238E27FC236}">
                    <a16:creationId xmlns:a16="http://schemas.microsoft.com/office/drawing/2014/main" id="{E9758003-27FA-4D20-AA55-50BF40FC7223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椭圆 306">
                <a:extLst>
                  <a:ext uri="{FF2B5EF4-FFF2-40B4-BE49-F238E27FC236}">
                    <a16:creationId xmlns:a16="http://schemas.microsoft.com/office/drawing/2014/main" id="{8FF36E21-C508-F41B-FE64-3A16BFEA0D93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椭圆 307">
                <a:extLst>
                  <a:ext uri="{FF2B5EF4-FFF2-40B4-BE49-F238E27FC236}">
                    <a16:creationId xmlns:a16="http://schemas.microsoft.com/office/drawing/2014/main" id="{139A469D-354F-D791-7E2C-6E0016A84244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9" name="椭圆 308">
                <a:extLst>
                  <a:ext uri="{FF2B5EF4-FFF2-40B4-BE49-F238E27FC236}">
                    <a16:creationId xmlns:a16="http://schemas.microsoft.com/office/drawing/2014/main" id="{FF1449B5-3E61-D811-5E01-DD43B3FDFCCB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0" name="椭圆 309">
                <a:extLst>
                  <a:ext uri="{FF2B5EF4-FFF2-40B4-BE49-F238E27FC236}">
                    <a16:creationId xmlns:a16="http://schemas.microsoft.com/office/drawing/2014/main" id="{D4997E92-2C9E-B49B-C792-F203D6C9530D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1" name="椭圆 310">
                <a:extLst>
                  <a:ext uri="{FF2B5EF4-FFF2-40B4-BE49-F238E27FC236}">
                    <a16:creationId xmlns:a16="http://schemas.microsoft.com/office/drawing/2014/main" id="{EDCB761E-CB63-308F-DF60-E0317F48BBC3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31120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 flipH="1">
            <a:off x="8956040" y="6104890"/>
            <a:ext cx="2525395" cy="158115"/>
            <a:chOff x="1681" y="9863"/>
            <a:chExt cx="4544" cy="248"/>
          </a:xfrm>
          <a:solidFill>
            <a:schemeClr val="bg1"/>
          </a:solidFill>
        </p:grpSpPr>
        <p:sp>
          <p:nvSpPr>
            <p:cNvPr id="16" name="L 形 15"/>
            <p:cNvSpPr/>
            <p:nvPr/>
          </p:nvSpPr>
          <p:spPr>
            <a:xfrm rot="2700000">
              <a:off x="1681" y="9863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L 形 16"/>
            <p:cNvSpPr/>
            <p:nvPr/>
          </p:nvSpPr>
          <p:spPr>
            <a:xfrm rot="2700000">
              <a:off x="2040" y="9864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L 形 17"/>
            <p:cNvSpPr/>
            <p:nvPr/>
          </p:nvSpPr>
          <p:spPr>
            <a:xfrm rot="2700000">
              <a:off x="2399" y="9865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L 形 18"/>
            <p:cNvSpPr/>
            <p:nvPr/>
          </p:nvSpPr>
          <p:spPr>
            <a:xfrm rot="2700000">
              <a:off x="2758" y="9866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L 形 19"/>
            <p:cNvSpPr/>
            <p:nvPr/>
          </p:nvSpPr>
          <p:spPr>
            <a:xfrm rot="2700000">
              <a:off x="3117" y="9867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L 形 20"/>
            <p:cNvSpPr/>
            <p:nvPr/>
          </p:nvSpPr>
          <p:spPr>
            <a:xfrm rot="2700000">
              <a:off x="3476" y="9868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L 形 21"/>
            <p:cNvSpPr/>
            <p:nvPr/>
          </p:nvSpPr>
          <p:spPr>
            <a:xfrm rot="2700000">
              <a:off x="3835" y="9869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L 形 22"/>
            <p:cNvSpPr/>
            <p:nvPr/>
          </p:nvSpPr>
          <p:spPr>
            <a:xfrm rot="2700000">
              <a:off x="4194" y="9870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L 形 23"/>
            <p:cNvSpPr/>
            <p:nvPr/>
          </p:nvSpPr>
          <p:spPr>
            <a:xfrm rot="2700000">
              <a:off x="4553" y="9871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L 形 24"/>
            <p:cNvSpPr/>
            <p:nvPr/>
          </p:nvSpPr>
          <p:spPr>
            <a:xfrm rot="2700000">
              <a:off x="4912" y="9872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L 形 25"/>
            <p:cNvSpPr/>
            <p:nvPr/>
          </p:nvSpPr>
          <p:spPr>
            <a:xfrm rot="2700000">
              <a:off x="5271" y="9873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L 形 26"/>
            <p:cNvSpPr/>
            <p:nvPr/>
          </p:nvSpPr>
          <p:spPr>
            <a:xfrm rot="2700000">
              <a:off x="5630" y="9874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L 形 27"/>
            <p:cNvSpPr/>
            <p:nvPr/>
          </p:nvSpPr>
          <p:spPr>
            <a:xfrm rot="2700000">
              <a:off x="5989" y="9875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09AD993-4982-7556-F899-AEEEF9B93DA4}"/>
              </a:ext>
            </a:extLst>
          </p:cNvPr>
          <p:cNvSpPr/>
          <p:nvPr/>
        </p:nvSpPr>
        <p:spPr>
          <a:xfrm rot="5400000">
            <a:off x="7819298" y="2506119"/>
            <a:ext cx="4798878" cy="3981450"/>
          </a:xfrm>
          <a:custGeom>
            <a:avLst/>
            <a:gdLst>
              <a:gd name="connsiteX0" fmla="*/ 11345 w 6143045"/>
              <a:gd name="connsiteY0" fmla="*/ 0 h 5096654"/>
              <a:gd name="connsiteX1" fmla="*/ 6143045 w 6143045"/>
              <a:gd name="connsiteY1" fmla="*/ 0 h 5096654"/>
              <a:gd name="connsiteX2" fmla="*/ 6143045 w 6143045"/>
              <a:gd name="connsiteY2" fmla="*/ 4929080 h 5096654"/>
              <a:gd name="connsiteX3" fmla="*/ 5942766 w 6143045"/>
              <a:gd name="connsiteY3" fmla="*/ 4978611 h 5096654"/>
              <a:gd name="connsiteX4" fmla="*/ 4871989 w 6143045"/>
              <a:gd name="connsiteY4" fmla="*/ 5096654 h 5096654"/>
              <a:gd name="connsiteX5" fmla="*/ 0 w 6143045"/>
              <a:gd name="connsiteY5" fmla="*/ 224665 h 5096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43045" h="5096654">
                <a:moveTo>
                  <a:pt x="11345" y="0"/>
                </a:moveTo>
                <a:lnTo>
                  <a:pt x="6143045" y="0"/>
                </a:lnTo>
                <a:lnTo>
                  <a:pt x="6143045" y="4929080"/>
                </a:lnTo>
                <a:lnTo>
                  <a:pt x="5942766" y="4978611"/>
                </a:lnTo>
                <a:cubicBezTo>
                  <a:pt x="5598211" y="5055882"/>
                  <a:pt x="5239861" y="5096654"/>
                  <a:pt x="4871989" y="5096654"/>
                </a:cubicBezTo>
                <a:cubicBezTo>
                  <a:pt x="2181264" y="5096654"/>
                  <a:pt x="0" y="2915391"/>
                  <a:pt x="0" y="22466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FC131291-F896-7578-2D0F-937DF7F77D0D}"/>
              </a:ext>
            </a:extLst>
          </p:cNvPr>
          <p:cNvSpPr/>
          <p:nvPr/>
        </p:nvSpPr>
        <p:spPr>
          <a:xfrm rot="5400000" flipH="1" flipV="1">
            <a:off x="-185969" y="155808"/>
            <a:ext cx="1836070" cy="1524455"/>
          </a:xfrm>
          <a:custGeom>
            <a:avLst/>
            <a:gdLst>
              <a:gd name="connsiteX0" fmla="*/ 47211 w 6068488"/>
              <a:gd name="connsiteY0" fmla="*/ 0 h 5038549"/>
              <a:gd name="connsiteX1" fmla="*/ 6068488 w 6068488"/>
              <a:gd name="connsiteY1" fmla="*/ 0 h 5038549"/>
              <a:gd name="connsiteX2" fmla="*/ 6068488 w 6068488"/>
              <a:gd name="connsiteY2" fmla="*/ 4708395 h 5038549"/>
              <a:gd name="connsiteX3" fmla="*/ 5907699 w 6068488"/>
              <a:gd name="connsiteY3" fmla="*/ 4771792 h 5038549"/>
              <a:gd name="connsiteX4" fmla="*/ 4396154 w 6068488"/>
              <a:gd name="connsiteY4" fmla="*/ 5038549 h 5038549"/>
              <a:gd name="connsiteX5" fmla="*/ 0 w 6068488"/>
              <a:gd name="connsiteY5" fmla="*/ 642395 h 5038549"/>
              <a:gd name="connsiteX6" fmla="*/ 22697 w 6068488"/>
              <a:gd name="connsiteY6" fmla="*/ 192914 h 5038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68488" h="5038549">
                <a:moveTo>
                  <a:pt x="47211" y="0"/>
                </a:moveTo>
                <a:lnTo>
                  <a:pt x="6068488" y="0"/>
                </a:lnTo>
                <a:lnTo>
                  <a:pt x="6068488" y="4708395"/>
                </a:lnTo>
                <a:lnTo>
                  <a:pt x="5907699" y="4771792"/>
                </a:lnTo>
                <a:cubicBezTo>
                  <a:pt x="5436375" y="4944367"/>
                  <a:pt x="4927263" y="5038549"/>
                  <a:pt x="4396154" y="5038549"/>
                </a:cubicBezTo>
                <a:cubicBezTo>
                  <a:pt x="1968225" y="5038549"/>
                  <a:pt x="0" y="3070324"/>
                  <a:pt x="0" y="642395"/>
                </a:cubicBezTo>
                <a:cubicBezTo>
                  <a:pt x="0" y="490650"/>
                  <a:pt x="7689" y="340700"/>
                  <a:pt x="22697" y="192914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  <a:alpha val="30000"/>
                </a:schemeClr>
              </a:gs>
              <a:gs pos="30000">
                <a:schemeClr val="accent1">
                  <a:alpha val="50000"/>
                </a:schemeClr>
              </a:gs>
            </a:gsLst>
            <a:lin ang="93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41C4962-05F2-E806-4D27-B3A90D9F5974}"/>
              </a:ext>
            </a:extLst>
          </p:cNvPr>
          <p:cNvGrpSpPr/>
          <p:nvPr/>
        </p:nvGrpSpPr>
        <p:grpSpPr>
          <a:xfrm flipH="1">
            <a:off x="8827081" y="838200"/>
            <a:ext cx="2705735" cy="509270"/>
            <a:chOff x="1564" y="1324"/>
            <a:chExt cx="4890" cy="920"/>
          </a:xfrm>
          <a:gradFill>
            <a:gsLst>
              <a:gs pos="10000">
                <a:schemeClr val="accent1"/>
              </a:gs>
              <a:gs pos="52000">
                <a:schemeClr val="accent2">
                  <a:alpha val="0"/>
                </a:schemeClr>
              </a:gs>
            </a:gsLst>
            <a:lin ang="2460000" scaled="0"/>
          </a:gradFill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136CD2B-D0C4-70DA-20F1-3CC4355E6036}"/>
                </a:ext>
              </a:extLst>
            </p:cNvPr>
            <p:cNvGrpSpPr/>
            <p:nvPr/>
          </p:nvGrpSpPr>
          <p:grpSpPr>
            <a:xfrm>
              <a:off x="1564" y="1864"/>
              <a:ext cx="4890" cy="111"/>
              <a:chOff x="1716" y="10269"/>
              <a:chExt cx="6629" cy="150"/>
            </a:xfrm>
            <a:grpFill/>
          </p:grpSpPr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00F68FC1-EB98-DC65-2615-3536C97CF5A1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9C9E9C7F-6000-9103-FC11-0AE0D0949931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5BDEAF8C-D3A2-0EBF-D918-25A823E774C8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BEA32F7A-7680-0828-D179-6502B28048D8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5847665D-F7DE-D55B-0CA5-8D9B10CF2BD1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3AE1FB70-E1EF-4010-8A34-252E98A2ADFC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0679A3D8-1137-FE67-69AA-F1ABFD330E7A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22A2C9B0-DCC5-270F-0F1E-E5E33F6329D7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AE7C9F7D-FA1F-5D11-FB31-65CD1DBCFA73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D7274F74-6045-3E9E-29AE-9585D0E362BC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707D2C79-E019-B7AD-99E0-0C89F8C24474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C1D32CF2-C3C3-8F92-78E9-F8D32BD6BC07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id="{1CCD4311-7645-BA12-6E2A-5F1E609C5A55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id="{0D8EACA8-8E93-F38C-3571-8B142475948D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630D2B7F-5D0B-8ED0-319B-87D0B0BC68A3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88FFA741-838F-8836-4CC5-9F28F0EEA7E1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580C384D-C846-ECAB-8080-ED7D849CD994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F66A6100-1E1F-CBF0-F4FA-7BD2116C0F79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B4172A92-068F-550C-AA97-96480FBA146B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C005A68C-F8CF-E114-E508-FBFFC22E22B4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FFF8E90-19EF-5556-2C5D-C5E170AE32E3}"/>
                </a:ext>
              </a:extLst>
            </p:cNvPr>
            <p:cNvGrpSpPr/>
            <p:nvPr/>
          </p:nvGrpSpPr>
          <p:grpSpPr>
            <a:xfrm>
              <a:off x="1564" y="1594"/>
              <a:ext cx="4890" cy="111"/>
              <a:chOff x="1716" y="10269"/>
              <a:chExt cx="6629" cy="150"/>
            </a:xfrm>
            <a:grpFill/>
          </p:grpSpPr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863A2EF8-8695-CDAC-333F-410B5336BC83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408C38D6-016A-2AAF-671D-340C7A651D5D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6C9A82D7-28F5-F076-200E-9D7DED686652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1BE688B9-F8A7-0FA3-0D34-8BB4BAC527D4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EC1DBDC3-8CC7-6139-833E-5893DEBC6F0C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62C4385A-3880-9545-7D19-BE1AFFE634DF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FFA85BFB-A7CD-C569-5474-45D156CBF53E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1B6AF629-3AC9-2185-AB1B-F09278A77F1A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159BCC3C-9432-F8F9-6556-10A5D1CDBA86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3EE1A2ED-A091-B9B8-93FD-3515CFCC6ADD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D351C4DA-84FA-A8B0-9634-0F84B18815DB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id="{22F5244F-0266-046B-24E2-2A4473787227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FD2728FD-4333-CB94-F738-B8C614E3C071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95EE46C1-C05E-D3B7-ADE7-E4291ED86F18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208ABF6D-360E-7926-FB55-153BA72C3FAE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4D2C6D47-BAA8-2FAA-098F-F7241AF62576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BDFDF418-42AA-4E9D-DF90-263DEC14CDF4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94121001-5133-545D-F153-FCA3129B6E40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B807B668-7835-59E5-4933-F07480166A0C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B59CA54F-2E91-E3FC-B231-F2BE0E69D688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AC336AC-C8B6-1CE0-87A6-4740B8E8B99D}"/>
                </a:ext>
              </a:extLst>
            </p:cNvPr>
            <p:cNvGrpSpPr/>
            <p:nvPr/>
          </p:nvGrpSpPr>
          <p:grpSpPr>
            <a:xfrm>
              <a:off x="1564" y="1324"/>
              <a:ext cx="4890" cy="111"/>
              <a:chOff x="1716" y="10269"/>
              <a:chExt cx="6629" cy="150"/>
            </a:xfrm>
            <a:grpFill/>
          </p:grpSpPr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973C4B32-3F05-E32A-C6F3-F62EAA84CB7C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7D9151C3-EFBB-4024-75A2-5B92633D103C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8B415905-B393-49E1-4792-D080409B4153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E39C2A36-7F6A-E81F-9190-7839908065A0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9380DFFF-19DC-A98C-6420-6C65B367C37E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7E89FC7B-6D61-FC29-D9B7-427FDBCE3B86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FE917198-50DA-E0C3-9833-7224A41A6596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A1FC85A2-713D-7C98-B806-F6F893D46322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74A735BC-A8C7-31C0-13B1-5B483880E866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432BF2F8-54D7-669C-7671-360A70806080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C0BED346-1FF7-8680-5575-5CFA9921C0CF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2B5866A1-7842-D5FC-7822-28A4DF8E2F6E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B7BEC939-CB71-7B74-5F87-14367A4B5F73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6C99979D-AC01-E606-C5E0-BF8956152CA3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7BA700DF-B0C9-A94A-CB93-F738C10118F4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76F870BE-83A0-FC46-99F9-BE8A0187FFB2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86113A0D-EA8F-1EA6-CD38-379E88BB7B3D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B2238BF4-D1CA-D02F-BC1D-8DF0AF3A45BC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82683DB2-AB27-CD57-329E-D62038750CCB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38AA990F-8C2D-1E7F-783A-B3F73E4AD8C6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C1DD38E-2DEA-E40D-BF2B-D1D5EEA41BA5}"/>
                </a:ext>
              </a:extLst>
            </p:cNvPr>
            <p:cNvGrpSpPr/>
            <p:nvPr/>
          </p:nvGrpSpPr>
          <p:grpSpPr>
            <a:xfrm>
              <a:off x="1564" y="2134"/>
              <a:ext cx="4890" cy="111"/>
              <a:chOff x="1716" y="10269"/>
              <a:chExt cx="6629" cy="150"/>
            </a:xfrm>
            <a:grpFill/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3FCEF4C0-34C3-3AAE-5C4E-40E591F8E597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08A6E005-27D7-2137-0077-96E672531841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149F6B29-E44D-DC62-16AE-8B5CA840F13D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07FA33E1-1A0F-CC97-3462-583E0FA773B9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42608D3B-01B6-1A1E-9F60-0DC599FCE8BD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2B6557B9-97BD-A7B0-8978-2C9383B553DF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C9DAC70B-E676-E402-4F4C-B8A0B0C3ED1A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AB9A0496-87EB-E13D-2A93-F51332AC4C81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438C400C-7D2B-8C87-07AB-8F11D5955513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F6957440-6723-091F-F540-2A01FC77BDDC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7BD9D6EC-492F-14B4-8F7B-049724D40B87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7A1D93EC-1DC9-4024-C0AC-E4E456837B2C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ECD97983-4A8F-9D80-DADC-21FF64F49B05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21DDC200-0574-522E-E3F4-63AE2881E7EF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241A6588-A057-FB12-ECAF-DC22B005DC08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FCE372C7-D6E5-7278-3305-798C98A8C9C7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C6880F0B-E3C2-D7DF-60EC-A052DDCAFD06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94859ED3-7985-A55B-30F1-BC9B5D202E25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B026ED20-C40E-C6E3-42DA-5DE3E4DD4CE5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74488336-4E8F-7B1D-869A-1D06E22D9512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96" name="圆角矩形 1">
            <a:extLst>
              <a:ext uri="{FF2B5EF4-FFF2-40B4-BE49-F238E27FC236}">
                <a16:creationId xmlns:a16="http://schemas.microsoft.com/office/drawing/2014/main" id="{7D7B8BAA-EF1A-B196-C143-C6F9D173AD91}"/>
              </a:ext>
            </a:extLst>
          </p:cNvPr>
          <p:cNvSpPr/>
          <p:nvPr/>
        </p:nvSpPr>
        <p:spPr>
          <a:xfrm>
            <a:off x="660400" y="1130301"/>
            <a:ext cx="10858500" cy="5003800"/>
          </a:xfrm>
          <a:prstGeom prst="roundRect">
            <a:avLst>
              <a:gd name="adj" fmla="val 2789"/>
            </a:avLst>
          </a:prstGeom>
          <a:solidFill>
            <a:schemeClr val="accent1">
              <a:lumMod val="40000"/>
              <a:lumOff val="60000"/>
              <a:alpha val="20000"/>
            </a:schemeClr>
          </a:solidFill>
          <a:ln>
            <a:gradFill>
              <a:gsLst>
                <a:gs pos="60000">
                  <a:schemeClr val="bg1">
                    <a:lumMod val="85000"/>
                    <a:alpha val="6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</a:ln>
          <a:effectLst>
            <a:outerShdw blurRad="355600" dist="38100" algn="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3789" y="2978785"/>
            <a:ext cx="5010785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6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个人简介</a:t>
            </a:r>
            <a:endParaRPr lang="zh-CN" altLang="en-US" sz="6000" dirty="0">
              <a:solidFill>
                <a:schemeClr val="accent1"/>
              </a:solidFill>
              <a:uFillTx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4740" y="1983105"/>
            <a:ext cx="4846955" cy="1015663"/>
          </a:xfrm>
          <a:prstGeom prst="rect">
            <a:avLst/>
          </a:prstGeom>
          <a:noFill/>
          <a:effectLst>
            <a:outerShdw dir="2700000" sx="101000" sy="101000" algn="tl" rotWithShape="0">
              <a:schemeClr val="accent4">
                <a:lumMod val="20000"/>
                <a:lumOff val="8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6000" dirty="0">
                <a:ln>
                  <a:noFill/>
                </a:ln>
                <a:solidFill>
                  <a:schemeClr val="accent3"/>
                </a:solidFill>
                <a:effectLst/>
                <a:cs typeface="+mn-ea"/>
                <a:sym typeface="+mn-lt"/>
              </a:rPr>
              <a:t>PART 01</a:t>
            </a:r>
          </a:p>
        </p:txBody>
      </p:sp>
      <p:cxnSp>
        <p:nvCxnSpPr>
          <p:cNvPr id="197" name="直接箭头连接符 196">
            <a:extLst>
              <a:ext uri="{FF2B5EF4-FFF2-40B4-BE49-F238E27FC236}">
                <a16:creationId xmlns:a16="http://schemas.microsoft.com/office/drawing/2014/main" id="{435B663D-092F-531F-66AD-4C4F8C61A576}"/>
              </a:ext>
            </a:extLst>
          </p:cNvPr>
          <p:cNvCxnSpPr>
            <a:cxnSpLocks/>
          </p:cNvCxnSpPr>
          <p:nvPr/>
        </p:nvCxnSpPr>
        <p:spPr>
          <a:xfrm>
            <a:off x="1223789" y="4062291"/>
            <a:ext cx="3338686" cy="0"/>
          </a:xfrm>
          <a:prstGeom prst="straightConnector1">
            <a:avLst/>
          </a:prstGeom>
          <a:ln w="15875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196AF965-2068-239B-A6E9-F6E209E2038A}"/>
              </a:ext>
            </a:extLst>
          </p:cNvPr>
          <p:cNvGrpSpPr/>
          <p:nvPr/>
        </p:nvGrpSpPr>
        <p:grpSpPr>
          <a:xfrm>
            <a:off x="10475869" y="5895467"/>
            <a:ext cx="948543" cy="133710"/>
            <a:chOff x="10475869" y="5895467"/>
            <a:chExt cx="948543" cy="133710"/>
          </a:xfrm>
          <a:solidFill>
            <a:schemeClr val="bg1"/>
          </a:solidFill>
        </p:grpSpPr>
        <p:sp>
          <p:nvSpPr>
            <p:cNvPr id="200" name="L 形 199">
              <a:extLst>
                <a:ext uri="{FF2B5EF4-FFF2-40B4-BE49-F238E27FC236}">
                  <a16:creationId xmlns:a16="http://schemas.microsoft.com/office/drawing/2014/main" id="{9042D7C4-C56D-F24D-9907-C58F7A68A0E1}"/>
                </a:ext>
              </a:extLst>
            </p:cNvPr>
            <p:cNvSpPr/>
            <p:nvPr/>
          </p:nvSpPr>
          <p:spPr>
            <a:xfrm rot="18900000" flipH="1">
              <a:off x="11273948" y="5895467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L 形 200">
              <a:extLst>
                <a:ext uri="{FF2B5EF4-FFF2-40B4-BE49-F238E27FC236}">
                  <a16:creationId xmlns:a16="http://schemas.microsoft.com/office/drawing/2014/main" id="{F8975454-8D73-7D2D-506C-D7C56EB64E90}"/>
                </a:ext>
              </a:extLst>
            </p:cNvPr>
            <p:cNvSpPr/>
            <p:nvPr/>
          </p:nvSpPr>
          <p:spPr>
            <a:xfrm rot="18900000" flipH="1">
              <a:off x="11074428" y="5896104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L 形 201">
              <a:extLst>
                <a:ext uri="{FF2B5EF4-FFF2-40B4-BE49-F238E27FC236}">
                  <a16:creationId xmlns:a16="http://schemas.microsoft.com/office/drawing/2014/main" id="{B8F1F22F-D8AF-0652-BB9D-16BD8AE25CAF}"/>
                </a:ext>
              </a:extLst>
            </p:cNvPr>
            <p:cNvSpPr/>
            <p:nvPr/>
          </p:nvSpPr>
          <p:spPr>
            <a:xfrm rot="18900000" flipH="1">
              <a:off x="10874909" y="5896742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L 形 202">
              <a:extLst>
                <a:ext uri="{FF2B5EF4-FFF2-40B4-BE49-F238E27FC236}">
                  <a16:creationId xmlns:a16="http://schemas.microsoft.com/office/drawing/2014/main" id="{F0FC41B4-37D1-1E85-783A-BD11FC2B36BD}"/>
                </a:ext>
              </a:extLst>
            </p:cNvPr>
            <p:cNvSpPr/>
            <p:nvPr/>
          </p:nvSpPr>
          <p:spPr>
            <a:xfrm rot="18900000" flipH="1">
              <a:off x="10675389" y="5897380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L 形 203">
              <a:extLst>
                <a:ext uri="{FF2B5EF4-FFF2-40B4-BE49-F238E27FC236}">
                  <a16:creationId xmlns:a16="http://schemas.microsoft.com/office/drawing/2014/main" id="{68C05A54-7924-832F-0C1D-0720E7FF5B75}"/>
                </a:ext>
              </a:extLst>
            </p:cNvPr>
            <p:cNvSpPr/>
            <p:nvPr/>
          </p:nvSpPr>
          <p:spPr>
            <a:xfrm rot="18900000" flipH="1">
              <a:off x="10475869" y="5898017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1">
            <a:extLst>
              <a:ext uri="{FF2B5EF4-FFF2-40B4-BE49-F238E27FC236}">
                <a16:creationId xmlns:a16="http://schemas.microsoft.com/office/drawing/2014/main" id="{6DDD390F-09F8-92B6-C02F-50E7361E4973}"/>
              </a:ext>
            </a:extLst>
          </p:cNvPr>
          <p:cNvSpPr/>
          <p:nvPr/>
        </p:nvSpPr>
        <p:spPr>
          <a:xfrm>
            <a:off x="690470" y="1130300"/>
            <a:ext cx="10858500" cy="5003800"/>
          </a:xfrm>
          <a:prstGeom prst="roundRect">
            <a:avLst>
              <a:gd name="adj" fmla="val 2789"/>
            </a:avLst>
          </a:prstGeom>
          <a:solidFill>
            <a:schemeClr val="accent1">
              <a:lumMod val="40000"/>
              <a:lumOff val="60000"/>
              <a:alpha val="20000"/>
            </a:schemeClr>
          </a:solidFill>
          <a:ln>
            <a:gradFill>
              <a:gsLst>
                <a:gs pos="60000">
                  <a:schemeClr val="bg1">
                    <a:lumMod val="85000"/>
                    <a:alpha val="6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</a:ln>
          <a:effectLst>
            <a:outerShdw blurRad="355600" dist="38100" algn="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281A31-05FA-EED7-E51C-01092D895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个人信息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F4E9219-E69D-D975-759D-0F94955EC3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128" t="4460" r="6707" b="44097"/>
          <a:stretch>
            <a:fillRect/>
          </a:stretch>
        </p:blipFill>
        <p:spPr>
          <a:xfrm>
            <a:off x="7268875" y="1868200"/>
            <a:ext cx="3528000" cy="3528000"/>
          </a:xfrm>
          <a:custGeom>
            <a:avLst/>
            <a:gdLst>
              <a:gd name="connsiteX0" fmla="*/ 1764000 w 3528000"/>
              <a:gd name="connsiteY0" fmla="*/ 0 h 3528000"/>
              <a:gd name="connsiteX1" fmla="*/ 3528000 w 3528000"/>
              <a:gd name="connsiteY1" fmla="*/ 1764000 h 3528000"/>
              <a:gd name="connsiteX2" fmla="*/ 1764000 w 3528000"/>
              <a:gd name="connsiteY2" fmla="*/ 3528000 h 3528000"/>
              <a:gd name="connsiteX3" fmla="*/ 0 w 3528000"/>
              <a:gd name="connsiteY3" fmla="*/ 1764000 h 3528000"/>
              <a:gd name="connsiteX4" fmla="*/ 1764000 w 3528000"/>
              <a:gd name="connsiteY4" fmla="*/ 0 h 352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8000" h="3528000">
                <a:moveTo>
                  <a:pt x="1764000" y="0"/>
                </a:moveTo>
                <a:cubicBezTo>
                  <a:pt x="2738230" y="0"/>
                  <a:pt x="3528000" y="789770"/>
                  <a:pt x="3528000" y="1764000"/>
                </a:cubicBezTo>
                <a:cubicBezTo>
                  <a:pt x="3528000" y="2738230"/>
                  <a:pt x="2738230" y="3528000"/>
                  <a:pt x="1764000" y="3528000"/>
                </a:cubicBezTo>
                <a:cubicBezTo>
                  <a:pt x="789770" y="3528000"/>
                  <a:pt x="0" y="2738230"/>
                  <a:pt x="0" y="1764000"/>
                </a:cubicBezTo>
                <a:cubicBezTo>
                  <a:pt x="0" y="789770"/>
                  <a:pt x="789770" y="0"/>
                  <a:pt x="1764000" y="0"/>
                </a:cubicBezTo>
                <a:close/>
              </a:path>
            </a:pathLst>
          </a:cu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99A08A5F-0D37-BE19-FFC1-F4A8015DF0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059613" y="1658938"/>
            <a:ext cx="3946525" cy="3946525"/>
          </a:xfrm>
          <a:prstGeom prst="ellipse">
            <a:avLst/>
          </a:prstGeom>
          <a:noFill/>
          <a:ln w="31750">
            <a:solidFill>
              <a:schemeClr val="accent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9" name="图形 35">
            <a:extLst>
              <a:ext uri="{FF2B5EF4-FFF2-40B4-BE49-F238E27FC236}">
                <a16:creationId xmlns:a16="http://schemas.microsoft.com/office/drawing/2014/main" id="{CC32E0D6-8D42-F55D-D9BC-64C2C25F45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6490" y="1992484"/>
            <a:ext cx="239395" cy="239395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BB1E7CAC-9985-7158-9479-DA0FB5F913A3}"/>
              </a:ext>
            </a:extLst>
          </p:cNvPr>
          <p:cNvSpPr/>
          <p:nvPr/>
        </p:nvSpPr>
        <p:spPr>
          <a:xfrm>
            <a:off x="1400848" y="1912126"/>
            <a:ext cx="2612364" cy="4001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spcBef>
                <a:spcPts val="1200"/>
              </a:spcBef>
              <a:buClr>
                <a:srgbClr val="6096E6"/>
              </a:buClr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添加标题：</a:t>
            </a:r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XXXX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22" name="图形 35">
            <a:extLst>
              <a:ext uri="{FF2B5EF4-FFF2-40B4-BE49-F238E27FC236}">
                <a16:creationId xmlns:a16="http://schemas.microsoft.com/office/drawing/2014/main" id="{EE4AB478-9C1B-CB8C-1479-D45596793D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80029" y="1992484"/>
            <a:ext cx="239395" cy="239395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95A63A54-DAF2-ABBB-F038-AFF22898A260}"/>
              </a:ext>
            </a:extLst>
          </p:cNvPr>
          <p:cNvSpPr/>
          <p:nvPr/>
        </p:nvSpPr>
        <p:spPr>
          <a:xfrm>
            <a:off x="4454386" y="1912126"/>
            <a:ext cx="2605225" cy="4001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spcBef>
                <a:spcPts val="1200"/>
              </a:spcBef>
              <a:buClr>
                <a:srgbClr val="6096E6"/>
              </a:buClr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添加标题：</a:t>
            </a:r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XXXX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3" name="Text Box 18">
            <a:extLst>
              <a:ext uri="{FF2B5EF4-FFF2-40B4-BE49-F238E27FC236}">
                <a16:creationId xmlns:a16="http://schemas.microsoft.com/office/drawing/2014/main" id="{98F82295-75CE-A341-658B-E17FF4285C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1940" y="3961925"/>
            <a:ext cx="530442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</a:t>
            </a:r>
          </a:p>
        </p:txBody>
      </p:sp>
      <p:sp>
        <p:nvSpPr>
          <p:cNvPr id="12" name="Text Box 13">
            <a:extLst>
              <a:ext uri="{FF2B5EF4-FFF2-40B4-BE49-F238E27FC236}">
                <a16:creationId xmlns:a16="http://schemas.microsoft.com/office/drawing/2014/main" id="{CCFFAE64-D01F-84FB-E627-C264BF76FF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2658" y="3367616"/>
            <a:ext cx="12362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添加标题</a:t>
            </a:r>
          </a:p>
        </p:txBody>
      </p:sp>
      <p:pic>
        <p:nvPicPr>
          <p:cNvPr id="23" name="图形 35">
            <a:extLst>
              <a:ext uri="{FF2B5EF4-FFF2-40B4-BE49-F238E27FC236}">
                <a16:creationId xmlns:a16="http://schemas.microsoft.com/office/drawing/2014/main" id="{50617DF5-CB57-63C4-5EB6-D089772A79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6490" y="3447974"/>
            <a:ext cx="239395" cy="239395"/>
          </a:xfrm>
          <a:prstGeom prst="rect">
            <a:avLst/>
          </a:prstGeom>
        </p:spPr>
      </p:pic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id="{9B8FF4D0-024F-169A-C18A-9E210D8C310E}"/>
              </a:ext>
            </a:extLst>
          </p:cNvPr>
          <p:cNvCxnSpPr>
            <a:cxnSpLocks/>
          </p:cNvCxnSpPr>
          <p:nvPr/>
        </p:nvCxnSpPr>
        <p:spPr>
          <a:xfrm>
            <a:off x="1115701" y="3780950"/>
            <a:ext cx="5340662" cy="0"/>
          </a:xfrm>
          <a:prstGeom prst="straightConnector1">
            <a:avLst/>
          </a:prstGeom>
          <a:ln w="12700">
            <a:solidFill>
              <a:schemeClr val="accent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Box 18">
            <a:extLst>
              <a:ext uri="{FF2B5EF4-FFF2-40B4-BE49-F238E27FC236}">
                <a16:creationId xmlns:a16="http://schemas.microsoft.com/office/drawing/2014/main" id="{587B5734-35F2-EA11-CC30-0BAAB585BB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1940" y="5222423"/>
            <a:ext cx="530442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</a:t>
            </a:r>
          </a:p>
        </p:txBody>
      </p:sp>
      <p:sp>
        <p:nvSpPr>
          <p:cNvPr id="51" name="Text Box 13">
            <a:extLst>
              <a:ext uri="{FF2B5EF4-FFF2-40B4-BE49-F238E27FC236}">
                <a16:creationId xmlns:a16="http://schemas.microsoft.com/office/drawing/2014/main" id="{99BA2303-BE0F-F4CA-8CE3-9FE4D98B1A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2658" y="4628114"/>
            <a:ext cx="12362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添加标题</a:t>
            </a:r>
          </a:p>
        </p:txBody>
      </p:sp>
      <p:pic>
        <p:nvPicPr>
          <p:cNvPr id="52" name="图形 35">
            <a:extLst>
              <a:ext uri="{FF2B5EF4-FFF2-40B4-BE49-F238E27FC236}">
                <a16:creationId xmlns:a16="http://schemas.microsoft.com/office/drawing/2014/main" id="{ADB0164D-9528-9975-4C2D-9F92D996A7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6490" y="4708472"/>
            <a:ext cx="239395" cy="239395"/>
          </a:xfrm>
          <a:prstGeom prst="rect">
            <a:avLst/>
          </a:prstGeom>
        </p:spPr>
      </p:pic>
      <p:cxnSp>
        <p:nvCxnSpPr>
          <p:cNvPr id="50" name="直接箭头连接符 49">
            <a:extLst>
              <a:ext uri="{FF2B5EF4-FFF2-40B4-BE49-F238E27FC236}">
                <a16:creationId xmlns:a16="http://schemas.microsoft.com/office/drawing/2014/main" id="{21EE696B-A4D6-25C9-0116-0078E9EA6B84}"/>
              </a:ext>
            </a:extLst>
          </p:cNvPr>
          <p:cNvCxnSpPr>
            <a:cxnSpLocks/>
          </p:cNvCxnSpPr>
          <p:nvPr/>
        </p:nvCxnSpPr>
        <p:spPr>
          <a:xfrm>
            <a:off x="1115701" y="5041448"/>
            <a:ext cx="5340662" cy="0"/>
          </a:xfrm>
          <a:prstGeom prst="straightConnector1">
            <a:avLst/>
          </a:prstGeom>
          <a:ln w="12700">
            <a:solidFill>
              <a:schemeClr val="accent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70A5E1FB-3A47-69BF-9DBB-F4A9CBB757A3}"/>
              </a:ext>
            </a:extLst>
          </p:cNvPr>
          <p:cNvGrpSpPr/>
          <p:nvPr/>
        </p:nvGrpSpPr>
        <p:grpSpPr>
          <a:xfrm flipH="1">
            <a:off x="8827081" y="5924550"/>
            <a:ext cx="2705735" cy="509270"/>
            <a:chOff x="1564" y="1324"/>
            <a:chExt cx="4890" cy="920"/>
          </a:xfrm>
          <a:gradFill>
            <a:gsLst>
              <a:gs pos="10000">
                <a:schemeClr val="accent1"/>
              </a:gs>
              <a:gs pos="52000">
                <a:schemeClr val="accent2">
                  <a:alpha val="0"/>
                </a:schemeClr>
              </a:gs>
            </a:gsLst>
            <a:lin ang="2460000" scaled="0"/>
          </a:gradFill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D49D6B2C-8842-E588-1C0E-C2EA4342BB2A}"/>
                </a:ext>
              </a:extLst>
            </p:cNvPr>
            <p:cNvGrpSpPr/>
            <p:nvPr/>
          </p:nvGrpSpPr>
          <p:grpSpPr>
            <a:xfrm>
              <a:off x="1564" y="1864"/>
              <a:ext cx="4890" cy="111"/>
              <a:chOff x="1716" y="10269"/>
              <a:chExt cx="6629" cy="150"/>
            </a:xfrm>
            <a:grpFill/>
          </p:grpSpPr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37CEEA6F-C62C-4915-1909-AD76F0566D44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570D45BB-3563-124E-3DB5-38AC08EAE1E0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9F00EDFC-9878-09A0-BE74-7330085585AF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A7726FC7-5B0D-58CB-D3E4-6BDC499183E1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0F3192F2-BE46-F57F-E90C-66FF09AF561F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EC9E037E-79FC-32B2-AFEF-BA385347757A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9D977C5D-38FE-00DA-01D3-C058E5DF65BE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A6AC3FF6-55FB-BF47-9668-C905F1123DE4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E25B7104-6C5D-1A96-854E-3B07FAFEE098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5F15973A-32F3-A853-EFF6-484E7C840C37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681C6C68-C51F-24DC-043C-AC8BAB953C72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0F1C8084-7E38-9723-EED6-9BE848C6B322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5D5C5445-E16C-40CF-1963-3EEC28758A86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7A389DDC-F856-3F68-6CF0-C6968DE57685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A1BFA697-2089-782D-DBAC-421671D12091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D551BC8C-2695-DF5B-82B8-24A2D57B44A9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B44A16AB-062C-CF25-A48F-C1D684C86293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B698F4E0-9CD2-FC81-2799-A4309B53D12C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69224A36-72FC-BBD1-55D1-24018A5F0BAE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848FCCE5-8578-7C1F-F19E-9BA1E0537A1A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7C9BEFB6-A440-F546-789D-29788FD13034}"/>
                </a:ext>
              </a:extLst>
            </p:cNvPr>
            <p:cNvGrpSpPr/>
            <p:nvPr/>
          </p:nvGrpSpPr>
          <p:grpSpPr>
            <a:xfrm>
              <a:off x="1564" y="1594"/>
              <a:ext cx="4890" cy="111"/>
              <a:chOff x="1716" y="10269"/>
              <a:chExt cx="6629" cy="150"/>
            </a:xfrm>
            <a:grpFill/>
          </p:grpSpPr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8815FDDF-7832-2058-A741-3970EB005DF7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5B6469D1-5466-4FF0-B575-1E5F46E26736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F93C28FC-11C1-D39A-73E3-A9C96E5C7D9A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54BF03C2-22AD-6DAD-CAD4-F71F5B10447D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B36383CA-2E80-A47F-8800-2A6F0D168515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F05C09AD-4098-207B-212E-290A43292A87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50C5FD94-DB6E-C143-2860-C64805E23D88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ED498B2B-12D5-E185-065F-5496059F1C81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DCF704AD-9816-D483-A5AB-D744B2714C68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D3BE7C7B-4909-CFDD-69B1-BA7C4E96BC64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D1072A09-8F21-FB72-6B81-3893CA903DFE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269B375D-DBE0-5466-E5FC-62D4DADD56FA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F55F2C35-7297-E61A-BE0A-FE7AE0963D8C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369C23A2-7280-97B8-E574-4CE7ACC4A01A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09A20781-BBD2-3357-5C1F-FA5837867763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E74D5F94-02ED-9C9B-B7AC-17616DBFCD6B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29009BBB-4BFE-22AE-4730-BA09125D066C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F3266CCD-F47B-96B3-94F6-5D076893765F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131614F9-4015-1484-8A45-383AFFBE3CD5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1454522A-2AF0-F674-B195-3B9FC08C58DB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E6F20E11-0A48-A802-A424-F13115B6D06D}"/>
                </a:ext>
              </a:extLst>
            </p:cNvPr>
            <p:cNvGrpSpPr/>
            <p:nvPr/>
          </p:nvGrpSpPr>
          <p:grpSpPr>
            <a:xfrm>
              <a:off x="1564" y="1324"/>
              <a:ext cx="4890" cy="111"/>
              <a:chOff x="1716" y="10269"/>
              <a:chExt cx="6629" cy="150"/>
            </a:xfrm>
            <a:grpFill/>
          </p:grpSpPr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D64AF24B-B7FF-D9D6-6B17-9EC9A3C0453E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A8E06815-C7D5-A8D4-7FD5-CF74CD2C0620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CD8B3425-EBE2-6CD4-E16E-9E84594FD1C9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E8FFCF02-6858-FA0E-1855-8DFAC807C634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92967CBD-8B3F-EDDC-CDFE-44ABDEFAE78C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C7AFD2E0-47B7-78C8-437A-714C5703ADE5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D545B6E0-62EF-364D-B8CE-40F8B4815593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176EA959-0653-57B1-428B-2EC504DC133C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7C4F6ECD-C674-E479-260A-C68CC9C3AF10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12D5B755-5C2C-C0F2-7CE7-C3FABC746B15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5A2B40BC-72D8-7C8B-18AD-FF89BC0C9EE1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655B4457-52DC-662B-E4D8-5A42F28A3FD4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5280C746-BD51-723A-DEA3-DECDA6A1DAF2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B642E987-0B2D-4544-366A-DACA7351CF74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C3D01932-35A6-6A6E-7C1E-2EC59696B3F4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F753F406-D12E-1A3B-E227-E731BB74CAE1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BE34796D-5EA1-2A9A-845B-B4BC02FB62FD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52421FD0-67AC-FD88-DCB4-6BFA874D56C9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E0D19089-79D5-6ED6-8A2A-5AFE4EEB8C5E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B632CD20-38DD-D226-798A-C9B1E0C67F38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B99DEE89-3B16-229D-517B-536DCE1D3981}"/>
                </a:ext>
              </a:extLst>
            </p:cNvPr>
            <p:cNvGrpSpPr/>
            <p:nvPr/>
          </p:nvGrpSpPr>
          <p:grpSpPr>
            <a:xfrm>
              <a:off x="1564" y="2134"/>
              <a:ext cx="4890" cy="111"/>
              <a:chOff x="1716" y="10269"/>
              <a:chExt cx="6629" cy="150"/>
            </a:xfrm>
            <a:grpFill/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7505DA88-FD6D-B4BD-41AF-F66F1035F49D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8DF341E2-7E36-BC11-AA9B-2617CF01AFAD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20DD0769-A44D-5C62-D7D2-3DE2803A2DA9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C5E7E5C8-8A2D-4695-13EA-0CBFD8B15DC9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AEF47561-4C93-DC87-0BFF-F47B9BC774E9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0E8C7882-9A1D-CF48-AAF4-FCBD25C6C207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1BB90B41-CB1D-09A2-1873-695EB87D55E2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AE837E88-482C-34AF-A97F-B20CFD4F63C6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615CE111-2128-F233-F7B7-1665FD98542F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5E500A3B-4B46-86D0-78C6-E66D1B99B58D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36D23244-35D4-62A5-38BE-1390A2E3F2D0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3E6B7744-5E27-6C58-1422-F2783AEA5E0B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057432C3-FFA2-9907-7D9E-50B6821F11B3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706AA667-B89C-1BA8-F6D8-E2DF6EEFDC48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242174AC-4B07-B7AF-0B5F-C28CBF382AF8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84BCB326-36D3-36FE-DB44-8CE3BF1F3CDB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4E74B933-955B-4A6D-C1DD-472F2C3527C8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FFE58069-902D-5A24-DEFE-7020CCE6FD27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03C2AEB3-26AE-8274-577B-40E1B772C54C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CE223F5B-D503-8745-7EC8-EADE6B6F1A40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EDA9DDA7-B132-63F8-7B5C-88190A017DD3}"/>
              </a:ext>
            </a:extLst>
          </p:cNvPr>
          <p:cNvSpPr/>
          <p:nvPr/>
        </p:nvSpPr>
        <p:spPr>
          <a:xfrm>
            <a:off x="1400848" y="2639871"/>
            <a:ext cx="2380577" cy="4001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spcBef>
                <a:spcPts val="1200"/>
              </a:spcBef>
              <a:buClr>
                <a:srgbClr val="6096E6"/>
              </a:buClr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添加标题：</a:t>
            </a:r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XXXX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21" name="图形 35">
            <a:extLst>
              <a:ext uri="{FF2B5EF4-FFF2-40B4-BE49-F238E27FC236}">
                <a16:creationId xmlns:a16="http://schemas.microsoft.com/office/drawing/2014/main" id="{50994BC3-3E83-C00A-6913-6D5D84194A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80029" y="2720229"/>
            <a:ext cx="239395" cy="239395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7A415C0C-7208-8B75-0392-88DBC1FE71A7}"/>
              </a:ext>
            </a:extLst>
          </p:cNvPr>
          <p:cNvSpPr/>
          <p:nvPr/>
        </p:nvSpPr>
        <p:spPr>
          <a:xfrm>
            <a:off x="4454387" y="2639871"/>
            <a:ext cx="2213114" cy="400110"/>
          </a:xfrm>
          <a:prstGeom prst="rect">
            <a:avLst/>
          </a:prstGeom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spcBef>
                <a:spcPts val="1200"/>
              </a:spcBef>
              <a:buClr>
                <a:srgbClr val="6096E6"/>
              </a:buClr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添加标题：</a:t>
            </a:r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XXXX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pic>
        <p:nvPicPr>
          <p:cNvPr id="150" name="图形 35">
            <a:extLst>
              <a:ext uri="{FF2B5EF4-FFF2-40B4-BE49-F238E27FC236}">
                <a16:creationId xmlns:a16="http://schemas.microsoft.com/office/drawing/2014/main" id="{F84E32CE-6763-66C1-F656-ACA9B94C41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26490" y="2720229"/>
            <a:ext cx="239395" cy="239395"/>
          </a:xfrm>
          <a:prstGeom prst="rect">
            <a:avLst/>
          </a:prstGeom>
        </p:spPr>
      </p:pic>
      <p:cxnSp>
        <p:nvCxnSpPr>
          <p:cNvPr id="152" name="直接连接符 151">
            <a:extLst>
              <a:ext uri="{FF2B5EF4-FFF2-40B4-BE49-F238E27FC236}">
                <a16:creationId xmlns:a16="http://schemas.microsoft.com/office/drawing/2014/main" id="{7258DD45-82EA-BFED-5529-A9CBEFF00295}"/>
              </a:ext>
            </a:extLst>
          </p:cNvPr>
          <p:cNvCxnSpPr>
            <a:cxnSpLocks/>
          </p:cNvCxnSpPr>
          <p:nvPr/>
        </p:nvCxnSpPr>
        <p:spPr>
          <a:xfrm>
            <a:off x="1112838" y="1581150"/>
            <a:ext cx="601662" cy="0"/>
          </a:xfrm>
          <a:prstGeom prst="line">
            <a:avLst/>
          </a:prstGeom>
          <a:ln w="635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6960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直接箭头连接符 45">
            <a:extLst>
              <a:ext uri="{FF2B5EF4-FFF2-40B4-BE49-F238E27FC236}">
                <a16:creationId xmlns:a16="http://schemas.microsoft.com/office/drawing/2014/main" id="{73E0C3B1-8544-4366-3FDB-D67FFAEDC338}"/>
              </a:ext>
            </a:extLst>
          </p:cNvPr>
          <p:cNvCxnSpPr>
            <a:cxnSpLocks/>
          </p:cNvCxnSpPr>
          <p:nvPr/>
        </p:nvCxnSpPr>
        <p:spPr>
          <a:xfrm>
            <a:off x="856292" y="3649985"/>
            <a:ext cx="10526856" cy="0"/>
          </a:xfrm>
          <a:prstGeom prst="straightConnector1">
            <a:avLst/>
          </a:prstGeom>
          <a:ln w="15875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id="{18FC1554-022B-AA05-50F4-C8F172ADD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工作履历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02718B8-7988-6B5F-8D19-16D744978C58}"/>
              </a:ext>
            </a:extLst>
          </p:cNvPr>
          <p:cNvGrpSpPr/>
          <p:nvPr/>
        </p:nvGrpSpPr>
        <p:grpSpPr>
          <a:xfrm>
            <a:off x="1055440" y="1360991"/>
            <a:ext cx="2275911" cy="2335918"/>
            <a:chOff x="1055440" y="1541966"/>
            <a:chExt cx="2275911" cy="2335918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BDEBFC2-0F0D-EDB5-C4FB-44168BE08C69}"/>
                </a:ext>
              </a:extLst>
            </p:cNvPr>
            <p:cNvGrpSpPr/>
            <p:nvPr/>
          </p:nvGrpSpPr>
          <p:grpSpPr>
            <a:xfrm>
              <a:off x="2134865" y="3302795"/>
              <a:ext cx="117061" cy="575089"/>
              <a:chOff x="2159940" y="3480584"/>
              <a:chExt cx="117061" cy="575089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8EAF6BEB-6A7D-737A-FD0E-31E43326EB8F}"/>
                  </a:ext>
                </a:extLst>
              </p:cNvPr>
              <p:cNvSpPr/>
              <p:nvPr/>
            </p:nvSpPr>
            <p:spPr>
              <a:xfrm>
                <a:off x="2159940" y="3938612"/>
                <a:ext cx="117061" cy="117061"/>
              </a:xfrm>
              <a:prstGeom prst="ellipse">
                <a:avLst/>
              </a:prstGeom>
              <a:gradFill>
                <a:gsLst>
                  <a:gs pos="1000">
                    <a:schemeClr val="accent1"/>
                  </a:gs>
                  <a:gs pos="100000">
                    <a:schemeClr val="accent1"/>
                  </a:gs>
                </a:gsLst>
                <a:lin ang="2700000" scaled="0"/>
              </a:gradFill>
              <a:ln w="127000">
                <a:solidFill>
                  <a:schemeClr val="accent2">
                    <a:alpha val="4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8CD71FA5-B679-972D-FCA5-97B61381D96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18470" y="3480584"/>
                <a:ext cx="0" cy="424842"/>
              </a:xfrm>
              <a:prstGeom prst="line">
                <a:avLst/>
              </a:prstGeom>
              <a:ln w="190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4FD030A-6A92-6057-9E74-E9028B4E32D3}"/>
                </a:ext>
              </a:extLst>
            </p:cNvPr>
            <p:cNvSpPr/>
            <p:nvPr/>
          </p:nvSpPr>
          <p:spPr>
            <a:xfrm>
              <a:off x="1832574" y="1541966"/>
              <a:ext cx="721642" cy="721642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2000" b="1" dirty="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  <a:endParaRPr lang="zh-CN" alt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C134D50-4E0F-63D5-B2B0-4395D868A1FB}"/>
                </a:ext>
              </a:extLst>
            </p:cNvPr>
            <p:cNvSpPr txBox="1"/>
            <p:nvPr/>
          </p:nvSpPr>
          <p:spPr>
            <a:xfrm>
              <a:off x="1548220" y="2311299"/>
              <a:ext cx="12903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0">
                        <a:srgbClr val="F25400"/>
                      </a:gs>
                      <a:gs pos="75000">
                        <a:srgbClr val="A70E00"/>
                      </a:gs>
                    </a:gsLst>
                    <a:lin ang="5400000" scaled="1"/>
                    <a:tileRect/>
                  </a:gradFill>
                  <a:effectLst>
                    <a:outerShdw blurRad="38100" dist="63500" dir="2700000" algn="tl">
                      <a:srgbClr val="F25400">
                        <a:alpha val="9000"/>
                      </a:srgbClr>
                    </a:outerShd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2F61456-6FA6-029A-BEC4-2F55AAB5C2DD}"/>
                </a:ext>
              </a:extLst>
            </p:cNvPr>
            <p:cNvSpPr txBox="1"/>
            <p:nvPr/>
          </p:nvSpPr>
          <p:spPr>
            <a:xfrm>
              <a:off x="1055440" y="2739861"/>
              <a:ext cx="2275911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kern="1400" spc="10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在这里输入你的正文阐述与标题相关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CE19DF9-DDBF-8249-E68F-AC3E6F9B337D}"/>
              </a:ext>
            </a:extLst>
          </p:cNvPr>
          <p:cNvGrpSpPr/>
          <p:nvPr/>
        </p:nvGrpSpPr>
        <p:grpSpPr>
          <a:xfrm>
            <a:off x="4968096" y="1360991"/>
            <a:ext cx="2275911" cy="2335918"/>
            <a:chOff x="4968096" y="1541966"/>
            <a:chExt cx="2275911" cy="2335918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CCC11DB-1DB5-C32F-3DD7-C0CD8AA0C8C8}"/>
                </a:ext>
              </a:extLst>
            </p:cNvPr>
            <p:cNvSpPr/>
            <p:nvPr/>
          </p:nvSpPr>
          <p:spPr>
            <a:xfrm>
              <a:off x="5745230" y="1541966"/>
              <a:ext cx="721642" cy="721642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2000" b="1" dirty="0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  <a:endParaRPr lang="zh-CN" alt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0CFDF52-463E-258E-F87A-7B7FB04E59EA}"/>
                </a:ext>
              </a:extLst>
            </p:cNvPr>
            <p:cNvSpPr txBox="1"/>
            <p:nvPr/>
          </p:nvSpPr>
          <p:spPr>
            <a:xfrm>
              <a:off x="5460876" y="2311299"/>
              <a:ext cx="12903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0">
                        <a:srgbClr val="F25400"/>
                      </a:gs>
                      <a:gs pos="75000">
                        <a:srgbClr val="A70E00"/>
                      </a:gs>
                    </a:gsLst>
                    <a:lin ang="5400000" scaled="1"/>
                    <a:tileRect/>
                  </a:gradFill>
                  <a:effectLst>
                    <a:outerShdw blurRad="38100" dist="63500" dir="2700000" algn="tl">
                      <a:srgbClr val="F25400">
                        <a:alpha val="9000"/>
                      </a:srgbClr>
                    </a:outerShd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95E65A6-9293-184A-7BA4-E9166E0889FE}"/>
                </a:ext>
              </a:extLst>
            </p:cNvPr>
            <p:cNvSpPr txBox="1"/>
            <p:nvPr/>
          </p:nvSpPr>
          <p:spPr>
            <a:xfrm>
              <a:off x="4968096" y="2739861"/>
              <a:ext cx="2275911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kern="1400" spc="10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在这里输入你的正文阐述与标题相关</a:t>
              </a: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3A46797E-6BF1-1532-108D-922D3983330B}"/>
                </a:ext>
              </a:extLst>
            </p:cNvPr>
            <p:cNvGrpSpPr/>
            <p:nvPr/>
          </p:nvGrpSpPr>
          <p:grpSpPr>
            <a:xfrm>
              <a:off x="6047522" y="3302795"/>
              <a:ext cx="117061" cy="575089"/>
              <a:chOff x="2159940" y="3480584"/>
              <a:chExt cx="117061" cy="575089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213644DB-D655-A2EC-FD02-2937E36D1EA0}"/>
                  </a:ext>
                </a:extLst>
              </p:cNvPr>
              <p:cNvSpPr/>
              <p:nvPr/>
            </p:nvSpPr>
            <p:spPr>
              <a:xfrm>
                <a:off x="2159940" y="3938612"/>
                <a:ext cx="117061" cy="117061"/>
              </a:xfrm>
              <a:prstGeom prst="ellipse">
                <a:avLst/>
              </a:prstGeom>
              <a:gradFill>
                <a:gsLst>
                  <a:gs pos="1000">
                    <a:schemeClr val="accent1"/>
                  </a:gs>
                  <a:gs pos="100000">
                    <a:schemeClr val="accent1"/>
                  </a:gs>
                </a:gsLst>
                <a:lin ang="2700000" scaled="0"/>
              </a:gradFill>
              <a:ln w="127000">
                <a:solidFill>
                  <a:schemeClr val="accent2">
                    <a:alpha val="4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42E4A54F-1EFB-6F46-28A9-71BF888A132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18470" y="3480584"/>
                <a:ext cx="0" cy="424842"/>
              </a:xfrm>
              <a:prstGeom prst="line">
                <a:avLst/>
              </a:prstGeom>
              <a:ln w="190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7B58687-B811-4724-1975-70C5C74872D2}"/>
              </a:ext>
            </a:extLst>
          </p:cNvPr>
          <p:cNvGrpSpPr/>
          <p:nvPr/>
        </p:nvGrpSpPr>
        <p:grpSpPr>
          <a:xfrm>
            <a:off x="8880754" y="1360991"/>
            <a:ext cx="2275911" cy="2335918"/>
            <a:chOff x="8880754" y="1541966"/>
            <a:chExt cx="2275911" cy="2335918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FF1B89D-0341-6754-D0B9-DB5FF7C86A1B}"/>
                </a:ext>
              </a:extLst>
            </p:cNvPr>
            <p:cNvSpPr/>
            <p:nvPr/>
          </p:nvSpPr>
          <p:spPr>
            <a:xfrm>
              <a:off x="9657888" y="1541966"/>
              <a:ext cx="721642" cy="721642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2000" b="1" dirty="0">
                  <a:solidFill>
                    <a:srgbClr val="FFFFFF"/>
                  </a:solidFill>
                  <a:cs typeface="+mn-ea"/>
                  <a:sym typeface="+mn-lt"/>
                </a:rPr>
                <a:t>05</a:t>
              </a:r>
              <a:endParaRPr lang="zh-CN" alt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9E7F390-A9AB-3883-AB65-DACA0C2A647A}"/>
                </a:ext>
              </a:extLst>
            </p:cNvPr>
            <p:cNvSpPr txBox="1"/>
            <p:nvPr/>
          </p:nvSpPr>
          <p:spPr>
            <a:xfrm>
              <a:off x="9373534" y="2311299"/>
              <a:ext cx="12903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0">
                        <a:srgbClr val="F25400"/>
                      </a:gs>
                      <a:gs pos="75000">
                        <a:srgbClr val="A70E00"/>
                      </a:gs>
                    </a:gsLst>
                    <a:lin ang="5400000" scaled="1"/>
                    <a:tileRect/>
                  </a:gradFill>
                  <a:effectLst>
                    <a:outerShdw blurRad="38100" dist="63500" dir="2700000" algn="tl">
                      <a:srgbClr val="F25400">
                        <a:alpha val="9000"/>
                      </a:srgbClr>
                    </a:outerShd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2CB03E3-2702-B84C-7C5B-F9DBF97E36D1}"/>
                </a:ext>
              </a:extLst>
            </p:cNvPr>
            <p:cNvSpPr txBox="1"/>
            <p:nvPr/>
          </p:nvSpPr>
          <p:spPr>
            <a:xfrm>
              <a:off x="8880754" y="2739861"/>
              <a:ext cx="2275911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kern="1400" spc="10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在这里输入你的正文阐述与标题相关</a:t>
              </a: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ADE1A66F-AF5D-7E4C-37F8-8D28B4BC5B52}"/>
                </a:ext>
              </a:extLst>
            </p:cNvPr>
            <p:cNvGrpSpPr/>
            <p:nvPr/>
          </p:nvGrpSpPr>
          <p:grpSpPr>
            <a:xfrm>
              <a:off x="9960179" y="3302795"/>
              <a:ext cx="117061" cy="575089"/>
              <a:chOff x="2159940" y="3480584"/>
              <a:chExt cx="117061" cy="575089"/>
            </a:xfrm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F94639C2-02CE-361C-0445-3E37999A13AD}"/>
                  </a:ext>
                </a:extLst>
              </p:cNvPr>
              <p:cNvSpPr/>
              <p:nvPr/>
            </p:nvSpPr>
            <p:spPr>
              <a:xfrm>
                <a:off x="2159940" y="3938612"/>
                <a:ext cx="117061" cy="117061"/>
              </a:xfrm>
              <a:prstGeom prst="ellipse">
                <a:avLst/>
              </a:prstGeom>
              <a:gradFill>
                <a:gsLst>
                  <a:gs pos="1000">
                    <a:schemeClr val="accent1"/>
                  </a:gs>
                  <a:gs pos="100000">
                    <a:schemeClr val="accent1"/>
                  </a:gs>
                </a:gsLst>
                <a:lin ang="2700000" scaled="0"/>
              </a:gradFill>
              <a:ln w="127000">
                <a:solidFill>
                  <a:schemeClr val="accent2">
                    <a:alpha val="4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1B05C30C-33DC-D09B-FD5C-91B72A4DE2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18470" y="3480584"/>
                <a:ext cx="0" cy="424842"/>
              </a:xfrm>
              <a:prstGeom prst="line">
                <a:avLst/>
              </a:prstGeom>
              <a:ln w="190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F7D0954-CE28-049B-7F5E-CC9188B27154}"/>
              </a:ext>
            </a:extLst>
          </p:cNvPr>
          <p:cNvGrpSpPr/>
          <p:nvPr/>
        </p:nvGrpSpPr>
        <p:grpSpPr>
          <a:xfrm>
            <a:off x="3011768" y="3592835"/>
            <a:ext cx="2275911" cy="2359606"/>
            <a:chOff x="3011768" y="3773810"/>
            <a:chExt cx="2275911" cy="2359606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C3FF9F6E-EE4D-054C-C6D3-D648D813538E}"/>
                </a:ext>
              </a:extLst>
            </p:cNvPr>
            <p:cNvSpPr/>
            <p:nvPr/>
          </p:nvSpPr>
          <p:spPr>
            <a:xfrm>
              <a:off x="3788902" y="4296772"/>
              <a:ext cx="721642" cy="721642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2000" b="1" dirty="0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  <a:endParaRPr lang="zh-CN" alt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CB7CE3F-CD8E-0271-7944-FCD1B83F11DE}"/>
                </a:ext>
              </a:extLst>
            </p:cNvPr>
            <p:cNvSpPr txBox="1"/>
            <p:nvPr/>
          </p:nvSpPr>
          <p:spPr>
            <a:xfrm>
              <a:off x="3521986" y="5056580"/>
              <a:ext cx="12554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0">
                        <a:srgbClr val="F25400"/>
                      </a:gs>
                      <a:gs pos="75000">
                        <a:srgbClr val="A70E00"/>
                      </a:gs>
                    </a:gsLst>
                    <a:lin ang="5400000" scaled="1"/>
                    <a:tileRect/>
                  </a:gradFill>
                  <a:effectLst>
                    <a:outerShdw blurRad="38100" dist="63500" dir="2700000" algn="tl">
                      <a:srgbClr val="F25400">
                        <a:alpha val="9000"/>
                      </a:srgbClr>
                    </a:outerShd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6D38A70-0556-3432-FA98-5EE1B9AC4017}"/>
                </a:ext>
              </a:extLst>
            </p:cNvPr>
            <p:cNvSpPr txBox="1"/>
            <p:nvPr/>
          </p:nvSpPr>
          <p:spPr>
            <a:xfrm>
              <a:off x="3011768" y="5470029"/>
              <a:ext cx="2275911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kern="1400" spc="10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在这里输入你的正文阐述与标题相关</a:t>
              </a:r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9C72F488-B886-3620-C669-E1D5FF6BE213}"/>
                </a:ext>
              </a:extLst>
            </p:cNvPr>
            <p:cNvGrpSpPr/>
            <p:nvPr/>
          </p:nvGrpSpPr>
          <p:grpSpPr>
            <a:xfrm flipV="1">
              <a:off x="4091193" y="3773810"/>
              <a:ext cx="117061" cy="575089"/>
              <a:chOff x="2159940" y="3480584"/>
              <a:chExt cx="117061" cy="575089"/>
            </a:xfrm>
          </p:grpSpPr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C7851B94-5319-819B-9339-BDC29E482859}"/>
                  </a:ext>
                </a:extLst>
              </p:cNvPr>
              <p:cNvSpPr/>
              <p:nvPr/>
            </p:nvSpPr>
            <p:spPr>
              <a:xfrm>
                <a:off x="2159940" y="3938612"/>
                <a:ext cx="117061" cy="117061"/>
              </a:xfrm>
              <a:prstGeom prst="ellipse">
                <a:avLst/>
              </a:prstGeom>
              <a:gradFill>
                <a:gsLst>
                  <a:gs pos="1000">
                    <a:schemeClr val="accent1"/>
                  </a:gs>
                  <a:gs pos="100000">
                    <a:schemeClr val="accent1"/>
                  </a:gs>
                </a:gsLst>
                <a:lin ang="2700000" scaled="0"/>
              </a:gradFill>
              <a:ln w="127000">
                <a:solidFill>
                  <a:schemeClr val="accent2">
                    <a:alpha val="4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50B01287-541B-3A84-ACC4-378AFE44A02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18470" y="3480584"/>
                <a:ext cx="0" cy="424842"/>
              </a:xfrm>
              <a:prstGeom prst="line">
                <a:avLst/>
              </a:prstGeom>
              <a:ln w="190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779D150-4E71-8E84-F2B5-B4B02EF9A2BB}"/>
              </a:ext>
            </a:extLst>
          </p:cNvPr>
          <p:cNvGrpSpPr/>
          <p:nvPr/>
        </p:nvGrpSpPr>
        <p:grpSpPr>
          <a:xfrm>
            <a:off x="6924424" y="3592835"/>
            <a:ext cx="2275911" cy="2359606"/>
            <a:chOff x="6924424" y="3773810"/>
            <a:chExt cx="2275911" cy="235960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1156180-6D01-78AD-E60E-7326149521BC}"/>
                </a:ext>
              </a:extLst>
            </p:cNvPr>
            <p:cNvSpPr/>
            <p:nvPr/>
          </p:nvSpPr>
          <p:spPr>
            <a:xfrm>
              <a:off x="7701558" y="4296772"/>
              <a:ext cx="721642" cy="721642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r>
                <a:rPr lang="en-US" altLang="zh-CN" sz="2000" b="1" dirty="0">
                  <a:solidFill>
                    <a:srgbClr val="FFFFFF"/>
                  </a:solidFill>
                  <a:cs typeface="+mn-ea"/>
                  <a:sym typeface="+mn-lt"/>
                </a:rPr>
                <a:t>04</a:t>
              </a:r>
              <a:endParaRPr lang="zh-CN" alt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0179FAE-2D21-9FB6-1933-7A6899B5758F}"/>
                </a:ext>
              </a:extLst>
            </p:cNvPr>
            <p:cNvSpPr txBox="1"/>
            <p:nvPr/>
          </p:nvSpPr>
          <p:spPr>
            <a:xfrm>
              <a:off x="7417204" y="5056580"/>
              <a:ext cx="12903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gradFill flip="none" rotWithShape="1">
                    <a:gsLst>
                      <a:gs pos="0">
                        <a:srgbClr val="F25400"/>
                      </a:gs>
                      <a:gs pos="75000">
                        <a:srgbClr val="A70E00"/>
                      </a:gs>
                    </a:gsLst>
                    <a:lin ang="5400000" scaled="1"/>
                    <a:tileRect/>
                  </a:gradFill>
                  <a:effectLst>
                    <a:outerShdw blurRad="38100" dist="63500" dir="2700000" algn="tl">
                      <a:srgbClr val="F25400">
                        <a:alpha val="9000"/>
                      </a:srgbClr>
                    </a:outerShd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effectLst/>
                  <a:latin typeface="+mj-ea"/>
                  <a:ea typeface="+mj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A64A6E0-7E33-84A4-22B6-334E95C74796}"/>
                </a:ext>
              </a:extLst>
            </p:cNvPr>
            <p:cNvSpPr txBox="1"/>
            <p:nvPr/>
          </p:nvSpPr>
          <p:spPr>
            <a:xfrm>
              <a:off x="6924424" y="5470029"/>
              <a:ext cx="2275911" cy="663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kern="1400" spc="10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在这里输入你的正文阐述与标题相关</a:t>
              </a: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D405DAC8-1CF0-EC29-9600-F3F2353FEE03}"/>
                </a:ext>
              </a:extLst>
            </p:cNvPr>
            <p:cNvGrpSpPr/>
            <p:nvPr/>
          </p:nvGrpSpPr>
          <p:grpSpPr>
            <a:xfrm flipV="1">
              <a:off x="8003849" y="3773810"/>
              <a:ext cx="117061" cy="575089"/>
              <a:chOff x="2159940" y="3480584"/>
              <a:chExt cx="117061" cy="575089"/>
            </a:xfrm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0CE7BCD4-8053-2BF9-3C17-4730E46157BF}"/>
                  </a:ext>
                </a:extLst>
              </p:cNvPr>
              <p:cNvSpPr/>
              <p:nvPr/>
            </p:nvSpPr>
            <p:spPr>
              <a:xfrm>
                <a:off x="2159940" y="3938612"/>
                <a:ext cx="117061" cy="117061"/>
              </a:xfrm>
              <a:prstGeom prst="ellipse">
                <a:avLst/>
              </a:prstGeom>
              <a:gradFill>
                <a:gsLst>
                  <a:gs pos="1000">
                    <a:schemeClr val="accent1"/>
                  </a:gs>
                  <a:gs pos="100000">
                    <a:schemeClr val="accent1"/>
                  </a:gs>
                </a:gsLst>
                <a:lin ang="2700000" scaled="0"/>
              </a:gradFill>
              <a:ln w="127000">
                <a:solidFill>
                  <a:schemeClr val="accent2">
                    <a:alpha val="4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19BAD09E-53C1-BB55-500B-3D61E682374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18470" y="3480584"/>
                <a:ext cx="0" cy="424842"/>
              </a:xfrm>
              <a:prstGeom prst="line">
                <a:avLst/>
              </a:prstGeom>
              <a:ln w="1905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E661EAC6-F29C-9F1A-94A7-414156D89489}"/>
              </a:ext>
            </a:extLst>
          </p:cNvPr>
          <p:cNvGrpSpPr/>
          <p:nvPr/>
        </p:nvGrpSpPr>
        <p:grpSpPr>
          <a:xfrm flipH="1">
            <a:off x="8827081" y="5934075"/>
            <a:ext cx="2705735" cy="509270"/>
            <a:chOff x="1564" y="1324"/>
            <a:chExt cx="4890" cy="920"/>
          </a:xfrm>
          <a:gradFill>
            <a:gsLst>
              <a:gs pos="10000">
                <a:schemeClr val="accent1"/>
              </a:gs>
              <a:gs pos="52000">
                <a:schemeClr val="accent2">
                  <a:alpha val="0"/>
                </a:schemeClr>
              </a:gs>
            </a:gsLst>
            <a:lin ang="2460000" scaled="0"/>
          </a:gradFill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1359B4CA-F174-8703-1A74-A39E7132577D}"/>
                </a:ext>
              </a:extLst>
            </p:cNvPr>
            <p:cNvGrpSpPr/>
            <p:nvPr/>
          </p:nvGrpSpPr>
          <p:grpSpPr>
            <a:xfrm>
              <a:off x="1564" y="1864"/>
              <a:ext cx="4890" cy="111"/>
              <a:chOff x="1716" y="10269"/>
              <a:chExt cx="6629" cy="150"/>
            </a:xfrm>
            <a:grpFill/>
          </p:grpSpPr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D9965D90-31C3-D2E2-46DA-C6A5E0B95F26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DB91A86B-ADC1-1E77-958C-EDF139C55001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17BD6E90-0425-0864-CD89-17E7CA37C88A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C78DDECB-8F5C-85C8-AA2F-72AC3F9D6DA2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7424AB1D-0B64-3A76-9A89-B24A4965C154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382B6E46-88B7-A4EA-E596-F0A28A9F4884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2BF883E1-3D9E-A6B0-EAE9-F7947CEC9BEA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58B1DE78-6C29-78FC-A439-5E0DD5DB6B1F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1C9787F7-81D0-17A3-A44C-0519DE3B034D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7B1938B5-42F0-A38B-E7DD-E6E4A1CFFB7C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AA5778D0-DF43-925A-6CCB-8E92DCA40E6B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E932E9A9-C230-1201-ACC1-03D538B6FA07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D1222E24-0CBD-AAB1-C552-59AC5940298D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53B8289D-CDB5-7132-5627-9ADB7DD90E30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875A91EB-5A03-AE64-58F6-A01DE5042BED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333A5010-CA4F-72FD-654E-3DC89CC2F485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2812EA2D-E4CA-1DE2-66F8-9CB8C96FB7B2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CFF4B645-AE00-930B-D7E8-2A2644F80596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DF055E39-8D33-8607-5747-9E01C5ADE75B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F696CD9E-D742-290A-8DB4-C19CD02DE143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F7662D4B-31B0-5FD8-E3EA-A025893CBBFF}"/>
                </a:ext>
              </a:extLst>
            </p:cNvPr>
            <p:cNvGrpSpPr/>
            <p:nvPr/>
          </p:nvGrpSpPr>
          <p:grpSpPr>
            <a:xfrm>
              <a:off x="1564" y="1594"/>
              <a:ext cx="4890" cy="111"/>
              <a:chOff x="1716" y="10269"/>
              <a:chExt cx="6629" cy="150"/>
            </a:xfrm>
            <a:grpFill/>
          </p:grpSpPr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98C8575B-3AF5-5FA1-9059-48EBF5EBBB2B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872407C3-D24B-12DD-FF51-A3C68F17F74B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721B955B-8E2A-167C-6C0D-6F5DD3C175FB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B1BAB2C4-C1F9-806A-9241-973406000655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353FC6E1-0FD8-93A3-595B-6CC7053A31AC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120CB283-9734-EA18-5AD9-9A31BD7B27F6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36128644-6BE7-57FF-9438-86772C286634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E2C14DB7-3A63-A804-79DC-18C8DBB5BD44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0FD61CE1-968B-9775-B5EB-6E56EE6C3197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575D8C90-4AB1-AAF6-CD39-798747CF0590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DB11AF48-9C5B-EF3F-8D5B-D7A6BC9E6800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275D4BA0-C99A-D02E-B894-FF935041A266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5AD4F78A-E93F-E184-DCA8-BB7CAD2C3050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46FA490B-3FBC-FB3E-989B-ADBDAD3372A3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24085190-65AA-B036-EB6C-097503176B31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D5CECE7A-02E3-CE99-90F4-321B68079970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003C7B01-58B1-76F1-F7AC-914A1200B61E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75ABF676-6235-4BA1-4C46-285074574CAF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CC6EAD79-9190-4DF2-9487-FFB1542CD74C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56496907-4B3E-24CA-AA45-0C8103C1D86F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71312490-48F1-C753-2380-F06759A31803}"/>
                </a:ext>
              </a:extLst>
            </p:cNvPr>
            <p:cNvGrpSpPr/>
            <p:nvPr/>
          </p:nvGrpSpPr>
          <p:grpSpPr>
            <a:xfrm>
              <a:off x="1564" y="1324"/>
              <a:ext cx="4890" cy="111"/>
              <a:chOff x="1716" y="10269"/>
              <a:chExt cx="6629" cy="150"/>
            </a:xfrm>
            <a:grpFill/>
          </p:grpSpPr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75E61518-E271-F9BC-54AF-BA624AE6A379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28ED1FBD-1304-2668-C18F-1B1BD3A8DBE7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A97CDD9F-6D7E-0C53-34FA-92794CFD101E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B76D6264-B8D1-7B3B-74EC-9C260EA21962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2549FAC9-EC11-6CBA-D842-56F185E2CBB3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AD482CFC-224C-F1B7-D4B1-30271F5599C8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BD53172F-2B4F-2FB8-B279-469C2D8313A0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47FADB22-EA42-1BEC-822C-0E7623B4BE1A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F68241B3-1647-4720-5154-9094A7FA7ED5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DDC682EF-A121-65E0-454A-2848927A8676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65DBE503-73F0-EB59-8016-55F17CCE53FF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A10F0304-2E7A-F69E-2D25-D34736456AD7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D777E4D0-597D-71E5-604C-A55DBC6B26B2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547EB351-8E06-3284-E5C7-1CD0B03A7DEF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F3F26174-7073-747F-CEB9-92A3DD9A7517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63DA7F86-E121-EC61-472E-ACBC81575B18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5071C342-923A-0DFB-E0E7-9814AAAB4561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ABC64A7B-FA3F-EC72-AAF8-9B0A943DC7F9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64DFAD43-D16A-979D-2B3A-B1FC9B836CE3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E6E467EB-DDE4-C970-B457-5DA3A25C797D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C0B340A3-F098-C987-D510-DABFCAF25062}"/>
                </a:ext>
              </a:extLst>
            </p:cNvPr>
            <p:cNvGrpSpPr/>
            <p:nvPr/>
          </p:nvGrpSpPr>
          <p:grpSpPr>
            <a:xfrm>
              <a:off x="1564" y="2134"/>
              <a:ext cx="4890" cy="111"/>
              <a:chOff x="1716" y="10269"/>
              <a:chExt cx="6629" cy="150"/>
            </a:xfrm>
            <a:grpFill/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28F3A3E3-440E-B45D-DBBD-73B2681AEE74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37DE7E45-298B-D381-ADB8-7DA3B733ABAB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EA638A90-49C8-B86A-5BCA-2114A80A71B7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9D88889E-A0F7-0A08-3E41-6D9A6AD42B91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510F703C-9FF9-4B57-E84F-99BDBF216EEF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BF88FAEB-74C1-F4C3-8577-CE2C6C167ED1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250EA164-FA07-769B-2DCF-3201F239C446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97016B39-B25A-9C60-2DDA-3B5DCEC09A63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FD73BE79-45A7-04A3-6322-9288F5D3BC30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DF05B424-503B-7556-EFE9-3C6F544DA359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70F3C50A-2F79-D8B0-6BC9-BEBEAF1A80CC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5517627B-5FA9-8739-9C03-0B01B01FA275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10638F80-98ED-88DF-127C-FCEF31A8ABC5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A7E8883B-3373-BDDA-5D52-61AD83B94954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5763A619-D6C8-8F9D-F518-46B99BFBDAF2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6CB2D774-878A-5194-525E-2257C1E8FA15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87811A67-48F8-C2C4-355A-9D471D31008D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9336B025-2BCC-FBE2-1647-1897D5ADF941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02A48A08-6252-2F5C-A02D-CA5F95D6A964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B4BD2A2A-4784-487B-3FE2-AAD4231B3AD1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6576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CD610370-53FD-44E3-742D-CAF93B9FB073}"/>
              </a:ext>
            </a:extLst>
          </p:cNvPr>
          <p:cNvSpPr/>
          <p:nvPr/>
        </p:nvSpPr>
        <p:spPr>
          <a:xfrm rot="5400000" flipH="1" flipV="1">
            <a:off x="-185969" y="155808"/>
            <a:ext cx="1836070" cy="1524455"/>
          </a:xfrm>
          <a:custGeom>
            <a:avLst/>
            <a:gdLst>
              <a:gd name="connsiteX0" fmla="*/ 47211 w 6068488"/>
              <a:gd name="connsiteY0" fmla="*/ 0 h 5038549"/>
              <a:gd name="connsiteX1" fmla="*/ 6068488 w 6068488"/>
              <a:gd name="connsiteY1" fmla="*/ 0 h 5038549"/>
              <a:gd name="connsiteX2" fmla="*/ 6068488 w 6068488"/>
              <a:gd name="connsiteY2" fmla="*/ 4708395 h 5038549"/>
              <a:gd name="connsiteX3" fmla="*/ 5907699 w 6068488"/>
              <a:gd name="connsiteY3" fmla="*/ 4771792 h 5038549"/>
              <a:gd name="connsiteX4" fmla="*/ 4396154 w 6068488"/>
              <a:gd name="connsiteY4" fmla="*/ 5038549 h 5038549"/>
              <a:gd name="connsiteX5" fmla="*/ 0 w 6068488"/>
              <a:gd name="connsiteY5" fmla="*/ 642395 h 5038549"/>
              <a:gd name="connsiteX6" fmla="*/ 22697 w 6068488"/>
              <a:gd name="connsiteY6" fmla="*/ 192914 h 5038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68488" h="5038549">
                <a:moveTo>
                  <a:pt x="47211" y="0"/>
                </a:moveTo>
                <a:lnTo>
                  <a:pt x="6068488" y="0"/>
                </a:lnTo>
                <a:lnTo>
                  <a:pt x="6068488" y="4708395"/>
                </a:lnTo>
                <a:lnTo>
                  <a:pt x="5907699" y="4771792"/>
                </a:lnTo>
                <a:cubicBezTo>
                  <a:pt x="5436375" y="4944367"/>
                  <a:pt x="4927263" y="5038549"/>
                  <a:pt x="4396154" y="5038549"/>
                </a:cubicBezTo>
                <a:cubicBezTo>
                  <a:pt x="1968225" y="5038549"/>
                  <a:pt x="0" y="3070324"/>
                  <a:pt x="0" y="642395"/>
                </a:cubicBezTo>
                <a:cubicBezTo>
                  <a:pt x="0" y="490650"/>
                  <a:pt x="7689" y="340700"/>
                  <a:pt x="22697" y="192914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  <a:alpha val="30000"/>
                </a:schemeClr>
              </a:gs>
              <a:gs pos="30000">
                <a:schemeClr val="accent1">
                  <a:alpha val="50000"/>
                </a:schemeClr>
              </a:gs>
            </a:gsLst>
            <a:lin ang="93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 flipH="1">
            <a:off x="8956040" y="6104890"/>
            <a:ext cx="2525395" cy="158115"/>
            <a:chOff x="1681" y="9863"/>
            <a:chExt cx="4544" cy="248"/>
          </a:xfrm>
          <a:solidFill>
            <a:schemeClr val="bg1"/>
          </a:solidFill>
        </p:grpSpPr>
        <p:sp>
          <p:nvSpPr>
            <p:cNvPr id="16" name="L 形 15"/>
            <p:cNvSpPr/>
            <p:nvPr/>
          </p:nvSpPr>
          <p:spPr>
            <a:xfrm rot="2700000">
              <a:off x="1681" y="9863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L 形 16"/>
            <p:cNvSpPr/>
            <p:nvPr/>
          </p:nvSpPr>
          <p:spPr>
            <a:xfrm rot="2700000">
              <a:off x="2040" y="9864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L 形 17"/>
            <p:cNvSpPr/>
            <p:nvPr/>
          </p:nvSpPr>
          <p:spPr>
            <a:xfrm rot="2700000">
              <a:off x="2399" y="9865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L 形 18"/>
            <p:cNvSpPr/>
            <p:nvPr/>
          </p:nvSpPr>
          <p:spPr>
            <a:xfrm rot="2700000">
              <a:off x="2758" y="9866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L 形 19"/>
            <p:cNvSpPr/>
            <p:nvPr/>
          </p:nvSpPr>
          <p:spPr>
            <a:xfrm rot="2700000">
              <a:off x="3117" y="9867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L 形 20"/>
            <p:cNvSpPr/>
            <p:nvPr/>
          </p:nvSpPr>
          <p:spPr>
            <a:xfrm rot="2700000">
              <a:off x="3476" y="9868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L 形 21"/>
            <p:cNvSpPr/>
            <p:nvPr/>
          </p:nvSpPr>
          <p:spPr>
            <a:xfrm rot="2700000">
              <a:off x="3835" y="9869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L 形 22"/>
            <p:cNvSpPr/>
            <p:nvPr/>
          </p:nvSpPr>
          <p:spPr>
            <a:xfrm rot="2700000">
              <a:off x="4194" y="9870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L 形 23"/>
            <p:cNvSpPr/>
            <p:nvPr/>
          </p:nvSpPr>
          <p:spPr>
            <a:xfrm rot="2700000">
              <a:off x="4553" y="9871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L 形 24"/>
            <p:cNvSpPr/>
            <p:nvPr/>
          </p:nvSpPr>
          <p:spPr>
            <a:xfrm rot="2700000">
              <a:off x="4912" y="9872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L 形 25"/>
            <p:cNvSpPr/>
            <p:nvPr/>
          </p:nvSpPr>
          <p:spPr>
            <a:xfrm rot="2700000">
              <a:off x="5271" y="9873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L 形 26"/>
            <p:cNvSpPr/>
            <p:nvPr/>
          </p:nvSpPr>
          <p:spPr>
            <a:xfrm rot="2700000">
              <a:off x="5630" y="9874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L 形 27"/>
            <p:cNvSpPr/>
            <p:nvPr/>
          </p:nvSpPr>
          <p:spPr>
            <a:xfrm rot="2700000">
              <a:off x="5989" y="9875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09AD993-4982-7556-F899-AEEEF9B93DA4}"/>
              </a:ext>
            </a:extLst>
          </p:cNvPr>
          <p:cNvSpPr/>
          <p:nvPr/>
        </p:nvSpPr>
        <p:spPr>
          <a:xfrm rot="5400000">
            <a:off x="7819298" y="2506119"/>
            <a:ext cx="4798878" cy="3981450"/>
          </a:xfrm>
          <a:custGeom>
            <a:avLst/>
            <a:gdLst>
              <a:gd name="connsiteX0" fmla="*/ 11345 w 6143045"/>
              <a:gd name="connsiteY0" fmla="*/ 0 h 5096654"/>
              <a:gd name="connsiteX1" fmla="*/ 6143045 w 6143045"/>
              <a:gd name="connsiteY1" fmla="*/ 0 h 5096654"/>
              <a:gd name="connsiteX2" fmla="*/ 6143045 w 6143045"/>
              <a:gd name="connsiteY2" fmla="*/ 4929080 h 5096654"/>
              <a:gd name="connsiteX3" fmla="*/ 5942766 w 6143045"/>
              <a:gd name="connsiteY3" fmla="*/ 4978611 h 5096654"/>
              <a:gd name="connsiteX4" fmla="*/ 4871989 w 6143045"/>
              <a:gd name="connsiteY4" fmla="*/ 5096654 h 5096654"/>
              <a:gd name="connsiteX5" fmla="*/ 0 w 6143045"/>
              <a:gd name="connsiteY5" fmla="*/ 224665 h 5096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43045" h="5096654">
                <a:moveTo>
                  <a:pt x="11345" y="0"/>
                </a:moveTo>
                <a:lnTo>
                  <a:pt x="6143045" y="0"/>
                </a:lnTo>
                <a:lnTo>
                  <a:pt x="6143045" y="4929080"/>
                </a:lnTo>
                <a:lnTo>
                  <a:pt x="5942766" y="4978611"/>
                </a:lnTo>
                <a:cubicBezTo>
                  <a:pt x="5598211" y="5055882"/>
                  <a:pt x="5239861" y="5096654"/>
                  <a:pt x="4871989" y="5096654"/>
                </a:cubicBezTo>
                <a:cubicBezTo>
                  <a:pt x="2181264" y="5096654"/>
                  <a:pt x="0" y="2915391"/>
                  <a:pt x="0" y="22466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41C4962-05F2-E806-4D27-B3A90D9F5974}"/>
              </a:ext>
            </a:extLst>
          </p:cNvPr>
          <p:cNvGrpSpPr/>
          <p:nvPr/>
        </p:nvGrpSpPr>
        <p:grpSpPr>
          <a:xfrm flipH="1">
            <a:off x="8827081" y="838200"/>
            <a:ext cx="2705735" cy="509270"/>
            <a:chOff x="1564" y="1324"/>
            <a:chExt cx="4890" cy="920"/>
          </a:xfrm>
          <a:gradFill>
            <a:gsLst>
              <a:gs pos="10000">
                <a:schemeClr val="accent1"/>
              </a:gs>
              <a:gs pos="52000">
                <a:schemeClr val="accent2">
                  <a:alpha val="0"/>
                </a:schemeClr>
              </a:gs>
            </a:gsLst>
            <a:lin ang="2460000" scaled="0"/>
          </a:gradFill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136CD2B-D0C4-70DA-20F1-3CC4355E6036}"/>
                </a:ext>
              </a:extLst>
            </p:cNvPr>
            <p:cNvGrpSpPr/>
            <p:nvPr/>
          </p:nvGrpSpPr>
          <p:grpSpPr>
            <a:xfrm>
              <a:off x="1564" y="1864"/>
              <a:ext cx="4890" cy="111"/>
              <a:chOff x="1716" y="10269"/>
              <a:chExt cx="6629" cy="150"/>
            </a:xfrm>
            <a:grpFill/>
          </p:grpSpPr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00F68FC1-EB98-DC65-2615-3536C97CF5A1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9C9E9C7F-6000-9103-FC11-0AE0D0949931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5BDEAF8C-D3A2-0EBF-D918-25A823E774C8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BEA32F7A-7680-0828-D179-6502B28048D8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5847665D-F7DE-D55B-0CA5-8D9B10CF2BD1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3AE1FB70-E1EF-4010-8A34-252E98A2ADFC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0679A3D8-1137-FE67-69AA-F1ABFD330E7A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22A2C9B0-DCC5-270F-0F1E-E5E33F6329D7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AE7C9F7D-FA1F-5D11-FB31-65CD1DBCFA73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D7274F74-6045-3E9E-29AE-9585D0E362BC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707D2C79-E019-B7AD-99E0-0C89F8C24474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C1D32CF2-C3C3-8F92-78E9-F8D32BD6BC07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id="{1CCD4311-7645-BA12-6E2A-5F1E609C5A55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id="{0D8EACA8-8E93-F38C-3571-8B142475948D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630D2B7F-5D0B-8ED0-319B-87D0B0BC68A3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88FFA741-838F-8836-4CC5-9F28F0EEA7E1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580C384D-C846-ECAB-8080-ED7D849CD994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F66A6100-1E1F-CBF0-F4FA-7BD2116C0F79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B4172A92-068F-550C-AA97-96480FBA146B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C005A68C-F8CF-E114-E508-FBFFC22E22B4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FFF8E90-19EF-5556-2C5D-C5E170AE32E3}"/>
                </a:ext>
              </a:extLst>
            </p:cNvPr>
            <p:cNvGrpSpPr/>
            <p:nvPr/>
          </p:nvGrpSpPr>
          <p:grpSpPr>
            <a:xfrm>
              <a:off x="1564" y="1594"/>
              <a:ext cx="4890" cy="111"/>
              <a:chOff x="1716" y="10269"/>
              <a:chExt cx="6629" cy="150"/>
            </a:xfrm>
            <a:grpFill/>
          </p:grpSpPr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863A2EF8-8695-CDAC-333F-410B5336BC83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408C38D6-016A-2AAF-671D-340C7A651D5D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6C9A82D7-28F5-F076-200E-9D7DED686652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1BE688B9-F8A7-0FA3-0D34-8BB4BAC527D4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EC1DBDC3-8CC7-6139-833E-5893DEBC6F0C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62C4385A-3880-9545-7D19-BE1AFFE634DF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FFA85BFB-A7CD-C569-5474-45D156CBF53E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1B6AF629-3AC9-2185-AB1B-F09278A77F1A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159BCC3C-9432-F8F9-6556-10A5D1CDBA86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3EE1A2ED-A091-B9B8-93FD-3515CFCC6ADD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D351C4DA-84FA-A8B0-9634-0F84B18815DB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id="{22F5244F-0266-046B-24E2-2A4473787227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FD2728FD-4333-CB94-F738-B8C614E3C071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95EE46C1-C05E-D3B7-ADE7-E4291ED86F18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208ABF6D-360E-7926-FB55-153BA72C3FAE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4D2C6D47-BAA8-2FAA-098F-F7241AF62576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BDFDF418-42AA-4E9D-DF90-263DEC14CDF4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94121001-5133-545D-F153-FCA3129B6E40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B807B668-7835-59E5-4933-F07480166A0C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B59CA54F-2E91-E3FC-B231-F2BE0E69D688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AC336AC-C8B6-1CE0-87A6-4740B8E8B99D}"/>
                </a:ext>
              </a:extLst>
            </p:cNvPr>
            <p:cNvGrpSpPr/>
            <p:nvPr/>
          </p:nvGrpSpPr>
          <p:grpSpPr>
            <a:xfrm>
              <a:off x="1564" y="1324"/>
              <a:ext cx="4890" cy="111"/>
              <a:chOff x="1716" y="10269"/>
              <a:chExt cx="6629" cy="150"/>
            </a:xfrm>
            <a:grpFill/>
          </p:grpSpPr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973C4B32-3F05-E32A-C6F3-F62EAA84CB7C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7D9151C3-EFBB-4024-75A2-5B92633D103C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8B415905-B393-49E1-4792-D080409B4153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E39C2A36-7F6A-E81F-9190-7839908065A0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9380DFFF-19DC-A98C-6420-6C65B367C37E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7E89FC7B-6D61-FC29-D9B7-427FDBCE3B86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FE917198-50DA-E0C3-9833-7224A41A6596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A1FC85A2-713D-7C98-B806-F6F893D46322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74A735BC-A8C7-31C0-13B1-5B483880E866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432BF2F8-54D7-669C-7671-360A70806080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C0BED346-1FF7-8680-5575-5CFA9921C0CF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2B5866A1-7842-D5FC-7822-28A4DF8E2F6E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B7BEC939-CB71-7B74-5F87-14367A4B5F73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6C99979D-AC01-E606-C5E0-BF8956152CA3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7BA700DF-B0C9-A94A-CB93-F738C10118F4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76F870BE-83A0-FC46-99F9-BE8A0187FFB2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86113A0D-EA8F-1EA6-CD38-379E88BB7B3D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B2238BF4-D1CA-D02F-BC1D-8DF0AF3A45BC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82683DB2-AB27-CD57-329E-D62038750CCB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38AA990F-8C2D-1E7F-783A-B3F73E4AD8C6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C1DD38E-2DEA-E40D-BF2B-D1D5EEA41BA5}"/>
                </a:ext>
              </a:extLst>
            </p:cNvPr>
            <p:cNvGrpSpPr/>
            <p:nvPr/>
          </p:nvGrpSpPr>
          <p:grpSpPr>
            <a:xfrm>
              <a:off x="1564" y="2134"/>
              <a:ext cx="4890" cy="111"/>
              <a:chOff x="1716" y="10269"/>
              <a:chExt cx="6629" cy="150"/>
            </a:xfrm>
            <a:grpFill/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3FCEF4C0-34C3-3AAE-5C4E-40E591F8E597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08A6E005-27D7-2137-0077-96E672531841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149F6B29-E44D-DC62-16AE-8B5CA840F13D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07FA33E1-1A0F-CC97-3462-583E0FA773B9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42608D3B-01B6-1A1E-9F60-0DC599FCE8BD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2B6557B9-97BD-A7B0-8978-2C9383B553DF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C9DAC70B-E676-E402-4F4C-B8A0B0C3ED1A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AB9A0496-87EB-E13D-2A93-F51332AC4C81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438C400C-7D2B-8C87-07AB-8F11D5955513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F6957440-6723-091F-F540-2A01FC77BDDC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7BD9D6EC-492F-14B4-8F7B-049724D40B87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7A1D93EC-1DC9-4024-C0AC-E4E456837B2C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ECD97983-4A8F-9D80-DADC-21FF64F49B05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21DDC200-0574-522E-E3F4-63AE2881E7EF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241A6588-A057-FB12-ECAF-DC22B005DC08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FCE372C7-D6E5-7278-3305-798C98A8C9C7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C6880F0B-E3C2-D7DF-60EC-A052DDCAFD06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94859ED3-7985-A55B-30F1-BC9B5D202E25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B026ED20-C40E-C6E3-42DA-5DE3E4DD4CE5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74488336-4E8F-7B1D-869A-1D06E22D9512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96" name="圆角矩形 1">
            <a:extLst>
              <a:ext uri="{FF2B5EF4-FFF2-40B4-BE49-F238E27FC236}">
                <a16:creationId xmlns:a16="http://schemas.microsoft.com/office/drawing/2014/main" id="{7D7B8BAA-EF1A-B196-C143-C6F9D173AD91}"/>
              </a:ext>
            </a:extLst>
          </p:cNvPr>
          <p:cNvSpPr/>
          <p:nvPr/>
        </p:nvSpPr>
        <p:spPr>
          <a:xfrm>
            <a:off x="660400" y="1130301"/>
            <a:ext cx="10858500" cy="5003800"/>
          </a:xfrm>
          <a:prstGeom prst="roundRect">
            <a:avLst>
              <a:gd name="adj" fmla="val 2789"/>
            </a:avLst>
          </a:prstGeom>
          <a:solidFill>
            <a:schemeClr val="accent1">
              <a:lumMod val="40000"/>
              <a:lumOff val="60000"/>
              <a:alpha val="20000"/>
            </a:schemeClr>
          </a:solidFill>
          <a:ln>
            <a:gradFill>
              <a:gsLst>
                <a:gs pos="60000">
                  <a:schemeClr val="bg1">
                    <a:lumMod val="85000"/>
                    <a:alpha val="6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</a:ln>
          <a:effectLst>
            <a:outerShdw blurRad="355600" dist="38100" algn="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3789" y="2978785"/>
            <a:ext cx="5010785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6000" dirty="0">
                <a:solidFill>
                  <a:schemeClr val="accent1"/>
                </a:solidFill>
                <a:uFillTx/>
                <a:latin typeface="+mj-ea"/>
                <a:ea typeface="+mj-ea"/>
                <a:cs typeface="+mn-ea"/>
                <a:sym typeface="+mn-lt"/>
              </a:rPr>
              <a:t>岗位经历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94740" y="1983105"/>
            <a:ext cx="4846955" cy="1015663"/>
          </a:xfrm>
          <a:prstGeom prst="rect">
            <a:avLst/>
          </a:prstGeom>
          <a:noFill/>
          <a:effectLst>
            <a:outerShdw dir="2700000" sx="101000" sy="101000" algn="tl" rotWithShape="0">
              <a:schemeClr val="accent4">
                <a:lumMod val="20000"/>
                <a:lumOff val="8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6000" dirty="0">
                <a:ln>
                  <a:noFill/>
                </a:ln>
                <a:solidFill>
                  <a:schemeClr val="accent3"/>
                </a:solidFill>
                <a:effectLst/>
                <a:cs typeface="+mn-ea"/>
                <a:sym typeface="+mn-lt"/>
              </a:rPr>
              <a:t>PART 02</a:t>
            </a:r>
          </a:p>
        </p:txBody>
      </p:sp>
      <p:cxnSp>
        <p:nvCxnSpPr>
          <p:cNvPr id="197" name="直接箭头连接符 196">
            <a:extLst>
              <a:ext uri="{FF2B5EF4-FFF2-40B4-BE49-F238E27FC236}">
                <a16:creationId xmlns:a16="http://schemas.microsoft.com/office/drawing/2014/main" id="{435B663D-092F-531F-66AD-4C4F8C61A576}"/>
              </a:ext>
            </a:extLst>
          </p:cNvPr>
          <p:cNvCxnSpPr>
            <a:cxnSpLocks/>
          </p:cNvCxnSpPr>
          <p:nvPr/>
        </p:nvCxnSpPr>
        <p:spPr>
          <a:xfrm>
            <a:off x="1223789" y="4062291"/>
            <a:ext cx="3337200" cy="0"/>
          </a:xfrm>
          <a:prstGeom prst="straightConnector1">
            <a:avLst/>
          </a:prstGeom>
          <a:ln w="15875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196AF965-2068-239B-A6E9-F6E209E2038A}"/>
              </a:ext>
            </a:extLst>
          </p:cNvPr>
          <p:cNvGrpSpPr/>
          <p:nvPr/>
        </p:nvGrpSpPr>
        <p:grpSpPr>
          <a:xfrm>
            <a:off x="10475869" y="5895467"/>
            <a:ext cx="948543" cy="133710"/>
            <a:chOff x="10475869" y="5895467"/>
            <a:chExt cx="948543" cy="133710"/>
          </a:xfrm>
          <a:solidFill>
            <a:schemeClr val="bg1"/>
          </a:solidFill>
        </p:grpSpPr>
        <p:sp>
          <p:nvSpPr>
            <p:cNvPr id="200" name="L 形 199">
              <a:extLst>
                <a:ext uri="{FF2B5EF4-FFF2-40B4-BE49-F238E27FC236}">
                  <a16:creationId xmlns:a16="http://schemas.microsoft.com/office/drawing/2014/main" id="{9042D7C4-C56D-F24D-9907-C58F7A68A0E1}"/>
                </a:ext>
              </a:extLst>
            </p:cNvPr>
            <p:cNvSpPr/>
            <p:nvPr/>
          </p:nvSpPr>
          <p:spPr>
            <a:xfrm rot="18900000" flipH="1">
              <a:off x="11273948" y="5895467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L 形 200">
              <a:extLst>
                <a:ext uri="{FF2B5EF4-FFF2-40B4-BE49-F238E27FC236}">
                  <a16:creationId xmlns:a16="http://schemas.microsoft.com/office/drawing/2014/main" id="{F8975454-8D73-7D2D-506C-D7C56EB64E90}"/>
                </a:ext>
              </a:extLst>
            </p:cNvPr>
            <p:cNvSpPr/>
            <p:nvPr/>
          </p:nvSpPr>
          <p:spPr>
            <a:xfrm rot="18900000" flipH="1">
              <a:off x="11074428" y="5896104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L 形 201">
              <a:extLst>
                <a:ext uri="{FF2B5EF4-FFF2-40B4-BE49-F238E27FC236}">
                  <a16:creationId xmlns:a16="http://schemas.microsoft.com/office/drawing/2014/main" id="{B8F1F22F-D8AF-0652-BB9D-16BD8AE25CAF}"/>
                </a:ext>
              </a:extLst>
            </p:cNvPr>
            <p:cNvSpPr/>
            <p:nvPr/>
          </p:nvSpPr>
          <p:spPr>
            <a:xfrm rot="18900000" flipH="1">
              <a:off x="10874909" y="5896742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L 形 202">
              <a:extLst>
                <a:ext uri="{FF2B5EF4-FFF2-40B4-BE49-F238E27FC236}">
                  <a16:creationId xmlns:a16="http://schemas.microsoft.com/office/drawing/2014/main" id="{F0FC41B4-37D1-1E85-783A-BD11FC2B36BD}"/>
                </a:ext>
              </a:extLst>
            </p:cNvPr>
            <p:cNvSpPr/>
            <p:nvPr/>
          </p:nvSpPr>
          <p:spPr>
            <a:xfrm rot="18900000" flipH="1">
              <a:off x="10675389" y="5897380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L 形 203">
              <a:extLst>
                <a:ext uri="{FF2B5EF4-FFF2-40B4-BE49-F238E27FC236}">
                  <a16:creationId xmlns:a16="http://schemas.microsoft.com/office/drawing/2014/main" id="{68C05A54-7924-832F-0C1D-0720E7FF5B75}"/>
                </a:ext>
              </a:extLst>
            </p:cNvPr>
            <p:cNvSpPr/>
            <p:nvPr/>
          </p:nvSpPr>
          <p:spPr>
            <a:xfrm rot="18900000" flipH="1">
              <a:off x="10475869" y="5898017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59651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1F8D6D43-6A3C-E38D-B6BF-82A374B5F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岗位职责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442E50F-F4DE-F24C-285D-E421D8ADA107}"/>
              </a:ext>
            </a:extLst>
          </p:cNvPr>
          <p:cNvGrpSpPr/>
          <p:nvPr/>
        </p:nvGrpSpPr>
        <p:grpSpPr>
          <a:xfrm>
            <a:off x="1205071" y="1503278"/>
            <a:ext cx="4627280" cy="1788087"/>
            <a:chOff x="1205071" y="1493753"/>
            <a:chExt cx="4627280" cy="1788087"/>
          </a:xfrm>
        </p:grpSpPr>
        <p:sp>
          <p:nvSpPr>
            <p:cNvPr id="10" name="任意多边形: 形状 63">
              <a:extLst>
                <a:ext uri="{FF2B5EF4-FFF2-40B4-BE49-F238E27FC236}">
                  <a16:creationId xmlns:a16="http://schemas.microsoft.com/office/drawing/2014/main" id="{F6E1AC77-E4A6-26BF-B564-932596B94E27}"/>
                </a:ext>
              </a:extLst>
            </p:cNvPr>
            <p:cNvSpPr/>
            <p:nvPr/>
          </p:nvSpPr>
          <p:spPr>
            <a:xfrm>
              <a:off x="1205071" y="1493753"/>
              <a:ext cx="4627280" cy="1788087"/>
            </a:xfrm>
            <a:custGeom>
              <a:avLst/>
              <a:gdLst>
                <a:gd name="connsiteX0" fmla="*/ 465071 w 9728201"/>
                <a:gd name="connsiteY0" fmla="*/ 0 h 3759200"/>
                <a:gd name="connsiteX1" fmla="*/ 525423 w 9728201"/>
                <a:gd name="connsiteY1" fmla="*/ 0 h 3759200"/>
                <a:gd name="connsiteX2" fmla="*/ 8809076 w 9728201"/>
                <a:gd name="connsiteY2" fmla="*/ 0 h 3759200"/>
                <a:gd name="connsiteX3" fmla="*/ 9263129 w 9728201"/>
                <a:gd name="connsiteY3" fmla="*/ 0 h 3759200"/>
                <a:gd name="connsiteX4" fmla="*/ 9728200 w 9728201"/>
                <a:gd name="connsiteY4" fmla="*/ 465071 h 3759200"/>
                <a:gd name="connsiteX5" fmla="*/ 9728200 w 9728201"/>
                <a:gd name="connsiteY5" fmla="*/ 2862329 h 3759200"/>
                <a:gd name="connsiteX6" fmla="*/ 9726657 w 9728201"/>
                <a:gd name="connsiteY6" fmla="*/ 2877640 h 3759200"/>
                <a:gd name="connsiteX7" fmla="*/ 9728201 w 9728201"/>
                <a:gd name="connsiteY7" fmla="*/ 2875854 h 3759200"/>
                <a:gd name="connsiteX8" fmla="*/ 9728201 w 9728201"/>
                <a:gd name="connsiteY8" fmla="*/ 2909922 h 3759200"/>
                <a:gd name="connsiteX9" fmla="*/ 8878923 w 9728201"/>
                <a:gd name="connsiteY9" fmla="*/ 3759200 h 3759200"/>
                <a:gd name="connsiteX10" fmla="*/ 8809076 w 9728201"/>
                <a:gd name="connsiteY10" fmla="*/ 3759200 h 3759200"/>
                <a:gd name="connsiteX11" fmla="*/ 8790674 w 9728201"/>
                <a:gd name="connsiteY11" fmla="*/ 3759200 h 3759200"/>
                <a:gd name="connsiteX12" fmla="*/ 525423 w 9728201"/>
                <a:gd name="connsiteY12" fmla="*/ 3759200 h 3759200"/>
                <a:gd name="connsiteX13" fmla="*/ 0 w 9728201"/>
                <a:gd name="connsiteY13" fmla="*/ 3233777 h 3759200"/>
                <a:gd name="connsiteX14" fmla="*/ 0 w 9728201"/>
                <a:gd name="connsiteY14" fmla="*/ 525423 h 3759200"/>
                <a:gd name="connsiteX15" fmla="*/ 0 w 9728201"/>
                <a:gd name="connsiteY15" fmla="*/ 525422 h 3759200"/>
                <a:gd name="connsiteX16" fmla="*/ 0 w 9728201"/>
                <a:gd name="connsiteY16" fmla="*/ 465071 h 3759200"/>
                <a:gd name="connsiteX17" fmla="*/ 465071 w 9728201"/>
                <a:gd name="connsiteY17" fmla="*/ 0 h 375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28201" h="3759200">
                  <a:moveTo>
                    <a:pt x="465071" y="0"/>
                  </a:moveTo>
                  <a:lnTo>
                    <a:pt x="525423" y="0"/>
                  </a:lnTo>
                  <a:lnTo>
                    <a:pt x="8809076" y="0"/>
                  </a:lnTo>
                  <a:lnTo>
                    <a:pt x="9263129" y="0"/>
                  </a:lnTo>
                  <a:cubicBezTo>
                    <a:pt x="9519981" y="0"/>
                    <a:pt x="9728200" y="208219"/>
                    <a:pt x="9728200" y="465071"/>
                  </a:cubicBezTo>
                  <a:lnTo>
                    <a:pt x="9728200" y="2862329"/>
                  </a:lnTo>
                  <a:lnTo>
                    <a:pt x="9726657" y="2877640"/>
                  </a:lnTo>
                  <a:lnTo>
                    <a:pt x="9728201" y="2875854"/>
                  </a:lnTo>
                  <a:lnTo>
                    <a:pt x="9728201" y="2909922"/>
                  </a:lnTo>
                  <a:cubicBezTo>
                    <a:pt x="9728201" y="3378965"/>
                    <a:pt x="9347966" y="3759200"/>
                    <a:pt x="8878923" y="3759200"/>
                  </a:cubicBezTo>
                  <a:lnTo>
                    <a:pt x="8809076" y="3759200"/>
                  </a:lnTo>
                  <a:lnTo>
                    <a:pt x="8790674" y="3759200"/>
                  </a:lnTo>
                  <a:lnTo>
                    <a:pt x="525423" y="3759200"/>
                  </a:lnTo>
                  <a:cubicBezTo>
                    <a:pt x="235240" y="3759200"/>
                    <a:pt x="0" y="3523960"/>
                    <a:pt x="0" y="3233777"/>
                  </a:cubicBezTo>
                  <a:lnTo>
                    <a:pt x="0" y="525423"/>
                  </a:lnTo>
                  <a:lnTo>
                    <a:pt x="0" y="525422"/>
                  </a:lnTo>
                  <a:lnTo>
                    <a:pt x="0" y="465071"/>
                  </a:lnTo>
                  <a:cubicBezTo>
                    <a:pt x="0" y="208219"/>
                    <a:pt x="208219" y="0"/>
                    <a:pt x="4650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06400" dist="139700" dir="5400000" algn="t" rotWithShape="0">
                <a:srgbClr val="3B5463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任意多边形: 形状 64">
              <a:extLst>
                <a:ext uri="{FF2B5EF4-FFF2-40B4-BE49-F238E27FC236}">
                  <a16:creationId xmlns:a16="http://schemas.microsoft.com/office/drawing/2014/main" id="{66F19973-2D94-E74F-B06A-59446A7FE0CC}"/>
                </a:ext>
              </a:extLst>
            </p:cNvPr>
            <p:cNvSpPr/>
            <p:nvPr/>
          </p:nvSpPr>
          <p:spPr>
            <a:xfrm>
              <a:off x="5386410" y="2861671"/>
              <a:ext cx="445941" cy="420169"/>
            </a:xfrm>
            <a:custGeom>
              <a:avLst/>
              <a:gdLst>
                <a:gd name="connsiteX0" fmla="*/ 937527 w 937527"/>
                <a:gd name="connsiteY0" fmla="*/ 0 h 883346"/>
                <a:gd name="connsiteX1" fmla="*/ 937527 w 937527"/>
                <a:gd name="connsiteY1" fmla="*/ 34068 h 883346"/>
                <a:gd name="connsiteX2" fmla="*/ 88249 w 937527"/>
                <a:gd name="connsiteY2" fmla="*/ 883346 h 883346"/>
                <a:gd name="connsiteX3" fmla="*/ 0 w 937527"/>
                <a:gd name="connsiteY3" fmla="*/ 883346 h 883346"/>
                <a:gd name="connsiteX4" fmla="*/ 900 w 937527"/>
                <a:gd name="connsiteY4" fmla="*/ 881757 h 883346"/>
                <a:gd name="connsiteX5" fmla="*/ 210450 w 937527"/>
                <a:gd name="connsiteY5" fmla="*/ 191195 h 883346"/>
                <a:gd name="connsiteX6" fmla="*/ 904271 w 937527"/>
                <a:gd name="connsiteY6" fmla="*/ 38457 h 88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7527" h="883346">
                  <a:moveTo>
                    <a:pt x="937527" y="0"/>
                  </a:moveTo>
                  <a:lnTo>
                    <a:pt x="937527" y="34068"/>
                  </a:lnTo>
                  <a:cubicBezTo>
                    <a:pt x="937527" y="503111"/>
                    <a:pt x="557292" y="883346"/>
                    <a:pt x="88249" y="883346"/>
                  </a:cubicBezTo>
                  <a:lnTo>
                    <a:pt x="0" y="883346"/>
                  </a:lnTo>
                  <a:lnTo>
                    <a:pt x="900" y="881757"/>
                  </a:lnTo>
                  <a:cubicBezTo>
                    <a:pt x="135044" y="708720"/>
                    <a:pt x="208068" y="514252"/>
                    <a:pt x="210450" y="191195"/>
                  </a:cubicBezTo>
                  <a:cubicBezTo>
                    <a:pt x="472983" y="187723"/>
                    <a:pt x="766205" y="157813"/>
                    <a:pt x="904271" y="38457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279400" dist="139700" dir="13500000" algn="br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B8663B7-F401-1BF6-FAD7-69EEA87949EA}"/>
                </a:ext>
              </a:extLst>
            </p:cNvPr>
            <p:cNvSpPr txBox="1"/>
            <p:nvPr/>
          </p:nvSpPr>
          <p:spPr>
            <a:xfrm>
              <a:off x="1734513" y="1668920"/>
              <a:ext cx="22310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B9B6841-0730-D33C-9FFF-391102BBA754}"/>
                </a:ext>
              </a:extLst>
            </p:cNvPr>
            <p:cNvSpPr txBox="1"/>
            <p:nvPr/>
          </p:nvSpPr>
          <p:spPr>
            <a:xfrm>
              <a:off x="1734511" y="2041749"/>
              <a:ext cx="3924000" cy="958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kern="1400" spc="10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FFCF1CC1-9754-005B-E7C4-4B39BECD7E35}"/>
                </a:ext>
              </a:extLst>
            </p:cNvPr>
            <p:cNvSpPr/>
            <p:nvPr/>
          </p:nvSpPr>
          <p:spPr>
            <a:xfrm>
              <a:off x="1487165" y="1810445"/>
              <a:ext cx="117061" cy="117061"/>
            </a:xfrm>
            <a:prstGeom prst="ellipse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1"/>
                </a:gs>
              </a:gsLst>
              <a:lin ang="2700000" scaled="0"/>
            </a:gradFill>
            <a:ln w="127000">
              <a:solidFill>
                <a:schemeClr val="accent2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63E6532-A4F6-6500-E2EC-7C2F154EA44C}"/>
              </a:ext>
            </a:extLst>
          </p:cNvPr>
          <p:cNvGrpSpPr/>
          <p:nvPr/>
        </p:nvGrpSpPr>
        <p:grpSpPr>
          <a:xfrm>
            <a:off x="1205071" y="3736760"/>
            <a:ext cx="4627280" cy="1788087"/>
            <a:chOff x="1205071" y="3727235"/>
            <a:chExt cx="4627280" cy="1788087"/>
          </a:xfrm>
        </p:grpSpPr>
        <p:sp>
          <p:nvSpPr>
            <p:cNvPr id="14" name="任意多边形: 形状 70">
              <a:extLst>
                <a:ext uri="{FF2B5EF4-FFF2-40B4-BE49-F238E27FC236}">
                  <a16:creationId xmlns:a16="http://schemas.microsoft.com/office/drawing/2014/main" id="{2592B52B-9A67-6DE8-6C0D-26FEDDCF6FC3}"/>
                </a:ext>
              </a:extLst>
            </p:cNvPr>
            <p:cNvSpPr/>
            <p:nvPr/>
          </p:nvSpPr>
          <p:spPr>
            <a:xfrm>
              <a:off x="1205071" y="3727235"/>
              <a:ext cx="4627280" cy="1788087"/>
            </a:xfrm>
            <a:custGeom>
              <a:avLst/>
              <a:gdLst>
                <a:gd name="connsiteX0" fmla="*/ 465071 w 9728201"/>
                <a:gd name="connsiteY0" fmla="*/ 0 h 3759200"/>
                <a:gd name="connsiteX1" fmla="*/ 525423 w 9728201"/>
                <a:gd name="connsiteY1" fmla="*/ 0 h 3759200"/>
                <a:gd name="connsiteX2" fmla="*/ 8809076 w 9728201"/>
                <a:gd name="connsiteY2" fmla="*/ 0 h 3759200"/>
                <a:gd name="connsiteX3" fmla="*/ 9263129 w 9728201"/>
                <a:gd name="connsiteY3" fmla="*/ 0 h 3759200"/>
                <a:gd name="connsiteX4" fmla="*/ 9728200 w 9728201"/>
                <a:gd name="connsiteY4" fmla="*/ 465071 h 3759200"/>
                <a:gd name="connsiteX5" fmla="*/ 9728200 w 9728201"/>
                <a:gd name="connsiteY5" fmla="*/ 2862329 h 3759200"/>
                <a:gd name="connsiteX6" fmla="*/ 9726657 w 9728201"/>
                <a:gd name="connsiteY6" fmla="*/ 2877640 h 3759200"/>
                <a:gd name="connsiteX7" fmla="*/ 9728201 w 9728201"/>
                <a:gd name="connsiteY7" fmla="*/ 2875854 h 3759200"/>
                <a:gd name="connsiteX8" fmla="*/ 9728201 w 9728201"/>
                <a:gd name="connsiteY8" fmla="*/ 2909922 h 3759200"/>
                <a:gd name="connsiteX9" fmla="*/ 8878923 w 9728201"/>
                <a:gd name="connsiteY9" fmla="*/ 3759200 h 3759200"/>
                <a:gd name="connsiteX10" fmla="*/ 8809076 w 9728201"/>
                <a:gd name="connsiteY10" fmla="*/ 3759200 h 3759200"/>
                <a:gd name="connsiteX11" fmla="*/ 8790674 w 9728201"/>
                <a:gd name="connsiteY11" fmla="*/ 3759200 h 3759200"/>
                <a:gd name="connsiteX12" fmla="*/ 525423 w 9728201"/>
                <a:gd name="connsiteY12" fmla="*/ 3759200 h 3759200"/>
                <a:gd name="connsiteX13" fmla="*/ 0 w 9728201"/>
                <a:gd name="connsiteY13" fmla="*/ 3233777 h 3759200"/>
                <a:gd name="connsiteX14" fmla="*/ 0 w 9728201"/>
                <a:gd name="connsiteY14" fmla="*/ 525423 h 3759200"/>
                <a:gd name="connsiteX15" fmla="*/ 0 w 9728201"/>
                <a:gd name="connsiteY15" fmla="*/ 525422 h 3759200"/>
                <a:gd name="connsiteX16" fmla="*/ 0 w 9728201"/>
                <a:gd name="connsiteY16" fmla="*/ 465071 h 3759200"/>
                <a:gd name="connsiteX17" fmla="*/ 465071 w 9728201"/>
                <a:gd name="connsiteY17" fmla="*/ 0 h 375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28201" h="3759200">
                  <a:moveTo>
                    <a:pt x="465071" y="0"/>
                  </a:moveTo>
                  <a:lnTo>
                    <a:pt x="525423" y="0"/>
                  </a:lnTo>
                  <a:lnTo>
                    <a:pt x="8809076" y="0"/>
                  </a:lnTo>
                  <a:lnTo>
                    <a:pt x="9263129" y="0"/>
                  </a:lnTo>
                  <a:cubicBezTo>
                    <a:pt x="9519981" y="0"/>
                    <a:pt x="9728200" y="208219"/>
                    <a:pt x="9728200" y="465071"/>
                  </a:cubicBezTo>
                  <a:lnTo>
                    <a:pt x="9728200" y="2862329"/>
                  </a:lnTo>
                  <a:lnTo>
                    <a:pt x="9726657" y="2877640"/>
                  </a:lnTo>
                  <a:lnTo>
                    <a:pt x="9728201" y="2875854"/>
                  </a:lnTo>
                  <a:lnTo>
                    <a:pt x="9728201" y="2909922"/>
                  </a:lnTo>
                  <a:cubicBezTo>
                    <a:pt x="9728201" y="3378965"/>
                    <a:pt x="9347966" y="3759200"/>
                    <a:pt x="8878923" y="3759200"/>
                  </a:cubicBezTo>
                  <a:lnTo>
                    <a:pt x="8809076" y="3759200"/>
                  </a:lnTo>
                  <a:lnTo>
                    <a:pt x="8790674" y="3759200"/>
                  </a:lnTo>
                  <a:lnTo>
                    <a:pt x="525423" y="3759200"/>
                  </a:lnTo>
                  <a:cubicBezTo>
                    <a:pt x="235240" y="3759200"/>
                    <a:pt x="0" y="3523960"/>
                    <a:pt x="0" y="3233777"/>
                  </a:cubicBezTo>
                  <a:lnTo>
                    <a:pt x="0" y="525423"/>
                  </a:lnTo>
                  <a:lnTo>
                    <a:pt x="0" y="525422"/>
                  </a:lnTo>
                  <a:lnTo>
                    <a:pt x="0" y="465071"/>
                  </a:lnTo>
                  <a:cubicBezTo>
                    <a:pt x="0" y="208219"/>
                    <a:pt x="208219" y="0"/>
                    <a:pt x="4650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06400" dist="139700" dir="5400000" algn="t" rotWithShape="0">
                <a:srgbClr val="3B5463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任意多边形: 形状 71">
              <a:extLst>
                <a:ext uri="{FF2B5EF4-FFF2-40B4-BE49-F238E27FC236}">
                  <a16:creationId xmlns:a16="http://schemas.microsoft.com/office/drawing/2014/main" id="{614CA30C-2535-4AC0-EEAA-A71DAFF5C5F5}"/>
                </a:ext>
              </a:extLst>
            </p:cNvPr>
            <p:cNvSpPr/>
            <p:nvPr/>
          </p:nvSpPr>
          <p:spPr>
            <a:xfrm>
              <a:off x="5386410" y="5095153"/>
              <a:ext cx="445941" cy="420169"/>
            </a:xfrm>
            <a:custGeom>
              <a:avLst/>
              <a:gdLst>
                <a:gd name="connsiteX0" fmla="*/ 937527 w 937527"/>
                <a:gd name="connsiteY0" fmla="*/ 0 h 883346"/>
                <a:gd name="connsiteX1" fmla="*/ 937527 w 937527"/>
                <a:gd name="connsiteY1" fmla="*/ 34068 h 883346"/>
                <a:gd name="connsiteX2" fmla="*/ 88249 w 937527"/>
                <a:gd name="connsiteY2" fmla="*/ 883346 h 883346"/>
                <a:gd name="connsiteX3" fmla="*/ 0 w 937527"/>
                <a:gd name="connsiteY3" fmla="*/ 883346 h 883346"/>
                <a:gd name="connsiteX4" fmla="*/ 900 w 937527"/>
                <a:gd name="connsiteY4" fmla="*/ 881757 h 883346"/>
                <a:gd name="connsiteX5" fmla="*/ 210450 w 937527"/>
                <a:gd name="connsiteY5" fmla="*/ 191195 h 883346"/>
                <a:gd name="connsiteX6" fmla="*/ 904271 w 937527"/>
                <a:gd name="connsiteY6" fmla="*/ 38457 h 88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7527" h="883346">
                  <a:moveTo>
                    <a:pt x="937527" y="0"/>
                  </a:moveTo>
                  <a:lnTo>
                    <a:pt x="937527" y="34068"/>
                  </a:lnTo>
                  <a:cubicBezTo>
                    <a:pt x="937527" y="503111"/>
                    <a:pt x="557292" y="883346"/>
                    <a:pt x="88249" y="883346"/>
                  </a:cubicBezTo>
                  <a:lnTo>
                    <a:pt x="0" y="883346"/>
                  </a:lnTo>
                  <a:lnTo>
                    <a:pt x="900" y="881757"/>
                  </a:lnTo>
                  <a:cubicBezTo>
                    <a:pt x="135044" y="708720"/>
                    <a:pt x="208068" y="514252"/>
                    <a:pt x="210450" y="191195"/>
                  </a:cubicBezTo>
                  <a:cubicBezTo>
                    <a:pt x="472983" y="187723"/>
                    <a:pt x="766205" y="157813"/>
                    <a:pt x="904271" y="38457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279400" dist="139700" dir="13500000" algn="br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30A2F65-6688-F832-A5EA-EF146AF913A7}"/>
                </a:ext>
              </a:extLst>
            </p:cNvPr>
            <p:cNvSpPr txBox="1"/>
            <p:nvPr/>
          </p:nvSpPr>
          <p:spPr>
            <a:xfrm>
              <a:off x="1734513" y="3923672"/>
              <a:ext cx="22310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0C4AC68-6DB4-B920-DD0A-F2F25776FAB3}"/>
                </a:ext>
              </a:extLst>
            </p:cNvPr>
            <p:cNvSpPr txBox="1"/>
            <p:nvPr/>
          </p:nvSpPr>
          <p:spPr>
            <a:xfrm>
              <a:off x="1734513" y="4298444"/>
              <a:ext cx="3924000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kern="1400" spc="10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38BD21F1-EEC1-F7B5-8A1D-328B9BF13852}"/>
                </a:ext>
              </a:extLst>
            </p:cNvPr>
            <p:cNvSpPr/>
            <p:nvPr/>
          </p:nvSpPr>
          <p:spPr>
            <a:xfrm>
              <a:off x="1487165" y="4065196"/>
              <a:ext cx="117061" cy="117061"/>
            </a:xfrm>
            <a:prstGeom prst="ellipse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1"/>
                </a:gs>
              </a:gsLst>
              <a:lin ang="2700000" scaled="0"/>
            </a:gradFill>
            <a:ln w="127000">
              <a:solidFill>
                <a:schemeClr val="accent2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797CDAC-5235-C766-134D-52BFDC2542AF}"/>
              </a:ext>
            </a:extLst>
          </p:cNvPr>
          <p:cNvGrpSpPr/>
          <p:nvPr/>
        </p:nvGrpSpPr>
        <p:grpSpPr>
          <a:xfrm>
            <a:off x="6407274" y="1503277"/>
            <a:ext cx="4627280" cy="1788087"/>
            <a:chOff x="6407274" y="1493752"/>
            <a:chExt cx="4627280" cy="1788087"/>
          </a:xfrm>
        </p:grpSpPr>
        <p:sp>
          <p:nvSpPr>
            <p:cNvPr id="12" name="任意多边形: 形状 67">
              <a:extLst>
                <a:ext uri="{FF2B5EF4-FFF2-40B4-BE49-F238E27FC236}">
                  <a16:creationId xmlns:a16="http://schemas.microsoft.com/office/drawing/2014/main" id="{BC5B3D5D-F506-31B7-16FA-9609ECA51E73}"/>
                </a:ext>
              </a:extLst>
            </p:cNvPr>
            <p:cNvSpPr/>
            <p:nvPr/>
          </p:nvSpPr>
          <p:spPr>
            <a:xfrm>
              <a:off x="6407274" y="1493752"/>
              <a:ext cx="4627280" cy="1788087"/>
            </a:xfrm>
            <a:custGeom>
              <a:avLst/>
              <a:gdLst>
                <a:gd name="connsiteX0" fmla="*/ 465071 w 9728201"/>
                <a:gd name="connsiteY0" fmla="*/ 0 h 3759200"/>
                <a:gd name="connsiteX1" fmla="*/ 525423 w 9728201"/>
                <a:gd name="connsiteY1" fmla="*/ 0 h 3759200"/>
                <a:gd name="connsiteX2" fmla="*/ 8809076 w 9728201"/>
                <a:gd name="connsiteY2" fmla="*/ 0 h 3759200"/>
                <a:gd name="connsiteX3" fmla="*/ 9263129 w 9728201"/>
                <a:gd name="connsiteY3" fmla="*/ 0 h 3759200"/>
                <a:gd name="connsiteX4" fmla="*/ 9728200 w 9728201"/>
                <a:gd name="connsiteY4" fmla="*/ 465071 h 3759200"/>
                <a:gd name="connsiteX5" fmla="*/ 9728200 w 9728201"/>
                <a:gd name="connsiteY5" fmla="*/ 2862329 h 3759200"/>
                <a:gd name="connsiteX6" fmla="*/ 9726657 w 9728201"/>
                <a:gd name="connsiteY6" fmla="*/ 2877640 h 3759200"/>
                <a:gd name="connsiteX7" fmla="*/ 9728201 w 9728201"/>
                <a:gd name="connsiteY7" fmla="*/ 2875854 h 3759200"/>
                <a:gd name="connsiteX8" fmla="*/ 9728201 w 9728201"/>
                <a:gd name="connsiteY8" fmla="*/ 2909922 h 3759200"/>
                <a:gd name="connsiteX9" fmla="*/ 8878923 w 9728201"/>
                <a:gd name="connsiteY9" fmla="*/ 3759200 h 3759200"/>
                <a:gd name="connsiteX10" fmla="*/ 8809076 w 9728201"/>
                <a:gd name="connsiteY10" fmla="*/ 3759200 h 3759200"/>
                <a:gd name="connsiteX11" fmla="*/ 8790674 w 9728201"/>
                <a:gd name="connsiteY11" fmla="*/ 3759200 h 3759200"/>
                <a:gd name="connsiteX12" fmla="*/ 525423 w 9728201"/>
                <a:gd name="connsiteY12" fmla="*/ 3759200 h 3759200"/>
                <a:gd name="connsiteX13" fmla="*/ 0 w 9728201"/>
                <a:gd name="connsiteY13" fmla="*/ 3233777 h 3759200"/>
                <a:gd name="connsiteX14" fmla="*/ 0 w 9728201"/>
                <a:gd name="connsiteY14" fmla="*/ 525423 h 3759200"/>
                <a:gd name="connsiteX15" fmla="*/ 0 w 9728201"/>
                <a:gd name="connsiteY15" fmla="*/ 525422 h 3759200"/>
                <a:gd name="connsiteX16" fmla="*/ 0 w 9728201"/>
                <a:gd name="connsiteY16" fmla="*/ 465071 h 3759200"/>
                <a:gd name="connsiteX17" fmla="*/ 465071 w 9728201"/>
                <a:gd name="connsiteY17" fmla="*/ 0 h 375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28201" h="3759200">
                  <a:moveTo>
                    <a:pt x="465071" y="0"/>
                  </a:moveTo>
                  <a:lnTo>
                    <a:pt x="525423" y="0"/>
                  </a:lnTo>
                  <a:lnTo>
                    <a:pt x="8809076" y="0"/>
                  </a:lnTo>
                  <a:lnTo>
                    <a:pt x="9263129" y="0"/>
                  </a:lnTo>
                  <a:cubicBezTo>
                    <a:pt x="9519981" y="0"/>
                    <a:pt x="9728200" y="208219"/>
                    <a:pt x="9728200" y="465071"/>
                  </a:cubicBezTo>
                  <a:lnTo>
                    <a:pt x="9728200" y="2862329"/>
                  </a:lnTo>
                  <a:lnTo>
                    <a:pt x="9726657" y="2877640"/>
                  </a:lnTo>
                  <a:lnTo>
                    <a:pt x="9728201" y="2875854"/>
                  </a:lnTo>
                  <a:lnTo>
                    <a:pt x="9728201" y="2909922"/>
                  </a:lnTo>
                  <a:cubicBezTo>
                    <a:pt x="9728201" y="3378965"/>
                    <a:pt x="9347966" y="3759200"/>
                    <a:pt x="8878923" y="3759200"/>
                  </a:cubicBezTo>
                  <a:lnTo>
                    <a:pt x="8809076" y="3759200"/>
                  </a:lnTo>
                  <a:lnTo>
                    <a:pt x="8790674" y="3759200"/>
                  </a:lnTo>
                  <a:lnTo>
                    <a:pt x="525423" y="3759200"/>
                  </a:lnTo>
                  <a:cubicBezTo>
                    <a:pt x="235240" y="3759200"/>
                    <a:pt x="0" y="3523960"/>
                    <a:pt x="0" y="3233777"/>
                  </a:cubicBezTo>
                  <a:lnTo>
                    <a:pt x="0" y="525423"/>
                  </a:lnTo>
                  <a:lnTo>
                    <a:pt x="0" y="525422"/>
                  </a:lnTo>
                  <a:lnTo>
                    <a:pt x="0" y="465071"/>
                  </a:lnTo>
                  <a:cubicBezTo>
                    <a:pt x="0" y="208219"/>
                    <a:pt x="208219" y="0"/>
                    <a:pt x="4650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06400" dist="139700" dir="5400000" algn="t" rotWithShape="0">
                <a:srgbClr val="3B5463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任意多边形: 形状 68">
              <a:extLst>
                <a:ext uri="{FF2B5EF4-FFF2-40B4-BE49-F238E27FC236}">
                  <a16:creationId xmlns:a16="http://schemas.microsoft.com/office/drawing/2014/main" id="{21C6B795-98AE-1266-0021-404187883F38}"/>
                </a:ext>
              </a:extLst>
            </p:cNvPr>
            <p:cNvSpPr/>
            <p:nvPr/>
          </p:nvSpPr>
          <p:spPr>
            <a:xfrm>
              <a:off x="10588613" y="2861670"/>
              <a:ext cx="445941" cy="420169"/>
            </a:xfrm>
            <a:custGeom>
              <a:avLst/>
              <a:gdLst>
                <a:gd name="connsiteX0" fmla="*/ 937527 w 937527"/>
                <a:gd name="connsiteY0" fmla="*/ 0 h 883346"/>
                <a:gd name="connsiteX1" fmla="*/ 937527 w 937527"/>
                <a:gd name="connsiteY1" fmla="*/ 34068 h 883346"/>
                <a:gd name="connsiteX2" fmla="*/ 88249 w 937527"/>
                <a:gd name="connsiteY2" fmla="*/ 883346 h 883346"/>
                <a:gd name="connsiteX3" fmla="*/ 0 w 937527"/>
                <a:gd name="connsiteY3" fmla="*/ 883346 h 883346"/>
                <a:gd name="connsiteX4" fmla="*/ 900 w 937527"/>
                <a:gd name="connsiteY4" fmla="*/ 881757 h 883346"/>
                <a:gd name="connsiteX5" fmla="*/ 210450 w 937527"/>
                <a:gd name="connsiteY5" fmla="*/ 191195 h 883346"/>
                <a:gd name="connsiteX6" fmla="*/ 904271 w 937527"/>
                <a:gd name="connsiteY6" fmla="*/ 38457 h 88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7527" h="883346">
                  <a:moveTo>
                    <a:pt x="937527" y="0"/>
                  </a:moveTo>
                  <a:lnTo>
                    <a:pt x="937527" y="34068"/>
                  </a:lnTo>
                  <a:cubicBezTo>
                    <a:pt x="937527" y="503111"/>
                    <a:pt x="557292" y="883346"/>
                    <a:pt x="88249" y="883346"/>
                  </a:cubicBezTo>
                  <a:lnTo>
                    <a:pt x="0" y="883346"/>
                  </a:lnTo>
                  <a:lnTo>
                    <a:pt x="900" y="881757"/>
                  </a:lnTo>
                  <a:cubicBezTo>
                    <a:pt x="135044" y="708720"/>
                    <a:pt x="208068" y="514252"/>
                    <a:pt x="210450" y="191195"/>
                  </a:cubicBezTo>
                  <a:cubicBezTo>
                    <a:pt x="472983" y="187723"/>
                    <a:pt x="766205" y="157813"/>
                    <a:pt x="904271" y="38457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279400" dist="139700" dir="13500000" algn="br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E56F2DD-8A96-981B-F3C3-CFCE3A444F88}"/>
                </a:ext>
              </a:extLst>
            </p:cNvPr>
            <p:cNvSpPr txBox="1"/>
            <p:nvPr/>
          </p:nvSpPr>
          <p:spPr>
            <a:xfrm>
              <a:off x="6955804" y="1668920"/>
              <a:ext cx="22310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897466D-F16D-0F42-D938-6CC5C6B9AD21}"/>
                </a:ext>
              </a:extLst>
            </p:cNvPr>
            <p:cNvSpPr txBox="1"/>
            <p:nvPr/>
          </p:nvSpPr>
          <p:spPr>
            <a:xfrm>
              <a:off x="6955804" y="2041749"/>
              <a:ext cx="3923148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kern="1400" spc="10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C3C6C8EE-4DEB-F9C1-0DB4-D2C14D07FDB1}"/>
                </a:ext>
              </a:extLst>
            </p:cNvPr>
            <p:cNvSpPr/>
            <p:nvPr/>
          </p:nvSpPr>
          <p:spPr>
            <a:xfrm>
              <a:off x="6716390" y="1810445"/>
              <a:ext cx="117061" cy="117061"/>
            </a:xfrm>
            <a:prstGeom prst="ellipse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1"/>
                </a:gs>
              </a:gsLst>
              <a:lin ang="2700000" scaled="0"/>
            </a:gradFill>
            <a:ln w="127000">
              <a:solidFill>
                <a:schemeClr val="accent2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F4B60CC-1EDE-7E6F-B822-4E89326D1FEB}"/>
              </a:ext>
            </a:extLst>
          </p:cNvPr>
          <p:cNvGrpSpPr/>
          <p:nvPr/>
        </p:nvGrpSpPr>
        <p:grpSpPr>
          <a:xfrm>
            <a:off x="6416799" y="3736759"/>
            <a:ext cx="4627280" cy="1788087"/>
            <a:chOff x="6416799" y="3727234"/>
            <a:chExt cx="4627280" cy="1788087"/>
          </a:xfrm>
        </p:grpSpPr>
        <p:sp>
          <p:nvSpPr>
            <p:cNvPr id="16" name="任意多边形: 形状 73">
              <a:extLst>
                <a:ext uri="{FF2B5EF4-FFF2-40B4-BE49-F238E27FC236}">
                  <a16:creationId xmlns:a16="http://schemas.microsoft.com/office/drawing/2014/main" id="{5FD273B1-C191-BC87-4F9F-69C77B50F342}"/>
                </a:ext>
              </a:extLst>
            </p:cNvPr>
            <p:cNvSpPr/>
            <p:nvPr/>
          </p:nvSpPr>
          <p:spPr>
            <a:xfrm>
              <a:off x="6416799" y="3727234"/>
              <a:ext cx="4627280" cy="1788087"/>
            </a:xfrm>
            <a:custGeom>
              <a:avLst/>
              <a:gdLst>
                <a:gd name="connsiteX0" fmla="*/ 465071 w 9728201"/>
                <a:gd name="connsiteY0" fmla="*/ 0 h 3759200"/>
                <a:gd name="connsiteX1" fmla="*/ 525423 w 9728201"/>
                <a:gd name="connsiteY1" fmla="*/ 0 h 3759200"/>
                <a:gd name="connsiteX2" fmla="*/ 8809076 w 9728201"/>
                <a:gd name="connsiteY2" fmla="*/ 0 h 3759200"/>
                <a:gd name="connsiteX3" fmla="*/ 9263129 w 9728201"/>
                <a:gd name="connsiteY3" fmla="*/ 0 h 3759200"/>
                <a:gd name="connsiteX4" fmla="*/ 9728200 w 9728201"/>
                <a:gd name="connsiteY4" fmla="*/ 465071 h 3759200"/>
                <a:gd name="connsiteX5" fmla="*/ 9728200 w 9728201"/>
                <a:gd name="connsiteY5" fmla="*/ 2862329 h 3759200"/>
                <a:gd name="connsiteX6" fmla="*/ 9726657 w 9728201"/>
                <a:gd name="connsiteY6" fmla="*/ 2877640 h 3759200"/>
                <a:gd name="connsiteX7" fmla="*/ 9728201 w 9728201"/>
                <a:gd name="connsiteY7" fmla="*/ 2875854 h 3759200"/>
                <a:gd name="connsiteX8" fmla="*/ 9728201 w 9728201"/>
                <a:gd name="connsiteY8" fmla="*/ 2909922 h 3759200"/>
                <a:gd name="connsiteX9" fmla="*/ 8878923 w 9728201"/>
                <a:gd name="connsiteY9" fmla="*/ 3759200 h 3759200"/>
                <a:gd name="connsiteX10" fmla="*/ 8809076 w 9728201"/>
                <a:gd name="connsiteY10" fmla="*/ 3759200 h 3759200"/>
                <a:gd name="connsiteX11" fmla="*/ 8790674 w 9728201"/>
                <a:gd name="connsiteY11" fmla="*/ 3759200 h 3759200"/>
                <a:gd name="connsiteX12" fmla="*/ 525423 w 9728201"/>
                <a:gd name="connsiteY12" fmla="*/ 3759200 h 3759200"/>
                <a:gd name="connsiteX13" fmla="*/ 0 w 9728201"/>
                <a:gd name="connsiteY13" fmla="*/ 3233777 h 3759200"/>
                <a:gd name="connsiteX14" fmla="*/ 0 w 9728201"/>
                <a:gd name="connsiteY14" fmla="*/ 525423 h 3759200"/>
                <a:gd name="connsiteX15" fmla="*/ 0 w 9728201"/>
                <a:gd name="connsiteY15" fmla="*/ 525422 h 3759200"/>
                <a:gd name="connsiteX16" fmla="*/ 0 w 9728201"/>
                <a:gd name="connsiteY16" fmla="*/ 465071 h 3759200"/>
                <a:gd name="connsiteX17" fmla="*/ 465071 w 9728201"/>
                <a:gd name="connsiteY17" fmla="*/ 0 h 375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728201" h="3759200">
                  <a:moveTo>
                    <a:pt x="465071" y="0"/>
                  </a:moveTo>
                  <a:lnTo>
                    <a:pt x="525423" y="0"/>
                  </a:lnTo>
                  <a:lnTo>
                    <a:pt x="8809076" y="0"/>
                  </a:lnTo>
                  <a:lnTo>
                    <a:pt x="9263129" y="0"/>
                  </a:lnTo>
                  <a:cubicBezTo>
                    <a:pt x="9519981" y="0"/>
                    <a:pt x="9728200" y="208219"/>
                    <a:pt x="9728200" y="465071"/>
                  </a:cubicBezTo>
                  <a:lnTo>
                    <a:pt x="9728200" y="2862329"/>
                  </a:lnTo>
                  <a:lnTo>
                    <a:pt x="9726657" y="2877640"/>
                  </a:lnTo>
                  <a:lnTo>
                    <a:pt x="9728201" y="2875854"/>
                  </a:lnTo>
                  <a:lnTo>
                    <a:pt x="9728201" y="2909922"/>
                  </a:lnTo>
                  <a:cubicBezTo>
                    <a:pt x="9728201" y="3378965"/>
                    <a:pt x="9347966" y="3759200"/>
                    <a:pt x="8878923" y="3759200"/>
                  </a:cubicBezTo>
                  <a:lnTo>
                    <a:pt x="8809076" y="3759200"/>
                  </a:lnTo>
                  <a:lnTo>
                    <a:pt x="8790674" y="3759200"/>
                  </a:lnTo>
                  <a:lnTo>
                    <a:pt x="525423" y="3759200"/>
                  </a:lnTo>
                  <a:cubicBezTo>
                    <a:pt x="235240" y="3759200"/>
                    <a:pt x="0" y="3523960"/>
                    <a:pt x="0" y="3233777"/>
                  </a:cubicBezTo>
                  <a:lnTo>
                    <a:pt x="0" y="525423"/>
                  </a:lnTo>
                  <a:lnTo>
                    <a:pt x="0" y="525422"/>
                  </a:lnTo>
                  <a:lnTo>
                    <a:pt x="0" y="465071"/>
                  </a:lnTo>
                  <a:cubicBezTo>
                    <a:pt x="0" y="208219"/>
                    <a:pt x="208219" y="0"/>
                    <a:pt x="4650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406400" dist="139700" dir="5400000" algn="t" rotWithShape="0">
                <a:srgbClr val="3B5463">
                  <a:alpha val="1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任意多边形: 形状 74">
              <a:extLst>
                <a:ext uri="{FF2B5EF4-FFF2-40B4-BE49-F238E27FC236}">
                  <a16:creationId xmlns:a16="http://schemas.microsoft.com/office/drawing/2014/main" id="{1184B96D-FE60-6F8E-30D4-909C7470EE46}"/>
                </a:ext>
              </a:extLst>
            </p:cNvPr>
            <p:cNvSpPr/>
            <p:nvPr/>
          </p:nvSpPr>
          <p:spPr>
            <a:xfrm>
              <a:off x="10598138" y="5095152"/>
              <a:ext cx="445941" cy="420169"/>
            </a:xfrm>
            <a:custGeom>
              <a:avLst/>
              <a:gdLst>
                <a:gd name="connsiteX0" fmla="*/ 937527 w 937527"/>
                <a:gd name="connsiteY0" fmla="*/ 0 h 883346"/>
                <a:gd name="connsiteX1" fmla="*/ 937527 w 937527"/>
                <a:gd name="connsiteY1" fmla="*/ 34068 h 883346"/>
                <a:gd name="connsiteX2" fmla="*/ 88249 w 937527"/>
                <a:gd name="connsiteY2" fmla="*/ 883346 h 883346"/>
                <a:gd name="connsiteX3" fmla="*/ 0 w 937527"/>
                <a:gd name="connsiteY3" fmla="*/ 883346 h 883346"/>
                <a:gd name="connsiteX4" fmla="*/ 900 w 937527"/>
                <a:gd name="connsiteY4" fmla="*/ 881757 h 883346"/>
                <a:gd name="connsiteX5" fmla="*/ 210450 w 937527"/>
                <a:gd name="connsiteY5" fmla="*/ 191195 h 883346"/>
                <a:gd name="connsiteX6" fmla="*/ 904271 w 937527"/>
                <a:gd name="connsiteY6" fmla="*/ 38457 h 88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37527" h="883346">
                  <a:moveTo>
                    <a:pt x="937527" y="0"/>
                  </a:moveTo>
                  <a:lnTo>
                    <a:pt x="937527" y="34068"/>
                  </a:lnTo>
                  <a:cubicBezTo>
                    <a:pt x="937527" y="503111"/>
                    <a:pt x="557292" y="883346"/>
                    <a:pt x="88249" y="883346"/>
                  </a:cubicBezTo>
                  <a:lnTo>
                    <a:pt x="0" y="883346"/>
                  </a:lnTo>
                  <a:lnTo>
                    <a:pt x="900" y="881757"/>
                  </a:lnTo>
                  <a:cubicBezTo>
                    <a:pt x="135044" y="708720"/>
                    <a:pt x="208068" y="514252"/>
                    <a:pt x="210450" y="191195"/>
                  </a:cubicBezTo>
                  <a:cubicBezTo>
                    <a:pt x="472983" y="187723"/>
                    <a:pt x="766205" y="157813"/>
                    <a:pt x="904271" y="38457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  <a:effectLst>
              <a:outerShdw blurRad="279400" dist="139700" dir="13500000" algn="br" rotWithShape="0">
                <a:schemeClr val="accent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881C1C8-A92C-8B9F-2108-2C4A68FA424C}"/>
                </a:ext>
              </a:extLst>
            </p:cNvPr>
            <p:cNvSpPr txBox="1"/>
            <p:nvPr/>
          </p:nvSpPr>
          <p:spPr>
            <a:xfrm>
              <a:off x="6965329" y="3923672"/>
              <a:ext cx="22310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0FCFE08-4DEE-859B-A77F-B6936607B878}"/>
                </a:ext>
              </a:extLst>
            </p:cNvPr>
            <p:cNvSpPr txBox="1"/>
            <p:nvPr/>
          </p:nvSpPr>
          <p:spPr>
            <a:xfrm>
              <a:off x="6965329" y="4298444"/>
              <a:ext cx="3924000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 kern="1400" spc="10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A42B94E5-5F8E-8DB5-190D-2C8874E82FA8}"/>
                </a:ext>
              </a:extLst>
            </p:cNvPr>
            <p:cNvSpPr/>
            <p:nvPr/>
          </p:nvSpPr>
          <p:spPr>
            <a:xfrm>
              <a:off x="6725915" y="4065196"/>
              <a:ext cx="117061" cy="117061"/>
            </a:xfrm>
            <a:prstGeom prst="ellipse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1"/>
                </a:gs>
              </a:gsLst>
              <a:lin ang="2700000" scaled="0"/>
            </a:gradFill>
            <a:ln w="127000">
              <a:solidFill>
                <a:schemeClr val="accent2"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D258C77-06F5-56CD-63C0-FE4B689B4BBE}"/>
              </a:ext>
            </a:extLst>
          </p:cNvPr>
          <p:cNvGrpSpPr/>
          <p:nvPr/>
        </p:nvGrpSpPr>
        <p:grpSpPr>
          <a:xfrm flipH="1">
            <a:off x="8827081" y="5934075"/>
            <a:ext cx="2705735" cy="509270"/>
            <a:chOff x="1564" y="1324"/>
            <a:chExt cx="4890" cy="920"/>
          </a:xfrm>
          <a:gradFill>
            <a:gsLst>
              <a:gs pos="10000">
                <a:schemeClr val="accent1"/>
              </a:gs>
              <a:gs pos="52000">
                <a:schemeClr val="accent2">
                  <a:alpha val="0"/>
                </a:schemeClr>
              </a:gs>
            </a:gsLst>
            <a:lin ang="2460000" scaled="0"/>
          </a:gradFill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30B594A2-E118-D1FA-4C2C-F325F6C6CBB8}"/>
                </a:ext>
              </a:extLst>
            </p:cNvPr>
            <p:cNvGrpSpPr/>
            <p:nvPr/>
          </p:nvGrpSpPr>
          <p:grpSpPr>
            <a:xfrm>
              <a:off x="1564" y="1864"/>
              <a:ext cx="4890" cy="111"/>
              <a:chOff x="1716" y="10269"/>
              <a:chExt cx="6629" cy="150"/>
            </a:xfrm>
            <a:grpFill/>
          </p:grpSpPr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4A55B2C-53D3-00D6-A03C-79A86C03D9CD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347171A7-33BD-8C81-7088-64696D1B06BF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BE0F6F41-75D9-C67F-CFDC-735336100D8C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609832AB-0006-B561-6FA6-9B13B779C647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00566272-4FC1-C626-FF91-6157FFF21EF5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F1EBC84F-5171-995D-91D7-EE136B9348F3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8D48E1F0-E138-1695-BFB2-43AD13AA5ECB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B048D402-3091-E2D4-CDA0-F957B5AEA61F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DD380A14-D372-34D7-69D9-323F210FEBE8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3BC182D5-E717-937F-A7F8-6A04DF46C510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791879F6-9460-0803-C236-B9977744C3A9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28CEDB4B-91B9-2154-5730-32F688323306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E7CBDB7E-8E86-8849-22B2-A39C1201DD36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3C48CEC4-0BCC-CD07-72BC-E11CA1BDA76B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57D91D3F-5FC6-8F7A-835E-2EE7E86E67B2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080B832B-BCC8-7BBB-A466-CD2EA6AAFE12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6E8327CB-ED91-C322-8A02-8B018FB04E5F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AB80382B-F175-2DE5-C830-17EE6618F4B2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499B7749-5C3C-8313-6392-F7E31762C831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2AE60398-5ED3-3D58-C959-7973484111BD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2FF033EB-16F8-019A-A542-E9DBE5B575E2}"/>
                </a:ext>
              </a:extLst>
            </p:cNvPr>
            <p:cNvGrpSpPr/>
            <p:nvPr/>
          </p:nvGrpSpPr>
          <p:grpSpPr>
            <a:xfrm>
              <a:off x="1564" y="1594"/>
              <a:ext cx="4890" cy="111"/>
              <a:chOff x="1716" y="10269"/>
              <a:chExt cx="6629" cy="150"/>
            </a:xfrm>
            <a:grpFill/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DF58CAC0-BDD3-C715-B9CA-2E0A3E1F7AA1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188046A5-70D0-FC07-E822-F4DBF7369AFC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E4A64EF7-BDC7-ED0A-320D-8E8069E7EEFB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F5056317-B8D6-F718-4851-DA427555E296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586E6AB6-0FE4-D85F-614C-E1FABB47665C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1688BB0E-D455-8FBE-EEB6-F3D523B0DFFA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6D3993C7-7421-83D3-701B-C02BD216EAF4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EBC40509-BD3F-873D-94ED-B52C05D7FC4B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A63ADAF1-6945-12F6-08C3-29CB9E3D4C8A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B5562284-324F-53A4-7228-5156A79E2680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4E562B29-B792-3BF1-2FBA-DAB1575708AF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90A5D06B-E399-B00D-84A9-FDBDA5A4FEE4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EDCA9520-36D7-624D-915D-5CED770A27AF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95ED1DCE-6206-323E-82E9-B229A8C2FAD5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BF9D7B56-01D6-CA8B-194D-FCB0A5D34F0D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31A04BCA-F3A6-0A43-72B9-59325012F443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58F53B2B-116B-F7D0-66A0-6FD4193AA763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DC50EE6F-62D8-A364-4437-DCFEF5EF1D4C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A21C5C41-FB70-01F0-521C-6E8E758F4DEB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F58FCD05-6415-840A-1CFB-801532F9D3A8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8887F89A-B0BA-FD10-25F0-0DDC8A7D90FD}"/>
                </a:ext>
              </a:extLst>
            </p:cNvPr>
            <p:cNvGrpSpPr/>
            <p:nvPr/>
          </p:nvGrpSpPr>
          <p:grpSpPr>
            <a:xfrm>
              <a:off x="1564" y="1324"/>
              <a:ext cx="4890" cy="111"/>
              <a:chOff x="1716" y="10269"/>
              <a:chExt cx="6629" cy="150"/>
            </a:xfrm>
            <a:grpFill/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9CAF5822-3EAA-1723-FF44-87DB60F3E615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C154D6AA-A14E-229D-EBF8-F39AB408EFC0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7304DCD6-59CD-C18D-9944-416CB1D99B68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9A81E56B-FE9C-3096-A162-BC81DB2B5DBE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331C41D7-6A26-9B69-DE65-6416A354BA5B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63233528-889F-931F-9393-BF826B9C9D2D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5E485666-9810-A7D0-5520-0BC3F33269E3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71E91E3D-6807-2FF7-C641-4B86531FB8EC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EBB0BF7A-E687-12BF-935B-DBD0796BCF3E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2E930FFB-2F47-84B3-9259-B5EBBF9C7AF6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DF9195E7-263B-4CF0-9F19-B9622A7E277D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CFE7E177-51D4-F073-FFE8-095C0FE040A2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5D8F23B9-44A2-E194-BA16-C5C190FD2CD4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E1A8F784-5703-D8B2-2D33-8537CD4E62C5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8CF6BF45-8B62-593E-1A01-B12A0BC01791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81A62040-FDCF-361E-7E9B-3584B0C44F6E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9410FAA1-5978-3C6F-69C2-3302E189C1A8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7F6F3E89-69A4-A59C-839E-2A90DB86E0AB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93E46B5A-2A82-F898-9E98-4F66BC8A4107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902FE7E4-1093-0967-5052-B08BF67E6453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D543986A-CC1B-C7BD-F394-FE0FF19C6608}"/>
                </a:ext>
              </a:extLst>
            </p:cNvPr>
            <p:cNvGrpSpPr/>
            <p:nvPr/>
          </p:nvGrpSpPr>
          <p:grpSpPr>
            <a:xfrm>
              <a:off x="1564" y="2134"/>
              <a:ext cx="4890" cy="111"/>
              <a:chOff x="1716" y="10269"/>
              <a:chExt cx="6629" cy="150"/>
            </a:xfrm>
            <a:grpFill/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9418BD5C-4281-6EA4-BFE6-9114B2F1FB72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FD667B75-3535-C66C-4C70-EC75E7DAFA5E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4FCC4673-4B44-4213-806E-4BAB7A3216F2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E69FD7D4-A033-BABB-A2E3-CDE7628FAD56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E78ECF36-16DE-E76E-54BB-F7DB16E967FE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362E8ABE-51B0-A018-D0B7-58F2B64979D5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BEF35767-05FF-5070-E2F4-4E7592B3A3DB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944C7A35-E378-BDF7-F7A9-55B53A8C7389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19966BF7-5D46-A9DE-145E-91943E767CB0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59639C13-4199-422B-06FC-3A20BFA9675D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A3832E45-FFAF-A0B3-6BD0-973358710C83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E3939959-B302-F1F0-DBF0-371EE01AAB2F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4086F5BF-FFDB-2C63-A31F-38A460BD56B3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51EED5FD-C790-0E6D-B5ED-D22197175026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32EBFED0-D2B6-A55E-B482-BA286EF369E6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4562C64D-7AEE-BF2A-954B-603415CAC7C3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47BD7E03-8944-0E2E-53FD-4355EBBF9C0A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7BD6065C-8A08-BA55-A65A-0AAB0D6030DA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BF9DD6A9-B646-77BD-7541-C8E577D2E7D0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A18AA7EF-B235-4998-AB46-1F8FD61DCE93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67588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4ACF28-87B5-A907-5504-01B97FEE1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岗位能力和业绩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262CBEC-B3D2-4E03-1C97-EFA70BEFA79A}"/>
              </a:ext>
            </a:extLst>
          </p:cNvPr>
          <p:cNvGrpSpPr/>
          <p:nvPr/>
        </p:nvGrpSpPr>
        <p:grpSpPr>
          <a:xfrm>
            <a:off x="654942" y="1754797"/>
            <a:ext cx="3232607" cy="1408088"/>
            <a:chOff x="654942" y="1602397"/>
            <a:chExt cx="3232607" cy="140808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9B68921-ABBB-777F-6CCD-16859C336506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654942" y="2051633"/>
              <a:ext cx="3232607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0S" panose="00020600040101010101" charset="-122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BE8ECA8-AD2D-902E-85E0-CEA10796F8B5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654943" y="1602397"/>
              <a:ext cx="165301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>
                  <a:ln w="3175">
                    <a:noFill/>
                  </a:ln>
                  <a:solidFill>
                    <a:schemeClr val="bg1"/>
                  </a:solidFill>
                  <a:latin typeface="Montserrat Black" panose="00000A00000000000000" pitchFamily="2" charset="0"/>
                  <a:ea typeface="+mj-ea"/>
                </a:defRPr>
              </a:lvl1pPr>
              <a:lvl2pPr defTabSz="914400"/>
              <a:lvl3pPr defTabSz="914400"/>
              <a:lvl4pPr defTabSz="914400"/>
              <a:lvl5pPr defTabSz="914400"/>
              <a:lvl6pPr defTabSz="914400"/>
              <a:lvl7pPr defTabSz="914400"/>
              <a:lvl8pPr defTabSz="914400"/>
              <a:lvl9pPr defTabSz="914400"/>
            </a:lstStyle>
            <a:p>
              <a:r>
                <a:rPr lang="en-US" altLang="zh-CN" sz="2000" b="1" dirty="0">
                  <a:solidFill>
                    <a:schemeClr val="accent1"/>
                  </a:solidFill>
                  <a:latin typeface="+mj-ea"/>
                  <a:cs typeface="+mn-ea"/>
                  <a:sym typeface="+mn-lt"/>
                </a:rPr>
                <a:t>01. 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D76E6B9-8474-D0DF-7D59-9E95F34A89E9}"/>
              </a:ext>
            </a:extLst>
          </p:cNvPr>
          <p:cNvGrpSpPr/>
          <p:nvPr/>
        </p:nvGrpSpPr>
        <p:grpSpPr>
          <a:xfrm>
            <a:off x="4522397" y="1754797"/>
            <a:ext cx="3232606" cy="1408088"/>
            <a:chOff x="4522397" y="1602397"/>
            <a:chExt cx="3232606" cy="1408088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067047A-0FB4-7715-7754-97D57F616C74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4522397" y="2051633"/>
              <a:ext cx="3232606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0S" panose="00020600040101010101" charset="-122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15A6768-63CA-C632-941B-C4C61CFB925E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4522397" y="1602397"/>
              <a:ext cx="165301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>
                  <a:ln w="3175">
                    <a:noFill/>
                  </a:ln>
                  <a:solidFill>
                    <a:schemeClr val="bg1"/>
                  </a:solidFill>
                  <a:latin typeface="Montserrat Black" panose="00000A00000000000000" pitchFamily="2" charset="0"/>
                  <a:ea typeface="+mj-ea"/>
                </a:defRPr>
              </a:lvl1pPr>
              <a:lvl2pPr defTabSz="914400"/>
              <a:lvl3pPr defTabSz="914400"/>
              <a:lvl4pPr defTabSz="914400"/>
              <a:lvl5pPr defTabSz="914400"/>
              <a:lvl6pPr defTabSz="914400"/>
              <a:lvl7pPr defTabSz="914400"/>
              <a:lvl8pPr defTabSz="914400"/>
              <a:lvl9pPr defTabSz="914400"/>
            </a:lstStyle>
            <a:p>
              <a:r>
                <a:rPr lang="en-US" altLang="zh-CN" sz="2000" b="1" dirty="0">
                  <a:solidFill>
                    <a:schemeClr val="accent1"/>
                  </a:solidFill>
                  <a:latin typeface="+mj-ea"/>
                  <a:cs typeface="+mn-ea"/>
                  <a:sym typeface="+mn-lt"/>
                </a:rPr>
                <a:t>02. 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chemeClr val="accent1"/>
                </a:solidFill>
                <a:latin typeface="+mj-ea"/>
                <a:cs typeface="+mn-ea"/>
                <a:sym typeface="+mn-lt"/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EE033C5-9BA8-C85B-1D73-BAE52F8E59C1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654942" y="3462308"/>
            <a:ext cx="31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F26CA0CD-DF15-6E3E-3EAD-C0D8F818ED88}"/>
              </a:ext>
            </a:extLst>
          </p:cNvPr>
          <p:cNvGrpSpPr/>
          <p:nvPr/>
        </p:nvGrpSpPr>
        <p:grpSpPr>
          <a:xfrm>
            <a:off x="8389851" y="1754797"/>
            <a:ext cx="3232606" cy="1408088"/>
            <a:chOff x="8389851" y="1602397"/>
            <a:chExt cx="3232606" cy="140808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8CDCA70-0EEC-D566-B5C6-6A54EE9354B2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8389851" y="2051633"/>
              <a:ext cx="3232606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0S" panose="00020600040101010101" charset="-122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C09E60B-3316-6F11-3673-4D8C9FCB9335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8389851" y="1602397"/>
              <a:ext cx="165301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>
                  <a:ln w="3175">
                    <a:noFill/>
                  </a:ln>
                  <a:solidFill>
                    <a:schemeClr val="bg1"/>
                  </a:solidFill>
                  <a:latin typeface="Montserrat Black" panose="00000A00000000000000" pitchFamily="2" charset="0"/>
                  <a:ea typeface="+mj-ea"/>
                </a:defRPr>
              </a:lvl1pPr>
              <a:lvl2pPr defTabSz="914400"/>
              <a:lvl3pPr defTabSz="914400"/>
              <a:lvl4pPr defTabSz="914400"/>
              <a:lvl5pPr defTabSz="914400"/>
              <a:lvl6pPr defTabSz="914400"/>
              <a:lvl7pPr defTabSz="914400"/>
              <a:lvl8pPr defTabSz="914400"/>
              <a:lvl9pPr defTabSz="914400"/>
            </a:lstStyle>
            <a:p>
              <a:r>
                <a:rPr lang="en-US" altLang="zh-CN" sz="2000" b="1" dirty="0">
                  <a:solidFill>
                    <a:schemeClr val="accent1"/>
                  </a:solidFill>
                  <a:latin typeface="+mj-ea"/>
                  <a:cs typeface="+mn-ea"/>
                  <a:sym typeface="+mn-lt"/>
                </a:rPr>
                <a:t>03. 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chemeClr val="accent1"/>
                </a:solidFill>
                <a:latin typeface="+mj-ea"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88C1C00-1B6F-319B-ED42-48716357DD8A}"/>
              </a:ext>
            </a:extLst>
          </p:cNvPr>
          <p:cNvGrpSpPr/>
          <p:nvPr/>
        </p:nvGrpSpPr>
        <p:grpSpPr>
          <a:xfrm>
            <a:off x="654942" y="3761731"/>
            <a:ext cx="3232607" cy="1408088"/>
            <a:chOff x="654942" y="3609331"/>
            <a:chExt cx="3232607" cy="140808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8EA0620-EB96-9446-3B02-F70754BD6276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654942" y="4058567"/>
              <a:ext cx="3232607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0S" panose="00020600040101010101" charset="-122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A060E5E-BCCE-1D6A-7E92-F0DD09C39041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54943" y="3609331"/>
              <a:ext cx="165301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>
                  <a:ln w="3175">
                    <a:noFill/>
                  </a:ln>
                  <a:solidFill>
                    <a:schemeClr val="bg1"/>
                  </a:solidFill>
                  <a:latin typeface="Montserrat Black" panose="00000A00000000000000" pitchFamily="2" charset="0"/>
                  <a:ea typeface="+mj-ea"/>
                </a:defRPr>
              </a:lvl1pPr>
              <a:lvl2pPr defTabSz="914400"/>
              <a:lvl3pPr defTabSz="914400"/>
              <a:lvl4pPr defTabSz="914400"/>
              <a:lvl5pPr defTabSz="914400"/>
              <a:lvl6pPr defTabSz="914400"/>
              <a:lvl7pPr defTabSz="914400"/>
              <a:lvl8pPr defTabSz="914400"/>
              <a:lvl9pPr defTabSz="914400"/>
            </a:lstStyle>
            <a:p>
              <a:r>
                <a:rPr lang="en-US" altLang="zh-CN" sz="2000" b="1" dirty="0">
                  <a:solidFill>
                    <a:schemeClr val="accent1"/>
                  </a:solidFill>
                  <a:latin typeface="+mj-ea"/>
                  <a:cs typeface="+mn-ea"/>
                  <a:sym typeface="+mn-lt"/>
                </a:rPr>
                <a:t>01. 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E88A09D-5D16-9764-6152-9DB84C103441}"/>
              </a:ext>
            </a:extLst>
          </p:cNvPr>
          <p:cNvGrpSpPr/>
          <p:nvPr/>
        </p:nvGrpSpPr>
        <p:grpSpPr>
          <a:xfrm>
            <a:off x="4522397" y="3761731"/>
            <a:ext cx="3232606" cy="1408088"/>
            <a:chOff x="4522397" y="3609331"/>
            <a:chExt cx="3232606" cy="140808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E726CFA-45F6-D85D-B4F6-D3755294AEF7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522397" y="4058567"/>
              <a:ext cx="3232606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0S" panose="00020600040101010101" charset="-122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2A24ECD-311E-399E-13B7-07FD0E5FF4A9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4522397" y="3609331"/>
              <a:ext cx="165301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>
                  <a:ln w="3175">
                    <a:noFill/>
                  </a:ln>
                  <a:solidFill>
                    <a:schemeClr val="bg1"/>
                  </a:solidFill>
                  <a:latin typeface="Montserrat Black" panose="00000A00000000000000" pitchFamily="2" charset="0"/>
                  <a:ea typeface="+mj-ea"/>
                </a:defRPr>
              </a:lvl1pPr>
              <a:lvl2pPr defTabSz="914400"/>
              <a:lvl3pPr defTabSz="914400"/>
              <a:lvl4pPr defTabSz="914400"/>
              <a:lvl5pPr defTabSz="914400"/>
              <a:lvl6pPr defTabSz="914400"/>
              <a:lvl7pPr defTabSz="914400"/>
              <a:lvl8pPr defTabSz="914400"/>
              <a:lvl9pPr defTabSz="914400"/>
            </a:lstStyle>
            <a:p>
              <a:r>
                <a:rPr lang="en-US" altLang="zh-CN" sz="2000" b="1" dirty="0">
                  <a:solidFill>
                    <a:schemeClr val="accent1"/>
                  </a:solidFill>
                  <a:latin typeface="+mj-ea"/>
                  <a:cs typeface="+mn-ea"/>
                  <a:sym typeface="+mn-lt"/>
                </a:rPr>
                <a:t>02. 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chemeClr val="accent1"/>
                </a:solidFill>
                <a:latin typeface="+mj-ea"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9935901-C7F7-2B14-7E03-0609CB946693}"/>
              </a:ext>
            </a:extLst>
          </p:cNvPr>
          <p:cNvGrpSpPr/>
          <p:nvPr/>
        </p:nvGrpSpPr>
        <p:grpSpPr>
          <a:xfrm>
            <a:off x="8389851" y="3761731"/>
            <a:ext cx="3232606" cy="1408088"/>
            <a:chOff x="8389851" y="3609331"/>
            <a:chExt cx="3232606" cy="140808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10BBF5E-B256-4F28-B7EC-30FD83B0EAB5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8389851" y="4058567"/>
              <a:ext cx="3232606" cy="958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汉仪旗黑-50S" panose="00020600040101010101" charset="-122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在这里输入你的正文，阐述与关键词标题相关的具体内容，若字数太多酌情先删减文案，再缩小字号。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C3D0A7D-18F1-0DBA-7F7F-663903CE4244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8389851" y="3609331"/>
              <a:ext cx="165301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8000">
                  <a:ln w="3175">
                    <a:noFill/>
                  </a:ln>
                  <a:solidFill>
                    <a:schemeClr val="bg1"/>
                  </a:solidFill>
                  <a:latin typeface="Montserrat Black" panose="00000A00000000000000" pitchFamily="2" charset="0"/>
                  <a:ea typeface="+mj-ea"/>
                </a:defRPr>
              </a:lvl1pPr>
              <a:lvl2pPr defTabSz="914400"/>
              <a:lvl3pPr defTabSz="914400"/>
              <a:lvl4pPr defTabSz="914400"/>
              <a:lvl5pPr defTabSz="914400"/>
              <a:lvl6pPr defTabSz="914400"/>
              <a:lvl7pPr defTabSz="914400"/>
              <a:lvl8pPr defTabSz="914400"/>
              <a:lvl9pPr defTabSz="914400"/>
            </a:lstStyle>
            <a:p>
              <a:r>
                <a:rPr lang="en-US" altLang="zh-CN" sz="2000" b="1" dirty="0">
                  <a:solidFill>
                    <a:schemeClr val="accent1"/>
                  </a:solidFill>
                  <a:latin typeface="+mj-ea"/>
                  <a:cs typeface="+mn-ea"/>
                  <a:sym typeface="+mn-lt"/>
                </a:rPr>
                <a:t>03. 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chemeClr val="accent1"/>
                </a:solidFill>
                <a:latin typeface="+mj-ea"/>
                <a:cs typeface="+mn-ea"/>
                <a:sym typeface="+mn-lt"/>
              </a:endParaRPr>
            </a:p>
          </p:txBody>
        </p:sp>
      </p:grp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FD81A30A-6608-540C-151B-A2446CFDB586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4603375" y="3462308"/>
            <a:ext cx="313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BE980CF7-D33A-2519-54AC-F10012F2B775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8456557" y="3462308"/>
            <a:ext cx="3096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F167004C-94FB-D533-3DAA-35897CA0FE1B}"/>
              </a:ext>
            </a:extLst>
          </p:cNvPr>
          <p:cNvGrpSpPr/>
          <p:nvPr/>
        </p:nvGrpSpPr>
        <p:grpSpPr>
          <a:xfrm flipH="1">
            <a:off x="8827081" y="5934075"/>
            <a:ext cx="2705735" cy="509270"/>
            <a:chOff x="1564" y="1324"/>
            <a:chExt cx="4890" cy="920"/>
          </a:xfrm>
          <a:gradFill>
            <a:gsLst>
              <a:gs pos="10000">
                <a:schemeClr val="accent1"/>
              </a:gs>
              <a:gs pos="52000">
                <a:schemeClr val="accent2">
                  <a:alpha val="0"/>
                </a:schemeClr>
              </a:gs>
            </a:gsLst>
            <a:lin ang="2460000" scaled="0"/>
          </a:gradFill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A473CC4A-726C-0292-66CA-020EB70502EA}"/>
                </a:ext>
              </a:extLst>
            </p:cNvPr>
            <p:cNvGrpSpPr/>
            <p:nvPr/>
          </p:nvGrpSpPr>
          <p:grpSpPr>
            <a:xfrm>
              <a:off x="1564" y="1864"/>
              <a:ext cx="4890" cy="111"/>
              <a:chOff x="1716" y="10269"/>
              <a:chExt cx="6629" cy="150"/>
            </a:xfrm>
            <a:grpFill/>
          </p:grpSpPr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27D99483-5CFA-74AE-AFA8-0D5A768CC50B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E0C378CF-E32E-66F5-185D-C516808CCA58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ABD5ECA6-071D-0C17-2307-D89E109D3F4C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B95FFF40-A015-7440-FF94-B67A7E380908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736788F4-783A-6433-D46A-D99D23D66D82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C78A5A56-47EF-3891-3DCA-904D429C7AF1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6ADB1808-F54D-08BE-EA2E-B0EC85E28258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FD9DFF8C-72AB-5545-DCEF-BDA9EDA361FA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3C18E05C-380D-2002-9842-AB0048DA1195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05D7B11F-A4EA-FF4D-4468-4B5528438A62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959634E5-4273-DDC6-A99B-0F2553491751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30BCC54C-C7AD-4376-C442-ADD4D755978D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E8368997-FE3B-6732-5D4D-864AFC55CC33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8D5602AB-DB54-E44C-CD16-FAF8D79EB54B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FBEAD1A9-3093-0EF8-0103-A8AF1E623DED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BFD2665C-8BDD-D77E-E759-445DCC19BBB5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3330CE4E-37C2-037F-6B4C-E3B6C598375A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9CF51D6B-5A98-07AE-AA82-1715126A4234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F4483C8C-30E6-8E23-5DBB-4469717AA05C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68E8C123-68D4-81EB-8DBE-8F8300B4B3E0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E6E5137C-33D4-EA27-0263-B60A7CDA231E}"/>
                </a:ext>
              </a:extLst>
            </p:cNvPr>
            <p:cNvGrpSpPr/>
            <p:nvPr/>
          </p:nvGrpSpPr>
          <p:grpSpPr>
            <a:xfrm>
              <a:off x="1564" y="1594"/>
              <a:ext cx="4890" cy="111"/>
              <a:chOff x="1716" y="10269"/>
              <a:chExt cx="6629" cy="150"/>
            </a:xfrm>
            <a:grpFill/>
          </p:grpSpPr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F78B268D-97CA-1431-2B00-3F42A14F485F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A2A3EDD2-E505-DF41-60FA-57493776E9A3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06DC0BF6-4612-E692-B479-CF1D7629AC6A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4D8FE1C8-AED5-2350-B883-78979E793C52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EE5DB631-0BF8-F043-A54A-2A8DD701A637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B3DB1FE-E36D-84A4-D0C7-6925AAC0CD5D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1CFE5D18-BB20-8ED2-4C78-52F04B642F71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CFDDE732-FA71-3136-6FBA-B40B39B92AE6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5E8DD438-1BC1-3ED5-4926-6829FB430DCB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D1B4A07B-5A5A-723E-2A94-FF6B305CB670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8333CE94-F66F-BE3F-1BA7-0DA3BDA537E1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BA3EBAC6-060F-4D5E-E972-E4B4EDFB863F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059DE9A0-B5D1-1E71-5845-45B509857630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3787AD4D-61B5-07A2-DDEA-A951DA58CB3F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E513A1A7-BFC9-1F2F-237C-40178513039D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600ED541-A47E-FD24-DDE2-AD3C7921E7FE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5EC66741-F838-432E-FC91-60D8DEA1CDC6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1B47E62B-E64D-9CBE-2A80-2AC2705AEE08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9D2A3F49-3B32-B680-8C1A-D63A35AF5D11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C4510719-1772-03F2-6BFC-63613A045930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A0108641-D578-795F-B69E-7AAA47428D68}"/>
                </a:ext>
              </a:extLst>
            </p:cNvPr>
            <p:cNvGrpSpPr/>
            <p:nvPr/>
          </p:nvGrpSpPr>
          <p:grpSpPr>
            <a:xfrm>
              <a:off x="1564" y="1324"/>
              <a:ext cx="4890" cy="111"/>
              <a:chOff x="1716" y="10269"/>
              <a:chExt cx="6629" cy="150"/>
            </a:xfrm>
            <a:grpFill/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78F85AF4-ED5B-7360-5834-D83D1E423186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4D7F8999-2716-75B0-CC99-DED9F0FEF0F4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1106BF28-226C-32AA-01BF-9E06452178C1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1EF5E194-C3C3-3955-14FE-26DE182F4FFA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id="{A29FC7AF-94D5-6680-4512-FE922D021E1A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F145D316-8798-675E-EFB3-CB1424AB2211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FB6BF4AB-FF8C-5AE0-A5FC-0C38FF907467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000ADBC1-3326-3603-12BE-A7C9C8EA0411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80CE0BC5-F86B-B31D-E69A-70CE75094D29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5737CFA6-E6EF-0BD8-A6DF-763637C4A5B5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EC2A2B1F-E77E-D68F-BB6B-D97ED092AD6F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B7627819-C28B-E6AE-2798-D97EE1CBCA10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DA10396E-2B9D-5FC5-668E-A2C8BB67B62D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88E0A135-83DB-B34A-7BF3-C84343823F78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E78E60F7-5E86-426A-0B1A-9969596D665A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5820C59B-C092-A6DC-BC75-B83D76E950B8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id="{14E2A29E-3474-A501-D22C-D059A38124CB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BA6F8858-C85E-51E6-8E40-7917EED0CBDF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0BFD140B-BD5E-C4E7-1362-E88BDFEEF65F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C1CFD0BA-EF11-AD96-5A46-D868330BE02E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535029F5-C45D-E4BF-42A5-ABBD2FAA7108}"/>
                </a:ext>
              </a:extLst>
            </p:cNvPr>
            <p:cNvGrpSpPr/>
            <p:nvPr/>
          </p:nvGrpSpPr>
          <p:grpSpPr>
            <a:xfrm>
              <a:off x="1564" y="2134"/>
              <a:ext cx="4890" cy="111"/>
              <a:chOff x="1716" y="10269"/>
              <a:chExt cx="6629" cy="150"/>
            </a:xfrm>
            <a:grpFill/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D2BA1CFD-15D6-13BF-7595-035A79AF1EC7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C3360478-AA30-8D01-AEF6-C8B8D4AEEF48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2966F981-673C-A5B8-1DE4-76CC5458C7C6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49903E44-AAFC-5C9E-8C52-18E82E11CC88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1FECA89C-1C02-AA27-B231-34CBD3BBFF65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6AD1AA5E-2FD9-5F79-3323-7C62A06CEBB8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087FB1B6-8DA0-4F73-EFA3-3A71218129D8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440B9621-B7CA-8068-C59C-477BB674EAD0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1CC0C01B-823D-0718-0F22-641A3B4F91B9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2A92BF4D-346F-A8BC-7951-176B053BBD3D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D5FBE3D6-D9D3-9A3D-1551-B070BD345EF4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E7E2BE59-1DDC-BA42-882F-49FAB9E032F9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D09A54D0-7693-C0C6-F623-02121E55834D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87A09496-FF75-02AC-F8F5-B02A377A827F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6ECC4A99-8A89-A7C4-88D0-023F11A99722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8844604D-AABB-4965-B2B8-D2D94E0ADA37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84F45E58-11DC-4FA9-56E8-A8680E173F61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E737C8CC-E14B-876A-8451-C2C3AC65E6FC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A2E19DC5-5E9D-FC3B-5FD7-F2A995F48015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3ED52C0C-7504-6C01-3856-D29C4B44546C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324398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E77FD69D-5F78-1BDB-E124-953DD06754AF}"/>
              </a:ext>
            </a:extLst>
          </p:cNvPr>
          <p:cNvSpPr/>
          <p:nvPr/>
        </p:nvSpPr>
        <p:spPr>
          <a:xfrm rot="5400000" flipH="1" flipV="1">
            <a:off x="-185969" y="155808"/>
            <a:ext cx="1836070" cy="1524455"/>
          </a:xfrm>
          <a:custGeom>
            <a:avLst/>
            <a:gdLst>
              <a:gd name="connsiteX0" fmla="*/ 47211 w 6068488"/>
              <a:gd name="connsiteY0" fmla="*/ 0 h 5038549"/>
              <a:gd name="connsiteX1" fmla="*/ 6068488 w 6068488"/>
              <a:gd name="connsiteY1" fmla="*/ 0 h 5038549"/>
              <a:gd name="connsiteX2" fmla="*/ 6068488 w 6068488"/>
              <a:gd name="connsiteY2" fmla="*/ 4708395 h 5038549"/>
              <a:gd name="connsiteX3" fmla="*/ 5907699 w 6068488"/>
              <a:gd name="connsiteY3" fmla="*/ 4771792 h 5038549"/>
              <a:gd name="connsiteX4" fmla="*/ 4396154 w 6068488"/>
              <a:gd name="connsiteY4" fmla="*/ 5038549 h 5038549"/>
              <a:gd name="connsiteX5" fmla="*/ 0 w 6068488"/>
              <a:gd name="connsiteY5" fmla="*/ 642395 h 5038549"/>
              <a:gd name="connsiteX6" fmla="*/ 22697 w 6068488"/>
              <a:gd name="connsiteY6" fmla="*/ 192914 h 5038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68488" h="5038549">
                <a:moveTo>
                  <a:pt x="47211" y="0"/>
                </a:moveTo>
                <a:lnTo>
                  <a:pt x="6068488" y="0"/>
                </a:lnTo>
                <a:lnTo>
                  <a:pt x="6068488" y="4708395"/>
                </a:lnTo>
                <a:lnTo>
                  <a:pt x="5907699" y="4771792"/>
                </a:lnTo>
                <a:cubicBezTo>
                  <a:pt x="5436375" y="4944367"/>
                  <a:pt x="4927263" y="5038549"/>
                  <a:pt x="4396154" y="5038549"/>
                </a:cubicBezTo>
                <a:cubicBezTo>
                  <a:pt x="1968225" y="5038549"/>
                  <a:pt x="0" y="3070324"/>
                  <a:pt x="0" y="642395"/>
                </a:cubicBezTo>
                <a:cubicBezTo>
                  <a:pt x="0" y="490650"/>
                  <a:pt x="7689" y="340700"/>
                  <a:pt x="22697" y="192914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  <a:alpha val="30000"/>
                </a:schemeClr>
              </a:gs>
              <a:gs pos="30000">
                <a:schemeClr val="accent1">
                  <a:alpha val="50000"/>
                </a:schemeClr>
              </a:gs>
            </a:gsLst>
            <a:lin ang="93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 flipH="1">
            <a:off x="8956040" y="6104890"/>
            <a:ext cx="2525395" cy="158115"/>
            <a:chOff x="1681" y="9863"/>
            <a:chExt cx="4544" cy="248"/>
          </a:xfrm>
          <a:solidFill>
            <a:schemeClr val="bg1"/>
          </a:solidFill>
        </p:grpSpPr>
        <p:sp>
          <p:nvSpPr>
            <p:cNvPr id="16" name="L 形 15"/>
            <p:cNvSpPr/>
            <p:nvPr/>
          </p:nvSpPr>
          <p:spPr>
            <a:xfrm rot="2700000">
              <a:off x="1681" y="9863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L 形 16"/>
            <p:cNvSpPr/>
            <p:nvPr/>
          </p:nvSpPr>
          <p:spPr>
            <a:xfrm rot="2700000">
              <a:off x="2040" y="9864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L 形 17"/>
            <p:cNvSpPr/>
            <p:nvPr/>
          </p:nvSpPr>
          <p:spPr>
            <a:xfrm rot="2700000">
              <a:off x="2399" y="9865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L 形 18"/>
            <p:cNvSpPr/>
            <p:nvPr/>
          </p:nvSpPr>
          <p:spPr>
            <a:xfrm rot="2700000">
              <a:off x="2758" y="9866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L 形 19"/>
            <p:cNvSpPr/>
            <p:nvPr/>
          </p:nvSpPr>
          <p:spPr>
            <a:xfrm rot="2700000">
              <a:off x="3117" y="9867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L 形 20"/>
            <p:cNvSpPr/>
            <p:nvPr/>
          </p:nvSpPr>
          <p:spPr>
            <a:xfrm rot="2700000">
              <a:off x="3476" y="9868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L 形 21"/>
            <p:cNvSpPr/>
            <p:nvPr/>
          </p:nvSpPr>
          <p:spPr>
            <a:xfrm rot="2700000">
              <a:off x="3835" y="9869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L 形 22"/>
            <p:cNvSpPr/>
            <p:nvPr/>
          </p:nvSpPr>
          <p:spPr>
            <a:xfrm rot="2700000">
              <a:off x="4194" y="9870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L 形 23"/>
            <p:cNvSpPr/>
            <p:nvPr/>
          </p:nvSpPr>
          <p:spPr>
            <a:xfrm rot="2700000">
              <a:off x="4553" y="9871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L 形 24"/>
            <p:cNvSpPr/>
            <p:nvPr/>
          </p:nvSpPr>
          <p:spPr>
            <a:xfrm rot="2700000">
              <a:off x="4912" y="9872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L 形 25"/>
            <p:cNvSpPr/>
            <p:nvPr/>
          </p:nvSpPr>
          <p:spPr>
            <a:xfrm rot="2700000">
              <a:off x="5271" y="9873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L 形 26"/>
            <p:cNvSpPr/>
            <p:nvPr/>
          </p:nvSpPr>
          <p:spPr>
            <a:xfrm rot="2700000">
              <a:off x="5630" y="9874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L 形 27"/>
            <p:cNvSpPr/>
            <p:nvPr/>
          </p:nvSpPr>
          <p:spPr>
            <a:xfrm rot="2700000">
              <a:off x="5989" y="9875"/>
              <a:ext cx="236" cy="236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09AD993-4982-7556-F899-AEEEF9B93DA4}"/>
              </a:ext>
            </a:extLst>
          </p:cNvPr>
          <p:cNvSpPr/>
          <p:nvPr/>
        </p:nvSpPr>
        <p:spPr>
          <a:xfrm rot="5400000">
            <a:off x="7819298" y="2506119"/>
            <a:ext cx="4798878" cy="3981450"/>
          </a:xfrm>
          <a:custGeom>
            <a:avLst/>
            <a:gdLst>
              <a:gd name="connsiteX0" fmla="*/ 11345 w 6143045"/>
              <a:gd name="connsiteY0" fmla="*/ 0 h 5096654"/>
              <a:gd name="connsiteX1" fmla="*/ 6143045 w 6143045"/>
              <a:gd name="connsiteY1" fmla="*/ 0 h 5096654"/>
              <a:gd name="connsiteX2" fmla="*/ 6143045 w 6143045"/>
              <a:gd name="connsiteY2" fmla="*/ 4929080 h 5096654"/>
              <a:gd name="connsiteX3" fmla="*/ 5942766 w 6143045"/>
              <a:gd name="connsiteY3" fmla="*/ 4978611 h 5096654"/>
              <a:gd name="connsiteX4" fmla="*/ 4871989 w 6143045"/>
              <a:gd name="connsiteY4" fmla="*/ 5096654 h 5096654"/>
              <a:gd name="connsiteX5" fmla="*/ 0 w 6143045"/>
              <a:gd name="connsiteY5" fmla="*/ 224665 h 5096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43045" h="5096654">
                <a:moveTo>
                  <a:pt x="11345" y="0"/>
                </a:moveTo>
                <a:lnTo>
                  <a:pt x="6143045" y="0"/>
                </a:lnTo>
                <a:lnTo>
                  <a:pt x="6143045" y="4929080"/>
                </a:lnTo>
                <a:lnTo>
                  <a:pt x="5942766" y="4978611"/>
                </a:lnTo>
                <a:cubicBezTo>
                  <a:pt x="5598211" y="5055882"/>
                  <a:pt x="5239861" y="5096654"/>
                  <a:pt x="4871989" y="5096654"/>
                </a:cubicBezTo>
                <a:cubicBezTo>
                  <a:pt x="2181264" y="5096654"/>
                  <a:pt x="0" y="2915391"/>
                  <a:pt x="0" y="22466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 sz="2000" b="1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41C4962-05F2-E806-4D27-B3A90D9F5974}"/>
              </a:ext>
            </a:extLst>
          </p:cNvPr>
          <p:cNvGrpSpPr/>
          <p:nvPr/>
        </p:nvGrpSpPr>
        <p:grpSpPr>
          <a:xfrm flipH="1">
            <a:off x="8827081" y="838200"/>
            <a:ext cx="2705735" cy="509270"/>
            <a:chOff x="1564" y="1324"/>
            <a:chExt cx="4890" cy="920"/>
          </a:xfrm>
          <a:gradFill>
            <a:gsLst>
              <a:gs pos="10000">
                <a:schemeClr val="accent1"/>
              </a:gs>
              <a:gs pos="52000">
                <a:schemeClr val="accent2">
                  <a:alpha val="0"/>
                </a:schemeClr>
              </a:gs>
            </a:gsLst>
            <a:lin ang="2460000" scaled="0"/>
          </a:gradFill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136CD2B-D0C4-70DA-20F1-3CC4355E6036}"/>
                </a:ext>
              </a:extLst>
            </p:cNvPr>
            <p:cNvGrpSpPr/>
            <p:nvPr/>
          </p:nvGrpSpPr>
          <p:grpSpPr>
            <a:xfrm>
              <a:off x="1564" y="1864"/>
              <a:ext cx="4890" cy="111"/>
              <a:chOff x="1716" y="10269"/>
              <a:chExt cx="6629" cy="150"/>
            </a:xfrm>
            <a:grpFill/>
          </p:grpSpPr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00F68FC1-EB98-DC65-2615-3536C97CF5A1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9C9E9C7F-6000-9103-FC11-0AE0D0949931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5BDEAF8C-D3A2-0EBF-D918-25A823E774C8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BEA32F7A-7680-0828-D179-6502B28048D8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5847665D-F7DE-D55B-0CA5-8D9B10CF2BD1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3AE1FB70-E1EF-4010-8A34-252E98A2ADFC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0679A3D8-1137-FE67-69AA-F1ABFD330E7A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id="{22A2C9B0-DCC5-270F-0F1E-E5E33F6329D7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id="{AE7C9F7D-FA1F-5D11-FB31-65CD1DBCFA73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D7274F74-6045-3E9E-29AE-9585D0E362BC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707D2C79-E019-B7AD-99E0-0C89F8C24474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C1D32CF2-C3C3-8F92-78E9-F8D32BD6BC07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id="{1CCD4311-7645-BA12-6E2A-5F1E609C5A55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id="{0D8EACA8-8E93-F38C-3571-8B142475948D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630D2B7F-5D0B-8ED0-319B-87D0B0BC68A3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88FFA741-838F-8836-4CC5-9F28F0EEA7E1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580C384D-C846-ECAB-8080-ED7D849CD994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F66A6100-1E1F-CBF0-F4FA-7BD2116C0F79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B4172A92-068F-550C-AA97-96480FBA146B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C005A68C-F8CF-E114-E508-FBFFC22E22B4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FFF8E90-19EF-5556-2C5D-C5E170AE32E3}"/>
                </a:ext>
              </a:extLst>
            </p:cNvPr>
            <p:cNvGrpSpPr/>
            <p:nvPr/>
          </p:nvGrpSpPr>
          <p:grpSpPr>
            <a:xfrm>
              <a:off x="1564" y="1594"/>
              <a:ext cx="4890" cy="111"/>
              <a:chOff x="1716" y="10269"/>
              <a:chExt cx="6629" cy="150"/>
            </a:xfrm>
            <a:grpFill/>
          </p:grpSpPr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863A2EF8-8695-CDAC-333F-410B5336BC83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408C38D6-016A-2AAF-671D-340C7A651D5D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6C9A82D7-28F5-F076-200E-9D7DED686652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id="{1BE688B9-F8A7-0FA3-0D34-8BB4BAC527D4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id="{EC1DBDC3-8CC7-6139-833E-5893DEBC6F0C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62C4385A-3880-9545-7D19-BE1AFFE634DF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FFA85BFB-A7CD-C569-5474-45D156CBF53E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1B6AF629-3AC9-2185-AB1B-F09278A77F1A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159BCC3C-9432-F8F9-6556-10A5D1CDBA86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3EE1A2ED-A091-B9B8-93FD-3515CFCC6ADD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D351C4DA-84FA-A8B0-9634-0F84B18815DB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id="{22F5244F-0266-046B-24E2-2A4473787227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FD2728FD-4333-CB94-F738-B8C614E3C071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95EE46C1-C05E-D3B7-ADE7-E4291ED86F18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208ABF6D-360E-7926-FB55-153BA72C3FAE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4D2C6D47-BAA8-2FAA-098F-F7241AF62576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BDFDF418-42AA-4E9D-DF90-263DEC14CDF4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94121001-5133-545D-F153-FCA3129B6E40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B807B668-7835-59E5-4933-F07480166A0C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B59CA54F-2E91-E3FC-B231-F2BE0E69D688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AC336AC-C8B6-1CE0-87A6-4740B8E8B99D}"/>
                </a:ext>
              </a:extLst>
            </p:cNvPr>
            <p:cNvGrpSpPr/>
            <p:nvPr/>
          </p:nvGrpSpPr>
          <p:grpSpPr>
            <a:xfrm>
              <a:off x="1564" y="1324"/>
              <a:ext cx="4890" cy="111"/>
              <a:chOff x="1716" y="10269"/>
              <a:chExt cx="6629" cy="150"/>
            </a:xfrm>
            <a:grpFill/>
          </p:grpSpPr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973C4B32-3F05-E32A-C6F3-F62EAA84CB7C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7D9151C3-EFBB-4024-75A2-5B92633D103C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8B415905-B393-49E1-4792-D080409B4153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E39C2A36-7F6A-E81F-9190-7839908065A0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9380DFFF-19DC-A98C-6420-6C65B367C37E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7E89FC7B-6D61-FC29-D9B7-427FDBCE3B86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FE917198-50DA-E0C3-9833-7224A41A6596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A1FC85A2-713D-7C98-B806-F6F893D46322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74A735BC-A8C7-31C0-13B1-5B483880E866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432BF2F8-54D7-669C-7671-360A70806080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C0BED346-1FF7-8680-5575-5CFA9921C0CF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2B5866A1-7842-D5FC-7822-28A4DF8E2F6E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B7BEC939-CB71-7B74-5F87-14367A4B5F73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6C99979D-AC01-E606-C5E0-BF8956152CA3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7BA700DF-B0C9-A94A-CB93-F738C10118F4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76F870BE-83A0-FC46-99F9-BE8A0187FFB2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86113A0D-EA8F-1EA6-CD38-379E88BB7B3D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B2238BF4-D1CA-D02F-BC1D-8DF0AF3A45BC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82683DB2-AB27-CD57-329E-D62038750CCB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38AA990F-8C2D-1E7F-783A-B3F73E4AD8C6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DC1DD38E-2DEA-E40D-BF2B-D1D5EEA41BA5}"/>
                </a:ext>
              </a:extLst>
            </p:cNvPr>
            <p:cNvGrpSpPr/>
            <p:nvPr/>
          </p:nvGrpSpPr>
          <p:grpSpPr>
            <a:xfrm>
              <a:off x="1564" y="2134"/>
              <a:ext cx="4890" cy="111"/>
              <a:chOff x="1716" y="10269"/>
              <a:chExt cx="6629" cy="150"/>
            </a:xfrm>
            <a:grpFill/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3FCEF4C0-34C3-3AAE-5C4E-40E591F8E597}"/>
                  </a:ext>
                </a:extLst>
              </p:cNvPr>
              <p:cNvSpPr/>
              <p:nvPr/>
            </p:nvSpPr>
            <p:spPr>
              <a:xfrm>
                <a:off x="171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08A6E005-27D7-2137-0077-96E672531841}"/>
                  </a:ext>
                </a:extLst>
              </p:cNvPr>
              <p:cNvSpPr/>
              <p:nvPr/>
            </p:nvSpPr>
            <p:spPr>
              <a:xfrm>
                <a:off x="205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149F6B29-E44D-DC62-16AE-8B5CA840F13D}"/>
                  </a:ext>
                </a:extLst>
              </p:cNvPr>
              <p:cNvSpPr/>
              <p:nvPr/>
            </p:nvSpPr>
            <p:spPr>
              <a:xfrm>
                <a:off x="239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07FA33E1-1A0F-CC97-3462-583E0FA773B9}"/>
                  </a:ext>
                </a:extLst>
              </p:cNvPr>
              <p:cNvSpPr/>
              <p:nvPr/>
            </p:nvSpPr>
            <p:spPr>
              <a:xfrm>
                <a:off x="273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42608D3B-01B6-1A1E-9F60-0DC599FCE8BD}"/>
                  </a:ext>
                </a:extLst>
              </p:cNvPr>
              <p:cNvSpPr/>
              <p:nvPr/>
            </p:nvSpPr>
            <p:spPr>
              <a:xfrm>
                <a:off x="308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2B6557B9-97BD-A7B0-8978-2C9383B553DF}"/>
                  </a:ext>
                </a:extLst>
              </p:cNvPr>
              <p:cNvSpPr/>
              <p:nvPr/>
            </p:nvSpPr>
            <p:spPr>
              <a:xfrm>
                <a:off x="342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C9DAC70B-E676-E402-4F4C-B8A0B0C3ED1A}"/>
                  </a:ext>
                </a:extLst>
              </p:cNvPr>
              <p:cNvSpPr/>
              <p:nvPr/>
            </p:nvSpPr>
            <p:spPr>
              <a:xfrm>
                <a:off x="376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AB9A0496-87EB-E13D-2A93-F51332AC4C81}"/>
                  </a:ext>
                </a:extLst>
              </p:cNvPr>
              <p:cNvSpPr/>
              <p:nvPr/>
            </p:nvSpPr>
            <p:spPr>
              <a:xfrm>
                <a:off x="410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438C400C-7D2B-8C87-07AB-8F11D5955513}"/>
                  </a:ext>
                </a:extLst>
              </p:cNvPr>
              <p:cNvSpPr/>
              <p:nvPr/>
            </p:nvSpPr>
            <p:spPr>
              <a:xfrm>
                <a:off x="444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F6957440-6723-091F-F540-2A01FC77BDDC}"/>
                  </a:ext>
                </a:extLst>
              </p:cNvPr>
              <p:cNvSpPr/>
              <p:nvPr/>
            </p:nvSpPr>
            <p:spPr>
              <a:xfrm>
                <a:off x="478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7BD9D6EC-492F-14B4-8F7B-049724D40B87}"/>
                  </a:ext>
                </a:extLst>
              </p:cNvPr>
              <p:cNvSpPr/>
              <p:nvPr/>
            </p:nvSpPr>
            <p:spPr>
              <a:xfrm>
                <a:off x="5126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7A1D93EC-1DC9-4024-C0AC-E4E456837B2C}"/>
                  </a:ext>
                </a:extLst>
              </p:cNvPr>
              <p:cNvSpPr/>
              <p:nvPr/>
            </p:nvSpPr>
            <p:spPr>
              <a:xfrm>
                <a:off x="5467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ECD97983-4A8F-9D80-DADC-21FF64F49B05}"/>
                  </a:ext>
                </a:extLst>
              </p:cNvPr>
              <p:cNvSpPr/>
              <p:nvPr/>
            </p:nvSpPr>
            <p:spPr>
              <a:xfrm>
                <a:off x="5808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21DDC200-0574-522E-E3F4-63AE2881E7EF}"/>
                  </a:ext>
                </a:extLst>
              </p:cNvPr>
              <p:cNvSpPr/>
              <p:nvPr/>
            </p:nvSpPr>
            <p:spPr>
              <a:xfrm>
                <a:off x="6149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241A6588-A057-FB12-ECAF-DC22B005DC08}"/>
                  </a:ext>
                </a:extLst>
              </p:cNvPr>
              <p:cNvSpPr/>
              <p:nvPr/>
            </p:nvSpPr>
            <p:spPr>
              <a:xfrm>
                <a:off x="6490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FCE372C7-D6E5-7278-3305-798C98A8C9C7}"/>
                  </a:ext>
                </a:extLst>
              </p:cNvPr>
              <p:cNvSpPr/>
              <p:nvPr/>
            </p:nvSpPr>
            <p:spPr>
              <a:xfrm>
                <a:off x="6831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C6880F0B-E3C2-D7DF-60EC-A052DDCAFD06}"/>
                  </a:ext>
                </a:extLst>
              </p:cNvPr>
              <p:cNvSpPr/>
              <p:nvPr/>
            </p:nvSpPr>
            <p:spPr>
              <a:xfrm>
                <a:off x="7172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94859ED3-7985-A55B-30F1-BC9B5D202E25}"/>
                  </a:ext>
                </a:extLst>
              </p:cNvPr>
              <p:cNvSpPr/>
              <p:nvPr/>
            </p:nvSpPr>
            <p:spPr>
              <a:xfrm>
                <a:off x="7513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B026ED20-C40E-C6E3-42DA-5DE3E4DD4CE5}"/>
                  </a:ext>
                </a:extLst>
              </p:cNvPr>
              <p:cNvSpPr/>
              <p:nvPr/>
            </p:nvSpPr>
            <p:spPr>
              <a:xfrm>
                <a:off x="7854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74488336-4E8F-7B1D-869A-1D06E22D9512}"/>
                  </a:ext>
                </a:extLst>
              </p:cNvPr>
              <p:cNvSpPr/>
              <p:nvPr/>
            </p:nvSpPr>
            <p:spPr>
              <a:xfrm>
                <a:off x="8195" y="10269"/>
                <a:ext cx="150" cy="1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96" name="圆角矩形 1">
            <a:extLst>
              <a:ext uri="{FF2B5EF4-FFF2-40B4-BE49-F238E27FC236}">
                <a16:creationId xmlns:a16="http://schemas.microsoft.com/office/drawing/2014/main" id="{7D7B8BAA-EF1A-B196-C143-C6F9D173AD91}"/>
              </a:ext>
            </a:extLst>
          </p:cNvPr>
          <p:cNvSpPr/>
          <p:nvPr/>
        </p:nvSpPr>
        <p:spPr>
          <a:xfrm>
            <a:off x="660400" y="1130301"/>
            <a:ext cx="10858500" cy="5003800"/>
          </a:xfrm>
          <a:prstGeom prst="roundRect">
            <a:avLst>
              <a:gd name="adj" fmla="val 2789"/>
            </a:avLst>
          </a:prstGeom>
          <a:solidFill>
            <a:schemeClr val="accent1">
              <a:lumMod val="40000"/>
              <a:lumOff val="60000"/>
              <a:alpha val="20000"/>
            </a:schemeClr>
          </a:solidFill>
          <a:ln>
            <a:gradFill>
              <a:gsLst>
                <a:gs pos="60000">
                  <a:schemeClr val="bg1">
                    <a:lumMod val="85000"/>
                    <a:alpha val="6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</a:ln>
          <a:effectLst>
            <a:outerShdw blurRad="355600" dist="38100" algn="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3789" y="2978785"/>
            <a:ext cx="5010785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6000" dirty="0">
                <a:solidFill>
                  <a:schemeClr val="accent1"/>
                </a:solidFill>
                <a:uFillTx/>
                <a:latin typeface="+mj-ea"/>
                <a:ea typeface="+mj-ea"/>
                <a:cs typeface="+mn-ea"/>
                <a:sym typeface="+mn-lt"/>
              </a:rPr>
              <a:t>履职能力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94740" y="1983105"/>
            <a:ext cx="4846955" cy="1015663"/>
          </a:xfrm>
          <a:prstGeom prst="rect">
            <a:avLst/>
          </a:prstGeom>
          <a:noFill/>
          <a:effectLst>
            <a:outerShdw dir="2700000" sx="101000" sy="101000" algn="tl" rotWithShape="0">
              <a:schemeClr val="accent4">
                <a:lumMod val="20000"/>
                <a:lumOff val="8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6000" dirty="0">
                <a:ln>
                  <a:noFill/>
                </a:ln>
                <a:solidFill>
                  <a:schemeClr val="accent3"/>
                </a:solidFill>
                <a:effectLst/>
                <a:cs typeface="+mn-ea"/>
                <a:sym typeface="+mn-lt"/>
              </a:rPr>
              <a:t>PART 03</a:t>
            </a:r>
          </a:p>
        </p:txBody>
      </p:sp>
      <p:cxnSp>
        <p:nvCxnSpPr>
          <p:cNvPr id="197" name="直接箭头连接符 196">
            <a:extLst>
              <a:ext uri="{FF2B5EF4-FFF2-40B4-BE49-F238E27FC236}">
                <a16:creationId xmlns:a16="http://schemas.microsoft.com/office/drawing/2014/main" id="{435B663D-092F-531F-66AD-4C4F8C61A576}"/>
              </a:ext>
            </a:extLst>
          </p:cNvPr>
          <p:cNvCxnSpPr>
            <a:cxnSpLocks/>
          </p:cNvCxnSpPr>
          <p:nvPr/>
        </p:nvCxnSpPr>
        <p:spPr>
          <a:xfrm>
            <a:off x="1223789" y="4062291"/>
            <a:ext cx="3337200" cy="0"/>
          </a:xfrm>
          <a:prstGeom prst="straightConnector1">
            <a:avLst/>
          </a:prstGeom>
          <a:ln w="15875"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196AF965-2068-239B-A6E9-F6E209E2038A}"/>
              </a:ext>
            </a:extLst>
          </p:cNvPr>
          <p:cNvGrpSpPr/>
          <p:nvPr/>
        </p:nvGrpSpPr>
        <p:grpSpPr>
          <a:xfrm>
            <a:off x="10475869" y="5895467"/>
            <a:ext cx="948543" cy="133710"/>
            <a:chOff x="10475869" y="5895467"/>
            <a:chExt cx="948543" cy="133710"/>
          </a:xfrm>
          <a:solidFill>
            <a:schemeClr val="bg1"/>
          </a:solidFill>
        </p:grpSpPr>
        <p:sp>
          <p:nvSpPr>
            <p:cNvPr id="200" name="L 形 199">
              <a:extLst>
                <a:ext uri="{FF2B5EF4-FFF2-40B4-BE49-F238E27FC236}">
                  <a16:creationId xmlns:a16="http://schemas.microsoft.com/office/drawing/2014/main" id="{9042D7C4-C56D-F24D-9907-C58F7A68A0E1}"/>
                </a:ext>
              </a:extLst>
            </p:cNvPr>
            <p:cNvSpPr/>
            <p:nvPr/>
          </p:nvSpPr>
          <p:spPr>
            <a:xfrm rot="18900000" flipH="1">
              <a:off x="11273948" y="5895467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L 形 200">
              <a:extLst>
                <a:ext uri="{FF2B5EF4-FFF2-40B4-BE49-F238E27FC236}">
                  <a16:creationId xmlns:a16="http://schemas.microsoft.com/office/drawing/2014/main" id="{F8975454-8D73-7D2D-506C-D7C56EB64E90}"/>
                </a:ext>
              </a:extLst>
            </p:cNvPr>
            <p:cNvSpPr/>
            <p:nvPr/>
          </p:nvSpPr>
          <p:spPr>
            <a:xfrm rot="18900000" flipH="1">
              <a:off x="11074428" y="5896104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L 形 201">
              <a:extLst>
                <a:ext uri="{FF2B5EF4-FFF2-40B4-BE49-F238E27FC236}">
                  <a16:creationId xmlns:a16="http://schemas.microsoft.com/office/drawing/2014/main" id="{B8F1F22F-D8AF-0652-BB9D-16BD8AE25CAF}"/>
                </a:ext>
              </a:extLst>
            </p:cNvPr>
            <p:cNvSpPr/>
            <p:nvPr/>
          </p:nvSpPr>
          <p:spPr>
            <a:xfrm rot="18900000" flipH="1">
              <a:off x="10874909" y="5896742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L 形 202">
              <a:extLst>
                <a:ext uri="{FF2B5EF4-FFF2-40B4-BE49-F238E27FC236}">
                  <a16:creationId xmlns:a16="http://schemas.microsoft.com/office/drawing/2014/main" id="{F0FC41B4-37D1-1E85-783A-BD11FC2B36BD}"/>
                </a:ext>
              </a:extLst>
            </p:cNvPr>
            <p:cNvSpPr/>
            <p:nvPr/>
          </p:nvSpPr>
          <p:spPr>
            <a:xfrm rot="18900000" flipH="1">
              <a:off x="10675389" y="5897380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L 形 203">
              <a:extLst>
                <a:ext uri="{FF2B5EF4-FFF2-40B4-BE49-F238E27FC236}">
                  <a16:creationId xmlns:a16="http://schemas.microsoft.com/office/drawing/2014/main" id="{68C05A54-7924-832F-0C1D-0720E7FF5B75}"/>
                </a:ext>
              </a:extLst>
            </p:cNvPr>
            <p:cNvSpPr/>
            <p:nvPr/>
          </p:nvSpPr>
          <p:spPr>
            <a:xfrm rot="18900000" flipH="1">
              <a:off x="10475869" y="5898017"/>
              <a:ext cx="150464" cy="131160"/>
            </a:xfrm>
            <a:prstGeom prst="corner">
              <a:avLst>
                <a:gd name="adj1" fmla="val 16133"/>
                <a:gd name="adj2" fmla="val 168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139759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51模板竞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54E1A"/>
      </a:accent1>
      <a:accent2>
        <a:srgbClr val="F66E44"/>
      </a:accent2>
      <a:accent3>
        <a:srgbClr val="F88E6E"/>
      </a:accent3>
      <a:accent4>
        <a:srgbClr val="FAAF98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Regular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866</TotalTime>
  <Words>1112</Words>
  <Application>Microsoft Office PowerPoint</Application>
  <PresentationFormat>宽屏</PresentationFormat>
  <Paragraphs>136</Paragraphs>
  <Slides>18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OPPOSans H</vt:lpstr>
      <vt:lpstr>OPPOSans M</vt:lpstr>
      <vt:lpstr>阿里巴巴普惠体 2.0 55 Regular</vt:lpstr>
      <vt:lpstr>阿里巴巴普惠体 2.0 65 Medium</vt:lpstr>
      <vt:lpstr>思源黑体 CN Bold</vt:lpstr>
      <vt:lpstr>思源黑体 CN Regular</vt:lpstr>
      <vt:lpstr>Arial</vt:lpstr>
      <vt:lpstr>Office 主题​​</vt:lpstr>
      <vt:lpstr>PowerPoint 演示文稿</vt:lpstr>
      <vt:lpstr>PowerPoint 演示文稿</vt:lpstr>
      <vt:lpstr>PowerPoint 演示文稿</vt:lpstr>
      <vt:lpstr>个人信息</vt:lpstr>
      <vt:lpstr>工作履历</vt:lpstr>
      <vt:lpstr>PowerPoint 演示文稿</vt:lpstr>
      <vt:lpstr>岗位职责</vt:lpstr>
      <vt:lpstr>岗位能力和业绩</vt:lpstr>
      <vt:lpstr>PowerPoint 演示文稿</vt:lpstr>
      <vt:lpstr>丰富从业经验</vt:lpstr>
      <vt:lpstr>专业技能实力</vt:lpstr>
      <vt:lpstr>管理水平</vt:lpstr>
      <vt:lpstr>PowerPoint 演示文稿</vt:lpstr>
      <vt:lpstr>目标规划</vt:lpstr>
      <vt:lpstr>实施规划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橙色商务风岗位竞聘述职ppt模板</dc:title>
  <dc:creator>©海鸟与鱼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43</cp:revision>
  <dcterms:created xsi:type="dcterms:W3CDTF">2023-08-06T01:06:34Z</dcterms:created>
  <dcterms:modified xsi:type="dcterms:W3CDTF">2023-10-23T12:59:02Z</dcterms:modified>
</cp:coreProperties>
</file>