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1147" r:id="rId2"/>
    <p:sldId id="450" r:id="rId3"/>
    <p:sldId id="659" r:id="rId4"/>
    <p:sldId id="1127" r:id="rId5"/>
    <p:sldId id="1130" r:id="rId6"/>
    <p:sldId id="1145" r:id="rId7"/>
    <p:sldId id="1128" r:id="rId8"/>
    <p:sldId id="1129" r:id="rId9"/>
    <p:sldId id="1149" r:id="rId10"/>
    <p:sldId id="1143" r:id="rId11"/>
    <p:sldId id="1131" r:id="rId12"/>
    <p:sldId id="1138" r:id="rId13"/>
    <p:sldId id="1137" r:id="rId14"/>
    <p:sldId id="1144" r:id="rId15"/>
    <p:sldId id="1136" r:id="rId16"/>
    <p:sldId id="1133" r:id="rId17"/>
    <p:sldId id="1134" r:id="rId18"/>
    <p:sldId id="1150" r:id="rId19"/>
    <p:sldId id="1151" r:id="rId20"/>
    <p:sldId id="200757849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 varScale="1">
        <p:scale>
          <a:sx n="85" d="100"/>
          <a:sy n="85" d="100"/>
        </p:scale>
        <p:origin x="114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486A189-8B14-058A-DFEC-9F627DA9D7DB}"/>
              </a:ext>
            </a:extLst>
          </p:cNvPr>
          <p:cNvSpPr/>
          <p:nvPr/>
        </p:nvSpPr>
        <p:spPr>
          <a:xfrm rot="12288735">
            <a:off x="-74740" y="-367757"/>
            <a:ext cx="1449633" cy="1377727"/>
          </a:xfrm>
          <a:custGeom>
            <a:avLst/>
            <a:gdLst>
              <a:gd name="connsiteX0" fmla="*/ 0 w 1449633"/>
              <a:gd name="connsiteY0" fmla="*/ 1377727 h 1377727"/>
              <a:gd name="connsiteX1" fmla="*/ 0 w 1449633"/>
              <a:gd name="connsiteY1" fmla="*/ 0 h 1377727"/>
              <a:gd name="connsiteX2" fmla="*/ 1122527 w 1449633"/>
              <a:gd name="connsiteY2" fmla="*/ 0 h 1377727"/>
              <a:gd name="connsiteX3" fmla="*/ 1449633 w 1449633"/>
              <a:gd name="connsiteY3" fmla="*/ 707526 h 1377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9633" h="1377727">
                <a:moveTo>
                  <a:pt x="0" y="1377727"/>
                </a:moveTo>
                <a:lnTo>
                  <a:pt x="0" y="0"/>
                </a:lnTo>
                <a:lnTo>
                  <a:pt x="1122527" y="0"/>
                </a:lnTo>
                <a:lnTo>
                  <a:pt x="1449633" y="707526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CEA2C5C-4853-91BE-502C-CEC0329F443A}"/>
              </a:ext>
            </a:extLst>
          </p:cNvPr>
          <p:cNvSpPr/>
          <p:nvPr/>
        </p:nvSpPr>
        <p:spPr>
          <a:xfrm rot="12288735">
            <a:off x="-177408" y="-600321"/>
            <a:ext cx="2316070" cy="2477582"/>
          </a:xfrm>
          <a:custGeom>
            <a:avLst/>
            <a:gdLst>
              <a:gd name="connsiteX0" fmla="*/ 2316070 w 2316070"/>
              <a:gd name="connsiteY0" fmla="*/ 1406807 h 2477582"/>
              <a:gd name="connsiteX1" fmla="*/ 0 w 2316070"/>
              <a:gd name="connsiteY1" fmla="*/ 2477582 h 2477582"/>
              <a:gd name="connsiteX2" fmla="*/ 0 w 2316070"/>
              <a:gd name="connsiteY2" fmla="*/ 0 h 2477582"/>
              <a:gd name="connsiteX3" fmla="*/ 1665668 w 2316070"/>
              <a:gd name="connsiteY3" fmla="*/ 0 h 24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070" h="2477582">
                <a:moveTo>
                  <a:pt x="2316070" y="1406807"/>
                </a:moveTo>
                <a:lnTo>
                  <a:pt x="0" y="2477582"/>
                </a:lnTo>
                <a:lnTo>
                  <a:pt x="0" y="0"/>
                </a:lnTo>
                <a:lnTo>
                  <a:pt x="1665668" y="0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2A146D4-E3CC-2625-9F97-9E9A3773E1F9}"/>
              </a:ext>
            </a:extLst>
          </p:cNvPr>
          <p:cNvSpPr/>
          <p:nvPr/>
        </p:nvSpPr>
        <p:spPr>
          <a:xfrm rot="6888735">
            <a:off x="-120769" y="5884842"/>
            <a:ext cx="972475" cy="859236"/>
          </a:xfrm>
          <a:custGeom>
            <a:avLst/>
            <a:gdLst>
              <a:gd name="connsiteX0" fmla="*/ 0 w 972475"/>
              <a:gd name="connsiteY0" fmla="*/ 859236 h 859236"/>
              <a:gd name="connsiteX1" fmla="*/ 0 w 972475"/>
              <a:gd name="connsiteY1" fmla="*/ 0 h 859236"/>
              <a:gd name="connsiteX2" fmla="*/ 753038 w 972475"/>
              <a:gd name="connsiteY2" fmla="*/ 0 h 859236"/>
              <a:gd name="connsiteX3" fmla="*/ 972475 w 972475"/>
              <a:gd name="connsiteY3" fmla="*/ 441257 h 85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2475" h="859236">
                <a:moveTo>
                  <a:pt x="0" y="859236"/>
                </a:moveTo>
                <a:lnTo>
                  <a:pt x="0" y="0"/>
                </a:lnTo>
                <a:lnTo>
                  <a:pt x="753038" y="0"/>
                </a:lnTo>
                <a:lnTo>
                  <a:pt x="972475" y="441257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8396C47-D226-059C-4B7F-4F9FA8C77D11}"/>
              </a:ext>
            </a:extLst>
          </p:cNvPr>
          <p:cNvSpPr/>
          <p:nvPr/>
        </p:nvSpPr>
        <p:spPr>
          <a:xfrm rot="6888735">
            <a:off x="-213463" y="5320126"/>
            <a:ext cx="1553718" cy="1545174"/>
          </a:xfrm>
          <a:custGeom>
            <a:avLst/>
            <a:gdLst>
              <a:gd name="connsiteX0" fmla="*/ 0 w 1553718"/>
              <a:gd name="connsiteY0" fmla="*/ 1545174 h 1545174"/>
              <a:gd name="connsiteX1" fmla="*/ 0 w 1553718"/>
              <a:gd name="connsiteY1" fmla="*/ 0 h 1545174"/>
              <a:gd name="connsiteX2" fmla="*/ 1117401 w 1553718"/>
              <a:gd name="connsiteY2" fmla="*/ 0 h 1545174"/>
              <a:gd name="connsiteX3" fmla="*/ 1553718 w 1553718"/>
              <a:gd name="connsiteY3" fmla="*/ 877372 h 154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3718" h="1545174">
                <a:moveTo>
                  <a:pt x="0" y="1545174"/>
                </a:moveTo>
                <a:lnTo>
                  <a:pt x="0" y="0"/>
                </a:lnTo>
                <a:lnTo>
                  <a:pt x="1117401" y="0"/>
                </a:lnTo>
                <a:lnTo>
                  <a:pt x="1553718" y="877372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2023/10/23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2023/10/23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115395"/>
            <a:ext cx="5435600" cy="13716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0400" y="3492500"/>
            <a:ext cx="5435600" cy="27432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2023/10/23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2023/10/23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B217A63-BD76-76DC-AE14-920D5AF83ED4}"/>
              </a:ext>
            </a:extLst>
          </p:cNvPr>
          <p:cNvGrpSpPr/>
          <p:nvPr/>
        </p:nvGrpSpPr>
        <p:grpSpPr>
          <a:xfrm rot="16200000">
            <a:off x="159699" y="495779"/>
            <a:ext cx="236178" cy="555575"/>
            <a:chOff x="2146401" y="4838027"/>
            <a:chExt cx="620899" cy="1460575"/>
          </a:xfrm>
        </p:grpSpPr>
        <p:sp>
          <p:nvSpPr>
            <p:cNvPr id="10" name="L 形 9">
              <a:extLst>
                <a:ext uri="{FF2B5EF4-FFF2-40B4-BE49-F238E27FC236}">
                  <a16:creationId xmlns:a16="http://schemas.microsoft.com/office/drawing/2014/main" id="{4462FA60-B852-B816-439F-29B1CE3C4D2A}"/>
                </a:ext>
              </a:extLst>
            </p:cNvPr>
            <p:cNvSpPr/>
            <p:nvPr/>
          </p:nvSpPr>
          <p:spPr>
            <a:xfrm rot="18819020">
              <a:off x="2157156" y="5294501"/>
              <a:ext cx="611608" cy="608680"/>
            </a:xfrm>
            <a:prstGeom prst="corner">
              <a:avLst>
                <a:gd name="adj1" fmla="val 30509"/>
                <a:gd name="adj2" fmla="val 31404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L 形 10">
              <a:extLst>
                <a:ext uri="{FF2B5EF4-FFF2-40B4-BE49-F238E27FC236}">
                  <a16:creationId xmlns:a16="http://schemas.microsoft.com/office/drawing/2014/main" id="{37735884-C021-8F0C-F289-5674E298CF8A}"/>
                </a:ext>
              </a:extLst>
            </p:cNvPr>
            <p:cNvSpPr/>
            <p:nvPr/>
          </p:nvSpPr>
          <p:spPr>
            <a:xfrm rot="18819020">
              <a:off x="2202780" y="5759171"/>
              <a:ext cx="526815" cy="552048"/>
            </a:xfrm>
            <a:prstGeom prst="corner">
              <a:avLst>
                <a:gd name="adj1" fmla="val 30509"/>
                <a:gd name="adj2" fmla="val 32069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L 形 11">
              <a:extLst>
                <a:ext uri="{FF2B5EF4-FFF2-40B4-BE49-F238E27FC236}">
                  <a16:creationId xmlns:a16="http://schemas.microsoft.com/office/drawing/2014/main" id="{CE653441-98FC-1369-1E90-56AC76B603EE}"/>
                </a:ext>
              </a:extLst>
            </p:cNvPr>
            <p:cNvSpPr/>
            <p:nvPr/>
          </p:nvSpPr>
          <p:spPr>
            <a:xfrm rot="18819020">
              <a:off x="2141643" y="4842785"/>
              <a:ext cx="614825" cy="605309"/>
            </a:xfrm>
            <a:prstGeom prst="corner">
              <a:avLst>
                <a:gd name="adj1" fmla="val 30509"/>
                <a:gd name="adj2" fmla="val 31404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gradFill>
          <a:gsLst>
            <a:gs pos="30000">
              <a:schemeClr val="accent1">
                <a:lumMod val="40000"/>
                <a:lumOff val="60000"/>
                <a:alpha val="39000"/>
              </a:schemeClr>
            </a:gs>
            <a:gs pos="66000">
              <a:schemeClr val="accent1">
                <a:lumMod val="40000"/>
                <a:lumOff val="60000"/>
                <a:alpha val="39000"/>
              </a:schemeClr>
            </a:gs>
            <a:gs pos="0">
              <a:schemeClr val="accent1">
                <a:lumMod val="20000"/>
                <a:lumOff val="80000"/>
                <a:alpha val="30000"/>
              </a:schemeClr>
            </a:gs>
            <a:gs pos="100000">
              <a:schemeClr val="accent1">
                <a:lumMod val="20000"/>
                <a:lumOff val="80000"/>
                <a:alpha val="3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2023/10/23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946400"/>
            <a:ext cx="10858500" cy="1371600"/>
          </a:xfrm>
        </p:spPr>
        <p:txBody>
          <a:bodyPr anchor="ctr">
            <a:noAutofit/>
          </a:bodyPr>
          <a:lstStyle>
            <a:lvl1pPr>
              <a:defRPr sz="48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660400" y="5585460"/>
            <a:ext cx="3657600" cy="274320"/>
          </a:xfrm>
        </p:spPr>
        <p:txBody>
          <a:bodyPr anchor="ctr"/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59780"/>
            <a:ext cx="3657600" cy="27432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www.officeplus.cn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3403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21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chemeClr val="accent1">
                <a:lumMod val="40000"/>
                <a:lumOff val="60000"/>
                <a:alpha val="39000"/>
              </a:schemeClr>
            </a:gs>
            <a:gs pos="66000">
              <a:schemeClr val="accent1">
                <a:lumMod val="40000"/>
                <a:lumOff val="60000"/>
                <a:alpha val="39000"/>
              </a:schemeClr>
            </a:gs>
            <a:gs pos="0">
              <a:schemeClr val="accent1">
                <a:lumMod val="20000"/>
                <a:lumOff val="80000"/>
                <a:alpha val="30000"/>
              </a:schemeClr>
            </a:gs>
            <a:gs pos="100000">
              <a:schemeClr val="accent1">
                <a:lumMod val="20000"/>
                <a:lumOff val="80000"/>
                <a:alpha val="3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2023/10/23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4" r:id="rId5"/>
    <p:sldLayoutId id="2147483655" r:id="rId6"/>
    <p:sldLayoutId id="2147483657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1">
          <p15:clr>
            <a:srgbClr val="F26B43"/>
          </p15:clr>
        </p15:guide>
        <p15:guide id="7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F9D1A4E3-E9BD-B6E7-B325-ABC745AA278A}"/>
              </a:ext>
            </a:extLst>
          </p:cNvPr>
          <p:cNvSpPr/>
          <p:nvPr/>
        </p:nvSpPr>
        <p:spPr>
          <a:xfrm rot="12288735">
            <a:off x="-74740" y="-367757"/>
            <a:ext cx="1449633" cy="1377727"/>
          </a:xfrm>
          <a:custGeom>
            <a:avLst/>
            <a:gdLst>
              <a:gd name="connsiteX0" fmla="*/ 0 w 1449633"/>
              <a:gd name="connsiteY0" fmla="*/ 1377727 h 1377727"/>
              <a:gd name="connsiteX1" fmla="*/ 0 w 1449633"/>
              <a:gd name="connsiteY1" fmla="*/ 0 h 1377727"/>
              <a:gd name="connsiteX2" fmla="*/ 1122527 w 1449633"/>
              <a:gd name="connsiteY2" fmla="*/ 0 h 1377727"/>
              <a:gd name="connsiteX3" fmla="*/ 1449633 w 1449633"/>
              <a:gd name="connsiteY3" fmla="*/ 707526 h 1377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9633" h="1377727">
                <a:moveTo>
                  <a:pt x="0" y="1377727"/>
                </a:moveTo>
                <a:lnTo>
                  <a:pt x="0" y="0"/>
                </a:lnTo>
                <a:lnTo>
                  <a:pt x="1122527" y="0"/>
                </a:lnTo>
                <a:lnTo>
                  <a:pt x="1449633" y="707526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F08FF94-49A0-152A-8663-BB3E1F4E951A}"/>
              </a:ext>
            </a:extLst>
          </p:cNvPr>
          <p:cNvSpPr/>
          <p:nvPr/>
        </p:nvSpPr>
        <p:spPr>
          <a:xfrm rot="12288735">
            <a:off x="-177408" y="-600321"/>
            <a:ext cx="2316070" cy="2477582"/>
          </a:xfrm>
          <a:custGeom>
            <a:avLst/>
            <a:gdLst>
              <a:gd name="connsiteX0" fmla="*/ 2316070 w 2316070"/>
              <a:gd name="connsiteY0" fmla="*/ 1406807 h 2477582"/>
              <a:gd name="connsiteX1" fmla="*/ 0 w 2316070"/>
              <a:gd name="connsiteY1" fmla="*/ 2477582 h 2477582"/>
              <a:gd name="connsiteX2" fmla="*/ 0 w 2316070"/>
              <a:gd name="connsiteY2" fmla="*/ 0 h 2477582"/>
              <a:gd name="connsiteX3" fmla="*/ 1665668 w 2316070"/>
              <a:gd name="connsiteY3" fmla="*/ 0 h 24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070" h="2477582">
                <a:moveTo>
                  <a:pt x="2316070" y="1406807"/>
                </a:moveTo>
                <a:lnTo>
                  <a:pt x="0" y="2477582"/>
                </a:lnTo>
                <a:lnTo>
                  <a:pt x="0" y="0"/>
                </a:lnTo>
                <a:lnTo>
                  <a:pt x="1665668" y="0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3458C0C-E422-BD04-9B0B-2D81F1188BCB}"/>
              </a:ext>
            </a:extLst>
          </p:cNvPr>
          <p:cNvGrpSpPr/>
          <p:nvPr/>
        </p:nvGrpSpPr>
        <p:grpSpPr>
          <a:xfrm>
            <a:off x="4942624" y="-152400"/>
            <a:ext cx="8005122" cy="7010400"/>
            <a:chOff x="4942624" y="-152400"/>
            <a:chExt cx="8005122" cy="701040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D29F47A-C53D-4324-88B2-EADA4BE669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5236" y="-152400"/>
              <a:ext cx="3198931" cy="471678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DDC3194-54FB-4CC3-A93C-4CD629411C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42624" y="4023360"/>
              <a:ext cx="4356743" cy="283464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8779B56-76D5-2AA2-05E5-2305BBCDD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82945" y="0"/>
              <a:ext cx="7364801" cy="6858000"/>
            </a:xfrm>
            <a:custGeom>
              <a:avLst/>
              <a:gdLst>
                <a:gd name="connsiteX0" fmla="*/ 0 w 7364801"/>
                <a:gd name="connsiteY0" fmla="*/ 0 h 6858000"/>
                <a:gd name="connsiteX1" fmla="*/ 7364801 w 7364801"/>
                <a:gd name="connsiteY1" fmla="*/ 0 h 6858000"/>
                <a:gd name="connsiteX2" fmla="*/ 7364801 w 7364801"/>
                <a:gd name="connsiteY2" fmla="*/ 6858000 h 6858000"/>
                <a:gd name="connsiteX3" fmla="*/ 0 w 736480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4801" h="6858000">
                  <a:moveTo>
                    <a:pt x="0" y="0"/>
                  </a:moveTo>
                  <a:lnTo>
                    <a:pt x="7364801" y="0"/>
                  </a:lnTo>
                  <a:lnTo>
                    <a:pt x="7364801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3DE47C9-0464-CE1A-99EF-C82412028A51}"/>
              </a:ext>
            </a:extLst>
          </p:cNvPr>
          <p:cNvGrpSpPr/>
          <p:nvPr/>
        </p:nvGrpSpPr>
        <p:grpSpPr>
          <a:xfrm>
            <a:off x="800470" y="1883604"/>
            <a:ext cx="5295530" cy="3168448"/>
            <a:chOff x="933756" y="1778242"/>
            <a:chExt cx="5295530" cy="3168448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EE904CF-8CCD-44A6-968E-BEACF3558DA4}"/>
                </a:ext>
              </a:extLst>
            </p:cNvPr>
            <p:cNvSpPr txBox="1"/>
            <p:nvPr/>
          </p:nvSpPr>
          <p:spPr>
            <a:xfrm>
              <a:off x="933756" y="1778242"/>
              <a:ext cx="5295530" cy="1847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sym typeface="思源黑体 CN Medium" panose="020B0600000000000000" pitchFamily="34" charset="-122"/>
                </a:rPr>
                <a:t>20XX</a:t>
              </a: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sym typeface="思源黑体 CN Bold" panose="020B0800000000000000" pitchFamily="34" charset="-122"/>
                </a:rPr>
                <a:t>年度工作报告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sym typeface="思源黑体 CN Bold" panose="020B0800000000000000" pitchFamily="34" charset="-122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331CC86F-71FA-4149-A19F-2CC5F4FE6B0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324" y="3741420"/>
              <a:ext cx="383176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E0F7B28-D76D-F205-0E24-CFDA67D85600}"/>
                </a:ext>
              </a:extLst>
            </p:cNvPr>
            <p:cNvSpPr txBox="1"/>
            <p:nvPr/>
          </p:nvSpPr>
          <p:spPr>
            <a:xfrm>
              <a:off x="1042511" y="4023360"/>
              <a:ext cx="31343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部门：</a:t>
              </a:r>
              <a:r>
                <a:rPr lang="en-US" altLang="zh-CN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XX</a:t>
              </a:r>
              <a:r>
                <a:rPr lang="zh-CN" altLang="en-US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部</a:t>
              </a:r>
              <a:endParaRPr lang="en-US" altLang="zh-CN" b="1" spc="1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  <a:p>
              <a:endParaRPr lang="en-US" altLang="zh-CN" b="1" spc="1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  <a:p>
              <a:r>
                <a:rPr lang="zh-CN" altLang="en-US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汇报人：</a:t>
              </a:r>
              <a:r>
                <a:rPr lang="en-US" altLang="zh-CN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XXX</a:t>
              </a:r>
              <a:endParaRPr lang="zh-CN" altLang="en-US" b="1" spc="1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BAA02ACF-A26A-1F37-5D69-BD4E1301D0BB}"/>
              </a:ext>
            </a:extLst>
          </p:cNvPr>
          <p:cNvSpPr/>
          <p:nvPr/>
        </p:nvSpPr>
        <p:spPr>
          <a:xfrm rot="6888735">
            <a:off x="-120769" y="5884842"/>
            <a:ext cx="972475" cy="859236"/>
          </a:xfrm>
          <a:custGeom>
            <a:avLst/>
            <a:gdLst>
              <a:gd name="connsiteX0" fmla="*/ 0 w 972475"/>
              <a:gd name="connsiteY0" fmla="*/ 859236 h 859236"/>
              <a:gd name="connsiteX1" fmla="*/ 0 w 972475"/>
              <a:gd name="connsiteY1" fmla="*/ 0 h 859236"/>
              <a:gd name="connsiteX2" fmla="*/ 753038 w 972475"/>
              <a:gd name="connsiteY2" fmla="*/ 0 h 859236"/>
              <a:gd name="connsiteX3" fmla="*/ 972475 w 972475"/>
              <a:gd name="connsiteY3" fmla="*/ 441257 h 85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2475" h="859236">
                <a:moveTo>
                  <a:pt x="0" y="859236"/>
                </a:moveTo>
                <a:lnTo>
                  <a:pt x="0" y="0"/>
                </a:lnTo>
                <a:lnTo>
                  <a:pt x="753038" y="0"/>
                </a:lnTo>
                <a:lnTo>
                  <a:pt x="972475" y="441257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0F40C09E-868D-C496-6A03-A02B0109DF90}"/>
              </a:ext>
            </a:extLst>
          </p:cNvPr>
          <p:cNvSpPr/>
          <p:nvPr/>
        </p:nvSpPr>
        <p:spPr>
          <a:xfrm rot="6888735">
            <a:off x="-213463" y="5320126"/>
            <a:ext cx="1553718" cy="1545174"/>
          </a:xfrm>
          <a:custGeom>
            <a:avLst/>
            <a:gdLst>
              <a:gd name="connsiteX0" fmla="*/ 0 w 1553718"/>
              <a:gd name="connsiteY0" fmla="*/ 1545174 h 1545174"/>
              <a:gd name="connsiteX1" fmla="*/ 0 w 1553718"/>
              <a:gd name="connsiteY1" fmla="*/ 0 h 1545174"/>
              <a:gd name="connsiteX2" fmla="*/ 1117401 w 1553718"/>
              <a:gd name="connsiteY2" fmla="*/ 0 h 1545174"/>
              <a:gd name="connsiteX3" fmla="*/ 1553718 w 1553718"/>
              <a:gd name="connsiteY3" fmla="*/ 877372 h 154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3718" h="1545174">
                <a:moveTo>
                  <a:pt x="0" y="1545174"/>
                </a:moveTo>
                <a:lnTo>
                  <a:pt x="0" y="0"/>
                </a:lnTo>
                <a:lnTo>
                  <a:pt x="1117401" y="0"/>
                </a:lnTo>
                <a:lnTo>
                  <a:pt x="1553718" y="877372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11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D89FC0B-719A-7D68-62CB-CCC573F397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94E787-35DC-47B2-A6AB-AAABAAC30DED}"/>
              </a:ext>
            </a:extLst>
          </p:cNvPr>
          <p:cNvSpPr/>
          <p:nvPr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5D0163-7291-4B90-9FF9-E519C8FFFA81}"/>
              </a:ext>
            </a:extLst>
          </p:cNvPr>
          <p:cNvSpPr/>
          <p:nvPr/>
        </p:nvSpPr>
        <p:spPr>
          <a:xfrm>
            <a:off x="0" y="1468821"/>
            <a:ext cx="12192000" cy="388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09A3CF71-489B-450C-8274-791C0216E961}"/>
              </a:ext>
            </a:extLst>
          </p:cNvPr>
          <p:cNvSpPr/>
          <p:nvPr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57C2D1-6F5B-4300-B446-1A698A9A7BEA}"/>
              </a:ext>
            </a:extLst>
          </p:cNvPr>
          <p:cNvGrpSpPr/>
          <p:nvPr/>
        </p:nvGrpSpPr>
        <p:grpSpPr>
          <a:xfrm>
            <a:off x="3530434" y="2356566"/>
            <a:ext cx="5177768" cy="2482700"/>
            <a:chOff x="3725746" y="2523894"/>
            <a:chExt cx="5177768" cy="248270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97151D-E35A-4B3F-9D1B-31CB99EEE21B}"/>
                </a:ext>
              </a:extLst>
            </p:cNvPr>
            <p:cNvSpPr txBox="1"/>
            <p:nvPr/>
          </p:nvSpPr>
          <p:spPr>
            <a:xfrm>
              <a:off x="4443221" y="2523894"/>
              <a:ext cx="34666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</a:rPr>
                <a:t>Part Three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AE45DEF-BA50-4D2A-806F-08964462B2A0}"/>
                </a:ext>
              </a:extLst>
            </p:cNvPr>
            <p:cNvCxnSpPr>
              <a:cxnSpLocks/>
            </p:cNvCxnSpPr>
            <p:nvPr/>
          </p:nvCxnSpPr>
          <p:spPr>
            <a:xfrm>
              <a:off x="6176893" y="3420725"/>
              <a:ext cx="196755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CBAFA51-1E3C-46C2-B146-6B337064F662}"/>
                </a:ext>
              </a:extLst>
            </p:cNvPr>
            <p:cNvGrpSpPr/>
            <p:nvPr/>
          </p:nvGrpSpPr>
          <p:grpSpPr>
            <a:xfrm>
              <a:off x="3725746" y="3652776"/>
              <a:ext cx="5177768" cy="1353818"/>
              <a:chOff x="3725746" y="3481321"/>
              <a:chExt cx="5177768" cy="1353818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0F62353-82CC-437B-91B0-FDD24DEAA571}"/>
                  </a:ext>
                </a:extLst>
              </p:cNvPr>
              <p:cNvSpPr txBox="1"/>
              <p:nvPr/>
            </p:nvSpPr>
            <p:spPr>
              <a:xfrm>
                <a:off x="3725746" y="3481321"/>
                <a:ext cx="51777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5400" b="1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改正措施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02DC2AA-30F7-4B97-9ECC-00A35A930CAD}"/>
                  </a:ext>
                </a:extLst>
              </p:cNvPr>
              <p:cNvSpPr/>
              <p:nvPr/>
            </p:nvSpPr>
            <p:spPr>
              <a:xfrm>
                <a:off x="4798178" y="4527362"/>
                <a:ext cx="298626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+mj-ea"/>
                  </a:rPr>
                  <a:t>CORRECTIVE MEASURE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5157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902A6602-1B70-2834-AD0D-4BEE2B14DEC5}"/>
              </a:ext>
            </a:extLst>
          </p:cNvPr>
          <p:cNvSpPr/>
          <p:nvPr/>
        </p:nvSpPr>
        <p:spPr>
          <a:xfrm>
            <a:off x="4666757" y="2990844"/>
            <a:ext cx="990901" cy="990901"/>
          </a:xfrm>
          <a:prstGeom prst="round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18037E57-27DC-3EF1-76B5-08A4027FBDDD}"/>
              </a:ext>
            </a:extLst>
          </p:cNvPr>
          <p:cNvSpPr/>
          <p:nvPr/>
        </p:nvSpPr>
        <p:spPr>
          <a:xfrm>
            <a:off x="6629505" y="2990844"/>
            <a:ext cx="990901" cy="990901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CFD62A8E-890D-B57A-517B-D07B006050D7}"/>
              </a:ext>
            </a:extLst>
          </p:cNvPr>
          <p:cNvSpPr/>
          <p:nvPr/>
        </p:nvSpPr>
        <p:spPr>
          <a:xfrm>
            <a:off x="8512609" y="2990843"/>
            <a:ext cx="990901" cy="990901"/>
          </a:xfrm>
          <a:prstGeom prst="round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A9EE04A3-B5D8-5A56-FFEA-86BB551965A5}"/>
              </a:ext>
            </a:extLst>
          </p:cNvPr>
          <p:cNvSpPr/>
          <p:nvPr/>
        </p:nvSpPr>
        <p:spPr>
          <a:xfrm>
            <a:off x="10371992" y="2908639"/>
            <a:ext cx="990901" cy="1069579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40C566D5-0987-9C8C-B08A-6E71BD66A58F}"/>
              </a:ext>
            </a:extLst>
          </p:cNvPr>
          <p:cNvGrpSpPr/>
          <p:nvPr/>
        </p:nvGrpSpPr>
        <p:grpSpPr>
          <a:xfrm>
            <a:off x="4618681" y="4326286"/>
            <a:ext cx="1898293" cy="1101108"/>
            <a:chOff x="1261595" y="3341079"/>
            <a:chExt cx="1898293" cy="91155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6E9D97E-F88C-1955-DF8D-D037D6C942D6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D6F6379-9718-52C3-820F-7B8F09A91073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5F2029B-B010-046D-41D6-F5B9B49AA896}"/>
              </a:ext>
            </a:extLst>
          </p:cNvPr>
          <p:cNvGrpSpPr/>
          <p:nvPr/>
        </p:nvGrpSpPr>
        <p:grpSpPr>
          <a:xfrm>
            <a:off x="8338632" y="4326286"/>
            <a:ext cx="1898293" cy="1101108"/>
            <a:chOff x="1261595" y="3341079"/>
            <a:chExt cx="1898293" cy="91155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5892CAC-DA2A-10DC-743A-D7BFAAB96027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E4D1A78-04AB-0479-2206-435FA74BF611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917F27C-55EB-8062-5918-76744F891808}"/>
              </a:ext>
            </a:extLst>
          </p:cNvPr>
          <p:cNvGrpSpPr/>
          <p:nvPr/>
        </p:nvGrpSpPr>
        <p:grpSpPr>
          <a:xfrm>
            <a:off x="6122656" y="1373240"/>
            <a:ext cx="1898293" cy="1101108"/>
            <a:chOff x="1261595" y="3341079"/>
            <a:chExt cx="1898293" cy="911553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1C4791E-FB1E-0B63-FB98-9C2491EADF8D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44364B3-6341-4EAB-A5B6-A0DDF9CA9F61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7024B88-3B56-DAF9-4A9E-CF3A89EBCF99}"/>
              </a:ext>
            </a:extLst>
          </p:cNvPr>
          <p:cNvGrpSpPr/>
          <p:nvPr/>
        </p:nvGrpSpPr>
        <p:grpSpPr>
          <a:xfrm>
            <a:off x="9750244" y="1291038"/>
            <a:ext cx="1898293" cy="1142106"/>
            <a:chOff x="1261595" y="3341079"/>
            <a:chExt cx="1898293" cy="875943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69553D6-5124-0F6E-79DD-ABB2874CBB46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06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CFC79A58-B755-D1BC-C272-F8C3B89B0AF5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484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328EA78D-15E6-FEB3-8A90-1CD00B843235}"/>
              </a:ext>
            </a:extLst>
          </p:cNvPr>
          <p:cNvSpPr/>
          <p:nvPr/>
        </p:nvSpPr>
        <p:spPr>
          <a:xfrm>
            <a:off x="-760310" y="5325153"/>
            <a:ext cx="6097017" cy="1517140"/>
          </a:xfrm>
          <a:custGeom>
            <a:avLst/>
            <a:gdLst>
              <a:gd name="connsiteX0" fmla="*/ 1045416 w 1180251"/>
              <a:gd name="connsiteY0" fmla="*/ 275529 h 427273"/>
              <a:gd name="connsiteX1" fmla="*/ 951443 w 1180251"/>
              <a:gd name="connsiteY1" fmla="*/ 318890 h 427273"/>
              <a:gd name="connsiteX2" fmla="*/ 814401 w 1180251"/>
              <a:gd name="connsiteY2" fmla="*/ 242601 h 427273"/>
              <a:gd name="connsiteX3" fmla="*/ 662057 w 1180251"/>
              <a:gd name="connsiteY3" fmla="*/ 345777 h 427273"/>
              <a:gd name="connsiteX4" fmla="*/ 697224 w 1180251"/>
              <a:gd name="connsiteY4" fmla="*/ 0 h 427273"/>
              <a:gd name="connsiteX5" fmla="*/ 486204 w 1180251"/>
              <a:gd name="connsiteY5" fmla="*/ 560 h 427273"/>
              <a:gd name="connsiteX6" fmla="*/ 519906 w 1180251"/>
              <a:gd name="connsiteY6" fmla="*/ 349416 h 427273"/>
              <a:gd name="connsiteX7" fmla="*/ 365863 w 1180251"/>
              <a:gd name="connsiteY7" fmla="*/ 242614 h 427273"/>
              <a:gd name="connsiteX8" fmla="*/ 228815 w 1180251"/>
              <a:gd name="connsiteY8" fmla="*/ 318896 h 427273"/>
              <a:gd name="connsiteX9" fmla="*/ 134842 w 1180251"/>
              <a:gd name="connsiteY9" fmla="*/ 275535 h 427273"/>
              <a:gd name="connsiteX10" fmla="*/ 0 w 1180251"/>
              <a:gd name="connsiteY10" fmla="*/ 427274 h 427273"/>
              <a:gd name="connsiteX11" fmla="*/ 1180251 w 1180251"/>
              <a:gd name="connsiteY11" fmla="*/ 427274 h 427273"/>
              <a:gd name="connsiteX12" fmla="*/ 1045416 w 1180251"/>
              <a:gd name="connsiteY12" fmla="*/ 275529 h 427273"/>
              <a:gd name="connsiteX0" fmla="*/ 1045416 w 1180251"/>
              <a:gd name="connsiteY0" fmla="*/ 275529 h 427274"/>
              <a:gd name="connsiteX1" fmla="*/ 951443 w 1180251"/>
              <a:gd name="connsiteY1" fmla="*/ 318890 h 427274"/>
              <a:gd name="connsiteX2" fmla="*/ 814401 w 1180251"/>
              <a:gd name="connsiteY2" fmla="*/ 242601 h 427274"/>
              <a:gd name="connsiteX3" fmla="*/ 662057 w 1180251"/>
              <a:gd name="connsiteY3" fmla="*/ 345777 h 427274"/>
              <a:gd name="connsiteX4" fmla="*/ 697224 w 1180251"/>
              <a:gd name="connsiteY4" fmla="*/ 0 h 427274"/>
              <a:gd name="connsiteX5" fmla="*/ 486204 w 1180251"/>
              <a:gd name="connsiteY5" fmla="*/ 560 h 427274"/>
              <a:gd name="connsiteX6" fmla="*/ 519906 w 1180251"/>
              <a:gd name="connsiteY6" fmla="*/ 349416 h 427274"/>
              <a:gd name="connsiteX7" fmla="*/ 365863 w 1180251"/>
              <a:gd name="connsiteY7" fmla="*/ 242614 h 427274"/>
              <a:gd name="connsiteX8" fmla="*/ 228815 w 1180251"/>
              <a:gd name="connsiteY8" fmla="*/ 318896 h 427274"/>
              <a:gd name="connsiteX9" fmla="*/ 134842 w 1180251"/>
              <a:gd name="connsiteY9" fmla="*/ 275535 h 427274"/>
              <a:gd name="connsiteX10" fmla="*/ 0 w 1180251"/>
              <a:gd name="connsiteY10" fmla="*/ 427274 h 427274"/>
              <a:gd name="connsiteX11" fmla="*/ 1180251 w 1180251"/>
              <a:gd name="connsiteY11" fmla="*/ 427274 h 427274"/>
              <a:gd name="connsiteX12" fmla="*/ 1045416 w 1180251"/>
              <a:gd name="connsiteY12" fmla="*/ 275529 h 427274"/>
              <a:gd name="connsiteX0" fmla="*/ 1045416 w 1180251"/>
              <a:gd name="connsiteY0" fmla="*/ 285684 h 437429"/>
              <a:gd name="connsiteX1" fmla="*/ 951443 w 1180251"/>
              <a:gd name="connsiteY1" fmla="*/ 329045 h 437429"/>
              <a:gd name="connsiteX2" fmla="*/ 814401 w 1180251"/>
              <a:gd name="connsiteY2" fmla="*/ 252756 h 437429"/>
              <a:gd name="connsiteX3" fmla="*/ 662057 w 1180251"/>
              <a:gd name="connsiteY3" fmla="*/ 355932 h 437429"/>
              <a:gd name="connsiteX4" fmla="*/ 697224 w 1180251"/>
              <a:gd name="connsiteY4" fmla="*/ 10155 h 437429"/>
              <a:gd name="connsiteX5" fmla="*/ 560144 w 1180251"/>
              <a:gd name="connsiteY5" fmla="*/ 79785 h 437429"/>
              <a:gd name="connsiteX6" fmla="*/ 519906 w 1180251"/>
              <a:gd name="connsiteY6" fmla="*/ 359571 h 437429"/>
              <a:gd name="connsiteX7" fmla="*/ 365863 w 1180251"/>
              <a:gd name="connsiteY7" fmla="*/ 252769 h 437429"/>
              <a:gd name="connsiteX8" fmla="*/ 228815 w 1180251"/>
              <a:gd name="connsiteY8" fmla="*/ 329051 h 437429"/>
              <a:gd name="connsiteX9" fmla="*/ 134842 w 1180251"/>
              <a:gd name="connsiteY9" fmla="*/ 285690 h 437429"/>
              <a:gd name="connsiteX10" fmla="*/ 0 w 1180251"/>
              <a:gd name="connsiteY10" fmla="*/ 437429 h 437429"/>
              <a:gd name="connsiteX11" fmla="*/ 1180251 w 1180251"/>
              <a:gd name="connsiteY11" fmla="*/ 437429 h 437429"/>
              <a:gd name="connsiteX12" fmla="*/ 1045416 w 1180251"/>
              <a:gd name="connsiteY12" fmla="*/ 285684 h 437429"/>
              <a:gd name="connsiteX0" fmla="*/ 1045416 w 1180251"/>
              <a:gd name="connsiteY0" fmla="*/ 205899 h 357644"/>
              <a:gd name="connsiteX1" fmla="*/ 951443 w 1180251"/>
              <a:gd name="connsiteY1" fmla="*/ 249260 h 357644"/>
              <a:gd name="connsiteX2" fmla="*/ 814401 w 1180251"/>
              <a:gd name="connsiteY2" fmla="*/ 172971 h 357644"/>
              <a:gd name="connsiteX3" fmla="*/ 662057 w 1180251"/>
              <a:gd name="connsiteY3" fmla="*/ 276147 h 357644"/>
              <a:gd name="connsiteX4" fmla="*/ 640088 w 1180251"/>
              <a:gd name="connsiteY4" fmla="*/ 40019 h 357644"/>
              <a:gd name="connsiteX5" fmla="*/ 560144 w 1180251"/>
              <a:gd name="connsiteY5" fmla="*/ 0 h 357644"/>
              <a:gd name="connsiteX6" fmla="*/ 519906 w 1180251"/>
              <a:gd name="connsiteY6" fmla="*/ 279786 h 357644"/>
              <a:gd name="connsiteX7" fmla="*/ 365863 w 1180251"/>
              <a:gd name="connsiteY7" fmla="*/ 172984 h 357644"/>
              <a:gd name="connsiteX8" fmla="*/ 228815 w 1180251"/>
              <a:gd name="connsiteY8" fmla="*/ 249266 h 357644"/>
              <a:gd name="connsiteX9" fmla="*/ 134842 w 1180251"/>
              <a:gd name="connsiteY9" fmla="*/ 205905 h 357644"/>
              <a:gd name="connsiteX10" fmla="*/ 0 w 1180251"/>
              <a:gd name="connsiteY10" fmla="*/ 357644 h 357644"/>
              <a:gd name="connsiteX11" fmla="*/ 1180251 w 1180251"/>
              <a:gd name="connsiteY11" fmla="*/ 357644 h 357644"/>
              <a:gd name="connsiteX12" fmla="*/ 1045416 w 1180251"/>
              <a:gd name="connsiteY12" fmla="*/ 205899 h 357644"/>
              <a:gd name="connsiteX0" fmla="*/ 1045416 w 1180251"/>
              <a:gd name="connsiteY0" fmla="*/ 169073 h 320818"/>
              <a:gd name="connsiteX1" fmla="*/ 951443 w 1180251"/>
              <a:gd name="connsiteY1" fmla="*/ 212434 h 320818"/>
              <a:gd name="connsiteX2" fmla="*/ 814401 w 1180251"/>
              <a:gd name="connsiteY2" fmla="*/ 136145 h 320818"/>
              <a:gd name="connsiteX3" fmla="*/ 662057 w 1180251"/>
              <a:gd name="connsiteY3" fmla="*/ 239321 h 320818"/>
              <a:gd name="connsiteX4" fmla="*/ 640088 w 1180251"/>
              <a:gd name="connsiteY4" fmla="*/ 3193 h 320818"/>
              <a:gd name="connsiteX5" fmla="*/ 552302 w 1180251"/>
              <a:gd name="connsiteY5" fmla="*/ 92681 h 320818"/>
              <a:gd name="connsiteX6" fmla="*/ 519906 w 1180251"/>
              <a:gd name="connsiteY6" fmla="*/ 242960 h 320818"/>
              <a:gd name="connsiteX7" fmla="*/ 365863 w 1180251"/>
              <a:gd name="connsiteY7" fmla="*/ 136158 h 320818"/>
              <a:gd name="connsiteX8" fmla="*/ 228815 w 1180251"/>
              <a:gd name="connsiteY8" fmla="*/ 212440 h 320818"/>
              <a:gd name="connsiteX9" fmla="*/ 134842 w 1180251"/>
              <a:gd name="connsiteY9" fmla="*/ 169079 h 320818"/>
              <a:gd name="connsiteX10" fmla="*/ 0 w 1180251"/>
              <a:gd name="connsiteY10" fmla="*/ 320818 h 320818"/>
              <a:gd name="connsiteX11" fmla="*/ 1180251 w 1180251"/>
              <a:gd name="connsiteY11" fmla="*/ 320818 h 320818"/>
              <a:gd name="connsiteX12" fmla="*/ 1045416 w 1180251"/>
              <a:gd name="connsiteY12" fmla="*/ 169073 h 320818"/>
              <a:gd name="connsiteX0" fmla="*/ 1045416 w 1180251"/>
              <a:gd name="connsiteY0" fmla="*/ 93721 h 245466"/>
              <a:gd name="connsiteX1" fmla="*/ 951443 w 1180251"/>
              <a:gd name="connsiteY1" fmla="*/ 137082 h 245466"/>
              <a:gd name="connsiteX2" fmla="*/ 814401 w 1180251"/>
              <a:gd name="connsiteY2" fmla="*/ 60793 h 245466"/>
              <a:gd name="connsiteX3" fmla="*/ 662057 w 1180251"/>
              <a:gd name="connsiteY3" fmla="*/ 163969 h 245466"/>
              <a:gd name="connsiteX4" fmla="*/ 631126 w 1180251"/>
              <a:gd name="connsiteY4" fmla="*/ 12452 h 245466"/>
              <a:gd name="connsiteX5" fmla="*/ 552302 w 1180251"/>
              <a:gd name="connsiteY5" fmla="*/ 17329 h 245466"/>
              <a:gd name="connsiteX6" fmla="*/ 519906 w 1180251"/>
              <a:gd name="connsiteY6" fmla="*/ 167608 h 245466"/>
              <a:gd name="connsiteX7" fmla="*/ 365863 w 1180251"/>
              <a:gd name="connsiteY7" fmla="*/ 60806 h 245466"/>
              <a:gd name="connsiteX8" fmla="*/ 228815 w 1180251"/>
              <a:gd name="connsiteY8" fmla="*/ 137088 h 245466"/>
              <a:gd name="connsiteX9" fmla="*/ 134842 w 1180251"/>
              <a:gd name="connsiteY9" fmla="*/ 93727 h 245466"/>
              <a:gd name="connsiteX10" fmla="*/ 0 w 1180251"/>
              <a:gd name="connsiteY10" fmla="*/ 245466 h 245466"/>
              <a:gd name="connsiteX11" fmla="*/ 1180251 w 1180251"/>
              <a:gd name="connsiteY11" fmla="*/ 245466 h 245466"/>
              <a:gd name="connsiteX12" fmla="*/ 1045416 w 1180251"/>
              <a:gd name="connsiteY12" fmla="*/ 93721 h 245466"/>
              <a:gd name="connsiteX0" fmla="*/ 1045416 w 1180251"/>
              <a:gd name="connsiteY0" fmla="*/ 97176 h 248921"/>
              <a:gd name="connsiteX1" fmla="*/ 951443 w 1180251"/>
              <a:gd name="connsiteY1" fmla="*/ 140537 h 248921"/>
              <a:gd name="connsiteX2" fmla="*/ 814401 w 1180251"/>
              <a:gd name="connsiteY2" fmla="*/ 64248 h 248921"/>
              <a:gd name="connsiteX3" fmla="*/ 662057 w 1180251"/>
              <a:gd name="connsiteY3" fmla="*/ 167424 h 248921"/>
              <a:gd name="connsiteX4" fmla="*/ 631126 w 1180251"/>
              <a:gd name="connsiteY4" fmla="*/ 15907 h 248921"/>
              <a:gd name="connsiteX5" fmla="*/ 566866 w 1180251"/>
              <a:gd name="connsiteY5" fmla="*/ 73450 h 248921"/>
              <a:gd name="connsiteX6" fmla="*/ 519906 w 1180251"/>
              <a:gd name="connsiteY6" fmla="*/ 171063 h 248921"/>
              <a:gd name="connsiteX7" fmla="*/ 365863 w 1180251"/>
              <a:gd name="connsiteY7" fmla="*/ 64261 h 248921"/>
              <a:gd name="connsiteX8" fmla="*/ 228815 w 1180251"/>
              <a:gd name="connsiteY8" fmla="*/ 140543 h 248921"/>
              <a:gd name="connsiteX9" fmla="*/ 134842 w 1180251"/>
              <a:gd name="connsiteY9" fmla="*/ 97182 h 248921"/>
              <a:gd name="connsiteX10" fmla="*/ 0 w 1180251"/>
              <a:gd name="connsiteY10" fmla="*/ 248921 h 248921"/>
              <a:gd name="connsiteX11" fmla="*/ 1180251 w 1180251"/>
              <a:gd name="connsiteY11" fmla="*/ 248921 h 248921"/>
              <a:gd name="connsiteX12" fmla="*/ 1045416 w 1180251"/>
              <a:gd name="connsiteY12" fmla="*/ 97176 h 248921"/>
              <a:gd name="connsiteX0" fmla="*/ 1045416 w 1180251"/>
              <a:gd name="connsiteY0" fmla="*/ 68362 h 220107"/>
              <a:gd name="connsiteX1" fmla="*/ 951443 w 1180251"/>
              <a:gd name="connsiteY1" fmla="*/ 111723 h 220107"/>
              <a:gd name="connsiteX2" fmla="*/ 814401 w 1180251"/>
              <a:gd name="connsiteY2" fmla="*/ 35434 h 220107"/>
              <a:gd name="connsiteX3" fmla="*/ 662057 w 1180251"/>
              <a:gd name="connsiteY3" fmla="*/ 138610 h 220107"/>
              <a:gd name="connsiteX4" fmla="*/ 636728 w 1180251"/>
              <a:gd name="connsiteY4" fmla="*/ 63070 h 220107"/>
              <a:gd name="connsiteX5" fmla="*/ 566866 w 1180251"/>
              <a:gd name="connsiteY5" fmla="*/ 44636 h 220107"/>
              <a:gd name="connsiteX6" fmla="*/ 519906 w 1180251"/>
              <a:gd name="connsiteY6" fmla="*/ 142249 h 220107"/>
              <a:gd name="connsiteX7" fmla="*/ 365863 w 1180251"/>
              <a:gd name="connsiteY7" fmla="*/ 35447 h 220107"/>
              <a:gd name="connsiteX8" fmla="*/ 228815 w 1180251"/>
              <a:gd name="connsiteY8" fmla="*/ 111729 h 220107"/>
              <a:gd name="connsiteX9" fmla="*/ 134842 w 1180251"/>
              <a:gd name="connsiteY9" fmla="*/ 68368 h 220107"/>
              <a:gd name="connsiteX10" fmla="*/ 0 w 1180251"/>
              <a:gd name="connsiteY10" fmla="*/ 220107 h 220107"/>
              <a:gd name="connsiteX11" fmla="*/ 1180251 w 1180251"/>
              <a:gd name="connsiteY11" fmla="*/ 220107 h 220107"/>
              <a:gd name="connsiteX12" fmla="*/ 1045416 w 1180251"/>
              <a:gd name="connsiteY12" fmla="*/ 68362 h 220107"/>
              <a:gd name="connsiteX0" fmla="*/ 1045416 w 1180251"/>
              <a:gd name="connsiteY0" fmla="*/ 74588 h 226333"/>
              <a:gd name="connsiteX1" fmla="*/ 951443 w 1180251"/>
              <a:gd name="connsiteY1" fmla="*/ 117949 h 226333"/>
              <a:gd name="connsiteX2" fmla="*/ 814401 w 1180251"/>
              <a:gd name="connsiteY2" fmla="*/ 41660 h 226333"/>
              <a:gd name="connsiteX3" fmla="*/ 662057 w 1180251"/>
              <a:gd name="connsiteY3" fmla="*/ 144836 h 226333"/>
              <a:gd name="connsiteX4" fmla="*/ 636728 w 1180251"/>
              <a:gd name="connsiteY4" fmla="*/ 69296 h 226333"/>
              <a:gd name="connsiteX5" fmla="*/ 624002 w 1180251"/>
              <a:gd name="connsiteY5" fmla="*/ 36185 h 226333"/>
              <a:gd name="connsiteX6" fmla="*/ 519906 w 1180251"/>
              <a:gd name="connsiteY6" fmla="*/ 148475 h 226333"/>
              <a:gd name="connsiteX7" fmla="*/ 365863 w 1180251"/>
              <a:gd name="connsiteY7" fmla="*/ 41673 h 226333"/>
              <a:gd name="connsiteX8" fmla="*/ 228815 w 1180251"/>
              <a:gd name="connsiteY8" fmla="*/ 117955 h 226333"/>
              <a:gd name="connsiteX9" fmla="*/ 134842 w 1180251"/>
              <a:gd name="connsiteY9" fmla="*/ 74594 h 226333"/>
              <a:gd name="connsiteX10" fmla="*/ 0 w 1180251"/>
              <a:gd name="connsiteY10" fmla="*/ 226333 h 226333"/>
              <a:gd name="connsiteX11" fmla="*/ 1180251 w 1180251"/>
              <a:gd name="connsiteY11" fmla="*/ 226333 h 226333"/>
              <a:gd name="connsiteX12" fmla="*/ 1045416 w 1180251"/>
              <a:gd name="connsiteY12" fmla="*/ 74588 h 22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0251" h="226333">
                <a:moveTo>
                  <a:pt x="1045416" y="74588"/>
                </a:moveTo>
                <a:cubicBezTo>
                  <a:pt x="1008843" y="74588"/>
                  <a:pt x="975740" y="91152"/>
                  <a:pt x="951443" y="117949"/>
                </a:cubicBezTo>
                <a:cubicBezTo>
                  <a:pt x="919667" y="71600"/>
                  <a:pt x="870187" y="41660"/>
                  <a:pt x="814401" y="41660"/>
                </a:cubicBezTo>
                <a:cubicBezTo>
                  <a:pt x="748480" y="41660"/>
                  <a:pt x="691412" y="83465"/>
                  <a:pt x="662057" y="144836"/>
                </a:cubicBezTo>
                <a:cubicBezTo>
                  <a:pt x="574215" y="-114420"/>
                  <a:pt x="643071" y="87405"/>
                  <a:pt x="636728" y="69296"/>
                </a:cubicBezTo>
                <a:cubicBezTo>
                  <a:pt x="630386" y="51188"/>
                  <a:pt x="628740" y="46469"/>
                  <a:pt x="624002" y="36185"/>
                </a:cubicBezTo>
                <a:cubicBezTo>
                  <a:pt x="628786" y="46696"/>
                  <a:pt x="608327" y="-106629"/>
                  <a:pt x="519906" y="148475"/>
                </a:cubicBezTo>
                <a:cubicBezTo>
                  <a:pt x="491098" y="85106"/>
                  <a:pt x="433060" y="41673"/>
                  <a:pt x="365863" y="41673"/>
                </a:cubicBezTo>
                <a:cubicBezTo>
                  <a:pt x="310090" y="41673"/>
                  <a:pt x="260591" y="71620"/>
                  <a:pt x="228815" y="117955"/>
                </a:cubicBezTo>
                <a:cubicBezTo>
                  <a:pt x="204518" y="91172"/>
                  <a:pt x="171408" y="74594"/>
                  <a:pt x="134842" y="74594"/>
                </a:cubicBezTo>
                <a:cubicBezTo>
                  <a:pt x="60720" y="74594"/>
                  <a:pt x="605" y="142435"/>
                  <a:pt x="0" y="226333"/>
                </a:cubicBezTo>
                <a:lnTo>
                  <a:pt x="1180251" y="226333"/>
                </a:lnTo>
                <a:cubicBezTo>
                  <a:pt x="1179646" y="142422"/>
                  <a:pt x="1119538" y="74588"/>
                  <a:pt x="1045416" y="74588"/>
                </a:cubicBezTo>
                <a:close/>
              </a:path>
            </a:pathLst>
          </a:custGeom>
          <a:solidFill>
            <a:schemeClr val="bg1"/>
          </a:solidFill>
          <a:ln w="64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977A61E1-B1C3-5F3B-3531-8001FA463860}"/>
              </a:ext>
            </a:extLst>
          </p:cNvPr>
          <p:cNvGrpSpPr/>
          <p:nvPr/>
        </p:nvGrpSpPr>
        <p:grpSpPr>
          <a:xfrm>
            <a:off x="29374" y="1829115"/>
            <a:ext cx="4151460" cy="4151548"/>
            <a:chOff x="2461302" y="950436"/>
            <a:chExt cx="4876023" cy="4876127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F9BE515A-8ACC-C478-7DB7-AF7E13115422}"/>
                </a:ext>
              </a:extLst>
            </p:cNvPr>
            <p:cNvGrpSpPr/>
            <p:nvPr/>
          </p:nvGrpSpPr>
          <p:grpSpPr>
            <a:xfrm>
              <a:off x="2461302" y="950436"/>
              <a:ext cx="4876023" cy="4876127"/>
              <a:chOff x="657" y="657"/>
              <a:chExt cx="4876023" cy="487612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B0738A55-6C64-C187-B6AD-0B9513D5288E}"/>
                  </a:ext>
                </a:extLst>
              </p:cNvPr>
              <p:cNvSpPr/>
              <p:nvPr/>
            </p:nvSpPr>
            <p:spPr>
              <a:xfrm>
                <a:off x="657" y="657"/>
                <a:ext cx="4875485" cy="4875485"/>
              </a:xfrm>
              <a:custGeom>
                <a:avLst/>
                <a:gdLst>
                  <a:gd name="connsiteX0" fmla="*/ 4875486 w 4875485"/>
                  <a:gd name="connsiteY0" fmla="*/ 2437743 h 4875485"/>
                  <a:gd name="connsiteX1" fmla="*/ 2437743 w 4875485"/>
                  <a:gd name="connsiteY1" fmla="*/ 4875486 h 4875485"/>
                  <a:gd name="connsiteX2" fmla="*/ 0 w 4875485"/>
                  <a:gd name="connsiteY2" fmla="*/ 2437743 h 4875485"/>
                  <a:gd name="connsiteX3" fmla="*/ 2437743 w 4875485"/>
                  <a:gd name="connsiteY3" fmla="*/ 0 h 4875485"/>
                  <a:gd name="connsiteX4" fmla="*/ 4875486 w 4875485"/>
                  <a:gd name="connsiteY4" fmla="*/ 2437743 h 4875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5485" h="4875485">
                    <a:moveTo>
                      <a:pt x="4875486" y="2437743"/>
                    </a:moveTo>
                    <a:cubicBezTo>
                      <a:pt x="4875486" y="3784071"/>
                      <a:pt x="3784071" y="4875486"/>
                      <a:pt x="2437743" y="4875486"/>
                    </a:cubicBezTo>
                    <a:cubicBezTo>
                      <a:pt x="1091415" y="4875486"/>
                      <a:pt x="0" y="3784071"/>
                      <a:pt x="0" y="2437743"/>
                    </a:cubicBezTo>
                    <a:cubicBezTo>
                      <a:pt x="0" y="1091415"/>
                      <a:pt x="1091415" y="0"/>
                      <a:pt x="2437743" y="0"/>
                    </a:cubicBezTo>
                    <a:cubicBezTo>
                      <a:pt x="3784071" y="0"/>
                      <a:pt x="4875486" y="1091415"/>
                      <a:pt x="4875486" y="243774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78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4EDC5A75-F402-4C95-A4C7-B05AA9403FB6}"/>
                  </a:ext>
                </a:extLst>
              </p:cNvPr>
              <p:cNvSpPr/>
              <p:nvPr/>
            </p:nvSpPr>
            <p:spPr>
              <a:xfrm>
                <a:off x="1168841" y="785612"/>
                <a:ext cx="3707839" cy="4091172"/>
              </a:xfrm>
              <a:custGeom>
                <a:avLst/>
                <a:gdLst>
                  <a:gd name="connsiteX0" fmla="*/ 3666687 w 3707839"/>
                  <a:gd name="connsiteY0" fmla="*/ 1208275 h 4091172"/>
                  <a:gd name="connsiteX1" fmla="*/ 2444906 w 3707839"/>
                  <a:gd name="connsiteY1" fmla="*/ 0 h 4091172"/>
                  <a:gd name="connsiteX2" fmla="*/ 818579 w 3707839"/>
                  <a:gd name="connsiteY2" fmla="*/ 1998831 h 4091172"/>
                  <a:gd name="connsiteX3" fmla="*/ 99422 w 3707839"/>
                  <a:gd name="connsiteY3" fmla="*/ 2346817 h 4091172"/>
                  <a:gd name="connsiteX4" fmla="*/ 0 w 3707839"/>
                  <a:gd name="connsiteY4" fmla="*/ 2739943 h 4091172"/>
                  <a:gd name="connsiteX5" fmla="*/ 402746 w 3707839"/>
                  <a:gd name="connsiteY5" fmla="*/ 3075994 h 4091172"/>
                  <a:gd name="connsiteX6" fmla="*/ 145323 w 3707839"/>
                  <a:gd name="connsiteY6" fmla="*/ 3396625 h 4091172"/>
                  <a:gd name="connsiteX7" fmla="*/ 792309 w 3707839"/>
                  <a:gd name="connsiteY7" fmla="*/ 4043610 h 4091172"/>
                  <a:gd name="connsiteX8" fmla="*/ 3579524 w 3707839"/>
                  <a:gd name="connsiteY8" fmla="*/ 2431676 h 4091172"/>
                  <a:gd name="connsiteX9" fmla="*/ 3666687 w 3707839"/>
                  <a:gd name="connsiteY9" fmla="*/ 1208275 h 409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7839" h="4091172">
                    <a:moveTo>
                      <a:pt x="3666687" y="1208275"/>
                    </a:moveTo>
                    <a:lnTo>
                      <a:pt x="2444906" y="0"/>
                    </a:lnTo>
                    <a:lnTo>
                      <a:pt x="818579" y="1998831"/>
                    </a:lnTo>
                    <a:lnTo>
                      <a:pt x="99422" y="2346817"/>
                    </a:lnTo>
                    <a:lnTo>
                      <a:pt x="0" y="2739943"/>
                    </a:lnTo>
                    <a:lnTo>
                      <a:pt x="402746" y="3075994"/>
                    </a:lnTo>
                    <a:lnTo>
                      <a:pt x="145323" y="3396625"/>
                    </a:lnTo>
                    <a:lnTo>
                      <a:pt x="792309" y="4043610"/>
                    </a:lnTo>
                    <a:cubicBezTo>
                      <a:pt x="1977485" y="4281735"/>
                      <a:pt x="3183084" y="3607365"/>
                      <a:pt x="3579524" y="2431676"/>
                    </a:cubicBezTo>
                    <a:cubicBezTo>
                      <a:pt x="3717236" y="2023253"/>
                      <a:pt x="3740430" y="1603886"/>
                      <a:pt x="3666687" y="120827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8" name="图形 83">
                <a:extLst>
                  <a:ext uri="{FF2B5EF4-FFF2-40B4-BE49-F238E27FC236}">
                    <a16:creationId xmlns:a16="http://schemas.microsoft.com/office/drawing/2014/main" id="{1CB7D3F3-9F53-0FCC-80C0-409B6216DA9F}"/>
                  </a:ext>
                </a:extLst>
              </p:cNvPr>
              <p:cNvGrpSpPr/>
              <p:nvPr/>
            </p:nvGrpSpPr>
            <p:grpSpPr>
              <a:xfrm>
                <a:off x="192900" y="495700"/>
                <a:ext cx="3360772" cy="2816418"/>
                <a:chOff x="192900" y="495700"/>
                <a:chExt cx="3360772" cy="2816418"/>
              </a:xfrm>
              <a:solidFill>
                <a:srgbClr val="E3DFF0"/>
              </a:solidFill>
            </p:grpSpPr>
            <p:grpSp>
              <p:nvGrpSpPr>
                <p:cNvPr id="89" name="图形 83">
                  <a:extLst>
                    <a:ext uri="{FF2B5EF4-FFF2-40B4-BE49-F238E27FC236}">
                      <a16:creationId xmlns:a16="http://schemas.microsoft.com/office/drawing/2014/main" id="{33293D8D-F349-35E0-DBEB-E2ADF445E635}"/>
                    </a:ext>
                  </a:extLst>
                </p:cNvPr>
                <p:cNvGrpSpPr/>
                <p:nvPr/>
              </p:nvGrpSpPr>
              <p:grpSpPr>
                <a:xfrm>
                  <a:off x="1490757" y="495700"/>
                  <a:ext cx="496662" cy="461105"/>
                  <a:chOff x="1490757" y="495700"/>
                  <a:chExt cx="496662" cy="461105"/>
                </a:xfrm>
                <a:solidFill>
                  <a:srgbClr val="E3DFF0"/>
                </a:solidFill>
              </p:grpSpPr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D1E1AF29-0D37-C794-3115-8FAC8A116A06}"/>
                      </a:ext>
                    </a:extLst>
                  </p:cNvPr>
                  <p:cNvSpPr/>
                  <p:nvPr/>
                </p:nvSpPr>
                <p:spPr>
                  <a:xfrm>
                    <a:off x="1624962" y="620345"/>
                    <a:ext cx="228224" cy="211889"/>
                  </a:xfrm>
                  <a:custGeom>
                    <a:avLst/>
                    <a:gdLst>
                      <a:gd name="connsiteX0" fmla="*/ 156689 w 228224"/>
                      <a:gd name="connsiteY0" fmla="*/ 204215 h 211889"/>
                      <a:gd name="connsiteX1" fmla="*/ 8270 w 228224"/>
                      <a:gd name="connsiteY1" fmla="*/ 145436 h 211889"/>
                      <a:gd name="connsiteX2" fmla="*/ 71545 w 228224"/>
                      <a:gd name="connsiteY2" fmla="*/ 7676 h 211889"/>
                      <a:gd name="connsiteX3" fmla="*/ 219944 w 228224"/>
                      <a:gd name="connsiteY3" fmla="*/ 66378 h 211889"/>
                      <a:gd name="connsiteX4" fmla="*/ 156689 w 228224"/>
                      <a:gd name="connsiteY4" fmla="*/ 204215 h 211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224" h="211889">
                        <a:moveTo>
                          <a:pt x="156689" y="204215"/>
                        </a:moveTo>
                        <a:cubicBezTo>
                          <a:pt x="98262" y="226046"/>
                          <a:pt x="31787" y="199709"/>
                          <a:pt x="8270" y="145436"/>
                        </a:cubicBezTo>
                        <a:cubicBezTo>
                          <a:pt x="-15238" y="91182"/>
                          <a:pt x="13080" y="29479"/>
                          <a:pt x="71545" y="7676"/>
                        </a:cubicBezTo>
                        <a:cubicBezTo>
                          <a:pt x="130000" y="-14146"/>
                          <a:pt x="196484" y="12153"/>
                          <a:pt x="219944" y="66378"/>
                        </a:cubicBezTo>
                        <a:cubicBezTo>
                          <a:pt x="243471" y="120661"/>
                          <a:pt x="215153" y="182374"/>
                          <a:pt x="156689" y="204215"/>
                        </a:cubicBez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1DFB5DC5-E5C5-8C72-012C-2D14774D0758}"/>
                      </a:ext>
                    </a:extLst>
                  </p:cNvPr>
                  <p:cNvSpPr/>
                  <p:nvPr/>
                </p:nvSpPr>
                <p:spPr>
                  <a:xfrm>
                    <a:off x="1490757" y="633555"/>
                    <a:ext cx="496662" cy="185442"/>
                  </a:xfrm>
                  <a:custGeom>
                    <a:avLst/>
                    <a:gdLst>
                      <a:gd name="connsiteX0" fmla="*/ 496662 w 496662"/>
                      <a:gd name="connsiteY0" fmla="*/ 0 h 185442"/>
                      <a:gd name="connsiteX1" fmla="*/ 239230 w 496662"/>
                      <a:gd name="connsiteY1" fmla="*/ 71733 h 185442"/>
                      <a:gd name="connsiteX2" fmla="*/ 0 w 496662"/>
                      <a:gd name="connsiteY2" fmla="*/ 185442 h 185442"/>
                      <a:gd name="connsiteX3" fmla="*/ 257423 w 496662"/>
                      <a:gd name="connsiteY3" fmla="*/ 113681 h 185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6662" h="185442">
                        <a:moveTo>
                          <a:pt x="496662" y="0"/>
                        </a:moveTo>
                        <a:lnTo>
                          <a:pt x="239230" y="71733"/>
                        </a:lnTo>
                        <a:lnTo>
                          <a:pt x="0" y="185442"/>
                        </a:lnTo>
                        <a:lnTo>
                          <a:pt x="257423" y="113681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925DAE11-A95B-85E3-7A31-78C383269088}"/>
                      </a:ext>
                    </a:extLst>
                  </p:cNvPr>
                  <p:cNvSpPr/>
                  <p:nvPr/>
                </p:nvSpPr>
                <p:spPr>
                  <a:xfrm>
                    <a:off x="1639214" y="495700"/>
                    <a:ext cx="199748" cy="461105"/>
                  </a:xfrm>
                  <a:custGeom>
                    <a:avLst/>
                    <a:gdLst>
                      <a:gd name="connsiteX0" fmla="*/ 0 w 199748"/>
                      <a:gd name="connsiteY0" fmla="*/ 0 h 461105"/>
                      <a:gd name="connsiteX1" fmla="*/ 77267 w 199748"/>
                      <a:gd name="connsiteY1" fmla="*/ 239001 h 461105"/>
                      <a:gd name="connsiteX2" fmla="*/ 199749 w 199748"/>
                      <a:gd name="connsiteY2" fmla="*/ 461105 h 461105"/>
                      <a:gd name="connsiteX3" fmla="*/ 122453 w 199748"/>
                      <a:gd name="connsiteY3" fmla="*/ 222123 h 461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748" h="461105">
                        <a:moveTo>
                          <a:pt x="0" y="0"/>
                        </a:moveTo>
                        <a:lnTo>
                          <a:pt x="77267" y="239001"/>
                        </a:lnTo>
                        <a:lnTo>
                          <a:pt x="199749" y="461105"/>
                        </a:lnTo>
                        <a:lnTo>
                          <a:pt x="122453" y="222123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3" name="图形 83">
                  <a:extLst>
                    <a:ext uri="{FF2B5EF4-FFF2-40B4-BE49-F238E27FC236}">
                      <a16:creationId xmlns:a16="http://schemas.microsoft.com/office/drawing/2014/main" id="{8D8F8298-C978-63FB-2F9C-64AA2CCC3518}"/>
                    </a:ext>
                  </a:extLst>
                </p:cNvPr>
                <p:cNvGrpSpPr/>
                <p:nvPr/>
              </p:nvGrpSpPr>
              <p:grpSpPr>
                <a:xfrm>
                  <a:off x="192900" y="3136458"/>
                  <a:ext cx="189214" cy="175660"/>
                  <a:chOff x="192900" y="3136458"/>
                  <a:chExt cx="189214" cy="175660"/>
                </a:xfrm>
                <a:solidFill>
                  <a:srgbClr val="E3DFF0"/>
                </a:solidFill>
              </p:grpSpPr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id="{ABEF39F1-102B-56D6-F2D2-1935E4024642}"/>
                      </a:ext>
                    </a:extLst>
                  </p:cNvPr>
                  <p:cNvSpPr/>
                  <p:nvPr/>
                </p:nvSpPr>
                <p:spPr>
                  <a:xfrm>
                    <a:off x="244034" y="3183922"/>
                    <a:ext cx="86951" cy="80727"/>
                  </a:xfrm>
                  <a:custGeom>
                    <a:avLst/>
                    <a:gdLst>
                      <a:gd name="connsiteX0" fmla="*/ 59689 w 86951"/>
                      <a:gd name="connsiteY0" fmla="*/ 77800 h 80727"/>
                      <a:gd name="connsiteX1" fmla="*/ 3149 w 86951"/>
                      <a:gd name="connsiteY1" fmla="*/ 55425 h 80727"/>
                      <a:gd name="connsiteX2" fmla="*/ 27247 w 86951"/>
                      <a:gd name="connsiteY2" fmla="*/ 2924 h 80727"/>
                      <a:gd name="connsiteX3" fmla="*/ 83788 w 86951"/>
                      <a:gd name="connsiteY3" fmla="*/ 25307 h 80727"/>
                      <a:gd name="connsiteX4" fmla="*/ 59689 w 86951"/>
                      <a:gd name="connsiteY4" fmla="*/ 77800 h 80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951" h="80727">
                        <a:moveTo>
                          <a:pt x="59689" y="77800"/>
                        </a:moveTo>
                        <a:cubicBezTo>
                          <a:pt x="37430" y="86125"/>
                          <a:pt x="12103" y="76085"/>
                          <a:pt x="3149" y="55425"/>
                        </a:cubicBezTo>
                        <a:cubicBezTo>
                          <a:pt x="-5804" y="34747"/>
                          <a:pt x="4987" y="11248"/>
                          <a:pt x="27247" y="2924"/>
                        </a:cubicBezTo>
                        <a:cubicBezTo>
                          <a:pt x="49517" y="-5392"/>
                          <a:pt x="74834" y="4638"/>
                          <a:pt x="83788" y="25307"/>
                        </a:cubicBezTo>
                        <a:cubicBezTo>
                          <a:pt x="92770" y="45996"/>
                          <a:pt x="81968" y="69494"/>
                          <a:pt x="59689" y="77800"/>
                        </a:cubicBez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A9743EC9-1B7E-EFFE-8EAB-6E94E057A564}"/>
                      </a:ext>
                    </a:extLst>
                  </p:cNvPr>
                  <p:cNvSpPr/>
                  <p:nvPr/>
                </p:nvSpPr>
                <p:spPr>
                  <a:xfrm>
                    <a:off x="192900" y="3188969"/>
                    <a:ext cx="189214" cy="70647"/>
                  </a:xfrm>
                  <a:custGeom>
                    <a:avLst/>
                    <a:gdLst>
                      <a:gd name="connsiteX0" fmla="*/ 189214 w 189214"/>
                      <a:gd name="connsiteY0" fmla="*/ 0 h 70647"/>
                      <a:gd name="connsiteX1" fmla="*/ 91154 w 189214"/>
                      <a:gd name="connsiteY1" fmla="*/ 27327 h 70647"/>
                      <a:gd name="connsiteX2" fmla="*/ 0 w 189214"/>
                      <a:gd name="connsiteY2" fmla="*/ 70647 h 70647"/>
                      <a:gd name="connsiteX3" fmla="*/ 98069 w 189214"/>
                      <a:gd name="connsiteY3" fmla="*/ 43320 h 706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9214" h="70647">
                        <a:moveTo>
                          <a:pt x="189214" y="0"/>
                        </a:moveTo>
                        <a:lnTo>
                          <a:pt x="91154" y="27327"/>
                        </a:lnTo>
                        <a:lnTo>
                          <a:pt x="0" y="70647"/>
                        </a:lnTo>
                        <a:lnTo>
                          <a:pt x="98069" y="43320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16EE0EC2-AA59-2CB3-9918-2889E1F60CBE}"/>
                      </a:ext>
                    </a:extLst>
                  </p:cNvPr>
                  <p:cNvSpPr/>
                  <p:nvPr/>
                </p:nvSpPr>
                <p:spPr>
                  <a:xfrm>
                    <a:off x="249459" y="3136458"/>
                    <a:ext cx="76095" cy="175660"/>
                  </a:xfrm>
                  <a:custGeom>
                    <a:avLst/>
                    <a:gdLst>
                      <a:gd name="connsiteX0" fmla="*/ 0 w 76095"/>
                      <a:gd name="connsiteY0" fmla="*/ 0 h 175660"/>
                      <a:gd name="connsiteX1" fmla="*/ 29442 w 76095"/>
                      <a:gd name="connsiteY1" fmla="*/ 91050 h 175660"/>
                      <a:gd name="connsiteX2" fmla="*/ 76095 w 76095"/>
                      <a:gd name="connsiteY2" fmla="*/ 175660 h 175660"/>
                      <a:gd name="connsiteX3" fmla="*/ 46653 w 76095"/>
                      <a:gd name="connsiteY3" fmla="*/ 84620 h 175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6095" h="175660">
                        <a:moveTo>
                          <a:pt x="0" y="0"/>
                        </a:moveTo>
                        <a:lnTo>
                          <a:pt x="29442" y="91050"/>
                        </a:lnTo>
                        <a:lnTo>
                          <a:pt x="76095" y="175660"/>
                        </a:lnTo>
                        <a:lnTo>
                          <a:pt x="46653" y="84620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7" name="图形 83">
                  <a:extLst>
                    <a:ext uri="{FF2B5EF4-FFF2-40B4-BE49-F238E27FC236}">
                      <a16:creationId xmlns:a16="http://schemas.microsoft.com/office/drawing/2014/main" id="{E6BB8B73-CF69-5481-C726-E67BB3203046}"/>
                    </a:ext>
                  </a:extLst>
                </p:cNvPr>
                <p:cNvGrpSpPr/>
                <p:nvPr/>
              </p:nvGrpSpPr>
              <p:grpSpPr>
                <a:xfrm>
                  <a:off x="3271418" y="1273311"/>
                  <a:ext cx="282254" cy="262042"/>
                  <a:chOff x="3271418" y="1273311"/>
                  <a:chExt cx="282254" cy="262042"/>
                </a:xfrm>
                <a:solidFill>
                  <a:srgbClr val="E3DFF0"/>
                </a:solidFill>
              </p:grpSpPr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5EC6F502-E3CA-958D-FC44-E9DA09C5E442}"/>
                      </a:ext>
                    </a:extLst>
                  </p:cNvPr>
                  <p:cNvSpPr/>
                  <p:nvPr/>
                </p:nvSpPr>
                <p:spPr>
                  <a:xfrm>
                    <a:off x="3347699" y="1344141"/>
                    <a:ext cx="129698" cy="120417"/>
                  </a:xfrm>
                  <a:custGeom>
                    <a:avLst/>
                    <a:gdLst>
                      <a:gd name="connsiteX0" fmla="*/ 89044 w 129698"/>
                      <a:gd name="connsiteY0" fmla="*/ 116060 h 120417"/>
                      <a:gd name="connsiteX1" fmla="*/ 4701 w 129698"/>
                      <a:gd name="connsiteY1" fmla="*/ 82666 h 120417"/>
                      <a:gd name="connsiteX2" fmla="*/ 40648 w 129698"/>
                      <a:gd name="connsiteY2" fmla="*/ 4370 h 120417"/>
                      <a:gd name="connsiteX3" fmla="*/ 125001 w 129698"/>
                      <a:gd name="connsiteY3" fmla="*/ 37736 h 120417"/>
                      <a:gd name="connsiteX4" fmla="*/ 89044 w 129698"/>
                      <a:gd name="connsiteY4" fmla="*/ 116060 h 120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698" h="120417">
                        <a:moveTo>
                          <a:pt x="89044" y="116060"/>
                        </a:moveTo>
                        <a:cubicBezTo>
                          <a:pt x="55840" y="128452"/>
                          <a:pt x="18054" y="113508"/>
                          <a:pt x="4701" y="82666"/>
                        </a:cubicBezTo>
                        <a:cubicBezTo>
                          <a:pt x="-8663" y="51833"/>
                          <a:pt x="7444" y="16772"/>
                          <a:pt x="40648" y="4370"/>
                        </a:cubicBezTo>
                        <a:cubicBezTo>
                          <a:pt x="73881" y="-8050"/>
                          <a:pt x="111647" y="6913"/>
                          <a:pt x="125001" y="37736"/>
                        </a:cubicBezTo>
                        <a:cubicBezTo>
                          <a:pt x="138355" y="68588"/>
                          <a:pt x="122268" y="103649"/>
                          <a:pt x="89044" y="116060"/>
                        </a:cubicBez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19BBD422-861A-3E0E-FB79-9D8EC50979E5}"/>
                      </a:ext>
                    </a:extLst>
                  </p:cNvPr>
                  <p:cNvSpPr/>
                  <p:nvPr/>
                </p:nvSpPr>
                <p:spPr>
                  <a:xfrm>
                    <a:off x="3271418" y="1351654"/>
                    <a:ext cx="282254" cy="105384"/>
                  </a:xfrm>
                  <a:custGeom>
                    <a:avLst/>
                    <a:gdLst>
                      <a:gd name="connsiteX0" fmla="*/ 282254 w 282254"/>
                      <a:gd name="connsiteY0" fmla="*/ 0 h 105384"/>
                      <a:gd name="connsiteX1" fmla="*/ 135950 w 282254"/>
                      <a:gd name="connsiteY1" fmla="*/ 40776 h 105384"/>
                      <a:gd name="connsiteX2" fmla="*/ 0 w 282254"/>
                      <a:gd name="connsiteY2" fmla="*/ 105385 h 105384"/>
                      <a:gd name="connsiteX3" fmla="*/ 146275 w 282254"/>
                      <a:gd name="connsiteY3" fmla="*/ 64608 h 10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254" h="105384">
                        <a:moveTo>
                          <a:pt x="282254" y="0"/>
                        </a:moveTo>
                        <a:lnTo>
                          <a:pt x="135950" y="40776"/>
                        </a:lnTo>
                        <a:lnTo>
                          <a:pt x="0" y="105385"/>
                        </a:lnTo>
                        <a:lnTo>
                          <a:pt x="146275" y="64608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7DC4DE88-BAA3-2B73-D5F4-F5674D573FD3}"/>
                      </a:ext>
                    </a:extLst>
                  </p:cNvPr>
                  <p:cNvSpPr/>
                  <p:nvPr/>
                </p:nvSpPr>
                <p:spPr>
                  <a:xfrm>
                    <a:off x="3355790" y="1273311"/>
                    <a:ext cx="113509" cy="262042"/>
                  </a:xfrm>
                  <a:custGeom>
                    <a:avLst/>
                    <a:gdLst>
                      <a:gd name="connsiteX0" fmla="*/ 0 w 113509"/>
                      <a:gd name="connsiteY0" fmla="*/ 0 h 262042"/>
                      <a:gd name="connsiteX1" fmla="*/ 43910 w 113509"/>
                      <a:gd name="connsiteY1" fmla="*/ 135826 h 262042"/>
                      <a:gd name="connsiteX2" fmla="*/ 113509 w 113509"/>
                      <a:gd name="connsiteY2" fmla="*/ 262042 h 262042"/>
                      <a:gd name="connsiteX3" fmla="*/ 69580 w 113509"/>
                      <a:gd name="connsiteY3" fmla="*/ 126244 h 262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3509" h="262042">
                        <a:moveTo>
                          <a:pt x="0" y="0"/>
                        </a:moveTo>
                        <a:lnTo>
                          <a:pt x="43910" y="135826"/>
                        </a:lnTo>
                        <a:lnTo>
                          <a:pt x="113509" y="262042"/>
                        </a:lnTo>
                        <a:lnTo>
                          <a:pt x="69580" y="126244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1" name="图形 83">
                <a:extLst>
                  <a:ext uri="{FF2B5EF4-FFF2-40B4-BE49-F238E27FC236}">
                    <a16:creationId xmlns:a16="http://schemas.microsoft.com/office/drawing/2014/main" id="{B64673EB-6623-07AB-FC74-995C5C2A34EB}"/>
                  </a:ext>
                </a:extLst>
              </p:cNvPr>
              <p:cNvGrpSpPr/>
              <p:nvPr/>
            </p:nvGrpSpPr>
            <p:grpSpPr>
              <a:xfrm>
                <a:off x="2718120" y="2671705"/>
                <a:ext cx="1932412" cy="1814931"/>
                <a:chOff x="2718120" y="2671705"/>
                <a:chExt cx="1932412" cy="1814931"/>
              </a:xfrm>
              <a:solidFill>
                <a:srgbClr val="E3DFF0"/>
              </a:solidFill>
            </p:grpSpPr>
            <p:grpSp>
              <p:nvGrpSpPr>
                <p:cNvPr id="102" name="图形 83">
                  <a:extLst>
                    <a:ext uri="{FF2B5EF4-FFF2-40B4-BE49-F238E27FC236}">
                      <a16:creationId xmlns:a16="http://schemas.microsoft.com/office/drawing/2014/main" id="{56A21D19-9B3E-1A23-4E0E-3AA47B57F0EC}"/>
                    </a:ext>
                  </a:extLst>
                </p:cNvPr>
                <p:cNvGrpSpPr/>
                <p:nvPr/>
              </p:nvGrpSpPr>
              <p:grpSpPr>
                <a:xfrm>
                  <a:off x="3464375" y="2671705"/>
                  <a:ext cx="285578" cy="297132"/>
                  <a:chOff x="3464375" y="2671705"/>
                  <a:chExt cx="285578" cy="297132"/>
                </a:xfrm>
                <a:solidFill>
                  <a:srgbClr val="E3DFF0"/>
                </a:solidFill>
              </p:grpSpPr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209F999D-224A-4FAF-DD25-DCECD871423E}"/>
                      </a:ext>
                    </a:extLst>
                  </p:cNvPr>
                  <p:cNvSpPr/>
                  <p:nvPr/>
                </p:nvSpPr>
                <p:spPr>
                  <a:xfrm>
                    <a:off x="3541544" y="2752025"/>
                    <a:ext cx="131226" cy="136559"/>
                  </a:xfrm>
                  <a:custGeom>
                    <a:avLst/>
                    <a:gdLst>
                      <a:gd name="connsiteX0" fmla="*/ 90090 w 131226"/>
                      <a:gd name="connsiteY0" fmla="*/ 131611 h 136559"/>
                      <a:gd name="connsiteX1" fmla="*/ 4755 w 131226"/>
                      <a:gd name="connsiteY1" fmla="*/ 93720 h 136559"/>
                      <a:gd name="connsiteX2" fmla="*/ 41131 w 131226"/>
                      <a:gd name="connsiteY2" fmla="*/ 4948 h 136559"/>
                      <a:gd name="connsiteX3" fmla="*/ 126456 w 131226"/>
                      <a:gd name="connsiteY3" fmla="*/ 42781 h 136559"/>
                      <a:gd name="connsiteX4" fmla="*/ 90090 w 131226"/>
                      <a:gd name="connsiteY4" fmla="*/ 131611 h 1365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1226" h="136559">
                        <a:moveTo>
                          <a:pt x="90090" y="131611"/>
                        </a:moveTo>
                        <a:cubicBezTo>
                          <a:pt x="56495" y="145689"/>
                          <a:pt x="18271" y="128696"/>
                          <a:pt x="4755" y="93720"/>
                        </a:cubicBezTo>
                        <a:cubicBezTo>
                          <a:pt x="-8761" y="58754"/>
                          <a:pt x="7518" y="18997"/>
                          <a:pt x="41131" y="4948"/>
                        </a:cubicBezTo>
                        <a:cubicBezTo>
                          <a:pt x="74745" y="-9121"/>
                          <a:pt x="112959" y="7843"/>
                          <a:pt x="126456" y="42781"/>
                        </a:cubicBezTo>
                        <a:cubicBezTo>
                          <a:pt x="140001" y="77766"/>
                          <a:pt x="123713" y="117533"/>
                          <a:pt x="90090" y="131611"/>
                        </a:cubicBez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C1F91FA5-1A0B-15C5-8634-D51D02D91699}"/>
                      </a:ext>
                    </a:extLst>
                  </p:cNvPr>
                  <p:cNvSpPr/>
                  <p:nvPr/>
                </p:nvSpPr>
                <p:spPr>
                  <a:xfrm>
                    <a:off x="3464375" y="2760545"/>
                    <a:ext cx="285578" cy="119500"/>
                  </a:xfrm>
                  <a:custGeom>
                    <a:avLst/>
                    <a:gdLst>
                      <a:gd name="connsiteX0" fmla="*/ 285579 w 285578"/>
                      <a:gd name="connsiteY0" fmla="*/ 0 h 119500"/>
                      <a:gd name="connsiteX1" fmla="*/ 137551 w 285578"/>
                      <a:gd name="connsiteY1" fmla="*/ 46225 h 119500"/>
                      <a:gd name="connsiteX2" fmla="*/ 0 w 285578"/>
                      <a:gd name="connsiteY2" fmla="*/ 119501 h 119500"/>
                      <a:gd name="connsiteX3" fmla="*/ 148019 w 285578"/>
                      <a:gd name="connsiteY3" fmla="*/ 73257 h 119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5578" h="119500">
                        <a:moveTo>
                          <a:pt x="285579" y="0"/>
                        </a:moveTo>
                        <a:lnTo>
                          <a:pt x="137551" y="46225"/>
                        </a:lnTo>
                        <a:lnTo>
                          <a:pt x="0" y="119501"/>
                        </a:lnTo>
                        <a:lnTo>
                          <a:pt x="148019" y="73257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1ACD8B87-64D9-A555-CBC6-62DA46D8A001}"/>
                      </a:ext>
                    </a:extLst>
                  </p:cNvPr>
                  <p:cNvSpPr/>
                  <p:nvPr/>
                </p:nvSpPr>
                <p:spPr>
                  <a:xfrm>
                    <a:off x="3549738" y="2671705"/>
                    <a:ext cx="114842" cy="297132"/>
                  </a:xfrm>
                  <a:custGeom>
                    <a:avLst/>
                    <a:gdLst>
                      <a:gd name="connsiteX0" fmla="*/ 0 w 114842"/>
                      <a:gd name="connsiteY0" fmla="*/ 0 h 297132"/>
                      <a:gd name="connsiteX1" fmla="*/ 44425 w 114842"/>
                      <a:gd name="connsiteY1" fmla="*/ 154019 h 297132"/>
                      <a:gd name="connsiteX2" fmla="*/ 114843 w 114842"/>
                      <a:gd name="connsiteY2" fmla="*/ 297132 h 297132"/>
                      <a:gd name="connsiteX3" fmla="*/ 70409 w 114842"/>
                      <a:gd name="connsiteY3" fmla="*/ 143142 h 2971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4842" h="297132">
                        <a:moveTo>
                          <a:pt x="0" y="0"/>
                        </a:moveTo>
                        <a:lnTo>
                          <a:pt x="44425" y="154019"/>
                        </a:lnTo>
                        <a:lnTo>
                          <a:pt x="114843" y="297132"/>
                        </a:lnTo>
                        <a:lnTo>
                          <a:pt x="70409" y="143142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6" name="图形 83">
                  <a:extLst>
                    <a:ext uri="{FF2B5EF4-FFF2-40B4-BE49-F238E27FC236}">
                      <a16:creationId xmlns:a16="http://schemas.microsoft.com/office/drawing/2014/main" id="{3A68AEB0-B1AC-8572-0542-53EE389B8B36}"/>
                    </a:ext>
                  </a:extLst>
                </p:cNvPr>
                <p:cNvGrpSpPr/>
                <p:nvPr/>
              </p:nvGrpSpPr>
              <p:grpSpPr>
                <a:xfrm>
                  <a:off x="2718120" y="4373441"/>
                  <a:ext cx="108804" cy="113195"/>
                  <a:chOff x="2718120" y="4373441"/>
                  <a:chExt cx="108804" cy="113195"/>
                </a:xfrm>
                <a:solidFill>
                  <a:srgbClr val="E3DFF0"/>
                </a:solidFill>
              </p:grpSpPr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AD073E69-70E7-8CEE-7C04-0481D9364BDA}"/>
                      </a:ext>
                    </a:extLst>
                  </p:cNvPr>
                  <p:cNvSpPr/>
                  <p:nvPr/>
                </p:nvSpPr>
                <p:spPr>
                  <a:xfrm>
                    <a:off x="2747530" y="4404043"/>
                    <a:ext cx="49992" cy="52009"/>
                  </a:xfrm>
                  <a:custGeom>
                    <a:avLst/>
                    <a:gdLst>
                      <a:gd name="connsiteX0" fmla="*/ 34322 w 49992"/>
                      <a:gd name="connsiteY0" fmla="*/ 50123 h 52009"/>
                      <a:gd name="connsiteX1" fmla="*/ 1813 w 49992"/>
                      <a:gd name="connsiteY1" fmla="*/ 35712 h 52009"/>
                      <a:gd name="connsiteX2" fmla="*/ 15672 w 49992"/>
                      <a:gd name="connsiteY2" fmla="*/ 1888 h 52009"/>
                      <a:gd name="connsiteX3" fmla="*/ 48180 w 49992"/>
                      <a:gd name="connsiteY3" fmla="*/ 16300 h 52009"/>
                      <a:gd name="connsiteX4" fmla="*/ 34322 w 49992"/>
                      <a:gd name="connsiteY4" fmla="*/ 50123 h 5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992" h="52009">
                        <a:moveTo>
                          <a:pt x="34322" y="50123"/>
                        </a:moveTo>
                        <a:cubicBezTo>
                          <a:pt x="21510" y="55485"/>
                          <a:pt x="6966" y="49028"/>
                          <a:pt x="1813" y="35712"/>
                        </a:cubicBezTo>
                        <a:cubicBezTo>
                          <a:pt x="-3340" y="22396"/>
                          <a:pt x="2870" y="7251"/>
                          <a:pt x="15672" y="1888"/>
                        </a:cubicBezTo>
                        <a:cubicBezTo>
                          <a:pt x="28473" y="-3474"/>
                          <a:pt x="43027" y="2974"/>
                          <a:pt x="48180" y="16300"/>
                        </a:cubicBezTo>
                        <a:cubicBezTo>
                          <a:pt x="53333" y="29635"/>
                          <a:pt x="47123" y="44770"/>
                          <a:pt x="34322" y="50123"/>
                        </a:cubicBez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61354F74-39A2-D78E-1C2B-22E9210FD29B}"/>
                      </a:ext>
                    </a:extLst>
                  </p:cNvPr>
                  <p:cNvSpPr/>
                  <p:nvPr/>
                </p:nvSpPr>
                <p:spPr>
                  <a:xfrm>
                    <a:off x="2718120" y="4407284"/>
                    <a:ext cx="108804" cy="45519"/>
                  </a:xfrm>
                  <a:custGeom>
                    <a:avLst/>
                    <a:gdLst>
                      <a:gd name="connsiteX0" fmla="*/ 108804 w 108804"/>
                      <a:gd name="connsiteY0" fmla="*/ 0 h 45519"/>
                      <a:gd name="connsiteX1" fmla="*/ 52406 w 108804"/>
                      <a:gd name="connsiteY1" fmla="*/ 17621 h 45519"/>
                      <a:gd name="connsiteX2" fmla="*/ 0 w 108804"/>
                      <a:gd name="connsiteY2" fmla="*/ 45520 h 45519"/>
                      <a:gd name="connsiteX3" fmla="*/ 56388 w 108804"/>
                      <a:gd name="connsiteY3" fmla="*/ 27918 h 45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8804" h="45519">
                        <a:moveTo>
                          <a:pt x="108804" y="0"/>
                        </a:moveTo>
                        <a:lnTo>
                          <a:pt x="52406" y="17621"/>
                        </a:lnTo>
                        <a:lnTo>
                          <a:pt x="0" y="45520"/>
                        </a:lnTo>
                        <a:lnTo>
                          <a:pt x="56388" y="27918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410F600F-56E8-AF84-C2BF-BF1698322581}"/>
                      </a:ext>
                    </a:extLst>
                  </p:cNvPr>
                  <p:cNvSpPr/>
                  <p:nvPr/>
                </p:nvSpPr>
                <p:spPr>
                  <a:xfrm>
                    <a:off x="2750639" y="4373441"/>
                    <a:ext cx="43757" cy="113195"/>
                  </a:xfrm>
                  <a:custGeom>
                    <a:avLst/>
                    <a:gdLst>
                      <a:gd name="connsiteX0" fmla="*/ 0 w 43757"/>
                      <a:gd name="connsiteY0" fmla="*/ 0 h 113195"/>
                      <a:gd name="connsiteX1" fmla="*/ 16935 w 43757"/>
                      <a:gd name="connsiteY1" fmla="*/ 58674 h 113195"/>
                      <a:gd name="connsiteX2" fmla="*/ 43758 w 43757"/>
                      <a:gd name="connsiteY2" fmla="*/ 113195 h 113195"/>
                      <a:gd name="connsiteX3" fmla="*/ 26841 w 43757"/>
                      <a:gd name="connsiteY3" fmla="*/ 54540 h 113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757" h="113195">
                        <a:moveTo>
                          <a:pt x="0" y="0"/>
                        </a:moveTo>
                        <a:lnTo>
                          <a:pt x="16935" y="58674"/>
                        </a:lnTo>
                        <a:lnTo>
                          <a:pt x="43758" y="113195"/>
                        </a:lnTo>
                        <a:lnTo>
                          <a:pt x="26841" y="54540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0" name="图形 83">
                  <a:extLst>
                    <a:ext uri="{FF2B5EF4-FFF2-40B4-BE49-F238E27FC236}">
                      <a16:creationId xmlns:a16="http://schemas.microsoft.com/office/drawing/2014/main" id="{0C5D0B35-5D13-B2FF-1475-F412EBC96E0C}"/>
                    </a:ext>
                  </a:extLst>
                </p:cNvPr>
                <p:cNvGrpSpPr/>
                <p:nvPr/>
              </p:nvGrpSpPr>
              <p:grpSpPr>
                <a:xfrm>
                  <a:off x="4488237" y="3172815"/>
                  <a:ext cx="162296" cy="168859"/>
                  <a:chOff x="4488237" y="3172815"/>
                  <a:chExt cx="162296" cy="168859"/>
                </a:xfrm>
                <a:solidFill>
                  <a:srgbClr val="E3DFF0"/>
                </a:solidFill>
              </p:grpSpPr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8F74BAC8-5AD1-053B-E8D8-4E054EF72044}"/>
                      </a:ext>
                    </a:extLst>
                  </p:cNvPr>
                  <p:cNvSpPr/>
                  <p:nvPr/>
                </p:nvSpPr>
                <p:spPr>
                  <a:xfrm>
                    <a:off x="4532097" y="3218450"/>
                    <a:ext cx="74582" cy="77603"/>
                  </a:xfrm>
                  <a:custGeom>
                    <a:avLst/>
                    <a:gdLst>
                      <a:gd name="connsiteX0" fmla="*/ 51199 w 74582"/>
                      <a:gd name="connsiteY0" fmla="*/ 74790 h 77603"/>
                      <a:gd name="connsiteX1" fmla="*/ 2708 w 74582"/>
                      <a:gd name="connsiteY1" fmla="*/ 53273 h 77603"/>
                      <a:gd name="connsiteX2" fmla="*/ 23367 w 74582"/>
                      <a:gd name="connsiteY2" fmla="*/ 2819 h 77603"/>
                      <a:gd name="connsiteX3" fmla="*/ 71888 w 74582"/>
                      <a:gd name="connsiteY3" fmla="*/ 24307 h 77603"/>
                      <a:gd name="connsiteX4" fmla="*/ 51199 w 74582"/>
                      <a:gd name="connsiteY4" fmla="*/ 74790 h 776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582" h="77603">
                        <a:moveTo>
                          <a:pt x="51199" y="74790"/>
                        </a:moveTo>
                        <a:cubicBezTo>
                          <a:pt x="32111" y="82791"/>
                          <a:pt x="10385" y="73142"/>
                          <a:pt x="2708" y="53273"/>
                        </a:cubicBezTo>
                        <a:cubicBezTo>
                          <a:pt x="-4989" y="33394"/>
                          <a:pt x="4289" y="10801"/>
                          <a:pt x="23367" y="2819"/>
                        </a:cubicBezTo>
                        <a:cubicBezTo>
                          <a:pt x="42484" y="-5191"/>
                          <a:pt x="64201" y="4457"/>
                          <a:pt x="71888" y="24307"/>
                        </a:cubicBezTo>
                        <a:cubicBezTo>
                          <a:pt x="79555" y="44205"/>
                          <a:pt x="70306" y="66789"/>
                          <a:pt x="51199" y="74790"/>
                        </a:cubicBez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6643609E-5774-84D0-F639-5731F67C3C25}"/>
                      </a:ext>
                    </a:extLst>
                  </p:cNvPr>
                  <p:cNvSpPr/>
                  <p:nvPr/>
                </p:nvSpPr>
                <p:spPr>
                  <a:xfrm>
                    <a:off x="4488237" y="3223298"/>
                    <a:ext cx="162296" cy="67903"/>
                  </a:xfrm>
                  <a:custGeom>
                    <a:avLst/>
                    <a:gdLst>
                      <a:gd name="connsiteX0" fmla="*/ 162296 w 162296"/>
                      <a:gd name="connsiteY0" fmla="*/ 0 h 67903"/>
                      <a:gd name="connsiteX1" fmla="*/ 78172 w 162296"/>
                      <a:gd name="connsiteY1" fmla="*/ 26261 h 67903"/>
                      <a:gd name="connsiteX2" fmla="*/ 0 w 162296"/>
                      <a:gd name="connsiteY2" fmla="*/ 67904 h 67903"/>
                      <a:gd name="connsiteX3" fmla="*/ 84115 w 162296"/>
                      <a:gd name="connsiteY3" fmla="*/ 41634 h 67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2296" h="67903">
                        <a:moveTo>
                          <a:pt x="162296" y="0"/>
                        </a:moveTo>
                        <a:lnTo>
                          <a:pt x="78172" y="26261"/>
                        </a:lnTo>
                        <a:lnTo>
                          <a:pt x="0" y="67904"/>
                        </a:lnTo>
                        <a:lnTo>
                          <a:pt x="84115" y="41634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B4BDBA2A-33ED-ADF9-F178-2874B11FF821}"/>
                      </a:ext>
                    </a:extLst>
                  </p:cNvPr>
                  <p:cNvSpPr/>
                  <p:nvPr/>
                </p:nvSpPr>
                <p:spPr>
                  <a:xfrm>
                    <a:off x="4536757" y="3172815"/>
                    <a:ext cx="65255" cy="168859"/>
                  </a:xfrm>
                  <a:custGeom>
                    <a:avLst/>
                    <a:gdLst>
                      <a:gd name="connsiteX0" fmla="*/ 0 w 65255"/>
                      <a:gd name="connsiteY0" fmla="*/ 0 h 168859"/>
                      <a:gd name="connsiteX1" fmla="*/ 25241 w 65255"/>
                      <a:gd name="connsiteY1" fmla="*/ 87525 h 168859"/>
                      <a:gd name="connsiteX2" fmla="*/ 65256 w 65255"/>
                      <a:gd name="connsiteY2" fmla="*/ 168859 h 168859"/>
                      <a:gd name="connsiteX3" fmla="*/ 40005 w 65255"/>
                      <a:gd name="connsiteY3" fmla="*/ 81344 h 168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5255" h="168859">
                        <a:moveTo>
                          <a:pt x="0" y="0"/>
                        </a:moveTo>
                        <a:lnTo>
                          <a:pt x="25241" y="87525"/>
                        </a:lnTo>
                        <a:lnTo>
                          <a:pt x="65256" y="168859"/>
                        </a:lnTo>
                        <a:lnTo>
                          <a:pt x="40005" y="81344"/>
                        </a:lnTo>
                        <a:close/>
                      </a:path>
                    </a:pathLst>
                  </a:custGeom>
                  <a:solidFill>
                    <a:srgbClr val="E3DF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4" name="图形 83">
                <a:extLst>
                  <a:ext uri="{FF2B5EF4-FFF2-40B4-BE49-F238E27FC236}">
                    <a16:creationId xmlns:a16="http://schemas.microsoft.com/office/drawing/2014/main" id="{00901729-5C80-288C-1DBE-133E277F36A9}"/>
                  </a:ext>
                </a:extLst>
              </p:cNvPr>
              <p:cNvGrpSpPr/>
              <p:nvPr/>
            </p:nvGrpSpPr>
            <p:grpSpPr>
              <a:xfrm>
                <a:off x="1168831" y="774523"/>
                <a:ext cx="2485570" cy="3407694"/>
                <a:chOff x="1168831" y="774523"/>
                <a:chExt cx="2485570" cy="3407694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B2E2A539-991F-8377-1DDA-5D6765F3229B}"/>
                    </a:ext>
                  </a:extLst>
                </p:cNvPr>
                <p:cNvSpPr/>
                <p:nvPr/>
              </p:nvSpPr>
              <p:spPr>
                <a:xfrm>
                  <a:off x="1738444" y="774523"/>
                  <a:ext cx="1915957" cy="2673853"/>
                </a:xfrm>
                <a:custGeom>
                  <a:avLst/>
                  <a:gdLst>
                    <a:gd name="connsiteX0" fmla="*/ 1378383 w 1915957"/>
                    <a:gd name="connsiteY0" fmla="*/ 1599221 h 2673853"/>
                    <a:gd name="connsiteX1" fmla="*/ 84859 w 1915957"/>
                    <a:gd name="connsiteY1" fmla="*/ 2646075 h 2673853"/>
                    <a:gd name="connsiteX2" fmla="*/ 581769 w 1915957"/>
                    <a:gd name="connsiteY2" fmla="*/ 1057934 h 2673853"/>
                    <a:gd name="connsiteX3" fmla="*/ 1875312 w 1915957"/>
                    <a:gd name="connsiteY3" fmla="*/ 11098 h 2673853"/>
                    <a:gd name="connsiteX4" fmla="*/ 1378383 w 1915957"/>
                    <a:gd name="connsiteY4" fmla="*/ 1599221 h 2673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5957" h="2673853">
                      <a:moveTo>
                        <a:pt x="1378383" y="1599221"/>
                      </a:moveTo>
                      <a:cubicBezTo>
                        <a:pt x="883978" y="2326845"/>
                        <a:pt x="304839" y="2795551"/>
                        <a:pt x="84859" y="2646075"/>
                      </a:cubicBezTo>
                      <a:cubicBezTo>
                        <a:pt x="-135130" y="2496609"/>
                        <a:pt x="87355" y="1785548"/>
                        <a:pt x="581769" y="1057934"/>
                      </a:cubicBezTo>
                      <a:cubicBezTo>
                        <a:pt x="1076183" y="330300"/>
                        <a:pt x="1750820" y="-73493"/>
                        <a:pt x="1875312" y="11098"/>
                      </a:cubicBezTo>
                      <a:cubicBezTo>
                        <a:pt x="1990193" y="89165"/>
                        <a:pt x="1872807" y="871587"/>
                        <a:pt x="1378383" y="1599221"/>
                      </a:cubicBezTo>
                      <a:close/>
                    </a:path>
                  </a:pathLst>
                </a:custGeom>
                <a:solidFill>
                  <a:srgbClr val="F4826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925875FB-4EB1-7C68-29E7-7967C73FEDE5}"/>
                    </a:ext>
                  </a:extLst>
                </p:cNvPr>
                <p:cNvSpPr/>
                <p:nvPr/>
              </p:nvSpPr>
              <p:spPr>
                <a:xfrm>
                  <a:off x="2867701" y="774526"/>
                  <a:ext cx="786685" cy="855962"/>
                </a:xfrm>
                <a:custGeom>
                  <a:avLst/>
                  <a:gdLst>
                    <a:gd name="connsiteX0" fmla="*/ 632812 w 786685"/>
                    <a:gd name="connsiteY0" fmla="*/ 855963 h 855962"/>
                    <a:gd name="connsiteX1" fmla="*/ 746055 w 786685"/>
                    <a:gd name="connsiteY1" fmla="*/ 11095 h 855962"/>
                    <a:gd name="connsiteX2" fmla="*/ 0 w 786685"/>
                    <a:gd name="connsiteY2" fmla="*/ 425976 h 855962"/>
                    <a:gd name="connsiteX3" fmla="*/ 632812 w 786685"/>
                    <a:gd name="connsiteY3" fmla="*/ 855963 h 855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6685" h="855962">
                      <a:moveTo>
                        <a:pt x="632812" y="855963"/>
                      </a:moveTo>
                      <a:cubicBezTo>
                        <a:pt x="796928" y="414612"/>
                        <a:pt x="821188" y="62159"/>
                        <a:pt x="746055" y="11095"/>
                      </a:cubicBezTo>
                      <a:cubicBezTo>
                        <a:pt x="664626" y="-44235"/>
                        <a:pt x="347796" y="109441"/>
                        <a:pt x="0" y="425976"/>
                      </a:cubicBezTo>
                      <a:lnTo>
                        <a:pt x="632812" y="855963"/>
                      </a:lnTo>
                      <a:close/>
                    </a:path>
                  </a:pathLst>
                </a:custGeom>
                <a:solidFill>
                  <a:srgbClr val="FEC3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E2306E8C-C7A6-1E56-4838-0DEE8ED71F95}"/>
                    </a:ext>
                  </a:extLst>
                </p:cNvPr>
                <p:cNvSpPr/>
                <p:nvPr/>
              </p:nvSpPr>
              <p:spPr>
                <a:xfrm>
                  <a:off x="2743933" y="1236221"/>
                  <a:ext cx="737806" cy="553459"/>
                </a:xfrm>
                <a:custGeom>
                  <a:avLst/>
                  <a:gdLst>
                    <a:gd name="connsiteX0" fmla="*/ 0 w 737806"/>
                    <a:gd name="connsiteY0" fmla="*/ 82763 h 553459"/>
                    <a:gd name="connsiteX1" fmla="*/ 692734 w 737806"/>
                    <a:gd name="connsiteY1" fmla="*/ 553460 h 553459"/>
                    <a:gd name="connsiteX2" fmla="*/ 737806 w 737806"/>
                    <a:gd name="connsiteY2" fmla="*/ 443474 h 553459"/>
                    <a:gd name="connsiteX3" fmla="*/ 85154 w 737806"/>
                    <a:gd name="connsiteY3" fmla="*/ 0 h 553459"/>
                    <a:gd name="connsiteX4" fmla="*/ 0 w 737806"/>
                    <a:gd name="connsiteY4" fmla="*/ 82763 h 553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806" h="553459">
                      <a:moveTo>
                        <a:pt x="0" y="82763"/>
                      </a:moveTo>
                      <a:lnTo>
                        <a:pt x="692734" y="553460"/>
                      </a:lnTo>
                      <a:cubicBezTo>
                        <a:pt x="708708" y="516350"/>
                        <a:pt x="723700" y="479641"/>
                        <a:pt x="737806" y="443474"/>
                      </a:cubicBezTo>
                      <a:lnTo>
                        <a:pt x="85154" y="0"/>
                      </a:lnTo>
                      <a:cubicBezTo>
                        <a:pt x="56883" y="26556"/>
                        <a:pt x="28461" y="54131"/>
                        <a:pt x="0" y="82763"/>
                      </a:cubicBezTo>
                      <a:close/>
                    </a:path>
                  </a:pathLst>
                </a:custGeom>
                <a:solidFill>
                  <a:srgbClr val="FEC3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72B4880D-B21D-2B8D-A5FA-8591C5CB3ED2}"/>
                    </a:ext>
                  </a:extLst>
                </p:cNvPr>
                <p:cNvSpPr/>
                <p:nvPr/>
              </p:nvSpPr>
              <p:spPr>
                <a:xfrm>
                  <a:off x="2362428" y="1823580"/>
                  <a:ext cx="648271" cy="648271"/>
                </a:xfrm>
                <a:custGeom>
                  <a:avLst/>
                  <a:gdLst>
                    <a:gd name="connsiteX0" fmla="*/ 648272 w 648271"/>
                    <a:gd name="connsiteY0" fmla="*/ 324136 h 648271"/>
                    <a:gd name="connsiteX1" fmla="*/ 324136 w 648271"/>
                    <a:gd name="connsiteY1" fmla="*/ 648271 h 648271"/>
                    <a:gd name="connsiteX2" fmla="*/ 0 w 648271"/>
                    <a:gd name="connsiteY2" fmla="*/ 324136 h 648271"/>
                    <a:gd name="connsiteX3" fmla="*/ 324136 w 648271"/>
                    <a:gd name="connsiteY3" fmla="*/ 0 h 648271"/>
                    <a:gd name="connsiteX4" fmla="*/ 648272 w 648271"/>
                    <a:gd name="connsiteY4" fmla="*/ 324136 h 648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8271" h="648271">
                      <a:moveTo>
                        <a:pt x="648272" y="324136"/>
                      </a:moveTo>
                      <a:cubicBezTo>
                        <a:pt x="648272" y="503151"/>
                        <a:pt x="503151" y="648271"/>
                        <a:pt x="324136" y="648271"/>
                      </a:cubicBezTo>
                      <a:cubicBezTo>
                        <a:pt x="145121" y="648271"/>
                        <a:pt x="0" y="503151"/>
                        <a:pt x="0" y="324136"/>
                      </a:cubicBezTo>
                      <a:cubicBezTo>
                        <a:pt x="0" y="145120"/>
                        <a:pt x="145121" y="0"/>
                        <a:pt x="324136" y="0"/>
                      </a:cubicBezTo>
                      <a:cubicBezTo>
                        <a:pt x="503151" y="0"/>
                        <a:pt x="648272" y="145120"/>
                        <a:pt x="648272" y="324136"/>
                      </a:cubicBezTo>
                      <a:close/>
                    </a:path>
                  </a:pathLst>
                </a:custGeom>
                <a:solidFill>
                  <a:srgbClr val="BF5D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14F3BD63-2F2A-ECA9-315F-51D5442A00FB}"/>
                    </a:ext>
                  </a:extLst>
                </p:cNvPr>
                <p:cNvSpPr/>
                <p:nvPr/>
              </p:nvSpPr>
              <p:spPr>
                <a:xfrm>
                  <a:off x="2399490" y="1860632"/>
                  <a:ext cx="574166" cy="574167"/>
                </a:xfrm>
                <a:custGeom>
                  <a:avLst/>
                  <a:gdLst>
                    <a:gd name="connsiteX0" fmla="*/ 574167 w 574166"/>
                    <a:gd name="connsiteY0" fmla="*/ 287083 h 574167"/>
                    <a:gd name="connsiteX1" fmla="*/ 287083 w 574166"/>
                    <a:gd name="connsiteY1" fmla="*/ 574167 h 574167"/>
                    <a:gd name="connsiteX2" fmla="*/ 0 w 574166"/>
                    <a:gd name="connsiteY2" fmla="*/ 287083 h 574167"/>
                    <a:gd name="connsiteX3" fmla="*/ 287083 w 574166"/>
                    <a:gd name="connsiteY3" fmla="*/ 0 h 574167"/>
                    <a:gd name="connsiteX4" fmla="*/ 574167 w 574166"/>
                    <a:gd name="connsiteY4" fmla="*/ 287083 h 574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4166" h="574167">
                      <a:moveTo>
                        <a:pt x="574167" y="287083"/>
                      </a:moveTo>
                      <a:cubicBezTo>
                        <a:pt x="574167" y="445635"/>
                        <a:pt x="445635" y="574167"/>
                        <a:pt x="287083" y="574167"/>
                      </a:cubicBezTo>
                      <a:cubicBezTo>
                        <a:pt x="128531" y="574167"/>
                        <a:pt x="0" y="445635"/>
                        <a:pt x="0" y="287083"/>
                      </a:cubicBezTo>
                      <a:cubicBezTo>
                        <a:pt x="0" y="128532"/>
                        <a:pt x="128531" y="0"/>
                        <a:pt x="287083" y="0"/>
                      </a:cubicBezTo>
                      <a:cubicBezTo>
                        <a:pt x="445635" y="0"/>
                        <a:pt x="574167" y="128532"/>
                        <a:pt x="574167" y="287083"/>
                      </a:cubicBezTo>
                      <a:close/>
                    </a:path>
                  </a:pathLst>
                </a:custGeom>
                <a:solidFill>
                  <a:srgbClr val="B1BDE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DD7B9BC3-E733-A899-6392-BFF4233E2840}"/>
                    </a:ext>
                  </a:extLst>
                </p:cNvPr>
                <p:cNvSpPr/>
                <p:nvPr/>
              </p:nvSpPr>
              <p:spPr>
                <a:xfrm>
                  <a:off x="1738446" y="2759430"/>
                  <a:ext cx="696382" cy="688945"/>
                </a:xfrm>
                <a:custGeom>
                  <a:avLst/>
                  <a:gdLst>
                    <a:gd name="connsiteX0" fmla="*/ 93478 w 696382"/>
                    <a:gd name="connsiteY0" fmla="*/ 0 h 688945"/>
                    <a:gd name="connsiteX1" fmla="*/ 84858 w 696382"/>
                    <a:gd name="connsiteY1" fmla="*/ 661168 h 688945"/>
                    <a:gd name="connsiteX2" fmla="*/ 696382 w 696382"/>
                    <a:gd name="connsiteY2" fmla="*/ 409661 h 688945"/>
                    <a:gd name="connsiteX3" fmla="*/ 93478 w 696382"/>
                    <a:gd name="connsiteY3" fmla="*/ 0 h 688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6382" h="688945">
                      <a:moveTo>
                        <a:pt x="93478" y="0"/>
                      </a:moveTo>
                      <a:cubicBezTo>
                        <a:pt x="-23384" y="329098"/>
                        <a:pt x="-35605" y="579320"/>
                        <a:pt x="84858" y="661168"/>
                      </a:cubicBezTo>
                      <a:cubicBezTo>
                        <a:pt x="205311" y="743017"/>
                        <a:pt x="433454" y="639508"/>
                        <a:pt x="696382" y="409661"/>
                      </a:cubicBezTo>
                      <a:lnTo>
                        <a:pt x="93478" y="0"/>
                      </a:lnTo>
                      <a:close/>
                    </a:path>
                  </a:pathLst>
                </a:custGeom>
                <a:solidFill>
                  <a:srgbClr val="FEC35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46C22177-3373-5B3E-B652-196783179EF6}"/>
                    </a:ext>
                  </a:extLst>
                </p:cNvPr>
                <p:cNvSpPr/>
                <p:nvPr/>
              </p:nvSpPr>
              <p:spPr>
                <a:xfrm>
                  <a:off x="1661236" y="3078432"/>
                  <a:ext cx="511806" cy="486241"/>
                </a:xfrm>
                <a:custGeom>
                  <a:avLst/>
                  <a:gdLst>
                    <a:gd name="connsiteX0" fmla="*/ 86754 w 511806"/>
                    <a:gd name="connsiteY0" fmla="*/ 0 h 486241"/>
                    <a:gd name="connsiteX1" fmla="*/ 0 w 511806"/>
                    <a:gd name="connsiteY1" fmla="*/ 317030 h 486241"/>
                    <a:gd name="connsiteX2" fmla="*/ 249022 w 511806"/>
                    <a:gd name="connsiteY2" fmla="*/ 486242 h 486241"/>
                    <a:gd name="connsiteX3" fmla="*/ 511807 w 511806"/>
                    <a:gd name="connsiteY3" fmla="*/ 288836 h 48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1806" h="486241">
                      <a:moveTo>
                        <a:pt x="86754" y="0"/>
                      </a:moveTo>
                      <a:lnTo>
                        <a:pt x="0" y="317030"/>
                      </a:lnTo>
                      <a:lnTo>
                        <a:pt x="249022" y="486242"/>
                      </a:lnTo>
                      <a:lnTo>
                        <a:pt x="511807" y="288836"/>
                      </a:lnTo>
                      <a:close/>
                    </a:path>
                  </a:pathLst>
                </a:custGeom>
                <a:solidFill>
                  <a:srgbClr val="D7D7D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2" name="图形 83">
                  <a:extLst>
                    <a:ext uri="{FF2B5EF4-FFF2-40B4-BE49-F238E27FC236}">
                      <a16:creationId xmlns:a16="http://schemas.microsoft.com/office/drawing/2014/main" id="{72C61A53-4A20-949F-1D70-D32ED03AA2D9}"/>
                    </a:ext>
                  </a:extLst>
                </p:cNvPr>
                <p:cNvGrpSpPr/>
                <p:nvPr/>
              </p:nvGrpSpPr>
              <p:grpSpPr>
                <a:xfrm>
                  <a:off x="1951586" y="3184426"/>
                  <a:ext cx="485593" cy="889425"/>
                  <a:chOff x="1951586" y="3184426"/>
                  <a:chExt cx="485593" cy="889425"/>
                </a:xfrm>
                <a:solidFill>
                  <a:srgbClr val="BF5D62"/>
                </a:solidFill>
              </p:grpSpPr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BA50FF7C-2125-1975-EA2E-EA67689FED91}"/>
                      </a:ext>
                    </a:extLst>
                  </p:cNvPr>
                  <p:cNvSpPr/>
                  <p:nvPr/>
                </p:nvSpPr>
                <p:spPr>
                  <a:xfrm>
                    <a:off x="2276627" y="3184426"/>
                    <a:ext cx="160553" cy="646966"/>
                  </a:xfrm>
                  <a:custGeom>
                    <a:avLst/>
                    <a:gdLst>
                      <a:gd name="connsiteX0" fmla="*/ 26070 w 160553"/>
                      <a:gd name="connsiteY0" fmla="*/ 646967 h 646966"/>
                      <a:gd name="connsiteX1" fmla="*/ 0 w 160553"/>
                      <a:gd name="connsiteY1" fmla="*/ 100308 h 646966"/>
                      <a:gd name="connsiteX2" fmla="*/ 134474 w 160553"/>
                      <a:gd name="connsiteY2" fmla="*/ 0 h 646966"/>
                      <a:gd name="connsiteX3" fmla="*/ 160553 w 160553"/>
                      <a:gd name="connsiteY3" fmla="*/ 546687 h 646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553" h="646966">
                        <a:moveTo>
                          <a:pt x="26070" y="646967"/>
                        </a:moveTo>
                        <a:lnTo>
                          <a:pt x="0" y="100308"/>
                        </a:lnTo>
                        <a:lnTo>
                          <a:pt x="134474" y="0"/>
                        </a:lnTo>
                        <a:lnTo>
                          <a:pt x="160553" y="546687"/>
                        </a:lnTo>
                        <a:close/>
                      </a:path>
                    </a:pathLst>
                  </a:custGeom>
                  <a:solidFill>
                    <a:srgbClr val="BF5D6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B8B500B2-26AB-DD4E-B263-CEEB40D86594}"/>
                      </a:ext>
                    </a:extLst>
                  </p:cNvPr>
                  <p:cNvSpPr/>
                  <p:nvPr/>
                </p:nvSpPr>
                <p:spPr>
                  <a:xfrm>
                    <a:off x="2113321" y="3306251"/>
                    <a:ext cx="160534" cy="646966"/>
                  </a:xfrm>
                  <a:custGeom>
                    <a:avLst/>
                    <a:gdLst>
                      <a:gd name="connsiteX0" fmla="*/ 26060 w 160534"/>
                      <a:gd name="connsiteY0" fmla="*/ 646967 h 646966"/>
                      <a:gd name="connsiteX1" fmla="*/ 0 w 160534"/>
                      <a:gd name="connsiteY1" fmla="*/ 100298 h 646966"/>
                      <a:gd name="connsiteX2" fmla="*/ 134484 w 160534"/>
                      <a:gd name="connsiteY2" fmla="*/ 0 h 646966"/>
                      <a:gd name="connsiteX3" fmla="*/ 160534 w 160534"/>
                      <a:gd name="connsiteY3" fmla="*/ 546659 h 646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534" h="646966">
                        <a:moveTo>
                          <a:pt x="26060" y="646967"/>
                        </a:moveTo>
                        <a:lnTo>
                          <a:pt x="0" y="100298"/>
                        </a:lnTo>
                        <a:lnTo>
                          <a:pt x="134484" y="0"/>
                        </a:lnTo>
                        <a:lnTo>
                          <a:pt x="160534" y="546659"/>
                        </a:lnTo>
                        <a:close/>
                      </a:path>
                    </a:pathLst>
                  </a:custGeom>
                  <a:solidFill>
                    <a:srgbClr val="BF5D6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6C7ECD99-5B61-D20C-0F5D-ED99EE327ABE}"/>
                      </a:ext>
                    </a:extLst>
                  </p:cNvPr>
                  <p:cNvSpPr/>
                  <p:nvPr/>
                </p:nvSpPr>
                <p:spPr>
                  <a:xfrm>
                    <a:off x="1951586" y="3426876"/>
                    <a:ext cx="160534" cy="646975"/>
                  </a:xfrm>
                  <a:custGeom>
                    <a:avLst/>
                    <a:gdLst>
                      <a:gd name="connsiteX0" fmla="*/ 26070 w 160534"/>
                      <a:gd name="connsiteY0" fmla="*/ 646976 h 646975"/>
                      <a:gd name="connsiteX1" fmla="*/ 0 w 160534"/>
                      <a:gd name="connsiteY1" fmla="*/ 100308 h 646975"/>
                      <a:gd name="connsiteX2" fmla="*/ 134464 w 160534"/>
                      <a:gd name="connsiteY2" fmla="*/ 0 h 646975"/>
                      <a:gd name="connsiteX3" fmla="*/ 160534 w 160534"/>
                      <a:gd name="connsiteY3" fmla="*/ 546678 h 646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60534" h="646975">
                        <a:moveTo>
                          <a:pt x="26070" y="646976"/>
                        </a:moveTo>
                        <a:lnTo>
                          <a:pt x="0" y="100308"/>
                        </a:lnTo>
                        <a:lnTo>
                          <a:pt x="134464" y="0"/>
                        </a:lnTo>
                        <a:lnTo>
                          <a:pt x="160534" y="546678"/>
                        </a:lnTo>
                        <a:close/>
                      </a:path>
                    </a:pathLst>
                  </a:custGeom>
                  <a:solidFill>
                    <a:srgbClr val="BF5D6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6" name="图形 83">
                  <a:extLst>
                    <a:ext uri="{FF2B5EF4-FFF2-40B4-BE49-F238E27FC236}">
                      <a16:creationId xmlns:a16="http://schemas.microsoft.com/office/drawing/2014/main" id="{D2133F5C-D1EB-57B9-84C8-D18EDF4223FC}"/>
                    </a:ext>
                  </a:extLst>
                </p:cNvPr>
                <p:cNvGrpSpPr/>
                <p:nvPr/>
              </p:nvGrpSpPr>
              <p:grpSpPr>
                <a:xfrm>
                  <a:off x="1168831" y="2784443"/>
                  <a:ext cx="655501" cy="741121"/>
                  <a:chOff x="1168831" y="2784443"/>
                  <a:chExt cx="655501" cy="741121"/>
                </a:xfrm>
                <a:solidFill>
                  <a:srgbClr val="BF5D62"/>
                </a:solidFill>
              </p:grpSpPr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437431B2-1AE7-00A6-004E-B81798C92E4C}"/>
                      </a:ext>
                    </a:extLst>
                  </p:cNvPr>
                  <p:cNvSpPr/>
                  <p:nvPr/>
                </p:nvSpPr>
                <p:spPr>
                  <a:xfrm>
                    <a:off x="1268263" y="2784443"/>
                    <a:ext cx="556069" cy="347986"/>
                  </a:xfrm>
                  <a:custGeom>
                    <a:avLst/>
                    <a:gdLst>
                      <a:gd name="connsiteX0" fmla="*/ 0 w 556069"/>
                      <a:gd name="connsiteY0" fmla="*/ 347987 h 347986"/>
                      <a:gd name="connsiteX1" fmla="*/ 514941 w 556069"/>
                      <a:gd name="connsiteY1" fmla="*/ 162621 h 347986"/>
                      <a:gd name="connsiteX2" fmla="*/ 556070 w 556069"/>
                      <a:gd name="connsiteY2" fmla="*/ 0 h 347986"/>
                      <a:gd name="connsiteX3" fmla="*/ 41129 w 556069"/>
                      <a:gd name="connsiteY3" fmla="*/ 185347 h 347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6069" h="347986">
                        <a:moveTo>
                          <a:pt x="0" y="347987"/>
                        </a:moveTo>
                        <a:lnTo>
                          <a:pt x="514941" y="162621"/>
                        </a:lnTo>
                        <a:lnTo>
                          <a:pt x="556070" y="0"/>
                        </a:lnTo>
                        <a:lnTo>
                          <a:pt x="41129" y="185347"/>
                        </a:lnTo>
                        <a:close/>
                      </a:path>
                    </a:pathLst>
                  </a:custGeom>
                  <a:solidFill>
                    <a:srgbClr val="BF5D6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04A86391-72B7-4D61-4BBF-B5B83C877964}"/>
                      </a:ext>
                    </a:extLst>
                  </p:cNvPr>
                  <p:cNvSpPr/>
                  <p:nvPr/>
                </p:nvSpPr>
                <p:spPr>
                  <a:xfrm>
                    <a:off x="1218295" y="2981944"/>
                    <a:ext cx="556098" cy="348014"/>
                  </a:xfrm>
                  <a:custGeom>
                    <a:avLst/>
                    <a:gdLst>
                      <a:gd name="connsiteX0" fmla="*/ 0 w 556098"/>
                      <a:gd name="connsiteY0" fmla="*/ 348015 h 348014"/>
                      <a:gd name="connsiteX1" fmla="*/ 514950 w 556098"/>
                      <a:gd name="connsiteY1" fmla="*/ 162649 h 348014"/>
                      <a:gd name="connsiteX2" fmla="*/ 556098 w 556098"/>
                      <a:gd name="connsiteY2" fmla="*/ 0 h 348014"/>
                      <a:gd name="connsiteX3" fmla="*/ 41148 w 556098"/>
                      <a:gd name="connsiteY3" fmla="*/ 185366 h 34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6098" h="348014">
                        <a:moveTo>
                          <a:pt x="0" y="348015"/>
                        </a:moveTo>
                        <a:lnTo>
                          <a:pt x="514950" y="162649"/>
                        </a:lnTo>
                        <a:lnTo>
                          <a:pt x="556098" y="0"/>
                        </a:lnTo>
                        <a:lnTo>
                          <a:pt x="41148" y="185366"/>
                        </a:lnTo>
                        <a:close/>
                      </a:path>
                    </a:pathLst>
                  </a:custGeom>
                  <a:solidFill>
                    <a:srgbClr val="BF5D6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EFAA3AD1-182F-925D-228E-B1534BCC345F}"/>
                      </a:ext>
                    </a:extLst>
                  </p:cNvPr>
                  <p:cNvSpPr/>
                  <p:nvPr/>
                </p:nvSpPr>
                <p:spPr>
                  <a:xfrm>
                    <a:off x="1168831" y="3177568"/>
                    <a:ext cx="556079" cy="347995"/>
                  </a:xfrm>
                  <a:custGeom>
                    <a:avLst/>
                    <a:gdLst>
                      <a:gd name="connsiteX0" fmla="*/ 0 w 556079"/>
                      <a:gd name="connsiteY0" fmla="*/ 347996 h 347995"/>
                      <a:gd name="connsiteX1" fmla="*/ 514950 w 556079"/>
                      <a:gd name="connsiteY1" fmla="*/ 162649 h 347995"/>
                      <a:gd name="connsiteX2" fmla="*/ 556079 w 556079"/>
                      <a:gd name="connsiteY2" fmla="*/ 0 h 347995"/>
                      <a:gd name="connsiteX3" fmla="*/ 41129 w 556079"/>
                      <a:gd name="connsiteY3" fmla="*/ 185356 h 347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56079" h="347995">
                        <a:moveTo>
                          <a:pt x="0" y="347996"/>
                        </a:moveTo>
                        <a:lnTo>
                          <a:pt x="514950" y="162649"/>
                        </a:lnTo>
                        <a:lnTo>
                          <a:pt x="556079" y="0"/>
                        </a:lnTo>
                        <a:lnTo>
                          <a:pt x="41129" y="185356"/>
                        </a:lnTo>
                        <a:close/>
                      </a:path>
                    </a:pathLst>
                  </a:custGeom>
                  <a:solidFill>
                    <a:srgbClr val="BF5D6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27CE04DA-572F-60FA-6E3A-1FE58A781A30}"/>
                    </a:ext>
                  </a:extLst>
                </p:cNvPr>
                <p:cNvSpPr/>
                <p:nvPr/>
              </p:nvSpPr>
              <p:spPr>
                <a:xfrm rot="2053249">
                  <a:off x="1867954" y="3274716"/>
                  <a:ext cx="13897" cy="140307"/>
                </a:xfrm>
                <a:custGeom>
                  <a:avLst/>
                  <a:gdLst>
                    <a:gd name="connsiteX0" fmla="*/ 0 w 13897"/>
                    <a:gd name="connsiteY0" fmla="*/ 0 h 140307"/>
                    <a:gd name="connsiteX1" fmla="*/ 13897 w 13897"/>
                    <a:gd name="connsiteY1" fmla="*/ 0 h 140307"/>
                    <a:gd name="connsiteX2" fmla="*/ 13897 w 13897"/>
                    <a:gd name="connsiteY2" fmla="*/ 140307 h 140307"/>
                    <a:gd name="connsiteX3" fmla="*/ 0 w 13897"/>
                    <a:gd name="connsiteY3" fmla="*/ 140307 h 140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97" h="140307">
                      <a:moveTo>
                        <a:pt x="0" y="0"/>
                      </a:moveTo>
                      <a:lnTo>
                        <a:pt x="13897" y="0"/>
                      </a:lnTo>
                      <a:lnTo>
                        <a:pt x="13897" y="140307"/>
                      </a:lnTo>
                      <a:lnTo>
                        <a:pt x="0" y="140307"/>
                      </a:lnTo>
                      <a:close/>
                    </a:path>
                  </a:pathLst>
                </a:custGeom>
                <a:solidFill>
                  <a:srgbClr val="9045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D3C11320-D7CE-DAFD-B65E-DE846A46B839}"/>
                    </a:ext>
                  </a:extLst>
                </p:cNvPr>
                <p:cNvSpPr/>
                <p:nvPr/>
              </p:nvSpPr>
              <p:spPr>
                <a:xfrm rot="2050770">
                  <a:off x="1748646" y="3426129"/>
                  <a:ext cx="13887" cy="188342"/>
                </a:xfrm>
                <a:custGeom>
                  <a:avLst/>
                  <a:gdLst>
                    <a:gd name="connsiteX0" fmla="*/ 0 w 13887"/>
                    <a:gd name="connsiteY0" fmla="*/ 0 h 188342"/>
                    <a:gd name="connsiteX1" fmla="*/ 13888 w 13887"/>
                    <a:gd name="connsiteY1" fmla="*/ 0 h 188342"/>
                    <a:gd name="connsiteX2" fmla="*/ 13888 w 13887"/>
                    <a:gd name="connsiteY2" fmla="*/ 188342 h 188342"/>
                    <a:gd name="connsiteX3" fmla="*/ 0 w 13887"/>
                    <a:gd name="connsiteY3" fmla="*/ 188342 h 188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87" h="188342">
                      <a:moveTo>
                        <a:pt x="0" y="0"/>
                      </a:moveTo>
                      <a:lnTo>
                        <a:pt x="13888" y="0"/>
                      </a:lnTo>
                      <a:lnTo>
                        <a:pt x="13888" y="188342"/>
                      </a:lnTo>
                      <a:lnTo>
                        <a:pt x="0" y="188342"/>
                      </a:lnTo>
                      <a:close/>
                    </a:path>
                  </a:pathLst>
                </a:custGeom>
                <a:solidFill>
                  <a:srgbClr val="9045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6282CAF8-2ADC-ECA5-1B1A-EB5E0F5135F8}"/>
                    </a:ext>
                  </a:extLst>
                </p:cNvPr>
                <p:cNvSpPr/>
                <p:nvPr/>
              </p:nvSpPr>
              <p:spPr>
                <a:xfrm rot="2052487">
                  <a:off x="1635273" y="3611886"/>
                  <a:ext cx="13896" cy="151094"/>
                </a:xfrm>
                <a:custGeom>
                  <a:avLst/>
                  <a:gdLst>
                    <a:gd name="connsiteX0" fmla="*/ 0 w 13896"/>
                    <a:gd name="connsiteY0" fmla="*/ 0 h 151094"/>
                    <a:gd name="connsiteX1" fmla="*/ 13897 w 13896"/>
                    <a:gd name="connsiteY1" fmla="*/ 0 h 151094"/>
                    <a:gd name="connsiteX2" fmla="*/ 13897 w 13896"/>
                    <a:gd name="connsiteY2" fmla="*/ 151095 h 151094"/>
                    <a:gd name="connsiteX3" fmla="*/ 0 w 13896"/>
                    <a:gd name="connsiteY3" fmla="*/ 151095 h 151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96" h="151094">
                      <a:moveTo>
                        <a:pt x="0" y="0"/>
                      </a:moveTo>
                      <a:lnTo>
                        <a:pt x="13897" y="0"/>
                      </a:lnTo>
                      <a:lnTo>
                        <a:pt x="13897" y="151095"/>
                      </a:lnTo>
                      <a:lnTo>
                        <a:pt x="0" y="151095"/>
                      </a:lnTo>
                      <a:close/>
                    </a:path>
                  </a:pathLst>
                </a:custGeom>
                <a:solidFill>
                  <a:srgbClr val="9045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87C191D7-7ADF-2321-7477-A82720A57594}"/>
                    </a:ext>
                  </a:extLst>
                </p:cNvPr>
                <p:cNvSpPr/>
                <p:nvPr/>
              </p:nvSpPr>
              <p:spPr>
                <a:xfrm>
                  <a:off x="1303590" y="3505412"/>
                  <a:ext cx="539023" cy="676805"/>
                </a:xfrm>
                <a:custGeom>
                  <a:avLst/>
                  <a:gdLst>
                    <a:gd name="connsiteX0" fmla="*/ 432893 w 539023"/>
                    <a:gd name="connsiteY0" fmla="*/ 42955 h 676805"/>
                    <a:gd name="connsiteX1" fmla="*/ 510541 w 539023"/>
                    <a:gd name="connsiteY1" fmla="*/ 318637 h 676805"/>
                    <a:gd name="connsiteX2" fmla="*/ 387554 w 539023"/>
                    <a:gd name="connsiteY2" fmla="*/ 522433 h 676805"/>
                    <a:gd name="connsiteX3" fmla="*/ 398765 w 539023"/>
                    <a:gd name="connsiteY3" fmla="*/ 323856 h 676805"/>
                    <a:gd name="connsiteX4" fmla="*/ 146572 w 539023"/>
                    <a:gd name="connsiteY4" fmla="*/ 657260 h 676805"/>
                    <a:gd name="connsiteX5" fmla="*/ 231287 w 539023"/>
                    <a:gd name="connsiteY5" fmla="*/ 479695 h 676805"/>
                    <a:gd name="connsiteX6" fmla="*/ 10574 w 539023"/>
                    <a:gd name="connsiteY6" fmla="*/ 676805 h 676805"/>
                    <a:gd name="connsiteX7" fmla="*/ 107024 w 539023"/>
                    <a:gd name="connsiteY7" fmla="*/ 346745 h 676805"/>
                    <a:gd name="connsiteX8" fmla="*/ 166374 w 539023"/>
                    <a:gd name="connsiteY8" fmla="*/ 282975 h 676805"/>
                    <a:gd name="connsiteX9" fmla="*/ 39854 w 539023"/>
                    <a:gd name="connsiteY9" fmla="*/ 390674 h 676805"/>
                    <a:gd name="connsiteX10" fmla="*/ 432893 w 539023"/>
                    <a:gd name="connsiteY10" fmla="*/ 42955 h 676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9023" h="676805">
                      <a:moveTo>
                        <a:pt x="432893" y="42955"/>
                      </a:moveTo>
                      <a:cubicBezTo>
                        <a:pt x="592999" y="153340"/>
                        <a:pt x="529629" y="290538"/>
                        <a:pt x="510541" y="318637"/>
                      </a:cubicBezTo>
                      <a:cubicBezTo>
                        <a:pt x="491462" y="346716"/>
                        <a:pt x="381106" y="476999"/>
                        <a:pt x="387554" y="522433"/>
                      </a:cubicBezTo>
                      <a:cubicBezTo>
                        <a:pt x="332299" y="477428"/>
                        <a:pt x="348349" y="359584"/>
                        <a:pt x="398765" y="323856"/>
                      </a:cubicBezTo>
                      <a:cubicBezTo>
                        <a:pt x="333709" y="370148"/>
                        <a:pt x="376276" y="539026"/>
                        <a:pt x="146572" y="657260"/>
                      </a:cubicBezTo>
                      <a:cubicBezTo>
                        <a:pt x="146714" y="608825"/>
                        <a:pt x="215666" y="502679"/>
                        <a:pt x="231287" y="479695"/>
                      </a:cubicBezTo>
                      <a:cubicBezTo>
                        <a:pt x="215666" y="502669"/>
                        <a:pt x="60885" y="602758"/>
                        <a:pt x="10574" y="676805"/>
                      </a:cubicBezTo>
                      <a:cubicBezTo>
                        <a:pt x="-22145" y="624713"/>
                        <a:pt x="24147" y="424764"/>
                        <a:pt x="107024" y="346745"/>
                      </a:cubicBezTo>
                      <a:cubicBezTo>
                        <a:pt x="189910" y="268707"/>
                        <a:pt x="141838" y="308083"/>
                        <a:pt x="166374" y="282975"/>
                      </a:cubicBezTo>
                      <a:cubicBezTo>
                        <a:pt x="107310" y="320465"/>
                        <a:pt x="44340" y="367595"/>
                        <a:pt x="39854" y="390674"/>
                      </a:cubicBezTo>
                      <a:cubicBezTo>
                        <a:pt x="27395" y="348621"/>
                        <a:pt x="158411" y="-146298"/>
                        <a:pt x="432893" y="42955"/>
                      </a:cubicBezTo>
                      <a:close/>
                    </a:path>
                  </a:pathLst>
                </a:custGeom>
                <a:solidFill>
                  <a:srgbClr val="FCAF1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53E2756-97F6-7502-59A6-F829344FA89E}"/>
                    </a:ext>
                  </a:extLst>
                </p:cNvPr>
                <p:cNvSpPr/>
                <p:nvPr/>
              </p:nvSpPr>
              <p:spPr>
                <a:xfrm>
                  <a:off x="1459913" y="3597075"/>
                  <a:ext cx="284793" cy="378773"/>
                </a:xfrm>
                <a:custGeom>
                  <a:avLst/>
                  <a:gdLst>
                    <a:gd name="connsiteX0" fmla="*/ 239403 w 284793"/>
                    <a:gd name="connsiteY0" fmla="*/ 18338 h 378773"/>
                    <a:gd name="connsiteX1" fmla="*/ 3641 w 284793"/>
                    <a:gd name="connsiteY1" fmla="*/ 378774 h 378773"/>
                    <a:gd name="connsiteX2" fmla="*/ 239403 w 284793"/>
                    <a:gd name="connsiteY2" fmla="*/ 18338 h 378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4793" h="378773">
                      <a:moveTo>
                        <a:pt x="239403" y="18338"/>
                      </a:moveTo>
                      <a:cubicBezTo>
                        <a:pt x="390070" y="102063"/>
                        <a:pt x="127732" y="345531"/>
                        <a:pt x="3641" y="378774"/>
                      </a:cubicBezTo>
                      <a:cubicBezTo>
                        <a:pt x="-18276" y="257520"/>
                        <a:pt x="58571" y="-82151"/>
                        <a:pt x="239403" y="18338"/>
                      </a:cubicBezTo>
                      <a:close/>
                    </a:path>
                  </a:pathLst>
                </a:custGeom>
                <a:solidFill>
                  <a:srgbClr val="F15A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C7ACF711-62A8-513F-EDC7-EF61958BBC8A}"/>
                    </a:ext>
                  </a:extLst>
                </p:cNvPr>
                <p:cNvSpPr/>
                <p:nvPr/>
              </p:nvSpPr>
              <p:spPr>
                <a:xfrm rot="2049531">
                  <a:off x="1855710" y="2886611"/>
                  <a:ext cx="13878" cy="952184"/>
                </a:xfrm>
                <a:custGeom>
                  <a:avLst/>
                  <a:gdLst>
                    <a:gd name="connsiteX0" fmla="*/ 0 w 13878"/>
                    <a:gd name="connsiteY0" fmla="*/ 0 h 952184"/>
                    <a:gd name="connsiteX1" fmla="*/ 13878 w 13878"/>
                    <a:gd name="connsiteY1" fmla="*/ 0 h 952184"/>
                    <a:gd name="connsiteX2" fmla="*/ 13878 w 13878"/>
                    <a:gd name="connsiteY2" fmla="*/ 952185 h 952184"/>
                    <a:gd name="connsiteX3" fmla="*/ 0 w 13878"/>
                    <a:gd name="connsiteY3" fmla="*/ 952185 h 952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78" h="952184">
                      <a:moveTo>
                        <a:pt x="0" y="0"/>
                      </a:moveTo>
                      <a:lnTo>
                        <a:pt x="13878" y="0"/>
                      </a:lnTo>
                      <a:lnTo>
                        <a:pt x="13878" y="952185"/>
                      </a:lnTo>
                      <a:lnTo>
                        <a:pt x="0" y="952185"/>
                      </a:lnTo>
                      <a:close/>
                    </a:path>
                  </a:pathLst>
                </a:custGeom>
                <a:solidFill>
                  <a:srgbClr val="BF5D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5D50E819-42A3-F878-1A71-FCA92C97AB74}"/>
                    </a:ext>
                  </a:extLst>
                </p:cNvPr>
                <p:cNvSpPr/>
                <p:nvPr/>
              </p:nvSpPr>
              <p:spPr>
                <a:xfrm>
                  <a:off x="1783756" y="782116"/>
                  <a:ext cx="1868714" cy="2782557"/>
                </a:xfrm>
                <a:custGeom>
                  <a:avLst/>
                  <a:gdLst>
                    <a:gd name="connsiteX0" fmla="*/ 1829991 w 1868714"/>
                    <a:gd name="connsiteY0" fmla="*/ 3496 h 2782557"/>
                    <a:gd name="connsiteX1" fmla="*/ 1823952 w 1868714"/>
                    <a:gd name="connsiteY1" fmla="*/ 0 h 2782557"/>
                    <a:gd name="connsiteX2" fmla="*/ 33947 w 1868714"/>
                    <a:gd name="connsiteY2" fmla="*/ 2634329 h 2782557"/>
                    <a:gd name="connsiteX3" fmla="*/ 0 w 1868714"/>
                    <a:gd name="connsiteY3" fmla="*/ 2696670 h 2782557"/>
                    <a:gd name="connsiteX4" fmla="*/ 126502 w 1868714"/>
                    <a:gd name="connsiteY4" fmla="*/ 2782557 h 2782557"/>
                    <a:gd name="connsiteX5" fmla="*/ 1333062 w 1868714"/>
                    <a:gd name="connsiteY5" fmla="*/ 1591628 h 2782557"/>
                    <a:gd name="connsiteX6" fmla="*/ 1829991 w 1868714"/>
                    <a:gd name="connsiteY6" fmla="*/ 3496 h 2782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8714" h="2782557">
                      <a:moveTo>
                        <a:pt x="1829991" y="3496"/>
                      </a:moveTo>
                      <a:cubicBezTo>
                        <a:pt x="1828114" y="2219"/>
                        <a:pt x="1826085" y="1067"/>
                        <a:pt x="1823952" y="0"/>
                      </a:cubicBezTo>
                      <a:lnTo>
                        <a:pt x="33947" y="2634329"/>
                      </a:lnTo>
                      <a:cubicBezTo>
                        <a:pt x="35814" y="2635720"/>
                        <a:pt x="0" y="2696670"/>
                        <a:pt x="0" y="2696670"/>
                      </a:cubicBezTo>
                      <a:cubicBezTo>
                        <a:pt x="0" y="2696670"/>
                        <a:pt x="63094" y="2737542"/>
                        <a:pt x="126502" y="2782557"/>
                      </a:cubicBezTo>
                      <a:cubicBezTo>
                        <a:pt x="611515" y="2414121"/>
                        <a:pt x="784127" y="2371134"/>
                        <a:pt x="1333062" y="1591628"/>
                      </a:cubicBezTo>
                      <a:cubicBezTo>
                        <a:pt x="1811265" y="912590"/>
                        <a:pt x="1944881" y="81572"/>
                        <a:pt x="1829991" y="3496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D6FE2FE-A463-B41F-6DD6-3D169E1CB782}"/>
                </a:ext>
              </a:extLst>
            </p:cNvPr>
            <p:cNvSpPr/>
            <p:nvPr/>
          </p:nvSpPr>
          <p:spPr>
            <a:xfrm>
              <a:off x="3237385" y="2040389"/>
              <a:ext cx="665878" cy="529418"/>
            </a:xfrm>
            <a:custGeom>
              <a:avLst/>
              <a:gdLst>
                <a:gd name="connsiteX0" fmla="*/ 290648 w 348569"/>
                <a:gd name="connsiteY0" fmla="*/ 99454 h 277136"/>
                <a:gd name="connsiteX1" fmla="*/ 290694 w 348569"/>
                <a:gd name="connsiteY1" fmla="*/ 97924 h 277136"/>
                <a:gd name="connsiteX2" fmla="*/ 184159 w 348569"/>
                <a:gd name="connsiteY2" fmla="*/ 0 h 277136"/>
                <a:gd name="connsiteX3" fmla="*/ 80311 w 348569"/>
                <a:gd name="connsiteY3" fmla="*/ 76042 h 277136"/>
                <a:gd name="connsiteX4" fmla="*/ 75287 w 348569"/>
                <a:gd name="connsiteY4" fmla="*/ 75853 h 277136"/>
                <a:gd name="connsiteX5" fmla="*/ 11911 w 348569"/>
                <a:gd name="connsiteY5" fmla="*/ 134080 h 277136"/>
                <a:gd name="connsiteX6" fmla="*/ 15621 w 348569"/>
                <a:gd name="connsiteY6" fmla="*/ 153737 h 277136"/>
                <a:gd name="connsiteX7" fmla="*/ 0 w 348569"/>
                <a:gd name="connsiteY7" fmla="*/ 198881 h 277136"/>
                <a:gd name="connsiteX8" fmla="*/ 83266 w 348569"/>
                <a:gd name="connsiteY8" fmla="*/ 277097 h 277136"/>
                <a:gd name="connsiteX9" fmla="*/ 83266 w 348569"/>
                <a:gd name="connsiteY9" fmla="*/ 277136 h 277136"/>
                <a:gd name="connsiteX10" fmla="*/ 246962 w 348569"/>
                <a:gd name="connsiteY10" fmla="*/ 277136 h 277136"/>
                <a:gd name="connsiteX11" fmla="*/ 348570 w 348569"/>
                <a:gd name="connsiteY11" fmla="*/ 183762 h 277136"/>
                <a:gd name="connsiteX12" fmla="*/ 290648 w 348569"/>
                <a:gd name="connsiteY12" fmla="*/ 99454 h 27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8569" h="277136">
                  <a:moveTo>
                    <a:pt x="290648" y="99454"/>
                  </a:moveTo>
                  <a:cubicBezTo>
                    <a:pt x="290648" y="98966"/>
                    <a:pt x="290694" y="98432"/>
                    <a:pt x="290694" y="97924"/>
                  </a:cubicBezTo>
                  <a:cubicBezTo>
                    <a:pt x="290694" y="43856"/>
                    <a:pt x="242978" y="0"/>
                    <a:pt x="184159" y="0"/>
                  </a:cubicBezTo>
                  <a:cubicBezTo>
                    <a:pt x="133494" y="0"/>
                    <a:pt x="91109" y="32498"/>
                    <a:pt x="80311" y="76042"/>
                  </a:cubicBezTo>
                  <a:cubicBezTo>
                    <a:pt x="78652" y="75925"/>
                    <a:pt x="76966" y="75853"/>
                    <a:pt x="75287" y="75853"/>
                  </a:cubicBezTo>
                  <a:cubicBezTo>
                    <a:pt x="40283" y="75853"/>
                    <a:pt x="11911" y="101927"/>
                    <a:pt x="11911" y="134080"/>
                  </a:cubicBezTo>
                  <a:cubicBezTo>
                    <a:pt x="11911" y="140980"/>
                    <a:pt x="13226" y="147592"/>
                    <a:pt x="15621" y="153737"/>
                  </a:cubicBezTo>
                  <a:cubicBezTo>
                    <a:pt x="5786" y="166494"/>
                    <a:pt x="0" y="182063"/>
                    <a:pt x="0" y="198881"/>
                  </a:cubicBezTo>
                  <a:cubicBezTo>
                    <a:pt x="0" y="241507"/>
                    <a:pt x="37100" y="276166"/>
                    <a:pt x="83266" y="277097"/>
                  </a:cubicBezTo>
                  <a:lnTo>
                    <a:pt x="83266" y="277136"/>
                  </a:lnTo>
                  <a:lnTo>
                    <a:pt x="246962" y="277136"/>
                  </a:lnTo>
                  <a:cubicBezTo>
                    <a:pt x="303073" y="277136"/>
                    <a:pt x="348570" y="235324"/>
                    <a:pt x="348570" y="183762"/>
                  </a:cubicBezTo>
                  <a:cubicBezTo>
                    <a:pt x="348570" y="146584"/>
                    <a:pt x="324891" y="114476"/>
                    <a:pt x="290648" y="99454"/>
                  </a:cubicBezTo>
                  <a:close/>
                </a:path>
              </a:pathLst>
            </a:custGeom>
            <a:solidFill>
              <a:srgbClr val="FFFFFF"/>
            </a:solidFill>
            <a:ln w="6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C46ABF4-BB51-1BF5-5BFB-BEBB91DC3350}"/>
                </a:ext>
              </a:extLst>
            </p:cNvPr>
            <p:cNvSpPr/>
            <p:nvPr/>
          </p:nvSpPr>
          <p:spPr>
            <a:xfrm>
              <a:off x="4880989" y="1416431"/>
              <a:ext cx="374052" cy="297397"/>
            </a:xfrm>
            <a:custGeom>
              <a:avLst/>
              <a:gdLst>
                <a:gd name="connsiteX0" fmla="*/ 290648 w 348569"/>
                <a:gd name="connsiteY0" fmla="*/ 99454 h 277136"/>
                <a:gd name="connsiteX1" fmla="*/ 290694 w 348569"/>
                <a:gd name="connsiteY1" fmla="*/ 97924 h 277136"/>
                <a:gd name="connsiteX2" fmla="*/ 184159 w 348569"/>
                <a:gd name="connsiteY2" fmla="*/ 0 h 277136"/>
                <a:gd name="connsiteX3" fmla="*/ 80311 w 348569"/>
                <a:gd name="connsiteY3" fmla="*/ 76042 h 277136"/>
                <a:gd name="connsiteX4" fmla="*/ 75287 w 348569"/>
                <a:gd name="connsiteY4" fmla="*/ 75853 h 277136"/>
                <a:gd name="connsiteX5" fmla="*/ 11911 w 348569"/>
                <a:gd name="connsiteY5" fmla="*/ 134080 h 277136"/>
                <a:gd name="connsiteX6" fmla="*/ 15621 w 348569"/>
                <a:gd name="connsiteY6" fmla="*/ 153737 h 277136"/>
                <a:gd name="connsiteX7" fmla="*/ 0 w 348569"/>
                <a:gd name="connsiteY7" fmla="*/ 198881 h 277136"/>
                <a:gd name="connsiteX8" fmla="*/ 83266 w 348569"/>
                <a:gd name="connsiteY8" fmla="*/ 277097 h 277136"/>
                <a:gd name="connsiteX9" fmla="*/ 83266 w 348569"/>
                <a:gd name="connsiteY9" fmla="*/ 277136 h 277136"/>
                <a:gd name="connsiteX10" fmla="*/ 246962 w 348569"/>
                <a:gd name="connsiteY10" fmla="*/ 277136 h 277136"/>
                <a:gd name="connsiteX11" fmla="*/ 348570 w 348569"/>
                <a:gd name="connsiteY11" fmla="*/ 183762 h 277136"/>
                <a:gd name="connsiteX12" fmla="*/ 290648 w 348569"/>
                <a:gd name="connsiteY12" fmla="*/ 99454 h 277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8569" h="277136">
                  <a:moveTo>
                    <a:pt x="290648" y="99454"/>
                  </a:moveTo>
                  <a:cubicBezTo>
                    <a:pt x="290648" y="98966"/>
                    <a:pt x="290694" y="98432"/>
                    <a:pt x="290694" y="97924"/>
                  </a:cubicBezTo>
                  <a:cubicBezTo>
                    <a:pt x="290694" y="43856"/>
                    <a:pt x="242978" y="0"/>
                    <a:pt x="184159" y="0"/>
                  </a:cubicBezTo>
                  <a:cubicBezTo>
                    <a:pt x="133494" y="0"/>
                    <a:pt x="91109" y="32498"/>
                    <a:pt x="80311" y="76042"/>
                  </a:cubicBezTo>
                  <a:cubicBezTo>
                    <a:pt x="78652" y="75925"/>
                    <a:pt x="76966" y="75853"/>
                    <a:pt x="75287" y="75853"/>
                  </a:cubicBezTo>
                  <a:cubicBezTo>
                    <a:pt x="40283" y="75853"/>
                    <a:pt x="11911" y="101927"/>
                    <a:pt x="11911" y="134080"/>
                  </a:cubicBezTo>
                  <a:cubicBezTo>
                    <a:pt x="11911" y="140980"/>
                    <a:pt x="13226" y="147592"/>
                    <a:pt x="15621" y="153737"/>
                  </a:cubicBezTo>
                  <a:cubicBezTo>
                    <a:pt x="5786" y="166494"/>
                    <a:pt x="0" y="182063"/>
                    <a:pt x="0" y="198881"/>
                  </a:cubicBezTo>
                  <a:cubicBezTo>
                    <a:pt x="0" y="241507"/>
                    <a:pt x="37100" y="276166"/>
                    <a:pt x="83266" y="277097"/>
                  </a:cubicBezTo>
                  <a:lnTo>
                    <a:pt x="83266" y="277136"/>
                  </a:lnTo>
                  <a:lnTo>
                    <a:pt x="246962" y="277136"/>
                  </a:lnTo>
                  <a:cubicBezTo>
                    <a:pt x="303073" y="277136"/>
                    <a:pt x="348570" y="235324"/>
                    <a:pt x="348570" y="183762"/>
                  </a:cubicBezTo>
                  <a:cubicBezTo>
                    <a:pt x="348570" y="146584"/>
                    <a:pt x="324891" y="114476"/>
                    <a:pt x="290648" y="99454"/>
                  </a:cubicBezTo>
                  <a:close/>
                </a:path>
              </a:pathLst>
            </a:custGeom>
            <a:solidFill>
              <a:srgbClr val="FFFFFF"/>
            </a:solidFill>
            <a:ln w="6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9190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62045"/>
            <a:ext cx="10858500" cy="866653"/>
          </a:xfrm>
        </p:spPr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D925515-D710-F62C-71E4-EF1C8A0297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758142" y="1244278"/>
            <a:ext cx="3805054" cy="4821399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5B935AD-9E19-F670-EFEC-942CAAC6D966}"/>
              </a:ext>
            </a:extLst>
          </p:cNvPr>
          <p:cNvSpPr/>
          <p:nvPr/>
        </p:nvSpPr>
        <p:spPr>
          <a:xfrm flipH="1">
            <a:off x="758142" y="1244278"/>
            <a:ext cx="3805054" cy="4821399"/>
          </a:xfrm>
          <a:custGeom>
            <a:avLst/>
            <a:gdLst>
              <a:gd name="connsiteX0" fmla="*/ 3659070 w 3659070"/>
              <a:gd name="connsiteY0" fmla="*/ 0 h 6858000"/>
              <a:gd name="connsiteX1" fmla="*/ 0 w 3659070"/>
              <a:gd name="connsiteY1" fmla="*/ 0 h 6858000"/>
              <a:gd name="connsiteX2" fmla="*/ 0 w 3659070"/>
              <a:gd name="connsiteY2" fmla="*/ 6858000 h 6858000"/>
              <a:gd name="connsiteX3" fmla="*/ 3659070 w 36590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070" h="6858000">
                <a:moveTo>
                  <a:pt x="3659070" y="0"/>
                </a:moveTo>
                <a:lnTo>
                  <a:pt x="0" y="0"/>
                </a:lnTo>
                <a:lnTo>
                  <a:pt x="0" y="6858000"/>
                </a:lnTo>
                <a:lnTo>
                  <a:pt x="3659070" y="6858000"/>
                </a:lnTo>
                <a:close/>
              </a:path>
            </a:pathLst>
          </a:cu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9B72690-50EB-17C4-B9F5-001AD2D14801}"/>
              </a:ext>
            </a:extLst>
          </p:cNvPr>
          <p:cNvGrpSpPr/>
          <p:nvPr/>
        </p:nvGrpSpPr>
        <p:grpSpPr>
          <a:xfrm>
            <a:off x="4820856" y="2968906"/>
            <a:ext cx="6698044" cy="3096771"/>
            <a:chOff x="4820856" y="2968906"/>
            <a:chExt cx="6698044" cy="309677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1D1B995-EFA0-92AF-BB02-4FE568D935BF}"/>
                </a:ext>
              </a:extLst>
            </p:cNvPr>
            <p:cNvSpPr/>
            <p:nvPr/>
          </p:nvSpPr>
          <p:spPr>
            <a:xfrm>
              <a:off x="4820856" y="2968906"/>
              <a:ext cx="6698044" cy="309677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1269C5E0-E8D1-187D-E99A-BA9B722746A1}"/>
                </a:ext>
              </a:extLst>
            </p:cNvPr>
            <p:cNvSpPr/>
            <p:nvPr/>
          </p:nvSpPr>
          <p:spPr>
            <a:xfrm>
              <a:off x="6889650" y="5382228"/>
              <a:ext cx="2664627" cy="47124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F7F2093-25CA-241A-462B-DDA4328FC736}"/>
                </a:ext>
              </a:extLst>
            </p:cNvPr>
            <p:cNvGrpSpPr/>
            <p:nvPr/>
          </p:nvGrpSpPr>
          <p:grpSpPr>
            <a:xfrm>
              <a:off x="7790845" y="3066098"/>
              <a:ext cx="862233" cy="862233"/>
              <a:chOff x="7546775" y="2932496"/>
              <a:chExt cx="1070658" cy="1070658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62FD66D-2B88-B584-6AF1-BCBD874EC7A0}"/>
                  </a:ext>
                </a:extLst>
              </p:cNvPr>
              <p:cNvSpPr/>
              <p:nvPr/>
            </p:nvSpPr>
            <p:spPr>
              <a:xfrm>
                <a:off x="7546775" y="2932496"/>
                <a:ext cx="1070658" cy="1070658"/>
              </a:xfrm>
              <a:prstGeom prst="ellipse">
                <a:avLst/>
              </a:prstGeom>
              <a:gradFill>
                <a:gsLst>
                  <a:gs pos="98000">
                    <a:schemeClr val="accent1">
                      <a:lumMod val="75000"/>
                      <a:alpha val="59000"/>
                    </a:schemeClr>
                  </a:gs>
                  <a:gs pos="39000">
                    <a:schemeClr val="accent1">
                      <a:lumMod val="60000"/>
                      <a:lumOff val="40000"/>
                    </a:schemeClr>
                  </a:gs>
                  <a:gs pos="27000">
                    <a:schemeClr val="accent1">
                      <a:lumMod val="60000"/>
                      <a:lumOff val="40000"/>
                      <a:alpha val="73000"/>
                    </a:schemeClr>
                  </a:gs>
                  <a:gs pos="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Shape 2617">
                <a:extLst>
                  <a:ext uri="{FF2B5EF4-FFF2-40B4-BE49-F238E27FC236}">
                    <a16:creationId xmlns:a16="http://schemas.microsoft.com/office/drawing/2014/main" id="{168C7CE3-323B-5185-6FDB-08A89AB1ECF6}"/>
                  </a:ext>
                </a:extLst>
              </p:cNvPr>
              <p:cNvSpPr/>
              <p:nvPr/>
            </p:nvSpPr>
            <p:spPr>
              <a:xfrm>
                <a:off x="7724730" y="3159889"/>
                <a:ext cx="732549" cy="5994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57" y="20400"/>
                    </a:moveTo>
                    <a:cubicBezTo>
                      <a:pt x="4686" y="18711"/>
                      <a:pt x="5897" y="18036"/>
                      <a:pt x="7134" y="17493"/>
                    </a:cubicBezTo>
                    <a:lnTo>
                      <a:pt x="7173" y="17477"/>
                    </a:lnTo>
                    <a:cubicBezTo>
                      <a:pt x="8055" y="17190"/>
                      <a:pt x="9626" y="16039"/>
                      <a:pt x="9626" y="13569"/>
                    </a:cubicBezTo>
                    <a:cubicBezTo>
                      <a:pt x="9626" y="11474"/>
                      <a:pt x="8932" y="10452"/>
                      <a:pt x="8558" y="9902"/>
                    </a:cubicBezTo>
                    <a:cubicBezTo>
                      <a:pt x="8484" y="9791"/>
                      <a:pt x="8394" y="9649"/>
                      <a:pt x="8414" y="9680"/>
                    </a:cubicBezTo>
                    <a:cubicBezTo>
                      <a:pt x="8384" y="9599"/>
                      <a:pt x="8237" y="9129"/>
                      <a:pt x="8449" y="8035"/>
                    </a:cubicBezTo>
                    <a:cubicBezTo>
                      <a:pt x="8549" y="7522"/>
                      <a:pt x="8380" y="7241"/>
                      <a:pt x="8380" y="7241"/>
                    </a:cubicBezTo>
                    <a:cubicBezTo>
                      <a:pt x="8112" y="6505"/>
                      <a:pt x="7614" y="5133"/>
                      <a:pt x="7988" y="4025"/>
                    </a:cubicBezTo>
                    <a:cubicBezTo>
                      <a:pt x="8490" y="2492"/>
                      <a:pt x="8935" y="2190"/>
                      <a:pt x="9741" y="1747"/>
                    </a:cubicBezTo>
                    <a:cubicBezTo>
                      <a:pt x="9788" y="1721"/>
                      <a:pt x="9834" y="1691"/>
                      <a:pt x="9877" y="1657"/>
                    </a:cubicBezTo>
                    <a:cubicBezTo>
                      <a:pt x="10029" y="1535"/>
                      <a:pt x="10674" y="1200"/>
                      <a:pt x="11403" y="1200"/>
                    </a:cubicBezTo>
                    <a:cubicBezTo>
                      <a:pt x="11768" y="1200"/>
                      <a:pt x="12075" y="1285"/>
                      <a:pt x="12318" y="1454"/>
                    </a:cubicBezTo>
                    <a:cubicBezTo>
                      <a:pt x="12610" y="1655"/>
                      <a:pt x="12890" y="2039"/>
                      <a:pt x="13313" y="3271"/>
                    </a:cubicBezTo>
                    <a:cubicBezTo>
                      <a:pt x="14101" y="5469"/>
                      <a:pt x="13602" y="6698"/>
                      <a:pt x="13350" y="7124"/>
                    </a:cubicBezTo>
                    <a:cubicBezTo>
                      <a:pt x="13183" y="7407"/>
                      <a:pt x="13126" y="7764"/>
                      <a:pt x="13191" y="8102"/>
                    </a:cubicBezTo>
                    <a:cubicBezTo>
                      <a:pt x="13386" y="9109"/>
                      <a:pt x="13260" y="9534"/>
                      <a:pt x="13227" y="9619"/>
                    </a:cubicBezTo>
                    <a:cubicBezTo>
                      <a:pt x="13219" y="9631"/>
                      <a:pt x="13101" y="9814"/>
                      <a:pt x="13041" y="9902"/>
                    </a:cubicBezTo>
                    <a:cubicBezTo>
                      <a:pt x="12668" y="10452"/>
                      <a:pt x="11973" y="11474"/>
                      <a:pt x="11973" y="13569"/>
                    </a:cubicBezTo>
                    <a:cubicBezTo>
                      <a:pt x="11973" y="16039"/>
                      <a:pt x="13545" y="17190"/>
                      <a:pt x="14427" y="17477"/>
                    </a:cubicBezTo>
                    <a:lnTo>
                      <a:pt x="14466" y="17493"/>
                    </a:lnTo>
                    <a:cubicBezTo>
                      <a:pt x="15703" y="18036"/>
                      <a:pt x="16914" y="18711"/>
                      <a:pt x="17143" y="20400"/>
                    </a:cubicBezTo>
                    <a:cubicBezTo>
                      <a:pt x="17143" y="20400"/>
                      <a:pt x="4457" y="20400"/>
                      <a:pt x="4457" y="20400"/>
                    </a:cubicBezTo>
                    <a:close/>
                    <a:moveTo>
                      <a:pt x="14715" y="16328"/>
                    </a:moveTo>
                    <a:cubicBezTo>
                      <a:pt x="14715" y="16328"/>
                      <a:pt x="12955" y="15815"/>
                      <a:pt x="12955" y="13569"/>
                    </a:cubicBezTo>
                    <a:cubicBezTo>
                      <a:pt x="12955" y="11596"/>
                      <a:pt x="13678" y="10901"/>
                      <a:pt x="13957" y="10421"/>
                    </a:cubicBezTo>
                    <a:cubicBezTo>
                      <a:pt x="13957" y="10421"/>
                      <a:pt x="14531" y="9807"/>
                      <a:pt x="14146" y="7826"/>
                    </a:cubicBezTo>
                    <a:cubicBezTo>
                      <a:pt x="14787" y="6740"/>
                      <a:pt x="14995" y="4972"/>
                      <a:pt x="14211" y="2789"/>
                    </a:cubicBezTo>
                    <a:cubicBezTo>
                      <a:pt x="13774" y="1514"/>
                      <a:pt x="13389" y="815"/>
                      <a:pt x="12801" y="409"/>
                    </a:cubicBezTo>
                    <a:cubicBezTo>
                      <a:pt x="12370" y="110"/>
                      <a:pt x="11880" y="0"/>
                      <a:pt x="11403" y="0"/>
                    </a:cubicBezTo>
                    <a:cubicBezTo>
                      <a:pt x="10516" y="0"/>
                      <a:pt x="9675" y="384"/>
                      <a:pt x="9339" y="653"/>
                    </a:cubicBezTo>
                    <a:cubicBezTo>
                      <a:pt x="8357" y="1192"/>
                      <a:pt x="7697" y="1688"/>
                      <a:pt x="7077" y="3579"/>
                    </a:cubicBezTo>
                    <a:cubicBezTo>
                      <a:pt x="6540" y="5168"/>
                      <a:pt x="7179" y="6892"/>
                      <a:pt x="7494" y="7758"/>
                    </a:cubicBezTo>
                    <a:cubicBezTo>
                      <a:pt x="7110" y="9740"/>
                      <a:pt x="7642" y="10421"/>
                      <a:pt x="7642" y="10421"/>
                    </a:cubicBezTo>
                    <a:cubicBezTo>
                      <a:pt x="7922" y="10901"/>
                      <a:pt x="8644" y="11596"/>
                      <a:pt x="8644" y="13569"/>
                    </a:cubicBezTo>
                    <a:cubicBezTo>
                      <a:pt x="8644" y="15815"/>
                      <a:pt x="6885" y="16328"/>
                      <a:pt x="6885" y="16328"/>
                    </a:cubicBezTo>
                    <a:cubicBezTo>
                      <a:pt x="5768" y="16819"/>
                      <a:pt x="3436" y="17760"/>
                      <a:pt x="3436" y="21000"/>
                    </a:cubicBezTo>
                    <a:cubicBezTo>
                      <a:pt x="3436" y="21000"/>
                      <a:pt x="3436" y="21600"/>
                      <a:pt x="3927" y="21600"/>
                    </a:cubicBezTo>
                    <a:lnTo>
                      <a:pt x="17673" y="21600"/>
                    </a:lnTo>
                    <a:cubicBezTo>
                      <a:pt x="18164" y="21600"/>
                      <a:pt x="18164" y="21000"/>
                      <a:pt x="18164" y="21000"/>
                    </a:cubicBezTo>
                    <a:cubicBezTo>
                      <a:pt x="18164" y="17760"/>
                      <a:pt x="15832" y="16819"/>
                      <a:pt x="14715" y="16328"/>
                    </a:cubicBezTo>
                    <a:moveTo>
                      <a:pt x="19516" y="15006"/>
                    </a:moveTo>
                    <a:cubicBezTo>
                      <a:pt x="19516" y="15006"/>
                      <a:pt x="18416" y="14701"/>
                      <a:pt x="18416" y="12954"/>
                    </a:cubicBezTo>
                    <a:cubicBezTo>
                      <a:pt x="18416" y="11419"/>
                      <a:pt x="18794" y="10879"/>
                      <a:pt x="19017" y="10506"/>
                    </a:cubicBezTo>
                    <a:cubicBezTo>
                      <a:pt x="19017" y="10506"/>
                      <a:pt x="19443" y="9975"/>
                      <a:pt x="19136" y="8435"/>
                    </a:cubicBezTo>
                    <a:cubicBezTo>
                      <a:pt x="19388" y="7760"/>
                      <a:pt x="19900" y="6419"/>
                      <a:pt x="19470" y="5184"/>
                    </a:cubicBezTo>
                    <a:cubicBezTo>
                      <a:pt x="18974" y="3714"/>
                      <a:pt x="18645" y="3327"/>
                      <a:pt x="17860" y="2908"/>
                    </a:cubicBezTo>
                    <a:cubicBezTo>
                      <a:pt x="17591" y="2699"/>
                      <a:pt x="16918" y="2400"/>
                      <a:pt x="16208" y="2400"/>
                    </a:cubicBezTo>
                    <a:cubicBezTo>
                      <a:pt x="15873" y="2400"/>
                      <a:pt x="15531" y="2473"/>
                      <a:pt x="15218" y="2647"/>
                    </a:cubicBezTo>
                    <a:cubicBezTo>
                      <a:pt x="15343" y="3035"/>
                      <a:pt x="15449" y="3420"/>
                      <a:pt x="15525" y="3799"/>
                    </a:cubicBezTo>
                    <a:cubicBezTo>
                      <a:pt x="15537" y="3790"/>
                      <a:pt x="15550" y="3779"/>
                      <a:pt x="15563" y="3770"/>
                    </a:cubicBezTo>
                    <a:cubicBezTo>
                      <a:pt x="15730" y="3657"/>
                      <a:pt x="15948" y="3600"/>
                      <a:pt x="16208" y="3600"/>
                    </a:cubicBezTo>
                    <a:cubicBezTo>
                      <a:pt x="16716" y="3600"/>
                      <a:pt x="17211" y="3825"/>
                      <a:pt x="17332" y="3919"/>
                    </a:cubicBezTo>
                    <a:cubicBezTo>
                      <a:pt x="17375" y="3953"/>
                      <a:pt x="17421" y="3983"/>
                      <a:pt x="17467" y="4008"/>
                    </a:cubicBezTo>
                    <a:cubicBezTo>
                      <a:pt x="17950" y="4265"/>
                      <a:pt x="18131" y="4362"/>
                      <a:pt x="18562" y="5641"/>
                    </a:cubicBezTo>
                    <a:cubicBezTo>
                      <a:pt x="18822" y="6387"/>
                      <a:pt x="18452" y="7378"/>
                      <a:pt x="18253" y="7911"/>
                    </a:cubicBezTo>
                    <a:cubicBezTo>
                      <a:pt x="18161" y="8156"/>
                      <a:pt x="18130" y="8457"/>
                      <a:pt x="18182" y="8718"/>
                    </a:cubicBezTo>
                    <a:cubicBezTo>
                      <a:pt x="18316" y="9392"/>
                      <a:pt x="18254" y="9706"/>
                      <a:pt x="18232" y="9784"/>
                    </a:cubicBezTo>
                    <a:cubicBezTo>
                      <a:pt x="18230" y="9788"/>
                      <a:pt x="18227" y="9793"/>
                      <a:pt x="18224" y="9798"/>
                    </a:cubicBezTo>
                    <a:lnTo>
                      <a:pt x="18191" y="9853"/>
                    </a:lnTo>
                    <a:cubicBezTo>
                      <a:pt x="17926" y="10290"/>
                      <a:pt x="17434" y="11106"/>
                      <a:pt x="17434" y="12954"/>
                    </a:cubicBezTo>
                    <a:cubicBezTo>
                      <a:pt x="17434" y="15019"/>
                      <a:pt x="18570" y="15933"/>
                      <a:pt x="19229" y="16155"/>
                    </a:cubicBezTo>
                    <a:cubicBezTo>
                      <a:pt x="19856" y="16429"/>
                      <a:pt x="20435" y="16859"/>
                      <a:pt x="20582" y="17999"/>
                    </a:cubicBezTo>
                    <a:lnTo>
                      <a:pt x="18459" y="18000"/>
                    </a:lnTo>
                    <a:cubicBezTo>
                      <a:pt x="18647" y="18353"/>
                      <a:pt x="18802" y="18755"/>
                      <a:pt x="18920" y="19200"/>
                    </a:cubicBezTo>
                    <a:lnTo>
                      <a:pt x="21109" y="19199"/>
                    </a:lnTo>
                    <a:cubicBezTo>
                      <a:pt x="21600" y="19199"/>
                      <a:pt x="21600" y="18599"/>
                      <a:pt x="21600" y="18599"/>
                    </a:cubicBezTo>
                    <a:cubicBezTo>
                      <a:pt x="21600" y="16199"/>
                      <a:pt x="20410" y="15388"/>
                      <a:pt x="19516" y="15006"/>
                    </a:cubicBezTo>
                    <a:moveTo>
                      <a:pt x="2371" y="16155"/>
                    </a:moveTo>
                    <a:cubicBezTo>
                      <a:pt x="3030" y="15933"/>
                      <a:pt x="4166" y="15019"/>
                      <a:pt x="4166" y="12954"/>
                    </a:cubicBezTo>
                    <a:cubicBezTo>
                      <a:pt x="4166" y="11106"/>
                      <a:pt x="3673" y="10290"/>
                      <a:pt x="3409" y="9853"/>
                    </a:cubicBezTo>
                    <a:lnTo>
                      <a:pt x="3376" y="9798"/>
                    </a:lnTo>
                    <a:cubicBezTo>
                      <a:pt x="3373" y="9793"/>
                      <a:pt x="3370" y="9788"/>
                      <a:pt x="3367" y="9784"/>
                    </a:cubicBezTo>
                    <a:cubicBezTo>
                      <a:pt x="3346" y="9706"/>
                      <a:pt x="3283" y="9392"/>
                      <a:pt x="3418" y="8718"/>
                    </a:cubicBezTo>
                    <a:cubicBezTo>
                      <a:pt x="3470" y="8457"/>
                      <a:pt x="3439" y="8156"/>
                      <a:pt x="3347" y="7911"/>
                    </a:cubicBezTo>
                    <a:cubicBezTo>
                      <a:pt x="3148" y="7378"/>
                      <a:pt x="2778" y="6387"/>
                      <a:pt x="3038" y="5641"/>
                    </a:cubicBezTo>
                    <a:cubicBezTo>
                      <a:pt x="3469" y="4362"/>
                      <a:pt x="3649" y="4265"/>
                      <a:pt x="4133" y="4008"/>
                    </a:cubicBezTo>
                    <a:cubicBezTo>
                      <a:pt x="4180" y="3983"/>
                      <a:pt x="4225" y="3953"/>
                      <a:pt x="4268" y="3919"/>
                    </a:cubicBezTo>
                    <a:cubicBezTo>
                      <a:pt x="4389" y="3825"/>
                      <a:pt x="4884" y="3600"/>
                      <a:pt x="5392" y="3600"/>
                    </a:cubicBezTo>
                    <a:cubicBezTo>
                      <a:pt x="5636" y="3600"/>
                      <a:pt x="5839" y="3655"/>
                      <a:pt x="6002" y="3755"/>
                    </a:cubicBezTo>
                    <a:cubicBezTo>
                      <a:pt x="6045" y="3548"/>
                      <a:pt x="6096" y="3341"/>
                      <a:pt x="6165" y="3134"/>
                    </a:cubicBezTo>
                    <a:cubicBezTo>
                      <a:pt x="6225" y="2950"/>
                      <a:pt x="6289" y="2793"/>
                      <a:pt x="6351" y="2630"/>
                    </a:cubicBezTo>
                    <a:cubicBezTo>
                      <a:pt x="6046" y="2468"/>
                      <a:pt x="5716" y="2400"/>
                      <a:pt x="5392" y="2400"/>
                    </a:cubicBezTo>
                    <a:cubicBezTo>
                      <a:pt x="4682" y="2400"/>
                      <a:pt x="4009" y="2699"/>
                      <a:pt x="3740" y="2908"/>
                    </a:cubicBezTo>
                    <a:cubicBezTo>
                      <a:pt x="2955" y="3327"/>
                      <a:pt x="2625" y="3714"/>
                      <a:pt x="2130" y="5184"/>
                    </a:cubicBezTo>
                    <a:cubicBezTo>
                      <a:pt x="1700" y="6419"/>
                      <a:pt x="2212" y="7760"/>
                      <a:pt x="2464" y="8435"/>
                    </a:cubicBezTo>
                    <a:cubicBezTo>
                      <a:pt x="2156" y="9975"/>
                      <a:pt x="2583" y="10506"/>
                      <a:pt x="2583" y="10506"/>
                    </a:cubicBezTo>
                    <a:cubicBezTo>
                      <a:pt x="2806" y="10879"/>
                      <a:pt x="3185" y="11419"/>
                      <a:pt x="3185" y="12954"/>
                    </a:cubicBezTo>
                    <a:cubicBezTo>
                      <a:pt x="3185" y="14701"/>
                      <a:pt x="2084" y="15006"/>
                      <a:pt x="2084" y="15006"/>
                    </a:cubicBezTo>
                    <a:cubicBezTo>
                      <a:pt x="1191" y="15388"/>
                      <a:pt x="0" y="16199"/>
                      <a:pt x="0" y="18599"/>
                    </a:cubicBezTo>
                    <a:cubicBezTo>
                      <a:pt x="0" y="18599"/>
                      <a:pt x="0" y="19199"/>
                      <a:pt x="491" y="19199"/>
                    </a:cubicBezTo>
                    <a:lnTo>
                      <a:pt x="2680" y="19200"/>
                    </a:lnTo>
                    <a:cubicBezTo>
                      <a:pt x="2798" y="18755"/>
                      <a:pt x="2952" y="18353"/>
                      <a:pt x="3141" y="18000"/>
                    </a:cubicBezTo>
                    <a:lnTo>
                      <a:pt x="1018" y="17999"/>
                    </a:lnTo>
                    <a:cubicBezTo>
                      <a:pt x="1165" y="16859"/>
                      <a:pt x="1744" y="16429"/>
                      <a:pt x="2371" y="16155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654CCCF-8CE6-D2AF-DC5F-EAA995B4F76B}"/>
                </a:ext>
              </a:extLst>
            </p:cNvPr>
            <p:cNvSpPr txBox="1"/>
            <p:nvPr/>
          </p:nvSpPr>
          <p:spPr>
            <a:xfrm>
              <a:off x="5382154" y="4111457"/>
              <a:ext cx="567961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，请在此处输入文本，请在此处输入文本，请在此处输入文本，请在此处输入文本，请在此处输入文本，请在此处输入文本，请在此处输入文本，请在此处输入文本，请在此处输入文本，请在此处输入文本，请在此处输入文本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39B51D-CDC9-F6DD-148B-CFB4F7E4658A}"/>
              </a:ext>
            </a:extLst>
          </p:cNvPr>
          <p:cNvGrpSpPr/>
          <p:nvPr/>
        </p:nvGrpSpPr>
        <p:grpSpPr>
          <a:xfrm>
            <a:off x="4820856" y="1448248"/>
            <a:ext cx="3182365" cy="1101108"/>
            <a:chOff x="4820856" y="1448248"/>
            <a:chExt cx="3182365" cy="1101108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DF6E86C6-8D0F-7461-19A1-A8BE24CEBFB3}"/>
                </a:ext>
              </a:extLst>
            </p:cNvPr>
            <p:cNvSpPr/>
            <p:nvPr/>
          </p:nvSpPr>
          <p:spPr>
            <a:xfrm>
              <a:off x="4820856" y="1495360"/>
              <a:ext cx="990901" cy="990901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74000">
                  <a:schemeClr val="accent1">
                    <a:lumMod val="60000"/>
                    <a:lumOff val="40000"/>
                  </a:schemeClr>
                </a:gs>
                <a:gs pos="83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A5CFAA1-CBBA-D1A1-3A67-51E0B5AA4E09}"/>
                </a:ext>
              </a:extLst>
            </p:cNvPr>
            <p:cNvGrpSpPr/>
            <p:nvPr/>
          </p:nvGrpSpPr>
          <p:grpSpPr>
            <a:xfrm>
              <a:off x="6104928" y="1448248"/>
              <a:ext cx="1898293" cy="1101108"/>
              <a:chOff x="1261595" y="3341079"/>
              <a:chExt cx="1898293" cy="91155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AD6E21B-4C8C-DD1A-8A66-E13834989CAF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B24A1D4-B9A3-F7DA-2345-FD392ED2AF37}"/>
                  </a:ext>
                </a:extLst>
              </p:cNvPr>
              <p:cNvSpPr txBox="1"/>
              <p:nvPr/>
            </p:nvSpPr>
            <p:spPr>
              <a:xfrm>
                <a:off x="1261595" y="3768526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3A5C9DC-9648-F3B5-688F-FCF478C77762}"/>
              </a:ext>
            </a:extLst>
          </p:cNvPr>
          <p:cNvGrpSpPr/>
          <p:nvPr/>
        </p:nvGrpSpPr>
        <p:grpSpPr>
          <a:xfrm>
            <a:off x="8296389" y="1414027"/>
            <a:ext cx="3123235" cy="1101108"/>
            <a:chOff x="8296389" y="1414027"/>
            <a:chExt cx="3123235" cy="110110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758257A-84C6-02AF-C7E7-EC6EF831622A}"/>
                </a:ext>
              </a:extLst>
            </p:cNvPr>
            <p:cNvSpPr/>
            <p:nvPr/>
          </p:nvSpPr>
          <p:spPr>
            <a:xfrm>
              <a:off x="8296389" y="1433959"/>
              <a:ext cx="990901" cy="990901"/>
            </a:xfrm>
            <a:prstGeom prst="roundRect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74000">
                  <a:schemeClr val="accent2">
                    <a:lumMod val="60000"/>
                    <a:lumOff val="40000"/>
                  </a:schemeClr>
                </a:gs>
                <a:gs pos="83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F31A2AC-3484-FD7B-DC7D-AF5B985A51DE}"/>
                </a:ext>
              </a:extLst>
            </p:cNvPr>
            <p:cNvGrpSpPr/>
            <p:nvPr/>
          </p:nvGrpSpPr>
          <p:grpSpPr>
            <a:xfrm>
              <a:off x="9521331" y="1414027"/>
              <a:ext cx="1898293" cy="1101108"/>
              <a:chOff x="1261595" y="3341079"/>
              <a:chExt cx="1898293" cy="911553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2E745740-12E0-F000-D303-12EA9DE05C3A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66BFB96A-982F-8667-E5C5-5D4EBFA8A9C1}"/>
                  </a:ext>
                </a:extLst>
              </p:cNvPr>
              <p:cNvSpPr txBox="1"/>
              <p:nvPr/>
            </p:nvSpPr>
            <p:spPr>
              <a:xfrm>
                <a:off x="1261595" y="3768526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899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7D12AA3-662C-EB47-0EE8-3CBF07FF314E}"/>
              </a:ext>
            </a:extLst>
          </p:cNvPr>
          <p:cNvSpPr/>
          <p:nvPr/>
        </p:nvSpPr>
        <p:spPr>
          <a:xfrm>
            <a:off x="660400" y="5666805"/>
            <a:ext cx="10858500" cy="4625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0CF6788-231D-80AB-C18A-76F8E99AE326}"/>
              </a:ext>
            </a:extLst>
          </p:cNvPr>
          <p:cNvSpPr txBox="1"/>
          <p:nvPr/>
        </p:nvSpPr>
        <p:spPr>
          <a:xfrm>
            <a:off x="989357" y="3940894"/>
            <a:ext cx="1898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02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7175353-BE9F-9534-EC27-0FC06F9E1DF8}"/>
              </a:ext>
            </a:extLst>
          </p:cNvPr>
          <p:cNvSpPr txBox="1"/>
          <p:nvPr/>
        </p:nvSpPr>
        <p:spPr>
          <a:xfrm>
            <a:off x="975278" y="4780417"/>
            <a:ext cx="1898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  <a:endParaRPr lang="en-US" altLang="zh-CN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A3CAD4B-3AC3-6FC6-9837-080626EF66E1}"/>
              </a:ext>
            </a:extLst>
          </p:cNvPr>
          <p:cNvSpPr txBox="1"/>
          <p:nvPr/>
        </p:nvSpPr>
        <p:spPr>
          <a:xfrm>
            <a:off x="9462749" y="4021146"/>
            <a:ext cx="1898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04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2915131-9409-D9DC-D0F1-73705C945D74}"/>
              </a:ext>
            </a:extLst>
          </p:cNvPr>
          <p:cNvSpPr txBox="1"/>
          <p:nvPr/>
        </p:nvSpPr>
        <p:spPr>
          <a:xfrm>
            <a:off x="9462749" y="4798801"/>
            <a:ext cx="1898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  <a:endParaRPr lang="en-US" altLang="zh-CN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BCE0177-0F2B-CF41-A9CD-9E83B2E1C39A}"/>
              </a:ext>
            </a:extLst>
          </p:cNvPr>
          <p:cNvSpPr txBox="1"/>
          <p:nvPr/>
        </p:nvSpPr>
        <p:spPr>
          <a:xfrm>
            <a:off x="975278" y="2025350"/>
            <a:ext cx="1898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01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07F88A1-DDAE-916A-FD9F-3424F5607598}"/>
              </a:ext>
            </a:extLst>
          </p:cNvPr>
          <p:cNvSpPr txBox="1"/>
          <p:nvPr/>
        </p:nvSpPr>
        <p:spPr>
          <a:xfrm>
            <a:off x="975278" y="2844225"/>
            <a:ext cx="1898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  <a:endParaRPr lang="en-US" altLang="zh-CN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5E28363-8496-5609-8B43-C5F8B9598598}"/>
              </a:ext>
            </a:extLst>
          </p:cNvPr>
          <p:cNvSpPr txBox="1"/>
          <p:nvPr/>
        </p:nvSpPr>
        <p:spPr>
          <a:xfrm>
            <a:off x="9477605" y="2070910"/>
            <a:ext cx="1898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03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E111BFE-1A5E-7490-B8D8-F0301AF6856F}"/>
              </a:ext>
            </a:extLst>
          </p:cNvPr>
          <p:cNvSpPr txBox="1"/>
          <p:nvPr/>
        </p:nvSpPr>
        <p:spPr>
          <a:xfrm>
            <a:off x="9477605" y="2844225"/>
            <a:ext cx="1898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  <a:endParaRPr lang="en-US" altLang="zh-CN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</a:rPr>
              <a:t>请在此处输入文本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CF815C5-F20F-9819-CEBC-9BB9F746A14D}"/>
              </a:ext>
            </a:extLst>
          </p:cNvPr>
          <p:cNvGrpSpPr/>
          <p:nvPr/>
        </p:nvGrpSpPr>
        <p:grpSpPr>
          <a:xfrm>
            <a:off x="4788472" y="3476720"/>
            <a:ext cx="2270440" cy="2270440"/>
            <a:chOff x="4834056" y="3333510"/>
            <a:chExt cx="2270440" cy="227044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90C0FCD-F9BF-13C0-5726-BECB4EAF024B}"/>
                </a:ext>
              </a:extLst>
            </p:cNvPr>
            <p:cNvSpPr/>
            <p:nvPr/>
          </p:nvSpPr>
          <p:spPr>
            <a:xfrm>
              <a:off x="4834056" y="3333510"/>
              <a:ext cx="2270440" cy="2270440"/>
            </a:xfrm>
            <a:custGeom>
              <a:avLst/>
              <a:gdLst>
                <a:gd name="connsiteX0" fmla="*/ 0 w 6858000"/>
                <a:gd name="connsiteY0" fmla="*/ 0 h 6858000"/>
                <a:gd name="connsiteX1" fmla="*/ 6858000 w 6858000"/>
                <a:gd name="connsiteY1" fmla="*/ 0 h 6858000"/>
                <a:gd name="connsiteX2" fmla="*/ 6858000 w 6858000"/>
                <a:gd name="connsiteY2" fmla="*/ 6858000 h 6858000"/>
                <a:gd name="connsiteX3" fmla="*/ 0 w 6858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0" h="6858000">
                  <a:moveTo>
                    <a:pt x="0" y="0"/>
                  </a:moveTo>
                  <a:lnTo>
                    <a:pt x="6858000" y="0"/>
                  </a:lnTo>
                  <a:lnTo>
                    <a:pt x="6858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AE22908-EAC5-9E59-1C00-2545FD37B074}"/>
                </a:ext>
              </a:extLst>
            </p:cNvPr>
            <p:cNvSpPr/>
            <p:nvPr/>
          </p:nvSpPr>
          <p:spPr>
            <a:xfrm rot="21180000">
              <a:off x="4987093" y="4463370"/>
              <a:ext cx="681159" cy="674954"/>
            </a:xfrm>
            <a:custGeom>
              <a:avLst/>
              <a:gdLst>
                <a:gd name="connsiteX0" fmla="*/ 27416 w 2057482"/>
                <a:gd name="connsiteY0" fmla="*/ 2038860 h 2038738"/>
                <a:gd name="connsiteX1" fmla="*/ 157771 w 2057482"/>
                <a:gd name="connsiteY1" fmla="*/ 786571 h 2038738"/>
                <a:gd name="connsiteX2" fmla="*/ 581132 w 2057482"/>
                <a:gd name="connsiteY2" fmla="*/ 1057094 h 2038738"/>
                <a:gd name="connsiteX3" fmla="*/ 761403 w 2057482"/>
                <a:gd name="connsiteY3" fmla="*/ 2141 h 2038738"/>
                <a:gd name="connsiteX4" fmla="*/ 1214600 w 2057482"/>
                <a:gd name="connsiteY4" fmla="*/ 951445 h 2038738"/>
                <a:gd name="connsiteX5" fmla="*/ 1530845 w 2057482"/>
                <a:gd name="connsiteY5" fmla="*/ 290424 h 2038738"/>
                <a:gd name="connsiteX6" fmla="*/ 2057504 w 2057482"/>
                <a:gd name="connsiteY6" fmla="*/ 1525561 h 2038738"/>
                <a:gd name="connsiteX7" fmla="*/ 27416 w 2057482"/>
                <a:gd name="connsiteY7" fmla="*/ 2038860 h 203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7482" h="2038738">
                  <a:moveTo>
                    <a:pt x="27416" y="2038860"/>
                  </a:moveTo>
                  <a:cubicBezTo>
                    <a:pt x="27416" y="2038860"/>
                    <a:pt x="-88882" y="941606"/>
                    <a:pt x="157771" y="786571"/>
                  </a:cubicBezTo>
                  <a:cubicBezTo>
                    <a:pt x="404425" y="631536"/>
                    <a:pt x="581132" y="1057094"/>
                    <a:pt x="581132" y="1057094"/>
                  </a:cubicBezTo>
                  <a:cubicBezTo>
                    <a:pt x="581132" y="1057094"/>
                    <a:pt x="416092" y="55002"/>
                    <a:pt x="761403" y="2141"/>
                  </a:cubicBezTo>
                  <a:cubicBezTo>
                    <a:pt x="1106714" y="-50721"/>
                    <a:pt x="1214600" y="951445"/>
                    <a:pt x="1214600" y="951445"/>
                  </a:cubicBezTo>
                  <a:cubicBezTo>
                    <a:pt x="1214600" y="951445"/>
                    <a:pt x="1205806" y="311789"/>
                    <a:pt x="1530845" y="290424"/>
                  </a:cubicBezTo>
                  <a:cubicBezTo>
                    <a:pt x="1855883" y="269060"/>
                    <a:pt x="2057504" y="1525561"/>
                    <a:pt x="2057504" y="1525561"/>
                  </a:cubicBezTo>
                  <a:lnTo>
                    <a:pt x="27416" y="203886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50000">
                  <a:schemeClr val="accent3">
                    <a:lumMod val="20000"/>
                    <a:lumOff val="80000"/>
                    <a:alpha val="74000"/>
                  </a:schemeClr>
                </a:gs>
                <a:gs pos="100000">
                  <a:schemeClr val="accent3">
                    <a:lumMod val="20000"/>
                    <a:lumOff val="80000"/>
                    <a:alpha val="7000"/>
                  </a:schemeClr>
                </a:gs>
              </a:gsLst>
              <a:lin ang="5373073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8FF9F6A-6776-49AB-6F24-C877783AF2FA}"/>
                </a:ext>
              </a:extLst>
            </p:cNvPr>
            <p:cNvSpPr/>
            <p:nvPr/>
          </p:nvSpPr>
          <p:spPr>
            <a:xfrm>
              <a:off x="4882835" y="4827920"/>
              <a:ext cx="2172882" cy="598651"/>
            </a:xfrm>
            <a:custGeom>
              <a:avLst/>
              <a:gdLst>
                <a:gd name="connsiteX0" fmla="*/ 6563343 w 6563320"/>
                <a:gd name="connsiteY0" fmla="*/ 904252 h 1808261"/>
                <a:gd name="connsiteX1" fmla="*/ 3281682 w 6563320"/>
                <a:gd name="connsiteY1" fmla="*/ 1808382 h 1808261"/>
                <a:gd name="connsiteX2" fmla="*/ 22 w 6563320"/>
                <a:gd name="connsiteY2" fmla="*/ 904252 h 1808261"/>
                <a:gd name="connsiteX3" fmla="*/ 3281682 w 6563320"/>
                <a:gd name="connsiteY3" fmla="*/ 121 h 1808261"/>
                <a:gd name="connsiteX4" fmla="*/ 6563343 w 6563320"/>
                <a:gd name="connsiteY4" fmla="*/ 904252 h 180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3320" h="1808261">
                  <a:moveTo>
                    <a:pt x="6563343" y="904252"/>
                  </a:moveTo>
                  <a:cubicBezTo>
                    <a:pt x="6563343" y="1403590"/>
                    <a:pt x="5094093" y="1808382"/>
                    <a:pt x="3281682" y="1808382"/>
                  </a:cubicBezTo>
                  <a:cubicBezTo>
                    <a:pt x="1469271" y="1808382"/>
                    <a:pt x="22" y="1403590"/>
                    <a:pt x="22" y="904252"/>
                  </a:cubicBezTo>
                  <a:cubicBezTo>
                    <a:pt x="22" y="404914"/>
                    <a:pt x="1469271" y="121"/>
                    <a:pt x="3281682" y="121"/>
                  </a:cubicBezTo>
                  <a:cubicBezTo>
                    <a:pt x="5094093" y="121"/>
                    <a:pt x="6563343" y="404914"/>
                    <a:pt x="6563343" y="904252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35000">
                  <a:schemeClr val="accent2">
                    <a:lumMod val="60000"/>
                    <a:lumOff val="40000"/>
                  </a:schemeClr>
                </a:gs>
                <a:gs pos="79000">
                  <a:srgbClr val="D2E7A9">
                    <a:alpha val="77000"/>
                  </a:srgb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3" name="图形 36">
              <a:extLst>
                <a:ext uri="{FF2B5EF4-FFF2-40B4-BE49-F238E27FC236}">
                  <a16:creationId xmlns:a16="http://schemas.microsoft.com/office/drawing/2014/main" id="{0B00A646-9C84-0801-A862-DE2C1C2F6756}"/>
                </a:ext>
              </a:extLst>
            </p:cNvPr>
            <p:cNvGrpSpPr/>
            <p:nvPr/>
          </p:nvGrpSpPr>
          <p:grpSpPr>
            <a:xfrm>
              <a:off x="5469594" y="3951964"/>
              <a:ext cx="1329787" cy="1034674"/>
              <a:chOff x="1919679" y="1868077"/>
              <a:chExt cx="4016699" cy="3125295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CFE2B47-A538-DA8A-4F2F-A06A401EA02D}"/>
                  </a:ext>
                </a:extLst>
              </p:cNvPr>
              <p:cNvSpPr/>
              <p:nvPr/>
            </p:nvSpPr>
            <p:spPr>
              <a:xfrm>
                <a:off x="4445276" y="2639602"/>
                <a:ext cx="1491102" cy="1419438"/>
              </a:xfrm>
              <a:custGeom>
                <a:avLst/>
                <a:gdLst>
                  <a:gd name="connsiteX0" fmla="*/ 739589 w 1491102"/>
                  <a:gd name="connsiteY0" fmla="*/ 1186835 h 1419438"/>
                  <a:gd name="connsiteX1" fmla="*/ 299558 w 1491102"/>
                  <a:gd name="connsiteY1" fmla="*/ 1418173 h 1419438"/>
                  <a:gd name="connsiteX2" fmla="*/ 281469 w 1491102"/>
                  <a:gd name="connsiteY2" fmla="*/ 1412551 h 1419438"/>
                  <a:gd name="connsiteX3" fmla="*/ 280123 w 1491102"/>
                  <a:gd name="connsiteY3" fmla="*/ 1404053 h 1419438"/>
                  <a:gd name="connsiteX4" fmla="*/ 364162 w 1491102"/>
                  <a:gd name="connsiteY4" fmla="*/ 914071 h 1419438"/>
                  <a:gd name="connsiteX5" fmla="*/ 360309 w 1491102"/>
                  <a:gd name="connsiteY5" fmla="*/ 902215 h 1419438"/>
                  <a:gd name="connsiteX6" fmla="*/ 4317 w 1491102"/>
                  <a:gd name="connsiteY6" fmla="*/ 555208 h 1419438"/>
                  <a:gd name="connsiteX7" fmla="*/ 4074 w 1491102"/>
                  <a:gd name="connsiteY7" fmla="*/ 536267 h 1419438"/>
                  <a:gd name="connsiteX8" fmla="*/ 11740 w 1491102"/>
                  <a:gd name="connsiteY8" fmla="*/ 532361 h 1419438"/>
                  <a:gd name="connsiteX9" fmla="*/ 503710 w 1491102"/>
                  <a:gd name="connsiteY9" fmla="*/ 460874 h 1419438"/>
                  <a:gd name="connsiteX10" fmla="*/ 513795 w 1491102"/>
                  <a:gd name="connsiteY10" fmla="*/ 453546 h 1419438"/>
                  <a:gd name="connsiteX11" fmla="*/ 733811 w 1491102"/>
                  <a:gd name="connsiteY11" fmla="*/ 7746 h 1419438"/>
                  <a:gd name="connsiteX12" fmla="*/ 751750 w 1491102"/>
                  <a:gd name="connsiteY12" fmla="*/ 1663 h 1419438"/>
                  <a:gd name="connsiteX13" fmla="*/ 757833 w 1491102"/>
                  <a:gd name="connsiteY13" fmla="*/ 7746 h 1419438"/>
                  <a:gd name="connsiteX14" fmla="*/ 977849 w 1491102"/>
                  <a:gd name="connsiteY14" fmla="*/ 453546 h 1419438"/>
                  <a:gd name="connsiteX15" fmla="*/ 987934 w 1491102"/>
                  <a:gd name="connsiteY15" fmla="*/ 460874 h 1419438"/>
                  <a:gd name="connsiteX16" fmla="*/ 1479904 w 1491102"/>
                  <a:gd name="connsiteY16" fmla="*/ 532361 h 1419438"/>
                  <a:gd name="connsiteX17" fmla="*/ 1491234 w 1491102"/>
                  <a:gd name="connsiteY17" fmla="*/ 547543 h 1419438"/>
                  <a:gd name="connsiteX18" fmla="*/ 1487328 w 1491102"/>
                  <a:gd name="connsiteY18" fmla="*/ 555208 h 1419438"/>
                  <a:gd name="connsiteX19" fmla="*/ 1131335 w 1491102"/>
                  <a:gd name="connsiteY19" fmla="*/ 902215 h 1419438"/>
                  <a:gd name="connsiteX20" fmla="*/ 1127483 w 1491102"/>
                  <a:gd name="connsiteY20" fmla="*/ 914071 h 1419438"/>
                  <a:gd name="connsiteX21" fmla="*/ 1211521 w 1491102"/>
                  <a:gd name="connsiteY21" fmla="*/ 1404053 h 1419438"/>
                  <a:gd name="connsiteX22" fmla="*/ 1200584 w 1491102"/>
                  <a:gd name="connsiteY22" fmla="*/ 1419519 h 1419438"/>
                  <a:gd name="connsiteX23" fmla="*/ 1192086 w 1491102"/>
                  <a:gd name="connsiteY23" fmla="*/ 1418173 h 1419438"/>
                  <a:gd name="connsiteX24" fmla="*/ 752055 w 1491102"/>
                  <a:gd name="connsiteY24" fmla="*/ 1186835 h 1419438"/>
                  <a:gd name="connsiteX25" fmla="*/ 739589 w 1491102"/>
                  <a:gd name="connsiteY25" fmla="*/ 1186835 h 141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1102" h="1419438">
                    <a:moveTo>
                      <a:pt x="739589" y="1186835"/>
                    </a:moveTo>
                    <a:lnTo>
                      <a:pt x="299558" y="1418173"/>
                    </a:lnTo>
                    <a:cubicBezTo>
                      <a:pt x="293010" y="1421616"/>
                      <a:pt x="284911" y="1419098"/>
                      <a:pt x="281469" y="1412551"/>
                    </a:cubicBezTo>
                    <a:cubicBezTo>
                      <a:pt x="280098" y="1409943"/>
                      <a:pt x="279625" y="1406957"/>
                      <a:pt x="280123" y="1404053"/>
                    </a:cubicBezTo>
                    <a:lnTo>
                      <a:pt x="364162" y="914071"/>
                    </a:lnTo>
                    <a:cubicBezTo>
                      <a:pt x="364907" y="909726"/>
                      <a:pt x="363466" y="905293"/>
                      <a:pt x="360309" y="902215"/>
                    </a:cubicBezTo>
                    <a:lnTo>
                      <a:pt x="4317" y="555208"/>
                    </a:lnTo>
                    <a:cubicBezTo>
                      <a:pt x="-981" y="550044"/>
                      <a:pt x="-1089" y="541564"/>
                      <a:pt x="4074" y="536267"/>
                    </a:cubicBezTo>
                    <a:cubicBezTo>
                      <a:pt x="6131" y="534157"/>
                      <a:pt x="8825" y="532785"/>
                      <a:pt x="11740" y="532361"/>
                    </a:cubicBezTo>
                    <a:lnTo>
                      <a:pt x="503710" y="460874"/>
                    </a:lnTo>
                    <a:cubicBezTo>
                      <a:pt x="508073" y="460240"/>
                      <a:pt x="511844" y="457500"/>
                      <a:pt x="513795" y="453546"/>
                    </a:cubicBezTo>
                    <a:lnTo>
                      <a:pt x="733811" y="7746"/>
                    </a:lnTo>
                    <a:cubicBezTo>
                      <a:pt x="737085" y="1112"/>
                      <a:pt x="745116" y="-1611"/>
                      <a:pt x="751750" y="1663"/>
                    </a:cubicBezTo>
                    <a:cubicBezTo>
                      <a:pt x="754392" y="2966"/>
                      <a:pt x="756530" y="5104"/>
                      <a:pt x="757833" y="7746"/>
                    </a:cubicBezTo>
                    <a:lnTo>
                      <a:pt x="977849" y="453546"/>
                    </a:lnTo>
                    <a:cubicBezTo>
                      <a:pt x="979800" y="457500"/>
                      <a:pt x="983571" y="460240"/>
                      <a:pt x="987934" y="460874"/>
                    </a:cubicBezTo>
                    <a:lnTo>
                      <a:pt x="1479904" y="532361"/>
                    </a:lnTo>
                    <a:cubicBezTo>
                      <a:pt x="1487225" y="533425"/>
                      <a:pt x="1492297" y="540222"/>
                      <a:pt x="1491234" y="547543"/>
                    </a:cubicBezTo>
                    <a:cubicBezTo>
                      <a:pt x="1490810" y="550458"/>
                      <a:pt x="1489437" y="553152"/>
                      <a:pt x="1487328" y="555208"/>
                    </a:cubicBezTo>
                    <a:lnTo>
                      <a:pt x="1131335" y="902215"/>
                    </a:lnTo>
                    <a:cubicBezTo>
                      <a:pt x="1128178" y="905293"/>
                      <a:pt x="1126737" y="909726"/>
                      <a:pt x="1127483" y="914071"/>
                    </a:cubicBezTo>
                    <a:lnTo>
                      <a:pt x="1211521" y="1404053"/>
                    </a:lnTo>
                    <a:cubicBezTo>
                      <a:pt x="1212772" y="1411344"/>
                      <a:pt x="1207875" y="1418269"/>
                      <a:pt x="1200584" y="1419519"/>
                    </a:cubicBezTo>
                    <a:cubicBezTo>
                      <a:pt x="1197680" y="1420017"/>
                      <a:pt x="1194694" y="1419544"/>
                      <a:pt x="1192086" y="1418173"/>
                    </a:cubicBezTo>
                    <a:lnTo>
                      <a:pt x="752055" y="1186835"/>
                    </a:lnTo>
                    <a:cubicBezTo>
                      <a:pt x="748153" y="1184784"/>
                      <a:pt x="743491" y="1184784"/>
                      <a:pt x="739589" y="118683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669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3133FFB-8261-2CBB-7DA2-69EF219E9CDA}"/>
                  </a:ext>
                </a:extLst>
              </p:cNvPr>
              <p:cNvSpPr/>
              <p:nvPr/>
            </p:nvSpPr>
            <p:spPr>
              <a:xfrm>
                <a:off x="1919679" y="1868077"/>
                <a:ext cx="3284746" cy="3125295"/>
              </a:xfrm>
              <a:custGeom>
                <a:avLst/>
                <a:gdLst>
                  <a:gd name="connsiteX0" fmla="*/ 1636412 w 3284747"/>
                  <a:gd name="connsiteY0" fmla="*/ 2601298 h 3125295"/>
                  <a:gd name="connsiteX1" fmla="*/ 642114 w 3284747"/>
                  <a:gd name="connsiteY1" fmla="*/ 3124031 h 3125295"/>
                  <a:gd name="connsiteX2" fmla="*/ 624025 w 3284747"/>
                  <a:gd name="connsiteY2" fmla="*/ 3118408 h 3125295"/>
                  <a:gd name="connsiteX3" fmla="*/ 622679 w 3284747"/>
                  <a:gd name="connsiteY3" fmla="*/ 3109911 h 3125295"/>
                  <a:gd name="connsiteX4" fmla="*/ 812573 w 3284747"/>
                  <a:gd name="connsiteY4" fmla="*/ 2002744 h 3125295"/>
                  <a:gd name="connsiteX5" fmla="*/ 808721 w 3284747"/>
                  <a:gd name="connsiteY5" fmla="*/ 1990888 h 3125295"/>
                  <a:gd name="connsiteX6" fmla="*/ 4317 w 3284747"/>
                  <a:gd name="connsiteY6" fmla="*/ 1206788 h 3125295"/>
                  <a:gd name="connsiteX7" fmla="*/ 4074 w 3284747"/>
                  <a:gd name="connsiteY7" fmla="*/ 1187847 h 3125295"/>
                  <a:gd name="connsiteX8" fmla="*/ 11740 w 3284747"/>
                  <a:gd name="connsiteY8" fmla="*/ 1183941 h 3125295"/>
                  <a:gd name="connsiteX9" fmla="*/ 1123399 w 3284747"/>
                  <a:gd name="connsiteY9" fmla="*/ 1022407 h 3125295"/>
                  <a:gd name="connsiteX10" fmla="*/ 1133484 w 3284747"/>
                  <a:gd name="connsiteY10" fmla="*/ 1015080 h 3125295"/>
                  <a:gd name="connsiteX11" fmla="*/ 1630633 w 3284747"/>
                  <a:gd name="connsiteY11" fmla="*/ 7746 h 3125295"/>
                  <a:gd name="connsiteX12" fmla="*/ 1648573 w 3284747"/>
                  <a:gd name="connsiteY12" fmla="*/ 1663 h 3125295"/>
                  <a:gd name="connsiteX13" fmla="*/ 1654656 w 3284747"/>
                  <a:gd name="connsiteY13" fmla="*/ 7746 h 3125295"/>
                  <a:gd name="connsiteX14" fmla="*/ 2151805 w 3284747"/>
                  <a:gd name="connsiteY14" fmla="*/ 1015080 h 3125295"/>
                  <a:gd name="connsiteX15" fmla="*/ 2161890 w 3284747"/>
                  <a:gd name="connsiteY15" fmla="*/ 1022407 h 3125295"/>
                  <a:gd name="connsiteX16" fmla="*/ 3273549 w 3284747"/>
                  <a:gd name="connsiteY16" fmla="*/ 1183941 h 3125295"/>
                  <a:gd name="connsiteX17" fmla="*/ 3284879 w 3284747"/>
                  <a:gd name="connsiteY17" fmla="*/ 1199122 h 3125295"/>
                  <a:gd name="connsiteX18" fmla="*/ 3280973 w 3284747"/>
                  <a:gd name="connsiteY18" fmla="*/ 1206788 h 3125295"/>
                  <a:gd name="connsiteX19" fmla="*/ 2476569 w 3284747"/>
                  <a:gd name="connsiteY19" fmla="*/ 1990888 h 3125295"/>
                  <a:gd name="connsiteX20" fmla="*/ 2472717 w 3284747"/>
                  <a:gd name="connsiteY20" fmla="*/ 2002744 h 3125295"/>
                  <a:gd name="connsiteX21" fmla="*/ 2662611 w 3284747"/>
                  <a:gd name="connsiteY21" fmla="*/ 3109911 h 3125295"/>
                  <a:gd name="connsiteX22" fmla="*/ 2651673 w 3284747"/>
                  <a:gd name="connsiteY22" fmla="*/ 3125377 h 3125295"/>
                  <a:gd name="connsiteX23" fmla="*/ 2643176 w 3284747"/>
                  <a:gd name="connsiteY23" fmla="*/ 3124031 h 3125295"/>
                  <a:gd name="connsiteX24" fmla="*/ 1648878 w 3284747"/>
                  <a:gd name="connsiteY24" fmla="*/ 2601298 h 3125295"/>
                  <a:gd name="connsiteX25" fmla="*/ 1636412 w 3284747"/>
                  <a:gd name="connsiteY25" fmla="*/ 2601298 h 3125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84747" h="3125295">
                    <a:moveTo>
                      <a:pt x="1636412" y="2601298"/>
                    </a:moveTo>
                    <a:lnTo>
                      <a:pt x="642114" y="3124031"/>
                    </a:lnTo>
                    <a:cubicBezTo>
                      <a:pt x="635566" y="3127474"/>
                      <a:pt x="627467" y="3124956"/>
                      <a:pt x="624025" y="3118408"/>
                    </a:cubicBezTo>
                    <a:cubicBezTo>
                      <a:pt x="622654" y="3115801"/>
                      <a:pt x="622181" y="3112814"/>
                      <a:pt x="622679" y="3109911"/>
                    </a:cubicBezTo>
                    <a:lnTo>
                      <a:pt x="812573" y="2002744"/>
                    </a:lnTo>
                    <a:cubicBezTo>
                      <a:pt x="813318" y="1998399"/>
                      <a:pt x="811878" y="1993965"/>
                      <a:pt x="808721" y="1990888"/>
                    </a:cubicBezTo>
                    <a:lnTo>
                      <a:pt x="4317" y="1206788"/>
                    </a:lnTo>
                    <a:cubicBezTo>
                      <a:pt x="-981" y="1201624"/>
                      <a:pt x="-1089" y="1193144"/>
                      <a:pt x="4074" y="1187847"/>
                    </a:cubicBezTo>
                    <a:cubicBezTo>
                      <a:pt x="6131" y="1185737"/>
                      <a:pt x="8825" y="1184364"/>
                      <a:pt x="11740" y="1183941"/>
                    </a:cubicBezTo>
                    <a:lnTo>
                      <a:pt x="1123399" y="1022407"/>
                    </a:lnTo>
                    <a:cubicBezTo>
                      <a:pt x="1127762" y="1021773"/>
                      <a:pt x="1131533" y="1019033"/>
                      <a:pt x="1133484" y="1015080"/>
                    </a:cubicBezTo>
                    <a:lnTo>
                      <a:pt x="1630633" y="7746"/>
                    </a:lnTo>
                    <a:cubicBezTo>
                      <a:pt x="1633907" y="1112"/>
                      <a:pt x="1641939" y="-1611"/>
                      <a:pt x="1648573" y="1663"/>
                    </a:cubicBezTo>
                    <a:cubicBezTo>
                      <a:pt x="1651214" y="2966"/>
                      <a:pt x="1653352" y="5104"/>
                      <a:pt x="1654656" y="7746"/>
                    </a:cubicBezTo>
                    <a:lnTo>
                      <a:pt x="2151805" y="1015080"/>
                    </a:lnTo>
                    <a:cubicBezTo>
                      <a:pt x="2153756" y="1019033"/>
                      <a:pt x="2157528" y="1021773"/>
                      <a:pt x="2161890" y="1022407"/>
                    </a:cubicBezTo>
                    <a:lnTo>
                      <a:pt x="3273549" y="1183941"/>
                    </a:lnTo>
                    <a:cubicBezTo>
                      <a:pt x="3280870" y="1185005"/>
                      <a:pt x="3285942" y="1191802"/>
                      <a:pt x="3284879" y="1199122"/>
                    </a:cubicBezTo>
                    <a:cubicBezTo>
                      <a:pt x="3284455" y="1202037"/>
                      <a:pt x="3283082" y="1204732"/>
                      <a:pt x="3280973" y="1206788"/>
                    </a:cubicBezTo>
                    <a:lnTo>
                      <a:pt x="2476569" y="1990888"/>
                    </a:lnTo>
                    <a:cubicBezTo>
                      <a:pt x="2473412" y="1993965"/>
                      <a:pt x="2471971" y="1998399"/>
                      <a:pt x="2472717" y="2002744"/>
                    </a:cubicBezTo>
                    <a:lnTo>
                      <a:pt x="2662611" y="3109911"/>
                    </a:lnTo>
                    <a:cubicBezTo>
                      <a:pt x="2663861" y="3117202"/>
                      <a:pt x="2658964" y="3124127"/>
                      <a:pt x="2651673" y="3125377"/>
                    </a:cubicBezTo>
                    <a:cubicBezTo>
                      <a:pt x="2648770" y="3125875"/>
                      <a:pt x="2645783" y="3125402"/>
                      <a:pt x="2643176" y="3124031"/>
                    </a:cubicBezTo>
                    <a:lnTo>
                      <a:pt x="1648878" y="2601298"/>
                    </a:lnTo>
                    <a:cubicBezTo>
                      <a:pt x="1644976" y="2599246"/>
                      <a:pt x="1640314" y="2599246"/>
                      <a:pt x="1636412" y="2601298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669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8979A17-DEDF-108A-2E58-4FCA2F7F5693}"/>
                </a:ext>
              </a:extLst>
            </p:cNvPr>
            <p:cNvSpPr/>
            <p:nvPr/>
          </p:nvSpPr>
          <p:spPr>
            <a:xfrm rot="21180000">
              <a:off x="5272750" y="4658709"/>
              <a:ext cx="156485" cy="149784"/>
            </a:xfrm>
            <a:custGeom>
              <a:avLst/>
              <a:gdLst>
                <a:gd name="connsiteX0" fmla="*/ 207419 w 472671"/>
                <a:gd name="connsiteY0" fmla="*/ 16286 h 452433"/>
                <a:gd name="connsiteX1" fmla="*/ 236341 w 472671"/>
                <a:gd name="connsiteY1" fmla="*/ 121 h 452433"/>
                <a:gd name="connsiteX2" fmla="*/ 265263 w 472671"/>
                <a:gd name="connsiteY2" fmla="*/ 16286 h 452433"/>
                <a:gd name="connsiteX3" fmla="*/ 321467 w 472671"/>
                <a:gd name="connsiteY3" fmla="*/ 107617 h 452433"/>
                <a:gd name="connsiteX4" fmla="*/ 342436 w 472671"/>
                <a:gd name="connsiteY4" fmla="*/ 122840 h 452433"/>
                <a:gd name="connsiteX5" fmla="*/ 446692 w 472671"/>
                <a:gd name="connsiteY5" fmla="*/ 147961 h 452433"/>
                <a:gd name="connsiteX6" fmla="*/ 471034 w 472671"/>
                <a:gd name="connsiteY6" fmla="*/ 170486 h 452433"/>
                <a:gd name="connsiteX7" fmla="*/ 464567 w 472671"/>
                <a:gd name="connsiteY7" fmla="*/ 203013 h 452433"/>
                <a:gd name="connsiteX8" fmla="*/ 395016 w 472671"/>
                <a:gd name="connsiteY8" fmla="*/ 284512 h 452433"/>
                <a:gd name="connsiteX9" fmla="*/ 386980 w 472671"/>
                <a:gd name="connsiteY9" fmla="*/ 309178 h 452433"/>
                <a:gd name="connsiteX10" fmla="*/ 395271 w 472671"/>
                <a:gd name="connsiteY10" fmla="*/ 415966 h 452433"/>
                <a:gd name="connsiteX11" fmla="*/ 381384 w 472671"/>
                <a:gd name="connsiteY11" fmla="*/ 446063 h 452433"/>
                <a:gd name="connsiteX12" fmla="*/ 348470 w 472671"/>
                <a:gd name="connsiteY12" fmla="*/ 449988 h 452433"/>
                <a:gd name="connsiteX13" fmla="*/ 249290 w 472671"/>
                <a:gd name="connsiteY13" fmla="*/ 409068 h 452433"/>
                <a:gd name="connsiteX14" fmla="*/ 223399 w 472671"/>
                <a:gd name="connsiteY14" fmla="*/ 409068 h 452433"/>
                <a:gd name="connsiteX15" fmla="*/ 124199 w 472671"/>
                <a:gd name="connsiteY15" fmla="*/ 449981 h 452433"/>
                <a:gd name="connsiteX16" fmla="*/ 91285 w 472671"/>
                <a:gd name="connsiteY16" fmla="*/ 446057 h 452433"/>
                <a:gd name="connsiteX17" fmla="*/ 77398 w 472671"/>
                <a:gd name="connsiteY17" fmla="*/ 415959 h 452433"/>
                <a:gd name="connsiteX18" fmla="*/ 85723 w 472671"/>
                <a:gd name="connsiteY18" fmla="*/ 309178 h 452433"/>
                <a:gd name="connsiteX19" fmla="*/ 77686 w 472671"/>
                <a:gd name="connsiteY19" fmla="*/ 284512 h 452433"/>
                <a:gd name="connsiteX20" fmla="*/ 8149 w 472671"/>
                <a:gd name="connsiteY20" fmla="*/ 203047 h 452433"/>
                <a:gd name="connsiteX21" fmla="*/ 1682 w 472671"/>
                <a:gd name="connsiteY21" fmla="*/ 170519 h 452433"/>
                <a:gd name="connsiteX22" fmla="*/ 26024 w 472671"/>
                <a:gd name="connsiteY22" fmla="*/ 147995 h 452433"/>
                <a:gd name="connsiteX23" fmla="*/ 130280 w 472671"/>
                <a:gd name="connsiteY23" fmla="*/ 122874 h 452433"/>
                <a:gd name="connsiteX24" fmla="*/ 151249 w 472671"/>
                <a:gd name="connsiteY24" fmla="*/ 107651 h 452433"/>
                <a:gd name="connsiteX25" fmla="*/ 207419 w 472671"/>
                <a:gd name="connsiteY25" fmla="*/ 16286 h 45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671" h="452433">
                  <a:moveTo>
                    <a:pt x="207419" y="16286"/>
                  </a:moveTo>
                  <a:cubicBezTo>
                    <a:pt x="213598" y="6241"/>
                    <a:pt x="224547" y="121"/>
                    <a:pt x="236341" y="121"/>
                  </a:cubicBezTo>
                  <a:cubicBezTo>
                    <a:pt x="248135" y="121"/>
                    <a:pt x="259084" y="6241"/>
                    <a:pt x="265263" y="16286"/>
                  </a:cubicBezTo>
                  <a:lnTo>
                    <a:pt x="321467" y="107617"/>
                  </a:lnTo>
                  <a:cubicBezTo>
                    <a:pt x="326169" y="115264"/>
                    <a:pt x="333709" y="120737"/>
                    <a:pt x="342436" y="122840"/>
                  </a:cubicBezTo>
                  <a:lnTo>
                    <a:pt x="446692" y="147961"/>
                  </a:lnTo>
                  <a:cubicBezTo>
                    <a:pt x="458170" y="150727"/>
                    <a:pt x="467388" y="159256"/>
                    <a:pt x="471034" y="170486"/>
                  </a:cubicBezTo>
                  <a:cubicBezTo>
                    <a:pt x="474680" y="181715"/>
                    <a:pt x="472231" y="194032"/>
                    <a:pt x="464567" y="203013"/>
                  </a:cubicBezTo>
                  <a:lnTo>
                    <a:pt x="395016" y="284512"/>
                  </a:lnTo>
                  <a:cubicBezTo>
                    <a:pt x="389178" y="291346"/>
                    <a:pt x="386288" y="300217"/>
                    <a:pt x="386980" y="309178"/>
                  </a:cubicBezTo>
                  <a:lnTo>
                    <a:pt x="395271" y="415966"/>
                  </a:lnTo>
                  <a:cubicBezTo>
                    <a:pt x="396186" y="427730"/>
                    <a:pt x="390928" y="439125"/>
                    <a:pt x="381384" y="446063"/>
                  </a:cubicBezTo>
                  <a:cubicBezTo>
                    <a:pt x="371840" y="453001"/>
                    <a:pt x="359378" y="454487"/>
                    <a:pt x="348470" y="449988"/>
                  </a:cubicBezTo>
                  <a:lnTo>
                    <a:pt x="249290" y="409068"/>
                  </a:lnTo>
                  <a:cubicBezTo>
                    <a:pt x="240999" y="405648"/>
                    <a:pt x="231691" y="405648"/>
                    <a:pt x="223399" y="409068"/>
                  </a:cubicBezTo>
                  <a:lnTo>
                    <a:pt x="124199" y="449981"/>
                  </a:lnTo>
                  <a:cubicBezTo>
                    <a:pt x="113291" y="454481"/>
                    <a:pt x="100829" y="452995"/>
                    <a:pt x="91285" y="446057"/>
                  </a:cubicBezTo>
                  <a:cubicBezTo>
                    <a:pt x="81741" y="439119"/>
                    <a:pt x="76484" y="427723"/>
                    <a:pt x="77398" y="415959"/>
                  </a:cubicBezTo>
                  <a:lnTo>
                    <a:pt x="85723" y="309178"/>
                  </a:lnTo>
                  <a:cubicBezTo>
                    <a:pt x="86414" y="300217"/>
                    <a:pt x="83524" y="291346"/>
                    <a:pt x="77686" y="284512"/>
                  </a:cubicBezTo>
                  <a:lnTo>
                    <a:pt x="8149" y="203047"/>
                  </a:lnTo>
                  <a:cubicBezTo>
                    <a:pt x="485" y="194066"/>
                    <a:pt x="-1964" y="181748"/>
                    <a:pt x="1682" y="170519"/>
                  </a:cubicBezTo>
                  <a:cubicBezTo>
                    <a:pt x="5328" y="159290"/>
                    <a:pt x="14546" y="150761"/>
                    <a:pt x="26024" y="147995"/>
                  </a:cubicBezTo>
                  <a:lnTo>
                    <a:pt x="130280" y="122874"/>
                  </a:lnTo>
                  <a:cubicBezTo>
                    <a:pt x="139007" y="120771"/>
                    <a:pt x="146547" y="115297"/>
                    <a:pt x="151249" y="107651"/>
                  </a:cubicBezTo>
                  <a:lnTo>
                    <a:pt x="207419" y="1628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B5B1273-A04A-8F80-7193-65926AAAB1D1}"/>
                </a:ext>
              </a:extLst>
            </p:cNvPr>
            <p:cNvSpPr/>
            <p:nvPr/>
          </p:nvSpPr>
          <p:spPr>
            <a:xfrm rot="20400426">
              <a:off x="5505713" y="5044244"/>
              <a:ext cx="214664" cy="205482"/>
            </a:xfrm>
            <a:custGeom>
              <a:avLst/>
              <a:gdLst>
                <a:gd name="connsiteX0" fmla="*/ 284536 w 648404"/>
                <a:gd name="connsiteY0" fmla="*/ 22297 h 620672"/>
                <a:gd name="connsiteX1" fmla="*/ 324215 w 648404"/>
                <a:gd name="connsiteY1" fmla="*/ 121 h 620672"/>
                <a:gd name="connsiteX2" fmla="*/ 363895 w 648404"/>
                <a:gd name="connsiteY2" fmla="*/ 22297 h 620672"/>
                <a:gd name="connsiteX3" fmla="*/ 440935 w 648404"/>
                <a:gd name="connsiteY3" fmla="*/ 147571 h 620672"/>
                <a:gd name="connsiteX4" fmla="*/ 469701 w 648404"/>
                <a:gd name="connsiteY4" fmla="*/ 168452 h 620672"/>
                <a:gd name="connsiteX5" fmla="*/ 612728 w 648404"/>
                <a:gd name="connsiteY5" fmla="*/ 202920 h 620672"/>
                <a:gd name="connsiteX6" fmla="*/ 646146 w 648404"/>
                <a:gd name="connsiteY6" fmla="*/ 233819 h 620672"/>
                <a:gd name="connsiteX7" fmla="*/ 637274 w 648404"/>
                <a:gd name="connsiteY7" fmla="*/ 278459 h 620672"/>
                <a:gd name="connsiteX8" fmla="*/ 541898 w 648404"/>
                <a:gd name="connsiteY8" fmla="*/ 390261 h 620672"/>
                <a:gd name="connsiteX9" fmla="*/ 530891 w 648404"/>
                <a:gd name="connsiteY9" fmla="*/ 424106 h 620672"/>
                <a:gd name="connsiteX10" fmla="*/ 542280 w 648404"/>
                <a:gd name="connsiteY10" fmla="*/ 570603 h 620672"/>
                <a:gd name="connsiteX11" fmla="*/ 523226 w 648404"/>
                <a:gd name="connsiteY11" fmla="*/ 611889 h 620672"/>
                <a:gd name="connsiteX12" fmla="*/ 478075 w 648404"/>
                <a:gd name="connsiteY12" fmla="*/ 617276 h 620672"/>
                <a:gd name="connsiteX13" fmla="*/ 341982 w 648404"/>
                <a:gd name="connsiteY13" fmla="*/ 561143 h 620672"/>
                <a:gd name="connsiteX14" fmla="*/ 306476 w 648404"/>
                <a:gd name="connsiteY14" fmla="*/ 561143 h 620672"/>
                <a:gd name="connsiteX15" fmla="*/ 170369 w 648404"/>
                <a:gd name="connsiteY15" fmla="*/ 617269 h 620672"/>
                <a:gd name="connsiteX16" fmla="*/ 125219 w 648404"/>
                <a:gd name="connsiteY16" fmla="*/ 611882 h 620672"/>
                <a:gd name="connsiteX17" fmla="*/ 106165 w 648404"/>
                <a:gd name="connsiteY17" fmla="*/ 570596 h 620672"/>
                <a:gd name="connsiteX18" fmla="*/ 117553 w 648404"/>
                <a:gd name="connsiteY18" fmla="*/ 424099 h 620672"/>
                <a:gd name="connsiteX19" fmla="*/ 106547 w 648404"/>
                <a:gd name="connsiteY19" fmla="*/ 390255 h 620672"/>
                <a:gd name="connsiteX20" fmla="*/ 11164 w 648404"/>
                <a:gd name="connsiteY20" fmla="*/ 278459 h 620672"/>
                <a:gd name="connsiteX21" fmla="*/ 2301 w 648404"/>
                <a:gd name="connsiteY21" fmla="*/ 233839 h 620672"/>
                <a:gd name="connsiteX22" fmla="*/ 35690 w 648404"/>
                <a:gd name="connsiteY22" fmla="*/ 202940 h 620672"/>
                <a:gd name="connsiteX23" fmla="*/ 178716 w 648404"/>
                <a:gd name="connsiteY23" fmla="*/ 168472 h 620672"/>
                <a:gd name="connsiteX24" fmla="*/ 207483 w 648404"/>
                <a:gd name="connsiteY24" fmla="*/ 147591 h 620672"/>
                <a:gd name="connsiteX25" fmla="*/ 284536 w 648404"/>
                <a:gd name="connsiteY25" fmla="*/ 22297 h 62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48404" h="620672">
                  <a:moveTo>
                    <a:pt x="284536" y="22297"/>
                  </a:moveTo>
                  <a:cubicBezTo>
                    <a:pt x="293014" y="8516"/>
                    <a:pt x="308036" y="121"/>
                    <a:pt x="324215" y="121"/>
                  </a:cubicBezTo>
                  <a:cubicBezTo>
                    <a:pt x="340396" y="121"/>
                    <a:pt x="355417" y="8516"/>
                    <a:pt x="363895" y="22297"/>
                  </a:cubicBezTo>
                  <a:lnTo>
                    <a:pt x="440935" y="147571"/>
                  </a:lnTo>
                  <a:cubicBezTo>
                    <a:pt x="447387" y="158060"/>
                    <a:pt x="457729" y="165568"/>
                    <a:pt x="469701" y="168452"/>
                  </a:cubicBezTo>
                  <a:lnTo>
                    <a:pt x="612728" y="202920"/>
                  </a:lnTo>
                  <a:cubicBezTo>
                    <a:pt x="628483" y="206707"/>
                    <a:pt x="641138" y="218408"/>
                    <a:pt x="646146" y="233819"/>
                  </a:cubicBezTo>
                  <a:cubicBezTo>
                    <a:pt x="651153" y="249229"/>
                    <a:pt x="647793" y="266135"/>
                    <a:pt x="637274" y="278459"/>
                  </a:cubicBezTo>
                  <a:lnTo>
                    <a:pt x="541898" y="390261"/>
                  </a:lnTo>
                  <a:cubicBezTo>
                    <a:pt x="533895" y="399642"/>
                    <a:pt x="529936" y="411812"/>
                    <a:pt x="530891" y="424106"/>
                  </a:cubicBezTo>
                  <a:lnTo>
                    <a:pt x="542280" y="570603"/>
                  </a:lnTo>
                  <a:cubicBezTo>
                    <a:pt x="543532" y="586741"/>
                    <a:pt x="536318" y="602371"/>
                    <a:pt x="523226" y="611889"/>
                  </a:cubicBezTo>
                  <a:cubicBezTo>
                    <a:pt x="510133" y="621407"/>
                    <a:pt x="493039" y="623446"/>
                    <a:pt x="478075" y="617276"/>
                  </a:cubicBezTo>
                  <a:lnTo>
                    <a:pt x="341982" y="561143"/>
                  </a:lnTo>
                  <a:cubicBezTo>
                    <a:pt x="330611" y="556456"/>
                    <a:pt x="317847" y="556456"/>
                    <a:pt x="306476" y="561143"/>
                  </a:cubicBezTo>
                  <a:lnTo>
                    <a:pt x="170369" y="617269"/>
                  </a:lnTo>
                  <a:cubicBezTo>
                    <a:pt x="155405" y="623439"/>
                    <a:pt x="138311" y="621400"/>
                    <a:pt x="125219" y="611882"/>
                  </a:cubicBezTo>
                  <a:cubicBezTo>
                    <a:pt x="112126" y="602365"/>
                    <a:pt x="104912" y="586734"/>
                    <a:pt x="106165" y="570596"/>
                  </a:cubicBezTo>
                  <a:lnTo>
                    <a:pt x="117553" y="424099"/>
                  </a:lnTo>
                  <a:cubicBezTo>
                    <a:pt x="118508" y="411806"/>
                    <a:pt x="114550" y="399635"/>
                    <a:pt x="106547" y="390255"/>
                  </a:cubicBezTo>
                  <a:lnTo>
                    <a:pt x="11164" y="278459"/>
                  </a:lnTo>
                  <a:cubicBezTo>
                    <a:pt x="654" y="266138"/>
                    <a:pt x="-2702" y="249242"/>
                    <a:pt x="2301" y="233839"/>
                  </a:cubicBezTo>
                  <a:cubicBezTo>
                    <a:pt x="7303" y="218435"/>
                    <a:pt x="19946" y="206736"/>
                    <a:pt x="35690" y="202940"/>
                  </a:cubicBezTo>
                  <a:lnTo>
                    <a:pt x="178716" y="168472"/>
                  </a:lnTo>
                  <a:cubicBezTo>
                    <a:pt x="190688" y="165588"/>
                    <a:pt x="201031" y="158080"/>
                    <a:pt x="207483" y="147591"/>
                  </a:cubicBezTo>
                  <a:lnTo>
                    <a:pt x="284536" y="2229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2550833-2A7E-5FC7-DA9A-F493E20A8457}"/>
                </a:ext>
              </a:extLst>
            </p:cNvPr>
            <p:cNvSpPr/>
            <p:nvPr/>
          </p:nvSpPr>
          <p:spPr>
            <a:xfrm>
              <a:off x="6146417" y="4704334"/>
              <a:ext cx="321645" cy="321645"/>
            </a:xfrm>
            <a:custGeom>
              <a:avLst/>
              <a:gdLst>
                <a:gd name="connsiteX0" fmla="*/ 971572 w 971549"/>
                <a:gd name="connsiteY0" fmla="*/ 485896 h 971549"/>
                <a:gd name="connsiteX1" fmla="*/ 485797 w 971549"/>
                <a:gd name="connsiteY1" fmla="*/ 971671 h 971549"/>
                <a:gd name="connsiteX2" fmla="*/ 22 w 971549"/>
                <a:gd name="connsiteY2" fmla="*/ 485896 h 971549"/>
                <a:gd name="connsiteX3" fmla="*/ 485797 w 971549"/>
                <a:gd name="connsiteY3" fmla="*/ 121 h 971549"/>
                <a:gd name="connsiteX4" fmla="*/ 971572 w 971549"/>
                <a:gd name="connsiteY4" fmla="*/ 485896 h 97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549" h="971549">
                  <a:moveTo>
                    <a:pt x="971572" y="485896"/>
                  </a:moveTo>
                  <a:cubicBezTo>
                    <a:pt x="971572" y="754182"/>
                    <a:pt x="754083" y="971671"/>
                    <a:pt x="485797" y="971671"/>
                  </a:cubicBezTo>
                  <a:cubicBezTo>
                    <a:pt x="217511" y="971671"/>
                    <a:pt x="22" y="754181"/>
                    <a:pt x="22" y="485896"/>
                  </a:cubicBezTo>
                  <a:cubicBezTo>
                    <a:pt x="22" y="217609"/>
                    <a:pt x="217511" y="121"/>
                    <a:pt x="485797" y="121"/>
                  </a:cubicBezTo>
                  <a:cubicBezTo>
                    <a:pt x="754083" y="121"/>
                    <a:pt x="971572" y="217610"/>
                    <a:pt x="971572" y="48589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E329677-573C-F79E-C32C-9E85EC61609D}"/>
                </a:ext>
              </a:extLst>
            </p:cNvPr>
            <p:cNvSpPr/>
            <p:nvPr/>
          </p:nvSpPr>
          <p:spPr>
            <a:xfrm>
              <a:off x="6221417" y="4782414"/>
              <a:ext cx="170283" cy="170283"/>
            </a:xfrm>
            <a:custGeom>
              <a:avLst/>
              <a:gdLst>
                <a:gd name="connsiteX0" fmla="*/ 191808 w 514349"/>
                <a:gd name="connsiteY0" fmla="*/ 449086 h 514349"/>
                <a:gd name="connsiteX1" fmla="*/ 191808 w 514349"/>
                <a:gd name="connsiteY1" fmla="*/ 322680 h 514349"/>
                <a:gd name="connsiteX2" fmla="*/ 65406 w 514349"/>
                <a:gd name="connsiteY2" fmla="*/ 322680 h 514349"/>
                <a:gd name="connsiteX3" fmla="*/ 22 w 514349"/>
                <a:gd name="connsiteY3" fmla="*/ 257295 h 514349"/>
                <a:gd name="connsiteX4" fmla="*/ 65406 w 514349"/>
                <a:gd name="connsiteY4" fmla="*/ 191912 h 514349"/>
                <a:gd name="connsiteX5" fmla="*/ 191813 w 514349"/>
                <a:gd name="connsiteY5" fmla="*/ 191912 h 514349"/>
                <a:gd name="connsiteX6" fmla="*/ 191813 w 514349"/>
                <a:gd name="connsiteY6" fmla="*/ 65504 h 514349"/>
                <a:gd name="connsiteX7" fmla="*/ 257197 w 514349"/>
                <a:gd name="connsiteY7" fmla="*/ 121 h 514349"/>
                <a:gd name="connsiteX8" fmla="*/ 322581 w 514349"/>
                <a:gd name="connsiteY8" fmla="*/ 65504 h 514349"/>
                <a:gd name="connsiteX9" fmla="*/ 322581 w 514349"/>
                <a:gd name="connsiteY9" fmla="*/ 191912 h 514349"/>
                <a:gd name="connsiteX10" fmla="*/ 448988 w 514349"/>
                <a:gd name="connsiteY10" fmla="*/ 191912 h 514349"/>
                <a:gd name="connsiteX11" fmla="*/ 514372 w 514349"/>
                <a:gd name="connsiteY11" fmla="*/ 257295 h 514349"/>
                <a:gd name="connsiteX12" fmla="*/ 448988 w 514349"/>
                <a:gd name="connsiteY12" fmla="*/ 322680 h 514349"/>
                <a:gd name="connsiteX13" fmla="*/ 322576 w 514349"/>
                <a:gd name="connsiteY13" fmla="*/ 322680 h 514349"/>
                <a:gd name="connsiteX14" fmla="*/ 322576 w 514349"/>
                <a:gd name="connsiteY14" fmla="*/ 449086 h 514349"/>
                <a:gd name="connsiteX15" fmla="*/ 257192 w 514349"/>
                <a:gd name="connsiteY15" fmla="*/ 514471 h 514349"/>
                <a:gd name="connsiteX16" fmla="*/ 191808 w 514349"/>
                <a:gd name="connsiteY16" fmla="*/ 449086 h 51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4349" h="514349">
                  <a:moveTo>
                    <a:pt x="191808" y="449086"/>
                  </a:moveTo>
                  <a:lnTo>
                    <a:pt x="191808" y="322680"/>
                  </a:lnTo>
                  <a:lnTo>
                    <a:pt x="65406" y="322680"/>
                  </a:lnTo>
                  <a:cubicBezTo>
                    <a:pt x="29296" y="322680"/>
                    <a:pt x="22" y="293406"/>
                    <a:pt x="22" y="257295"/>
                  </a:cubicBezTo>
                  <a:cubicBezTo>
                    <a:pt x="22" y="221185"/>
                    <a:pt x="29296" y="191912"/>
                    <a:pt x="65406" y="191912"/>
                  </a:cubicBezTo>
                  <a:lnTo>
                    <a:pt x="191813" y="191912"/>
                  </a:lnTo>
                  <a:lnTo>
                    <a:pt x="191813" y="65504"/>
                  </a:lnTo>
                  <a:cubicBezTo>
                    <a:pt x="191813" y="29394"/>
                    <a:pt x="221087" y="121"/>
                    <a:pt x="257197" y="121"/>
                  </a:cubicBezTo>
                  <a:cubicBezTo>
                    <a:pt x="293308" y="121"/>
                    <a:pt x="322581" y="29394"/>
                    <a:pt x="322581" y="65504"/>
                  </a:cubicBezTo>
                  <a:lnTo>
                    <a:pt x="322581" y="191912"/>
                  </a:lnTo>
                  <a:lnTo>
                    <a:pt x="448988" y="191912"/>
                  </a:lnTo>
                  <a:cubicBezTo>
                    <a:pt x="485099" y="191912"/>
                    <a:pt x="514372" y="221185"/>
                    <a:pt x="514372" y="257295"/>
                  </a:cubicBezTo>
                  <a:cubicBezTo>
                    <a:pt x="514372" y="293406"/>
                    <a:pt x="485099" y="322680"/>
                    <a:pt x="448988" y="322680"/>
                  </a:cubicBezTo>
                  <a:lnTo>
                    <a:pt x="322576" y="322680"/>
                  </a:lnTo>
                  <a:lnTo>
                    <a:pt x="322576" y="449086"/>
                  </a:lnTo>
                  <a:cubicBezTo>
                    <a:pt x="322576" y="485197"/>
                    <a:pt x="293303" y="514471"/>
                    <a:pt x="257192" y="514471"/>
                  </a:cubicBezTo>
                  <a:cubicBezTo>
                    <a:pt x="221082" y="514471"/>
                    <a:pt x="191808" y="485197"/>
                    <a:pt x="191808" y="449086"/>
                  </a:cubicBezTo>
                  <a:close/>
                </a:path>
              </a:pathLst>
            </a:custGeom>
            <a:solidFill>
              <a:srgbClr val="FFFFFF"/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510B61B-8BF8-3086-5E42-AC5C7BB6CBA2}"/>
                </a:ext>
              </a:extLst>
            </p:cNvPr>
            <p:cNvSpPr/>
            <p:nvPr/>
          </p:nvSpPr>
          <p:spPr>
            <a:xfrm>
              <a:off x="6089225" y="3601083"/>
              <a:ext cx="674405" cy="444628"/>
            </a:xfrm>
            <a:custGeom>
              <a:avLst/>
              <a:gdLst>
                <a:gd name="connsiteX0" fmla="*/ 456510 w 2037081"/>
                <a:gd name="connsiteY0" fmla="*/ 1343146 h 1343025"/>
                <a:gd name="connsiteX1" fmla="*/ 22 w 2037081"/>
                <a:gd name="connsiteY1" fmla="*/ 879371 h 1343025"/>
                <a:gd name="connsiteX2" fmla="*/ 456510 w 2037081"/>
                <a:gd name="connsiteY2" fmla="*/ 415608 h 1343025"/>
                <a:gd name="connsiteX3" fmla="*/ 626616 w 2037081"/>
                <a:gd name="connsiteY3" fmla="*/ 448620 h 1343025"/>
                <a:gd name="connsiteX4" fmla="*/ 625340 w 2037081"/>
                <a:gd name="connsiteY4" fmla="*/ 415619 h 1343025"/>
                <a:gd name="connsiteX5" fmla="*/ 828844 w 2037081"/>
                <a:gd name="connsiteY5" fmla="*/ 55965 h 1343025"/>
                <a:gd name="connsiteX6" fmla="*/ 1242081 w 2037081"/>
                <a:gd name="connsiteY6" fmla="*/ 55965 h 1343025"/>
                <a:gd name="connsiteX7" fmla="*/ 1445585 w 2037081"/>
                <a:gd name="connsiteY7" fmla="*/ 415619 h 1343025"/>
                <a:gd name="connsiteX8" fmla="*/ 1415274 w 2037081"/>
                <a:gd name="connsiteY8" fmla="*/ 572461 h 1343025"/>
                <a:gd name="connsiteX9" fmla="*/ 1626522 w 2037081"/>
                <a:gd name="connsiteY9" fmla="*/ 513254 h 1343025"/>
                <a:gd name="connsiteX10" fmla="*/ 2037103 w 2037081"/>
                <a:gd name="connsiteY10" fmla="*/ 928200 h 1343025"/>
                <a:gd name="connsiteX11" fmla="*/ 1626522 w 2037081"/>
                <a:gd name="connsiteY11" fmla="*/ 1343146 h 1343025"/>
                <a:gd name="connsiteX12" fmla="*/ 456510 w 2037081"/>
                <a:gd name="connsiteY12" fmla="*/ 1343146 h 13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7081" h="1343025">
                  <a:moveTo>
                    <a:pt x="456510" y="1343146"/>
                  </a:moveTo>
                  <a:cubicBezTo>
                    <a:pt x="203239" y="1339129"/>
                    <a:pt x="22" y="1132673"/>
                    <a:pt x="22" y="879371"/>
                  </a:cubicBezTo>
                  <a:cubicBezTo>
                    <a:pt x="22" y="626069"/>
                    <a:pt x="203239" y="419613"/>
                    <a:pt x="456510" y="415608"/>
                  </a:cubicBezTo>
                  <a:cubicBezTo>
                    <a:pt x="514809" y="415553"/>
                    <a:pt x="572570" y="426762"/>
                    <a:pt x="626616" y="448620"/>
                  </a:cubicBezTo>
                  <a:cubicBezTo>
                    <a:pt x="625773" y="437736"/>
                    <a:pt x="625348" y="426736"/>
                    <a:pt x="625340" y="415619"/>
                  </a:cubicBezTo>
                  <a:cubicBezTo>
                    <a:pt x="623415" y="267824"/>
                    <a:pt x="701160" y="130424"/>
                    <a:pt x="828844" y="55965"/>
                  </a:cubicBezTo>
                  <a:cubicBezTo>
                    <a:pt x="956528" y="-18494"/>
                    <a:pt x="1114398" y="-18494"/>
                    <a:pt x="1242081" y="55965"/>
                  </a:cubicBezTo>
                  <a:cubicBezTo>
                    <a:pt x="1369765" y="130424"/>
                    <a:pt x="1447510" y="267824"/>
                    <a:pt x="1445585" y="415619"/>
                  </a:cubicBezTo>
                  <a:cubicBezTo>
                    <a:pt x="1445659" y="469362"/>
                    <a:pt x="1435367" y="522615"/>
                    <a:pt x="1415274" y="572461"/>
                  </a:cubicBezTo>
                  <a:cubicBezTo>
                    <a:pt x="1478895" y="533650"/>
                    <a:pt x="1551997" y="513162"/>
                    <a:pt x="1626522" y="513254"/>
                  </a:cubicBezTo>
                  <a:cubicBezTo>
                    <a:pt x="1853978" y="515659"/>
                    <a:pt x="2037103" y="700730"/>
                    <a:pt x="2037103" y="928200"/>
                  </a:cubicBezTo>
                  <a:cubicBezTo>
                    <a:pt x="2037103" y="1155669"/>
                    <a:pt x="1853978" y="1340741"/>
                    <a:pt x="1626522" y="1343146"/>
                  </a:cubicBezTo>
                  <a:lnTo>
                    <a:pt x="456510" y="134314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AB15764-B2DC-D4EA-478E-6F00F65A0FF2}"/>
                </a:ext>
              </a:extLst>
            </p:cNvPr>
            <p:cNvSpPr/>
            <p:nvPr/>
          </p:nvSpPr>
          <p:spPr>
            <a:xfrm>
              <a:off x="5174997" y="3770323"/>
              <a:ext cx="263823" cy="175141"/>
            </a:xfrm>
            <a:custGeom>
              <a:avLst/>
              <a:gdLst>
                <a:gd name="connsiteX0" fmla="*/ 179221 w 796893"/>
                <a:gd name="connsiteY0" fmla="*/ 529146 h 529025"/>
                <a:gd name="connsiteX1" fmla="*/ 22 w 796893"/>
                <a:gd name="connsiteY1" fmla="*/ 346371 h 529025"/>
                <a:gd name="connsiteX2" fmla="*/ 179221 w 796893"/>
                <a:gd name="connsiteY2" fmla="*/ 163596 h 529025"/>
                <a:gd name="connsiteX3" fmla="*/ 245745 w 796893"/>
                <a:gd name="connsiteY3" fmla="*/ 176602 h 529025"/>
                <a:gd name="connsiteX4" fmla="*/ 245242 w 796893"/>
                <a:gd name="connsiteY4" fmla="*/ 163596 h 529025"/>
                <a:gd name="connsiteX5" fmla="*/ 324500 w 796893"/>
                <a:gd name="connsiteY5" fmla="*/ 22127 h 529025"/>
                <a:gd name="connsiteX6" fmla="*/ 486657 w 796893"/>
                <a:gd name="connsiteY6" fmla="*/ 22127 h 529025"/>
                <a:gd name="connsiteX7" fmla="*/ 565914 w 796893"/>
                <a:gd name="connsiteY7" fmla="*/ 163596 h 529025"/>
                <a:gd name="connsiteX8" fmla="*/ 554067 w 796893"/>
                <a:gd name="connsiteY8" fmla="*/ 225411 h 529025"/>
                <a:gd name="connsiteX9" fmla="*/ 636657 w 796893"/>
                <a:gd name="connsiteY9" fmla="*/ 202078 h 529025"/>
                <a:gd name="connsiteX10" fmla="*/ 796915 w 796893"/>
                <a:gd name="connsiteY10" fmla="*/ 365612 h 529025"/>
                <a:gd name="connsiteX11" fmla="*/ 636657 w 796893"/>
                <a:gd name="connsiteY11" fmla="*/ 529146 h 529025"/>
                <a:gd name="connsiteX12" fmla="*/ 179221 w 796893"/>
                <a:gd name="connsiteY12" fmla="*/ 529146 h 52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6893" h="529025">
                  <a:moveTo>
                    <a:pt x="179221" y="529146"/>
                  </a:moveTo>
                  <a:cubicBezTo>
                    <a:pt x="80255" y="529146"/>
                    <a:pt x="22" y="447319"/>
                    <a:pt x="22" y="346371"/>
                  </a:cubicBezTo>
                  <a:cubicBezTo>
                    <a:pt x="22" y="245423"/>
                    <a:pt x="80255" y="163596"/>
                    <a:pt x="179221" y="163596"/>
                  </a:cubicBezTo>
                  <a:cubicBezTo>
                    <a:pt x="202029" y="163572"/>
                    <a:pt x="224625" y="167989"/>
                    <a:pt x="245745" y="176602"/>
                  </a:cubicBezTo>
                  <a:cubicBezTo>
                    <a:pt x="245414" y="172311"/>
                    <a:pt x="245247" y="167976"/>
                    <a:pt x="245242" y="163596"/>
                  </a:cubicBezTo>
                  <a:cubicBezTo>
                    <a:pt x="244117" y="105572"/>
                    <a:pt x="274429" y="51468"/>
                    <a:pt x="324500" y="22127"/>
                  </a:cubicBezTo>
                  <a:cubicBezTo>
                    <a:pt x="374570" y="-7215"/>
                    <a:pt x="436586" y="-7215"/>
                    <a:pt x="486657" y="22127"/>
                  </a:cubicBezTo>
                  <a:cubicBezTo>
                    <a:pt x="536728" y="51468"/>
                    <a:pt x="567039" y="105572"/>
                    <a:pt x="565914" y="163596"/>
                  </a:cubicBezTo>
                  <a:cubicBezTo>
                    <a:pt x="565946" y="184768"/>
                    <a:pt x="561924" y="205751"/>
                    <a:pt x="554067" y="225411"/>
                  </a:cubicBezTo>
                  <a:cubicBezTo>
                    <a:pt x="578901" y="210127"/>
                    <a:pt x="607496" y="202048"/>
                    <a:pt x="636657" y="202078"/>
                  </a:cubicBezTo>
                  <a:cubicBezTo>
                    <a:pt x="725685" y="203880"/>
                    <a:pt x="796915" y="276566"/>
                    <a:pt x="796915" y="365612"/>
                  </a:cubicBezTo>
                  <a:cubicBezTo>
                    <a:pt x="796915" y="454658"/>
                    <a:pt x="725685" y="527344"/>
                    <a:pt x="636657" y="529146"/>
                  </a:cubicBezTo>
                  <a:lnTo>
                    <a:pt x="179221" y="52914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F8B8CE2-526A-4A24-8259-0DD1D17EF771}"/>
              </a:ext>
            </a:extLst>
          </p:cNvPr>
          <p:cNvGrpSpPr/>
          <p:nvPr/>
        </p:nvGrpSpPr>
        <p:grpSpPr>
          <a:xfrm>
            <a:off x="1119531" y="1367379"/>
            <a:ext cx="10008510" cy="3982489"/>
            <a:chOff x="1134387" y="1447035"/>
            <a:chExt cx="10008510" cy="3982489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4FE9E31-F023-1327-9108-76B4BFAEF207}"/>
                </a:ext>
              </a:extLst>
            </p:cNvPr>
            <p:cNvCxnSpPr>
              <a:cxnSpLocks/>
            </p:cNvCxnSpPr>
            <p:nvPr/>
          </p:nvCxnSpPr>
          <p:spPr>
            <a:xfrm>
              <a:off x="1134387" y="4654221"/>
              <a:ext cx="1580076" cy="1404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54AA2723-36FC-A957-2491-AD2E320391E7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V="1">
              <a:off x="9477605" y="4668265"/>
              <a:ext cx="1665292" cy="22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2EC4A0B-F242-B5BC-3BC0-F70FFE5730CE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 flipV="1">
              <a:off x="1134387" y="2715685"/>
              <a:ext cx="3620046" cy="234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77903409-E5BD-C587-CD5E-C4F0B8E57C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37567" y="2715685"/>
              <a:ext cx="3620046" cy="234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DDC0BB50-ACEF-2986-F3AB-F5622B1FA34E}"/>
                </a:ext>
              </a:extLst>
            </p:cNvPr>
            <p:cNvGrpSpPr/>
            <p:nvPr/>
          </p:nvGrpSpPr>
          <p:grpSpPr>
            <a:xfrm>
              <a:off x="2714395" y="1447035"/>
              <a:ext cx="6763210" cy="3982489"/>
              <a:chOff x="2714395" y="1447035"/>
              <a:chExt cx="6763210" cy="3982489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1C2F9E16-0CEA-A2DC-4E2F-C0001EEDB629}"/>
                  </a:ext>
                </a:extLst>
              </p:cNvPr>
              <p:cNvGrpSpPr/>
              <p:nvPr/>
            </p:nvGrpSpPr>
            <p:grpSpPr>
              <a:xfrm>
                <a:off x="3993397" y="2715685"/>
                <a:ext cx="1522071" cy="1522071"/>
                <a:chOff x="3993397" y="2715685"/>
                <a:chExt cx="1522071" cy="1522071"/>
              </a:xfrm>
            </p:grpSpPr>
            <p:sp>
              <p:nvSpPr>
                <p:cNvPr id="6" name="菱形 5">
                  <a:extLst>
                    <a:ext uri="{FF2B5EF4-FFF2-40B4-BE49-F238E27FC236}">
                      <a16:creationId xmlns:a16="http://schemas.microsoft.com/office/drawing/2014/main" id="{D973289E-CC34-B371-E4C7-E7FEB60C82A9}"/>
                    </a:ext>
                  </a:extLst>
                </p:cNvPr>
                <p:cNvSpPr/>
                <p:nvPr/>
              </p:nvSpPr>
              <p:spPr>
                <a:xfrm>
                  <a:off x="3993397" y="2715685"/>
                  <a:ext cx="1522071" cy="1522071"/>
                </a:xfrm>
                <a:prstGeom prst="diamond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Shape 2639">
                  <a:extLst>
                    <a:ext uri="{FF2B5EF4-FFF2-40B4-BE49-F238E27FC236}">
                      <a16:creationId xmlns:a16="http://schemas.microsoft.com/office/drawing/2014/main" id="{948BEABD-5151-A04C-D9EA-ECF570AA39CB}"/>
                    </a:ext>
                  </a:extLst>
                </p:cNvPr>
                <p:cNvSpPr/>
                <p:nvPr/>
              </p:nvSpPr>
              <p:spPr>
                <a:xfrm>
                  <a:off x="4476473" y="3203690"/>
                  <a:ext cx="697771" cy="4440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255" y="3086"/>
                      </a:moveTo>
                      <a:cubicBezTo>
                        <a:pt x="12984" y="3086"/>
                        <a:pt x="12764" y="3432"/>
                        <a:pt x="12764" y="3857"/>
                      </a:cubicBezTo>
                      <a:cubicBezTo>
                        <a:pt x="12764" y="4284"/>
                        <a:pt x="12984" y="4629"/>
                        <a:pt x="13255" y="4629"/>
                      </a:cubicBezTo>
                      <a:cubicBezTo>
                        <a:pt x="13525" y="4629"/>
                        <a:pt x="13745" y="4284"/>
                        <a:pt x="13745" y="3857"/>
                      </a:cubicBezTo>
                      <a:cubicBezTo>
                        <a:pt x="13745" y="3432"/>
                        <a:pt x="13525" y="3086"/>
                        <a:pt x="13255" y="3086"/>
                      </a:cubicBezTo>
                      <a:moveTo>
                        <a:pt x="20618" y="16495"/>
                      </a:moveTo>
                      <a:lnTo>
                        <a:pt x="15709" y="12638"/>
                      </a:lnTo>
                      <a:lnTo>
                        <a:pt x="15709" y="8963"/>
                      </a:lnTo>
                      <a:lnTo>
                        <a:pt x="20618" y="5105"/>
                      </a:lnTo>
                      <a:cubicBezTo>
                        <a:pt x="20618" y="5105"/>
                        <a:pt x="20618" y="16495"/>
                        <a:pt x="20618" y="16495"/>
                      </a:cubicBezTo>
                      <a:close/>
                      <a:moveTo>
                        <a:pt x="14727" y="16971"/>
                      </a:moveTo>
                      <a:lnTo>
                        <a:pt x="982" y="16971"/>
                      </a:lnTo>
                      <a:lnTo>
                        <a:pt x="982" y="3086"/>
                      </a:lnTo>
                      <a:cubicBezTo>
                        <a:pt x="982" y="2234"/>
                        <a:pt x="1422" y="1543"/>
                        <a:pt x="1964" y="1543"/>
                      </a:cubicBezTo>
                      <a:lnTo>
                        <a:pt x="13745" y="1543"/>
                      </a:lnTo>
                      <a:cubicBezTo>
                        <a:pt x="14287" y="1543"/>
                        <a:pt x="14727" y="2234"/>
                        <a:pt x="14727" y="3086"/>
                      </a:cubicBezTo>
                      <a:cubicBezTo>
                        <a:pt x="14727" y="3086"/>
                        <a:pt x="14727" y="16971"/>
                        <a:pt x="14727" y="16971"/>
                      </a:cubicBezTo>
                      <a:close/>
                      <a:moveTo>
                        <a:pt x="13745" y="20057"/>
                      </a:moveTo>
                      <a:lnTo>
                        <a:pt x="1964" y="20057"/>
                      </a:lnTo>
                      <a:cubicBezTo>
                        <a:pt x="1422" y="20057"/>
                        <a:pt x="982" y="19367"/>
                        <a:pt x="982" y="18514"/>
                      </a:cubicBezTo>
                      <a:lnTo>
                        <a:pt x="14727" y="18514"/>
                      </a:lnTo>
                      <a:cubicBezTo>
                        <a:pt x="14727" y="19367"/>
                        <a:pt x="14287" y="20057"/>
                        <a:pt x="13745" y="20057"/>
                      </a:cubicBezTo>
                      <a:moveTo>
                        <a:pt x="21109" y="3086"/>
                      </a:moveTo>
                      <a:cubicBezTo>
                        <a:pt x="21030" y="3086"/>
                        <a:pt x="20958" y="3122"/>
                        <a:pt x="20892" y="3175"/>
                      </a:cubicBezTo>
                      <a:lnTo>
                        <a:pt x="20890" y="3167"/>
                      </a:lnTo>
                      <a:lnTo>
                        <a:pt x="15709" y="7237"/>
                      </a:lnTo>
                      <a:lnTo>
                        <a:pt x="15709" y="3086"/>
                      </a:lnTo>
                      <a:cubicBezTo>
                        <a:pt x="15709" y="1382"/>
                        <a:pt x="14830" y="0"/>
                        <a:pt x="13745" y="0"/>
                      </a:cubicBezTo>
                      <a:lnTo>
                        <a:pt x="1964" y="0"/>
                      </a:lnTo>
                      <a:cubicBezTo>
                        <a:pt x="879" y="0"/>
                        <a:pt x="0" y="1382"/>
                        <a:pt x="0" y="3086"/>
                      </a:cubicBezTo>
                      <a:lnTo>
                        <a:pt x="0" y="18514"/>
                      </a:lnTo>
                      <a:cubicBezTo>
                        <a:pt x="0" y="20219"/>
                        <a:pt x="879" y="21600"/>
                        <a:pt x="1964" y="21600"/>
                      </a:cubicBezTo>
                      <a:lnTo>
                        <a:pt x="13745" y="21600"/>
                      </a:lnTo>
                      <a:cubicBezTo>
                        <a:pt x="14830" y="21600"/>
                        <a:pt x="15709" y="20219"/>
                        <a:pt x="15709" y="18514"/>
                      </a:cubicBezTo>
                      <a:lnTo>
                        <a:pt x="15709" y="14363"/>
                      </a:lnTo>
                      <a:lnTo>
                        <a:pt x="20890" y="18433"/>
                      </a:lnTo>
                      <a:lnTo>
                        <a:pt x="20892" y="18427"/>
                      </a:lnTo>
                      <a:cubicBezTo>
                        <a:pt x="20958" y="18478"/>
                        <a:pt x="21030" y="18514"/>
                        <a:pt x="21109" y="18514"/>
                      </a:cubicBezTo>
                      <a:cubicBezTo>
                        <a:pt x="21380" y="18514"/>
                        <a:pt x="21600" y="18170"/>
                        <a:pt x="21600" y="17743"/>
                      </a:cubicBezTo>
                      <a:lnTo>
                        <a:pt x="21600" y="3857"/>
                      </a:lnTo>
                      <a:cubicBezTo>
                        <a:pt x="21600" y="3432"/>
                        <a:pt x="21380" y="3086"/>
                        <a:pt x="21109" y="3086"/>
                      </a:cubicBezTo>
                      <a:moveTo>
                        <a:pt x="10309" y="6171"/>
                      </a:moveTo>
                      <a:cubicBezTo>
                        <a:pt x="10038" y="6171"/>
                        <a:pt x="9818" y="5827"/>
                        <a:pt x="9818" y="5400"/>
                      </a:cubicBezTo>
                      <a:cubicBezTo>
                        <a:pt x="9818" y="4974"/>
                        <a:pt x="10038" y="4629"/>
                        <a:pt x="10309" y="4629"/>
                      </a:cubicBezTo>
                      <a:cubicBezTo>
                        <a:pt x="10580" y="4629"/>
                        <a:pt x="10800" y="4974"/>
                        <a:pt x="10800" y="5400"/>
                      </a:cubicBezTo>
                      <a:cubicBezTo>
                        <a:pt x="10800" y="5827"/>
                        <a:pt x="10580" y="6171"/>
                        <a:pt x="10309" y="6171"/>
                      </a:cubicBezTo>
                      <a:moveTo>
                        <a:pt x="10309" y="3086"/>
                      </a:moveTo>
                      <a:cubicBezTo>
                        <a:pt x="9496" y="3086"/>
                        <a:pt x="8836" y="4123"/>
                        <a:pt x="8836" y="5400"/>
                      </a:cubicBezTo>
                      <a:cubicBezTo>
                        <a:pt x="8836" y="6678"/>
                        <a:pt x="9496" y="7714"/>
                        <a:pt x="10309" y="7714"/>
                      </a:cubicBezTo>
                      <a:cubicBezTo>
                        <a:pt x="11123" y="7714"/>
                        <a:pt x="11782" y="6678"/>
                        <a:pt x="11782" y="5400"/>
                      </a:cubicBezTo>
                      <a:cubicBezTo>
                        <a:pt x="11782" y="4123"/>
                        <a:pt x="11123" y="3086"/>
                        <a:pt x="10309" y="3086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endParaRPr>
                </a:p>
              </p:txBody>
            </p:sp>
          </p:grp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CFD8B76A-7FC9-B7A3-2883-0823C37B4BCB}"/>
                  </a:ext>
                </a:extLst>
              </p:cNvPr>
              <p:cNvGrpSpPr/>
              <p:nvPr/>
            </p:nvGrpSpPr>
            <p:grpSpPr>
              <a:xfrm>
                <a:off x="5334964" y="1447035"/>
                <a:ext cx="1522071" cy="1522071"/>
                <a:chOff x="5334964" y="1447035"/>
                <a:chExt cx="1522071" cy="1522071"/>
              </a:xfrm>
            </p:grpSpPr>
            <p:sp>
              <p:nvSpPr>
                <p:cNvPr id="5" name="菱形 4">
                  <a:extLst>
                    <a:ext uri="{FF2B5EF4-FFF2-40B4-BE49-F238E27FC236}">
                      <a16:creationId xmlns:a16="http://schemas.microsoft.com/office/drawing/2014/main" id="{0E7D08E5-E627-4A96-D302-C8AC3B0E5A9C}"/>
                    </a:ext>
                  </a:extLst>
                </p:cNvPr>
                <p:cNvSpPr/>
                <p:nvPr/>
              </p:nvSpPr>
              <p:spPr>
                <a:xfrm>
                  <a:off x="5334964" y="1447035"/>
                  <a:ext cx="1522071" cy="1522071"/>
                </a:xfrm>
                <a:prstGeom prst="diamond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Shape 2689">
                  <a:extLst>
                    <a:ext uri="{FF2B5EF4-FFF2-40B4-BE49-F238E27FC236}">
                      <a16:creationId xmlns:a16="http://schemas.microsoft.com/office/drawing/2014/main" id="{0B58E887-6C0E-8A6E-3B8D-0801AF24CCB0}"/>
                    </a:ext>
                  </a:extLst>
                </p:cNvPr>
                <p:cNvSpPr/>
                <p:nvPr/>
              </p:nvSpPr>
              <p:spPr>
                <a:xfrm>
                  <a:off x="5851547" y="1955467"/>
                  <a:ext cx="587067" cy="5870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655" y="11291"/>
                      </a:moveTo>
                      <a:lnTo>
                        <a:pt x="18655" y="7364"/>
                      </a:lnTo>
                      <a:cubicBezTo>
                        <a:pt x="19739" y="7364"/>
                        <a:pt x="20618" y="8243"/>
                        <a:pt x="20618" y="9327"/>
                      </a:cubicBezTo>
                      <a:cubicBezTo>
                        <a:pt x="20618" y="10412"/>
                        <a:pt x="19739" y="11291"/>
                        <a:pt x="18655" y="11291"/>
                      </a:cubicBezTo>
                      <a:moveTo>
                        <a:pt x="17673" y="17182"/>
                      </a:moveTo>
                      <a:cubicBezTo>
                        <a:pt x="17673" y="17453"/>
                        <a:pt x="17453" y="17673"/>
                        <a:pt x="17182" y="17673"/>
                      </a:cubicBezTo>
                      <a:cubicBezTo>
                        <a:pt x="16911" y="17673"/>
                        <a:pt x="16691" y="17453"/>
                        <a:pt x="16691" y="17182"/>
                      </a:cubicBezTo>
                      <a:lnTo>
                        <a:pt x="16691" y="1473"/>
                      </a:lnTo>
                      <a:cubicBezTo>
                        <a:pt x="16691" y="1202"/>
                        <a:pt x="16911" y="982"/>
                        <a:pt x="17182" y="982"/>
                      </a:cubicBezTo>
                      <a:cubicBezTo>
                        <a:pt x="17453" y="982"/>
                        <a:pt x="17673" y="1202"/>
                        <a:pt x="17673" y="1473"/>
                      </a:cubicBezTo>
                      <a:cubicBezTo>
                        <a:pt x="17673" y="1473"/>
                        <a:pt x="17673" y="17182"/>
                        <a:pt x="17673" y="17182"/>
                      </a:cubicBezTo>
                      <a:close/>
                      <a:moveTo>
                        <a:pt x="15709" y="15780"/>
                      </a:moveTo>
                      <a:lnTo>
                        <a:pt x="8836" y="13718"/>
                      </a:lnTo>
                      <a:lnTo>
                        <a:pt x="8836" y="4937"/>
                      </a:lnTo>
                      <a:lnTo>
                        <a:pt x="15709" y="2875"/>
                      </a:lnTo>
                      <a:cubicBezTo>
                        <a:pt x="15709" y="2875"/>
                        <a:pt x="15709" y="15780"/>
                        <a:pt x="15709" y="15780"/>
                      </a:cubicBezTo>
                      <a:close/>
                      <a:moveTo>
                        <a:pt x="9479" y="19636"/>
                      </a:moveTo>
                      <a:lnTo>
                        <a:pt x="9697" y="20618"/>
                      </a:lnTo>
                      <a:lnTo>
                        <a:pt x="6775" y="20618"/>
                      </a:lnTo>
                      <a:lnTo>
                        <a:pt x="6558" y="19636"/>
                      </a:lnTo>
                      <a:cubicBezTo>
                        <a:pt x="6558" y="19636"/>
                        <a:pt x="9479" y="19636"/>
                        <a:pt x="9479" y="19636"/>
                      </a:cubicBezTo>
                      <a:close/>
                      <a:moveTo>
                        <a:pt x="6339" y="18655"/>
                      </a:moveTo>
                      <a:lnTo>
                        <a:pt x="5356" y="14232"/>
                      </a:lnTo>
                      <a:lnTo>
                        <a:pt x="8176" y="14545"/>
                      </a:lnTo>
                      <a:lnTo>
                        <a:pt x="8360" y="14600"/>
                      </a:lnTo>
                      <a:lnTo>
                        <a:pt x="9260" y="18655"/>
                      </a:lnTo>
                      <a:cubicBezTo>
                        <a:pt x="9260" y="18655"/>
                        <a:pt x="6339" y="18655"/>
                        <a:pt x="6339" y="18655"/>
                      </a:cubicBezTo>
                      <a:close/>
                      <a:moveTo>
                        <a:pt x="982" y="12764"/>
                      </a:moveTo>
                      <a:lnTo>
                        <a:pt x="982" y="10800"/>
                      </a:lnTo>
                      <a:lnTo>
                        <a:pt x="3436" y="10800"/>
                      </a:lnTo>
                      <a:cubicBezTo>
                        <a:pt x="3707" y="10800"/>
                        <a:pt x="3927" y="10581"/>
                        <a:pt x="3927" y="10309"/>
                      </a:cubicBezTo>
                      <a:cubicBezTo>
                        <a:pt x="3927" y="10038"/>
                        <a:pt x="3707" y="9818"/>
                        <a:pt x="3436" y="9818"/>
                      </a:cubicBezTo>
                      <a:lnTo>
                        <a:pt x="982" y="9818"/>
                      </a:lnTo>
                      <a:lnTo>
                        <a:pt x="982" y="8836"/>
                      </a:lnTo>
                      <a:lnTo>
                        <a:pt x="2455" y="8836"/>
                      </a:lnTo>
                      <a:cubicBezTo>
                        <a:pt x="2725" y="8836"/>
                        <a:pt x="2945" y="8617"/>
                        <a:pt x="2945" y="8345"/>
                      </a:cubicBezTo>
                      <a:cubicBezTo>
                        <a:pt x="2945" y="8075"/>
                        <a:pt x="2725" y="7855"/>
                        <a:pt x="2455" y="7855"/>
                      </a:cubicBezTo>
                      <a:lnTo>
                        <a:pt x="982" y="7855"/>
                      </a:lnTo>
                      <a:lnTo>
                        <a:pt x="982" y="5891"/>
                      </a:lnTo>
                      <a:lnTo>
                        <a:pt x="7855" y="5128"/>
                      </a:lnTo>
                      <a:lnTo>
                        <a:pt x="7855" y="13528"/>
                      </a:lnTo>
                      <a:cubicBezTo>
                        <a:pt x="7855" y="13528"/>
                        <a:pt x="982" y="12764"/>
                        <a:pt x="982" y="12764"/>
                      </a:cubicBezTo>
                      <a:close/>
                      <a:moveTo>
                        <a:pt x="18655" y="6382"/>
                      </a:moveTo>
                      <a:lnTo>
                        <a:pt x="18655" y="1473"/>
                      </a:lnTo>
                      <a:cubicBezTo>
                        <a:pt x="18655" y="659"/>
                        <a:pt x="17995" y="0"/>
                        <a:pt x="17182" y="0"/>
                      </a:cubicBezTo>
                      <a:cubicBezTo>
                        <a:pt x="16368" y="0"/>
                        <a:pt x="15709" y="659"/>
                        <a:pt x="15709" y="1473"/>
                      </a:cubicBezTo>
                      <a:lnTo>
                        <a:pt x="15709" y="1850"/>
                      </a:lnTo>
                      <a:lnTo>
                        <a:pt x="8175" y="4110"/>
                      </a:lnTo>
                      <a:lnTo>
                        <a:pt x="982" y="4909"/>
                      </a:lnTo>
                      <a:cubicBezTo>
                        <a:pt x="440" y="4909"/>
                        <a:pt x="0" y="5349"/>
                        <a:pt x="0" y="5891"/>
                      </a:cubicBezTo>
                      <a:lnTo>
                        <a:pt x="0" y="12764"/>
                      </a:lnTo>
                      <a:cubicBezTo>
                        <a:pt x="0" y="13306"/>
                        <a:pt x="440" y="13745"/>
                        <a:pt x="982" y="13745"/>
                      </a:cubicBezTo>
                      <a:lnTo>
                        <a:pt x="4325" y="14117"/>
                      </a:lnTo>
                      <a:lnTo>
                        <a:pt x="5903" y="21216"/>
                      </a:lnTo>
                      <a:lnTo>
                        <a:pt x="5912" y="21214"/>
                      </a:lnTo>
                      <a:cubicBezTo>
                        <a:pt x="5961" y="21433"/>
                        <a:pt x="6148" y="21600"/>
                        <a:pt x="6382" y="21600"/>
                      </a:cubicBezTo>
                      <a:lnTo>
                        <a:pt x="10309" y="21600"/>
                      </a:lnTo>
                      <a:cubicBezTo>
                        <a:pt x="10580" y="21600"/>
                        <a:pt x="10800" y="21381"/>
                        <a:pt x="10800" y="21109"/>
                      </a:cubicBezTo>
                      <a:cubicBezTo>
                        <a:pt x="10800" y="21072"/>
                        <a:pt x="10787" y="21039"/>
                        <a:pt x="10779" y="21005"/>
                      </a:cubicBezTo>
                      <a:lnTo>
                        <a:pt x="10788" y="21003"/>
                      </a:lnTo>
                      <a:lnTo>
                        <a:pt x="9437" y="14923"/>
                      </a:lnTo>
                      <a:lnTo>
                        <a:pt x="15709" y="16805"/>
                      </a:lnTo>
                      <a:lnTo>
                        <a:pt x="15709" y="17182"/>
                      </a:lnTo>
                      <a:cubicBezTo>
                        <a:pt x="15709" y="17995"/>
                        <a:pt x="16368" y="18655"/>
                        <a:pt x="17182" y="18655"/>
                      </a:cubicBezTo>
                      <a:cubicBezTo>
                        <a:pt x="17995" y="18655"/>
                        <a:pt x="18655" y="17995"/>
                        <a:pt x="18655" y="17182"/>
                      </a:cubicBezTo>
                      <a:lnTo>
                        <a:pt x="18655" y="12273"/>
                      </a:lnTo>
                      <a:cubicBezTo>
                        <a:pt x="20281" y="12273"/>
                        <a:pt x="21600" y="10954"/>
                        <a:pt x="21600" y="9327"/>
                      </a:cubicBezTo>
                      <a:cubicBezTo>
                        <a:pt x="21600" y="7701"/>
                        <a:pt x="20281" y="6382"/>
                        <a:pt x="18655" y="6382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endParaRPr>
                </a:p>
              </p:txBody>
            </p:sp>
          </p:grp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42E10EE9-ED6B-038B-3387-D8313176DB80}"/>
                  </a:ext>
                </a:extLst>
              </p:cNvPr>
              <p:cNvGrpSpPr/>
              <p:nvPr/>
            </p:nvGrpSpPr>
            <p:grpSpPr>
              <a:xfrm>
                <a:off x="2714395" y="3907453"/>
                <a:ext cx="1522071" cy="1522071"/>
                <a:chOff x="2714395" y="3907453"/>
                <a:chExt cx="1522071" cy="1522071"/>
              </a:xfrm>
            </p:grpSpPr>
            <p:sp>
              <p:nvSpPr>
                <p:cNvPr id="7" name="菱形 6">
                  <a:extLst>
                    <a:ext uri="{FF2B5EF4-FFF2-40B4-BE49-F238E27FC236}">
                      <a16:creationId xmlns:a16="http://schemas.microsoft.com/office/drawing/2014/main" id="{AE22A46B-83F5-9435-E650-D277E0EF79AD}"/>
                    </a:ext>
                  </a:extLst>
                </p:cNvPr>
                <p:cNvSpPr/>
                <p:nvPr/>
              </p:nvSpPr>
              <p:spPr>
                <a:xfrm>
                  <a:off x="2714395" y="3907453"/>
                  <a:ext cx="1522071" cy="1522071"/>
                </a:xfrm>
                <a:prstGeom prst="diamond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Shape 2723">
                  <a:extLst>
                    <a:ext uri="{FF2B5EF4-FFF2-40B4-BE49-F238E27FC236}">
                      <a16:creationId xmlns:a16="http://schemas.microsoft.com/office/drawing/2014/main" id="{39A3F17A-07EB-FCFF-5399-15E9382ECFE6}"/>
                    </a:ext>
                  </a:extLst>
                </p:cNvPr>
                <p:cNvSpPr/>
                <p:nvPr/>
              </p:nvSpPr>
              <p:spPr>
                <a:xfrm>
                  <a:off x="3181795" y="4407847"/>
                  <a:ext cx="555911" cy="5559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19636"/>
                      </a:moveTo>
                      <a:cubicBezTo>
                        <a:pt x="20618" y="20178"/>
                        <a:pt x="20178" y="20618"/>
                        <a:pt x="19636" y="20618"/>
                      </a:cubicBezTo>
                      <a:lnTo>
                        <a:pt x="1964" y="20618"/>
                      </a:lnTo>
                      <a:cubicBezTo>
                        <a:pt x="1422" y="20618"/>
                        <a:pt x="982" y="20178"/>
                        <a:pt x="982" y="19636"/>
                      </a:cubicBezTo>
                      <a:lnTo>
                        <a:pt x="982" y="1964"/>
                      </a:lnTo>
                      <a:cubicBezTo>
                        <a:pt x="982" y="1422"/>
                        <a:pt x="1422" y="982"/>
                        <a:pt x="1964" y="982"/>
                      </a:cubicBezTo>
                      <a:lnTo>
                        <a:pt x="19636" y="982"/>
                      </a:lnTo>
                      <a:cubicBezTo>
                        <a:pt x="20178" y="982"/>
                        <a:pt x="20618" y="1422"/>
                        <a:pt x="20618" y="1964"/>
                      </a:cubicBezTo>
                      <a:cubicBezTo>
                        <a:pt x="20618" y="1964"/>
                        <a:pt x="20618" y="19636"/>
                        <a:pt x="20618" y="19636"/>
                      </a:cubicBezTo>
                      <a:close/>
                      <a:moveTo>
                        <a:pt x="19636" y="0"/>
                      </a:moveTo>
                      <a:lnTo>
                        <a:pt x="1964" y="0"/>
                      </a:lnTo>
                      <a:cubicBezTo>
                        <a:pt x="879" y="0"/>
                        <a:pt x="0" y="879"/>
                        <a:pt x="0" y="1964"/>
                      </a:cubicBezTo>
                      <a:lnTo>
                        <a:pt x="0" y="19636"/>
                      </a:lnTo>
                      <a:cubicBezTo>
                        <a:pt x="0" y="20721"/>
                        <a:pt x="879" y="21600"/>
                        <a:pt x="1964" y="21600"/>
                      </a:cubicBezTo>
                      <a:lnTo>
                        <a:pt x="19636" y="21600"/>
                      </a:lnTo>
                      <a:cubicBezTo>
                        <a:pt x="20721" y="21600"/>
                        <a:pt x="21600" y="20721"/>
                        <a:pt x="21600" y="19636"/>
                      </a:cubicBezTo>
                      <a:lnTo>
                        <a:pt x="21600" y="1964"/>
                      </a:lnTo>
                      <a:cubicBezTo>
                        <a:pt x="21600" y="879"/>
                        <a:pt x="20721" y="0"/>
                        <a:pt x="19636" y="0"/>
                      </a:cubicBezTo>
                      <a:moveTo>
                        <a:pt x="8345" y="10309"/>
                      </a:moveTo>
                      <a:lnTo>
                        <a:pt x="7899" y="10309"/>
                      </a:lnTo>
                      <a:cubicBezTo>
                        <a:pt x="7974" y="9863"/>
                        <a:pt x="8153" y="9453"/>
                        <a:pt x="8405" y="9099"/>
                      </a:cubicBezTo>
                      <a:lnTo>
                        <a:pt x="8717" y="9412"/>
                      </a:lnTo>
                      <a:cubicBezTo>
                        <a:pt x="8909" y="9604"/>
                        <a:pt x="9220" y="9604"/>
                        <a:pt x="9412" y="9412"/>
                      </a:cubicBezTo>
                      <a:cubicBezTo>
                        <a:pt x="9603" y="9220"/>
                        <a:pt x="9603" y="8909"/>
                        <a:pt x="9412" y="8717"/>
                      </a:cubicBezTo>
                      <a:lnTo>
                        <a:pt x="9101" y="8407"/>
                      </a:lnTo>
                      <a:cubicBezTo>
                        <a:pt x="9454" y="8157"/>
                        <a:pt x="9864" y="7979"/>
                        <a:pt x="10309" y="7904"/>
                      </a:cubicBezTo>
                      <a:lnTo>
                        <a:pt x="10309" y="8345"/>
                      </a:lnTo>
                      <a:cubicBezTo>
                        <a:pt x="10309" y="8617"/>
                        <a:pt x="10529" y="8836"/>
                        <a:pt x="10800" y="8836"/>
                      </a:cubicBezTo>
                      <a:cubicBezTo>
                        <a:pt x="11071" y="8836"/>
                        <a:pt x="11291" y="8617"/>
                        <a:pt x="11291" y="8345"/>
                      </a:cubicBezTo>
                      <a:lnTo>
                        <a:pt x="11291" y="7904"/>
                      </a:lnTo>
                      <a:cubicBezTo>
                        <a:pt x="11737" y="7979"/>
                        <a:pt x="12146" y="8157"/>
                        <a:pt x="12499" y="8407"/>
                      </a:cubicBezTo>
                      <a:lnTo>
                        <a:pt x="12188" y="8717"/>
                      </a:lnTo>
                      <a:cubicBezTo>
                        <a:pt x="11997" y="8909"/>
                        <a:pt x="11997" y="9220"/>
                        <a:pt x="12188" y="9412"/>
                      </a:cubicBezTo>
                      <a:cubicBezTo>
                        <a:pt x="12380" y="9604"/>
                        <a:pt x="12691" y="9604"/>
                        <a:pt x="12883" y="9412"/>
                      </a:cubicBezTo>
                      <a:lnTo>
                        <a:pt x="13195" y="9099"/>
                      </a:lnTo>
                      <a:cubicBezTo>
                        <a:pt x="13447" y="9453"/>
                        <a:pt x="13626" y="9863"/>
                        <a:pt x="13701" y="10309"/>
                      </a:cubicBezTo>
                      <a:lnTo>
                        <a:pt x="13255" y="10309"/>
                      </a:lnTo>
                      <a:cubicBezTo>
                        <a:pt x="12983" y="10309"/>
                        <a:pt x="12764" y="10529"/>
                        <a:pt x="12764" y="10800"/>
                      </a:cubicBezTo>
                      <a:cubicBezTo>
                        <a:pt x="12764" y="11071"/>
                        <a:pt x="12983" y="11291"/>
                        <a:pt x="13255" y="11291"/>
                      </a:cubicBezTo>
                      <a:lnTo>
                        <a:pt x="13701" y="11291"/>
                      </a:lnTo>
                      <a:cubicBezTo>
                        <a:pt x="13626" y="11738"/>
                        <a:pt x="13447" y="12147"/>
                        <a:pt x="13195" y="12501"/>
                      </a:cubicBezTo>
                      <a:lnTo>
                        <a:pt x="12883" y="12188"/>
                      </a:lnTo>
                      <a:cubicBezTo>
                        <a:pt x="12691" y="11997"/>
                        <a:pt x="12380" y="11997"/>
                        <a:pt x="12188" y="12188"/>
                      </a:cubicBezTo>
                      <a:cubicBezTo>
                        <a:pt x="11997" y="12380"/>
                        <a:pt x="11997" y="12691"/>
                        <a:pt x="12188" y="12883"/>
                      </a:cubicBezTo>
                      <a:lnTo>
                        <a:pt x="12499" y="13193"/>
                      </a:lnTo>
                      <a:cubicBezTo>
                        <a:pt x="12146" y="13444"/>
                        <a:pt x="11737" y="13621"/>
                        <a:pt x="11291" y="13696"/>
                      </a:cubicBezTo>
                      <a:lnTo>
                        <a:pt x="11291" y="13255"/>
                      </a:lnTo>
                      <a:cubicBezTo>
                        <a:pt x="11291" y="12983"/>
                        <a:pt x="11071" y="12764"/>
                        <a:pt x="10800" y="12764"/>
                      </a:cubicBezTo>
                      <a:cubicBezTo>
                        <a:pt x="10529" y="12764"/>
                        <a:pt x="10309" y="12983"/>
                        <a:pt x="10309" y="13255"/>
                      </a:cubicBezTo>
                      <a:lnTo>
                        <a:pt x="10309" y="13696"/>
                      </a:lnTo>
                      <a:cubicBezTo>
                        <a:pt x="9864" y="13621"/>
                        <a:pt x="9454" y="13444"/>
                        <a:pt x="9101" y="13193"/>
                      </a:cubicBezTo>
                      <a:lnTo>
                        <a:pt x="9412" y="12883"/>
                      </a:lnTo>
                      <a:cubicBezTo>
                        <a:pt x="9603" y="12691"/>
                        <a:pt x="9603" y="12380"/>
                        <a:pt x="9412" y="12188"/>
                      </a:cubicBezTo>
                      <a:cubicBezTo>
                        <a:pt x="9220" y="11997"/>
                        <a:pt x="8909" y="11997"/>
                        <a:pt x="8717" y="12188"/>
                      </a:cubicBezTo>
                      <a:lnTo>
                        <a:pt x="8405" y="12501"/>
                      </a:lnTo>
                      <a:cubicBezTo>
                        <a:pt x="8153" y="12147"/>
                        <a:pt x="7974" y="11738"/>
                        <a:pt x="7899" y="11291"/>
                      </a:cubicBezTo>
                      <a:lnTo>
                        <a:pt x="8345" y="11291"/>
                      </a:lnTo>
                      <a:cubicBezTo>
                        <a:pt x="8617" y="11291"/>
                        <a:pt x="8836" y="11071"/>
                        <a:pt x="8836" y="10800"/>
                      </a:cubicBezTo>
                      <a:cubicBezTo>
                        <a:pt x="8836" y="10529"/>
                        <a:pt x="8617" y="10309"/>
                        <a:pt x="8345" y="10309"/>
                      </a:cubicBezTo>
                      <a:moveTo>
                        <a:pt x="8023" y="13577"/>
                      </a:moveTo>
                      <a:lnTo>
                        <a:pt x="8023" y="13578"/>
                      </a:lnTo>
                      <a:cubicBezTo>
                        <a:pt x="8734" y="14288"/>
                        <a:pt x="9716" y="14727"/>
                        <a:pt x="10800" y="14727"/>
                      </a:cubicBezTo>
                      <a:cubicBezTo>
                        <a:pt x="11884" y="14727"/>
                        <a:pt x="12866" y="14288"/>
                        <a:pt x="13577" y="13578"/>
                      </a:cubicBezTo>
                      <a:lnTo>
                        <a:pt x="13577" y="13577"/>
                      </a:lnTo>
                      <a:lnTo>
                        <a:pt x="13577" y="13577"/>
                      </a:lnTo>
                      <a:cubicBezTo>
                        <a:pt x="14288" y="12866"/>
                        <a:pt x="14727" y="11884"/>
                        <a:pt x="14727" y="10800"/>
                      </a:cubicBezTo>
                      <a:cubicBezTo>
                        <a:pt x="14727" y="8631"/>
                        <a:pt x="12969" y="6873"/>
                        <a:pt x="10800" y="6873"/>
                      </a:cubicBezTo>
                      <a:cubicBezTo>
                        <a:pt x="8631" y="6873"/>
                        <a:pt x="6873" y="8631"/>
                        <a:pt x="6873" y="10800"/>
                      </a:cubicBezTo>
                      <a:cubicBezTo>
                        <a:pt x="6873" y="11884"/>
                        <a:pt x="7311" y="12866"/>
                        <a:pt x="8023" y="13577"/>
                      </a:cubicBezTo>
                      <a:cubicBezTo>
                        <a:pt x="8023" y="13577"/>
                        <a:pt x="8023" y="13577"/>
                        <a:pt x="8023" y="13577"/>
                      </a:cubicBezTo>
                      <a:close/>
                      <a:moveTo>
                        <a:pt x="10800" y="11782"/>
                      </a:moveTo>
                      <a:cubicBezTo>
                        <a:pt x="11342" y="11782"/>
                        <a:pt x="11782" y="11342"/>
                        <a:pt x="11782" y="10800"/>
                      </a:cubicBezTo>
                      <a:cubicBezTo>
                        <a:pt x="11782" y="10258"/>
                        <a:pt x="11342" y="9818"/>
                        <a:pt x="10800" y="9818"/>
                      </a:cubicBezTo>
                      <a:cubicBezTo>
                        <a:pt x="10258" y="9818"/>
                        <a:pt x="9818" y="10258"/>
                        <a:pt x="9818" y="10800"/>
                      </a:cubicBezTo>
                      <a:cubicBezTo>
                        <a:pt x="9818" y="11342"/>
                        <a:pt x="10258" y="11782"/>
                        <a:pt x="10800" y="11782"/>
                      </a:cubicBezTo>
                      <a:moveTo>
                        <a:pt x="17673" y="5891"/>
                      </a:moveTo>
                      <a:cubicBezTo>
                        <a:pt x="17131" y="5891"/>
                        <a:pt x="16691" y="6331"/>
                        <a:pt x="16691" y="6873"/>
                      </a:cubicBezTo>
                      <a:lnTo>
                        <a:pt x="16691" y="7855"/>
                      </a:lnTo>
                      <a:cubicBezTo>
                        <a:pt x="16691" y="8396"/>
                        <a:pt x="17131" y="8836"/>
                        <a:pt x="17673" y="8836"/>
                      </a:cubicBezTo>
                      <a:lnTo>
                        <a:pt x="17673" y="12764"/>
                      </a:lnTo>
                      <a:cubicBezTo>
                        <a:pt x="17131" y="12764"/>
                        <a:pt x="16691" y="13204"/>
                        <a:pt x="16691" y="13745"/>
                      </a:cubicBezTo>
                      <a:lnTo>
                        <a:pt x="16691" y="14727"/>
                      </a:lnTo>
                      <a:cubicBezTo>
                        <a:pt x="16691" y="15270"/>
                        <a:pt x="17131" y="15709"/>
                        <a:pt x="17673" y="15709"/>
                      </a:cubicBezTo>
                      <a:lnTo>
                        <a:pt x="17673" y="17673"/>
                      </a:lnTo>
                      <a:lnTo>
                        <a:pt x="3927" y="17673"/>
                      </a:lnTo>
                      <a:lnTo>
                        <a:pt x="3927" y="3927"/>
                      </a:lnTo>
                      <a:lnTo>
                        <a:pt x="17673" y="3927"/>
                      </a:lnTo>
                      <a:cubicBezTo>
                        <a:pt x="17673" y="3927"/>
                        <a:pt x="17673" y="5891"/>
                        <a:pt x="17673" y="5891"/>
                      </a:cubicBezTo>
                      <a:close/>
                      <a:moveTo>
                        <a:pt x="18655" y="5891"/>
                      </a:moveTo>
                      <a:lnTo>
                        <a:pt x="18655" y="2945"/>
                      </a:lnTo>
                      <a:lnTo>
                        <a:pt x="2945" y="2945"/>
                      </a:lnTo>
                      <a:lnTo>
                        <a:pt x="2945" y="18655"/>
                      </a:lnTo>
                      <a:lnTo>
                        <a:pt x="18655" y="18655"/>
                      </a:lnTo>
                      <a:lnTo>
                        <a:pt x="18655" y="15709"/>
                      </a:lnTo>
                      <a:cubicBezTo>
                        <a:pt x="19196" y="15709"/>
                        <a:pt x="19636" y="15270"/>
                        <a:pt x="19636" y="14727"/>
                      </a:cubicBezTo>
                      <a:lnTo>
                        <a:pt x="19636" y="13745"/>
                      </a:lnTo>
                      <a:cubicBezTo>
                        <a:pt x="19636" y="13204"/>
                        <a:pt x="19196" y="12764"/>
                        <a:pt x="18655" y="12764"/>
                      </a:cubicBezTo>
                      <a:lnTo>
                        <a:pt x="18655" y="8836"/>
                      </a:lnTo>
                      <a:cubicBezTo>
                        <a:pt x="19196" y="8836"/>
                        <a:pt x="19636" y="8396"/>
                        <a:pt x="19636" y="7855"/>
                      </a:cubicBezTo>
                      <a:lnTo>
                        <a:pt x="19636" y="6873"/>
                      </a:lnTo>
                      <a:cubicBezTo>
                        <a:pt x="19636" y="6331"/>
                        <a:pt x="19196" y="5891"/>
                        <a:pt x="18655" y="5891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endParaRPr>
                </a:p>
              </p:txBody>
            </p:sp>
          </p:grp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657B5BFE-F919-5A7B-4300-DB0094D242FC}"/>
                  </a:ext>
                </a:extLst>
              </p:cNvPr>
              <p:cNvGrpSpPr/>
              <p:nvPr/>
            </p:nvGrpSpPr>
            <p:grpSpPr>
              <a:xfrm>
                <a:off x="6676532" y="2715685"/>
                <a:ext cx="1522071" cy="1522071"/>
                <a:chOff x="6676532" y="2715685"/>
                <a:chExt cx="1522071" cy="1522071"/>
              </a:xfrm>
            </p:grpSpPr>
            <p:sp>
              <p:nvSpPr>
                <p:cNvPr id="10" name="菱形 9">
                  <a:extLst>
                    <a:ext uri="{FF2B5EF4-FFF2-40B4-BE49-F238E27FC236}">
                      <a16:creationId xmlns:a16="http://schemas.microsoft.com/office/drawing/2014/main" id="{406F8CBE-D117-D79C-EA31-DF6529480DDF}"/>
                    </a:ext>
                  </a:extLst>
                </p:cNvPr>
                <p:cNvSpPr/>
                <p:nvPr/>
              </p:nvSpPr>
              <p:spPr>
                <a:xfrm>
                  <a:off x="6676532" y="2715685"/>
                  <a:ext cx="1522071" cy="1522071"/>
                </a:xfrm>
                <a:prstGeom prst="diamond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Shape 2758">
                  <a:extLst>
                    <a:ext uri="{FF2B5EF4-FFF2-40B4-BE49-F238E27FC236}">
                      <a16:creationId xmlns:a16="http://schemas.microsoft.com/office/drawing/2014/main" id="{FEED90A2-147C-5810-D7B5-FCB163AF75AA}"/>
                    </a:ext>
                  </a:extLst>
                </p:cNvPr>
                <p:cNvSpPr/>
                <p:nvPr/>
              </p:nvSpPr>
              <p:spPr>
                <a:xfrm>
                  <a:off x="7251764" y="3201570"/>
                  <a:ext cx="510705" cy="5107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2945"/>
                      </a:moveTo>
                      <a:lnTo>
                        <a:pt x="982" y="2945"/>
                      </a:lnTo>
                      <a:lnTo>
                        <a:pt x="982" y="982"/>
                      </a:lnTo>
                      <a:lnTo>
                        <a:pt x="20618" y="982"/>
                      </a:lnTo>
                      <a:cubicBezTo>
                        <a:pt x="20618" y="982"/>
                        <a:pt x="20618" y="2945"/>
                        <a:pt x="20618" y="2945"/>
                      </a:cubicBezTo>
                      <a:close/>
                      <a:moveTo>
                        <a:pt x="20618" y="0"/>
                      </a:moveTo>
                      <a:lnTo>
                        <a:pt x="982" y="0"/>
                      </a:lnTo>
                      <a:cubicBezTo>
                        <a:pt x="440" y="0"/>
                        <a:pt x="0" y="440"/>
                        <a:pt x="0" y="982"/>
                      </a:cubicBezTo>
                      <a:lnTo>
                        <a:pt x="0" y="2945"/>
                      </a:lnTo>
                      <a:cubicBezTo>
                        <a:pt x="0" y="3487"/>
                        <a:pt x="440" y="3927"/>
                        <a:pt x="982" y="3927"/>
                      </a:cubicBezTo>
                      <a:lnTo>
                        <a:pt x="20618" y="3927"/>
                      </a:lnTo>
                      <a:cubicBezTo>
                        <a:pt x="21160" y="3927"/>
                        <a:pt x="21600" y="3487"/>
                        <a:pt x="21600" y="2945"/>
                      </a:cubicBezTo>
                      <a:lnTo>
                        <a:pt x="21600" y="982"/>
                      </a:lnTo>
                      <a:cubicBezTo>
                        <a:pt x="21600" y="440"/>
                        <a:pt x="21160" y="0"/>
                        <a:pt x="20618" y="0"/>
                      </a:cubicBezTo>
                      <a:moveTo>
                        <a:pt x="20618" y="14727"/>
                      </a:moveTo>
                      <a:lnTo>
                        <a:pt x="982" y="14727"/>
                      </a:lnTo>
                      <a:lnTo>
                        <a:pt x="982" y="12764"/>
                      </a:lnTo>
                      <a:lnTo>
                        <a:pt x="20618" y="12764"/>
                      </a:lnTo>
                      <a:cubicBezTo>
                        <a:pt x="20618" y="12764"/>
                        <a:pt x="20618" y="14727"/>
                        <a:pt x="20618" y="14727"/>
                      </a:cubicBezTo>
                      <a:close/>
                      <a:moveTo>
                        <a:pt x="20618" y="11782"/>
                      </a:moveTo>
                      <a:lnTo>
                        <a:pt x="982" y="11782"/>
                      </a:lnTo>
                      <a:cubicBezTo>
                        <a:pt x="440" y="11782"/>
                        <a:pt x="0" y="12222"/>
                        <a:pt x="0" y="12764"/>
                      </a:cubicBezTo>
                      <a:lnTo>
                        <a:pt x="0" y="14727"/>
                      </a:lnTo>
                      <a:cubicBezTo>
                        <a:pt x="0" y="15270"/>
                        <a:pt x="440" y="15709"/>
                        <a:pt x="982" y="15709"/>
                      </a:cubicBezTo>
                      <a:lnTo>
                        <a:pt x="20618" y="15709"/>
                      </a:lnTo>
                      <a:cubicBezTo>
                        <a:pt x="21160" y="15709"/>
                        <a:pt x="21600" y="15270"/>
                        <a:pt x="21600" y="14727"/>
                      </a:cubicBezTo>
                      <a:lnTo>
                        <a:pt x="21600" y="12764"/>
                      </a:lnTo>
                      <a:cubicBezTo>
                        <a:pt x="21600" y="12222"/>
                        <a:pt x="21160" y="11782"/>
                        <a:pt x="20618" y="11782"/>
                      </a:cubicBezTo>
                      <a:moveTo>
                        <a:pt x="982" y="6873"/>
                      </a:moveTo>
                      <a:lnTo>
                        <a:pt x="14727" y="6873"/>
                      </a:lnTo>
                      <a:lnTo>
                        <a:pt x="14727" y="8836"/>
                      </a:lnTo>
                      <a:lnTo>
                        <a:pt x="982" y="8836"/>
                      </a:lnTo>
                      <a:cubicBezTo>
                        <a:pt x="982" y="8836"/>
                        <a:pt x="982" y="6873"/>
                        <a:pt x="982" y="6873"/>
                      </a:cubicBezTo>
                      <a:close/>
                      <a:moveTo>
                        <a:pt x="982" y="9818"/>
                      </a:moveTo>
                      <a:lnTo>
                        <a:pt x="14727" y="9818"/>
                      </a:lnTo>
                      <a:cubicBezTo>
                        <a:pt x="15269" y="9818"/>
                        <a:pt x="15709" y="9378"/>
                        <a:pt x="15709" y="8836"/>
                      </a:cubicBezTo>
                      <a:lnTo>
                        <a:pt x="15709" y="6873"/>
                      </a:lnTo>
                      <a:cubicBezTo>
                        <a:pt x="15709" y="6331"/>
                        <a:pt x="15269" y="5891"/>
                        <a:pt x="14727" y="5891"/>
                      </a:cubicBezTo>
                      <a:lnTo>
                        <a:pt x="982" y="5891"/>
                      </a:lnTo>
                      <a:cubicBezTo>
                        <a:pt x="440" y="5891"/>
                        <a:pt x="0" y="6331"/>
                        <a:pt x="0" y="6873"/>
                      </a:cubicBezTo>
                      <a:lnTo>
                        <a:pt x="0" y="8836"/>
                      </a:lnTo>
                      <a:cubicBezTo>
                        <a:pt x="0" y="9378"/>
                        <a:pt x="440" y="9818"/>
                        <a:pt x="982" y="9818"/>
                      </a:cubicBezTo>
                      <a:moveTo>
                        <a:pt x="14727" y="20618"/>
                      </a:moveTo>
                      <a:lnTo>
                        <a:pt x="982" y="20618"/>
                      </a:lnTo>
                      <a:lnTo>
                        <a:pt x="982" y="18655"/>
                      </a:lnTo>
                      <a:lnTo>
                        <a:pt x="14727" y="18655"/>
                      </a:lnTo>
                      <a:cubicBezTo>
                        <a:pt x="14727" y="18655"/>
                        <a:pt x="14727" y="20618"/>
                        <a:pt x="14727" y="20618"/>
                      </a:cubicBezTo>
                      <a:close/>
                      <a:moveTo>
                        <a:pt x="14727" y="17673"/>
                      </a:moveTo>
                      <a:lnTo>
                        <a:pt x="982" y="17673"/>
                      </a:lnTo>
                      <a:cubicBezTo>
                        <a:pt x="440" y="17673"/>
                        <a:pt x="0" y="18113"/>
                        <a:pt x="0" y="18655"/>
                      </a:cubicBezTo>
                      <a:lnTo>
                        <a:pt x="0" y="20618"/>
                      </a:lnTo>
                      <a:cubicBezTo>
                        <a:pt x="0" y="21160"/>
                        <a:pt x="440" y="21600"/>
                        <a:pt x="982" y="21600"/>
                      </a:cubicBezTo>
                      <a:lnTo>
                        <a:pt x="14727" y="21600"/>
                      </a:lnTo>
                      <a:cubicBezTo>
                        <a:pt x="15269" y="21600"/>
                        <a:pt x="15709" y="21160"/>
                        <a:pt x="15709" y="20618"/>
                      </a:cubicBezTo>
                      <a:lnTo>
                        <a:pt x="15709" y="18655"/>
                      </a:lnTo>
                      <a:cubicBezTo>
                        <a:pt x="15709" y="18113"/>
                        <a:pt x="15269" y="17673"/>
                        <a:pt x="14727" y="17673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endParaRPr>
                </a:p>
              </p:txBody>
            </p:sp>
          </p:grp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F65AB156-3195-D990-0883-2E94662AB296}"/>
                  </a:ext>
                </a:extLst>
              </p:cNvPr>
              <p:cNvGrpSpPr/>
              <p:nvPr/>
            </p:nvGrpSpPr>
            <p:grpSpPr>
              <a:xfrm>
                <a:off x="7955534" y="3907453"/>
                <a:ext cx="1522071" cy="1522071"/>
                <a:chOff x="7955534" y="3907453"/>
                <a:chExt cx="1522071" cy="1522071"/>
              </a:xfrm>
            </p:grpSpPr>
            <p:sp>
              <p:nvSpPr>
                <p:cNvPr id="9" name="菱形 8">
                  <a:extLst>
                    <a:ext uri="{FF2B5EF4-FFF2-40B4-BE49-F238E27FC236}">
                      <a16:creationId xmlns:a16="http://schemas.microsoft.com/office/drawing/2014/main" id="{4D7ED5F1-E25D-76A7-4CE0-1DBFFE02144D}"/>
                    </a:ext>
                  </a:extLst>
                </p:cNvPr>
                <p:cNvSpPr/>
                <p:nvPr/>
              </p:nvSpPr>
              <p:spPr>
                <a:xfrm flipH="1">
                  <a:off x="7955534" y="3907453"/>
                  <a:ext cx="1522071" cy="1522071"/>
                </a:xfrm>
                <a:prstGeom prst="diamond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0" name="Shape 2766">
                  <a:extLst>
                    <a:ext uri="{FF2B5EF4-FFF2-40B4-BE49-F238E27FC236}">
                      <a16:creationId xmlns:a16="http://schemas.microsoft.com/office/drawing/2014/main" id="{61D71A66-2061-93F8-E994-6DACBC346A96}"/>
                    </a:ext>
                  </a:extLst>
                </p:cNvPr>
                <p:cNvSpPr/>
                <p:nvPr/>
              </p:nvSpPr>
              <p:spPr>
                <a:xfrm>
                  <a:off x="8432729" y="4361821"/>
                  <a:ext cx="612887" cy="6128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709" y="11782"/>
                      </a:moveTo>
                      <a:lnTo>
                        <a:pt x="11782" y="11782"/>
                      </a:lnTo>
                      <a:lnTo>
                        <a:pt x="11782" y="15709"/>
                      </a:lnTo>
                      <a:lnTo>
                        <a:pt x="9818" y="15709"/>
                      </a:lnTo>
                      <a:lnTo>
                        <a:pt x="9818" y="11782"/>
                      </a:lnTo>
                      <a:lnTo>
                        <a:pt x="5891" y="11782"/>
                      </a:lnTo>
                      <a:lnTo>
                        <a:pt x="5891" y="9818"/>
                      </a:lnTo>
                      <a:lnTo>
                        <a:pt x="9818" y="9818"/>
                      </a:lnTo>
                      <a:lnTo>
                        <a:pt x="9818" y="5891"/>
                      </a:lnTo>
                      <a:lnTo>
                        <a:pt x="11782" y="5891"/>
                      </a:lnTo>
                      <a:lnTo>
                        <a:pt x="11782" y="9818"/>
                      </a:lnTo>
                      <a:lnTo>
                        <a:pt x="15709" y="9818"/>
                      </a:lnTo>
                      <a:cubicBezTo>
                        <a:pt x="15709" y="9818"/>
                        <a:pt x="15709" y="11782"/>
                        <a:pt x="15709" y="11782"/>
                      </a:cubicBezTo>
                      <a:close/>
                      <a:moveTo>
                        <a:pt x="15709" y="8836"/>
                      </a:moveTo>
                      <a:lnTo>
                        <a:pt x="12764" y="8836"/>
                      </a:lnTo>
                      <a:lnTo>
                        <a:pt x="12764" y="5891"/>
                      </a:lnTo>
                      <a:cubicBezTo>
                        <a:pt x="12764" y="5349"/>
                        <a:pt x="12324" y="4909"/>
                        <a:pt x="11782" y="4909"/>
                      </a:cubicBezTo>
                      <a:lnTo>
                        <a:pt x="9818" y="4909"/>
                      </a:lnTo>
                      <a:cubicBezTo>
                        <a:pt x="9276" y="4909"/>
                        <a:pt x="8836" y="5349"/>
                        <a:pt x="8836" y="5891"/>
                      </a:cubicBezTo>
                      <a:lnTo>
                        <a:pt x="8836" y="8836"/>
                      </a:lnTo>
                      <a:lnTo>
                        <a:pt x="5891" y="8836"/>
                      </a:lnTo>
                      <a:cubicBezTo>
                        <a:pt x="5349" y="8836"/>
                        <a:pt x="4909" y="9276"/>
                        <a:pt x="4909" y="9818"/>
                      </a:cubicBezTo>
                      <a:lnTo>
                        <a:pt x="4909" y="11782"/>
                      </a:lnTo>
                      <a:cubicBezTo>
                        <a:pt x="4909" y="12324"/>
                        <a:pt x="5349" y="12764"/>
                        <a:pt x="5891" y="12764"/>
                      </a:cubicBezTo>
                      <a:lnTo>
                        <a:pt x="8836" y="12764"/>
                      </a:lnTo>
                      <a:lnTo>
                        <a:pt x="8836" y="15709"/>
                      </a:lnTo>
                      <a:cubicBezTo>
                        <a:pt x="8836" y="16251"/>
                        <a:pt x="9276" y="16691"/>
                        <a:pt x="9818" y="16691"/>
                      </a:cubicBezTo>
                      <a:lnTo>
                        <a:pt x="11782" y="16691"/>
                      </a:lnTo>
                      <a:cubicBezTo>
                        <a:pt x="12324" y="16691"/>
                        <a:pt x="12764" y="16251"/>
                        <a:pt x="12764" y="15709"/>
                      </a:cubicBezTo>
                      <a:lnTo>
                        <a:pt x="12764" y="12764"/>
                      </a:lnTo>
                      <a:lnTo>
                        <a:pt x="15709" y="12764"/>
                      </a:lnTo>
                      <a:cubicBezTo>
                        <a:pt x="16251" y="12764"/>
                        <a:pt x="16691" y="12324"/>
                        <a:pt x="16691" y="11782"/>
                      </a:cubicBezTo>
                      <a:lnTo>
                        <a:pt x="16691" y="9818"/>
                      </a:lnTo>
                      <a:cubicBezTo>
                        <a:pt x="16691" y="9276"/>
                        <a:pt x="16251" y="8836"/>
                        <a:pt x="15709" y="8836"/>
                      </a:cubicBezTo>
                      <a:moveTo>
                        <a:pt x="20618" y="19636"/>
                      </a:moveTo>
                      <a:cubicBezTo>
                        <a:pt x="20618" y="20178"/>
                        <a:pt x="20178" y="20618"/>
                        <a:pt x="19636" y="20618"/>
                      </a:cubicBezTo>
                      <a:lnTo>
                        <a:pt x="1964" y="20618"/>
                      </a:lnTo>
                      <a:cubicBezTo>
                        <a:pt x="1422" y="20618"/>
                        <a:pt x="982" y="20178"/>
                        <a:pt x="982" y="19636"/>
                      </a:cubicBezTo>
                      <a:lnTo>
                        <a:pt x="982" y="1964"/>
                      </a:lnTo>
                      <a:cubicBezTo>
                        <a:pt x="982" y="1422"/>
                        <a:pt x="1422" y="982"/>
                        <a:pt x="1964" y="982"/>
                      </a:cubicBezTo>
                      <a:lnTo>
                        <a:pt x="19636" y="982"/>
                      </a:lnTo>
                      <a:cubicBezTo>
                        <a:pt x="20178" y="982"/>
                        <a:pt x="20618" y="1422"/>
                        <a:pt x="20618" y="1964"/>
                      </a:cubicBezTo>
                      <a:cubicBezTo>
                        <a:pt x="20618" y="1964"/>
                        <a:pt x="20618" y="19636"/>
                        <a:pt x="20618" y="19636"/>
                      </a:cubicBezTo>
                      <a:close/>
                      <a:moveTo>
                        <a:pt x="19636" y="0"/>
                      </a:moveTo>
                      <a:lnTo>
                        <a:pt x="1964" y="0"/>
                      </a:lnTo>
                      <a:cubicBezTo>
                        <a:pt x="879" y="0"/>
                        <a:pt x="0" y="879"/>
                        <a:pt x="0" y="1964"/>
                      </a:cubicBezTo>
                      <a:lnTo>
                        <a:pt x="0" y="19636"/>
                      </a:lnTo>
                      <a:cubicBezTo>
                        <a:pt x="0" y="20721"/>
                        <a:pt x="879" y="21600"/>
                        <a:pt x="1964" y="21600"/>
                      </a:cubicBezTo>
                      <a:lnTo>
                        <a:pt x="19636" y="21600"/>
                      </a:lnTo>
                      <a:cubicBezTo>
                        <a:pt x="20721" y="21600"/>
                        <a:pt x="21600" y="20721"/>
                        <a:pt x="21600" y="19636"/>
                      </a:cubicBezTo>
                      <a:lnTo>
                        <a:pt x="21600" y="1964"/>
                      </a:lnTo>
                      <a:cubicBezTo>
                        <a:pt x="21600" y="879"/>
                        <a:pt x="20721" y="0"/>
                        <a:pt x="19636" y="0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600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29462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D89FC0B-719A-7D68-62CB-CCC573F397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94E787-35DC-47B2-A6AB-AAABAAC30DED}"/>
              </a:ext>
            </a:extLst>
          </p:cNvPr>
          <p:cNvSpPr/>
          <p:nvPr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5D0163-7291-4B90-9FF9-E519C8FFFA81}"/>
              </a:ext>
            </a:extLst>
          </p:cNvPr>
          <p:cNvSpPr/>
          <p:nvPr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09A3CF71-489B-450C-8274-791C0216E961}"/>
              </a:ext>
            </a:extLst>
          </p:cNvPr>
          <p:cNvSpPr/>
          <p:nvPr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57C2D1-6F5B-4300-B446-1A698A9A7BEA}"/>
              </a:ext>
            </a:extLst>
          </p:cNvPr>
          <p:cNvGrpSpPr/>
          <p:nvPr/>
        </p:nvGrpSpPr>
        <p:grpSpPr>
          <a:xfrm>
            <a:off x="3557272" y="2356566"/>
            <a:ext cx="5177768" cy="2375481"/>
            <a:chOff x="3752584" y="2523894"/>
            <a:chExt cx="5177768" cy="237548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97151D-E35A-4B3F-9D1B-31CB99EEE21B}"/>
                </a:ext>
              </a:extLst>
            </p:cNvPr>
            <p:cNvSpPr txBox="1"/>
            <p:nvPr/>
          </p:nvSpPr>
          <p:spPr>
            <a:xfrm>
              <a:off x="5012419" y="2523894"/>
              <a:ext cx="26701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rPr>
                <a:t>Part Four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AE45DEF-BA50-4D2A-806F-08964462B2A0}"/>
                </a:ext>
              </a:extLst>
            </p:cNvPr>
            <p:cNvCxnSpPr>
              <a:cxnSpLocks/>
            </p:cNvCxnSpPr>
            <p:nvPr/>
          </p:nvCxnSpPr>
          <p:spPr>
            <a:xfrm>
              <a:off x="6176893" y="3420725"/>
              <a:ext cx="196755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CBAFA51-1E3C-46C2-B146-6B337064F662}"/>
                </a:ext>
              </a:extLst>
            </p:cNvPr>
            <p:cNvGrpSpPr/>
            <p:nvPr/>
          </p:nvGrpSpPr>
          <p:grpSpPr>
            <a:xfrm>
              <a:off x="3752584" y="3567903"/>
              <a:ext cx="5177768" cy="1331472"/>
              <a:chOff x="3752584" y="3396448"/>
              <a:chExt cx="5177768" cy="1331472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0F62353-82CC-437B-91B0-FDD24DEAA571}"/>
                  </a:ext>
                </a:extLst>
              </p:cNvPr>
              <p:cNvSpPr txBox="1"/>
              <p:nvPr/>
            </p:nvSpPr>
            <p:spPr>
              <a:xfrm>
                <a:off x="3752584" y="3396448"/>
                <a:ext cx="51777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400" b="1" i="0" u="none" strike="noStrike" kern="1200" cap="none" spc="40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未来展望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02DC2AA-30F7-4B97-9ECC-00A35A930CAD}"/>
                  </a:ext>
                </a:extLst>
              </p:cNvPr>
              <p:cNvSpPr/>
              <p:nvPr/>
            </p:nvSpPr>
            <p:spPr>
              <a:xfrm>
                <a:off x="4877271" y="4420143"/>
                <a:ext cx="292839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ea typeface="+mj-ea"/>
                  </a:rPr>
                  <a:t>FUTURE EXPECTATIONS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2135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BD89BA-C659-212D-C652-5B9E5B543E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0" t="-3080"/>
          <a:stretch/>
        </p:blipFill>
        <p:spPr>
          <a:xfrm>
            <a:off x="601981" y="1130300"/>
            <a:ext cx="10926436" cy="216154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9CBA6FF-8927-706F-C5DE-0A76530A86BA}"/>
              </a:ext>
            </a:extLst>
          </p:cNvPr>
          <p:cNvSpPr/>
          <p:nvPr/>
        </p:nvSpPr>
        <p:spPr>
          <a:xfrm flipH="1">
            <a:off x="660400" y="1201181"/>
            <a:ext cx="10858500" cy="2090659"/>
          </a:xfrm>
          <a:custGeom>
            <a:avLst/>
            <a:gdLst>
              <a:gd name="connsiteX0" fmla="*/ 3659070 w 3659070"/>
              <a:gd name="connsiteY0" fmla="*/ 0 h 6858000"/>
              <a:gd name="connsiteX1" fmla="*/ 0 w 3659070"/>
              <a:gd name="connsiteY1" fmla="*/ 0 h 6858000"/>
              <a:gd name="connsiteX2" fmla="*/ 0 w 3659070"/>
              <a:gd name="connsiteY2" fmla="*/ 6858000 h 6858000"/>
              <a:gd name="connsiteX3" fmla="*/ 3659070 w 36590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070" h="6858000">
                <a:moveTo>
                  <a:pt x="3659070" y="0"/>
                </a:moveTo>
                <a:lnTo>
                  <a:pt x="0" y="0"/>
                </a:lnTo>
                <a:lnTo>
                  <a:pt x="0" y="6858000"/>
                </a:lnTo>
                <a:lnTo>
                  <a:pt x="3659070" y="6858000"/>
                </a:lnTo>
                <a:close/>
              </a:path>
            </a:pathLst>
          </a:custGeom>
          <a:solidFill>
            <a:schemeClr val="tx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89A29B-6B8E-EEDB-D2D0-4B8069774145}"/>
              </a:ext>
            </a:extLst>
          </p:cNvPr>
          <p:cNvGrpSpPr/>
          <p:nvPr/>
        </p:nvGrpSpPr>
        <p:grpSpPr>
          <a:xfrm>
            <a:off x="1595944" y="4452801"/>
            <a:ext cx="1898293" cy="1101108"/>
            <a:chOff x="1261595" y="3341079"/>
            <a:chExt cx="1898293" cy="91155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EE2FE69-70AC-097C-69EF-77EDA96F38CF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01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31F325-982A-DC9D-5CE2-C67DA37F3CA4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D6FF051-CC53-18DB-7ED1-6AF6670BEDFE}"/>
              </a:ext>
            </a:extLst>
          </p:cNvPr>
          <p:cNvGrpSpPr/>
          <p:nvPr/>
        </p:nvGrpSpPr>
        <p:grpSpPr>
          <a:xfrm>
            <a:off x="3957179" y="4452801"/>
            <a:ext cx="1898293" cy="1101108"/>
            <a:chOff x="1261595" y="3341079"/>
            <a:chExt cx="1898293" cy="91155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07BE6F3-C28A-896E-7410-BD7867DD4CC2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02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9087630-A8A7-62BF-12BD-E4AB14C1A2AC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42D0653-BB42-AA92-2336-D81F2963396C}"/>
              </a:ext>
            </a:extLst>
          </p:cNvPr>
          <p:cNvGrpSpPr/>
          <p:nvPr/>
        </p:nvGrpSpPr>
        <p:grpSpPr>
          <a:xfrm>
            <a:off x="6630931" y="4452801"/>
            <a:ext cx="1898293" cy="1101108"/>
            <a:chOff x="1261595" y="3341079"/>
            <a:chExt cx="1898293" cy="91155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75D3090-D443-93A9-6E8F-0147D201C82B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03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6A6852C-56CE-33ED-FEDA-8230A0AF45C3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2B24C72-9D02-DCA6-5BCB-E49C5C8DE261}"/>
              </a:ext>
            </a:extLst>
          </p:cNvPr>
          <p:cNvGrpSpPr/>
          <p:nvPr/>
        </p:nvGrpSpPr>
        <p:grpSpPr>
          <a:xfrm>
            <a:off x="9275746" y="4452801"/>
            <a:ext cx="1898293" cy="1101108"/>
            <a:chOff x="1261595" y="3341079"/>
            <a:chExt cx="1898293" cy="91155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95B8D94-C1A7-9CDA-8F4E-E99AAFD787F5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04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C8C63AC-C555-E6E8-D56A-E1BDF93125B4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52EE5737-56E5-48D3-1445-59D25CE63F27}"/>
              </a:ext>
            </a:extLst>
          </p:cNvPr>
          <p:cNvSpPr/>
          <p:nvPr/>
        </p:nvSpPr>
        <p:spPr>
          <a:xfrm rot="10800000" flipV="1">
            <a:off x="5722373" y="3429000"/>
            <a:ext cx="813574" cy="400110"/>
          </a:xfrm>
          <a:custGeom>
            <a:avLst/>
            <a:gdLst>
              <a:gd name="connsiteX0" fmla="*/ 425799 w 3116853"/>
              <a:gd name="connsiteY0" fmla="*/ 0 h 1532844"/>
              <a:gd name="connsiteX1" fmla="*/ 940127 w 3116853"/>
              <a:gd name="connsiteY1" fmla="*/ 431543 h 1532844"/>
              <a:gd name="connsiteX2" fmla="*/ 718335 w 3116853"/>
              <a:gd name="connsiteY2" fmla="*/ 418847 h 1532844"/>
              <a:gd name="connsiteX3" fmla="*/ 1831494 w 3116853"/>
              <a:gd name="connsiteY3" fmla="*/ 1053383 h 1532844"/>
              <a:gd name="connsiteX4" fmla="*/ 2653302 w 3116853"/>
              <a:gd name="connsiteY4" fmla="*/ 70331 h 1532844"/>
              <a:gd name="connsiteX5" fmla="*/ 2691556 w 3116853"/>
              <a:gd name="connsiteY5" fmla="*/ 70331 h 1532844"/>
              <a:gd name="connsiteX6" fmla="*/ 2930542 w 3116853"/>
              <a:gd name="connsiteY6" fmla="*/ 271238 h 1532844"/>
              <a:gd name="connsiteX7" fmla="*/ 3102149 w 3116853"/>
              <a:gd name="connsiteY7" fmla="*/ 70331 h 1532844"/>
              <a:gd name="connsiteX8" fmla="*/ 3116853 w 3116853"/>
              <a:gd name="connsiteY8" fmla="*/ 70331 h 1532844"/>
              <a:gd name="connsiteX9" fmla="*/ 1815624 w 3116853"/>
              <a:gd name="connsiteY9" fmla="*/ 1523841 h 1532844"/>
              <a:gd name="connsiteX10" fmla="*/ 227545 w 3116853"/>
              <a:gd name="connsiteY10" fmla="*/ 390751 h 1532844"/>
              <a:gd name="connsiteX11" fmla="*/ 0 w 3116853"/>
              <a:gd name="connsiteY11" fmla="*/ 377727 h 1532844"/>
              <a:gd name="connsiteX12" fmla="*/ 425799 w 3116853"/>
              <a:gd name="connsiteY12" fmla="*/ 0 h 153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16853" h="1532844">
                <a:moveTo>
                  <a:pt x="425799" y="0"/>
                </a:moveTo>
                <a:lnTo>
                  <a:pt x="940127" y="431543"/>
                </a:lnTo>
                <a:lnTo>
                  <a:pt x="718335" y="418847"/>
                </a:lnTo>
                <a:cubicBezTo>
                  <a:pt x="886984" y="871832"/>
                  <a:pt x="1355787" y="1139065"/>
                  <a:pt x="1831494" y="1053383"/>
                </a:cubicBezTo>
                <a:cubicBezTo>
                  <a:pt x="2307201" y="967701"/>
                  <a:pt x="2653302" y="553693"/>
                  <a:pt x="2653302" y="70331"/>
                </a:cubicBezTo>
                <a:lnTo>
                  <a:pt x="2691556" y="70331"/>
                </a:lnTo>
                <a:lnTo>
                  <a:pt x="2930542" y="271238"/>
                </a:lnTo>
                <a:lnTo>
                  <a:pt x="3102149" y="70331"/>
                </a:lnTo>
                <a:lnTo>
                  <a:pt x="3116853" y="70331"/>
                </a:lnTo>
                <a:cubicBezTo>
                  <a:pt x="3116853" y="815624"/>
                  <a:pt x="2556376" y="1441693"/>
                  <a:pt x="1815624" y="1523841"/>
                </a:cubicBezTo>
                <a:cubicBezTo>
                  <a:pt x="1074872" y="1605989"/>
                  <a:pt x="390840" y="1117934"/>
                  <a:pt x="227545" y="390751"/>
                </a:cubicBezTo>
                <a:lnTo>
                  <a:pt x="0" y="377727"/>
                </a:lnTo>
                <a:lnTo>
                  <a:pt x="425799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7D20B41-09D5-96E0-7689-92F2D2CE3AB5}"/>
              </a:ext>
            </a:extLst>
          </p:cNvPr>
          <p:cNvGrpSpPr/>
          <p:nvPr/>
        </p:nvGrpSpPr>
        <p:grpSpPr>
          <a:xfrm>
            <a:off x="6736857" y="2424540"/>
            <a:ext cx="1436975" cy="1436975"/>
            <a:chOff x="6736857" y="2424540"/>
            <a:chExt cx="1436975" cy="14369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F09E731-BD9D-659D-A6FA-4DE35E5499B2}"/>
                </a:ext>
              </a:extLst>
            </p:cNvPr>
            <p:cNvSpPr/>
            <p:nvPr/>
          </p:nvSpPr>
          <p:spPr>
            <a:xfrm>
              <a:off x="6736857" y="2424540"/>
              <a:ext cx="1436975" cy="143697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7" name="Shape 2611">
              <a:extLst>
                <a:ext uri="{FF2B5EF4-FFF2-40B4-BE49-F238E27FC236}">
                  <a16:creationId xmlns:a16="http://schemas.microsoft.com/office/drawing/2014/main" id="{79720351-EA45-9F2C-E606-0C825DACC833}"/>
                </a:ext>
              </a:extLst>
            </p:cNvPr>
            <p:cNvSpPr/>
            <p:nvPr/>
          </p:nvSpPr>
          <p:spPr>
            <a:xfrm>
              <a:off x="7152941" y="2852340"/>
              <a:ext cx="604805" cy="549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2161"/>
                  </a:moveTo>
                  <a:lnTo>
                    <a:pt x="13745" y="2161"/>
                  </a:lnTo>
                  <a:cubicBezTo>
                    <a:pt x="11782" y="2160"/>
                    <a:pt x="11782" y="0"/>
                    <a:pt x="9818" y="0"/>
                  </a:cubicBezTo>
                  <a:lnTo>
                    <a:pt x="5891" y="0"/>
                  </a:lnTo>
                  <a:cubicBezTo>
                    <a:pt x="4806" y="0"/>
                    <a:pt x="3927" y="967"/>
                    <a:pt x="3927" y="2161"/>
                  </a:cubicBezTo>
                  <a:lnTo>
                    <a:pt x="3927" y="2700"/>
                  </a:lnTo>
                  <a:cubicBezTo>
                    <a:pt x="3927" y="2999"/>
                    <a:pt x="4147" y="3240"/>
                    <a:pt x="4418" y="3240"/>
                  </a:cubicBezTo>
                  <a:cubicBezTo>
                    <a:pt x="4690" y="3240"/>
                    <a:pt x="4909" y="2999"/>
                    <a:pt x="4909" y="2700"/>
                  </a:cubicBezTo>
                  <a:lnTo>
                    <a:pt x="4909" y="2161"/>
                  </a:lnTo>
                  <a:cubicBezTo>
                    <a:pt x="4909" y="1564"/>
                    <a:pt x="5348" y="1080"/>
                    <a:pt x="5891" y="1080"/>
                  </a:cubicBezTo>
                  <a:lnTo>
                    <a:pt x="9818" y="1080"/>
                  </a:lnTo>
                  <a:cubicBezTo>
                    <a:pt x="11291" y="1080"/>
                    <a:pt x="11291" y="3239"/>
                    <a:pt x="13744" y="3240"/>
                  </a:cubicBezTo>
                  <a:lnTo>
                    <a:pt x="19636" y="3240"/>
                  </a:lnTo>
                  <a:cubicBezTo>
                    <a:pt x="20178" y="3240"/>
                    <a:pt x="20618" y="3724"/>
                    <a:pt x="20618" y="4321"/>
                  </a:cubicBezTo>
                  <a:lnTo>
                    <a:pt x="20618" y="15120"/>
                  </a:lnTo>
                  <a:cubicBezTo>
                    <a:pt x="20618" y="15717"/>
                    <a:pt x="20178" y="16200"/>
                    <a:pt x="19636" y="16200"/>
                  </a:cubicBezTo>
                  <a:lnTo>
                    <a:pt x="19145" y="16200"/>
                  </a:lnTo>
                  <a:cubicBezTo>
                    <a:pt x="18874" y="16200"/>
                    <a:pt x="18655" y="16442"/>
                    <a:pt x="18655" y="16740"/>
                  </a:cubicBezTo>
                  <a:cubicBezTo>
                    <a:pt x="18655" y="17039"/>
                    <a:pt x="18874" y="17280"/>
                    <a:pt x="19145" y="17280"/>
                  </a:cubicBezTo>
                  <a:lnTo>
                    <a:pt x="19636" y="17280"/>
                  </a:lnTo>
                  <a:cubicBezTo>
                    <a:pt x="20721" y="17280"/>
                    <a:pt x="21600" y="16314"/>
                    <a:pt x="21600" y="15120"/>
                  </a:cubicBezTo>
                  <a:lnTo>
                    <a:pt x="21600" y="4321"/>
                  </a:lnTo>
                  <a:cubicBezTo>
                    <a:pt x="21600" y="3127"/>
                    <a:pt x="20721" y="2161"/>
                    <a:pt x="19636" y="2161"/>
                  </a:cubicBezTo>
                  <a:moveTo>
                    <a:pt x="16691" y="9720"/>
                  </a:moveTo>
                  <a:lnTo>
                    <a:pt x="982" y="9720"/>
                  </a:lnTo>
                  <a:lnTo>
                    <a:pt x="982" y="6481"/>
                  </a:lnTo>
                  <a:cubicBezTo>
                    <a:pt x="982" y="5884"/>
                    <a:pt x="1421" y="5400"/>
                    <a:pt x="1964" y="5400"/>
                  </a:cubicBezTo>
                  <a:lnTo>
                    <a:pt x="5891" y="5400"/>
                  </a:lnTo>
                  <a:cubicBezTo>
                    <a:pt x="7364" y="5400"/>
                    <a:pt x="7364" y="7560"/>
                    <a:pt x="9818" y="7560"/>
                  </a:cubicBezTo>
                  <a:lnTo>
                    <a:pt x="15709" y="7560"/>
                  </a:lnTo>
                  <a:cubicBezTo>
                    <a:pt x="16251" y="7560"/>
                    <a:pt x="16691" y="8044"/>
                    <a:pt x="16691" y="8641"/>
                  </a:cubicBezTo>
                  <a:cubicBezTo>
                    <a:pt x="16691" y="8641"/>
                    <a:pt x="16691" y="9720"/>
                    <a:pt x="16691" y="9720"/>
                  </a:cubicBezTo>
                  <a:close/>
                  <a:moveTo>
                    <a:pt x="16691" y="19440"/>
                  </a:moveTo>
                  <a:cubicBezTo>
                    <a:pt x="16691" y="20037"/>
                    <a:pt x="16251" y="20520"/>
                    <a:pt x="15709" y="20520"/>
                  </a:cubicBezTo>
                  <a:lnTo>
                    <a:pt x="1964" y="20520"/>
                  </a:lnTo>
                  <a:cubicBezTo>
                    <a:pt x="1421" y="20520"/>
                    <a:pt x="982" y="20037"/>
                    <a:pt x="982" y="19440"/>
                  </a:cubicBezTo>
                  <a:lnTo>
                    <a:pt x="982" y="10801"/>
                  </a:lnTo>
                  <a:lnTo>
                    <a:pt x="16691" y="10801"/>
                  </a:lnTo>
                  <a:cubicBezTo>
                    <a:pt x="16691" y="10801"/>
                    <a:pt x="16691" y="19440"/>
                    <a:pt x="16691" y="19440"/>
                  </a:cubicBezTo>
                  <a:close/>
                  <a:moveTo>
                    <a:pt x="15709" y="6481"/>
                  </a:moveTo>
                  <a:lnTo>
                    <a:pt x="9818" y="6481"/>
                  </a:lnTo>
                  <a:cubicBezTo>
                    <a:pt x="7855" y="6480"/>
                    <a:pt x="7855" y="4320"/>
                    <a:pt x="5891" y="4320"/>
                  </a:cubicBezTo>
                  <a:lnTo>
                    <a:pt x="1964" y="4320"/>
                  </a:lnTo>
                  <a:cubicBezTo>
                    <a:pt x="879" y="4320"/>
                    <a:pt x="0" y="5287"/>
                    <a:pt x="0" y="6481"/>
                  </a:cubicBezTo>
                  <a:lnTo>
                    <a:pt x="0" y="19440"/>
                  </a:lnTo>
                  <a:cubicBezTo>
                    <a:pt x="0" y="20634"/>
                    <a:pt x="879" y="21600"/>
                    <a:pt x="1964" y="21600"/>
                  </a:cubicBezTo>
                  <a:lnTo>
                    <a:pt x="15709" y="21600"/>
                  </a:lnTo>
                  <a:cubicBezTo>
                    <a:pt x="16794" y="21600"/>
                    <a:pt x="17673" y="20634"/>
                    <a:pt x="17673" y="19440"/>
                  </a:cubicBezTo>
                  <a:lnTo>
                    <a:pt x="17673" y="8641"/>
                  </a:lnTo>
                  <a:cubicBezTo>
                    <a:pt x="17673" y="7447"/>
                    <a:pt x="16794" y="6481"/>
                    <a:pt x="15709" y="6481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Gill Sans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F7CD3B2-5FE9-3D4C-D56A-41D8EF33FBD4}"/>
              </a:ext>
            </a:extLst>
          </p:cNvPr>
          <p:cNvGrpSpPr/>
          <p:nvPr/>
        </p:nvGrpSpPr>
        <p:grpSpPr>
          <a:xfrm>
            <a:off x="9216655" y="2424540"/>
            <a:ext cx="1436975" cy="1436975"/>
            <a:chOff x="9216655" y="2424540"/>
            <a:chExt cx="1436975" cy="143697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47227E9-0D80-9717-2D4E-5B71FAE858E5}"/>
                </a:ext>
              </a:extLst>
            </p:cNvPr>
            <p:cNvSpPr/>
            <p:nvPr/>
          </p:nvSpPr>
          <p:spPr>
            <a:xfrm>
              <a:off x="9216655" y="2424540"/>
              <a:ext cx="1436975" cy="1436975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8" name="Shape 2612">
              <a:extLst>
                <a:ext uri="{FF2B5EF4-FFF2-40B4-BE49-F238E27FC236}">
                  <a16:creationId xmlns:a16="http://schemas.microsoft.com/office/drawing/2014/main" id="{1FC39DE9-8EDF-A81D-C9B3-4DA94B45C0A4}"/>
                </a:ext>
              </a:extLst>
            </p:cNvPr>
            <p:cNvSpPr/>
            <p:nvPr/>
          </p:nvSpPr>
          <p:spPr>
            <a:xfrm>
              <a:off x="9658910" y="2865036"/>
              <a:ext cx="604805" cy="494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3200"/>
                  </a:moveTo>
                  <a:cubicBezTo>
                    <a:pt x="11071" y="13200"/>
                    <a:pt x="11291" y="13469"/>
                    <a:pt x="11291" y="13800"/>
                  </a:cubicBezTo>
                  <a:cubicBezTo>
                    <a:pt x="11291" y="14132"/>
                    <a:pt x="11071" y="14400"/>
                    <a:pt x="10800" y="14400"/>
                  </a:cubicBezTo>
                  <a:cubicBezTo>
                    <a:pt x="10529" y="14400"/>
                    <a:pt x="10309" y="14132"/>
                    <a:pt x="10309" y="13800"/>
                  </a:cubicBezTo>
                  <a:cubicBezTo>
                    <a:pt x="10309" y="13469"/>
                    <a:pt x="10529" y="13200"/>
                    <a:pt x="10800" y="13200"/>
                  </a:cubicBezTo>
                  <a:moveTo>
                    <a:pt x="10800" y="15600"/>
                  </a:moveTo>
                  <a:cubicBezTo>
                    <a:pt x="11613" y="15600"/>
                    <a:pt x="12273" y="14794"/>
                    <a:pt x="12273" y="13800"/>
                  </a:cubicBezTo>
                  <a:cubicBezTo>
                    <a:pt x="12273" y="12806"/>
                    <a:pt x="11613" y="12000"/>
                    <a:pt x="10800" y="12000"/>
                  </a:cubicBezTo>
                  <a:cubicBezTo>
                    <a:pt x="9987" y="12000"/>
                    <a:pt x="9327" y="12806"/>
                    <a:pt x="9327" y="13800"/>
                  </a:cubicBezTo>
                  <a:cubicBezTo>
                    <a:pt x="9327" y="14794"/>
                    <a:pt x="9987" y="15600"/>
                    <a:pt x="10800" y="15600"/>
                  </a:cubicBezTo>
                  <a:moveTo>
                    <a:pt x="5400" y="13200"/>
                  </a:moveTo>
                  <a:cubicBezTo>
                    <a:pt x="5671" y="13200"/>
                    <a:pt x="5891" y="13469"/>
                    <a:pt x="5891" y="13800"/>
                  </a:cubicBezTo>
                  <a:cubicBezTo>
                    <a:pt x="5891" y="14132"/>
                    <a:pt x="5671" y="14400"/>
                    <a:pt x="5400" y="14400"/>
                  </a:cubicBezTo>
                  <a:cubicBezTo>
                    <a:pt x="5129" y="14400"/>
                    <a:pt x="4909" y="14132"/>
                    <a:pt x="4909" y="13800"/>
                  </a:cubicBezTo>
                  <a:cubicBezTo>
                    <a:pt x="4909" y="13469"/>
                    <a:pt x="5129" y="13200"/>
                    <a:pt x="5400" y="13200"/>
                  </a:cubicBezTo>
                  <a:moveTo>
                    <a:pt x="5400" y="15600"/>
                  </a:moveTo>
                  <a:cubicBezTo>
                    <a:pt x="6213" y="15600"/>
                    <a:pt x="6873" y="14794"/>
                    <a:pt x="6873" y="13800"/>
                  </a:cubicBezTo>
                  <a:cubicBezTo>
                    <a:pt x="6873" y="12806"/>
                    <a:pt x="6213" y="12000"/>
                    <a:pt x="5400" y="12000"/>
                  </a:cubicBezTo>
                  <a:cubicBezTo>
                    <a:pt x="4587" y="12000"/>
                    <a:pt x="3927" y="12806"/>
                    <a:pt x="3927" y="13800"/>
                  </a:cubicBezTo>
                  <a:cubicBezTo>
                    <a:pt x="3927" y="14794"/>
                    <a:pt x="4587" y="15600"/>
                    <a:pt x="5400" y="15600"/>
                  </a:cubicBezTo>
                  <a:moveTo>
                    <a:pt x="20618" y="6000"/>
                  </a:moveTo>
                  <a:lnTo>
                    <a:pt x="982" y="6000"/>
                  </a:lnTo>
                  <a:lnTo>
                    <a:pt x="982" y="2399"/>
                  </a:lnTo>
                  <a:cubicBezTo>
                    <a:pt x="982" y="1737"/>
                    <a:pt x="1421" y="1200"/>
                    <a:pt x="1964" y="1200"/>
                  </a:cubicBezTo>
                  <a:lnTo>
                    <a:pt x="6873" y="1200"/>
                  </a:lnTo>
                  <a:cubicBezTo>
                    <a:pt x="8345" y="1200"/>
                    <a:pt x="8345" y="3600"/>
                    <a:pt x="10800" y="3600"/>
                  </a:cubicBezTo>
                  <a:lnTo>
                    <a:pt x="19636" y="3600"/>
                  </a:lnTo>
                  <a:cubicBezTo>
                    <a:pt x="20178" y="3600"/>
                    <a:pt x="20618" y="4137"/>
                    <a:pt x="20618" y="4799"/>
                  </a:cubicBezTo>
                  <a:cubicBezTo>
                    <a:pt x="20618" y="4799"/>
                    <a:pt x="20618" y="6000"/>
                    <a:pt x="20618" y="6000"/>
                  </a:cubicBezTo>
                  <a:close/>
                  <a:moveTo>
                    <a:pt x="20618" y="19200"/>
                  </a:moveTo>
                  <a:cubicBezTo>
                    <a:pt x="20618" y="19862"/>
                    <a:pt x="20178" y="20400"/>
                    <a:pt x="19636" y="20400"/>
                  </a:cubicBezTo>
                  <a:lnTo>
                    <a:pt x="1964" y="20400"/>
                  </a:lnTo>
                  <a:cubicBezTo>
                    <a:pt x="1421" y="20400"/>
                    <a:pt x="982" y="19862"/>
                    <a:pt x="982" y="19200"/>
                  </a:cubicBezTo>
                  <a:lnTo>
                    <a:pt x="982" y="7199"/>
                  </a:lnTo>
                  <a:lnTo>
                    <a:pt x="20618" y="7199"/>
                  </a:lnTo>
                  <a:cubicBezTo>
                    <a:pt x="20618" y="7199"/>
                    <a:pt x="20618" y="19200"/>
                    <a:pt x="20618" y="19200"/>
                  </a:cubicBezTo>
                  <a:close/>
                  <a:moveTo>
                    <a:pt x="19636" y="2399"/>
                  </a:moveTo>
                  <a:lnTo>
                    <a:pt x="10800" y="2399"/>
                  </a:lnTo>
                  <a:cubicBezTo>
                    <a:pt x="8836" y="2399"/>
                    <a:pt x="8836" y="0"/>
                    <a:pt x="6873" y="0"/>
                  </a:cubicBezTo>
                  <a:lnTo>
                    <a:pt x="1964" y="0"/>
                  </a:lnTo>
                  <a:cubicBezTo>
                    <a:pt x="879" y="0"/>
                    <a:pt x="0" y="1074"/>
                    <a:pt x="0" y="2399"/>
                  </a:cubicBezTo>
                  <a:lnTo>
                    <a:pt x="0" y="19200"/>
                  </a:lnTo>
                  <a:cubicBezTo>
                    <a:pt x="0" y="20526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lnTo>
                    <a:pt x="21600" y="4799"/>
                  </a:lnTo>
                  <a:cubicBezTo>
                    <a:pt x="21600" y="3474"/>
                    <a:pt x="20721" y="2399"/>
                    <a:pt x="19636" y="2399"/>
                  </a:cubicBezTo>
                  <a:moveTo>
                    <a:pt x="16200" y="13200"/>
                  </a:moveTo>
                  <a:cubicBezTo>
                    <a:pt x="16471" y="13200"/>
                    <a:pt x="16691" y="13469"/>
                    <a:pt x="16691" y="13800"/>
                  </a:cubicBezTo>
                  <a:cubicBezTo>
                    <a:pt x="16691" y="14132"/>
                    <a:pt x="16471" y="14400"/>
                    <a:pt x="16200" y="14400"/>
                  </a:cubicBezTo>
                  <a:cubicBezTo>
                    <a:pt x="15929" y="14400"/>
                    <a:pt x="15709" y="14132"/>
                    <a:pt x="15709" y="13800"/>
                  </a:cubicBezTo>
                  <a:cubicBezTo>
                    <a:pt x="15709" y="13469"/>
                    <a:pt x="15929" y="13200"/>
                    <a:pt x="16200" y="13200"/>
                  </a:cubicBezTo>
                  <a:moveTo>
                    <a:pt x="16200" y="15600"/>
                  </a:moveTo>
                  <a:cubicBezTo>
                    <a:pt x="17013" y="15600"/>
                    <a:pt x="17673" y="14794"/>
                    <a:pt x="17673" y="13800"/>
                  </a:cubicBezTo>
                  <a:cubicBezTo>
                    <a:pt x="17673" y="12806"/>
                    <a:pt x="17013" y="12000"/>
                    <a:pt x="16200" y="12000"/>
                  </a:cubicBezTo>
                  <a:cubicBezTo>
                    <a:pt x="15387" y="12000"/>
                    <a:pt x="14727" y="12806"/>
                    <a:pt x="14727" y="13800"/>
                  </a:cubicBezTo>
                  <a:cubicBezTo>
                    <a:pt x="14727" y="14794"/>
                    <a:pt x="15387" y="15600"/>
                    <a:pt x="16200" y="1560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Gill Sans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FB38195-7040-A4D4-6CEA-680D71853AF7}"/>
              </a:ext>
            </a:extLst>
          </p:cNvPr>
          <p:cNvGrpSpPr/>
          <p:nvPr/>
        </p:nvGrpSpPr>
        <p:grpSpPr>
          <a:xfrm>
            <a:off x="1491758" y="2459062"/>
            <a:ext cx="1436975" cy="1436975"/>
            <a:chOff x="1491758" y="2461651"/>
            <a:chExt cx="1436975" cy="1436975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3BDE6AC-0D4A-2C00-1B6D-E21ED9223D7F}"/>
                </a:ext>
              </a:extLst>
            </p:cNvPr>
            <p:cNvSpPr/>
            <p:nvPr/>
          </p:nvSpPr>
          <p:spPr>
            <a:xfrm>
              <a:off x="1491758" y="2461651"/>
              <a:ext cx="1436975" cy="1436975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9" name="Shape 2618">
              <a:extLst>
                <a:ext uri="{FF2B5EF4-FFF2-40B4-BE49-F238E27FC236}">
                  <a16:creationId xmlns:a16="http://schemas.microsoft.com/office/drawing/2014/main" id="{4F91C705-E161-7CB2-A344-C29BE9C2D28E}"/>
                </a:ext>
              </a:extLst>
            </p:cNvPr>
            <p:cNvSpPr/>
            <p:nvPr/>
          </p:nvSpPr>
          <p:spPr>
            <a:xfrm>
              <a:off x="1908537" y="2865036"/>
              <a:ext cx="604746" cy="60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8" h="21600" extrusionOk="0">
                  <a:moveTo>
                    <a:pt x="2560" y="18308"/>
                  </a:moveTo>
                  <a:cubicBezTo>
                    <a:pt x="2472" y="18397"/>
                    <a:pt x="2418" y="18520"/>
                    <a:pt x="2418" y="18655"/>
                  </a:cubicBezTo>
                  <a:cubicBezTo>
                    <a:pt x="2418" y="18926"/>
                    <a:pt x="2635" y="19146"/>
                    <a:pt x="2902" y="19146"/>
                  </a:cubicBezTo>
                  <a:cubicBezTo>
                    <a:pt x="3169" y="19146"/>
                    <a:pt x="3385" y="18926"/>
                    <a:pt x="3385" y="18655"/>
                  </a:cubicBezTo>
                  <a:cubicBezTo>
                    <a:pt x="3385" y="18384"/>
                    <a:pt x="3169" y="18164"/>
                    <a:pt x="2902" y="18164"/>
                  </a:cubicBezTo>
                  <a:cubicBezTo>
                    <a:pt x="2768" y="18164"/>
                    <a:pt x="2647" y="18219"/>
                    <a:pt x="2560" y="18308"/>
                  </a:cubicBezTo>
                  <a:moveTo>
                    <a:pt x="20499" y="4279"/>
                  </a:moveTo>
                  <a:lnTo>
                    <a:pt x="20091" y="4692"/>
                  </a:lnTo>
                  <a:lnTo>
                    <a:pt x="20088" y="4688"/>
                  </a:lnTo>
                  <a:lnTo>
                    <a:pt x="17670" y="7143"/>
                  </a:lnTo>
                  <a:lnTo>
                    <a:pt x="17664" y="7137"/>
                  </a:lnTo>
                  <a:cubicBezTo>
                    <a:pt x="17227" y="7580"/>
                    <a:pt x="16624" y="7853"/>
                    <a:pt x="15958" y="7853"/>
                  </a:cubicBezTo>
                  <a:cubicBezTo>
                    <a:pt x="14624" y="7853"/>
                    <a:pt x="13543" y="6755"/>
                    <a:pt x="13543" y="5401"/>
                  </a:cubicBezTo>
                  <a:cubicBezTo>
                    <a:pt x="13543" y="4725"/>
                    <a:pt x="13813" y="4113"/>
                    <a:pt x="14248" y="3670"/>
                  </a:cubicBezTo>
                  <a:lnTo>
                    <a:pt x="13563" y="2975"/>
                  </a:lnTo>
                  <a:cubicBezTo>
                    <a:pt x="12951" y="3596"/>
                    <a:pt x="12571" y="4452"/>
                    <a:pt x="12571" y="5401"/>
                  </a:cubicBezTo>
                  <a:cubicBezTo>
                    <a:pt x="12571" y="7300"/>
                    <a:pt x="14087" y="8840"/>
                    <a:pt x="15958" y="8840"/>
                  </a:cubicBezTo>
                  <a:cubicBezTo>
                    <a:pt x="16893" y="8840"/>
                    <a:pt x="17737" y="8454"/>
                    <a:pt x="18348" y="7832"/>
                  </a:cubicBezTo>
                  <a:lnTo>
                    <a:pt x="18353" y="7837"/>
                  </a:lnTo>
                  <a:lnTo>
                    <a:pt x="20152" y="6011"/>
                  </a:lnTo>
                  <a:cubicBezTo>
                    <a:pt x="20516" y="7368"/>
                    <a:pt x="20343" y="8670"/>
                    <a:pt x="19540" y="9505"/>
                  </a:cubicBezTo>
                  <a:lnTo>
                    <a:pt x="16947" y="12198"/>
                  </a:lnTo>
                  <a:cubicBezTo>
                    <a:pt x="16605" y="12553"/>
                    <a:pt x="16104" y="12766"/>
                    <a:pt x="15610" y="12766"/>
                  </a:cubicBezTo>
                  <a:cubicBezTo>
                    <a:pt x="15590" y="12765"/>
                    <a:pt x="13953" y="12652"/>
                    <a:pt x="12318" y="11611"/>
                  </a:cubicBezTo>
                  <a:lnTo>
                    <a:pt x="12314" y="11620"/>
                  </a:lnTo>
                  <a:cubicBezTo>
                    <a:pt x="12239" y="11572"/>
                    <a:pt x="12155" y="11537"/>
                    <a:pt x="12060" y="11537"/>
                  </a:cubicBezTo>
                  <a:cubicBezTo>
                    <a:pt x="11897" y="11537"/>
                    <a:pt x="11759" y="11625"/>
                    <a:pt x="11671" y="11753"/>
                  </a:cubicBezTo>
                  <a:lnTo>
                    <a:pt x="11654" y="11742"/>
                  </a:lnTo>
                  <a:lnTo>
                    <a:pt x="4270" y="20043"/>
                  </a:lnTo>
                  <a:cubicBezTo>
                    <a:pt x="3919" y="20399"/>
                    <a:pt x="3436" y="20618"/>
                    <a:pt x="2902" y="20618"/>
                  </a:cubicBezTo>
                  <a:cubicBezTo>
                    <a:pt x="1833" y="20618"/>
                    <a:pt x="967" y="19740"/>
                    <a:pt x="967" y="18655"/>
                  </a:cubicBezTo>
                  <a:cubicBezTo>
                    <a:pt x="967" y="18113"/>
                    <a:pt x="1184" y="17622"/>
                    <a:pt x="1534" y="17267"/>
                  </a:cubicBezTo>
                  <a:lnTo>
                    <a:pt x="9684" y="9801"/>
                  </a:lnTo>
                  <a:lnTo>
                    <a:pt x="9671" y="9786"/>
                  </a:lnTo>
                  <a:cubicBezTo>
                    <a:pt x="9796" y="9698"/>
                    <a:pt x="9884" y="9557"/>
                    <a:pt x="9884" y="9389"/>
                  </a:cubicBezTo>
                  <a:cubicBezTo>
                    <a:pt x="9884" y="9283"/>
                    <a:pt x="9844" y="9190"/>
                    <a:pt x="9787" y="9110"/>
                  </a:cubicBezTo>
                  <a:lnTo>
                    <a:pt x="9790" y="9107"/>
                  </a:lnTo>
                  <a:cubicBezTo>
                    <a:pt x="8390" y="7219"/>
                    <a:pt x="8340" y="5816"/>
                    <a:pt x="9546" y="4488"/>
                  </a:cubicBezTo>
                  <a:lnTo>
                    <a:pt x="12130" y="1805"/>
                  </a:lnTo>
                  <a:cubicBezTo>
                    <a:pt x="12785" y="1125"/>
                    <a:pt x="13641" y="982"/>
                    <a:pt x="14244" y="982"/>
                  </a:cubicBezTo>
                  <a:lnTo>
                    <a:pt x="14246" y="982"/>
                  </a:lnTo>
                  <a:cubicBezTo>
                    <a:pt x="14611" y="982"/>
                    <a:pt x="14988" y="1037"/>
                    <a:pt x="15366" y="1136"/>
                  </a:cubicBezTo>
                  <a:lnTo>
                    <a:pt x="13559" y="2970"/>
                  </a:lnTo>
                  <a:lnTo>
                    <a:pt x="14243" y="3664"/>
                  </a:lnTo>
                  <a:lnTo>
                    <a:pt x="16661" y="1210"/>
                  </a:lnTo>
                  <a:lnTo>
                    <a:pt x="16657" y="1206"/>
                  </a:lnTo>
                  <a:lnTo>
                    <a:pt x="17082" y="775"/>
                  </a:lnTo>
                  <a:cubicBezTo>
                    <a:pt x="16139" y="269"/>
                    <a:pt x="15160" y="0"/>
                    <a:pt x="14246" y="0"/>
                  </a:cubicBezTo>
                  <a:lnTo>
                    <a:pt x="14244" y="0"/>
                  </a:lnTo>
                  <a:cubicBezTo>
                    <a:pt x="13167" y="0"/>
                    <a:pt x="12182" y="361"/>
                    <a:pt x="11460" y="1111"/>
                  </a:cubicBezTo>
                  <a:lnTo>
                    <a:pt x="8867" y="3804"/>
                  </a:lnTo>
                  <a:cubicBezTo>
                    <a:pt x="7163" y="5672"/>
                    <a:pt x="7613" y="7584"/>
                    <a:pt x="8769" y="9315"/>
                  </a:cubicBezTo>
                  <a:lnTo>
                    <a:pt x="850" y="16572"/>
                  </a:lnTo>
                  <a:cubicBezTo>
                    <a:pt x="325" y="17106"/>
                    <a:pt x="0" y="17842"/>
                    <a:pt x="0" y="18655"/>
                  </a:cubicBezTo>
                  <a:cubicBezTo>
                    <a:pt x="0" y="20282"/>
                    <a:pt x="1299" y="21600"/>
                    <a:pt x="2902" y="21600"/>
                  </a:cubicBezTo>
                  <a:cubicBezTo>
                    <a:pt x="3703" y="21600"/>
                    <a:pt x="4429" y="21271"/>
                    <a:pt x="4954" y="20738"/>
                  </a:cubicBezTo>
                  <a:lnTo>
                    <a:pt x="12160" y="12652"/>
                  </a:lnTo>
                  <a:cubicBezTo>
                    <a:pt x="13800" y="13590"/>
                    <a:pt x="15363" y="13747"/>
                    <a:pt x="15606" y="13747"/>
                  </a:cubicBezTo>
                  <a:cubicBezTo>
                    <a:pt x="16313" y="13747"/>
                    <a:pt x="17067" y="13463"/>
                    <a:pt x="17617" y="12892"/>
                  </a:cubicBezTo>
                  <a:lnTo>
                    <a:pt x="20209" y="10198"/>
                  </a:lnTo>
                  <a:cubicBezTo>
                    <a:pt x="21560" y="8795"/>
                    <a:pt x="21600" y="6433"/>
                    <a:pt x="20499" y="4279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Gill Sans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6C3D370-BF33-BAA3-E6B7-922990BCEBA9}"/>
              </a:ext>
            </a:extLst>
          </p:cNvPr>
          <p:cNvGrpSpPr/>
          <p:nvPr/>
        </p:nvGrpSpPr>
        <p:grpSpPr>
          <a:xfrm>
            <a:off x="4084488" y="2461651"/>
            <a:ext cx="1436975" cy="1436975"/>
            <a:chOff x="4084488" y="2461651"/>
            <a:chExt cx="1436975" cy="1436975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567B8E6-4BFA-C1CB-4704-13DE6F5DCE09}"/>
                </a:ext>
              </a:extLst>
            </p:cNvPr>
            <p:cNvSpPr/>
            <p:nvPr/>
          </p:nvSpPr>
          <p:spPr>
            <a:xfrm>
              <a:off x="4084488" y="2461651"/>
              <a:ext cx="1436975" cy="1436975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0" name="Shape 2619">
              <a:extLst>
                <a:ext uri="{FF2B5EF4-FFF2-40B4-BE49-F238E27FC236}">
                  <a16:creationId xmlns:a16="http://schemas.microsoft.com/office/drawing/2014/main" id="{5C3A5ADD-4C92-E580-0BC4-CCF3FB4BE285}"/>
                </a:ext>
              </a:extLst>
            </p:cNvPr>
            <p:cNvSpPr/>
            <p:nvPr/>
          </p:nvSpPr>
          <p:spPr>
            <a:xfrm>
              <a:off x="4504648" y="2932919"/>
              <a:ext cx="604805" cy="604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Gill Sans"/>
              </a:endParaRPr>
            </a:p>
          </p:txBody>
        </p:sp>
      </p:grp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53F3E017-1176-3D69-7885-5D3B574D3171}"/>
              </a:ext>
            </a:extLst>
          </p:cNvPr>
          <p:cNvSpPr/>
          <p:nvPr/>
        </p:nvSpPr>
        <p:spPr>
          <a:xfrm rot="10800000" flipV="1">
            <a:off x="3036209" y="3429000"/>
            <a:ext cx="813574" cy="400110"/>
          </a:xfrm>
          <a:custGeom>
            <a:avLst/>
            <a:gdLst>
              <a:gd name="connsiteX0" fmla="*/ 425799 w 3116853"/>
              <a:gd name="connsiteY0" fmla="*/ 0 h 1532844"/>
              <a:gd name="connsiteX1" fmla="*/ 940127 w 3116853"/>
              <a:gd name="connsiteY1" fmla="*/ 431543 h 1532844"/>
              <a:gd name="connsiteX2" fmla="*/ 718335 w 3116853"/>
              <a:gd name="connsiteY2" fmla="*/ 418847 h 1532844"/>
              <a:gd name="connsiteX3" fmla="*/ 1831494 w 3116853"/>
              <a:gd name="connsiteY3" fmla="*/ 1053383 h 1532844"/>
              <a:gd name="connsiteX4" fmla="*/ 2653302 w 3116853"/>
              <a:gd name="connsiteY4" fmla="*/ 70331 h 1532844"/>
              <a:gd name="connsiteX5" fmla="*/ 2691556 w 3116853"/>
              <a:gd name="connsiteY5" fmla="*/ 70331 h 1532844"/>
              <a:gd name="connsiteX6" fmla="*/ 2930542 w 3116853"/>
              <a:gd name="connsiteY6" fmla="*/ 271238 h 1532844"/>
              <a:gd name="connsiteX7" fmla="*/ 3102149 w 3116853"/>
              <a:gd name="connsiteY7" fmla="*/ 70331 h 1532844"/>
              <a:gd name="connsiteX8" fmla="*/ 3116853 w 3116853"/>
              <a:gd name="connsiteY8" fmla="*/ 70331 h 1532844"/>
              <a:gd name="connsiteX9" fmla="*/ 1815624 w 3116853"/>
              <a:gd name="connsiteY9" fmla="*/ 1523841 h 1532844"/>
              <a:gd name="connsiteX10" fmla="*/ 227545 w 3116853"/>
              <a:gd name="connsiteY10" fmla="*/ 390751 h 1532844"/>
              <a:gd name="connsiteX11" fmla="*/ 0 w 3116853"/>
              <a:gd name="connsiteY11" fmla="*/ 377727 h 1532844"/>
              <a:gd name="connsiteX12" fmla="*/ 425799 w 3116853"/>
              <a:gd name="connsiteY12" fmla="*/ 0 h 153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16853" h="1532844">
                <a:moveTo>
                  <a:pt x="425799" y="0"/>
                </a:moveTo>
                <a:lnTo>
                  <a:pt x="940127" y="431543"/>
                </a:lnTo>
                <a:lnTo>
                  <a:pt x="718335" y="418847"/>
                </a:lnTo>
                <a:cubicBezTo>
                  <a:pt x="886984" y="871832"/>
                  <a:pt x="1355787" y="1139065"/>
                  <a:pt x="1831494" y="1053383"/>
                </a:cubicBezTo>
                <a:cubicBezTo>
                  <a:pt x="2307201" y="967701"/>
                  <a:pt x="2653302" y="553693"/>
                  <a:pt x="2653302" y="70331"/>
                </a:cubicBezTo>
                <a:lnTo>
                  <a:pt x="2691556" y="70331"/>
                </a:lnTo>
                <a:lnTo>
                  <a:pt x="2930542" y="271238"/>
                </a:lnTo>
                <a:lnTo>
                  <a:pt x="3102149" y="70331"/>
                </a:lnTo>
                <a:lnTo>
                  <a:pt x="3116853" y="70331"/>
                </a:lnTo>
                <a:cubicBezTo>
                  <a:pt x="3116853" y="815624"/>
                  <a:pt x="2556376" y="1441693"/>
                  <a:pt x="1815624" y="1523841"/>
                </a:cubicBezTo>
                <a:cubicBezTo>
                  <a:pt x="1074872" y="1605989"/>
                  <a:pt x="390840" y="1117934"/>
                  <a:pt x="227545" y="390751"/>
                </a:cubicBezTo>
                <a:lnTo>
                  <a:pt x="0" y="377727"/>
                </a:lnTo>
                <a:lnTo>
                  <a:pt x="425799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C78DFA4E-2D8A-DBA5-7FDF-32895AB47378}"/>
              </a:ext>
            </a:extLst>
          </p:cNvPr>
          <p:cNvSpPr/>
          <p:nvPr/>
        </p:nvSpPr>
        <p:spPr>
          <a:xfrm rot="10800000" flipV="1">
            <a:off x="8288456" y="3429000"/>
            <a:ext cx="813574" cy="400110"/>
          </a:xfrm>
          <a:custGeom>
            <a:avLst/>
            <a:gdLst>
              <a:gd name="connsiteX0" fmla="*/ 425799 w 3116853"/>
              <a:gd name="connsiteY0" fmla="*/ 0 h 1532844"/>
              <a:gd name="connsiteX1" fmla="*/ 940127 w 3116853"/>
              <a:gd name="connsiteY1" fmla="*/ 431543 h 1532844"/>
              <a:gd name="connsiteX2" fmla="*/ 718335 w 3116853"/>
              <a:gd name="connsiteY2" fmla="*/ 418847 h 1532844"/>
              <a:gd name="connsiteX3" fmla="*/ 1831494 w 3116853"/>
              <a:gd name="connsiteY3" fmla="*/ 1053383 h 1532844"/>
              <a:gd name="connsiteX4" fmla="*/ 2653302 w 3116853"/>
              <a:gd name="connsiteY4" fmla="*/ 70331 h 1532844"/>
              <a:gd name="connsiteX5" fmla="*/ 2691556 w 3116853"/>
              <a:gd name="connsiteY5" fmla="*/ 70331 h 1532844"/>
              <a:gd name="connsiteX6" fmla="*/ 2930542 w 3116853"/>
              <a:gd name="connsiteY6" fmla="*/ 271238 h 1532844"/>
              <a:gd name="connsiteX7" fmla="*/ 3102149 w 3116853"/>
              <a:gd name="connsiteY7" fmla="*/ 70331 h 1532844"/>
              <a:gd name="connsiteX8" fmla="*/ 3116853 w 3116853"/>
              <a:gd name="connsiteY8" fmla="*/ 70331 h 1532844"/>
              <a:gd name="connsiteX9" fmla="*/ 1815624 w 3116853"/>
              <a:gd name="connsiteY9" fmla="*/ 1523841 h 1532844"/>
              <a:gd name="connsiteX10" fmla="*/ 227545 w 3116853"/>
              <a:gd name="connsiteY10" fmla="*/ 390751 h 1532844"/>
              <a:gd name="connsiteX11" fmla="*/ 0 w 3116853"/>
              <a:gd name="connsiteY11" fmla="*/ 377727 h 1532844"/>
              <a:gd name="connsiteX12" fmla="*/ 425799 w 3116853"/>
              <a:gd name="connsiteY12" fmla="*/ 0 h 153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16853" h="1532844">
                <a:moveTo>
                  <a:pt x="425799" y="0"/>
                </a:moveTo>
                <a:lnTo>
                  <a:pt x="940127" y="431543"/>
                </a:lnTo>
                <a:lnTo>
                  <a:pt x="718335" y="418847"/>
                </a:lnTo>
                <a:cubicBezTo>
                  <a:pt x="886984" y="871832"/>
                  <a:pt x="1355787" y="1139065"/>
                  <a:pt x="1831494" y="1053383"/>
                </a:cubicBezTo>
                <a:cubicBezTo>
                  <a:pt x="2307201" y="967701"/>
                  <a:pt x="2653302" y="553693"/>
                  <a:pt x="2653302" y="70331"/>
                </a:cubicBezTo>
                <a:lnTo>
                  <a:pt x="2691556" y="70331"/>
                </a:lnTo>
                <a:lnTo>
                  <a:pt x="2930542" y="271238"/>
                </a:lnTo>
                <a:lnTo>
                  <a:pt x="3102149" y="70331"/>
                </a:lnTo>
                <a:lnTo>
                  <a:pt x="3116853" y="70331"/>
                </a:lnTo>
                <a:cubicBezTo>
                  <a:pt x="3116853" y="815624"/>
                  <a:pt x="2556376" y="1441693"/>
                  <a:pt x="1815624" y="1523841"/>
                </a:cubicBezTo>
                <a:cubicBezTo>
                  <a:pt x="1074872" y="1605989"/>
                  <a:pt x="390840" y="1117934"/>
                  <a:pt x="227545" y="390751"/>
                </a:cubicBezTo>
                <a:lnTo>
                  <a:pt x="0" y="377727"/>
                </a:lnTo>
                <a:lnTo>
                  <a:pt x="425799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5876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6C10A98-1F13-7C7E-BEAE-C20C93A59348}"/>
              </a:ext>
            </a:extLst>
          </p:cNvPr>
          <p:cNvSpPr/>
          <p:nvPr/>
        </p:nvSpPr>
        <p:spPr>
          <a:xfrm>
            <a:off x="972271" y="2102672"/>
            <a:ext cx="2858948" cy="1138441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CCF691-BE20-5013-4A2C-A6C2DB61765A}"/>
              </a:ext>
            </a:extLst>
          </p:cNvPr>
          <p:cNvGrpSpPr/>
          <p:nvPr/>
        </p:nvGrpSpPr>
        <p:grpSpPr>
          <a:xfrm>
            <a:off x="4189645" y="2400970"/>
            <a:ext cx="527426" cy="527426"/>
            <a:chOff x="4510844" y="2400970"/>
            <a:chExt cx="527426" cy="52742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AB15EE7-6EC2-6B93-9AA0-C713EA11EF74}"/>
                </a:ext>
              </a:extLst>
            </p:cNvPr>
            <p:cNvSpPr/>
            <p:nvPr/>
          </p:nvSpPr>
          <p:spPr>
            <a:xfrm>
              <a:off x="4510844" y="2400970"/>
              <a:ext cx="527426" cy="527426"/>
            </a:xfrm>
            <a:prstGeom prst="ellipse">
              <a:avLst/>
            </a:prstGeom>
            <a:gradFill>
              <a:gsLst>
                <a:gs pos="98000">
                  <a:schemeClr val="accent1">
                    <a:lumMod val="75000"/>
                    <a:alpha val="59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27000">
                  <a:schemeClr val="accent1">
                    <a:lumMod val="60000"/>
                    <a:lumOff val="40000"/>
                    <a:alpha val="73000"/>
                  </a:schemeClr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L 形 14">
              <a:extLst>
                <a:ext uri="{FF2B5EF4-FFF2-40B4-BE49-F238E27FC236}">
                  <a16:creationId xmlns:a16="http://schemas.microsoft.com/office/drawing/2014/main" id="{BB3DEE73-0998-0486-51E6-50CAF1AC69A6}"/>
                </a:ext>
              </a:extLst>
            </p:cNvPr>
            <p:cNvSpPr/>
            <p:nvPr/>
          </p:nvSpPr>
          <p:spPr>
            <a:xfrm rot="13419020">
              <a:off x="4628688" y="2549558"/>
              <a:ext cx="233868" cy="230248"/>
            </a:xfrm>
            <a:prstGeom prst="corner">
              <a:avLst>
                <a:gd name="adj1" fmla="val 30509"/>
                <a:gd name="adj2" fmla="val 31404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FF06C8E-2BEC-BEF3-9A7A-0CABDCBA1778}"/>
              </a:ext>
            </a:extLst>
          </p:cNvPr>
          <p:cNvSpPr/>
          <p:nvPr/>
        </p:nvSpPr>
        <p:spPr>
          <a:xfrm>
            <a:off x="972271" y="4515233"/>
            <a:ext cx="2858948" cy="1138441"/>
          </a:xfrm>
          <a:prstGeom prst="round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AFE6DE2-6CDB-B6B5-6499-8B2ACFC9C48A}"/>
              </a:ext>
            </a:extLst>
          </p:cNvPr>
          <p:cNvGrpSpPr/>
          <p:nvPr/>
        </p:nvGrpSpPr>
        <p:grpSpPr>
          <a:xfrm>
            <a:off x="4189645" y="4827193"/>
            <a:ext cx="527426" cy="527426"/>
            <a:chOff x="4510844" y="2400970"/>
            <a:chExt cx="527426" cy="52742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D40F6D0-5564-AE60-7388-82B916E987ED}"/>
                </a:ext>
              </a:extLst>
            </p:cNvPr>
            <p:cNvSpPr/>
            <p:nvPr/>
          </p:nvSpPr>
          <p:spPr>
            <a:xfrm>
              <a:off x="4510844" y="2400970"/>
              <a:ext cx="527426" cy="527426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49000">
                  <a:schemeClr val="accent3">
                    <a:lumMod val="75000"/>
                  </a:schemeClr>
                </a:gs>
                <a:gs pos="85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L 形 28">
              <a:extLst>
                <a:ext uri="{FF2B5EF4-FFF2-40B4-BE49-F238E27FC236}">
                  <a16:creationId xmlns:a16="http://schemas.microsoft.com/office/drawing/2014/main" id="{91B46910-18D7-1110-C38A-B061479B45B4}"/>
                </a:ext>
              </a:extLst>
            </p:cNvPr>
            <p:cNvSpPr/>
            <p:nvPr/>
          </p:nvSpPr>
          <p:spPr>
            <a:xfrm rot="13419020">
              <a:off x="4628688" y="2549558"/>
              <a:ext cx="233868" cy="230248"/>
            </a:xfrm>
            <a:prstGeom prst="corner">
              <a:avLst>
                <a:gd name="adj1" fmla="val 30509"/>
                <a:gd name="adj2" fmla="val 3140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242AE1D-0330-D942-F5D4-3F878B4B60F3}"/>
              </a:ext>
            </a:extLst>
          </p:cNvPr>
          <p:cNvGrpSpPr/>
          <p:nvPr/>
        </p:nvGrpSpPr>
        <p:grpSpPr>
          <a:xfrm>
            <a:off x="5063530" y="2102672"/>
            <a:ext cx="2870913" cy="1138441"/>
            <a:chOff x="5063530" y="2102672"/>
            <a:chExt cx="2870913" cy="1138441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44658016-2FFC-102B-CCCD-151598960921}"/>
                </a:ext>
              </a:extLst>
            </p:cNvPr>
            <p:cNvSpPr/>
            <p:nvPr/>
          </p:nvSpPr>
          <p:spPr>
            <a:xfrm>
              <a:off x="5063530" y="2102672"/>
              <a:ext cx="2858948" cy="1138441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5BB24C-F042-428F-7117-8C9859B11345}"/>
                </a:ext>
              </a:extLst>
            </p:cNvPr>
            <p:cNvSpPr txBox="1"/>
            <p:nvPr/>
          </p:nvSpPr>
          <p:spPr>
            <a:xfrm>
              <a:off x="5075496" y="2400970"/>
              <a:ext cx="2858947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F523920-DE56-EACD-859D-A28A40D06FF6}"/>
              </a:ext>
            </a:extLst>
          </p:cNvPr>
          <p:cNvGrpSpPr/>
          <p:nvPr/>
        </p:nvGrpSpPr>
        <p:grpSpPr>
          <a:xfrm>
            <a:off x="8292869" y="2102672"/>
            <a:ext cx="2870913" cy="1138441"/>
            <a:chOff x="8292869" y="2102672"/>
            <a:chExt cx="2870913" cy="1138441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65E1C5EC-34D1-C4F7-1FD8-85B3C0EECB8B}"/>
                </a:ext>
              </a:extLst>
            </p:cNvPr>
            <p:cNvSpPr/>
            <p:nvPr/>
          </p:nvSpPr>
          <p:spPr>
            <a:xfrm>
              <a:off x="8304834" y="2102672"/>
              <a:ext cx="2858948" cy="1138441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D7B8BD8-099E-6098-EB20-959DF8DB3DFC}"/>
                </a:ext>
              </a:extLst>
            </p:cNvPr>
            <p:cNvSpPr txBox="1"/>
            <p:nvPr/>
          </p:nvSpPr>
          <p:spPr>
            <a:xfrm>
              <a:off x="8292869" y="2400970"/>
              <a:ext cx="2858947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50CB82C-E253-17C2-1741-18686B90393E}"/>
              </a:ext>
            </a:extLst>
          </p:cNvPr>
          <p:cNvGrpSpPr/>
          <p:nvPr/>
        </p:nvGrpSpPr>
        <p:grpSpPr>
          <a:xfrm>
            <a:off x="5075496" y="4515233"/>
            <a:ext cx="2858949" cy="1138441"/>
            <a:chOff x="5075496" y="4515233"/>
            <a:chExt cx="2858949" cy="1138441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77B0B32-31D4-F9C0-DCC7-1DC6BE477E41}"/>
                </a:ext>
              </a:extLst>
            </p:cNvPr>
            <p:cNvSpPr/>
            <p:nvPr/>
          </p:nvSpPr>
          <p:spPr>
            <a:xfrm>
              <a:off x="5075497" y="4515233"/>
              <a:ext cx="2858948" cy="1138441"/>
            </a:xfrm>
            <a:prstGeom prst="roundRect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5CB8487-DB2F-E35B-C7D2-FE7C3DF0C950}"/>
                </a:ext>
              </a:extLst>
            </p:cNvPr>
            <p:cNvSpPr txBox="1"/>
            <p:nvPr/>
          </p:nvSpPr>
          <p:spPr>
            <a:xfrm>
              <a:off x="5075496" y="4815955"/>
              <a:ext cx="2858947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C8E7335-D133-0E4B-21AA-2AC1A004AB51}"/>
              </a:ext>
            </a:extLst>
          </p:cNvPr>
          <p:cNvGrpSpPr/>
          <p:nvPr/>
        </p:nvGrpSpPr>
        <p:grpSpPr>
          <a:xfrm>
            <a:off x="8292869" y="4515233"/>
            <a:ext cx="2870913" cy="1138441"/>
            <a:chOff x="8292869" y="4515233"/>
            <a:chExt cx="2870913" cy="1138441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63C587CB-DD72-206C-8561-5A85F5C4C380}"/>
                </a:ext>
              </a:extLst>
            </p:cNvPr>
            <p:cNvSpPr/>
            <p:nvPr/>
          </p:nvSpPr>
          <p:spPr>
            <a:xfrm>
              <a:off x="8304834" y="4515233"/>
              <a:ext cx="2858948" cy="1138441"/>
            </a:xfrm>
            <a:prstGeom prst="roundRect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74000">
                  <a:schemeClr val="accent3">
                    <a:lumMod val="60000"/>
                    <a:lumOff val="40000"/>
                  </a:schemeClr>
                </a:gs>
                <a:gs pos="83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D694DC4-B423-9440-5FCA-E6466E9DFCC5}"/>
                </a:ext>
              </a:extLst>
            </p:cNvPr>
            <p:cNvSpPr txBox="1"/>
            <p:nvPr/>
          </p:nvSpPr>
          <p:spPr>
            <a:xfrm>
              <a:off x="8292869" y="4815955"/>
              <a:ext cx="2858947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8F88E2FC-BB23-D307-72DE-49D92402AF88}"/>
              </a:ext>
            </a:extLst>
          </p:cNvPr>
          <p:cNvSpPr/>
          <p:nvPr/>
        </p:nvSpPr>
        <p:spPr>
          <a:xfrm>
            <a:off x="7438653" y="1873544"/>
            <a:ext cx="527426" cy="52742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12E9099-50E5-048E-9AD9-68924CA489D7}"/>
              </a:ext>
            </a:extLst>
          </p:cNvPr>
          <p:cNvSpPr/>
          <p:nvPr/>
        </p:nvSpPr>
        <p:spPr>
          <a:xfrm>
            <a:off x="10766374" y="1873544"/>
            <a:ext cx="527426" cy="52742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lumMod val="20000"/>
                    <a:lumOff val="80000"/>
                    <a:alpha val="45000"/>
                  </a:schemeClr>
                </a:gs>
                <a:gs pos="53000">
                  <a:schemeClr val="accent1">
                    <a:lumMod val="40000"/>
                    <a:lumOff val="60000"/>
                    <a:alpha val="82000"/>
                  </a:schemeClr>
                </a:gs>
                <a:gs pos="83000">
                  <a:schemeClr val="accent1">
                    <a:lumMod val="40000"/>
                    <a:lumOff val="60000"/>
                    <a:alpha val="82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6759C899-C2D7-7F88-CA18-82CEEC2BCAE6}"/>
              </a:ext>
            </a:extLst>
          </p:cNvPr>
          <p:cNvSpPr/>
          <p:nvPr/>
        </p:nvSpPr>
        <p:spPr>
          <a:xfrm>
            <a:off x="7438653" y="4315086"/>
            <a:ext cx="527426" cy="52742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74000">
                  <a:schemeClr val="accent3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√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22F57CA8-263E-886A-D7D9-2B9A2B9EF494}"/>
              </a:ext>
            </a:extLst>
          </p:cNvPr>
          <p:cNvSpPr/>
          <p:nvPr/>
        </p:nvSpPr>
        <p:spPr>
          <a:xfrm>
            <a:off x="10766374" y="4315086"/>
            <a:ext cx="527426" cy="52742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74000">
                  <a:schemeClr val="accent3">
                    <a:lumMod val="40000"/>
                    <a:lumOff val="6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4"/>
                </a:solidFill>
                <a:latin typeface="+mj-ea"/>
                <a:ea typeface="+mj-ea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13055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30EA024-C617-01D3-355B-9C7F53915445}"/>
              </a:ext>
            </a:extLst>
          </p:cNvPr>
          <p:cNvGrpSpPr/>
          <p:nvPr/>
        </p:nvGrpSpPr>
        <p:grpSpPr>
          <a:xfrm>
            <a:off x="4165920" y="1678330"/>
            <a:ext cx="3767561" cy="3788433"/>
            <a:chOff x="3593937" y="1325302"/>
            <a:chExt cx="3767561" cy="378843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B67078F-E2EF-FE75-7466-2BE85444190D}"/>
                </a:ext>
              </a:extLst>
            </p:cNvPr>
            <p:cNvGrpSpPr/>
            <p:nvPr/>
          </p:nvGrpSpPr>
          <p:grpSpPr>
            <a:xfrm>
              <a:off x="3987477" y="1718842"/>
              <a:ext cx="1423685" cy="1423685"/>
              <a:chOff x="3987477" y="1718842"/>
              <a:chExt cx="1423685" cy="1423685"/>
            </a:xfrm>
          </p:grpSpPr>
          <p:sp>
            <p:nvSpPr>
              <p:cNvPr id="3" name="泪滴形 2">
                <a:extLst>
                  <a:ext uri="{FF2B5EF4-FFF2-40B4-BE49-F238E27FC236}">
                    <a16:creationId xmlns:a16="http://schemas.microsoft.com/office/drawing/2014/main" id="{CB7E5F79-F45E-AE21-2A72-0F470EAFD472}"/>
                  </a:ext>
                </a:extLst>
              </p:cNvPr>
              <p:cNvSpPr/>
              <p:nvPr/>
            </p:nvSpPr>
            <p:spPr>
              <a:xfrm rot="5400000">
                <a:off x="3987477" y="1718842"/>
                <a:ext cx="1423685" cy="1423685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Shape 2537">
                <a:extLst>
                  <a:ext uri="{FF2B5EF4-FFF2-40B4-BE49-F238E27FC236}">
                    <a16:creationId xmlns:a16="http://schemas.microsoft.com/office/drawing/2014/main" id="{CE5B0391-DB6E-E181-E2D7-580BA3DA62C1}"/>
                  </a:ext>
                </a:extLst>
              </p:cNvPr>
              <p:cNvSpPr/>
              <p:nvPr/>
            </p:nvSpPr>
            <p:spPr>
              <a:xfrm>
                <a:off x="4362593" y="2117713"/>
                <a:ext cx="546135" cy="667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13745"/>
                    </a:moveTo>
                    <a:lnTo>
                      <a:pt x="3600" y="13745"/>
                    </a:lnTo>
                    <a:cubicBezTo>
                      <a:pt x="3269" y="13745"/>
                      <a:pt x="3000" y="13966"/>
                      <a:pt x="3000" y="14236"/>
                    </a:cubicBezTo>
                    <a:cubicBezTo>
                      <a:pt x="3000" y="14508"/>
                      <a:pt x="3269" y="14727"/>
                      <a:pt x="3600" y="14727"/>
                    </a:cubicBezTo>
                    <a:lnTo>
                      <a:pt x="14400" y="14727"/>
                    </a:lnTo>
                    <a:cubicBezTo>
                      <a:pt x="14731" y="14727"/>
                      <a:pt x="15000" y="14508"/>
                      <a:pt x="15000" y="14236"/>
                    </a:cubicBezTo>
                    <a:cubicBezTo>
                      <a:pt x="15000" y="13966"/>
                      <a:pt x="14731" y="13745"/>
                      <a:pt x="14400" y="13745"/>
                    </a:cubicBezTo>
                    <a:moveTo>
                      <a:pt x="3000" y="11291"/>
                    </a:moveTo>
                    <a:cubicBezTo>
                      <a:pt x="3000" y="11562"/>
                      <a:pt x="3269" y="11782"/>
                      <a:pt x="3600" y="11782"/>
                    </a:cubicBezTo>
                    <a:lnTo>
                      <a:pt x="18000" y="11782"/>
                    </a:lnTo>
                    <a:cubicBezTo>
                      <a:pt x="18331" y="11782"/>
                      <a:pt x="18600" y="11562"/>
                      <a:pt x="18600" y="11291"/>
                    </a:cubicBezTo>
                    <a:cubicBezTo>
                      <a:pt x="18600" y="11020"/>
                      <a:pt x="18331" y="10800"/>
                      <a:pt x="18000" y="10800"/>
                    </a:cubicBezTo>
                    <a:lnTo>
                      <a:pt x="3600" y="10800"/>
                    </a:lnTo>
                    <a:cubicBezTo>
                      <a:pt x="3269" y="10800"/>
                      <a:pt x="3000" y="11020"/>
                      <a:pt x="3000" y="11291"/>
                    </a:cubicBezTo>
                    <a:moveTo>
                      <a:pt x="20400" y="20618"/>
                    </a:moveTo>
                    <a:lnTo>
                      <a:pt x="6600" y="20618"/>
                    </a:lnTo>
                    <a:lnTo>
                      <a:pt x="1200" y="16200"/>
                    </a:lnTo>
                    <a:lnTo>
                      <a:pt x="1200" y="2945"/>
                    </a:lnTo>
                    <a:lnTo>
                      <a:pt x="4200" y="2945"/>
                    </a:lnTo>
                    <a:lnTo>
                      <a:pt x="4200" y="4418"/>
                    </a:lnTo>
                    <a:cubicBezTo>
                      <a:pt x="4200" y="4690"/>
                      <a:pt x="4469" y="4909"/>
                      <a:pt x="4800" y="4909"/>
                    </a:cubicBezTo>
                    <a:cubicBezTo>
                      <a:pt x="5131" y="4909"/>
                      <a:pt x="5400" y="4690"/>
                      <a:pt x="5400" y="4418"/>
                    </a:cubicBezTo>
                    <a:lnTo>
                      <a:pt x="5400" y="2945"/>
                    </a:lnTo>
                    <a:lnTo>
                      <a:pt x="6600" y="2945"/>
                    </a:lnTo>
                    <a:lnTo>
                      <a:pt x="6600" y="4418"/>
                    </a:lnTo>
                    <a:cubicBezTo>
                      <a:pt x="6600" y="4690"/>
                      <a:pt x="6869" y="4909"/>
                      <a:pt x="7200" y="4909"/>
                    </a:cubicBezTo>
                    <a:cubicBezTo>
                      <a:pt x="7531" y="4909"/>
                      <a:pt x="7800" y="4690"/>
                      <a:pt x="7800" y="4418"/>
                    </a:cubicBezTo>
                    <a:lnTo>
                      <a:pt x="7800" y="2945"/>
                    </a:lnTo>
                    <a:lnTo>
                      <a:pt x="9000" y="2945"/>
                    </a:lnTo>
                    <a:lnTo>
                      <a:pt x="9000" y="4418"/>
                    </a:lnTo>
                    <a:cubicBezTo>
                      <a:pt x="9000" y="4690"/>
                      <a:pt x="9269" y="4909"/>
                      <a:pt x="9600" y="4909"/>
                    </a:cubicBezTo>
                    <a:cubicBezTo>
                      <a:pt x="9931" y="4909"/>
                      <a:pt x="10200" y="4690"/>
                      <a:pt x="10200" y="4418"/>
                    </a:cubicBezTo>
                    <a:lnTo>
                      <a:pt x="10200" y="2945"/>
                    </a:lnTo>
                    <a:lnTo>
                      <a:pt x="11400" y="2945"/>
                    </a:lnTo>
                    <a:lnTo>
                      <a:pt x="11400" y="4418"/>
                    </a:lnTo>
                    <a:cubicBezTo>
                      <a:pt x="11400" y="4690"/>
                      <a:pt x="11669" y="4909"/>
                      <a:pt x="12000" y="4909"/>
                    </a:cubicBezTo>
                    <a:cubicBezTo>
                      <a:pt x="12331" y="4909"/>
                      <a:pt x="12600" y="4690"/>
                      <a:pt x="12600" y="4418"/>
                    </a:cubicBezTo>
                    <a:lnTo>
                      <a:pt x="12600" y="2945"/>
                    </a:lnTo>
                    <a:lnTo>
                      <a:pt x="13800" y="2945"/>
                    </a:lnTo>
                    <a:lnTo>
                      <a:pt x="13800" y="4418"/>
                    </a:lnTo>
                    <a:cubicBezTo>
                      <a:pt x="13800" y="4690"/>
                      <a:pt x="14069" y="4909"/>
                      <a:pt x="14400" y="4909"/>
                    </a:cubicBezTo>
                    <a:cubicBezTo>
                      <a:pt x="14731" y="4909"/>
                      <a:pt x="15000" y="4690"/>
                      <a:pt x="15000" y="4418"/>
                    </a:cubicBezTo>
                    <a:lnTo>
                      <a:pt x="15000" y="2945"/>
                    </a:lnTo>
                    <a:lnTo>
                      <a:pt x="16200" y="2945"/>
                    </a:lnTo>
                    <a:lnTo>
                      <a:pt x="16200" y="4418"/>
                    </a:lnTo>
                    <a:cubicBezTo>
                      <a:pt x="16200" y="4690"/>
                      <a:pt x="16469" y="4909"/>
                      <a:pt x="16800" y="4909"/>
                    </a:cubicBezTo>
                    <a:cubicBezTo>
                      <a:pt x="17131" y="4909"/>
                      <a:pt x="17400" y="4690"/>
                      <a:pt x="17400" y="4418"/>
                    </a:cubicBezTo>
                    <a:lnTo>
                      <a:pt x="17400" y="2945"/>
                    </a:lnTo>
                    <a:lnTo>
                      <a:pt x="20400" y="2945"/>
                    </a:lnTo>
                    <a:cubicBezTo>
                      <a:pt x="20400" y="2945"/>
                      <a:pt x="20400" y="20618"/>
                      <a:pt x="20400" y="20618"/>
                    </a:cubicBezTo>
                    <a:close/>
                    <a:moveTo>
                      <a:pt x="1200" y="20618"/>
                    </a:moveTo>
                    <a:lnTo>
                      <a:pt x="1200" y="17673"/>
                    </a:lnTo>
                    <a:lnTo>
                      <a:pt x="4800" y="20618"/>
                    </a:lnTo>
                    <a:cubicBezTo>
                      <a:pt x="4800" y="20618"/>
                      <a:pt x="1200" y="20618"/>
                      <a:pt x="1200" y="20618"/>
                    </a:cubicBezTo>
                    <a:close/>
                    <a:moveTo>
                      <a:pt x="20400" y="1964"/>
                    </a:moveTo>
                    <a:lnTo>
                      <a:pt x="17400" y="1964"/>
                    </a:lnTo>
                    <a:lnTo>
                      <a:pt x="17400" y="491"/>
                    </a:lnTo>
                    <a:cubicBezTo>
                      <a:pt x="17400" y="220"/>
                      <a:pt x="17131" y="0"/>
                      <a:pt x="16800" y="0"/>
                    </a:cubicBezTo>
                    <a:cubicBezTo>
                      <a:pt x="16469" y="0"/>
                      <a:pt x="16200" y="220"/>
                      <a:pt x="16200" y="491"/>
                    </a:cubicBezTo>
                    <a:lnTo>
                      <a:pt x="16200" y="1964"/>
                    </a:lnTo>
                    <a:lnTo>
                      <a:pt x="15000" y="1964"/>
                    </a:lnTo>
                    <a:lnTo>
                      <a:pt x="15000" y="491"/>
                    </a:lnTo>
                    <a:cubicBezTo>
                      <a:pt x="15000" y="220"/>
                      <a:pt x="14731" y="0"/>
                      <a:pt x="14400" y="0"/>
                    </a:cubicBezTo>
                    <a:cubicBezTo>
                      <a:pt x="14069" y="0"/>
                      <a:pt x="13800" y="220"/>
                      <a:pt x="13800" y="491"/>
                    </a:cubicBezTo>
                    <a:lnTo>
                      <a:pt x="13800" y="1964"/>
                    </a:lnTo>
                    <a:lnTo>
                      <a:pt x="12600" y="1964"/>
                    </a:lnTo>
                    <a:lnTo>
                      <a:pt x="12600" y="491"/>
                    </a:lnTo>
                    <a:cubicBezTo>
                      <a:pt x="12600" y="220"/>
                      <a:pt x="12331" y="0"/>
                      <a:pt x="12000" y="0"/>
                    </a:cubicBezTo>
                    <a:cubicBezTo>
                      <a:pt x="11669" y="0"/>
                      <a:pt x="11400" y="220"/>
                      <a:pt x="11400" y="491"/>
                    </a:cubicBezTo>
                    <a:lnTo>
                      <a:pt x="11400" y="1964"/>
                    </a:lnTo>
                    <a:lnTo>
                      <a:pt x="10200" y="1964"/>
                    </a:lnTo>
                    <a:lnTo>
                      <a:pt x="10200" y="491"/>
                    </a:lnTo>
                    <a:cubicBezTo>
                      <a:pt x="10200" y="220"/>
                      <a:pt x="9931" y="0"/>
                      <a:pt x="9600" y="0"/>
                    </a:cubicBezTo>
                    <a:cubicBezTo>
                      <a:pt x="9269" y="0"/>
                      <a:pt x="9000" y="220"/>
                      <a:pt x="9000" y="491"/>
                    </a:cubicBezTo>
                    <a:lnTo>
                      <a:pt x="9000" y="1964"/>
                    </a:lnTo>
                    <a:lnTo>
                      <a:pt x="7800" y="1964"/>
                    </a:lnTo>
                    <a:lnTo>
                      <a:pt x="7800" y="491"/>
                    </a:lnTo>
                    <a:cubicBezTo>
                      <a:pt x="7800" y="220"/>
                      <a:pt x="7531" y="0"/>
                      <a:pt x="7200" y="0"/>
                    </a:cubicBezTo>
                    <a:cubicBezTo>
                      <a:pt x="6869" y="0"/>
                      <a:pt x="6600" y="220"/>
                      <a:pt x="6600" y="491"/>
                    </a:cubicBezTo>
                    <a:lnTo>
                      <a:pt x="6600" y="1964"/>
                    </a:lnTo>
                    <a:lnTo>
                      <a:pt x="5400" y="1964"/>
                    </a:lnTo>
                    <a:lnTo>
                      <a:pt x="5400" y="491"/>
                    </a:lnTo>
                    <a:cubicBezTo>
                      <a:pt x="5400" y="220"/>
                      <a:pt x="5131" y="0"/>
                      <a:pt x="4800" y="0"/>
                    </a:cubicBezTo>
                    <a:cubicBezTo>
                      <a:pt x="4469" y="0"/>
                      <a:pt x="4200" y="220"/>
                      <a:pt x="4200" y="491"/>
                    </a:cubicBezTo>
                    <a:lnTo>
                      <a:pt x="4200" y="1964"/>
                    </a:lnTo>
                    <a:lnTo>
                      <a:pt x="1200" y="1964"/>
                    </a:lnTo>
                    <a:cubicBezTo>
                      <a:pt x="538" y="1964"/>
                      <a:pt x="0" y="2404"/>
                      <a:pt x="0" y="2945"/>
                    </a:cubicBezTo>
                    <a:lnTo>
                      <a:pt x="0" y="20618"/>
                    </a:lnTo>
                    <a:cubicBezTo>
                      <a:pt x="0" y="21161"/>
                      <a:pt x="538" y="21600"/>
                      <a:pt x="1200" y="21600"/>
                    </a:cubicBezTo>
                    <a:lnTo>
                      <a:pt x="20400" y="21600"/>
                    </a:lnTo>
                    <a:cubicBezTo>
                      <a:pt x="21062" y="21600"/>
                      <a:pt x="21600" y="21161"/>
                      <a:pt x="21600" y="20618"/>
                    </a:cubicBezTo>
                    <a:lnTo>
                      <a:pt x="21600" y="2945"/>
                    </a:lnTo>
                    <a:cubicBezTo>
                      <a:pt x="21600" y="2404"/>
                      <a:pt x="21062" y="1964"/>
                      <a:pt x="20400" y="1964"/>
                    </a:cubicBezTo>
                    <a:moveTo>
                      <a:pt x="3600" y="8836"/>
                    </a:moveTo>
                    <a:lnTo>
                      <a:pt x="10800" y="8836"/>
                    </a:lnTo>
                    <a:cubicBezTo>
                      <a:pt x="11131" y="8836"/>
                      <a:pt x="11400" y="8617"/>
                      <a:pt x="11400" y="8345"/>
                    </a:cubicBezTo>
                    <a:cubicBezTo>
                      <a:pt x="11400" y="8075"/>
                      <a:pt x="11131" y="7855"/>
                      <a:pt x="10800" y="7855"/>
                    </a:cubicBezTo>
                    <a:lnTo>
                      <a:pt x="3600" y="7855"/>
                    </a:lnTo>
                    <a:cubicBezTo>
                      <a:pt x="3269" y="7855"/>
                      <a:pt x="3000" y="8075"/>
                      <a:pt x="3000" y="8345"/>
                    </a:cubicBezTo>
                    <a:cubicBezTo>
                      <a:pt x="3000" y="8617"/>
                      <a:pt x="3269" y="8836"/>
                      <a:pt x="3600" y="883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8FA7BC6-B1D6-0566-6101-39B655CB2FB0}"/>
                </a:ext>
              </a:extLst>
            </p:cNvPr>
            <p:cNvGrpSpPr/>
            <p:nvPr/>
          </p:nvGrpSpPr>
          <p:grpSpPr>
            <a:xfrm>
              <a:off x="5544273" y="1325302"/>
              <a:ext cx="1817225" cy="1817225"/>
              <a:chOff x="5544273" y="1325302"/>
              <a:chExt cx="1817225" cy="1817225"/>
            </a:xfrm>
          </p:grpSpPr>
          <p:sp>
            <p:nvSpPr>
              <p:cNvPr id="5" name="泪滴形 4">
                <a:extLst>
                  <a:ext uri="{FF2B5EF4-FFF2-40B4-BE49-F238E27FC236}">
                    <a16:creationId xmlns:a16="http://schemas.microsoft.com/office/drawing/2014/main" id="{C26C27F5-5D0D-38D2-A045-474BEFCB6CE7}"/>
                  </a:ext>
                </a:extLst>
              </p:cNvPr>
              <p:cNvSpPr/>
              <p:nvPr/>
            </p:nvSpPr>
            <p:spPr>
              <a:xfrm rot="10800000">
                <a:off x="5544273" y="1325302"/>
                <a:ext cx="1817225" cy="1817225"/>
              </a:xfrm>
              <a:prstGeom prst="teardrop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8200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75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Shape 2549">
                <a:extLst>
                  <a:ext uri="{FF2B5EF4-FFF2-40B4-BE49-F238E27FC236}">
                    <a16:creationId xmlns:a16="http://schemas.microsoft.com/office/drawing/2014/main" id="{40ECD69F-8804-7406-0994-EBC0EED3BCA0}"/>
                  </a:ext>
                </a:extLst>
              </p:cNvPr>
              <p:cNvSpPr/>
              <p:nvPr/>
            </p:nvSpPr>
            <p:spPr>
              <a:xfrm>
                <a:off x="5976603" y="1982688"/>
                <a:ext cx="667499" cy="667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6223" y="982"/>
                      <a:pt x="20618" y="537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10800" y="11291"/>
                    </a:moveTo>
                    <a:cubicBezTo>
                      <a:pt x="10529" y="11291"/>
                      <a:pt x="10309" y="11072"/>
                      <a:pt x="10309" y="10800"/>
                    </a:cubicBezTo>
                    <a:cubicBezTo>
                      <a:pt x="10309" y="10529"/>
                      <a:pt x="10529" y="10309"/>
                      <a:pt x="10800" y="10309"/>
                    </a:cubicBezTo>
                    <a:cubicBezTo>
                      <a:pt x="11071" y="10309"/>
                      <a:pt x="11291" y="10529"/>
                      <a:pt x="11291" y="10800"/>
                    </a:cubicBezTo>
                    <a:cubicBezTo>
                      <a:pt x="11291" y="11072"/>
                      <a:pt x="11071" y="11291"/>
                      <a:pt x="10800" y="11291"/>
                    </a:cubicBezTo>
                    <a:moveTo>
                      <a:pt x="10800" y="9327"/>
                    </a:moveTo>
                    <a:cubicBezTo>
                      <a:pt x="9986" y="9327"/>
                      <a:pt x="9327" y="9987"/>
                      <a:pt x="9327" y="10800"/>
                    </a:cubicBezTo>
                    <a:cubicBezTo>
                      <a:pt x="9327" y="11614"/>
                      <a:pt x="9986" y="12273"/>
                      <a:pt x="10800" y="12273"/>
                    </a:cubicBezTo>
                    <a:cubicBezTo>
                      <a:pt x="11614" y="12273"/>
                      <a:pt x="12273" y="11614"/>
                      <a:pt x="12273" y="10800"/>
                    </a:cubicBezTo>
                    <a:cubicBezTo>
                      <a:pt x="12273" y="9987"/>
                      <a:pt x="11614" y="9327"/>
                      <a:pt x="10800" y="9327"/>
                    </a:cubicBezTo>
                    <a:moveTo>
                      <a:pt x="5400" y="11291"/>
                    </a:moveTo>
                    <a:cubicBezTo>
                      <a:pt x="5129" y="11291"/>
                      <a:pt x="4909" y="11072"/>
                      <a:pt x="4909" y="10800"/>
                    </a:cubicBezTo>
                    <a:cubicBezTo>
                      <a:pt x="4909" y="10529"/>
                      <a:pt x="5129" y="10309"/>
                      <a:pt x="5400" y="10309"/>
                    </a:cubicBezTo>
                    <a:cubicBezTo>
                      <a:pt x="5671" y="10309"/>
                      <a:pt x="5891" y="10529"/>
                      <a:pt x="5891" y="10800"/>
                    </a:cubicBezTo>
                    <a:cubicBezTo>
                      <a:pt x="5891" y="11072"/>
                      <a:pt x="5671" y="11291"/>
                      <a:pt x="5400" y="11291"/>
                    </a:cubicBezTo>
                    <a:moveTo>
                      <a:pt x="5400" y="9327"/>
                    </a:moveTo>
                    <a:cubicBezTo>
                      <a:pt x="4586" y="9327"/>
                      <a:pt x="3927" y="9987"/>
                      <a:pt x="3927" y="10800"/>
                    </a:cubicBezTo>
                    <a:cubicBezTo>
                      <a:pt x="3927" y="11614"/>
                      <a:pt x="4586" y="12273"/>
                      <a:pt x="5400" y="12273"/>
                    </a:cubicBezTo>
                    <a:cubicBezTo>
                      <a:pt x="6214" y="12273"/>
                      <a:pt x="6873" y="11614"/>
                      <a:pt x="6873" y="10800"/>
                    </a:cubicBezTo>
                    <a:cubicBezTo>
                      <a:pt x="6873" y="9987"/>
                      <a:pt x="6214" y="9327"/>
                      <a:pt x="5400" y="9327"/>
                    </a:cubicBezTo>
                    <a:moveTo>
                      <a:pt x="16200" y="11291"/>
                    </a:moveTo>
                    <a:cubicBezTo>
                      <a:pt x="15929" y="11291"/>
                      <a:pt x="15709" y="11072"/>
                      <a:pt x="15709" y="10800"/>
                    </a:cubicBezTo>
                    <a:cubicBezTo>
                      <a:pt x="15709" y="10529"/>
                      <a:pt x="15929" y="10309"/>
                      <a:pt x="16200" y="10309"/>
                    </a:cubicBezTo>
                    <a:cubicBezTo>
                      <a:pt x="16471" y="10309"/>
                      <a:pt x="16691" y="10529"/>
                      <a:pt x="16691" y="10800"/>
                    </a:cubicBezTo>
                    <a:cubicBezTo>
                      <a:pt x="16691" y="11072"/>
                      <a:pt x="16471" y="11291"/>
                      <a:pt x="16200" y="11291"/>
                    </a:cubicBezTo>
                    <a:moveTo>
                      <a:pt x="16200" y="9327"/>
                    </a:moveTo>
                    <a:cubicBezTo>
                      <a:pt x="15386" y="9327"/>
                      <a:pt x="14727" y="9987"/>
                      <a:pt x="14727" y="10800"/>
                    </a:cubicBezTo>
                    <a:cubicBezTo>
                      <a:pt x="14727" y="11614"/>
                      <a:pt x="15386" y="12273"/>
                      <a:pt x="16200" y="12273"/>
                    </a:cubicBezTo>
                    <a:cubicBezTo>
                      <a:pt x="17014" y="12273"/>
                      <a:pt x="17673" y="11614"/>
                      <a:pt x="17673" y="10800"/>
                    </a:cubicBezTo>
                    <a:cubicBezTo>
                      <a:pt x="17673" y="9987"/>
                      <a:pt x="17014" y="9327"/>
                      <a:pt x="16200" y="932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55A5BA1-5F91-C79D-A924-44CFCBFB40DB}"/>
                </a:ext>
              </a:extLst>
            </p:cNvPr>
            <p:cNvGrpSpPr/>
            <p:nvPr/>
          </p:nvGrpSpPr>
          <p:grpSpPr>
            <a:xfrm>
              <a:off x="5544273" y="3296510"/>
              <a:ext cx="1423685" cy="1423685"/>
              <a:chOff x="5544273" y="3296510"/>
              <a:chExt cx="1423685" cy="1423685"/>
            </a:xfrm>
          </p:grpSpPr>
          <p:sp>
            <p:nvSpPr>
              <p:cNvPr id="7" name="泪滴形 6">
                <a:extLst>
                  <a:ext uri="{FF2B5EF4-FFF2-40B4-BE49-F238E27FC236}">
                    <a16:creationId xmlns:a16="http://schemas.microsoft.com/office/drawing/2014/main" id="{20671F3E-0D13-6BBC-FB59-0F437BE7D10C}"/>
                  </a:ext>
                </a:extLst>
              </p:cNvPr>
              <p:cNvSpPr/>
              <p:nvPr/>
            </p:nvSpPr>
            <p:spPr>
              <a:xfrm rot="16200000">
                <a:off x="5544273" y="3296510"/>
                <a:ext cx="1423685" cy="1423685"/>
              </a:xfrm>
              <a:prstGeom prst="teardrop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74000">
                    <a:schemeClr val="accent3">
                      <a:lumMod val="60000"/>
                      <a:lumOff val="40000"/>
                    </a:schemeClr>
                  </a:gs>
                  <a:gs pos="83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Shape 2608">
                <a:extLst>
                  <a:ext uri="{FF2B5EF4-FFF2-40B4-BE49-F238E27FC236}">
                    <a16:creationId xmlns:a16="http://schemas.microsoft.com/office/drawing/2014/main" id="{99F6F83C-40A6-67B7-CEAB-5AB002A734A0}"/>
                  </a:ext>
                </a:extLst>
              </p:cNvPr>
              <p:cNvSpPr/>
              <p:nvPr/>
            </p:nvSpPr>
            <p:spPr>
              <a:xfrm>
                <a:off x="5922365" y="3658987"/>
                <a:ext cx="667499" cy="546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4" y="3600"/>
                    </a:moveTo>
                    <a:cubicBezTo>
                      <a:pt x="1422" y="3600"/>
                      <a:pt x="982" y="3063"/>
                      <a:pt x="982" y="2400"/>
                    </a:cubicBezTo>
                    <a:cubicBezTo>
                      <a:pt x="982" y="1738"/>
                      <a:pt x="1422" y="1200"/>
                      <a:pt x="1964" y="1200"/>
                    </a:cubicBezTo>
                    <a:cubicBezTo>
                      <a:pt x="2506" y="1200"/>
                      <a:pt x="2945" y="1738"/>
                      <a:pt x="2945" y="2400"/>
                    </a:cubicBezTo>
                    <a:cubicBezTo>
                      <a:pt x="2945" y="3063"/>
                      <a:pt x="2506" y="3600"/>
                      <a:pt x="1964" y="3600"/>
                    </a:cubicBezTo>
                    <a:moveTo>
                      <a:pt x="1964" y="0"/>
                    </a:moveTo>
                    <a:cubicBezTo>
                      <a:pt x="879" y="0"/>
                      <a:pt x="0" y="1075"/>
                      <a:pt x="0" y="2400"/>
                    </a:cubicBezTo>
                    <a:cubicBezTo>
                      <a:pt x="0" y="3726"/>
                      <a:pt x="879" y="4800"/>
                      <a:pt x="1964" y="4800"/>
                    </a:cubicBezTo>
                    <a:cubicBezTo>
                      <a:pt x="3048" y="4800"/>
                      <a:pt x="3927" y="3726"/>
                      <a:pt x="3927" y="2400"/>
                    </a:cubicBezTo>
                    <a:cubicBezTo>
                      <a:pt x="3927" y="1075"/>
                      <a:pt x="3048" y="0"/>
                      <a:pt x="1964" y="0"/>
                    </a:cubicBezTo>
                    <a:moveTo>
                      <a:pt x="1964" y="12000"/>
                    </a:moveTo>
                    <a:cubicBezTo>
                      <a:pt x="1422" y="12000"/>
                      <a:pt x="982" y="11463"/>
                      <a:pt x="982" y="10800"/>
                    </a:cubicBezTo>
                    <a:cubicBezTo>
                      <a:pt x="982" y="10138"/>
                      <a:pt x="1422" y="9600"/>
                      <a:pt x="1964" y="9600"/>
                    </a:cubicBezTo>
                    <a:cubicBezTo>
                      <a:pt x="2506" y="9600"/>
                      <a:pt x="2945" y="10138"/>
                      <a:pt x="2945" y="10800"/>
                    </a:cubicBezTo>
                    <a:cubicBezTo>
                      <a:pt x="2945" y="11463"/>
                      <a:pt x="2506" y="12000"/>
                      <a:pt x="1964" y="12000"/>
                    </a:cubicBezTo>
                    <a:moveTo>
                      <a:pt x="1964" y="8401"/>
                    </a:moveTo>
                    <a:cubicBezTo>
                      <a:pt x="879" y="8401"/>
                      <a:pt x="0" y="9475"/>
                      <a:pt x="0" y="10800"/>
                    </a:cubicBezTo>
                    <a:cubicBezTo>
                      <a:pt x="0" y="12126"/>
                      <a:pt x="879" y="13200"/>
                      <a:pt x="1964" y="13200"/>
                    </a:cubicBezTo>
                    <a:cubicBezTo>
                      <a:pt x="3048" y="13200"/>
                      <a:pt x="3927" y="12126"/>
                      <a:pt x="3927" y="10800"/>
                    </a:cubicBezTo>
                    <a:cubicBezTo>
                      <a:pt x="3927" y="9475"/>
                      <a:pt x="3048" y="8401"/>
                      <a:pt x="1964" y="8401"/>
                    </a:cubicBezTo>
                    <a:moveTo>
                      <a:pt x="19636" y="12000"/>
                    </a:moveTo>
                    <a:lnTo>
                      <a:pt x="7855" y="12000"/>
                    </a:lnTo>
                    <a:cubicBezTo>
                      <a:pt x="7313" y="12000"/>
                      <a:pt x="6873" y="11463"/>
                      <a:pt x="6873" y="10801"/>
                    </a:cubicBezTo>
                    <a:cubicBezTo>
                      <a:pt x="6873" y="10138"/>
                      <a:pt x="7313" y="9600"/>
                      <a:pt x="7855" y="9600"/>
                    </a:cubicBezTo>
                    <a:lnTo>
                      <a:pt x="19636" y="9600"/>
                    </a:lnTo>
                    <a:cubicBezTo>
                      <a:pt x="20178" y="9600"/>
                      <a:pt x="20618" y="10138"/>
                      <a:pt x="20618" y="10801"/>
                    </a:cubicBezTo>
                    <a:cubicBezTo>
                      <a:pt x="20618" y="11463"/>
                      <a:pt x="20178" y="12000"/>
                      <a:pt x="19636" y="12000"/>
                    </a:cubicBezTo>
                    <a:moveTo>
                      <a:pt x="19636" y="8401"/>
                    </a:moveTo>
                    <a:lnTo>
                      <a:pt x="7855" y="8401"/>
                    </a:lnTo>
                    <a:cubicBezTo>
                      <a:pt x="6770" y="8401"/>
                      <a:pt x="5891" y="9475"/>
                      <a:pt x="5891" y="10801"/>
                    </a:cubicBezTo>
                    <a:cubicBezTo>
                      <a:pt x="5891" y="12126"/>
                      <a:pt x="6770" y="13200"/>
                      <a:pt x="7855" y="13200"/>
                    </a:cubicBezTo>
                    <a:lnTo>
                      <a:pt x="19636" y="13200"/>
                    </a:lnTo>
                    <a:cubicBezTo>
                      <a:pt x="20721" y="13200"/>
                      <a:pt x="21600" y="12126"/>
                      <a:pt x="21600" y="10801"/>
                    </a:cubicBezTo>
                    <a:cubicBezTo>
                      <a:pt x="21600" y="9475"/>
                      <a:pt x="20721" y="8401"/>
                      <a:pt x="19636" y="8401"/>
                    </a:cubicBezTo>
                    <a:moveTo>
                      <a:pt x="19636" y="20400"/>
                    </a:moveTo>
                    <a:lnTo>
                      <a:pt x="7855" y="20400"/>
                    </a:lnTo>
                    <a:cubicBezTo>
                      <a:pt x="7313" y="20400"/>
                      <a:pt x="6873" y="19862"/>
                      <a:pt x="6873" y="19200"/>
                    </a:cubicBezTo>
                    <a:cubicBezTo>
                      <a:pt x="6873" y="18538"/>
                      <a:pt x="7313" y="18000"/>
                      <a:pt x="7855" y="18000"/>
                    </a:cubicBezTo>
                    <a:lnTo>
                      <a:pt x="19636" y="18000"/>
                    </a:lnTo>
                    <a:cubicBezTo>
                      <a:pt x="20178" y="18000"/>
                      <a:pt x="20618" y="18538"/>
                      <a:pt x="20618" y="19200"/>
                    </a:cubicBezTo>
                    <a:cubicBezTo>
                      <a:pt x="20618" y="19862"/>
                      <a:pt x="20178" y="20400"/>
                      <a:pt x="19636" y="20400"/>
                    </a:cubicBezTo>
                    <a:moveTo>
                      <a:pt x="19636" y="16800"/>
                    </a:moveTo>
                    <a:lnTo>
                      <a:pt x="7855" y="16800"/>
                    </a:lnTo>
                    <a:cubicBezTo>
                      <a:pt x="6770" y="16800"/>
                      <a:pt x="5891" y="17875"/>
                      <a:pt x="5891" y="19200"/>
                    </a:cubicBezTo>
                    <a:cubicBezTo>
                      <a:pt x="5891" y="20526"/>
                      <a:pt x="6770" y="21600"/>
                      <a:pt x="7855" y="21600"/>
                    </a:cubicBezTo>
                    <a:lnTo>
                      <a:pt x="19636" y="21600"/>
                    </a:lnTo>
                    <a:cubicBezTo>
                      <a:pt x="20721" y="21600"/>
                      <a:pt x="21600" y="20526"/>
                      <a:pt x="21600" y="19200"/>
                    </a:cubicBezTo>
                    <a:cubicBezTo>
                      <a:pt x="21600" y="17875"/>
                      <a:pt x="20721" y="16800"/>
                      <a:pt x="19636" y="16800"/>
                    </a:cubicBezTo>
                    <a:moveTo>
                      <a:pt x="7855" y="1201"/>
                    </a:moveTo>
                    <a:lnTo>
                      <a:pt x="19636" y="1201"/>
                    </a:lnTo>
                    <a:cubicBezTo>
                      <a:pt x="20178" y="1201"/>
                      <a:pt x="20618" y="1738"/>
                      <a:pt x="20618" y="2400"/>
                    </a:cubicBezTo>
                    <a:cubicBezTo>
                      <a:pt x="20618" y="3063"/>
                      <a:pt x="20178" y="3600"/>
                      <a:pt x="19636" y="3600"/>
                    </a:cubicBezTo>
                    <a:lnTo>
                      <a:pt x="7855" y="3600"/>
                    </a:lnTo>
                    <a:cubicBezTo>
                      <a:pt x="7313" y="3600"/>
                      <a:pt x="6873" y="3063"/>
                      <a:pt x="6873" y="2400"/>
                    </a:cubicBezTo>
                    <a:cubicBezTo>
                      <a:pt x="6873" y="1738"/>
                      <a:pt x="7313" y="1201"/>
                      <a:pt x="7855" y="1201"/>
                    </a:cubicBezTo>
                    <a:moveTo>
                      <a:pt x="7855" y="4800"/>
                    </a:moveTo>
                    <a:lnTo>
                      <a:pt x="19636" y="4800"/>
                    </a:lnTo>
                    <a:cubicBezTo>
                      <a:pt x="20721" y="4800"/>
                      <a:pt x="21600" y="3726"/>
                      <a:pt x="21600" y="2400"/>
                    </a:cubicBezTo>
                    <a:cubicBezTo>
                      <a:pt x="21600" y="1075"/>
                      <a:pt x="20721" y="1"/>
                      <a:pt x="19636" y="1"/>
                    </a:cubicBezTo>
                    <a:lnTo>
                      <a:pt x="7855" y="1"/>
                    </a:lnTo>
                    <a:cubicBezTo>
                      <a:pt x="6770" y="1"/>
                      <a:pt x="5891" y="1075"/>
                      <a:pt x="5891" y="2400"/>
                    </a:cubicBezTo>
                    <a:cubicBezTo>
                      <a:pt x="5891" y="3726"/>
                      <a:pt x="6770" y="4800"/>
                      <a:pt x="7855" y="4800"/>
                    </a:cubicBezTo>
                    <a:moveTo>
                      <a:pt x="1964" y="20400"/>
                    </a:moveTo>
                    <a:cubicBezTo>
                      <a:pt x="1422" y="20400"/>
                      <a:pt x="982" y="19862"/>
                      <a:pt x="982" y="19200"/>
                    </a:cubicBezTo>
                    <a:cubicBezTo>
                      <a:pt x="982" y="18538"/>
                      <a:pt x="1422" y="18000"/>
                      <a:pt x="1964" y="18000"/>
                    </a:cubicBezTo>
                    <a:cubicBezTo>
                      <a:pt x="2506" y="18000"/>
                      <a:pt x="2945" y="18538"/>
                      <a:pt x="2945" y="19200"/>
                    </a:cubicBezTo>
                    <a:cubicBezTo>
                      <a:pt x="2945" y="19862"/>
                      <a:pt x="2506" y="20400"/>
                      <a:pt x="1964" y="20400"/>
                    </a:cubicBezTo>
                    <a:moveTo>
                      <a:pt x="1964" y="16800"/>
                    </a:moveTo>
                    <a:cubicBezTo>
                      <a:pt x="879" y="16800"/>
                      <a:pt x="0" y="17875"/>
                      <a:pt x="0" y="19200"/>
                    </a:cubicBezTo>
                    <a:cubicBezTo>
                      <a:pt x="0" y="20526"/>
                      <a:pt x="879" y="21600"/>
                      <a:pt x="1964" y="21600"/>
                    </a:cubicBezTo>
                    <a:cubicBezTo>
                      <a:pt x="3048" y="21600"/>
                      <a:pt x="3927" y="20526"/>
                      <a:pt x="3927" y="19200"/>
                    </a:cubicBezTo>
                    <a:cubicBezTo>
                      <a:pt x="3927" y="17875"/>
                      <a:pt x="3048" y="16800"/>
                      <a:pt x="1964" y="1680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7985D34-41F3-8485-6004-C47D9F1A458C}"/>
                </a:ext>
              </a:extLst>
            </p:cNvPr>
            <p:cNvGrpSpPr/>
            <p:nvPr/>
          </p:nvGrpSpPr>
          <p:grpSpPr>
            <a:xfrm>
              <a:off x="3593937" y="3296510"/>
              <a:ext cx="1817225" cy="1817225"/>
              <a:chOff x="3593937" y="3296510"/>
              <a:chExt cx="1817225" cy="1817225"/>
            </a:xfrm>
          </p:grpSpPr>
          <p:sp>
            <p:nvSpPr>
              <p:cNvPr id="6" name="泪滴形 5">
                <a:extLst>
                  <a:ext uri="{FF2B5EF4-FFF2-40B4-BE49-F238E27FC236}">
                    <a16:creationId xmlns:a16="http://schemas.microsoft.com/office/drawing/2014/main" id="{07C90CC9-17D7-5514-741C-41C33D336BAF}"/>
                  </a:ext>
                </a:extLst>
              </p:cNvPr>
              <p:cNvSpPr/>
              <p:nvPr/>
            </p:nvSpPr>
            <p:spPr>
              <a:xfrm>
                <a:off x="3593937" y="3296510"/>
                <a:ext cx="1817225" cy="1817225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400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Shape 2835">
                <a:extLst>
                  <a:ext uri="{FF2B5EF4-FFF2-40B4-BE49-F238E27FC236}">
                    <a16:creationId xmlns:a16="http://schemas.microsoft.com/office/drawing/2014/main" id="{9700CC61-9FBA-C848-B526-6A8A63B4E74A}"/>
                  </a:ext>
                </a:extLst>
              </p:cNvPr>
              <p:cNvSpPr/>
              <p:nvPr/>
            </p:nvSpPr>
            <p:spPr>
              <a:xfrm>
                <a:off x="4184327" y="3863664"/>
                <a:ext cx="667499" cy="667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218" y="5891"/>
                    </a:moveTo>
                    <a:lnTo>
                      <a:pt x="8345" y="5891"/>
                    </a:lnTo>
                    <a:cubicBezTo>
                      <a:pt x="8075" y="5891"/>
                      <a:pt x="7855" y="6111"/>
                      <a:pt x="7855" y="6382"/>
                    </a:cubicBezTo>
                    <a:cubicBezTo>
                      <a:pt x="7855" y="6653"/>
                      <a:pt x="8075" y="6873"/>
                      <a:pt x="8345" y="6873"/>
                    </a:cubicBezTo>
                    <a:lnTo>
                      <a:pt x="15218" y="6873"/>
                    </a:lnTo>
                    <a:cubicBezTo>
                      <a:pt x="15489" y="6873"/>
                      <a:pt x="15709" y="6653"/>
                      <a:pt x="15709" y="6382"/>
                    </a:cubicBezTo>
                    <a:cubicBezTo>
                      <a:pt x="15709" y="6111"/>
                      <a:pt x="15489" y="5891"/>
                      <a:pt x="15218" y="5891"/>
                    </a:cubicBezTo>
                    <a:moveTo>
                      <a:pt x="6382" y="5891"/>
                    </a:moveTo>
                    <a:cubicBezTo>
                      <a:pt x="6111" y="5891"/>
                      <a:pt x="5891" y="6111"/>
                      <a:pt x="5891" y="6382"/>
                    </a:cubicBezTo>
                    <a:cubicBezTo>
                      <a:pt x="5891" y="6653"/>
                      <a:pt x="6111" y="6873"/>
                      <a:pt x="6382" y="6873"/>
                    </a:cubicBezTo>
                    <a:cubicBezTo>
                      <a:pt x="6653" y="6873"/>
                      <a:pt x="6873" y="6653"/>
                      <a:pt x="6873" y="6382"/>
                    </a:cubicBezTo>
                    <a:cubicBezTo>
                      <a:pt x="6873" y="6111"/>
                      <a:pt x="6653" y="5891"/>
                      <a:pt x="6382" y="5891"/>
                    </a:cubicBezTo>
                    <a:moveTo>
                      <a:pt x="19636" y="0"/>
                    </a:moveTo>
                    <a:lnTo>
                      <a:pt x="5891" y="0"/>
                    </a:lnTo>
                    <a:cubicBezTo>
                      <a:pt x="4806" y="0"/>
                      <a:pt x="3927" y="879"/>
                      <a:pt x="3927" y="1964"/>
                    </a:cubicBezTo>
                    <a:lnTo>
                      <a:pt x="3927" y="2455"/>
                    </a:lnTo>
                    <a:cubicBezTo>
                      <a:pt x="3927" y="2726"/>
                      <a:pt x="4147" y="2945"/>
                      <a:pt x="4418" y="2945"/>
                    </a:cubicBezTo>
                    <a:cubicBezTo>
                      <a:pt x="4689" y="2945"/>
                      <a:pt x="4909" y="2726"/>
                      <a:pt x="4909" y="2455"/>
                    </a:cubicBezTo>
                    <a:lnTo>
                      <a:pt x="4909" y="1964"/>
                    </a:lnTo>
                    <a:cubicBezTo>
                      <a:pt x="4909" y="1422"/>
                      <a:pt x="5349" y="982"/>
                      <a:pt x="5891" y="982"/>
                    </a:cubicBezTo>
                    <a:lnTo>
                      <a:pt x="19636" y="982"/>
                    </a:lnTo>
                    <a:cubicBezTo>
                      <a:pt x="20178" y="982"/>
                      <a:pt x="20618" y="1422"/>
                      <a:pt x="20618" y="1964"/>
                    </a:cubicBezTo>
                    <a:lnTo>
                      <a:pt x="20618" y="15709"/>
                    </a:lnTo>
                    <a:cubicBezTo>
                      <a:pt x="20618" y="16252"/>
                      <a:pt x="20178" y="16691"/>
                      <a:pt x="19636" y="16691"/>
                    </a:cubicBezTo>
                    <a:lnTo>
                      <a:pt x="19145" y="16691"/>
                    </a:lnTo>
                    <a:cubicBezTo>
                      <a:pt x="18875" y="16691"/>
                      <a:pt x="18655" y="16910"/>
                      <a:pt x="18655" y="17182"/>
                    </a:cubicBezTo>
                    <a:cubicBezTo>
                      <a:pt x="18655" y="17453"/>
                      <a:pt x="18875" y="17673"/>
                      <a:pt x="19145" y="17673"/>
                    </a:cubicBezTo>
                    <a:lnTo>
                      <a:pt x="19636" y="17673"/>
                    </a:lnTo>
                    <a:cubicBezTo>
                      <a:pt x="20721" y="17673"/>
                      <a:pt x="21600" y="16794"/>
                      <a:pt x="21600" y="15709"/>
                    </a:cubicBezTo>
                    <a:lnTo>
                      <a:pt x="21600" y="1964"/>
                    </a:lnTo>
                    <a:cubicBezTo>
                      <a:pt x="21600" y="879"/>
                      <a:pt x="20721" y="0"/>
                      <a:pt x="19636" y="0"/>
                    </a:cubicBezTo>
                    <a:moveTo>
                      <a:pt x="2455" y="5891"/>
                    </a:moveTo>
                    <a:cubicBezTo>
                      <a:pt x="2184" y="5891"/>
                      <a:pt x="1964" y="6111"/>
                      <a:pt x="1964" y="6382"/>
                    </a:cubicBezTo>
                    <a:cubicBezTo>
                      <a:pt x="1964" y="6653"/>
                      <a:pt x="2184" y="6873"/>
                      <a:pt x="2455" y="6873"/>
                    </a:cubicBezTo>
                    <a:cubicBezTo>
                      <a:pt x="2725" y="6873"/>
                      <a:pt x="2945" y="6653"/>
                      <a:pt x="2945" y="6382"/>
                    </a:cubicBezTo>
                    <a:cubicBezTo>
                      <a:pt x="2945" y="6111"/>
                      <a:pt x="2725" y="5891"/>
                      <a:pt x="2455" y="5891"/>
                    </a:cubicBezTo>
                    <a:moveTo>
                      <a:pt x="4418" y="5891"/>
                    </a:moveTo>
                    <a:cubicBezTo>
                      <a:pt x="4147" y="5891"/>
                      <a:pt x="3927" y="6111"/>
                      <a:pt x="3927" y="6382"/>
                    </a:cubicBezTo>
                    <a:cubicBezTo>
                      <a:pt x="3927" y="6653"/>
                      <a:pt x="4147" y="6873"/>
                      <a:pt x="4418" y="6873"/>
                    </a:cubicBezTo>
                    <a:cubicBezTo>
                      <a:pt x="4689" y="6873"/>
                      <a:pt x="4909" y="6653"/>
                      <a:pt x="4909" y="6382"/>
                    </a:cubicBezTo>
                    <a:cubicBezTo>
                      <a:pt x="4909" y="6111"/>
                      <a:pt x="4689" y="5891"/>
                      <a:pt x="4418" y="5891"/>
                    </a:cubicBezTo>
                    <a:moveTo>
                      <a:pt x="16691" y="7855"/>
                    </a:moveTo>
                    <a:lnTo>
                      <a:pt x="982" y="7855"/>
                    </a:lnTo>
                    <a:lnTo>
                      <a:pt x="982" y="5891"/>
                    </a:lnTo>
                    <a:cubicBezTo>
                      <a:pt x="982" y="5349"/>
                      <a:pt x="1422" y="4909"/>
                      <a:pt x="1964" y="4909"/>
                    </a:cubicBezTo>
                    <a:lnTo>
                      <a:pt x="15709" y="4909"/>
                    </a:lnTo>
                    <a:cubicBezTo>
                      <a:pt x="16251" y="4909"/>
                      <a:pt x="16691" y="5349"/>
                      <a:pt x="16691" y="5891"/>
                    </a:cubicBezTo>
                    <a:cubicBezTo>
                      <a:pt x="16691" y="5891"/>
                      <a:pt x="16691" y="7855"/>
                      <a:pt x="16691" y="7855"/>
                    </a:cubicBezTo>
                    <a:close/>
                    <a:moveTo>
                      <a:pt x="16691" y="19636"/>
                    </a:moveTo>
                    <a:cubicBezTo>
                      <a:pt x="16691" y="20178"/>
                      <a:pt x="16251" y="20618"/>
                      <a:pt x="15709" y="20618"/>
                    </a:cubicBezTo>
                    <a:lnTo>
                      <a:pt x="1964" y="20618"/>
                    </a:lnTo>
                    <a:cubicBezTo>
                      <a:pt x="1422" y="20618"/>
                      <a:pt x="982" y="20178"/>
                      <a:pt x="982" y="19636"/>
                    </a:cubicBezTo>
                    <a:lnTo>
                      <a:pt x="982" y="8836"/>
                    </a:lnTo>
                    <a:lnTo>
                      <a:pt x="16691" y="8836"/>
                    </a:lnTo>
                    <a:cubicBezTo>
                      <a:pt x="16691" y="8836"/>
                      <a:pt x="16691" y="19636"/>
                      <a:pt x="16691" y="19636"/>
                    </a:cubicBezTo>
                    <a:close/>
                    <a:moveTo>
                      <a:pt x="15709" y="3927"/>
                    </a:moveTo>
                    <a:lnTo>
                      <a:pt x="1964" y="3927"/>
                    </a:lnTo>
                    <a:cubicBezTo>
                      <a:pt x="879" y="3927"/>
                      <a:pt x="0" y="4806"/>
                      <a:pt x="0" y="5891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5709" y="21600"/>
                    </a:lnTo>
                    <a:cubicBezTo>
                      <a:pt x="16794" y="21600"/>
                      <a:pt x="17673" y="20721"/>
                      <a:pt x="17673" y="19636"/>
                    </a:cubicBezTo>
                    <a:lnTo>
                      <a:pt x="17673" y="5891"/>
                    </a:lnTo>
                    <a:cubicBezTo>
                      <a:pt x="17673" y="4806"/>
                      <a:pt x="16794" y="3927"/>
                      <a:pt x="15709" y="3927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BE86360-7E50-D06A-A0B7-08A70E621C62}"/>
              </a:ext>
            </a:extLst>
          </p:cNvPr>
          <p:cNvSpPr/>
          <p:nvPr/>
        </p:nvSpPr>
        <p:spPr>
          <a:xfrm>
            <a:off x="8148576" y="1609337"/>
            <a:ext cx="3194613" cy="4625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1521993-1733-2DA4-8432-D5C79CAD5AA4}"/>
              </a:ext>
            </a:extLst>
          </p:cNvPr>
          <p:cNvSpPr/>
          <p:nvPr/>
        </p:nvSpPr>
        <p:spPr>
          <a:xfrm>
            <a:off x="821801" y="5143125"/>
            <a:ext cx="3194613" cy="4625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64B703D-603A-F26C-ACA5-85A72D7125A6}"/>
              </a:ext>
            </a:extLst>
          </p:cNvPr>
          <p:cNvGrpSpPr/>
          <p:nvPr/>
        </p:nvGrpSpPr>
        <p:grpSpPr>
          <a:xfrm>
            <a:off x="1046146" y="2037132"/>
            <a:ext cx="1898293" cy="1101108"/>
            <a:chOff x="1261595" y="3341079"/>
            <a:chExt cx="1898293" cy="91155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AE633F7-8891-14A2-F393-138F8AE9B2BC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01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F031859-BBA4-261B-17FF-D04EAA76DAE5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E456D99-5972-41C7-BD6A-F2CA4353A5F1}"/>
              </a:ext>
            </a:extLst>
          </p:cNvPr>
          <p:cNvGrpSpPr/>
          <p:nvPr/>
        </p:nvGrpSpPr>
        <p:grpSpPr>
          <a:xfrm>
            <a:off x="1046146" y="3999887"/>
            <a:ext cx="1898293" cy="1101108"/>
            <a:chOff x="1261595" y="3341079"/>
            <a:chExt cx="1898293" cy="91155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FC9A52-9AB7-396C-BE5E-A85C66F1CBD8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02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B2E271-D16E-80BC-31C8-28884F6694B1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F34A5E4-8D2E-0465-4B8D-D76B714EB947}"/>
              </a:ext>
            </a:extLst>
          </p:cNvPr>
          <p:cNvGrpSpPr/>
          <p:nvPr/>
        </p:nvGrpSpPr>
        <p:grpSpPr>
          <a:xfrm>
            <a:off x="8148576" y="2237187"/>
            <a:ext cx="1898293" cy="1101108"/>
            <a:chOff x="1261595" y="3341079"/>
            <a:chExt cx="1898293" cy="91155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F5CD925-4421-9485-4E84-666DDDB572C8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03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F3BCE65-5251-5847-7F35-535EDABF7EAA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B03BB35-C9FC-617C-1036-574055861FB6}"/>
              </a:ext>
            </a:extLst>
          </p:cNvPr>
          <p:cNvGrpSpPr/>
          <p:nvPr/>
        </p:nvGrpSpPr>
        <p:grpSpPr>
          <a:xfrm>
            <a:off x="8148576" y="4123861"/>
            <a:ext cx="1898293" cy="1101108"/>
            <a:chOff x="1261595" y="3341079"/>
            <a:chExt cx="1898293" cy="91155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047DE54-0FE0-25CD-CED4-1CF62625E70F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04</a:t>
              </a:r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6990B79-51A4-3F9A-4F40-293157C1B569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934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F9D1A4E3-E9BD-B6E7-B325-ABC745AA278A}"/>
              </a:ext>
            </a:extLst>
          </p:cNvPr>
          <p:cNvSpPr/>
          <p:nvPr/>
        </p:nvSpPr>
        <p:spPr>
          <a:xfrm rot="12288735">
            <a:off x="-74740" y="-367757"/>
            <a:ext cx="1449633" cy="1377727"/>
          </a:xfrm>
          <a:custGeom>
            <a:avLst/>
            <a:gdLst>
              <a:gd name="connsiteX0" fmla="*/ 0 w 1449633"/>
              <a:gd name="connsiteY0" fmla="*/ 1377727 h 1377727"/>
              <a:gd name="connsiteX1" fmla="*/ 0 w 1449633"/>
              <a:gd name="connsiteY1" fmla="*/ 0 h 1377727"/>
              <a:gd name="connsiteX2" fmla="*/ 1122527 w 1449633"/>
              <a:gd name="connsiteY2" fmla="*/ 0 h 1377727"/>
              <a:gd name="connsiteX3" fmla="*/ 1449633 w 1449633"/>
              <a:gd name="connsiteY3" fmla="*/ 707526 h 1377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9633" h="1377727">
                <a:moveTo>
                  <a:pt x="0" y="1377727"/>
                </a:moveTo>
                <a:lnTo>
                  <a:pt x="0" y="0"/>
                </a:lnTo>
                <a:lnTo>
                  <a:pt x="1122527" y="0"/>
                </a:lnTo>
                <a:lnTo>
                  <a:pt x="1449633" y="707526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CF08FF94-49A0-152A-8663-BB3E1F4E951A}"/>
              </a:ext>
            </a:extLst>
          </p:cNvPr>
          <p:cNvSpPr/>
          <p:nvPr/>
        </p:nvSpPr>
        <p:spPr>
          <a:xfrm rot="12288735">
            <a:off x="-177408" y="-600321"/>
            <a:ext cx="2316070" cy="2477582"/>
          </a:xfrm>
          <a:custGeom>
            <a:avLst/>
            <a:gdLst>
              <a:gd name="connsiteX0" fmla="*/ 2316070 w 2316070"/>
              <a:gd name="connsiteY0" fmla="*/ 1406807 h 2477582"/>
              <a:gd name="connsiteX1" fmla="*/ 0 w 2316070"/>
              <a:gd name="connsiteY1" fmla="*/ 2477582 h 2477582"/>
              <a:gd name="connsiteX2" fmla="*/ 0 w 2316070"/>
              <a:gd name="connsiteY2" fmla="*/ 0 h 2477582"/>
              <a:gd name="connsiteX3" fmla="*/ 1665668 w 2316070"/>
              <a:gd name="connsiteY3" fmla="*/ 0 h 24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6070" h="2477582">
                <a:moveTo>
                  <a:pt x="2316070" y="1406807"/>
                </a:moveTo>
                <a:lnTo>
                  <a:pt x="0" y="2477582"/>
                </a:lnTo>
                <a:lnTo>
                  <a:pt x="0" y="0"/>
                </a:lnTo>
                <a:lnTo>
                  <a:pt x="1665668" y="0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3458C0C-E422-BD04-9B0B-2D81F1188BCB}"/>
              </a:ext>
            </a:extLst>
          </p:cNvPr>
          <p:cNvGrpSpPr/>
          <p:nvPr/>
        </p:nvGrpSpPr>
        <p:grpSpPr>
          <a:xfrm>
            <a:off x="5191480" y="-152400"/>
            <a:ext cx="8005122" cy="7010400"/>
            <a:chOff x="4942624" y="-152400"/>
            <a:chExt cx="8005122" cy="701040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9D29F47A-C53D-4324-88B2-EADA4BE669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5236" y="-152400"/>
              <a:ext cx="3198931" cy="471678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DDC3194-54FB-4CC3-A93C-4CD629411C6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42624" y="4023360"/>
              <a:ext cx="4356743" cy="283464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8779B56-76D5-2AA2-05E5-2305BBCDD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82945" y="0"/>
              <a:ext cx="7364801" cy="6858000"/>
            </a:xfrm>
            <a:custGeom>
              <a:avLst/>
              <a:gdLst>
                <a:gd name="connsiteX0" fmla="*/ 0 w 7364801"/>
                <a:gd name="connsiteY0" fmla="*/ 0 h 6858000"/>
                <a:gd name="connsiteX1" fmla="*/ 7364801 w 7364801"/>
                <a:gd name="connsiteY1" fmla="*/ 0 h 6858000"/>
                <a:gd name="connsiteX2" fmla="*/ 7364801 w 7364801"/>
                <a:gd name="connsiteY2" fmla="*/ 6858000 h 6858000"/>
                <a:gd name="connsiteX3" fmla="*/ 0 w 736480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4801" h="6858000">
                  <a:moveTo>
                    <a:pt x="0" y="0"/>
                  </a:moveTo>
                  <a:lnTo>
                    <a:pt x="7364801" y="0"/>
                  </a:lnTo>
                  <a:lnTo>
                    <a:pt x="7364801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BAA02ACF-A26A-1F37-5D69-BD4E1301D0BB}"/>
              </a:ext>
            </a:extLst>
          </p:cNvPr>
          <p:cNvSpPr/>
          <p:nvPr/>
        </p:nvSpPr>
        <p:spPr>
          <a:xfrm rot="6888735">
            <a:off x="-120769" y="5884842"/>
            <a:ext cx="972475" cy="859236"/>
          </a:xfrm>
          <a:custGeom>
            <a:avLst/>
            <a:gdLst>
              <a:gd name="connsiteX0" fmla="*/ 0 w 972475"/>
              <a:gd name="connsiteY0" fmla="*/ 859236 h 859236"/>
              <a:gd name="connsiteX1" fmla="*/ 0 w 972475"/>
              <a:gd name="connsiteY1" fmla="*/ 0 h 859236"/>
              <a:gd name="connsiteX2" fmla="*/ 753038 w 972475"/>
              <a:gd name="connsiteY2" fmla="*/ 0 h 859236"/>
              <a:gd name="connsiteX3" fmla="*/ 972475 w 972475"/>
              <a:gd name="connsiteY3" fmla="*/ 441257 h 85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2475" h="859236">
                <a:moveTo>
                  <a:pt x="0" y="859236"/>
                </a:moveTo>
                <a:lnTo>
                  <a:pt x="0" y="0"/>
                </a:lnTo>
                <a:lnTo>
                  <a:pt x="753038" y="0"/>
                </a:lnTo>
                <a:lnTo>
                  <a:pt x="972475" y="441257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0F40C09E-868D-C496-6A03-A02B0109DF90}"/>
              </a:ext>
            </a:extLst>
          </p:cNvPr>
          <p:cNvSpPr/>
          <p:nvPr/>
        </p:nvSpPr>
        <p:spPr>
          <a:xfrm rot="6888735">
            <a:off x="-213463" y="5320126"/>
            <a:ext cx="1553718" cy="1545174"/>
          </a:xfrm>
          <a:custGeom>
            <a:avLst/>
            <a:gdLst>
              <a:gd name="connsiteX0" fmla="*/ 0 w 1553718"/>
              <a:gd name="connsiteY0" fmla="*/ 1545174 h 1545174"/>
              <a:gd name="connsiteX1" fmla="*/ 0 w 1553718"/>
              <a:gd name="connsiteY1" fmla="*/ 0 h 1545174"/>
              <a:gd name="connsiteX2" fmla="*/ 1117401 w 1553718"/>
              <a:gd name="connsiteY2" fmla="*/ 0 h 1545174"/>
              <a:gd name="connsiteX3" fmla="*/ 1553718 w 1553718"/>
              <a:gd name="connsiteY3" fmla="*/ 877372 h 1545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3718" h="1545174">
                <a:moveTo>
                  <a:pt x="0" y="1545174"/>
                </a:moveTo>
                <a:lnTo>
                  <a:pt x="0" y="0"/>
                </a:lnTo>
                <a:lnTo>
                  <a:pt x="1117401" y="0"/>
                </a:lnTo>
                <a:lnTo>
                  <a:pt x="1553718" y="877372"/>
                </a:lnTo>
                <a:close/>
              </a:path>
            </a:pathLst>
          </a:custGeom>
          <a:noFill/>
          <a:ln w="393700">
            <a:solidFill>
              <a:schemeClr val="accent2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274965-DE0C-F177-D74A-042402A4CAA0}"/>
              </a:ext>
            </a:extLst>
          </p:cNvPr>
          <p:cNvGrpSpPr/>
          <p:nvPr/>
        </p:nvGrpSpPr>
        <p:grpSpPr>
          <a:xfrm>
            <a:off x="767597" y="2568260"/>
            <a:ext cx="6198242" cy="2309122"/>
            <a:chOff x="660400" y="2184221"/>
            <a:chExt cx="6198242" cy="2309122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4DC50CD-8037-C123-C896-131B59147F39}"/>
                </a:ext>
              </a:extLst>
            </p:cNvPr>
            <p:cNvCxnSpPr>
              <a:cxnSpLocks/>
            </p:cNvCxnSpPr>
            <p:nvPr/>
          </p:nvCxnSpPr>
          <p:spPr>
            <a:xfrm>
              <a:off x="767888" y="3790122"/>
              <a:ext cx="383176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6481886-7D44-E8DC-7374-01F76E4D3D12}"/>
                </a:ext>
              </a:extLst>
            </p:cNvPr>
            <p:cNvSpPr txBox="1"/>
            <p:nvPr/>
          </p:nvSpPr>
          <p:spPr>
            <a:xfrm>
              <a:off x="660400" y="4124011"/>
              <a:ext cx="31343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时间：</a:t>
              </a:r>
              <a:r>
                <a:rPr lang="en-US" altLang="zh-CN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20XX</a:t>
              </a:r>
              <a:r>
                <a:rPr lang="zh-CN" altLang="en-US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年</a:t>
              </a:r>
              <a:r>
                <a:rPr lang="en-US" altLang="zh-CN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6</a:t>
              </a:r>
              <a:r>
                <a:rPr lang="zh-CN" altLang="en-US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月</a:t>
              </a:r>
              <a:r>
                <a:rPr lang="en-US" altLang="zh-CN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6</a:t>
              </a:r>
              <a:r>
                <a:rPr lang="zh-CN" altLang="en-US" b="1" spc="1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日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D593D8C-60CE-C5C3-BFFC-92A1AB6C9CED}"/>
                </a:ext>
              </a:extLst>
            </p:cNvPr>
            <p:cNvSpPr txBox="1"/>
            <p:nvPr/>
          </p:nvSpPr>
          <p:spPr>
            <a:xfrm>
              <a:off x="660400" y="2184221"/>
              <a:ext cx="6198242" cy="1134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谢谢您的观看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2561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028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是小盒呀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funnyhyx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EDC0B8-3461-894C-948D-E42F2E31D3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3252" y="701501"/>
            <a:ext cx="1882585" cy="1821910"/>
          </a:xfrm>
          <a:prstGeom prst="rect">
            <a:avLst/>
          </a:prstGeom>
          <a:ln w="28575">
            <a:solidFill>
              <a:srgbClr val="00FFFF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44DB2A-BC7A-0ECF-7B21-10ACB70735D6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艾迪鹅第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期学员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EF0732-F3D7-9A23-5E45-FC0227E35EBE}"/>
              </a:ext>
            </a:extLst>
          </p:cNvPr>
          <p:cNvSpPr txBox="1"/>
          <p:nvPr/>
        </p:nvSpPr>
        <p:spPr>
          <a:xfrm>
            <a:off x="5918614" y="1661862"/>
            <a:ext cx="3626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懒癌患者，拖延症十级患者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1C09CC-B75A-1575-A121-53136B5F6B40}"/>
              </a:ext>
            </a:extLst>
          </p:cNvPr>
          <p:cNvSpPr txBox="1"/>
          <p:nvPr/>
        </p:nvSpPr>
        <p:spPr>
          <a:xfrm>
            <a:off x="5918614" y="2031194"/>
            <a:ext cx="426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佛系打工人，努力学习屁屁踢中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68F604-2C3E-64E8-B76D-6C3B2124E33A}"/>
              </a:ext>
            </a:extLst>
          </p:cNvPr>
          <p:cNvSpPr txBox="1"/>
          <p:nvPr/>
        </p:nvSpPr>
        <p:spPr>
          <a:xfrm>
            <a:off x="5918614" y="2420819"/>
            <a:ext cx="5247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关关难过关关过，前路灿灿亦漫漫</a:t>
            </a:r>
          </a:p>
        </p:txBody>
      </p:sp>
    </p:spTree>
    <p:extLst>
      <p:ext uri="{BB962C8B-B14F-4D97-AF65-F5344CB8AC3E}">
        <p14:creationId xmlns:p14="http://schemas.microsoft.com/office/powerpoint/2010/main" val="1454402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10800000" flipH="1">
            <a:off x="1" y="0"/>
            <a:ext cx="7908239" cy="6857990"/>
          </a:xfrm>
          <a:custGeom>
            <a:avLst/>
            <a:gdLst>
              <a:gd name="connsiteX0" fmla="*/ 0 w 7908239"/>
              <a:gd name="connsiteY0" fmla="*/ 6857990 h 6857990"/>
              <a:gd name="connsiteX1" fmla="*/ 5244353 w 7908239"/>
              <a:gd name="connsiteY1" fmla="*/ 6857990 h 6857990"/>
              <a:gd name="connsiteX2" fmla="*/ 7908239 w 7908239"/>
              <a:gd name="connsiteY2" fmla="*/ 6857990 h 6857990"/>
              <a:gd name="connsiteX3" fmla="*/ 5244353 w 7908239"/>
              <a:gd name="connsiteY3" fmla="*/ 0 h 6857990"/>
              <a:gd name="connsiteX4" fmla="*/ 0 w 7908239"/>
              <a:gd name="connsiteY4" fmla="*/ 0 h 685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8239" h="6857990">
                <a:moveTo>
                  <a:pt x="0" y="6857990"/>
                </a:moveTo>
                <a:lnTo>
                  <a:pt x="5244353" y="6857990"/>
                </a:lnTo>
                <a:lnTo>
                  <a:pt x="7908239" y="6857990"/>
                </a:lnTo>
                <a:lnTo>
                  <a:pt x="52443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5E25970-21C0-415D-8B76-5186334DE256}"/>
              </a:ext>
            </a:extLst>
          </p:cNvPr>
          <p:cNvSpPr/>
          <p:nvPr/>
        </p:nvSpPr>
        <p:spPr>
          <a:xfrm>
            <a:off x="6955739" y="688047"/>
            <a:ext cx="952500" cy="952500"/>
          </a:xfrm>
          <a:prstGeom prst="ellipse">
            <a:avLst/>
          </a:prstGeom>
          <a:solidFill>
            <a:srgbClr val="FAFAFA"/>
          </a:solidFill>
          <a:ln w="38100">
            <a:solidFill>
              <a:schemeClr val="accent1"/>
            </a:solidFill>
          </a:ln>
          <a:effectLst>
            <a:outerShdw blurRad="190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3E4D60-68BF-44EB-80EC-0EA6A2FBDADB}"/>
              </a:ext>
            </a:extLst>
          </p:cNvPr>
          <p:cNvSpPr txBox="1"/>
          <p:nvPr/>
        </p:nvSpPr>
        <p:spPr>
          <a:xfrm>
            <a:off x="6585852" y="879589"/>
            <a:ext cx="1692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01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5E25970-21C0-415D-8B76-5186334DE256}"/>
              </a:ext>
            </a:extLst>
          </p:cNvPr>
          <p:cNvSpPr/>
          <p:nvPr/>
        </p:nvSpPr>
        <p:spPr>
          <a:xfrm>
            <a:off x="6340029" y="2210294"/>
            <a:ext cx="952500" cy="952500"/>
          </a:xfrm>
          <a:prstGeom prst="ellipse">
            <a:avLst/>
          </a:prstGeom>
          <a:solidFill>
            <a:srgbClr val="FAFAFA"/>
          </a:solidFill>
          <a:ln w="38100">
            <a:solidFill>
              <a:schemeClr val="accent1"/>
            </a:solidFill>
          </a:ln>
          <a:effectLst>
            <a:outerShdw blurRad="190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3E4D60-68BF-44EB-80EC-0EA6A2FBDADB}"/>
              </a:ext>
            </a:extLst>
          </p:cNvPr>
          <p:cNvSpPr txBox="1"/>
          <p:nvPr/>
        </p:nvSpPr>
        <p:spPr>
          <a:xfrm>
            <a:off x="5970142" y="2401836"/>
            <a:ext cx="1692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02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5E25970-21C0-415D-8B76-5186334DE256}"/>
              </a:ext>
            </a:extLst>
          </p:cNvPr>
          <p:cNvSpPr/>
          <p:nvPr/>
        </p:nvSpPr>
        <p:spPr>
          <a:xfrm>
            <a:off x="5699861" y="3747900"/>
            <a:ext cx="952500" cy="952500"/>
          </a:xfrm>
          <a:prstGeom prst="ellipse">
            <a:avLst/>
          </a:prstGeom>
          <a:solidFill>
            <a:srgbClr val="FAFAFA"/>
          </a:solidFill>
          <a:ln w="38100">
            <a:solidFill>
              <a:schemeClr val="accent1"/>
            </a:solidFill>
          </a:ln>
          <a:effectLst>
            <a:outerShdw blurRad="190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3E4D60-68BF-44EB-80EC-0EA6A2FBDADB}"/>
              </a:ext>
            </a:extLst>
          </p:cNvPr>
          <p:cNvSpPr txBox="1"/>
          <p:nvPr/>
        </p:nvSpPr>
        <p:spPr>
          <a:xfrm>
            <a:off x="5329974" y="3939442"/>
            <a:ext cx="1692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03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5E25970-21C0-415D-8B76-5186334DE256}"/>
              </a:ext>
            </a:extLst>
          </p:cNvPr>
          <p:cNvSpPr/>
          <p:nvPr/>
        </p:nvSpPr>
        <p:spPr>
          <a:xfrm>
            <a:off x="5058470" y="5300780"/>
            <a:ext cx="952500" cy="952500"/>
          </a:xfrm>
          <a:prstGeom prst="ellipse">
            <a:avLst/>
          </a:prstGeom>
          <a:solidFill>
            <a:srgbClr val="FAFAFA"/>
          </a:solidFill>
          <a:ln w="38100">
            <a:solidFill>
              <a:schemeClr val="accent1"/>
            </a:solidFill>
          </a:ln>
          <a:effectLst>
            <a:outerShdw blurRad="190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3E4D60-68BF-44EB-80EC-0EA6A2FBDADB}"/>
              </a:ext>
            </a:extLst>
          </p:cNvPr>
          <p:cNvSpPr txBox="1"/>
          <p:nvPr/>
        </p:nvSpPr>
        <p:spPr>
          <a:xfrm>
            <a:off x="4688583" y="5492322"/>
            <a:ext cx="1692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04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BF49B05-CF5C-4CD2-A4EC-42DC0879AD7E}"/>
              </a:ext>
            </a:extLst>
          </p:cNvPr>
          <p:cNvGrpSpPr/>
          <p:nvPr/>
        </p:nvGrpSpPr>
        <p:grpSpPr>
          <a:xfrm>
            <a:off x="8255570" y="759586"/>
            <a:ext cx="3163825" cy="843144"/>
            <a:chOff x="8198420" y="759586"/>
            <a:chExt cx="3163825" cy="84314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E586D01-2576-42D4-9954-D0C3CCCD4D08}"/>
                </a:ext>
              </a:extLst>
            </p:cNvPr>
            <p:cNvSpPr txBox="1"/>
            <p:nvPr/>
          </p:nvSpPr>
          <p:spPr>
            <a:xfrm>
              <a:off x="8198420" y="759586"/>
              <a:ext cx="3163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工作总结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4AE67B4-DBAC-4058-8350-9E23AAA4834C}"/>
                </a:ext>
              </a:extLst>
            </p:cNvPr>
            <p:cNvSpPr/>
            <p:nvPr/>
          </p:nvSpPr>
          <p:spPr>
            <a:xfrm>
              <a:off x="8218730" y="1325731"/>
              <a:ext cx="193492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lt"/>
                  <a:ea typeface="+mj-ea"/>
                </a:rPr>
                <a:t>WORK SUMMARY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574BC74-7D81-48C0-9034-F9DA183654D6}"/>
              </a:ext>
            </a:extLst>
          </p:cNvPr>
          <p:cNvGrpSpPr/>
          <p:nvPr/>
        </p:nvGrpSpPr>
        <p:grpSpPr>
          <a:xfrm>
            <a:off x="7737329" y="2266626"/>
            <a:ext cx="3163825" cy="852669"/>
            <a:chOff x="7737329" y="2266626"/>
            <a:chExt cx="3163825" cy="85266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556626C-DBE9-4D8A-A512-9FE6A33A4E23}"/>
                </a:ext>
              </a:extLst>
            </p:cNvPr>
            <p:cNvSpPr txBox="1"/>
            <p:nvPr/>
          </p:nvSpPr>
          <p:spPr>
            <a:xfrm>
              <a:off x="7737329" y="2266626"/>
              <a:ext cx="3163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存在问题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D5F378CD-264A-4CA1-A3A8-8453F8AB238F}"/>
                </a:ext>
              </a:extLst>
            </p:cNvPr>
            <p:cNvSpPr/>
            <p:nvPr/>
          </p:nvSpPr>
          <p:spPr>
            <a:xfrm>
              <a:off x="7748115" y="2842296"/>
              <a:ext cx="195785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lt"/>
                  <a:ea typeface="+mj-ea"/>
                </a:rPr>
                <a:t>EXISTING PROBLEM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C08A0B5-A8FE-4572-A308-B78C190F2BB6}"/>
              </a:ext>
            </a:extLst>
          </p:cNvPr>
          <p:cNvGrpSpPr/>
          <p:nvPr/>
        </p:nvGrpSpPr>
        <p:grpSpPr>
          <a:xfrm>
            <a:off x="7136263" y="3809902"/>
            <a:ext cx="3163825" cy="846319"/>
            <a:chOff x="7136263" y="3809902"/>
            <a:chExt cx="3163825" cy="84631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D044562-806F-4A18-B970-CA47BD6428D2}"/>
                </a:ext>
              </a:extLst>
            </p:cNvPr>
            <p:cNvSpPr txBox="1"/>
            <p:nvPr/>
          </p:nvSpPr>
          <p:spPr>
            <a:xfrm>
              <a:off x="7136263" y="3809902"/>
              <a:ext cx="3163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改正措施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80AAFFE-D289-4AD4-8195-B0D1D2A3B814}"/>
                </a:ext>
              </a:extLst>
            </p:cNvPr>
            <p:cNvSpPr/>
            <p:nvPr/>
          </p:nvSpPr>
          <p:spPr>
            <a:xfrm>
              <a:off x="7147049" y="4379222"/>
              <a:ext cx="243100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lt"/>
                  <a:ea typeface="+mj-ea"/>
                </a:rPr>
                <a:t>CORRECTIVE MEASURE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439DAC9-BDAF-4863-BF1C-628645BB010A}"/>
              </a:ext>
            </a:extLst>
          </p:cNvPr>
          <p:cNvGrpSpPr/>
          <p:nvPr/>
        </p:nvGrpSpPr>
        <p:grpSpPr>
          <a:xfrm>
            <a:off x="6479659" y="5415952"/>
            <a:ext cx="3165739" cy="830930"/>
            <a:chOff x="6479659" y="5415952"/>
            <a:chExt cx="3165739" cy="83093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85D3887-7D08-4449-BF43-F45E6B38DC2B}"/>
                </a:ext>
              </a:extLst>
            </p:cNvPr>
            <p:cNvSpPr txBox="1"/>
            <p:nvPr/>
          </p:nvSpPr>
          <p:spPr>
            <a:xfrm>
              <a:off x="6481573" y="5415952"/>
              <a:ext cx="3163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40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未来展望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A50F755-A942-4A9A-B511-DDDFC55F9A0F}"/>
                </a:ext>
              </a:extLst>
            </p:cNvPr>
            <p:cNvSpPr/>
            <p:nvPr/>
          </p:nvSpPr>
          <p:spPr>
            <a:xfrm>
              <a:off x="6479659" y="5985272"/>
              <a:ext cx="195949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+mj-lt"/>
                  <a:ea typeface="+mj-ea"/>
                </a:rPr>
                <a:t>FUTURE EXPECTATIONS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CEAA588B-D9FB-4274-A291-ED53296B42C8}"/>
              </a:ext>
            </a:extLst>
          </p:cNvPr>
          <p:cNvCxnSpPr>
            <a:cxnSpLocks/>
          </p:cNvCxnSpPr>
          <p:nvPr/>
        </p:nvCxnSpPr>
        <p:spPr>
          <a:xfrm flipH="1">
            <a:off x="9177539" y="3617938"/>
            <a:ext cx="1360035" cy="357493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D014B58-47B2-4FA8-8741-8E9D2DF3D4FD}"/>
              </a:ext>
            </a:extLst>
          </p:cNvPr>
          <p:cNvCxnSpPr>
            <a:cxnSpLocks/>
          </p:cNvCxnSpPr>
          <p:nvPr/>
        </p:nvCxnSpPr>
        <p:spPr>
          <a:xfrm flipH="1">
            <a:off x="10783991" y="1464230"/>
            <a:ext cx="1422221" cy="373839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7CF9A0D-F484-44FC-86AC-3E7462B40C24}"/>
              </a:ext>
            </a:extLst>
          </p:cNvPr>
          <p:cNvGrpSpPr/>
          <p:nvPr/>
        </p:nvGrpSpPr>
        <p:grpSpPr>
          <a:xfrm>
            <a:off x="1349306" y="2474667"/>
            <a:ext cx="2492478" cy="1647396"/>
            <a:chOff x="1076632" y="2032503"/>
            <a:chExt cx="2492478" cy="164739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55F2916-2AD5-4D1E-BC26-66D031EA76EA}"/>
                </a:ext>
              </a:extLst>
            </p:cNvPr>
            <p:cNvCxnSpPr>
              <a:cxnSpLocks/>
            </p:cNvCxnSpPr>
            <p:nvPr/>
          </p:nvCxnSpPr>
          <p:spPr>
            <a:xfrm>
              <a:off x="1076632" y="2210294"/>
              <a:ext cx="0" cy="136316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6CC18C4-CE2A-4674-B7B5-7716A3B10539}"/>
                </a:ext>
              </a:extLst>
            </p:cNvPr>
            <p:cNvSpPr txBox="1"/>
            <p:nvPr/>
          </p:nvSpPr>
          <p:spPr>
            <a:xfrm>
              <a:off x="1187724" y="2032503"/>
              <a:ext cx="23813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b="1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EDB9CD1-1B20-4D53-BD74-156C2B9704FD}"/>
                </a:ext>
              </a:extLst>
            </p:cNvPr>
            <p:cNvSpPr txBox="1"/>
            <p:nvPr/>
          </p:nvSpPr>
          <p:spPr>
            <a:xfrm>
              <a:off x="1323050" y="3310567"/>
              <a:ext cx="21557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7892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是小盒呀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D89FC0B-719A-7D68-62CB-CCC573F397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94E787-35DC-47B2-A6AB-AAABAAC30DED}"/>
              </a:ext>
            </a:extLst>
          </p:cNvPr>
          <p:cNvSpPr/>
          <p:nvPr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5D0163-7291-4B90-9FF9-E519C8FFFA81}"/>
              </a:ext>
            </a:extLst>
          </p:cNvPr>
          <p:cNvSpPr/>
          <p:nvPr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09A3CF71-489B-450C-8274-791C0216E961}"/>
              </a:ext>
            </a:extLst>
          </p:cNvPr>
          <p:cNvSpPr/>
          <p:nvPr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57C2D1-6F5B-4300-B446-1A698A9A7BEA}"/>
              </a:ext>
            </a:extLst>
          </p:cNvPr>
          <p:cNvGrpSpPr/>
          <p:nvPr/>
        </p:nvGrpSpPr>
        <p:grpSpPr>
          <a:xfrm>
            <a:off x="3507116" y="2356566"/>
            <a:ext cx="5177768" cy="2375483"/>
            <a:chOff x="3702428" y="2523894"/>
            <a:chExt cx="5177768" cy="237548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97151D-E35A-4B3F-9D1B-31CB99EEE21B}"/>
                </a:ext>
              </a:extLst>
            </p:cNvPr>
            <p:cNvSpPr txBox="1"/>
            <p:nvPr/>
          </p:nvSpPr>
          <p:spPr>
            <a:xfrm>
              <a:off x="4454797" y="2523894"/>
              <a:ext cx="34029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</a:rPr>
                <a:t>Part One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AE45DEF-BA50-4D2A-806F-08964462B2A0}"/>
                </a:ext>
              </a:extLst>
            </p:cNvPr>
            <p:cNvCxnSpPr>
              <a:cxnSpLocks/>
            </p:cNvCxnSpPr>
            <p:nvPr/>
          </p:nvCxnSpPr>
          <p:spPr>
            <a:xfrm>
              <a:off x="6176893" y="3420725"/>
              <a:ext cx="196755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CBAFA51-1E3C-46C2-B146-6B337064F662}"/>
                </a:ext>
              </a:extLst>
            </p:cNvPr>
            <p:cNvGrpSpPr/>
            <p:nvPr/>
          </p:nvGrpSpPr>
          <p:grpSpPr>
            <a:xfrm>
              <a:off x="3702428" y="3609737"/>
              <a:ext cx="5177768" cy="1289640"/>
              <a:chOff x="3702428" y="3438282"/>
              <a:chExt cx="5177768" cy="1289640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0F62353-82CC-437B-91B0-FDD24DEAA571}"/>
                  </a:ext>
                </a:extLst>
              </p:cNvPr>
              <p:cNvSpPr txBox="1"/>
              <p:nvPr/>
            </p:nvSpPr>
            <p:spPr>
              <a:xfrm>
                <a:off x="3702428" y="3438282"/>
                <a:ext cx="51777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5400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工作总结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02DC2AA-30F7-4B97-9ECC-00A35A930CAD}"/>
                  </a:ext>
                </a:extLst>
              </p:cNvPr>
              <p:cNvSpPr/>
              <p:nvPr/>
            </p:nvSpPr>
            <p:spPr>
              <a:xfrm>
                <a:off x="4906208" y="4420144"/>
                <a:ext cx="2801074" cy="307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b="1" spc="200" dirty="0">
                    <a:solidFill>
                      <a:schemeClr val="accent1"/>
                    </a:solidFill>
                    <a:latin typeface="+mj-lt"/>
                    <a:ea typeface="+mj-ea"/>
                    <a:cs typeface="Segoe UI Light" panose="020B0502040204020203" pitchFamily="34" charset="0"/>
                  </a:rPr>
                  <a:t>WORK SUMMARY</a:t>
                </a:r>
                <a:endParaRPr lang="zh-CN" altLang="en-US" sz="1400" b="1" spc="200" dirty="0">
                  <a:solidFill>
                    <a:schemeClr val="accent1"/>
                  </a:solidFill>
                  <a:latin typeface="+mj-lt"/>
                  <a:ea typeface="+mj-ea"/>
                  <a:cs typeface="Segoe UI Light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1113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2CE9DB-05D1-77A2-9FA6-8D614B495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34968B8-3D08-4A90-5159-D8C6EAB0A8EE}"/>
              </a:ext>
            </a:extLst>
          </p:cNvPr>
          <p:cNvGrpSpPr/>
          <p:nvPr/>
        </p:nvGrpSpPr>
        <p:grpSpPr>
          <a:xfrm>
            <a:off x="5749406" y="1621538"/>
            <a:ext cx="5710992" cy="862811"/>
            <a:chOff x="5749406" y="1621538"/>
            <a:chExt cx="5710992" cy="862811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9CACE8C-CD02-1C8E-B794-CC9585B4527F}"/>
                </a:ext>
              </a:extLst>
            </p:cNvPr>
            <p:cNvSpPr/>
            <p:nvPr/>
          </p:nvSpPr>
          <p:spPr>
            <a:xfrm>
              <a:off x="5749406" y="1621538"/>
              <a:ext cx="5710992" cy="862811"/>
            </a:xfrm>
            <a:custGeom>
              <a:avLst/>
              <a:gdLst>
                <a:gd name="connsiteX0" fmla="*/ 0 w 5710992"/>
                <a:gd name="connsiteY0" fmla="*/ 804223 h 812887"/>
                <a:gd name="connsiteX1" fmla="*/ 27910 w 5710992"/>
                <a:gd name="connsiteY1" fmla="*/ 812887 h 812887"/>
                <a:gd name="connsiteX2" fmla="*/ 0 w 5710992"/>
                <a:gd name="connsiteY2" fmla="*/ 812887 h 812887"/>
                <a:gd name="connsiteX3" fmla="*/ 368364 w 5710992"/>
                <a:gd name="connsiteY3" fmla="*/ 0 h 812887"/>
                <a:gd name="connsiteX4" fmla="*/ 5710992 w 5710992"/>
                <a:gd name="connsiteY4" fmla="*/ 0 h 812887"/>
                <a:gd name="connsiteX5" fmla="*/ 5710992 w 5710992"/>
                <a:gd name="connsiteY5" fmla="*/ 812887 h 812887"/>
                <a:gd name="connsiteX6" fmla="*/ 286189 w 5710992"/>
                <a:gd name="connsiteY6" fmla="*/ 812887 h 812887"/>
                <a:gd name="connsiteX7" fmla="*/ 330232 w 5710992"/>
                <a:gd name="connsiteY7" fmla="*/ 799215 h 812887"/>
                <a:gd name="connsiteX8" fmla="*/ 601969 w 5710992"/>
                <a:gd name="connsiteY8" fmla="*/ 389259 h 812887"/>
                <a:gd name="connsiteX9" fmla="*/ 405809 w 5710992"/>
                <a:gd name="connsiteY9" fmla="*/ 20324 h 81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0992" h="812887">
                  <a:moveTo>
                    <a:pt x="0" y="804223"/>
                  </a:moveTo>
                  <a:lnTo>
                    <a:pt x="27910" y="812887"/>
                  </a:lnTo>
                  <a:lnTo>
                    <a:pt x="0" y="812887"/>
                  </a:lnTo>
                  <a:close/>
                  <a:moveTo>
                    <a:pt x="368364" y="0"/>
                  </a:moveTo>
                  <a:lnTo>
                    <a:pt x="5710992" y="0"/>
                  </a:lnTo>
                  <a:lnTo>
                    <a:pt x="5710992" y="812887"/>
                  </a:lnTo>
                  <a:lnTo>
                    <a:pt x="286189" y="812887"/>
                  </a:lnTo>
                  <a:lnTo>
                    <a:pt x="330232" y="799215"/>
                  </a:lnTo>
                  <a:cubicBezTo>
                    <a:pt x="489921" y="731673"/>
                    <a:pt x="601969" y="573551"/>
                    <a:pt x="601969" y="389259"/>
                  </a:cubicBezTo>
                  <a:cubicBezTo>
                    <a:pt x="601969" y="235682"/>
                    <a:pt x="524158" y="100280"/>
                    <a:pt x="405809" y="20324"/>
                  </a:cubicBezTo>
                  <a:close/>
                </a:path>
              </a:pathLst>
            </a:custGeom>
            <a:gradFill flip="none" rotWithShape="1">
              <a:gsLst>
                <a:gs pos="48000">
                  <a:schemeClr val="accent1">
                    <a:lumMod val="40000"/>
                    <a:lumOff val="60000"/>
                    <a:alpha val="73000"/>
                  </a:schemeClr>
                </a:gs>
                <a:gs pos="3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54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43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9933" tIns="66040" rIns="66040" bIns="66040" numCol="1" spcCol="1270" anchor="ctr" anchorCtr="0">
              <a:noAutofit/>
            </a:bodyPr>
            <a:lstStyle/>
            <a:p>
              <a:pPr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600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B78E095-A0E9-7575-ADAA-F034FCC9FF2A}"/>
                </a:ext>
              </a:extLst>
            </p:cNvPr>
            <p:cNvGrpSpPr/>
            <p:nvPr/>
          </p:nvGrpSpPr>
          <p:grpSpPr>
            <a:xfrm>
              <a:off x="6418762" y="1641861"/>
              <a:ext cx="5041635" cy="797891"/>
              <a:chOff x="1261594" y="3341079"/>
              <a:chExt cx="2764562" cy="797749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11E25AFD-8A20-67DA-97E9-048B9266E3DB}"/>
                  </a:ext>
                </a:extLst>
              </p:cNvPr>
              <p:cNvSpPr txBox="1"/>
              <p:nvPr/>
            </p:nvSpPr>
            <p:spPr>
              <a:xfrm>
                <a:off x="1261594" y="3341079"/>
                <a:ext cx="27645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65ABDC8E-C708-CDFB-D6ED-BE55B717B2C8}"/>
                  </a:ext>
                </a:extLst>
              </p:cNvPr>
              <p:cNvSpPr txBox="1"/>
              <p:nvPr/>
            </p:nvSpPr>
            <p:spPr>
              <a:xfrm>
                <a:off x="1261595" y="3800334"/>
                <a:ext cx="2764561" cy="338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请在此处输入文本，请在此处输入文本。</a:t>
                </a:r>
                <a:endParaRPr lang="en-US" altLang="zh-CN" sz="1600" dirty="0"/>
              </a:p>
            </p:txBody>
          </p:sp>
        </p:grp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id="{12119433-6BE2-7375-CF63-D60A0F78B2BB}"/>
              </a:ext>
            </a:extLst>
          </p:cNvPr>
          <p:cNvSpPr/>
          <p:nvPr/>
        </p:nvSpPr>
        <p:spPr>
          <a:xfrm>
            <a:off x="5356545" y="1582420"/>
            <a:ext cx="889839" cy="889840"/>
          </a:xfrm>
          <a:prstGeom prst="ellipse">
            <a:avLst/>
          </a:prstGeom>
          <a:ln>
            <a:noFill/>
          </a:ln>
          <a:effectLst>
            <a:outerShdw blurRad="254000" dist="63500" dir="3240000" algn="ctr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5" name="Shape 2632">
            <a:extLst>
              <a:ext uri="{FF2B5EF4-FFF2-40B4-BE49-F238E27FC236}">
                <a16:creationId xmlns:a16="http://schemas.microsoft.com/office/drawing/2014/main" id="{AAD51F74-F40C-ADDA-65E2-3756451E8024}"/>
              </a:ext>
            </a:extLst>
          </p:cNvPr>
          <p:cNvSpPr/>
          <p:nvPr/>
        </p:nvSpPr>
        <p:spPr>
          <a:xfrm>
            <a:off x="5517307" y="1680202"/>
            <a:ext cx="520683" cy="636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BB6FB0AD-8EEE-40BD-44AF-EAEC1FE5744F}"/>
              </a:ext>
            </a:extLst>
          </p:cNvPr>
          <p:cNvGrpSpPr/>
          <p:nvPr/>
        </p:nvGrpSpPr>
        <p:grpSpPr>
          <a:xfrm>
            <a:off x="4651968" y="2766067"/>
            <a:ext cx="889839" cy="889840"/>
            <a:chOff x="5331249" y="2845577"/>
            <a:chExt cx="889839" cy="889840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F0022049-957C-8919-88AA-082B9FB38065}"/>
                </a:ext>
              </a:extLst>
            </p:cNvPr>
            <p:cNvSpPr/>
            <p:nvPr/>
          </p:nvSpPr>
          <p:spPr>
            <a:xfrm>
              <a:off x="5331249" y="2845577"/>
              <a:ext cx="889839" cy="889840"/>
            </a:xfrm>
            <a:prstGeom prst="ellipse">
              <a:avLst/>
            </a:prstGeom>
            <a:ln>
              <a:noFill/>
            </a:ln>
            <a:effectLst>
              <a:outerShdw blurRad="254000" dist="63500" dir="3240000" algn="ctr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2" name="Shape 2569">
              <a:extLst>
                <a:ext uri="{FF2B5EF4-FFF2-40B4-BE49-F238E27FC236}">
                  <a16:creationId xmlns:a16="http://schemas.microsoft.com/office/drawing/2014/main" id="{9CE73AF6-951B-3FBC-4E05-20B20604798B}"/>
                </a:ext>
              </a:extLst>
            </p:cNvPr>
            <p:cNvSpPr/>
            <p:nvPr/>
          </p:nvSpPr>
          <p:spPr>
            <a:xfrm>
              <a:off x="5507803" y="3025398"/>
              <a:ext cx="530187" cy="530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8836"/>
                  </a:moveTo>
                  <a:lnTo>
                    <a:pt x="982" y="8836"/>
                  </a:lnTo>
                  <a:lnTo>
                    <a:pt x="982" y="6873"/>
                  </a:lnTo>
                  <a:lnTo>
                    <a:pt x="20618" y="6873"/>
                  </a:lnTo>
                  <a:cubicBezTo>
                    <a:pt x="20618" y="6873"/>
                    <a:pt x="20618" y="8836"/>
                    <a:pt x="20618" y="8836"/>
                  </a:cubicBezTo>
                  <a:close/>
                  <a:moveTo>
                    <a:pt x="18655" y="20618"/>
                  </a:moveTo>
                  <a:lnTo>
                    <a:pt x="2945" y="20618"/>
                  </a:lnTo>
                  <a:lnTo>
                    <a:pt x="2945" y="9818"/>
                  </a:lnTo>
                  <a:lnTo>
                    <a:pt x="18655" y="9818"/>
                  </a:lnTo>
                  <a:cubicBezTo>
                    <a:pt x="18655" y="9818"/>
                    <a:pt x="18655" y="20618"/>
                    <a:pt x="18655" y="20618"/>
                  </a:cubicBezTo>
                  <a:close/>
                  <a:moveTo>
                    <a:pt x="3927" y="982"/>
                  </a:moveTo>
                  <a:lnTo>
                    <a:pt x="11782" y="982"/>
                  </a:lnTo>
                  <a:lnTo>
                    <a:pt x="11782" y="3436"/>
                  </a:lnTo>
                  <a:cubicBezTo>
                    <a:pt x="11782" y="3708"/>
                    <a:pt x="12002" y="3927"/>
                    <a:pt x="12273" y="3927"/>
                  </a:cubicBezTo>
                  <a:lnTo>
                    <a:pt x="14727" y="3927"/>
                  </a:lnTo>
                  <a:lnTo>
                    <a:pt x="14727" y="5891"/>
                  </a:lnTo>
                  <a:lnTo>
                    <a:pt x="3927" y="5891"/>
                  </a:lnTo>
                  <a:cubicBezTo>
                    <a:pt x="3927" y="5891"/>
                    <a:pt x="3927" y="982"/>
                    <a:pt x="3927" y="982"/>
                  </a:cubicBezTo>
                  <a:close/>
                  <a:moveTo>
                    <a:pt x="12764" y="1473"/>
                  </a:moveTo>
                  <a:lnTo>
                    <a:pt x="14236" y="2945"/>
                  </a:lnTo>
                  <a:lnTo>
                    <a:pt x="12764" y="2945"/>
                  </a:lnTo>
                  <a:cubicBezTo>
                    <a:pt x="12764" y="2945"/>
                    <a:pt x="12764" y="1473"/>
                    <a:pt x="12764" y="1473"/>
                  </a:cubicBezTo>
                  <a:close/>
                  <a:moveTo>
                    <a:pt x="17673" y="1964"/>
                  </a:moveTo>
                  <a:lnTo>
                    <a:pt x="17673" y="5891"/>
                  </a:lnTo>
                  <a:lnTo>
                    <a:pt x="15709" y="5891"/>
                  </a:lnTo>
                  <a:lnTo>
                    <a:pt x="15709" y="2945"/>
                  </a:lnTo>
                  <a:lnTo>
                    <a:pt x="14727" y="1964"/>
                  </a:lnTo>
                  <a:cubicBezTo>
                    <a:pt x="14727" y="1964"/>
                    <a:pt x="17673" y="1964"/>
                    <a:pt x="17673" y="1964"/>
                  </a:cubicBezTo>
                  <a:close/>
                  <a:moveTo>
                    <a:pt x="20618" y="5891"/>
                  </a:moveTo>
                  <a:lnTo>
                    <a:pt x="18655" y="5891"/>
                  </a:lnTo>
                  <a:lnTo>
                    <a:pt x="18655" y="1964"/>
                  </a:lnTo>
                  <a:cubicBezTo>
                    <a:pt x="18655" y="1422"/>
                    <a:pt x="18215" y="982"/>
                    <a:pt x="17673" y="982"/>
                  </a:cubicBezTo>
                  <a:lnTo>
                    <a:pt x="13745" y="982"/>
                  </a:lnTo>
                  <a:lnTo>
                    <a:pt x="12764" y="0"/>
                  </a:lnTo>
                  <a:lnTo>
                    <a:pt x="3927" y="0"/>
                  </a:lnTo>
                  <a:cubicBezTo>
                    <a:pt x="3385" y="0"/>
                    <a:pt x="2945" y="440"/>
                    <a:pt x="2945" y="982"/>
                  </a:cubicBezTo>
                  <a:lnTo>
                    <a:pt x="2945" y="5891"/>
                  </a:ln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8836"/>
                  </a:lnTo>
                  <a:cubicBezTo>
                    <a:pt x="0" y="9379"/>
                    <a:pt x="440" y="9818"/>
                    <a:pt x="982" y="9818"/>
                  </a:cubicBezTo>
                  <a:lnTo>
                    <a:pt x="1964" y="9818"/>
                  </a:lnTo>
                  <a:lnTo>
                    <a:pt x="1964" y="20618"/>
                  </a:lnTo>
                  <a:cubicBezTo>
                    <a:pt x="1964" y="21160"/>
                    <a:pt x="2403" y="21600"/>
                    <a:pt x="2945" y="21600"/>
                  </a:cubicBezTo>
                  <a:lnTo>
                    <a:pt x="18655" y="21600"/>
                  </a:lnTo>
                  <a:cubicBezTo>
                    <a:pt x="19197" y="21600"/>
                    <a:pt x="19636" y="21160"/>
                    <a:pt x="19636" y="20618"/>
                  </a:cubicBezTo>
                  <a:lnTo>
                    <a:pt x="19636" y="9818"/>
                  </a:lnTo>
                  <a:lnTo>
                    <a:pt x="20618" y="9818"/>
                  </a:lnTo>
                  <a:cubicBezTo>
                    <a:pt x="21160" y="9818"/>
                    <a:pt x="21600" y="9379"/>
                    <a:pt x="21600" y="8836"/>
                  </a:cubicBezTo>
                  <a:lnTo>
                    <a:pt x="21600" y="6873"/>
                  </a:lnTo>
                  <a:cubicBezTo>
                    <a:pt x="21600" y="6331"/>
                    <a:pt x="21160" y="5891"/>
                    <a:pt x="20618" y="5891"/>
                  </a:cubicBezTo>
                  <a:moveTo>
                    <a:pt x="7855" y="12763"/>
                  </a:moveTo>
                  <a:lnTo>
                    <a:pt x="13745" y="12763"/>
                  </a:lnTo>
                  <a:lnTo>
                    <a:pt x="13745" y="13745"/>
                  </a:lnTo>
                  <a:lnTo>
                    <a:pt x="7855" y="13745"/>
                  </a:lnTo>
                  <a:cubicBezTo>
                    <a:pt x="7855" y="13745"/>
                    <a:pt x="7855" y="12763"/>
                    <a:pt x="7855" y="12763"/>
                  </a:cubicBezTo>
                  <a:close/>
                  <a:moveTo>
                    <a:pt x="7855" y="14727"/>
                  </a:moveTo>
                  <a:lnTo>
                    <a:pt x="13745" y="14727"/>
                  </a:lnTo>
                  <a:cubicBezTo>
                    <a:pt x="14287" y="14727"/>
                    <a:pt x="14727" y="14287"/>
                    <a:pt x="14727" y="13745"/>
                  </a:cubicBezTo>
                  <a:lnTo>
                    <a:pt x="14727" y="12763"/>
                  </a:lnTo>
                  <a:cubicBezTo>
                    <a:pt x="14727" y="12221"/>
                    <a:pt x="14287" y="11782"/>
                    <a:pt x="13745" y="11782"/>
                  </a:cubicBezTo>
                  <a:lnTo>
                    <a:pt x="7855" y="11782"/>
                  </a:lnTo>
                  <a:cubicBezTo>
                    <a:pt x="7313" y="11782"/>
                    <a:pt x="6873" y="12221"/>
                    <a:pt x="6873" y="12763"/>
                  </a:cubicBezTo>
                  <a:lnTo>
                    <a:pt x="6873" y="13745"/>
                  </a:lnTo>
                  <a:cubicBezTo>
                    <a:pt x="6873" y="14287"/>
                    <a:pt x="7313" y="14727"/>
                    <a:pt x="7855" y="14727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A991F6B-3857-21F9-DC5C-D42B1C717FE5}"/>
              </a:ext>
            </a:extLst>
          </p:cNvPr>
          <p:cNvGrpSpPr/>
          <p:nvPr/>
        </p:nvGrpSpPr>
        <p:grpSpPr>
          <a:xfrm>
            <a:off x="4076696" y="3903766"/>
            <a:ext cx="889839" cy="889840"/>
            <a:chOff x="5304486" y="3937625"/>
            <a:chExt cx="889839" cy="889840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BC83D7C1-FBD4-9AB6-1FDA-F4EB28F3D857}"/>
                </a:ext>
              </a:extLst>
            </p:cNvPr>
            <p:cNvSpPr/>
            <p:nvPr/>
          </p:nvSpPr>
          <p:spPr>
            <a:xfrm>
              <a:off x="5304486" y="3937625"/>
              <a:ext cx="889839" cy="889840"/>
            </a:xfrm>
            <a:prstGeom prst="ellipse">
              <a:avLst/>
            </a:prstGeom>
            <a:ln>
              <a:noFill/>
            </a:ln>
            <a:effectLst>
              <a:outerShdw blurRad="254000" dist="63500" dir="3240000" algn="ctr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3" name="Shape 2572">
              <a:extLst>
                <a:ext uri="{FF2B5EF4-FFF2-40B4-BE49-F238E27FC236}">
                  <a16:creationId xmlns:a16="http://schemas.microsoft.com/office/drawing/2014/main" id="{14F60F03-90BE-CF89-C39C-BD1EBD46306A}"/>
                </a:ext>
              </a:extLst>
            </p:cNvPr>
            <p:cNvSpPr/>
            <p:nvPr/>
          </p:nvSpPr>
          <p:spPr>
            <a:xfrm>
              <a:off x="5517304" y="4122203"/>
              <a:ext cx="520685" cy="520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7" y="17673"/>
                  </a:moveTo>
                  <a:cubicBezTo>
                    <a:pt x="4718" y="17673"/>
                    <a:pt x="982" y="13936"/>
                    <a:pt x="982" y="9327"/>
                  </a:cubicBezTo>
                  <a:cubicBezTo>
                    <a:pt x="982" y="4718"/>
                    <a:pt x="4718" y="982"/>
                    <a:pt x="9327" y="982"/>
                  </a:cubicBezTo>
                  <a:cubicBezTo>
                    <a:pt x="13936" y="982"/>
                    <a:pt x="17673" y="4718"/>
                    <a:pt x="17673" y="9327"/>
                  </a:cubicBezTo>
                  <a:cubicBezTo>
                    <a:pt x="17673" y="13936"/>
                    <a:pt x="13936" y="17673"/>
                    <a:pt x="9327" y="17673"/>
                  </a:cubicBezTo>
                  <a:moveTo>
                    <a:pt x="21456" y="20762"/>
                  </a:moveTo>
                  <a:lnTo>
                    <a:pt x="16253" y="15559"/>
                  </a:lnTo>
                  <a:cubicBezTo>
                    <a:pt x="17741" y="13907"/>
                    <a:pt x="18655" y="11726"/>
                    <a:pt x="18655" y="9327"/>
                  </a:cubicBezTo>
                  <a:cubicBezTo>
                    <a:pt x="18655" y="4176"/>
                    <a:pt x="14479" y="0"/>
                    <a:pt x="9327" y="0"/>
                  </a:cubicBezTo>
                  <a:cubicBezTo>
                    <a:pt x="4176" y="0"/>
                    <a:pt x="0" y="4176"/>
                    <a:pt x="0" y="9327"/>
                  </a:cubicBezTo>
                  <a:cubicBezTo>
                    <a:pt x="0" y="14479"/>
                    <a:pt x="4176" y="18655"/>
                    <a:pt x="9327" y="18655"/>
                  </a:cubicBezTo>
                  <a:cubicBezTo>
                    <a:pt x="11726" y="18655"/>
                    <a:pt x="13907" y="17742"/>
                    <a:pt x="15559" y="16253"/>
                  </a:cubicBezTo>
                  <a:lnTo>
                    <a:pt x="20762" y="21456"/>
                  </a:lnTo>
                  <a:cubicBezTo>
                    <a:pt x="20851" y="21546"/>
                    <a:pt x="20973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  <a:moveTo>
                    <a:pt x="13745" y="8836"/>
                  </a:moveTo>
                  <a:lnTo>
                    <a:pt x="9818" y="8836"/>
                  </a:lnTo>
                  <a:lnTo>
                    <a:pt x="9818" y="4909"/>
                  </a:lnTo>
                  <a:cubicBezTo>
                    <a:pt x="9818" y="4638"/>
                    <a:pt x="9599" y="4418"/>
                    <a:pt x="9327" y="4418"/>
                  </a:cubicBezTo>
                  <a:cubicBezTo>
                    <a:pt x="9056" y="4418"/>
                    <a:pt x="8836" y="4638"/>
                    <a:pt x="8836" y="4909"/>
                  </a:cubicBezTo>
                  <a:lnTo>
                    <a:pt x="8836" y="8836"/>
                  </a:lnTo>
                  <a:lnTo>
                    <a:pt x="4909" y="8836"/>
                  </a:lnTo>
                  <a:cubicBezTo>
                    <a:pt x="4638" y="8836"/>
                    <a:pt x="4418" y="9056"/>
                    <a:pt x="4418" y="9327"/>
                  </a:cubicBezTo>
                  <a:cubicBezTo>
                    <a:pt x="4418" y="9599"/>
                    <a:pt x="4638" y="9818"/>
                    <a:pt x="4909" y="9818"/>
                  </a:cubicBezTo>
                  <a:lnTo>
                    <a:pt x="8836" y="9818"/>
                  </a:lnTo>
                  <a:lnTo>
                    <a:pt x="8836" y="13745"/>
                  </a:lnTo>
                  <a:cubicBezTo>
                    <a:pt x="8836" y="14017"/>
                    <a:pt x="9056" y="14236"/>
                    <a:pt x="9327" y="14236"/>
                  </a:cubicBezTo>
                  <a:cubicBezTo>
                    <a:pt x="9599" y="14236"/>
                    <a:pt x="9818" y="14017"/>
                    <a:pt x="9818" y="13745"/>
                  </a:cubicBezTo>
                  <a:lnTo>
                    <a:pt x="9818" y="9818"/>
                  </a:lnTo>
                  <a:lnTo>
                    <a:pt x="13745" y="9818"/>
                  </a:lnTo>
                  <a:cubicBezTo>
                    <a:pt x="14017" y="9818"/>
                    <a:pt x="14236" y="9599"/>
                    <a:pt x="14236" y="9327"/>
                  </a:cubicBezTo>
                  <a:cubicBezTo>
                    <a:pt x="14236" y="9056"/>
                    <a:pt x="14017" y="8836"/>
                    <a:pt x="13745" y="883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2445005-EFD1-9105-90FA-03D9A8AD2AD1}"/>
              </a:ext>
            </a:extLst>
          </p:cNvPr>
          <p:cNvGrpSpPr/>
          <p:nvPr/>
        </p:nvGrpSpPr>
        <p:grpSpPr>
          <a:xfrm>
            <a:off x="3223171" y="5075568"/>
            <a:ext cx="889839" cy="889840"/>
            <a:chOff x="5356545" y="5209495"/>
            <a:chExt cx="889839" cy="889840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AFBB8CF1-4287-89A5-F418-A7D66BE07E25}"/>
                </a:ext>
              </a:extLst>
            </p:cNvPr>
            <p:cNvSpPr/>
            <p:nvPr/>
          </p:nvSpPr>
          <p:spPr>
            <a:xfrm>
              <a:off x="5356545" y="5209495"/>
              <a:ext cx="889839" cy="889840"/>
            </a:xfrm>
            <a:prstGeom prst="ellipse">
              <a:avLst/>
            </a:prstGeom>
            <a:ln>
              <a:noFill/>
            </a:ln>
            <a:effectLst>
              <a:outerShdw blurRad="254000" dist="63500" dir="3240000" algn="ctr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84" name="Shape 2608">
              <a:extLst>
                <a:ext uri="{FF2B5EF4-FFF2-40B4-BE49-F238E27FC236}">
                  <a16:creationId xmlns:a16="http://schemas.microsoft.com/office/drawing/2014/main" id="{3610CB13-5289-BDAE-ACA1-B89B1CD4561D}"/>
                </a:ext>
              </a:extLst>
            </p:cNvPr>
            <p:cNvSpPr/>
            <p:nvPr/>
          </p:nvSpPr>
          <p:spPr>
            <a:xfrm>
              <a:off x="5553071" y="5457354"/>
              <a:ext cx="484919" cy="396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C5421C4-98F7-8147-7335-4EE8BFDBE3AE}"/>
              </a:ext>
            </a:extLst>
          </p:cNvPr>
          <p:cNvGrpSpPr/>
          <p:nvPr/>
        </p:nvGrpSpPr>
        <p:grpSpPr>
          <a:xfrm>
            <a:off x="4966535" y="2793096"/>
            <a:ext cx="6493863" cy="862811"/>
            <a:chOff x="5749406" y="1621538"/>
            <a:chExt cx="5710992" cy="862811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D80B887-3746-2DCB-8E06-613A7CEBB201}"/>
                </a:ext>
              </a:extLst>
            </p:cNvPr>
            <p:cNvSpPr/>
            <p:nvPr/>
          </p:nvSpPr>
          <p:spPr>
            <a:xfrm>
              <a:off x="5749406" y="1621538"/>
              <a:ext cx="5710992" cy="862811"/>
            </a:xfrm>
            <a:custGeom>
              <a:avLst/>
              <a:gdLst>
                <a:gd name="connsiteX0" fmla="*/ 0 w 5710992"/>
                <a:gd name="connsiteY0" fmla="*/ 804223 h 812887"/>
                <a:gd name="connsiteX1" fmla="*/ 27910 w 5710992"/>
                <a:gd name="connsiteY1" fmla="*/ 812887 h 812887"/>
                <a:gd name="connsiteX2" fmla="*/ 0 w 5710992"/>
                <a:gd name="connsiteY2" fmla="*/ 812887 h 812887"/>
                <a:gd name="connsiteX3" fmla="*/ 368364 w 5710992"/>
                <a:gd name="connsiteY3" fmla="*/ 0 h 812887"/>
                <a:gd name="connsiteX4" fmla="*/ 5710992 w 5710992"/>
                <a:gd name="connsiteY4" fmla="*/ 0 h 812887"/>
                <a:gd name="connsiteX5" fmla="*/ 5710992 w 5710992"/>
                <a:gd name="connsiteY5" fmla="*/ 812887 h 812887"/>
                <a:gd name="connsiteX6" fmla="*/ 286189 w 5710992"/>
                <a:gd name="connsiteY6" fmla="*/ 812887 h 812887"/>
                <a:gd name="connsiteX7" fmla="*/ 330232 w 5710992"/>
                <a:gd name="connsiteY7" fmla="*/ 799215 h 812887"/>
                <a:gd name="connsiteX8" fmla="*/ 601969 w 5710992"/>
                <a:gd name="connsiteY8" fmla="*/ 389259 h 812887"/>
                <a:gd name="connsiteX9" fmla="*/ 405809 w 5710992"/>
                <a:gd name="connsiteY9" fmla="*/ 20324 h 81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0992" h="812887">
                  <a:moveTo>
                    <a:pt x="0" y="804223"/>
                  </a:moveTo>
                  <a:lnTo>
                    <a:pt x="27910" y="812887"/>
                  </a:lnTo>
                  <a:lnTo>
                    <a:pt x="0" y="812887"/>
                  </a:lnTo>
                  <a:close/>
                  <a:moveTo>
                    <a:pt x="368364" y="0"/>
                  </a:moveTo>
                  <a:lnTo>
                    <a:pt x="5710992" y="0"/>
                  </a:lnTo>
                  <a:lnTo>
                    <a:pt x="5710992" y="812887"/>
                  </a:lnTo>
                  <a:lnTo>
                    <a:pt x="286189" y="812887"/>
                  </a:lnTo>
                  <a:lnTo>
                    <a:pt x="330232" y="799215"/>
                  </a:lnTo>
                  <a:cubicBezTo>
                    <a:pt x="489921" y="731673"/>
                    <a:pt x="601969" y="573551"/>
                    <a:pt x="601969" y="389259"/>
                  </a:cubicBezTo>
                  <a:cubicBezTo>
                    <a:pt x="601969" y="235682"/>
                    <a:pt x="524158" y="100280"/>
                    <a:pt x="405809" y="20324"/>
                  </a:cubicBezTo>
                  <a:close/>
                </a:path>
              </a:pathLst>
            </a:custGeom>
            <a:gradFill flip="none" rotWithShape="1">
              <a:gsLst>
                <a:gs pos="48000">
                  <a:schemeClr val="accent1">
                    <a:lumMod val="40000"/>
                    <a:lumOff val="60000"/>
                    <a:alpha val="73000"/>
                  </a:schemeClr>
                </a:gs>
                <a:gs pos="3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54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43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9933" tIns="66040" rIns="66040" bIns="66040" numCol="1" spcCol="1270" anchor="ctr" anchorCtr="0">
              <a:noAutofit/>
            </a:bodyPr>
            <a:lstStyle/>
            <a:p>
              <a:pPr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600"/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4DB25088-C814-DF59-FDBF-328CFB663C5C}"/>
                </a:ext>
              </a:extLst>
            </p:cNvPr>
            <p:cNvGrpSpPr/>
            <p:nvPr/>
          </p:nvGrpSpPr>
          <p:grpSpPr>
            <a:xfrm>
              <a:off x="6418762" y="1641861"/>
              <a:ext cx="5041635" cy="797891"/>
              <a:chOff x="1261594" y="3341079"/>
              <a:chExt cx="2764562" cy="797749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9F5DDC37-CC17-78A3-9C7B-F434E6F3B570}"/>
                  </a:ext>
                </a:extLst>
              </p:cNvPr>
              <p:cNvSpPr txBox="1"/>
              <p:nvPr/>
            </p:nvSpPr>
            <p:spPr>
              <a:xfrm>
                <a:off x="1261594" y="3341079"/>
                <a:ext cx="27645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55E5CCC8-FAF1-E564-8115-E71977518314}"/>
                  </a:ext>
                </a:extLst>
              </p:cNvPr>
              <p:cNvSpPr txBox="1"/>
              <p:nvPr/>
            </p:nvSpPr>
            <p:spPr>
              <a:xfrm>
                <a:off x="1261595" y="3800334"/>
                <a:ext cx="2764561" cy="338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请在此处输入文本，请在此处输入文本。</a:t>
                </a:r>
                <a:endParaRPr lang="en-US" altLang="zh-CN" sz="1600" dirty="0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2F83704F-AAE7-0428-9D12-946878F29FAB}"/>
              </a:ext>
            </a:extLst>
          </p:cNvPr>
          <p:cNvGrpSpPr/>
          <p:nvPr/>
        </p:nvGrpSpPr>
        <p:grpSpPr>
          <a:xfrm>
            <a:off x="4362106" y="3923527"/>
            <a:ext cx="7098292" cy="862811"/>
            <a:chOff x="5749406" y="1621538"/>
            <a:chExt cx="5710992" cy="862811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B024DD9-39D2-EA4A-4A7E-A18F81B5F9B4}"/>
                </a:ext>
              </a:extLst>
            </p:cNvPr>
            <p:cNvSpPr/>
            <p:nvPr/>
          </p:nvSpPr>
          <p:spPr>
            <a:xfrm>
              <a:off x="5749406" y="1621538"/>
              <a:ext cx="5710992" cy="862811"/>
            </a:xfrm>
            <a:custGeom>
              <a:avLst/>
              <a:gdLst>
                <a:gd name="connsiteX0" fmla="*/ 0 w 5710992"/>
                <a:gd name="connsiteY0" fmla="*/ 804223 h 812887"/>
                <a:gd name="connsiteX1" fmla="*/ 27910 w 5710992"/>
                <a:gd name="connsiteY1" fmla="*/ 812887 h 812887"/>
                <a:gd name="connsiteX2" fmla="*/ 0 w 5710992"/>
                <a:gd name="connsiteY2" fmla="*/ 812887 h 812887"/>
                <a:gd name="connsiteX3" fmla="*/ 368364 w 5710992"/>
                <a:gd name="connsiteY3" fmla="*/ 0 h 812887"/>
                <a:gd name="connsiteX4" fmla="*/ 5710992 w 5710992"/>
                <a:gd name="connsiteY4" fmla="*/ 0 h 812887"/>
                <a:gd name="connsiteX5" fmla="*/ 5710992 w 5710992"/>
                <a:gd name="connsiteY5" fmla="*/ 812887 h 812887"/>
                <a:gd name="connsiteX6" fmla="*/ 286189 w 5710992"/>
                <a:gd name="connsiteY6" fmla="*/ 812887 h 812887"/>
                <a:gd name="connsiteX7" fmla="*/ 330232 w 5710992"/>
                <a:gd name="connsiteY7" fmla="*/ 799215 h 812887"/>
                <a:gd name="connsiteX8" fmla="*/ 601969 w 5710992"/>
                <a:gd name="connsiteY8" fmla="*/ 389259 h 812887"/>
                <a:gd name="connsiteX9" fmla="*/ 405809 w 5710992"/>
                <a:gd name="connsiteY9" fmla="*/ 20324 h 81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0992" h="812887">
                  <a:moveTo>
                    <a:pt x="0" y="804223"/>
                  </a:moveTo>
                  <a:lnTo>
                    <a:pt x="27910" y="812887"/>
                  </a:lnTo>
                  <a:lnTo>
                    <a:pt x="0" y="812887"/>
                  </a:lnTo>
                  <a:close/>
                  <a:moveTo>
                    <a:pt x="368364" y="0"/>
                  </a:moveTo>
                  <a:lnTo>
                    <a:pt x="5710992" y="0"/>
                  </a:lnTo>
                  <a:lnTo>
                    <a:pt x="5710992" y="812887"/>
                  </a:lnTo>
                  <a:lnTo>
                    <a:pt x="286189" y="812887"/>
                  </a:lnTo>
                  <a:lnTo>
                    <a:pt x="330232" y="799215"/>
                  </a:lnTo>
                  <a:cubicBezTo>
                    <a:pt x="489921" y="731673"/>
                    <a:pt x="601969" y="573551"/>
                    <a:pt x="601969" y="389259"/>
                  </a:cubicBezTo>
                  <a:cubicBezTo>
                    <a:pt x="601969" y="235682"/>
                    <a:pt x="524158" y="100280"/>
                    <a:pt x="405809" y="20324"/>
                  </a:cubicBezTo>
                  <a:close/>
                </a:path>
              </a:pathLst>
            </a:custGeom>
            <a:gradFill flip="none" rotWithShape="1">
              <a:gsLst>
                <a:gs pos="48000">
                  <a:schemeClr val="accent1">
                    <a:lumMod val="40000"/>
                    <a:lumOff val="60000"/>
                    <a:alpha val="73000"/>
                  </a:schemeClr>
                </a:gs>
                <a:gs pos="3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54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43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9933" tIns="66040" rIns="66040" bIns="66040" numCol="1" spcCol="1270" anchor="ctr" anchorCtr="0">
              <a:noAutofit/>
            </a:bodyPr>
            <a:lstStyle/>
            <a:p>
              <a:pPr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600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1E87D0D-68A5-DEFF-D9FC-186795CBFF7F}"/>
                </a:ext>
              </a:extLst>
            </p:cNvPr>
            <p:cNvGrpSpPr/>
            <p:nvPr/>
          </p:nvGrpSpPr>
          <p:grpSpPr>
            <a:xfrm>
              <a:off x="6418762" y="1641861"/>
              <a:ext cx="5041635" cy="797891"/>
              <a:chOff x="1261594" y="3341079"/>
              <a:chExt cx="2764562" cy="797749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2C742E04-11A5-C241-BE4B-2274FA4DCBEB}"/>
                  </a:ext>
                </a:extLst>
              </p:cNvPr>
              <p:cNvSpPr txBox="1"/>
              <p:nvPr/>
            </p:nvSpPr>
            <p:spPr>
              <a:xfrm>
                <a:off x="1261594" y="3341079"/>
                <a:ext cx="27645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C2B0C0BC-4F4E-30A7-626F-1F97BA7D5BD4}"/>
                  </a:ext>
                </a:extLst>
              </p:cNvPr>
              <p:cNvSpPr txBox="1"/>
              <p:nvPr/>
            </p:nvSpPr>
            <p:spPr>
              <a:xfrm>
                <a:off x="1261595" y="3800334"/>
                <a:ext cx="2764561" cy="338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请在此处输入文本，请在此处输入文本。</a:t>
                </a:r>
                <a:endParaRPr lang="en-US" altLang="zh-CN" sz="1600" dirty="0"/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0684C7D3-4B38-2055-E257-9B49129FAE3B}"/>
              </a:ext>
            </a:extLst>
          </p:cNvPr>
          <p:cNvGrpSpPr/>
          <p:nvPr/>
        </p:nvGrpSpPr>
        <p:grpSpPr>
          <a:xfrm>
            <a:off x="3419697" y="5061227"/>
            <a:ext cx="8040701" cy="904182"/>
            <a:chOff x="5749406" y="1621538"/>
            <a:chExt cx="5710992" cy="862811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C4845F3-71F8-BAEF-2AE7-AA5A989A2369}"/>
                </a:ext>
              </a:extLst>
            </p:cNvPr>
            <p:cNvSpPr/>
            <p:nvPr/>
          </p:nvSpPr>
          <p:spPr>
            <a:xfrm>
              <a:off x="5749406" y="1621538"/>
              <a:ext cx="5710992" cy="862811"/>
            </a:xfrm>
            <a:custGeom>
              <a:avLst/>
              <a:gdLst>
                <a:gd name="connsiteX0" fmla="*/ 0 w 5710992"/>
                <a:gd name="connsiteY0" fmla="*/ 804223 h 812887"/>
                <a:gd name="connsiteX1" fmla="*/ 27910 w 5710992"/>
                <a:gd name="connsiteY1" fmla="*/ 812887 h 812887"/>
                <a:gd name="connsiteX2" fmla="*/ 0 w 5710992"/>
                <a:gd name="connsiteY2" fmla="*/ 812887 h 812887"/>
                <a:gd name="connsiteX3" fmla="*/ 368364 w 5710992"/>
                <a:gd name="connsiteY3" fmla="*/ 0 h 812887"/>
                <a:gd name="connsiteX4" fmla="*/ 5710992 w 5710992"/>
                <a:gd name="connsiteY4" fmla="*/ 0 h 812887"/>
                <a:gd name="connsiteX5" fmla="*/ 5710992 w 5710992"/>
                <a:gd name="connsiteY5" fmla="*/ 812887 h 812887"/>
                <a:gd name="connsiteX6" fmla="*/ 286189 w 5710992"/>
                <a:gd name="connsiteY6" fmla="*/ 812887 h 812887"/>
                <a:gd name="connsiteX7" fmla="*/ 330232 w 5710992"/>
                <a:gd name="connsiteY7" fmla="*/ 799215 h 812887"/>
                <a:gd name="connsiteX8" fmla="*/ 601969 w 5710992"/>
                <a:gd name="connsiteY8" fmla="*/ 389259 h 812887"/>
                <a:gd name="connsiteX9" fmla="*/ 405809 w 5710992"/>
                <a:gd name="connsiteY9" fmla="*/ 20324 h 81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0992" h="812887">
                  <a:moveTo>
                    <a:pt x="0" y="804223"/>
                  </a:moveTo>
                  <a:lnTo>
                    <a:pt x="27910" y="812887"/>
                  </a:lnTo>
                  <a:lnTo>
                    <a:pt x="0" y="812887"/>
                  </a:lnTo>
                  <a:close/>
                  <a:moveTo>
                    <a:pt x="368364" y="0"/>
                  </a:moveTo>
                  <a:lnTo>
                    <a:pt x="5710992" y="0"/>
                  </a:lnTo>
                  <a:lnTo>
                    <a:pt x="5710992" y="812887"/>
                  </a:lnTo>
                  <a:lnTo>
                    <a:pt x="286189" y="812887"/>
                  </a:lnTo>
                  <a:lnTo>
                    <a:pt x="330232" y="799215"/>
                  </a:lnTo>
                  <a:cubicBezTo>
                    <a:pt x="489921" y="731673"/>
                    <a:pt x="601969" y="573551"/>
                    <a:pt x="601969" y="389259"/>
                  </a:cubicBezTo>
                  <a:cubicBezTo>
                    <a:pt x="601969" y="235682"/>
                    <a:pt x="524158" y="100280"/>
                    <a:pt x="405809" y="20324"/>
                  </a:cubicBezTo>
                  <a:close/>
                </a:path>
              </a:pathLst>
            </a:custGeom>
            <a:gradFill flip="none" rotWithShape="1">
              <a:gsLst>
                <a:gs pos="48000">
                  <a:schemeClr val="accent1">
                    <a:lumMod val="40000"/>
                    <a:lumOff val="60000"/>
                    <a:alpha val="73000"/>
                  </a:schemeClr>
                </a:gs>
                <a:gs pos="300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8100000" scaled="1"/>
              <a:tileRect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54000"/>
                    </a:schemeClr>
                  </a:gs>
                  <a:gs pos="74000">
                    <a:schemeClr val="accent1">
                      <a:lumMod val="40000"/>
                      <a:lumOff val="60000"/>
                    </a:schemeClr>
                  </a:gs>
                  <a:gs pos="83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43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29933" tIns="66040" rIns="66040" bIns="66040" numCol="1" spcCol="1270" anchor="ctr" anchorCtr="0">
              <a:noAutofit/>
            </a:bodyPr>
            <a:lstStyle/>
            <a:p>
              <a:pPr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600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57BD5F61-8D62-3B41-DF5F-80E060EA277E}"/>
                </a:ext>
              </a:extLst>
            </p:cNvPr>
            <p:cNvGrpSpPr/>
            <p:nvPr/>
          </p:nvGrpSpPr>
          <p:grpSpPr>
            <a:xfrm>
              <a:off x="6418762" y="1641860"/>
              <a:ext cx="5041635" cy="782400"/>
              <a:chOff x="1261594" y="3341079"/>
              <a:chExt cx="2764562" cy="782261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E8A7930D-078B-9E6B-82A6-8BE5CBE90737}"/>
                  </a:ext>
                </a:extLst>
              </p:cNvPr>
              <p:cNvSpPr txBox="1"/>
              <p:nvPr/>
            </p:nvSpPr>
            <p:spPr>
              <a:xfrm>
                <a:off x="1261594" y="3341079"/>
                <a:ext cx="2764560" cy="381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32CC0C16-97B6-EB76-36C9-A1B3B3C0584D}"/>
                  </a:ext>
                </a:extLst>
              </p:cNvPr>
              <p:cNvSpPr txBox="1"/>
              <p:nvPr/>
            </p:nvSpPr>
            <p:spPr>
              <a:xfrm>
                <a:off x="1261595" y="3800334"/>
                <a:ext cx="2764561" cy="3230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请在此处输入文本，请在此处输入文本。</a:t>
                </a:r>
                <a:endParaRPr lang="en-US" altLang="zh-CN" sz="1600" dirty="0"/>
              </a:p>
            </p:txBody>
          </p:sp>
        </p:grp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DC7A3A02-AF4D-1A07-D50F-227BAA820D85}"/>
              </a:ext>
            </a:extLst>
          </p:cNvPr>
          <p:cNvGrpSpPr/>
          <p:nvPr/>
        </p:nvGrpSpPr>
        <p:grpSpPr>
          <a:xfrm>
            <a:off x="-1697889" y="-754130"/>
            <a:ext cx="6195987" cy="6110293"/>
            <a:chOff x="-1697889" y="-754130"/>
            <a:chExt cx="6195987" cy="6110293"/>
          </a:xfrm>
        </p:grpSpPr>
        <p:sp>
          <p:nvSpPr>
            <p:cNvPr id="131" name="弧形 130">
              <a:extLst>
                <a:ext uri="{FF2B5EF4-FFF2-40B4-BE49-F238E27FC236}">
                  <a16:creationId xmlns:a16="http://schemas.microsoft.com/office/drawing/2014/main" id="{7CDF6CC4-B226-61A0-D217-10FA2ADA2C4D}"/>
                </a:ext>
              </a:extLst>
            </p:cNvPr>
            <p:cNvSpPr/>
            <p:nvPr/>
          </p:nvSpPr>
          <p:spPr>
            <a:xfrm rot="4452075">
              <a:off x="-1721079" y="-730940"/>
              <a:ext cx="6110293" cy="6063913"/>
            </a:xfrm>
            <a:prstGeom prst="arc">
              <a:avLst>
                <a:gd name="adj1" fmla="val 16383428"/>
                <a:gd name="adj2" fmla="val 1217010"/>
              </a:avLst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0918E8A5-75E8-96E3-38EC-69D468935325}"/>
                </a:ext>
              </a:extLst>
            </p:cNvPr>
            <p:cNvGrpSpPr/>
            <p:nvPr/>
          </p:nvGrpSpPr>
          <p:grpSpPr>
            <a:xfrm>
              <a:off x="4226114" y="1965206"/>
              <a:ext cx="271984" cy="271984"/>
              <a:chOff x="4128501" y="1778598"/>
              <a:chExt cx="422837" cy="422837"/>
            </a:xfrm>
          </p:grpSpPr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1E24029E-0638-E0E3-EF1D-7986D0F9C4A3}"/>
                  </a:ext>
                </a:extLst>
              </p:cNvPr>
              <p:cNvSpPr/>
              <p:nvPr/>
            </p:nvSpPr>
            <p:spPr>
              <a:xfrm>
                <a:off x="4128501" y="1778598"/>
                <a:ext cx="422837" cy="42283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9A619D5C-EF7D-5D96-CC87-FD8DF6430A76}"/>
                  </a:ext>
                </a:extLst>
              </p:cNvPr>
              <p:cNvSpPr/>
              <p:nvPr/>
            </p:nvSpPr>
            <p:spPr>
              <a:xfrm>
                <a:off x="4279354" y="1945640"/>
                <a:ext cx="119926" cy="119926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2C241416-79A2-0779-42DC-12F55070DC99}"/>
                </a:ext>
              </a:extLst>
            </p:cNvPr>
            <p:cNvGrpSpPr/>
            <p:nvPr/>
          </p:nvGrpSpPr>
          <p:grpSpPr>
            <a:xfrm>
              <a:off x="4100779" y="3013509"/>
              <a:ext cx="271984" cy="271984"/>
              <a:chOff x="4128501" y="1778598"/>
              <a:chExt cx="422837" cy="422837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68AAF490-0348-6B0A-7D8B-05A25D080871}"/>
                  </a:ext>
                </a:extLst>
              </p:cNvPr>
              <p:cNvSpPr/>
              <p:nvPr/>
            </p:nvSpPr>
            <p:spPr>
              <a:xfrm>
                <a:off x="4128501" y="1778598"/>
                <a:ext cx="422837" cy="42283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2F8CAA03-5BE6-F8A7-67DF-C71C2CF34ABE}"/>
                  </a:ext>
                </a:extLst>
              </p:cNvPr>
              <p:cNvSpPr/>
              <p:nvPr/>
            </p:nvSpPr>
            <p:spPr>
              <a:xfrm>
                <a:off x="4279354" y="1945640"/>
                <a:ext cx="119926" cy="119926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F183617A-6C2A-5405-75A8-764682137E0D}"/>
                </a:ext>
              </a:extLst>
            </p:cNvPr>
            <p:cNvGrpSpPr/>
            <p:nvPr/>
          </p:nvGrpSpPr>
          <p:grpSpPr>
            <a:xfrm>
              <a:off x="3632424" y="4007948"/>
              <a:ext cx="271984" cy="271984"/>
              <a:chOff x="4128501" y="1778598"/>
              <a:chExt cx="422837" cy="422837"/>
            </a:xfrm>
          </p:grpSpPr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94410BBB-20C1-2CE6-2AA3-E85C932F258A}"/>
                  </a:ext>
                </a:extLst>
              </p:cNvPr>
              <p:cNvSpPr/>
              <p:nvPr/>
            </p:nvSpPr>
            <p:spPr>
              <a:xfrm>
                <a:off x="4128501" y="1778598"/>
                <a:ext cx="422837" cy="42283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FDBCDDC9-EB85-5E2F-37DE-25C0942DC38D}"/>
                  </a:ext>
                </a:extLst>
              </p:cNvPr>
              <p:cNvSpPr/>
              <p:nvPr/>
            </p:nvSpPr>
            <p:spPr>
              <a:xfrm>
                <a:off x="4279354" y="1945640"/>
                <a:ext cx="119926" cy="119926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B95072A0-3384-15FB-6674-B540762630F0}"/>
                </a:ext>
              </a:extLst>
            </p:cNvPr>
            <p:cNvGrpSpPr/>
            <p:nvPr/>
          </p:nvGrpSpPr>
          <p:grpSpPr>
            <a:xfrm>
              <a:off x="2421054" y="5005440"/>
              <a:ext cx="271984" cy="271984"/>
              <a:chOff x="4128501" y="1778598"/>
              <a:chExt cx="422837" cy="422837"/>
            </a:xfrm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9AF942E6-8918-DC00-3899-39A612639C6A}"/>
                  </a:ext>
                </a:extLst>
              </p:cNvPr>
              <p:cNvSpPr/>
              <p:nvPr/>
            </p:nvSpPr>
            <p:spPr>
              <a:xfrm>
                <a:off x="4128501" y="1778598"/>
                <a:ext cx="422837" cy="42283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0A72DA1A-AD0C-A204-25C8-C905D13585B3}"/>
                  </a:ext>
                </a:extLst>
              </p:cNvPr>
              <p:cNvSpPr/>
              <p:nvPr/>
            </p:nvSpPr>
            <p:spPr>
              <a:xfrm>
                <a:off x="4279354" y="1945640"/>
                <a:ext cx="119926" cy="119926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3" name="图形 61">
            <a:extLst>
              <a:ext uri="{FF2B5EF4-FFF2-40B4-BE49-F238E27FC236}">
                <a16:creationId xmlns:a16="http://schemas.microsoft.com/office/drawing/2014/main" id="{A4252B56-0DEB-6CB6-8647-AAB19A8CAC97}"/>
              </a:ext>
            </a:extLst>
          </p:cNvPr>
          <p:cNvGrpSpPr/>
          <p:nvPr/>
        </p:nvGrpSpPr>
        <p:grpSpPr>
          <a:xfrm>
            <a:off x="-121581" y="791770"/>
            <a:ext cx="4792820" cy="4792820"/>
            <a:chOff x="-230220" y="-463174"/>
            <a:chExt cx="7321174" cy="7321174"/>
          </a:xfrm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9AF6C2C-F257-02D6-837A-DE2EE4A80F97}"/>
                </a:ext>
              </a:extLst>
            </p:cNvPr>
            <p:cNvSpPr/>
            <p:nvPr/>
          </p:nvSpPr>
          <p:spPr>
            <a:xfrm>
              <a:off x="-230220" y="-463174"/>
              <a:ext cx="7321174" cy="7321174"/>
            </a:xfrm>
            <a:custGeom>
              <a:avLst/>
              <a:gdLst>
                <a:gd name="connsiteX0" fmla="*/ 0 w 6858000"/>
                <a:gd name="connsiteY0" fmla="*/ 0 h 6858000"/>
                <a:gd name="connsiteX1" fmla="*/ 6858000 w 6858000"/>
                <a:gd name="connsiteY1" fmla="*/ 0 h 6858000"/>
                <a:gd name="connsiteX2" fmla="*/ 6858000 w 6858000"/>
                <a:gd name="connsiteY2" fmla="*/ 6858000 h 6858000"/>
                <a:gd name="connsiteX3" fmla="*/ 0 w 6858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0" h="6858000">
                  <a:moveTo>
                    <a:pt x="0" y="0"/>
                  </a:moveTo>
                  <a:lnTo>
                    <a:pt x="6858000" y="0"/>
                  </a:lnTo>
                  <a:lnTo>
                    <a:pt x="6858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84CB7FD-6655-50E8-728B-E0DFEA842AF5}"/>
                </a:ext>
              </a:extLst>
            </p:cNvPr>
            <p:cNvSpPr/>
            <p:nvPr/>
          </p:nvSpPr>
          <p:spPr>
            <a:xfrm>
              <a:off x="3574598" y="809197"/>
              <a:ext cx="2253763" cy="1485888"/>
            </a:xfrm>
            <a:custGeom>
              <a:avLst/>
              <a:gdLst>
                <a:gd name="connsiteX0" fmla="*/ 505041 w 2253763"/>
                <a:gd name="connsiteY0" fmla="*/ 1485889 h 1485888"/>
                <a:gd name="connsiteX1" fmla="*/ 0 w 2253763"/>
                <a:gd name="connsiteY1" fmla="*/ 972811 h 1485888"/>
                <a:gd name="connsiteX2" fmla="*/ 505041 w 2253763"/>
                <a:gd name="connsiteY2" fmla="*/ 459734 h 1485888"/>
                <a:gd name="connsiteX3" fmla="*/ 693234 w 2253763"/>
                <a:gd name="connsiteY3" fmla="*/ 496234 h 1485888"/>
                <a:gd name="connsiteX4" fmla="*/ 691827 w 2253763"/>
                <a:gd name="connsiteY4" fmla="*/ 459734 h 1485888"/>
                <a:gd name="connsiteX5" fmla="*/ 916990 w 2253763"/>
                <a:gd name="connsiteY5" fmla="*/ 61782 h 1485888"/>
                <a:gd name="connsiteX6" fmla="*/ 1374212 w 2253763"/>
                <a:gd name="connsiteY6" fmla="*/ 61782 h 1485888"/>
                <a:gd name="connsiteX7" fmla="*/ 1599374 w 2253763"/>
                <a:gd name="connsiteY7" fmla="*/ 459734 h 1485888"/>
                <a:gd name="connsiteX8" fmla="*/ 1565821 w 2253763"/>
                <a:gd name="connsiteY8" fmla="*/ 633260 h 1485888"/>
                <a:gd name="connsiteX9" fmla="*/ 1799555 w 2253763"/>
                <a:gd name="connsiteY9" fmla="*/ 567761 h 1485888"/>
                <a:gd name="connsiteX10" fmla="*/ 2253764 w 2253763"/>
                <a:gd name="connsiteY10" fmla="*/ 1026858 h 1485888"/>
                <a:gd name="connsiteX11" fmla="*/ 1799555 w 2253763"/>
                <a:gd name="connsiteY11" fmla="*/ 1485889 h 1485888"/>
                <a:gd name="connsiteX12" fmla="*/ 505041 w 2253763"/>
                <a:gd name="connsiteY12" fmla="*/ 1485889 h 1485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763" h="1485888">
                  <a:moveTo>
                    <a:pt x="505041" y="1485889"/>
                  </a:moveTo>
                  <a:cubicBezTo>
                    <a:pt x="224827" y="1481469"/>
                    <a:pt x="0" y="1253025"/>
                    <a:pt x="0" y="972811"/>
                  </a:cubicBezTo>
                  <a:cubicBezTo>
                    <a:pt x="0" y="692531"/>
                    <a:pt x="224827" y="464154"/>
                    <a:pt x="505041" y="459734"/>
                  </a:cubicBezTo>
                  <a:cubicBezTo>
                    <a:pt x="569536" y="459667"/>
                    <a:pt x="633428" y="472057"/>
                    <a:pt x="693234" y="496234"/>
                  </a:cubicBezTo>
                  <a:cubicBezTo>
                    <a:pt x="692296" y="484179"/>
                    <a:pt x="691827" y="471990"/>
                    <a:pt x="691827" y="459734"/>
                  </a:cubicBezTo>
                  <a:cubicBezTo>
                    <a:pt x="689684" y="296187"/>
                    <a:pt x="775744" y="144159"/>
                    <a:pt x="916990" y="61782"/>
                  </a:cubicBezTo>
                  <a:cubicBezTo>
                    <a:pt x="1058235" y="-20594"/>
                    <a:pt x="1232900" y="-20594"/>
                    <a:pt x="1374212" y="61782"/>
                  </a:cubicBezTo>
                  <a:cubicBezTo>
                    <a:pt x="1515458" y="144159"/>
                    <a:pt x="1601450" y="296187"/>
                    <a:pt x="1599374" y="459734"/>
                  </a:cubicBezTo>
                  <a:cubicBezTo>
                    <a:pt x="1599441" y="519206"/>
                    <a:pt x="1588056" y="578075"/>
                    <a:pt x="1565821" y="633260"/>
                  </a:cubicBezTo>
                  <a:cubicBezTo>
                    <a:pt x="1636209" y="590331"/>
                    <a:pt x="1717112" y="567627"/>
                    <a:pt x="1799555" y="567761"/>
                  </a:cubicBezTo>
                  <a:cubicBezTo>
                    <a:pt x="2051172" y="570373"/>
                    <a:pt x="2253764" y="775175"/>
                    <a:pt x="2253764" y="1026858"/>
                  </a:cubicBezTo>
                  <a:cubicBezTo>
                    <a:pt x="2253764" y="1278475"/>
                    <a:pt x="2051172" y="1483277"/>
                    <a:pt x="1799555" y="1485889"/>
                  </a:cubicBezTo>
                  <a:lnTo>
                    <a:pt x="505041" y="1485889"/>
                  </a:lnTo>
                  <a:close/>
                </a:path>
              </a:pathLst>
            </a:custGeom>
            <a:no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09E5EA1F-C12A-BC0C-EFAE-377A356535AC}"/>
                </a:ext>
              </a:extLst>
            </p:cNvPr>
            <p:cNvSpPr/>
            <p:nvPr/>
          </p:nvSpPr>
          <p:spPr>
            <a:xfrm>
              <a:off x="327027" y="3100365"/>
              <a:ext cx="2070258" cy="2117340"/>
            </a:xfrm>
            <a:custGeom>
              <a:avLst/>
              <a:gdLst>
                <a:gd name="connsiteX0" fmla="*/ 117805 w 2070258"/>
                <a:gd name="connsiteY0" fmla="*/ 2117341 h 2117340"/>
                <a:gd name="connsiteX1" fmla="*/ 111108 w 2070258"/>
                <a:gd name="connsiteY1" fmla="*/ 2087069 h 2117340"/>
                <a:gd name="connsiteX2" fmla="*/ 93695 w 2070258"/>
                <a:gd name="connsiteY2" fmla="*/ 2004090 h 2117340"/>
                <a:gd name="connsiteX3" fmla="*/ 70120 w 2070258"/>
                <a:gd name="connsiteY3" fmla="*/ 1880190 h 2117340"/>
                <a:gd name="connsiteX4" fmla="*/ 44604 w 2070258"/>
                <a:gd name="connsiteY4" fmla="*/ 1727225 h 2117340"/>
                <a:gd name="connsiteX5" fmla="*/ 32549 w 2070258"/>
                <a:gd name="connsiteY5" fmla="*/ 1644179 h 2117340"/>
                <a:gd name="connsiteX6" fmla="*/ 21498 w 2070258"/>
                <a:gd name="connsiteY6" fmla="*/ 1556914 h 2117340"/>
                <a:gd name="connsiteX7" fmla="*/ 12189 w 2070258"/>
                <a:gd name="connsiteY7" fmla="*/ 1468911 h 2117340"/>
                <a:gd name="connsiteX8" fmla="*/ 5157 w 2070258"/>
                <a:gd name="connsiteY8" fmla="*/ 1381110 h 2117340"/>
                <a:gd name="connsiteX9" fmla="*/ 871 w 2070258"/>
                <a:gd name="connsiteY9" fmla="*/ 1293979 h 2117340"/>
                <a:gd name="connsiteX10" fmla="*/ 0 w 2070258"/>
                <a:gd name="connsiteY10" fmla="*/ 1211536 h 2117340"/>
                <a:gd name="connsiteX11" fmla="*/ 1540 w 2070258"/>
                <a:gd name="connsiteY11" fmla="*/ 1157020 h 2117340"/>
                <a:gd name="connsiteX12" fmla="*/ 5023 w 2070258"/>
                <a:gd name="connsiteY12" fmla="*/ 1106589 h 2117340"/>
                <a:gd name="connsiteX13" fmla="*/ 10247 w 2070258"/>
                <a:gd name="connsiteY13" fmla="*/ 1060043 h 2117340"/>
                <a:gd name="connsiteX14" fmla="*/ 18217 w 2070258"/>
                <a:gd name="connsiteY14" fmla="*/ 1013832 h 2117340"/>
                <a:gd name="connsiteX15" fmla="*/ 28329 w 2070258"/>
                <a:gd name="connsiteY15" fmla="*/ 973514 h 2117340"/>
                <a:gd name="connsiteX16" fmla="*/ 40385 w 2070258"/>
                <a:gd name="connsiteY16" fmla="*/ 938488 h 2117340"/>
                <a:gd name="connsiteX17" fmla="*/ 52038 w 2070258"/>
                <a:gd name="connsiteY17" fmla="*/ 912904 h 2117340"/>
                <a:gd name="connsiteX18" fmla="*/ 65030 w 2070258"/>
                <a:gd name="connsiteY18" fmla="*/ 891339 h 2117340"/>
                <a:gd name="connsiteX19" fmla="*/ 79229 w 2070258"/>
                <a:gd name="connsiteY19" fmla="*/ 873324 h 2117340"/>
                <a:gd name="connsiteX20" fmla="*/ 94632 w 2070258"/>
                <a:gd name="connsiteY20" fmla="*/ 858523 h 2117340"/>
                <a:gd name="connsiteX21" fmla="*/ 116800 w 2070258"/>
                <a:gd name="connsiteY21" fmla="*/ 842382 h 2117340"/>
                <a:gd name="connsiteX22" fmla="*/ 138232 w 2070258"/>
                <a:gd name="connsiteY22" fmla="*/ 829992 h 2117340"/>
                <a:gd name="connsiteX23" fmla="*/ 158859 w 2070258"/>
                <a:gd name="connsiteY23" fmla="*/ 820951 h 2117340"/>
                <a:gd name="connsiteX24" fmla="*/ 178951 w 2070258"/>
                <a:gd name="connsiteY24" fmla="*/ 815057 h 2117340"/>
                <a:gd name="connsiteX25" fmla="*/ 206879 w 2070258"/>
                <a:gd name="connsiteY25" fmla="*/ 810771 h 2117340"/>
                <a:gd name="connsiteX26" fmla="*/ 234069 w 2070258"/>
                <a:gd name="connsiteY26" fmla="*/ 810704 h 2117340"/>
                <a:gd name="connsiteX27" fmla="*/ 260725 w 2070258"/>
                <a:gd name="connsiteY27" fmla="*/ 814790 h 2117340"/>
                <a:gd name="connsiteX28" fmla="*/ 286777 w 2070258"/>
                <a:gd name="connsiteY28" fmla="*/ 822357 h 2117340"/>
                <a:gd name="connsiteX29" fmla="*/ 312293 w 2070258"/>
                <a:gd name="connsiteY29" fmla="*/ 832872 h 2117340"/>
                <a:gd name="connsiteX30" fmla="*/ 337274 w 2070258"/>
                <a:gd name="connsiteY30" fmla="*/ 846333 h 2117340"/>
                <a:gd name="connsiteX31" fmla="*/ 372703 w 2070258"/>
                <a:gd name="connsiteY31" fmla="*/ 870310 h 2117340"/>
                <a:gd name="connsiteX32" fmla="*/ 405921 w 2070258"/>
                <a:gd name="connsiteY32" fmla="*/ 897970 h 2117340"/>
                <a:gd name="connsiteX33" fmla="*/ 436662 w 2070258"/>
                <a:gd name="connsiteY33" fmla="*/ 928107 h 2117340"/>
                <a:gd name="connsiteX34" fmla="*/ 463987 w 2070258"/>
                <a:gd name="connsiteY34" fmla="*/ 958312 h 2117340"/>
                <a:gd name="connsiteX35" fmla="*/ 488766 w 2070258"/>
                <a:gd name="connsiteY35" fmla="*/ 988851 h 2117340"/>
                <a:gd name="connsiteX36" fmla="*/ 508724 w 2070258"/>
                <a:gd name="connsiteY36" fmla="*/ 1015708 h 2117340"/>
                <a:gd name="connsiteX37" fmla="*/ 537590 w 2070258"/>
                <a:gd name="connsiteY37" fmla="*/ 1058570 h 2117340"/>
                <a:gd name="connsiteX38" fmla="*/ 547769 w 2070258"/>
                <a:gd name="connsiteY38" fmla="*/ 1075447 h 2117340"/>
                <a:gd name="connsiteX39" fmla="*/ 540134 w 2070258"/>
                <a:gd name="connsiteY39" fmla="*/ 1048055 h 2117340"/>
                <a:gd name="connsiteX40" fmla="*/ 520712 w 2070258"/>
                <a:gd name="connsiteY40" fmla="*/ 973314 h 2117340"/>
                <a:gd name="connsiteX41" fmla="*/ 495062 w 2070258"/>
                <a:gd name="connsiteY41" fmla="*/ 862407 h 2117340"/>
                <a:gd name="connsiteX42" fmla="*/ 481868 w 2070258"/>
                <a:gd name="connsiteY42" fmla="*/ 797979 h 2117340"/>
                <a:gd name="connsiteX43" fmla="*/ 468675 w 2070258"/>
                <a:gd name="connsiteY43" fmla="*/ 726386 h 2117340"/>
                <a:gd name="connsiteX44" fmla="*/ 456887 w 2070258"/>
                <a:gd name="connsiteY44" fmla="*/ 652849 h 2117340"/>
                <a:gd name="connsiteX45" fmla="*/ 446842 w 2070258"/>
                <a:gd name="connsiteY45" fmla="*/ 576367 h 2117340"/>
                <a:gd name="connsiteX46" fmla="*/ 439341 w 2070258"/>
                <a:gd name="connsiteY46" fmla="*/ 499348 h 2117340"/>
                <a:gd name="connsiteX47" fmla="*/ 435121 w 2070258"/>
                <a:gd name="connsiteY47" fmla="*/ 423535 h 2117340"/>
                <a:gd name="connsiteX48" fmla="*/ 434385 w 2070258"/>
                <a:gd name="connsiteY48" fmla="*/ 373038 h 2117340"/>
                <a:gd name="connsiteX49" fmla="*/ 435657 w 2070258"/>
                <a:gd name="connsiteY49" fmla="*/ 324884 h 2117340"/>
                <a:gd name="connsiteX50" fmla="*/ 438939 w 2070258"/>
                <a:gd name="connsiteY50" fmla="*/ 279008 h 2117340"/>
                <a:gd name="connsiteX51" fmla="*/ 444765 w 2070258"/>
                <a:gd name="connsiteY51" fmla="*/ 233333 h 2117340"/>
                <a:gd name="connsiteX52" fmla="*/ 453137 w 2070258"/>
                <a:gd name="connsiteY52" fmla="*/ 191743 h 2117340"/>
                <a:gd name="connsiteX53" fmla="*/ 463786 w 2070258"/>
                <a:gd name="connsiteY53" fmla="*/ 153836 h 2117340"/>
                <a:gd name="connsiteX54" fmla="*/ 474166 w 2070258"/>
                <a:gd name="connsiteY54" fmla="*/ 125976 h 2117340"/>
                <a:gd name="connsiteX55" fmla="*/ 486221 w 2070258"/>
                <a:gd name="connsiteY55" fmla="*/ 101129 h 2117340"/>
                <a:gd name="connsiteX56" fmla="*/ 499884 w 2070258"/>
                <a:gd name="connsiteY56" fmla="*/ 78961 h 2117340"/>
                <a:gd name="connsiteX57" fmla="*/ 515020 w 2070258"/>
                <a:gd name="connsiteY57" fmla="*/ 59271 h 2117340"/>
                <a:gd name="connsiteX58" fmla="*/ 532500 w 2070258"/>
                <a:gd name="connsiteY58" fmla="*/ 41657 h 2117340"/>
                <a:gd name="connsiteX59" fmla="*/ 552056 w 2070258"/>
                <a:gd name="connsiteY59" fmla="*/ 27057 h 2117340"/>
                <a:gd name="connsiteX60" fmla="*/ 573822 w 2070258"/>
                <a:gd name="connsiteY60" fmla="*/ 15270 h 2117340"/>
                <a:gd name="connsiteX61" fmla="*/ 598133 w 2070258"/>
                <a:gd name="connsiteY61" fmla="*/ 6362 h 2117340"/>
                <a:gd name="connsiteX62" fmla="*/ 623515 w 2070258"/>
                <a:gd name="connsiteY62" fmla="*/ 1340 h 2117340"/>
                <a:gd name="connsiteX63" fmla="*/ 648094 w 2070258"/>
                <a:gd name="connsiteY63" fmla="*/ 0 h 2117340"/>
                <a:gd name="connsiteX64" fmla="*/ 672071 w 2070258"/>
                <a:gd name="connsiteY64" fmla="*/ 2344 h 2117340"/>
                <a:gd name="connsiteX65" fmla="*/ 695712 w 2070258"/>
                <a:gd name="connsiteY65" fmla="*/ 8238 h 2117340"/>
                <a:gd name="connsiteX66" fmla="*/ 718349 w 2070258"/>
                <a:gd name="connsiteY66" fmla="*/ 17145 h 2117340"/>
                <a:gd name="connsiteX67" fmla="*/ 740919 w 2070258"/>
                <a:gd name="connsiteY67" fmla="*/ 28999 h 2117340"/>
                <a:gd name="connsiteX68" fmla="*/ 763488 w 2070258"/>
                <a:gd name="connsiteY68" fmla="*/ 43934 h 2117340"/>
                <a:gd name="connsiteX69" fmla="*/ 786058 w 2070258"/>
                <a:gd name="connsiteY69" fmla="*/ 62285 h 2117340"/>
                <a:gd name="connsiteX70" fmla="*/ 813785 w 2070258"/>
                <a:gd name="connsiteY70" fmla="*/ 89141 h 2117340"/>
                <a:gd name="connsiteX71" fmla="*/ 841244 w 2070258"/>
                <a:gd name="connsiteY71" fmla="*/ 120283 h 2117340"/>
                <a:gd name="connsiteX72" fmla="*/ 868568 w 2070258"/>
                <a:gd name="connsiteY72" fmla="*/ 156247 h 2117340"/>
                <a:gd name="connsiteX73" fmla="*/ 893817 w 2070258"/>
                <a:gd name="connsiteY73" fmla="*/ 193752 h 2117340"/>
                <a:gd name="connsiteX74" fmla="*/ 918463 w 2070258"/>
                <a:gd name="connsiteY74" fmla="*/ 234203 h 2117340"/>
                <a:gd name="connsiteX75" fmla="*/ 942506 w 2070258"/>
                <a:gd name="connsiteY75" fmla="*/ 277736 h 2117340"/>
                <a:gd name="connsiteX76" fmla="*/ 975859 w 2070258"/>
                <a:gd name="connsiteY76" fmla="*/ 344708 h 2117340"/>
                <a:gd name="connsiteX77" fmla="*/ 1007001 w 2070258"/>
                <a:gd name="connsiteY77" fmla="*/ 414427 h 2117340"/>
                <a:gd name="connsiteX78" fmla="*/ 1035665 w 2070258"/>
                <a:gd name="connsiteY78" fmla="*/ 485016 h 2117340"/>
                <a:gd name="connsiteX79" fmla="*/ 1061450 w 2070258"/>
                <a:gd name="connsiteY79" fmla="*/ 553931 h 2117340"/>
                <a:gd name="connsiteX80" fmla="*/ 1085024 w 2070258"/>
                <a:gd name="connsiteY80" fmla="*/ 621975 h 2117340"/>
                <a:gd name="connsiteX81" fmla="*/ 1105049 w 2070258"/>
                <a:gd name="connsiteY81" fmla="*/ 683925 h 2117340"/>
                <a:gd name="connsiteX82" fmla="*/ 1137129 w 2070258"/>
                <a:gd name="connsiteY82" fmla="*/ 792019 h 2117340"/>
                <a:gd name="connsiteX83" fmla="*/ 1156886 w 2070258"/>
                <a:gd name="connsiteY83" fmla="*/ 865956 h 2117340"/>
                <a:gd name="connsiteX84" fmla="*/ 1163650 w 2070258"/>
                <a:gd name="connsiteY84" fmla="*/ 893348 h 2117340"/>
                <a:gd name="connsiteX85" fmla="*/ 1160569 w 2070258"/>
                <a:gd name="connsiteY85" fmla="*/ 866023 h 2117340"/>
                <a:gd name="connsiteX86" fmla="*/ 1155077 w 2070258"/>
                <a:gd name="connsiteY86" fmla="*/ 793358 h 2117340"/>
                <a:gd name="connsiteX87" fmla="*/ 1153336 w 2070258"/>
                <a:gd name="connsiteY87" fmla="*/ 746009 h 2117340"/>
                <a:gd name="connsiteX88" fmla="*/ 1153068 w 2070258"/>
                <a:gd name="connsiteY88" fmla="*/ 689618 h 2117340"/>
                <a:gd name="connsiteX89" fmla="*/ 1155144 w 2070258"/>
                <a:gd name="connsiteY89" fmla="*/ 631150 h 2117340"/>
                <a:gd name="connsiteX90" fmla="*/ 1160301 w 2070258"/>
                <a:gd name="connsiteY90" fmla="*/ 568866 h 2117340"/>
                <a:gd name="connsiteX91" fmla="*/ 1165726 w 2070258"/>
                <a:gd name="connsiteY91" fmla="*/ 527142 h 2117340"/>
                <a:gd name="connsiteX92" fmla="*/ 1173160 w 2070258"/>
                <a:gd name="connsiteY92" fmla="*/ 485954 h 2117340"/>
                <a:gd name="connsiteX93" fmla="*/ 1182536 w 2070258"/>
                <a:gd name="connsiteY93" fmla="*/ 445234 h 2117340"/>
                <a:gd name="connsiteX94" fmla="*/ 1194390 w 2070258"/>
                <a:gd name="connsiteY94" fmla="*/ 405319 h 2117340"/>
                <a:gd name="connsiteX95" fmla="*/ 1208723 w 2070258"/>
                <a:gd name="connsiteY95" fmla="*/ 367948 h 2117340"/>
                <a:gd name="connsiteX96" fmla="*/ 1225533 w 2070258"/>
                <a:gd name="connsiteY96" fmla="*/ 332921 h 2117340"/>
                <a:gd name="connsiteX97" fmla="*/ 1240334 w 2070258"/>
                <a:gd name="connsiteY97" fmla="*/ 307873 h 2117340"/>
                <a:gd name="connsiteX98" fmla="*/ 1256876 w 2070258"/>
                <a:gd name="connsiteY98" fmla="*/ 285103 h 2117340"/>
                <a:gd name="connsiteX99" fmla="*/ 1275092 w 2070258"/>
                <a:gd name="connsiteY99" fmla="*/ 264542 h 2117340"/>
                <a:gd name="connsiteX100" fmla="*/ 1295050 w 2070258"/>
                <a:gd name="connsiteY100" fmla="*/ 246058 h 2117340"/>
                <a:gd name="connsiteX101" fmla="*/ 1316883 w 2070258"/>
                <a:gd name="connsiteY101" fmla="*/ 230051 h 2117340"/>
                <a:gd name="connsiteX102" fmla="*/ 1340994 w 2070258"/>
                <a:gd name="connsiteY102" fmla="*/ 216858 h 2117340"/>
                <a:gd name="connsiteX103" fmla="*/ 1367582 w 2070258"/>
                <a:gd name="connsiteY103" fmla="*/ 206410 h 2117340"/>
                <a:gd name="connsiteX104" fmla="*/ 1396983 w 2070258"/>
                <a:gd name="connsiteY104" fmla="*/ 198708 h 2117340"/>
                <a:gd name="connsiteX105" fmla="*/ 1420691 w 2070258"/>
                <a:gd name="connsiteY105" fmla="*/ 196632 h 2117340"/>
                <a:gd name="connsiteX106" fmla="*/ 1444399 w 2070258"/>
                <a:gd name="connsiteY106" fmla="*/ 198775 h 2117340"/>
                <a:gd name="connsiteX107" fmla="*/ 1468643 w 2070258"/>
                <a:gd name="connsiteY107" fmla="*/ 205271 h 2117340"/>
                <a:gd name="connsiteX108" fmla="*/ 1493557 w 2070258"/>
                <a:gd name="connsiteY108" fmla="*/ 216523 h 2117340"/>
                <a:gd name="connsiteX109" fmla="*/ 1516596 w 2070258"/>
                <a:gd name="connsiteY109" fmla="*/ 230520 h 2117340"/>
                <a:gd name="connsiteX110" fmla="*/ 1540304 w 2070258"/>
                <a:gd name="connsiteY110" fmla="*/ 248201 h 2117340"/>
                <a:gd name="connsiteX111" fmla="*/ 1564682 w 2070258"/>
                <a:gd name="connsiteY111" fmla="*/ 269967 h 2117340"/>
                <a:gd name="connsiteX112" fmla="*/ 1589864 w 2070258"/>
                <a:gd name="connsiteY112" fmla="*/ 296220 h 2117340"/>
                <a:gd name="connsiteX113" fmla="*/ 1620470 w 2070258"/>
                <a:gd name="connsiteY113" fmla="*/ 332720 h 2117340"/>
                <a:gd name="connsiteX114" fmla="*/ 1651680 w 2070258"/>
                <a:gd name="connsiteY114" fmla="*/ 374779 h 2117340"/>
                <a:gd name="connsiteX115" fmla="*/ 1683492 w 2070258"/>
                <a:gd name="connsiteY115" fmla="*/ 422865 h 2117340"/>
                <a:gd name="connsiteX116" fmla="*/ 1713228 w 2070258"/>
                <a:gd name="connsiteY116" fmla="*/ 472090 h 2117340"/>
                <a:gd name="connsiteX117" fmla="*/ 1742829 w 2070258"/>
                <a:gd name="connsiteY117" fmla="*/ 524865 h 2117340"/>
                <a:gd name="connsiteX118" fmla="*/ 1772231 w 2070258"/>
                <a:gd name="connsiteY118" fmla="*/ 581390 h 2117340"/>
                <a:gd name="connsiteX119" fmla="*/ 1813821 w 2070258"/>
                <a:gd name="connsiteY119" fmla="*/ 667650 h 2117340"/>
                <a:gd name="connsiteX120" fmla="*/ 1853602 w 2070258"/>
                <a:gd name="connsiteY120" fmla="*/ 756791 h 2117340"/>
                <a:gd name="connsiteX121" fmla="*/ 1891107 w 2070258"/>
                <a:gd name="connsiteY121" fmla="*/ 846735 h 2117340"/>
                <a:gd name="connsiteX122" fmla="*/ 1925397 w 2070258"/>
                <a:gd name="connsiteY122" fmla="*/ 934068 h 2117340"/>
                <a:gd name="connsiteX123" fmla="*/ 1957477 w 2070258"/>
                <a:gd name="connsiteY123" fmla="*/ 1020061 h 2117340"/>
                <a:gd name="connsiteX124" fmla="*/ 1985271 w 2070258"/>
                <a:gd name="connsiteY124" fmla="*/ 1098084 h 2117340"/>
                <a:gd name="connsiteX125" fmla="*/ 2030946 w 2070258"/>
                <a:gd name="connsiteY125" fmla="*/ 1233837 h 2117340"/>
                <a:gd name="connsiteX126" fmla="*/ 2060012 w 2070258"/>
                <a:gd name="connsiteY126" fmla="*/ 1326326 h 2117340"/>
                <a:gd name="connsiteX127" fmla="*/ 2070259 w 2070258"/>
                <a:gd name="connsiteY127" fmla="*/ 1360483 h 2117340"/>
                <a:gd name="connsiteX128" fmla="*/ 117805 w 2070258"/>
                <a:gd name="connsiteY128" fmla="*/ 2117341 h 211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2070258" h="2117340">
                  <a:moveTo>
                    <a:pt x="117805" y="2117341"/>
                  </a:moveTo>
                  <a:lnTo>
                    <a:pt x="111108" y="2087069"/>
                  </a:lnTo>
                  <a:lnTo>
                    <a:pt x="93695" y="2004090"/>
                  </a:lnTo>
                  <a:lnTo>
                    <a:pt x="70120" y="1880190"/>
                  </a:lnTo>
                  <a:lnTo>
                    <a:pt x="44604" y="1727225"/>
                  </a:lnTo>
                  <a:lnTo>
                    <a:pt x="32549" y="1644179"/>
                  </a:lnTo>
                  <a:lnTo>
                    <a:pt x="21498" y="1556914"/>
                  </a:lnTo>
                  <a:lnTo>
                    <a:pt x="12189" y="1468911"/>
                  </a:lnTo>
                  <a:lnTo>
                    <a:pt x="5157" y="1381110"/>
                  </a:lnTo>
                  <a:lnTo>
                    <a:pt x="871" y="1293979"/>
                  </a:lnTo>
                  <a:lnTo>
                    <a:pt x="0" y="1211536"/>
                  </a:lnTo>
                  <a:lnTo>
                    <a:pt x="1540" y="1157020"/>
                  </a:lnTo>
                  <a:lnTo>
                    <a:pt x="5023" y="1106589"/>
                  </a:lnTo>
                  <a:lnTo>
                    <a:pt x="10247" y="1060043"/>
                  </a:lnTo>
                  <a:lnTo>
                    <a:pt x="18217" y="1013832"/>
                  </a:lnTo>
                  <a:lnTo>
                    <a:pt x="28329" y="973514"/>
                  </a:lnTo>
                  <a:lnTo>
                    <a:pt x="40385" y="938488"/>
                  </a:lnTo>
                  <a:lnTo>
                    <a:pt x="52038" y="912904"/>
                  </a:lnTo>
                  <a:lnTo>
                    <a:pt x="65030" y="891339"/>
                  </a:lnTo>
                  <a:lnTo>
                    <a:pt x="79229" y="873324"/>
                  </a:lnTo>
                  <a:lnTo>
                    <a:pt x="94632" y="858523"/>
                  </a:lnTo>
                  <a:lnTo>
                    <a:pt x="116800" y="842382"/>
                  </a:lnTo>
                  <a:lnTo>
                    <a:pt x="138232" y="829992"/>
                  </a:lnTo>
                  <a:lnTo>
                    <a:pt x="158859" y="820951"/>
                  </a:lnTo>
                  <a:lnTo>
                    <a:pt x="178951" y="815057"/>
                  </a:lnTo>
                  <a:lnTo>
                    <a:pt x="206879" y="810771"/>
                  </a:lnTo>
                  <a:lnTo>
                    <a:pt x="234069" y="810704"/>
                  </a:lnTo>
                  <a:lnTo>
                    <a:pt x="260725" y="814790"/>
                  </a:lnTo>
                  <a:lnTo>
                    <a:pt x="286777" y="822357"/>
                  </a:lnTo>
                  <a:lnTo>
                    <a:pt x="312293" y="832872"/>
                  </a:lnTo>
                  <a:lnTo>
                    <a:pt x="337274" y="846333"/>
                  </a:lnTo>
                  <a:lnTo>
                    <a:pt x="372703" y="870310"/>
                  </a:lnTo>
                  <a:lnTo>
                    <a:pt x="405921" y="897970"/>
                  </a:lnTo>
                  <a:lnTo>
                    <a:pt x="436662" y="928107"/>
                  </a:lnTo>
                  <a:lnTo>
                    <a:pt x="463987" y="958312"/>
                  </a:lnTo>
                  <a:lnTo>
                    <a:pt x="488766" y="988851"/>
                  </a:lnTo>
                  <a:lnTo>
                    <a:pt x="508724" y="1015708"/>
                  </a:lnTo>
                  <a:lnTo>
                    <a:pt x="537590" y="1058570"/>
                  </a:lnTo>
                  <a:lnTo>
                    <a:pt x="547769" y="1075447"/>
                  </a:lnTo>
                  <a:lnTo>
                    <a:pt x="540134" y="1048055"/>
                  </a:lnTo>
                  <a:lnTo>
                    <a:pt x="520712" y="973314"/>
                  </a:lnTo>
                  <a:lnTo>
                    <a:pt x="495062" y="862407"/>
                  </a:lnTo>
                  <a:lnTo>
                    <a:pt x="481868" y="797979"/>
                  </a:lnTo>
                  <a:lnTo>
                    <a:pt x="468675" y="726386"/>
                  </a:lnTo>
                  <a:lnTo>
                    <a:pt x="456887" y="652849"/>
                  </a:lnTo>
                  <a:lnTo>
                    <a:pt x="446842" y="576367"/>
                  </a:lnTo>
                  <a:lnTo>
                    <a:pt x="439341" y="499348"/>
                  </a:lnTo>
                  <a:lnTo>
                    <a:pt x="435121" y="423535"/>
                  </a:lnTo>
                  <a:lnTo>
                    <a:pt x="434385" y="373038"/>
                  </a:lnTo>
                  <a:lnTo>
                    <a:pt x="435657" y="324884"/>
                  </a:lnTo>
                  <a:lnTo>
                    <a:pt x="438939" y="279008"/>
                  </a:lnTo>
                  <a:lnTo>
                    <a:pt x="444765" y="233333"/>
                  </a:lnTo>
                  <a:lnTo>
                    <a:pt x="453137" y="191743"/>
                  </a:lnTo>
                  <a:lnTo>
                    <a:pt x="463786" y="153836"/>
                  </a:lnTo>
                  <a:lnTo>
                    <a:pt x="474166" y="125976"/>
                  </a:lnTo>
                  <a:lnTo>
                    <a:pt x="486221" y="101129"/>
                  </a:lnTo>
                  <a:lnTo>
                    <a:pt x="499884" y="78961"/>
                  </a:lnTo>
                  <a:lnTo>
                    <a:pt x="515020" y="59271"/>
                  </a:lnTo>
                  <a:lnTo>
                    <a:pt x="532500" y="41657"/>
                  </a:lnTo>
                  <a:lnTo>
                    <a:pt x="552056" y="27057"/>
                  </a:lnTo>
                  <a:lnTo>
                    <a:pt x="573822" y="15270"/>
                  </a:lnTo>
                  <a:lnTo>
                    <a:pt x="598133" y="6362"/>
                  </a:lnTo>
                  <a:lnTo>
                    <a:pt x="623515" y="1340"/>
                  </a:lnTo>
                  <a:lnTo>
                    <a:pt x="648094" y="0"/>
                  </a:lnTo>
                  <a:lnTo>
                    <a:pt x="672071" y="2344"/>
                  </a:lnTo>
                  <a:lnTo>
                    <a:pt x="695712" y="8238"/>
                  </a:lnTo>
                  <a:lnTo>
                    <a:pt x="718349" y="17145"/>
                  </a:lnTo>
                  <a:lnTo>
                    <a:pt x="740919" y="28999"/>
                  </a:lnTo>
                  <a:lnTo>
                    <a:pt x="763488" y="43934"/>
                  </a:lnTo>
                  <a:lnTo>
                    <a:pt x="786058" y="62285"/>
                  </a:lnTo>
                  <a:lnTo>
                    <a:pt x="813785" y="89141"/>
                  </a:lnTo>
                  <a:lnTo>
                    <a:pt x="841244" y="120283"/>
                  </a:lnTo>
                  <a:lnTo>
                    <a:pt x="868568" y="156247"/>
                  </a:lnTo>
                  <a:lnTo>
                    <a:pt x="893817" y="193752"/>
                  </a:lnTo>
                  <a:lnTo>
                    <a:pt x="918463" y="234203"/>
                  </a:lnTo>
                  <a:lnTo>
                    <a:pt x="942506" y="277736"/>
                  </a:lnTo>
                  <a:lnTo>
                    <a:pt x="975859" y="344708"/>
                  </a:lnTo>
                  <a:lnTo>
                    <a:pt x="1007001" y="414427"/>
                  </a:lnTo>
                  <a:lnTo>
                    <a:pt x="1035665" y="485016"/>
                  </a:lnTo>
                  <a:lnTo>
                    <a:pt x="1061450" y="553931"/>
                  </a:lnTo>
                  <a:lnTo>
                    <a:pt x="1085024" y="621975"/>
                  </a:lnTo>
                  <a:lnTo>
                    <a:pt x="1105049" y="683925"/>
                  </a:lnTo>
                  <a:lnTo>
                    <a:pt x="1137129" y="792019"/>
                  </a:lnTo>
                  <a:lnTo>
                    <a:pt x="1156886" y="865956"/>
                  </a:lnTo>
                  <a:lnTo>
                    <a:pt x="1163650" y="893348"/>
                  </a:lnTo>
                  <a:lnTo>
                    <a:pt x="1160569" y="866023"/>
                  </a:lnTo>
                  <a:lnTo>
                    <a:pt x="1155077" y="793358"/>
                  </a:lnTo>
                  <a:lnTo>
                    <a:pt x="1153336" y="746009"/>
                  </a:lnTo>
                  <a:lnTo>
                    <a:pt x="1153068" y="689618"/>
                  </a:lnTo>
                  <a:lnTo>
                    <a:pt x="1155144" y="631150"/>
                  </a:lnTo>
                  <a:lnTo>
                    <a:pt x="1160301" y="568866"/>
                  </a:lnTo>
                  <a:lnTo>
                    <a:pt x="1165726" y="527142"/>
                  </a:lnTo>
                  <a:lnTo>
                    <a:pt x="1173160" y="485954"/>
                  </a:lnTo>
                  <a:lnTo>
                    <a:pt x="1182536" y="445234"/>
                  </a:lnTo>
                  <a:lnTo>
                    <a:pt x="1194390" y="405319"/>
                  </a:lnTo>
                  <a:lnTo>
                    <a:pt x="1208723" y="367948"/>
                  </a:lnTo>
                  <a:lnTo>
                    <a:pt x="1225533" y="332921"/>
                  </a:lnTo>
                  <a:lnTo>
                    <a:pt x="1240334" y="307873"/>
                  </a:lnTo>
                  <a:lnTo>
                    <a:pt x="1256876" y="285103"/>
                  </a:lnTo>
                  <a:lnTo>
                    <a:pt x="1275092" y="264542"/>
                  </a:lnTo>
                  <a:lnTo>
                    <a:pt x="1295050" y="246058"/>
                  </a:lnTo>
                  <a:lnTo>
                    <a:pt x="1316883" y="230051"/>
                  </a:lnTo>
                  <a:lnTo>
                    <a:pt x="1340994" y="216858"/>
                  </a:lnTo>
                  <a:lnTo>
                    <a:pt x="1367582" y="206410"/>
                  </a:lnTo>
                  <a:lnTo>
                    <a:pt x="1396983" y="198708"/>
                  </a:lnTo>
                  <a:lnTo>
                    <a:pt x="1420691" y="196632"/>
                  </a:lnTo>
                  <a:lnTo>
                    <a:pt x="1444399" y="198775"/>
                  </a:lnTo>
                  <a:lnTo>
                    <a:pt x="1468643" y="205271"/>
                  </a:lnTo>
                  <a:lnTo>
                    <a:pt x="1493557" y="216523"/>
                  </a:lnTo>
                  <a:lnTo>
                    <a:pt x="1516596" y="230520"/>
                  </a:lnTo>
                  <a:lnTo>
                    <a:pt x="1540304" y="248201"/>
                  </a:lnTo>
                  <a:lnTo>
                    <a:pt x="1564682" y="269967"/>
                  </a:lnTo>
                  <a:lnTo>
                    <a:pt x="1589864" y="296220"/>
                  </a:lnTo>
                  <a:lnTo>
                    <a:pt x="1620470" y="332720"/>
                  </a:lnTo>
                  <a:lnTo>
                    <a:pt x="1651680" y="374779"/>
                  </a:lnTo>
                  <a:lnTo>
                    <a:pt x="1683492" y="422865"/>
                  </a:lnTo>
                  <a:lnTo>
                    <a:pt x="1713228" y="472090"/>
                  </a:lnTo>
                  <a:lnTo>
                    <a:pt x="1742829" y="524865"/>
                  </a:lnTo>
                  <a:lnTo>
                    <a:pt x="1772231" y="581390"/>
                  </a:lnTo>
                  <a:lnTo>
                    <a:pt x="1813821" y="667650"/>
                  </a:lnTo>
                  <a:lnTo>
                    <a:pt x="1853602" y="756791"/>
                  </a:lnTo>
                  <a:lnTo>
                    <a:pt x="1891107" y="846735"/>
                  </a:lnTo>
                  <a:lnTo>
                    <a:pt x="1925397" y="934068"/>
                  </a:lnTo>
                  <a:lnTo>
                    <a:pt x="1957477" y="1020061"/>
                  </a:lnTo>
                  <a:lnTo>
                    <a:pt x="1985271" y="1098084"/>
                  </a:lnTo>
                  <a:lnTo>
                    <a:pt x="2030946" y="1233837"/>
                  </a:lnTo>
                  <a:lnTo>
                    <a:pt x="2060012" y="1326326"/>
                  </a:lnTo>
                  <a:lnTo>
                    <a:pt x="2070259" y="1360483"/>
                  </a:lnTo>
                  <a:lnTo>
                    <a:pt x="117805" y="2117341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50000">
                  <a:schemeClr val="accent3">
                    <a:lumMod val="20000"/>
                    <a:lumOff val="80000"/>
                    <a:alpha val="74000"/>
                  </a:schemeClr>
                </a:gs>
                <a:gs pos="100000">
                  <a:schemeClr val="accent3">
                    <a:lumMod val="20000"/>
                    <a:lumOff val="80000"/>
                    <a:alpha val="7000"/>
                  </a:schemeClr>
                </a:gs>
              </a:gsLst>
              <a:lin ang="5373073" scaled="1"/>
            </a:gra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2267FC9-B217-26A3-9D78-609B43173BEC}"/>
                </a:ext>
              </a:extLst>
            </p:cNvPr>
            <p:cNvSpPr/>
            <p:nvPr/>
          </p:nvSpPr>
          <p:spPr>
            <a:xfrm>
              <a:off x="1339587" y="4297166"/>
              <a:ext cx="834010" cy="341627"/>
            </a:xfrm>
            <a:custGeom>
              <a:avLst/>
              <a:gdLst>
                <a:gd name="connsiteX0" fmla="*/ 0 w 834010"/>
                <a:gd name="connsiteY0" fmla="*/ 47015 h 341627"/>
                <a:gd name="connsiteX1" fmla="*/ 8305 w 834010"/>
                <a:gd name="connsiteY1" fmla="*/ 66571 h 341627"/>
                <a:gd name="connsiteX2" fmla="*/ 33151 w 834010"/>
                <a:gd name="connsiteY2" fmla="*/ 115930 h 341627"/>
                <a:gd name="connsiteX3" fmla="*/ 51100 w 834010"/>
                <a:gd name="connsiteY3" fmla="*/ 146670 h 341627"/>
                <a:gd name="connsiteX4" fmla="*/ 74273 w 834010"/>
                <a:gd name="connsiteY4" fmla="*/ 181563 h 341627"/>
                <a:gd name="connsiteX5" fmla="*/ 100526 w 834010"/>
                <a:gd name="connsiteY5" fmla="*/ 215920 h 341627"/>
                <a:gd name="connsiteX6" fmla="*/ 131266 w 834010"/>
                <a:gd name="connsiteY6" fmla="*/ 249741 h 341627"/>
                <a:gd name="connsiteX7" fmla="*/ 153702 w 834010"/>
                <a:gd name="connsiteY7" fmla="*/ 270770 h 341627"/>
                <a:gd name="connsiteX8" fmla="*/ 177879 w 834010"/>
                <a:gd name="connsiteY8" fmla="*/ 289724 h 341627"/>
                <a:gd name="connsiteX9" fmla="*/ 203932 w 834010"/>
                <a:gd name="connsiteY9" fmla="*/ 306802 h 341627"/>
                <a:gd name="connsiteX10" fmla="*/ 231391 w 834010"/>
                <a:gd name="connsiteY10" fmla="*/ 321000 h 341627"/>
                <a:gd name="connsiteX11" fmla="*/ 260658 w 834010"/>
                <a:gd name="connsiteY11" fmla="*/ 331715 h 341627"/>
                <a:gd name="connsiteX12" fmla="*/ 291934 w 834010"/>
                <a:gd name="connsiteY12" fmla="*/ 339016 h 341627"/>
                <a:gd name="connsiteX13" fmla="*/ 315575 w 834010"/>
                <a:gd name="connsiteY13" fmla="*/ 341628 h 341627"/>
                <a:gd name="connsiteX14" fmla="*/ 340489 w 834010"/>
                <a:gd name="connsiteY14" fmla="*/ 341561 h 341627"/>
                <a:gd name="connsiteX15" fmla="*/ 366943 w 834010"/>
                <a:gd name="connsiteY15" fmla="*/ 338681 h 341627"/>
                <a:gd name="connsiteX16" fmla="*/ 395005 w 834010"/>
                <a:gd name="connsiteY16" fmla="*/ 332720 h 341627"/>
                <a:gd name="connsiteX17" fmla="*/ 421526 w 834010"/>
                <a:gd name="connsiteY17" fmla="*/ 324214 h 341627"/>
                <a:gd name="connsiteX18" fmla="*/ 449855 w 834010"/>
                <a:gd name="connsiteY18" fmla="*/ 311959 h 341627"/>
                <a:gd name="connsiteX19" fmla="*/ 480194 w 834010"/>
                <a:gd name="connsiteY19" fmla="*/ 295416 h 341627"/>
                <a:gd name="connsiteX20" fmla="*/ 512877 w 834010"/>
                <a:gd name="connsiteY20" fmla="*/ 274186 h 341627"/>
                <a:gd name="connsiteX21" fmla="*/ 554935 w 834010"/>
                <a:gd name="connsiteY21" fmla="*/ 254429 h 341627"/>
                <a:gd name="connsiteX22" fmla="*/ 591435 w 834010"/>
                <a:gd name="connsiteY22" fmla="*/ 240097 h 341627"/>
                <a:gd name="connsiteX23" fmla="*/ 623047 w 834010"/>
                <a:gd name="connsiteY23" fmla="*/ 230453 h 341627"/>
                <a:gd name="connsiteX24" fmla="*/ 655461 w 834010"/>
                <a:gd name="connsiteY24" fmla="*/ 223287 h 341627"/>
                <a:gd name="connsiteX25" fmla="*/ 683121 w 834010"/>
                <a:gd name="connsiteY25" fmla="*/ 219603 h 341627"/>
                <a:gd name="connsiteX26" fmla="*/ 706696 w 834010"/>
                <a:gd name="connsiteY26" fmla="*/ 218800 h 341627"/>
                <a:gd name="connsiteX27" fmla="*/ 730337 w 834010"/>
                <a:gd name="connsiteY27" fmla="*/ 220474 h 341627"/>
                <a:gd name="connsiteX28" fmla="*/ 750161 w 834010"/>
                <a:gd name="connsiteY28" fmla="*/ 223823 h 341627"/>
                <a:gd name="connsiteX29" fmla="*/ 766703 w 834010"/>
                <a:gd name="connsiteY29" fmla="*/ 228645 h 341627"/>
                <a:gd name="connsiteX30" fmla="*/ 789675 w 834010"/>
                <a:gd name="connsiteY30" fmla="*/ 238624 h 341627"/>
                <a:gd name="connsiteX31" fmla="*/ 806016 w 834010"/>
                <a:gd name="connsiteY31" fmla="*/ 249004 h 341627"/>
                <a:gd name="connsiteX32" fmla="*/ 819544 w 834010"/>
                <a:gd name="connsiteY32" fmla="*/ 260457 h 341627"/>
                <a:gd name="connsiteX33" fmla="*/ 827514 w 834010"/>
                <a:gd name="connsiteY33" fmla="*/ 269096 h 341627"/>
                <a:gd name="connsiteX34" fmla="*/ 834010 w 834010"/>
                <a:gd name="connsiteY34" fmla="*/ 278204 h 341627"/>
                <a:gd name="connsiteX35" fmla="*/ 826978 w 834010"/>
                <a:gd name="connsiteY35" fmla="*/ 267891 h 341627"/>
                <a:gd name="connsiteX36" fmla="*/ 818540 w 834010"/>
                <a:gd name="connsiteY36" fmla="*/ 257845 h 341627"/>
                <a:gd name="connsiteX37" fmla="*/ 804677 w 834010"/>
                <a:gd name="connsiteY37" fmla="*/ 244048 h 341627"/>
                <a:gd name="connsiteX38" fmla="*/ 788000 w 834010"/>
                <a:gd name="connsiteY38" fmla="*/ 230922 h 341627"/>
                <a:gd name="connsiteX39" fmla="*/ 765498 w 834010"/>
                <a:gd name="connsiteY39" fmla="*/ 217393 h 341627"/>
                <a:gd name="connsiteX40" fmla="*/ 749089 w 834010"/>
                <a:gd name="connsiteY40" fmla="*/ 209959 h 341627"/>
                <a:gd name="connsiteX41" fmla="*/ 729935 w 834010"/>
                <a:gd name="connsiteY41" fmla="*/ 203597 h 341627"/>
                <a:gd name="connsiteX42" fmla="*/ 707767 w 834010"/>
                <a:gd name="connsiteY42" fmla="*/ 198574 h 341627"/>
                <a:gd name="connsiteX43" fmla="*/ 685197 w 834010"/>
                <a:gd name="connsiteY43" fmla="*/ 195828 h 341627"/>
                <a:gd name="connsiteX44" fmla="*/ 659413 w 834010"/>
                <a:gd name="connsiteY44" fmla="*/ 195627 h 341627"/>
                <a:gd name="connsiteX45" fmla="*/ 629811 w 834010"/>
                <a:gd name="connsiteY45" fmla="*/ 198239 h 341627"/>
                <a:gd name="connsiteX46" fmla="*/ 600745 w 834010"/>
                <a:gd name="connsiteY46" fmla="*/ 203597 h 341627"/>
                <a:gd name="connsiteX47" fmla="*/ 567727 w 834010"/>
                <a:gd name="connsiteY47" fmla="*/ 212973 h 341627"/>
                <a:gd name="connsiteX48" fmla="*/ 530089 w 834010"/>
                <a:gd name="connsiteY48" fmla="*/ 227037 h 341627"/>
                <a:gd name="connsiteX49" fmla="*/ 506983 w 834010"/>
                <a:gd name="connsiteY49" fmla="*/ 188126 h 341627"/>
                <a:gd name="connsiteX50" fmla="*/ 483877 w 834010"/>
                <a:gd name="connsiteY50" fmla="*/ 154573 h 341627"/>
                <a:gd name="connsiteX51" fmla="*/ 460906 w 834010"/>
                <a:gd name="connsiteY51" fmla="*/ 125976 h 341627"/>
                <a:gd name="connsiteX52" fmla="*/ 437934 w 834010"/>
                <a:gd name="connsiteY52" fmla="*/ 101799 h 341627"/>
                <a:gd name="connsiteX53" fmla="*/ 412284 w 834010"/>
                <a:gd name="connsiteY53" fmla="*/ 78827 h 341627"/>
                <a:gd name="connsiteX54" fmla="*/ 387102 w 834010"/>
                <a:gd name="connsiteY54" fmla="*/ 59606 h 341627"/>
                <a:gd name="connsiteX55" fmla="*/ 362322 w 834010"/>
                <a:gd name="connsiteY55" fmla="*/ 43867 h 341627"/>
                <a:gd name="connsiteX56" fmla="*/ 337810 w 834010"/>
                <a:gd name="connsiteY56" fmla="*/ 31276 h 341627"/>
                <a:gd name="connsiteX57" fmla="*/ 303252 w 834010"/>
                <a:gd name="connsiteY57" fmla="*/ 17480 h 341627"/>
                <a:gd name="connsiteX58" fmla="*/ 269967 w 834010"/>
                <a:gd name="connsiteY58" fmla="*/ 7970 h 341627"/>
                <a:gd name="connsiteX59" fmla="*/ 237753 w 834010"/>
                <a:gd name="connsiteY59" fmla="*/ 2478 h 341627"/>
                <a:gd name="connsiteX60" fmla="*/ 205003 w 834010"/>
                <a:gd name="connsiteY60" fmla="*/ 0 h 341627"/>
                <a:gd name="connsiteX61" fmla="*/ 174464 w 834010"/>
                <a:gd name="connsiteY61" fmla="*/ 134 h 341627"/>
                <a:gd name="connsiteX62" fmla="*/ 145866 w 834010"/>
                <a:gd name="connsiteY62" fmla="*/ 2612 h 341627"/>
                <a:gd name="connsiteX63" fmla="*/ 104343 w 834010"/>
                <a:gd name="connsiteY63" fmla="*/ 9711 h 341627"/>
                <a:gd name="connsiteX64" fmla="*/ 70187 w 834010"/>
                <a:gd name="connsiteY64" fmla="*/ 18685 h 341627"/>
                <a:gd name="connsiteX65" fmla="*/ 39380 w 834010"/>
                <a:gd name="connsiteY65" fmla="*/ 29267 h 341627"/>
                <a:gd name="connsiteX66" fmla="*/ 18886 w 834010"/>
                <a:gd name="connsiteY66" fmla="*/ 37773 h 341627"/>
                <a:gd name="connsiteX67" fmla="*/ 0 w 834010"/>
                <a:gd name="connsiteY67" fmla="*/ 47015 h 341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834010" h="341627">
                  <a:moveTo>
                    <a:pt x="0" y="47015"/>
                  </a:moveTo>
                  <a:lnTo>
                    <a:pt x="8305" y="66571"/>
                  </a:lnTo>
                  <a:lnTo>
                    <a:pt x="33151" y="115930"/>
                  </a:lnTo>
                  <a:lnTo>
                    <a:pt x="51100" y="146670"/>
                  </a:lnTo>
                  <a:lnTo>
                    <a:pt x="74273" y="181563"/>
                  </a:lnTo>
                  <a:lnTo>
                    <a:pt x="100526" y="215920"/>
                  </a:lnTo>
                  <a:lnTo>
                    <a:pt x="131266" y="249741"/>
                  </a:lnTo>
                  <a:lnTo>
                    <a:pt x="153702" y="270770"/>
                  </a:lnTo>
                  <a:lnTo>
                    <a:pt x="177879" y="289724"/>
                  </a:lnTo>
                  <a:lnTo>
                    <a:pt x="203932" y="306802"/>
                  </a:lnTo>
                  <a:lnTo>
                    <a:pt x="231391" y="321000"/>
                  </a:lnTo>
                  <a:lnTo>
                    <a:pt x="260658" y="331715"/>
                  </a:lnTo>
                  <a:lnTo>
                    <a:pt x="291934" y="339016"/>
                  </a:lnTo>
                  <a:lnTo>
                    <a:pt x="315575" y="341628"/>
                  </a:lnTo>
                  <a:lnTo>
                    <a:pt x="340489" y="341561"/>
                  </a:lnTo>
                  <a:lnTo>
                    <a:pt x="366943" y="338681"/>
                  </a:lnTo>
                  <a:lnTo>
                    <a:pt x="395005" y="332720"/>
                  </a:lnTo>
                  <a:lnTo>
                    <a:pt x="421526" y="324214"/>
                  </a:lnTo>
                  <a:lnTo>
                    <a:pt x="449855" y="311959"/>
                  </a:lnTo>
                  <a:lnTo>
                    <a:pt x="480194" y="295416"/>
                  </a:lnTo>
                  <a:lnTo>
                    <a:pt x="512877" y="274186"/>
                  </a:lnTo>
                  <a:lnTo>
                    <a:pt x="554935" y="254429"/>
                  </a:lnTo>
                  <a:lnTo>
                    <a:pt x="591435" y="240097"/>
                  </a:lnTo>
                  <a:lnTo>
                    <a:pt x="623047" y="230453"/>
                  </a:lnTo>
                  <a:lnTo>
                    <a:pt x="655461" y="223287"/>
                  </a:lnTo>
                  <a:lnTo>
                    <a:pt x="683121" y="219603"/>
                  </a:lnTo>
                  <a:lnTo>
                    <a:pt x="706696" y="218800"/>
                  </a:lnTo>
                  <a:lnTo>
                    <a:pt x="730337" y="220474"/>
                  </a:lnTo>
                  <a:lnTo>
                    <a:pt x="750161" y="223823"/>
                  </a:lnTo>
                  <a:lnTo>
                    <a:pt x="766703" y="228645"/>
                  </a:lnTo>
                  <a:lnTo>
                    <a:pt x="789675" y="238624"/>
                  </a:lnTo>
                  <a:lnTo>
                    <a:pt x="806016" y="249004"/>
                  </a:lnTo>
                  <a:lnTo>
                    <a:pt x="819544" y="260457"/>
                  </a:lnTo>
                  <a:lnTo>
                    <a:pt x="827514" y="269096"/>
                  </a:lnTo>
                  <a:lnTo>
                    <a:pt x="834010" y="278204"/>
                  </a:lnTo>
                  <a:lnTo>
                    <a:pt x="826978" y="267891"/>
                  </a:lnTo>
                  <a:lnTo>
                    <a:pt x="818540" y="257845"/>
                  </a:lnTo>
                  <a:lnTo>
                    <a:pt x="804677" y="244048"/>
                  </a:lnTo>
                  <a:lnTo>
                    <a:pt x="788000" y="230922"/>
                  </a:lnTo>
                  <a:lnTo>
                    <a:pt x="765498" y="217393"/>
                  </a:lnTo>
                  <a:lnTo>
                    <a:pt x="749089" y="209959"/>
                  </a:lnTo>
                  <a:lnTo>
                    <a:pt x="729935" y="203597"/>
                  </a:lnTo>
                  <a:lnTo>
                    <a:pt x="707767" y="198574"/>
                  </a:lnTo>
                  <a:lnTo>
                    <a:pt x="685197" y="195828"/>
                  </a:lnTo>
                  <a:lnTo>
                    <a:pt x="659413" y="195627"/>
                  </a:lnTo>
                  <a:lnTo>
                    <a:pt x="629811" y="198239"/>
                  </a:lnTo>
                  <a:lnTo>
                    <a:pt x="600745" y="203597"/>
                  </a:lnTo>
                  <a:lnTo>
                    <a:pt x="567727" y="212973"/>
                  </a:lnTo>
                  <a:lnTo>
                    <a:pt x="530089" y="227037"/>
                  </a:lnTo>
                  <a:lnTo>
                    <a:pt x="506983" y="188126"/>
                  </a:lnTo>
                  <a:lnTo>
                    <a:pt x="483877" y="154573"/>
                  </a:lnTo>
                  <a:lnTo>
                    <a:pt x="460906" y="125976"/>
                  </a:lnTo>
                  <a:lnTo>
                    <a:pt x="437934" y="101799"/>
                  </a:lnTo>
                  <a:lnTo>
                    <a:pt x="412284" y="78827"/>
                  </a:lnTo>
                  <a:lnTo>
                    <a:pt x="387102" y="59606"/>
                  </a:lnTo>
                  <a:lnTo>
                    <a:pt x="362322" y="43867"/>
                  </a:lnTo>
                  <a:lnTo>
                    <a:pt x="337810" y="31276"/>
                  </a:lnTo>
                  <a:lnTo>
                    <a:pt x="303252" y="17480"/>
                  </a:lnTo>
                  <a:lnTo>
                    <a:pt x="269967" y="7970"/>
                  </a:lnTo>
                  <a:lnTo>
                    <a:pt x="237753" y="2478"/>
                  </a:lnTo>
                  <a:lnTo>
                    <a:pt x="205003" y="0"/>
                  </a:lnTo>
                  <a:lnTo>
                    <a:pt x="174464" y="134"/>
                  </a:lnTo>
                  <a:lnTo>
                    <a:pt x="145866" y="2612"/>
                  </a:lnTo>
                  <a:lnTo>
                    <a:pt x="104343" y="9711"/>
                  </a:lnTo>
                  <a:lnTo>
                    <a:pt x="70187" y="18685"/>
                  </a:lnTo>
                  <a:lnTo>
                    <a:pt x="39380" y="29267"/>
                  </a:lnTo>
                  <a:lnTo>
                    <a:pt x="18886" y="37773"/>
                  </a:lnTo>
                  <a:lnTo>
                    <a:pt x="0" y="47015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95C5ABE-C314-B070-4930-85FBBB6D8D47}"/>
                </a:ext>
              </a:extLst>
            </p:cNvPr>
            <p:cNvSpPr/>
            <p:nvPr/>
          </p:nvSpPr>
          <p:spPr>
            <a:xfrm>
              <a:off x="592507" y="3087707"/>
              <a:ext cx="450993" cy="197033"/>
            </a:xfrm>
            <a:custGeom>
              <a:avLst/>
              <a:gdLst>
                <a:gd name="connsiteX0" fmla="*/ 0 w 450993"/>
                <a:gd name="connsiteY0" fmla="*/ 17346 h 197033"/>
                <a:gd name="connsiteX1" fmla="*/ 4822 w 450993"/>
                <a:gd name="connsiteY1" fmla="*/ 31812 h 197033"/>
                <a:gd name="connsiteX2" fmla="*/ 19757 w 450993"/>
                <a:gd name="connsiteY2" fmla="*/ 67508 h 197033"/>
                <a:gd name="connsiteX3" fmla="*/ 31008 w 450993"/>
                <a:gd name="connsiteY3" fmla="*/ 89207 h 197033"/>
                <a:gd name="connsiteX4" fmla="*/ 45675 w 450993"/>
                <a:gd name="connsiteY4" fmla="*/ 113117 h 197033"/>
                <a:gd name="connsiteX5" fmla="*/ 62820 w 450993"/>
                <a:gd name="connsiteY5" fmla="*/ 135954 h 197033"/>
                <a:gd name="connsiteX6" fmla="*/ 83180 w 450993"/>
                <a:gd name="connsiteY6" fmla="*/ 157319 h 197033"/>
                <a:gd name="connsiteX7" fmla="*/ 98383 w 450993"/>
                <a:gd name="connsiteY7" fmla="*/ 169843 h 197033"/>
                <a:gd name="connsiteX8" fmla="*/ 114992 w 450993"/>
                <a:gd name="connsiteY8" fmla="*/ 180290 h 197033"/>
                <a:gd name="connsiteX9" fmla="*/ 133075 w 450993"/>
                <a:gd name="connsiteY9" fmla="*/ 188796 h 197033"/>
                <a:gd name="connsiteX10" fmla="*/ 152162 w 450993"/>
                <a:gd name="connsiteY10" fmla="*/ 194488 h 197033"/>
                <a:gd name="connsiteX11" fmla="*/ 173057 w 450993"/>
                <a:gd name="connsiteY11" fmla="*/ 197033 h 197033"/>
                <a:gd name="connsiteX12" fmla="*/ 196163 w 450993"/>
                <a:gd name="connsiteY12" fmla="*/ 196163 h 197033"/>
                <a:gd name="connsiteX13" fmla="*/ 218934 w 450993"/>
                <a:gd name="connsiteY13" fmla="*/ 191810 h 197033"/>
                <a:gd name="connsiteX14" fmla="*/ 244383 w 450993"/>
                <a:gd name="connsiteY14" fmla="*/ 182768 h 197033"/>
                <a:gd name="connsiteX15" fmla="*/ 273181 w 450993"/>
                <a:gd name="connsiteY15" fmla="*/ 168168 h 197033"/>
                <a:gd name="connsiteX16" fmla="*/ 302382 w 450993"/>
                <a:gd name="connsiteY16" fmla="*/ 157721 h 197033"/>
                <a:gd name="connsiteX17" fmla="*/ 326760 w 450993"/>
                <a:gd name="connsiteY17" fmla="*/ 151090 h 197033"/>
                <a:gd name="connsiteX18" fmla="*/ 346985 w 450993"/>
                <a:gd name="connsiteY18" fmla="*/ 147675 h 197033"/>
                <a:gd name="connsiteX19" fmla="*/ 367613 w 450993"/>
                <a:gd name="connsiteY19" fmla="*/ 146268 h 197033"/>
                <a:gd name="connsiteX20" fmla="*/ 384356 w 450993"/>
                <a:gd name="connsiteY20" fmla="*/ 146938 h 197033"/>
                <a:gd name="connsiteX21" fmla="*/ 398018 w 450993"/>
                <a:gd name="connsiteY21" fmla="*/ 149282 h 197033"/>
                <a:gd name="connsiteX22" fmla="*/ 416838 w 450993"/>
                <a:gd name="connsiteY22" fmla="*/ 155577 h 197033"/>
                <a:gd name="connsiteX23" fmla="*/ 429898 w 450993"/>
                <a:gd name="connsiteY23" fmla="*/ 162944 h 197033"/>
                <a:gd name="connsiteX24" fmla="*/ 440345 w 450993"/>
                <a:gd name="connsiteY24" fmla="*/ 171651 h 197033"/>
                <a:gd name="connsiteX25" fmla="*/ 446306 w 450993"/>
                <a:gd name="connsiteY25" fmla="*/ 178549 h 197033"/>
                <a:gd name="connsiteX26" fmla="*/ 450994 w 450993"/>
                <a:gd name="connsiteY26" fmla="*/ 185983 h 197033"/>
                <a:gd name="connsiteX27" fmla="*/ 445971 w 450993"/>
                <a:gd name="connsiteY27" fmla="*/ 177544 h 197033"/>
                <a:gd name="connsiteX28" fmla="*/ 439809 w 450993"/>
                <a:gd name="connsiteY28" fmla="*/ 169508 h 197033"/>
                <a:gd name="connsiteX29" fmla="*/ 429362 w 450993"/>
                <a:gd name="connsiteY29" fmla="*/ 158926 h 197033"/>
                <a:gd name="connsiteX30" fmla="*/ 416503 w 450993"/>
                <a:gd name="connsiteY30" fmla="*/ 149282 h 197033"/>
                <a:gd name="connsiteX31" fmla="*/ 398621 w 450993"/>
                <a:gd name="connsiteY31" fmla="*/ 140241 h 197033"/>
                <a:gd name="connsiteX32" fmla="*/ 385629 w 450993"/>
                <a:gd name="connsiteY32" fmla="*/ 135821 h 197033"/>
                <a:gd name="connsiteX33" fmla="*/ 370024 w 450993"/>
                <a:gd name="connsiteY33" fmla="*/ 132874 h 197033"/>
                <a:gd name="connsiteX34" fmla="*/ 351339 w 450993"/>
                <a:gd name="connsiteY34" fmla="*/ 131534 h 197033"/>
                <a:gd name="connsiteX35" fmla="*/ 332787 w 450993"/>
                <a:gd name="connsiteY35" fmla="*/ 132338 h 197033"/>
                <a:gd name="connsiteX36" fmla="*/ 310887 w 450993"/>
                <a:gd name="connsiteY36" fmla="*/ 135954 h 197033"/>
                <a:gd name="connsiteX37" fmla="*/ 285036 w 450993"/>
                <a:gd name="connsiteY37" fmla="*/ 142853 h 197033"/>
                <a:gd name="connsiteX38" fmla="*/ 267690 w 450993"/>
                <a:gd name="connsiteY38" fmla="*/ 108563 h 197033"/>
                <a:gd name="connsiteX39" fmla="*/ 249942 w 450993"/>
                <a:gd name="connsiteY39" fmla="*/ 81238 h 197033"/>
                <a:gd name="connsiteX40" fmla="*/ 231725 w 450993"/>
                <a:gd name="connsiteY40" fmla="*/ 59739 h 197033"/>
                <a:gd name="connsiteX41" fmla="*/ 210897 w 450993"/>
                <a:gd name="connsiteY41" fmla="*/ 40786 h 197033"/>
                <a:gd name="connsiteX42" fmla="*/ 190336 w 450993"/>
                <a:gd name="connsiteY42" fmla="*/ 26320 h 197033"/>
                <a:gd name="connsiteX43" fmla="*/ 169910 w 450993"/>
                <a:gd name="connsiteY43" fmla="*/ 15872 h 197033"/>
                <a:gd name="connsiteX44" fmla="*/ 148277 w 450993"/>
                <a:gd name="connsiteY44" fmla="*/ 7970 h 197033"/>
                <a:gd name="connsiteX45" fmla="*/ 127583 w 450993"/>
                <a:gd name="connsiteY45" fmla="*/ 2880 h 197033"/>
                <a:gd name="connsiteX46" fmla="*/ 107759 w 450993"/>
                <a:gd name="connsiteY46" fmla="*/ 402 h 197033"/>
                <a:gd name="connsiteX47" fmla="*/ 78291 w 450993"/>
                <a:gd name="connsiteY47" fmla="*/ 0 h 197033"/>
                <a:gd name="connsiteX48" fmla="*/ 53310 w 450993"/>
                <a:gd name="connsiteY48" fmla="*/ 2679 h 197033"/>
                <a:gd name="connsiteX49" fmla="*/ 30339 w 450993"/>
                <a:gd name="connsiteY49" fmla="*/ 7367 h 197033"/>
                <a:gd name="connsiteX50" fmla="*/ 14667 w 450993"/>
                <a:gd name="connsiteY50" fmla="*/ 11921 h 197033"/>
                <a:gd name="connsiteX51" fmla="*/ 0 w 450993"/>
                <a:gd name="connsiteY51" fmla="*/ 17346 h 19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50993" h="197033">
                  <a:moveTo>
                    <a:pt x="0" y="17346"/>
                  </a:moveTo>
                  <a:lnTo>
                    <a:pt x="4822" y="31812"/>
                  </a:lnTo>
                  <a:lnTo>
                    <a:pt x="19757" y="67508"/>
                  </a:lnTo>
                  <a:lnTo>
                    <a:pt x="31008" y="89207"/>
                  </a:lnTo>
                  <a:lnTo>
                    <a:pt x="45675" y="113117"/>
                  </a:lnTo>
                  <a:lnTo>
                    <a:pt x="62820" y="135954"/>
                  </a:lnTo>
                  <a:lnTo>
                    <a:pt x="83180" y="157319"/>
                  </a:lnTo>
                  <a:lnTo>
                    <a:pt x="98383" y="169843"/>
                  </a:lnTo>
                  <a:lnTo>
                    <a:pt x="114992" y="180290"/>
                  </a:lnTo>
                  <a:lnTo>
                    <a:pt x="133075" y="188796"/>
                  </a:lnTo>
                  <a:lnTo>
                    <a:pt x="152162" y="194488"/>
                  </a:lnTo>
                  <a:lnTo>
                    <a:pt x="173057" y="197033"/>
                  </a:lnTo>
                  <a:lnTo>
                    <a:pt x="196163" y="196163"/>
                  </a:lnTo>
                  <a:lnTo>
                    <a:pt x="218934" y="191810"/>
                  </a:lnTo>
                  <a:lnTo>
                    <a:pt x="244383" y="182768"/>
                  </a:lnTo>
                  <a:lnTo>
                    <a:pt x="273181" y="168168"/>
                  </a:lnTo>
                  <a:lnTo>
                    <a:pt x="302382" y="157721"/>
                  </a:lnTo>
                  <a:lnTo>
                    <a:pt x="326760" y="151090"/>
                  </a:lnTo>
                  <a:lnTo>
                    <a:pt x="346985" y="147675"/>
                  </a:lnTo>
                  <a:lnTo>
                    <a:pt x="367613" y="146268"/>
                  </a:lnTo>
                  <a:lnTo>
                    <a:pt x="384356" y="146938"/>
                  </a:lnTo>
                  <a:lnTo>
                    <a:pt x="398018" y="149282"/>
                  </a:lnTo>
                  <a:lnTo>
                    <a:pt x="416838" y="155577"/>
                  </a:lnTo>
                  <a:lnTo>
                    <a:pt x="429898" y="162944"/>
                  </a:lnTo>
                  <a:lnTo>
                    <a:pt x="440345" y="171651"/>
                  </a:lnTo>
                  <a:lnTo>
                    <a:pt x="446306" y="178549"/>
                  </a:lnTo>
                  <a:lnTo>
                    <a:pt x="450994" y="185983"/>
                  </a:lnTo>
                  <a:lnTo>
                    <a:pt x="445971" y="177544"/>
                  </a:lnTo>
                  <a:lnTo>
                    <a:pt x="439809" y="169508"/>
                  </a:lnTo>
                  <a:lnTo>
                    <a:pt x="429362" y="158926"/>
                  </a:lnTo>
                  <a:lnTo>
                    <a:pt x="416503" y="149282"/>
                  </a:lnTo>
                  <a:lnTo>
                    <a:pt x="398621" y="140241"/>
                  </a:lnTo>
                  <a:lnTo>
                    <a:pt x="385629" y="135821"/>
                  </a:lnTo>
                  <a:lnTo>
                    <a:pt x="370024" y="132874"/>
                  </a:lnTo>
                  <a:lnTo>
                    <a:pt x="351339" y="131534"/>
                  </a:lnTo>
                  <a:lnTo>
                    <a:pt x="332787" y="132338"/>
                  </a:lnTo>
                  <a:lnTo>
                    <a:pt x="310887" y="135954"/>
                  </a:lnTo>
                  <a:lnTo>
                    <a:pt x="285036" y="142853"/>
                  </a:lnTo>
                  <a:lnTo>
                    <a:pt x="267690" y="108563"/>
                  </a:lnTo>
                  <a:lnTo>
                    <a:pt x="249942" y="81238"/>
                  </a:lnTo>
                  <a:lnTo>
                    <a:pt x="231725" y="59739"/>
                  </a:lnTo>
                  <a:lnTo>
                    <a:pt x="210897" y="40786"/>
                  </a:lnTo>
                  <a:lnTo>
                    <a:pt x="190336" y="26320"/>
                  </a:lnTo>
                  <a:lnTo>
                    <a:pt x="169910" y="15872"/>
                  </a:lnTo>
                  <a:lnTo>
                    <a:pt x="148277" y="7970"/>
                  </a:lnTo>
                  <a:lnTo>
                    <a:pt x="127583" y="2880"/>
                  </a:lnTo>
                  <a:lnTo>
                    <a:pt x="107759" y="402"/>
                  </a:lnTo>
                  <a:lnTo>
                    <a:pt x="78291" y="0"/>
                  </a:lnTo>
                  <a:lnTo>
                    <a:pt x="53310" y="2679"/>
                  </a:lnTo>
                  <a:lnTo>
                    <a:pt x="30339" y="7367"/>
                  </a:lnTo>
                  <a:lnTo>
                    <a:pt x="14667" y="11921"/>
                  </a:lnTo>
                  <a:lnTo>
                    <a:pt x="0" y="1734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D0DFB82-B91A-9EA3-5C57-E0CFF69AA765}"/>
                </a:ext>
              </a:extLst>
            </p:cNvPr>
            <p:cNvSpPr/>
            <p:nvPr/>
          </p:nvSpPr>
          <p:spPr>
            <a:xfrm>
              <a:off x="1764528" y="2127788"/>
              <a:ext cx="480126" cy="779093"/>
            </a:xfrm>
            <a:custGeom>
              <a:avLst/>
              <a:gdLst>
                <a:gd name="connsiteX0" fmla="*/ 240097 w 480126"/>
                <a:gd name="connsiteY0" fmla="*/ 0 h 779093"/>
                <a:gd name="connsiteX1" fmla="*/ 240097 w 480126"/>
                <a:gd name="connsiteY1" fmla="*/ 0 h 779093"/>
                <a:gd name="connsiteX2" fmla="*/ 480127 w 480126"/>
                <a:gd name="connsiteY2" fmla="*/ 240030 h 779093"/>
                <a:gd name="connsiteX3" fmla="*/ 480127 w 480126"/>
                <a:gd name="connsiteY3" fmla="*/ 779093 h 779093"/>
                <a:gd name="connsiteX4" fmla="*/ 0 w 480126"/>
                <a:gd name="connsiteY4" fmla="*/ 779093 h 779093"/>
                <a:gd name="connsiteX5" fmla="*/ 0 w 480126"/>
                <a:gd name="connsiteY5" fmla="*/ 240030 h 779093"/>
                <a:gd name="connsiteX6" fmla="*/ 240097 w 480126"/>
                <a:gd name="connsiteY6" fmla="*/ 0 h 77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126" h="779093">
                  <a:moveTo>
                    <a:pt x="240097" y="0"/>
                  </a:moveTo>
                  <a:lnTo>
                    <a:pt x="240097" y="0"/>
                  </a:lnTo>
                  <a:cubicBezTo>
                    <a:pt x="372636" y="0"/>
                    <a:pt x="480127" y="107491"/>
                    <a:pt x="480127" y="240030"/>
                  </a:cubicBezTo>
                  <a:lnTo>
                    <a:pt x="480127" y="779093"/>
                  </a:lnTo>
                  <a:lnTo>
                    <a:pt x="0" y="779093"/>
                  </a:lnTo>
                  <a:lnTo>
                    <a:pt x="0" y="240030"/>
                  </a:lnTo>
                  <a:cubicBezTo>
                    <a:pt x="0" y="107491"/>
                    <a:pt x="107491" y="0"/>
                    <a:pt x="24009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83A2E96-441E-7706-CACF-B4AA9C88387B}"/>
                </a:ext>
              </a:extLst>
            </p:cNvPr>
            <p:cNvSpPr/>
            <p:nvPr/>
          </p:nvSpPr>
          <p:spPr>
            <a:xfrm>
              <a:off x="2016479" y="2127784"/>
              <a:ext cx="2227108" cy="2597591"/>
            </a:xfrm>
            <a:custGeom>
              <a:avLst/>
              <a:gdLst>
                <a:gd name="connsiteX0" fmla="*/ 0 w 2227108"/>
                <a:gd name="connsiteY0" fmla="*/ 406 h 2597590"/>
                <a:gd name="connsiteX1" fmla="*/ 159596 w 2227108"/>
                <a:gd name="connsiteY1" fmla="*/ 322410 h 2597590"/>
                <a:gd name="connsiteX2" fmla="*/ 190671 w 2227108"/>
                <a:gd name="connsiteY2" fmla="*/ 2257049 h 2597590"/>
                <a:gd name="connsiteX3" fmla="*/ 467402 w 2227108"/>
                <a:gd name="connsiteY3" fmla="*/ 2596668 h 2597590"/>
                <a:gd name="connsiteX4" fmla="*/ 2227109 w 2227108"/>
                <a:gd name="connsiteY4" fmla="*/ 2501567 h 2597590"/>
                <a:gd name="connsiteX5" fmla="*/ 2154644 w 2227108"/>
                <a:gd name="connsiteY5" fmla="*/ 611063 h 2597590"/>
                <a:gd name="connsiteX6" fmla="*/ 1733654 w 2227108"/>
                <a:gd name="connsiteY6" fmla="*/ 2616 h 2597590"/>
                <a:gd name="connsiteX7" fmla="*/ 0 w 2227108"/>
                <a:gd name="connsiteY7" fmla="*/ 406 h 2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7108" h="2597590">
                  <a:moveTo>
                    <a:pt x="0" y="406"/>
                  </a:moveTo>
                  <a:cubicBezTo>
                    <a:pt x="0" y="406"/>
                    <a:pt x="155109" y="14738"/>
                    <a:pt x="159596" y="322410"/>
                  </a:cubicBezTo>
                  <a:cubicBezTo>
                    <a:pt x="164016" y="630083"/>
                    <a:pt x="190671" y="2257049"/>
                    <a:pt x="190671" y="2257049"/>
                  </a:cubicBezTo>
                  <a:cubicBezTo>
                    <a:pt x="190671" y="2257049"/>
                    <a:pt x="184309" y="2618166"/>
                    <a:pt x="467402" y="2596668"/>
                  </a:cubicBezTo>
                  <a:cubicBezTo>
                    <a:pt x="750429" y="2575169"/>
                    <a:pt x="2227109" y="2501567"/>
                    <a:pt x="2227109" y="2501567"/>
                  </a:cubicBezTo>
                  <a:lnTo>
                    <a:pt x="2154644" y="611063"/>
                  </a:lnTo>
                  <a:cubicBezTo>
                    <a:pt x="2154644" y="611063"/>
                    <a:pt x="2179491" y="23712"/>
                    <a:pt x="1733654" y="2616"/>
                  </a:cubicBezTo>
                  <a:cubicBezTo>
                    <a:pt x="1543720" y="-1402"/>
                    <a:pt x="0" y="406"/>
                    <a:pt x="0" y="40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A0379933-1862-D9C6-48DB-57ACF654485B}"/>
                </a:ext>
              </a:extLst>
            </p:cNvPr>
            <p:cNvSpPr/>
            <p:nvPr/>
          </p:nvSpPr>
          <p:spPr>
            <a:xfrm>
              <a:off x="2598739" y="4276206"/>
              <a:ext cx="907412" cy="437329"/>
            </a:xfrm>
            <a:custGeom>
              <a:avLst/>
              <a:gdLst>
                <a:gd name="connsiteX0" fmla="*/ 0 w 907412"/>
                <a:gd name="connsiteY0" fmla="*/ 437329 h 437329"/>
                <a:gd name="connsiteX1" fmla="*/ 331046 w 907412"/>
                <a:gd name="connsiteY1" fmla="*/ 147136 h 437329"/>
                <a:gd name="connsiteX2" fmla="*/ 763354 w 907412"/>
                <a:gd name="connsiteY2" fmla="*/ 88267 h 437329"/>
                <a:gd name="connsiteX3" fmla="*/ 907413 w 907412"/>
                <a:gd name="connsiteY3" fmla="*/ 392658 h 437329"/>
                <a:gd name="connsiteX4" fmla="*/ 0 w 907412"/>
                <a:gd name="connsiteY4" fmla="*/ 437329 h 43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412" h="437329">
                  <a:moveTo>
                    <a:pt x="0" y="437329"/>
                  </a:moveTo>
                  <a:cubicBezTo>
                    <a:pt x="0" y="437329"/>
                    <a:pt x="140174" y="439405"/>
                    <a:pt x="331046" y="147136"/>
                  </a:cubicBezTo>
                  <a:cubicBezTo>
                    <a:pt x="521851" y="-145132"/>
                    <a:pt x="763354" y="88267"/>
                    <a:pt x="763354" y="88267"/>
                  </a:cubicBezTo>
                  <a:lnTo>
                    <a:pt x="907413" y="392658"/>
                  </a:lnTo>
                  <a:lnTo>
                    <a:pt x="0" y="43732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62DDCF6-74EA-6BC9-DB30-AF4AC85C77AA}"/>
                </a:ext>
              </a:extLst>
            </p:cNvPr>
            <p:cNvSpPr/>
            <p:nvPr/>
          </p:nvSpPr>
          <p:spPr>
            <a:xfrm>
              <a:off x="3206182" y="4276226"/>
              <a:ext cx="2178419" cy="566767"/>
            </a:xfrm>
            <a:custGeom>
              <a:avLst/>
              <a:gdLst>
                <a:gd name="connsiteX0" fmla="*/ 0 w 2178419"/>
                <a:gd name="connsiteY0" fmla="*/ 7144 h 566767"/>
                <a:gd name="connsiteX1" fmla="*/ 245655 w 2178419"/>
                <a:gd name="connsiteY1" fmla="*/ 566767 h 566767"/>
                <a:gd name="connsiteX2" fmla="*/ 2178420 w 2178419"/>
                <a:gd name="connsiteY2" fmla="*/ 566767 h 566767"/>
                <a:gd name="connsiteX3" fmla="*/ 1822460 w 2178419"/>
                <a:gd name="connsiteY3" fmla="*/ 7144 h 566767"/>
                <a:gd name="connsiteX4" fmla="*/ 0 w 2178419"/>
                <a:gd name="connsiteY4" fmla="*/ 7144 h 56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419" h="566767">
                  <a:moveTo>
                    <a:pt x="0" y="7144"/>
                  </a:moveTo>
                  <a:cubicBezTo>
                    <a:pt x="0" y="7144"/>
                    <a:pt x="265948" y="45184"/>
                    <a:pt x="245655" y="566767"/>
                  </a:cubicBezTo>
                  <a:cubicBezTo>
                    <a:pt x="791617" y="558596"/>
                    <a:pt x="2178420" y="566767"/>
                    <a:pt x="2178420" y="566767"/>
                  </a:cubicBezTo>
                  <a:cubicBezTo>
                    <a:pt x="2178420" y="566767"/>
                    <a:pt x="2162078" y="23217"/>
                    <a:pt x="1822460" y="7144"/>
                  </a:cubicBezTo>
                  <a:cubicBezTo>
                    <a:pt x="1482775" y="-8930"/>
                    <a:pt x="0" y="7144"/>
                    <a:pt x="0" y="714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70831C69-CCC1-80CC-415B-E1D953273BBF}"/>
                </a:ext>
              </a:extLst>
            </p:cNvPr>
            <p:cNvSpPr/>
            <p:nvPr/>
          </p:nvSpPr>
          <p:spPr>
            <a:xfrm>
              <a:off x="1029838" y="1320382"/>
              <a:ext cx="903929" cy="600125"/>
            </a:xfrm>
            <a:custGeom>
              <a:avLst/>
              <a:gdLst>
                <a:gd name="connsiteX0" fmla="*/ 203262 w 903929"/>
                <a:gd name="connsiteY0" fmla="*/ 600125 h 600125"/>
                <a:gd name="connsiteX1" fmla="*/ 0 w 903929"/>
                <a:gd name="connsiteY1" fmla="*/ 392778 h 600125"/>
                <a:gd name="connsiteX2" fmla="*/ 203262 w 903929"/>
                <a:gd name="connsiteY2" fmla="*/ 185430 h 600125"/>
                <a:gd name="connsiteX3" fmla="*/ 278740 w 903929"/>
                <a:gd name="connsiteY3" fmla="*/ 200232 h 600125"/>
                <a:gd name="connsiteX4" fmla="*/ 278137 w 903929"/>
                <a:gd name="connsiteY4" fmla="*/ 185430 h 600125"/>
                <a:gd name="connsiteX5" fmla="*/ 368082 w 903929"/>
                <a:gd name="connsiteY5" fmla="*/ 24964 h 600125"/>
                <a:gd name="connsiteX6" fmla="*/ 551989 w 903929"/>
                <a:gd name="connsiteY6" fmla="*/ 24964 h 600125"/>
                <a:gd name="connsiteX7" fmla="*/ 641866 w 903929"/>
                <a:gd name="connsiteY7" fmla="*/ 185430 h 600125"/>
                <a:gd name="connsiteX8" fmla="*/ 628471 w 903929"/>
                <a:gd name="connsiteY8" fmla="*/ 255551 h 600125"/>
                <a:gd name="connsiteX9" fmla="*/ 722099 w 903929"/>
                <a:gd name="connsiteY9" fmla="*/ 229097 h 600125"/>
                <a:gd name="connsiteX10" fmla="*/ 903930 w 903929"/>
                <a:gd name="connsiteY10" fmla="*/ 414611 h 600125"/>
                <a:gd name="connsiteX11" fmla="*/ 722099 w 903929"/>
                <a:gd name="connsiteY11" fmla="*/ 600125 h 600125"/>
                <a:gd name="connsiteX12" fmla="*/ 203262 w 903929"/>
                <a:gd name="connsiteY12" fmla="*/ 600125 h 6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3929" h="600125">
                  <a:moveTo>
                    <a:pt x="203262" y="600125"/>
                  </a:moveTo>
                  <a:cubicBezTo>
                    <a:pt x="91016" y="600125"/>
                    <a:pt x="0" y="507301"/>
                    <a:pt x="0" y="392778"/>
                  </a:cubicBezTo>
                  <a:cubicBezTo>
                    <a:pt x="0" y="278255"/>
                    <a:pt x="91016" y="185430"/>
                    <a:pt x="203262" y="185430"/>
                  </a:cubicBezTo>
                  <a:cubicBezTo>
                    <a:pt x="229113" y="185430"/>
                    <a:pt x="254764" y="190453"/>
                    <a:pt x="278740" y="200232"/>
                  </a:cubicBezTo>
                  <a:cubicBezTo>
                    <a:pt x="278338" y="195343"/>
                    <a:pt x="278137" y="190453"/>
                    <a:pt x="278137" y="185430"/>
                  </a:cubicBezTo>
                  <a:cubicBezTo>
                    <a:pt x="276865" y="119663"/>
                    <a:pt x="311222" y="58249"/>
                    <a:pt x="368082" y="24964"/>
                  </a:cubicBezTo>
                  <a:cubicBezTo>
                    <a:pt x="424875" y="-8321"/>
                    <a:pt x="495196" y="-8321"/>
                    <a:pt x="551989" y="24964"/>
                  </a:cubicBezTo>
                  <a:cubicBezTo>
                    <a:pt x="608781" y="58249"/>
                    <a:pt x="643138" y="119663"/>
                    <a:pt x="641866" y="185430"/>
                  </a:cubicBezTo>
                  <a:cubicBezTo>
                    <a:pt x="641933" y="209474"/>
                    <a:pt x="637379" y="233249"/>
                    <a:pt x="628471" y="255551"/>
                  </a:cubicBezTo>
                  <a:cubicBezTo>
                    <a:pt x="656600" y="238272"/>
                    <a:pt x="689082" y="229097"/>
                    <a:pt x="722099" y="229097"/>
                  </a:cubicBezTo>
                  <a:cubicBezTo>
                    <a:pt x="823094" y="231173"/>
                    <a:pt x="903930" y="313616"/>
                    <a:pt x="903930" y="414611"/>
                  </a:cubicBezTo>
                  <a:cubicBezTo>
                    <a:pt x="903930" y="515606"/>
                    <a:pt x="823094" y="598049"/>
                    <a:pt x="722099" y="600125"/>
                  </a:cubicBezTo>
                  <a:lnTo>
                    <a:pt x="203262" y="600125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AD3F338-D6A9-D0D2-33C6-9AC93CEA314E}"/>
                </a:ext>
              </a:extLst>
            </p:cNvPr>
            <p:cNvSpPr/>
            <p:nvPr/>
          </p:nvSpPr>
          <p:spPr>
            <a:xfrm>
              <a:off x="2444033" y="2905608"/>
              <a:ext cx="1465897" cy="267890"/>
            </a:xfrm>
            <a:custGeom>
              <a:avLst/>
              <a:gdLst>
                <a:gd name="connsiteX0" fmla="*/ 133945 w 1465897"/>
                <a:gd name="connsiteY0" fmla="*/ 0 h 267890"/>
                <a:gd name="connsiteX1" fmla="*/ 1331952 w 1465897"/>
                <a:gd name="connsiteY1" fmla="*/ 0 h 267890"/>
                <a:gd name="connsiteX2" fmla="*/ 1465898 w 1465897"/>
                <a:gd name="connsiteY2" fmla="*/ 133945 h 267890"/>
                <a:gd name="connsiteX3" fmla="*/ 1465898 w 1465897"/>
                <a:gd name="connsiteY3" fmla="*/ 133945 h 267890"/>
                <a:gd name="connsiteX4" fmla="*/ 1331952 w 1465897"/>
                <a:gd name="connsiteY4" fmla="*/ 267891 h 267890"/>
                <a:gd name="connsiteX5" fmla="*/ 133945 w 1465897"/>
                <a:gd name="connsiteY5" fmla="*/ 267891 h 267890"/>
                <a:gd name="connsiteX6" fmla="*/ 0 w 1465897"/>
                <a:gd name="connsiteY6" fmla="*/ 133945 h 267890"/>
                <a:gd name="connsiteX7" fmla="*/ 0 w 1465897"/>
                <a:gd name="connsiteY7" fmla="*/ 133945 h 267890"/>
                <a:gd name="connsiteX8" fmla="*/ 133945 w 1465897"/>
                <a:gd name="connsiteY8" fmla="*/ 0 h 26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5897" h="267890">
                  <a:moveTo>
                    <a:pt x="133945" y="0"/>
                  </a:moveTo>
                  <a:lnTo>
                    <a:pt x="1331952" y="0"/>
                  </a:lnTo>
                  <a:cubicBezTo>
                    <a:pt x="1405890" y="0"/>
                    <a:pt x="1465898" y="59940"/>
                    <a:pt x="1465898" y="133945"/>
                  </a:cubicBezTo>
                  <a:lnTo>
                    <a:pt x="1465898" y="133945"/>
                  </a:lnTo>
                  <a:cubicBezTo>
                    <a:pt x="1465898" y="207883"/>
                    <a:pt x="1405890" y="267891"/>
                    <a:pt x="1331952" y="267891"/>
                  </a:cubicBezTo>
                  <a:lnTo>
                    <a:pt x="133945" y="267891"/>
                  </a:lnTo>
                  <a:cubicBezTo>
                    <a:pt x="60008" y="267891"/>
                    <a:pt x="0" y="207883"/>
                    <a:pt x="0" y="133945"/>
                  </a:cubicBezTo>
                  <a:lnTo>
                    <a:pt x="0" y="133945"/>
                  </a:lnTo>
                  <a:cubicBezTo>
                    <a:pt x="0" y="59940"/>
                    <a:pt x="60008" y="0"/>
                    <a:pt x="133945" y="0"/>
                  </a:cubicBezTo>
                  <a:close/>
                </a:path>
              </a:pathLst>
            </a:custGeom>
            <a:solidFill>
              <a:srgbClr val="FFFFFF"/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87197E0-6444-A0DC-5431-71EE97918A86}"/>
                </a:ext>
              </a:extLst>
            </p:cNvPr>
            <p:cNvSpPr/>
            <p:nvPr/>
          </p:nvSpPr>
          <p:spPr>
            <a:xfrm>
              <a:off x="2444033" y="3445676"/>
              <a:ext cx="870644" cy="267890"/>
            </a:xfrm>
            <a:custGeom>
              <a:avLst/>
              <a:gdLst>
                <a:gd name="connsiteX0" fmla="*/ 133945 w 870644"/>
                <a:gd name="connsiteY0" fmla="*/ 0 h 267890"/>
                <a:gd name="connsiteX1" fmla="*/ 736699 w 870644"/>
                <a:gd name="connsiteY1" fmla="*/ 0 h 267890"/>
                <a:gd name="connsiteX2" fmla="*/ 870645 w 870644"/>
                <a:gd name="connsiteY2" fmla="*/ 133945 h 267890"/>
                <a:gd name="connsiteX3" fmla="*/ 870645 w 870644"/>
                <a:gd name="connsiteY3" fmla="*/ 133945 h 267890"/>
                <a:gd name="connsiteX4" fmla="*/ 736699 w 870644"/>
                <a:gd name="connsiteY4" fmla="*/ 267891 h 267890"/>
                <a:gd name="connsiteX5" fmla="*/ 133945 w 870644"/>
                <a:gd name="connsiteY5" fmla="*/ 267891 h 267890"/>
                <a:gd name="connsiteX6" fmla="*/ 0 w 870644"/>
                <a:gd name="connsiteY6" fmla="*/ 133945 h 267890"/>
                <a:gd name="connsiteX7" fmla="*/ 0 w 870644"/>
                <a:gd name="connsiteY7" fmla="*/ 133945 h 267890"/>
                <a:gd name="connsiteX8" fmla="*/ 133945 w 870644"/>
                <a:gd name="connsiteY8" fmla="*/ 0 h 26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0644" h="267890">
                  <a:moveTo>
                    <a:pt x="133945" y="0"/>
                  </a:moveTo>
                  <a:lnTo>
                    <a:pt x="736699" y="0"/>
                  </a:lnTo>
                  <a:cubicBezTo>
                    <a:pt x="810704" y="0"/>
                    <a:pt x="870645" y="59941"/>
                    <a:pt x="870645" y="133945"/>
                  </a:cubicBezTo>
                  <a:lnTo>
                    <a:pt x="870645" y="133945"/>
                  </a:lnTo>
                  <a:cubicBezTo>
                    <a:pt x="870645" y="207883"/>
                    <a:pt x="810704" y="267891"/>
                    <a:pt x="736699" y="267891"/>
                  </a:cubicBezTo>
                  <a:lnTo>
                    <a:pt x="133945" y="267891"/>
                  </a:lnTo>
                  <a:cubicBezTo>
                    <a:pt x="60008" y="267891"/>
                    <a:pt x="0" y="207883"/>
                    <a:pt x="0" y="133945"/>
                  </a:cubicBezTo>
                  <a:lnTo>
                    <a:pt x="0" y="133945"/>
                  </a:lnTo>
                  <a:cubicBezTo>
                    <a:pt x="0" y="59941"/>
                    <a:pt x="60008" y="0"/>
                    <a:pt x="133945" y="0"/>
                  </a:cubicBezTo>
                  <a:close/>
                </a:path>
              </a:pathLst>
            </a:custGeom>
            <a:solidFill>
              <a:srgbClr val="FFFFFF"/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80856B0-52E9-E5B8-2E71-E5809746A971}"/>
                </a:ext>
              </a:extLst>
            </p:cNvPr>
            <p:cNvSpPr/>
            <p:nvPr/>
          </p:nvSpPr>
          <p:spPr>
            <a:xfrm>
              <a:off x="3824459" y="1326024"/>
              <a:ext cx="1145464" cy="1339078"/>
            </a:xfrm>
            <a:custGeom>
              <a:avLst/>
              <a:gdLst>
                <a:gd name="connsiteX0" fmla="*/ 1049194 w 1074576"/>
                <a:gd name="connsiteY0" fmla="*/ 1189702 h 1256206"/>
                <a:gd name="connsiteX1" fmla="*/ 973582 w 1074576"/>
                <a:gd name="connsiteY1" fmla="*/ 1244620 h 1256206"/>
                <a:gd name="connsiteX2" fmla="*/ 963737 w 1074576"/>
                <a:gd name="connsiteY2" fmla="*/ 1250446 h 1256206"/>
                <a:gd name="connsiteX3" fmla="*/ 953691 w 1074576"/>
                <a:gd name="connsiteY3" fmla="*/ 1254264 h 1256206"/>
                <a:gd name="connsiteX4" fmla="*/ 943109 w 1074576"/>
                <a:gd name="connsiteY4" fmla="*/ 1256206 h 1256206"/>
                <a:gd name="connsiteX5" fmla="*/ 927237 w 1074576"/>
                <a:gd name="connsiteY5" fmla="*/ 1255738 h 1256206"/>
                <a:gd name="connsiteX6" fmla="*/ 911900 w 1074576"/>
                <a:gd name="connsiteY6" fmla="*/ 1251250 h 1256206"/>
                <a:gd name="connsiteX7" fmla="*/ 902524 w 1074576"/>
                <a:gd name="connsiteY7" fmla="*/ 1246161 h 1256206"/>
                <a:gd name="connsiteX8" fmla="*/ 894085 w 1074576"/>
                <a:gd name="connsiteY8" fmla="*/ 1239396 h 1256206"/>
                <a:gd name="connsiteX9" fmla="*/ 886517 w 1074576"/>
                <a:gd name="connsiteY9" fmla="*/ 1230824 h 1256206"/>
                <a:gd name="connsiteX10" fmla="*/ 772061 w 1074576"/>
                <a:gd name="connsiteY10" fmla="*/ 1073237 h 1256206"/>
                <a:gd name="connsiteX11" fmla="*/ 765096 w 1074576"/>
                <a:gd name="connsiteY11" fmla="*/ 1060914 h 1256206"/>
                <a:gd name="connsiteX12" fmla="*/ 761144 w 1074576"/>
                <a:gd name="connsiteY12" fmla="*/ 1048122 h 1256206"/>
                <a:gd name="connsiteX13" fmla="*/ 760140 w 1074576"/>
                <a:gd name="connsiteY13" fmla="*/ 1034728 h 1256206"/>
                <a:gd name="connsiteX14" fmla="*/ 762015 w 1074576"/>
                <a:gd name="connsiteY14" fmla="*/ 1021333 h 1256206"/>
                <a:gd name="connsiteX15" fmla="*/ 766703 w 1074576"/>
                <a:gd name="connsiteY15" fmla="*/ 1008809 h 1256206"/>
                <a:gd name="connsiteX16" fmla="*/ 774405 w 1074576"/>
                <a:gd name="connsiteY16" fmla="*/ 996955 h 1256206"/>
                <a:gd name="connsiteX17" fmla="*/ 661087 w 1074576"/>
                <a:gd name="connsiteY17" fmla="*/ 841043 h 1256206"/>
                <a:gd name="connsiteX18" fmla="*/ 629342 w 1074576"/>
                <a:gd name="connsiteY18" fmla="*/ 856647 h 1256206"/>
                <a:gd name="connsiteX19" fmla="*/ 597396 w 1074576"/>
                <a:gd name="connsiteY19" fmla="*/ 869506 h 1256206"/>
                <a:gd name="connsiteX20" fmla="*/ 565048 w 1074576"/>
                <a:gd name="connsiteY20" fmla="*/ 879686 h 1256206"/>
                <a:gd name="connsiteX21" fmla="*/ 532366 w 1074576"/>
                <a:gd name="connsiteY21" fmla="*/ 887254 h 1256206"/>
                <a:gd name="connsiteX22" fmla="*/ 499080 w 1074576"/>
                <a:gd name="connsiteY22" fmla="*/ 892344 h 1256206"/>
                <a:gd name="connsiteX23" fmla="*/ 465996 w 1074576"/>
                <a:gd name="connsiteY23" fmla="*/ 894956 h 1256206"/>
                <a:gd name="connsiteX24" fmla="*/ 432978 w 1074576"/>
                <a:gd name="connsiteY24" fmla="*/ 895090 h 1256206"/>
                <a:gd name="connsiteX25" fmla="*/ 400095 w 1074576"/>
                <a:gd name="connsiteY25" fmla="*/ 892813 h 1256206"/>
                <a:gd name="connsiteX26" fmla="*/ 356629 w 1074576"/>
                <a:gd name="connsiteY26" fmla="*/ 885981 h 1256206"/>
                <a:gd name="connsiteX27" fmla="*/ 314303 w 1074576"/>
                <a:gd name="connsiteY27" fmla="*/ 874998 h 1256206"/>
                <a:gd name="connsiteX28" fmla="*/ 273048 w 1074576"/>
                <a:gd name="connsiteY28" fmla="*/ 859929 h 1256206"/>
                <a:gd name="connsiteX29" fmla="*/ 243111 w 1074576"/>
                <a:gd name="connsiteY29" fmla="*/ 845999 h 1256206"/>
                <a:gd name="connsiteX30" fmla="*/ 214313 w 1074576"/>
                <a:gd name="connsiteY30" fmla="*/ 829858 h 1256206"/>
                <a:gd name="connsiteX31" fmla="*/ 186653 w 1074576"/>
                <a:gd name="connsiteY31" fmla="*/ 811575 h 1256206"/>
                <a:gd name="connsiteX32" fmla="*/ 159998 w 1074576"/>
                <a:gd name="connsiteY32" fmla="*/ 790947 h 1256206"/>
                <a:gd name="connsiteX33" fmla="*/ 135084 w 1074576"/>
                <a:gd name="connsiteY33" fmla="*/ 768444 h 1256206"/>
                <a:gd name="connsiteX34" fmla="*/ 111777 w 1074576"/>
                <a:gd name="connsiteY34" fmla="*/ 743866 h 1256206"/>
                <a:gd name="connsiteX35" fmla="*/ 90011 w 1074576"/>
                <a:gd name="connsiteY35" fmla="*/ 717143 h 1256206"/>
                <a:gd name="connsiteX36" fmla="*/ 69852 w 1074576"/>
                <a:gd name="connsiteY36" fmla="*/ 688077 h 1256206"/>
                <a:gd name="connsiteX37" fmla="*/ 52038 w 1074576"/>
                <a:gd name="connsiteY37" fmla="*/ 657471 h 1256206"/>
                <a:gd name="connsiteX38" fmla="*/ 36969 w 1074576"/>
                <a:gd name="connsiteY38" fmla="*/ 626462 h 1256206"/>
                <a:gd name="connsiteX39" fmla="*/ 24579 w 1074576"/>
                <a:gd name="connsiteY39" fmla="*/ 594985 h 1256206"/>
                <a:gd name="connsiteX40" fmla="*/ 14734 w 1074576"/>
                <a:gd name="connsiteY40" fmla="*/ 562905 h 1256206"/>
                <a:gd name="connsiteX41" fmla="*/ 7300 w 1074576"/>
                <a:gd name="connsiteY41" fmla="*/ 530022 h 1256206"/>
                <a:gd name="connsiteX42" fmla="*/ 2411 w 1074576"/>
                <a:gd name="connsiteY42" fmla="*/ 497205 h 1256206"/>
                <a:gd name="connsiteX43" fmla="*/ 0 w 1074576"/>
                <a:gd name="connsiteY43" fmla="*/ 464322 h 1256206"/>
                <a:gd name="connsiteX44" fmla="*/ 0 w 1074576"/>
                <a:gd name="connsiteY44" fmla="*/ 431304 h 1256206"/>
                <a:gd name="connsiteX45" fmla="*/ 3750 w 1074576"/>
                <a:gd name="connsiteY45" fmla="*/ 387437 h 1256206"/>
                <a:gd name="connsiteX46" fmla="*/ 11720 w 1074576"/>
                <a:gd name="connsiteY46" fmla="*/ 344507 h 1256206"/>
                <a:gd name="connsiteX47" fmla="*/ 23909 w 1074576"/>
                <a:gd name="connsiteY47" fmla="*/ 302248 h 1256206"/>
                <a:gd name="connsiteX48" fmla="*/ 35764 w 1074576"/>
                <a:gd name="connsiteY48" fmla="*/ 271440 h 1256206"/>
                <a:gd name="connsiteX49" fmla="*/ 49828 w 1074576"/>
                <a:gd name="connsiteY49" fmla="*/ 241570 h 1256206"/>
                <a:gd name="connsiteX50" fmla="*/ 66169 w 1074576"/>
                <a:gd name="connsiteY50" fmla="*/ 212705 h 1256206"/>
                <a:gd name="connsiteX51" fmla="*/ 84854 w 1074576"/>
                <a:gd name="connsiteY51" fmla="*/ 184711 h 1256206"/>
                <a:gd name="connsiteX52" fmla="*/ 105549 w 1074576"/>
                <a:gd name="connsiteY52" fmla="*/ 158256 h 1256206"/>
                <a:gd name="connsiteX53" fmla="*/ 128454 w 1074576"/>
                <a:gd name="connsiteY53" fmla="*/ 133276 h 1256206"/>
                <a:gd name="connsiteX54" fmla="*/ 153635 w 1074576"/>
                <a:gd name="connsiteY54" fmla="*/ 109768 h 1256206"/>
                <a:gd name="connsiteX55" fmla="*/ 181161 w 1074576"/>
                <a:gd name="connsiteY55" fmla="*/ 87533 h 1256206"/>
                <a:gd name="connsiteX56" fmla="*/ 210428 w 1074576"/>
                <a:gd name="connsiteY56" fmla="*/ 67709 h 1256206"/>
                <a:gd name="connsiteX57" fmla="*/ 240365 w 1074576"/>
                <a:gd name="connsiteY57" fmla="*/ 50497 h 1256206"/>
                <a:gd name="connsiteX58" fmla="*/ 270904 w 1074576"/>
                <a:gd name="connsiteY58" fmla="*/ 35897 h 1256206"/>
                <a:gd name="connsiteX59" fmla="*/ 302248 w 1074576"/>
                <a:gd name="connsiteY59" fmla="*/ 23909 h 1256206"/>
                <a:gd name="connsiteX60" fmla="*/ 334529 w 1074576"/>
                <a:gd name="connsiteY60" fmla="*/ 14198 h 1256206"/>
                <a:gd name="connsiteX61" fmla="*/ 366876 w 1074576"/>
                <a:gd name="connsiteY61" fmla="*/ 6965 h 1256206"/>
                <a:gd name="connsiteX62" fmla="*/ 399559 w 1074576"/>
                <a:gd name="connsiteY62" fmla="*/ 2277 h 1256206"/>
                <a:gd name="connsiteX63" fmla="*/ 432443 w 1074576"/>
                <a:gd name="connsiteY63" fmla="*/ 0 h 1256206"/>
                <a:gd name="connsiteX64" fmla="*/ 476444 w 1074576"/>
                <a:gd name="connsiteY64" fmla="*/ 670 h 1256206"/>
                <a:gd name="connsiteX65" fmla="*/ 519842 w 1074576"/>
                <a:gd name="connsiteY65" fmla="*/ 5626 h 1256206"/>
                <a:gd name="connsiteX66" fmla="*/ 562905 w 1074576"/>
                <a:gd name="connsiteY66" fmla="*/ 14868 h 1256206"/>
                <a:gd name="connsiteX67" fmla="*/ 594449 w 1074576"/>
                <a:gd name="connsiteY67" fmla="*/ 24512 h 1256206"/>
                <a:gd name="connsiteX68" fmla="*/ 625190 w 1074576"/>
                <a:gd name="connsiteY68" fmla="*/ 36433 h 1256206"/>
                <a:gd name="connsiteX69" fmla="*/ 655127 w 1074576"/>
                <a:gd name="connsiteY69" fmla="*/ 50765 h 1256206"/>
                <a:gd name="connsiteX70" fmla="*/ 684394 w 1074576"/>
                <a:gd name="connsiteY70" fmla="*/ 67442 h 1256206"/>
                <a:gd name="connsiteX71" fmla="*/ 712187 w 1074576"/>
                <a:gd name="connsiteY71" fmla="*/ 86261 h 1256206"/>
                <a:gd name="connsiteX72" fmla="*/ 738708 w 1074576"/>
                <a:gd name="connsiteY72" fmla="*/ 107290 h 1256206"/>
                <a:gd name="connsiteX73" fmla="*/ 763957 w 1074576"/>
                <a:gd name="connsiteY73" fmla="*/ 130798 h 1256206"/>
                <a:gd name="connsiteX74" fmla="*/ 788001 w 1074576"/>
                <a:gd name="connsiteY74" fmla="*/ 156716 h 1256206"/>
                <a:gd name="connsiteX75" fmla="*/ 809900 w 1074576"/>
                <a:gd name="connsiteY75" fmla="*/ 184577 h 1256206"/>
                <a:gd name="connsiteX76" fmla="*/ 829121 w 1074576"/>
                <a:gd name="connsiteY76" fmla="*/ 213174 h 1256206"/>
                <a:gd name="connsiteX77" fmla="*/ 845798 w 1074576"/>
                <a:gd name="connsiteY77" fmla="*/ 242642 h 1256206"/>
                <a:gd name="connsiteX78" fmla="*/ 859996 w 1074576"/>
                <a:gd name="connsiteY78" fmla="*/ 273048 h 1256206"/>
                <a:gd name="connsiteX79" fmla="*/ 871917 w 1074576"/>
                <a:gd name="connsiteY79" fmla="*/ 304592 h 1256206"/>
                <a:gd name="connsiteX80" fmla="*/ 881293 w 1074576"/>
                <a:gd name="connsiteY80" fmla="*/ 336404 h 1256206"/>
                <a:gd name="connsiteX81" fmla="*/ 888325 w 1074576"/>
                <a:gd name="connsiteY81" fmla="*/ 368618 h 1256206"/>
                <a:gd name="connsiteX82" fmla="*/ 892880 w 1074576"/>
                <a:gd name="connsiteY82" fmla="*/ 401300 h 1256206"/>
                <a:gd name="connsiteX83" fmla="*/ 895223 w 1074576"/>
                <a:gd name="connsiteY83" fmla="*/ 445234 h 1256206"/>
                <a:gd name="connsiteX84" fmla="*/ 893348 w 1074576"/>
                <a:gd name="connsiteY84" fmla="*/ 488900 h 1256206"/>
                <a:gd name="connsiteX85" fmla="*/ 887187 w 1074576"/>
                <a:gd name="connsiteY85" fmla="*/ 532433 h 1256206"/>
                <a:gd name="connsiteX86" fmla="*/ 879753 w 1074576"/>
                <a:gd name="connsiteY86" fmla="*/ 564580 h 1256206"/>
                <a:gd name="connsiteX87" fmla="*/ 869975 w 1074576"/>
                <a:gd name="connsiteY87" fmla="*/ 596057 h 1256206"/>
                <a:gd name="connsiteX88" fmla="*/ 857786 w 1074576"/>
                <a:gd name="connsiteY88" fmla="*/ 626998 h 1256206"/>
                <a:gd name="connsiteX89" fmla="*/ 843186 w 1074576"/>
                <a:gd name="connsiteY89" fmla="*/ 657337 h 1256206"/>
                <a:gd name="connsiteX90" fmla="*/ 826376 w 1074576"/>
                <a:gd name="connsiteY90" fmla="*/ 686403 h 1256206"/>
                <a:gd name="connsiteX91" fmla="*/ 807222 w 1074576"/>
                <a:gd name="connsiteY91" fmla="*/ 714263 h 1256206"/>
                <a:gd name="connsiteX92" fmla="*/ 785522 w 1074576"/>
                <a:gd name="connsiteY92" fmla="*/ 741119 h 1256206"/>
                <a:gd name="connsiteX93" fmla="*/ 761345 w 1074576"/>
                <a:gd name="connsiteY93" fmla="*/ 766904 h 1256206"/>
                <a:gd name="connsiteX94" fmla="*/ 875266 w 1074576"/>
                <a:gd name="connsiteY94" fmla="*/ 923687 h 1256206"/>
                <a:gd name="connsiteX95" fmla="*/ 888928 w 1074576"/>
                <a:gd name="connsiteY95" fmla="*/ 920071 h 1256206"/>
                <a:gd name="connsiteX96" fmla="*/ 902256 w 1074576"/>
                <a:gd name="connsiteY96" fmla="*/ 919468 h 1256206"/>
                <a:gd name="connsiteX97" fmla="*/ 915516 w 1074576"/>
                <a:gd name="connsiteY97" fmla="*/ 921812 h 1256206"/>
                <a:gd name="connsiteX98" fmla="*/ 927973 w 1074576"/>
                <a:gd name="connsiteY98" fmla="*/ 926969 h 1256206"/>
                <a:gd name="connsiteX99" fmla="*/ 938957 w 1074576"/>
                <a:gd name="connsiteY99" fmla="*/ 934604 h 1256206"/>
                <a:gd name="connsiteX100" fmla="*/ 948534 w 1074576"/>
                <a:gd name="connsiteY100" fmla="*/ 945051 h 1256206"/>
                <a:gd name="connsiteX101" fmla="*/ 1062990 w 1074576"/>
                <a:gd name="connsiteY101" fmla="*/ 1102638 h 1256206"/>
                <a:gd name="connsiteX102" fmla="*/ 1068817 w 1074576"/>
                <a:gd name="connsiteY102" fmla="*/ 1112416 h 1256206"/>
                <a:gd name="connsiteX103" fmla="*/ 1072634 w 1074576"/>
                <a:gd name="connsiteY103" fmla="*/ 1122529 h 1256206"/>
                <a:gd name="connsiteX104" fmla="*/ 1074576 w 1074576"/>
                <a:gd name="connsiteY104" fmla="*/ 1133044 h 1256206"/>
                <a:gd name="connsiteX105" fmla="*/ 1074108 w 1074576"/>
                <a:gd name="connsiteY105" fmla="*/ 1148983 h 1256206"/>
                <a:gd name="connsiteX106" fmla="*/ 1069621 w 1074576"/>
                <a:gd name="connsiteY106" fmla="*/ 1164320 h 1256206"/>
                <a:gd name="connsiteX107" fmla="*/ 1064531 w 1074576"/>
                <a:gd name="connsiteY107" fmla="*/ 1173696 h 1256206"/>
                <a:gd name="connsiteX108" fmla="*/ 1057766 w 1074576"/>
                <a:gd name="connsiteY108" fmla="*/ 1182134 h 1256206"/>
                <a:gd name="connsiteX109" fmla="*/ 1049194 w 1074576"/>
                <a:gd name="connsiteY109" fmla="*/ 1189702 h 1256206"/>
                <a:gd name="connsiteX110" fmla="*/ 344240 w 1074576"/>
                <a:gd name="connsiteY110" fmla="*/ 305529 h 1256206"/>
                <a:gd name="connsiteX111" fmla="*/ 325755 w 1074576"/>
                <a:gd name="connsiteY111" fmla="*/ 321000 h 1256206"/>
                <a:gd name="connsiteX112" fmla="*/ 310150 w 1074576"/>
                <a:gd name="connsiteY112" fmla="*/ 338078 h 1256206"/>
                <a:gd name="connsiteX113" fmla="*/ 297158 w 1074576"/>
                <a:gd name="connsiteY113" fmla="*/ 356763 h 1256206"/>
                <a:gd name="connsiteX114" fmla="*/ 286710 w 1074576"/>
                <a:gd name="connsiteY114" fmla="*/ 376989 h 1256206"/>
                <a:gd name="connsiteX115" fmla="*/ 279075 w 1074576"/>
                <a:gd name="connsiteY115" fmla="*/ 398019 h 1256206"/>
                <a:gd name="connsiteX116" fmla="*/ 274119 w 1074576"/>
                <a:gd name="connsiteY116" fmla="*/ 419919 h 1256206"/>
                <a:gd name="connsiteX117" fmla="*/ 272043 w 1074576"/>
                <a:gd name="connsiteY117" fmla="*/ 442287 h 1256206"/>
                <a:gd name="connsiteX118" fmla="*/ 272847 w 1074576"/>
                <a:gd name="connsiteY118" fmla="*/ 464589 h 1256206"/>
                <a:gd name="connsiteX119" fmla="*/ 276530 w 1074576"/>
                <a:gd name="connsiteY119" fmla="*/ 487092 h 1256206"/>
                <a:gd name="connsiteX120" fmla="*/ 283094 w 1074576"/>
                <a:gd name="connsiteY120" fmla="*/ 508858 h 1256206"/>
                <a:gd name="connsiteX121" fmla="*/ 292671 w 1074576"/>
                <a:gd name="connsiteY121" fmla="*/ 529888 h 1256206"/>
                <a:gd name="connsiteX122" fmla="*/ 305462 w 1074576"/>
                <a:gd name="connsiteY122" fmla="*/ 550381 h 1256206"/>
                <a:gd name="connsiteX123" fmla="*/ 321000 w 1074576"/>
                <a:gd name="connsiteY123" fmla="*/ 568866 h 1256206"/>
                <a:gd name="connsiteX124" fmla="*/ 338011 w 1074576"/>
                <a:gd name="connsiteY124" fmla="*/ 584537 h 1256206"/>
                <a:gd name="connsiteX125" fmla="*/ 356696 w 1074576"/>
                <a:gd name="connsiteY125" fmla="*/ 597463 h 1256206"/>
                <a:gd name="connsiteX126" fmla="*/ 376989 w 1074576"/>
                <a:gd name="connsiteY126" fmla="*/ 607911 h 1256206"/>
                <a:gd name="connsiteX127" fmla="*/ 397951 w 1074576"/>
                <a:gd name="connsiteY127" fmla="*/ 615546 h 1256206"/>
                <a:gd name="connsiteX128" fmla="*/ 419852 w 1074576"/>
                <a:gd name="connsiteY128" fmla="*/ 620502 h 1256206"/>
                <a:gd name="connsiteX129" fmla="*/ 442221 w 1074576"/>
                <a:gd name="connsiteY129" fmla="*/ 622578 h 1256206"/>
                <a:gd name="connsiteX130" fmla="*/ 464522 w 1074576"/>
                <a:gd name="connsiteY130" fmla="*/ 621774 h 1256206"/>
                <a:gd name="connsiteX131" fmla="*/ 487025 w 1074576"/>
                <a:gd name="connsiteY131" fmla="*/ 618091 h 1256206"/>
                <a:gd name="connsiteX132" fmla="*/ 508791 w 1074576"/>
                <a:gd name="connsiteY132" fmla="*/ 611528 h 1256206"/>
                <a:gd name="connsiteX133" fmla="*/ 529888 w 1074576"/>
                <a:gd name="connsiteY133" fmla="*/ 601951 h 1256206"/>
                <a:gd name="connsiteX134" fmla="*/ 550314 w 1074576"/>
                <a:gd name="connsiteY134" fmla="*/ 589158 h 1256206"/>
                <a:gd name="connsiteX135" fmla="*/ 568799 w 1074576"/>
                <a:gd name="connsiteY135" fmla="*/ 573688 h 1256206"/>
                <a:gd name="connsiteX136" fmla="*/ 584471 w 1074576"/>
                <a:gd name="connsiteY136" fmla="*/ 556610 h 1256206"/>
                <a:gd name="connsiteX137" fmla="*/ 597396 w 1074576"/>
                <a:gd name="connsiteY137" fmla="*/ 537924 h 1256206"/>
                <a:gd name="connsiteX138" fmla="*/ 607844 w 1074576"/>
                <a:gd name="connsiteY138" fmla="*/ 517699 h 1256206"/>
                <a:gd name="connsiteX139" fmla="*/ 615546 w 1074576"/>
                <a:gd name="connsiteY139" fmla="*/ 496669 h 1256206"/>
                <a:gd name="connsiteX140" fmla="*/ 620435 w 1074576"/>
                <a:gd name="connsiteY140" fmla="*/ 474769 h 1256206"/>
                <a:gd name="connsiteX141" fmla="*/ 622511 w 1074576"/>
                <a:gd name="connsiteY141" fmla="*/ 452400 h 1256206"/>
                <a:gd name="connsiteX142" fmla="*/ 621774 w 1074576"/>
                <a:gd name="connsiteY142" fmla="*/ 430098 h 1256206"/>
                <a:gd name="connsiteX143" fmla="*/ 618091 w 1074576"/>
                <a:gd name="connsiteY143" fmla="*/ 407596 h 1256206"/>
                <a:gd name="connsiteX144" fmla="*/ 611527 w 1074576"/>
                <a:gd name="connsiteY144" fmla="*/ 385830 h 1256206"/>
                <a:gd name="connsiteX145" fmla="*/ 601883 w 1074576"/>
                <a:gd name="connsiteY145" fmla="*/ 364800 h 1256206"/>
                <a:gd name="connsiteX146" fmla="*/ 589092 w 1074576"/>
                <a:gd name="connsiteY146" fmla="*/ 344306 h 1256206"/>
                <a:gd name="connsiteX147" fmla="*/ 573621 w 1074576"/>
                <a:gd name="connsiteY147" fmla="*/ 325822 h 1256206"/>
                <a:gd name="connsiteX148" fmla="*/ 556543 w 1074576"/>
                <a:gd name="connsiteY148" fmla="*/ 310217 h 1256206"/>
                <a:gd name="connsiteX149" fmla="*/ 537857 w 1074576"/>
                <a:gd name="connsiteY149" fmla="*/ 297225 h 1256206"/>
                <a:gd name="connsiteX150" fmla="*/ 517565 w 1074576"/>
                <a:gd name="connsiteY150" fmla="*/ 286844 h 1256206"/>
                <a:gd name="connsiteX151" fmla="*/ 496602 w 1074576"/>
                <a:gd name="connsiteY151" fmla="*/ 279209 h 1256206"/>
                <a:gd name="connsiteX152" fmla="*/ 474702 w 1074576"/>
                <a:gd name="connsiteY152" fmla="*/ 274253 h 1256206"/>
                <a:gd name="connsiteX153" fmla="*/ 452333 w 1074576"/>
                <a:gd name="connsiteY153" fmla="*/ 272177 h 1256206"/>
                <a:gd name="connsiteX154" fmla="*/ 430032 w 1074576"/>
                <a:gd name="connsiteY154" fmla="*/ 272981 h 1256206"/>
                <a:gd name="connsiteX155" fmla="*/ 407529 w 1074576"/>
                <a:gd name="connsiteY155" fmla="*/ 276597 h 1256206"/>
                <a:gd name="connsiteX156" fmla="*/ 385763 w 1074576"/>
                <a:gd name="connsiteY156" fmla="*/ 283160 h 1256206"/>
                <a:gd name="connsiteX157" fmla="*/ 364733 w 1074576"/>
                <a:gd name="connsiteY157" fmla="*/ 292738 h 1256206"/>
                <a:gd name="connsiteX158" fmla="*/ 344240 w 1074576"/>
                <a:gd name="connsiteY158" fmla="*/ 305529 h 125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1074576" h="1256206">
                  <a:moveTo>
                    <a:pt x="1049194" y="1189702"/>
                  </a:moveTo>
                  <a:lnTo>
                    <a:pt x="973582" y="1244620"/>
                  </a:lnTo>
                  <a:lnTo>
                    <a:pt x="963737" y="1250446"/>
                  </a:lnTo>
                  <a:lnTo>
                    <a:pt x="953691" y="1254264"/>
                  </a:lnTo>
                  <a:lnTo>
                    <a:pt x="943109" y="1256206"/>
                  </a:lnTo>
                  <a:lnTo>
                    <a:pt x="927237" y="1255738"/>
                  </a:lnTo>
                  <a:lnTo>
                    <a:pt x="911900" y="1251250"/>
                  </a:lnTo>
                  <a:lnTo>
                    <a:pt x="902524" y="1246161"/>
                  </a:lnTo>
                  <a:lnTo>
                    <a:pt x="894085" y="1239396"/>
                  </a:lnTo>
                  <a:lnTo>
                    <a:pt x="886517" y="1230824"/>
                  </a:lnTo>
                  <a:lnTo>
                    <a:pt x="772061" y="1073237"/>
                  </a:lnTo>
                  <a:lnTo>
                    <a:pt x="765096" y="1060914"/>
                  </a:lnTo>
                  <a:lnTo>
                    <a:pt x="761144" y="1048122"/>
                  </a:lnTo>
                  <a:lnTo>
                    <a:pt x="760140" y="1034728"/>
                  </a:lnTo>
                  <a:lnTo>
                    <a:pt x="762015" y="1021333"/>
                  </a:lnTo>
                  <a:lnTo>
                    <a:pt x="766703" y="1008809"/>
                  </a:lnTo>
                  <a:lnTo>
                    <a:pt x="774405" y="996955"/>
                  </a:lnTo>
                  <a:lnTo>
                    <a:pt x="661087" y="841043"/>
                  </a:lnTo>
                  <a:lnTo>
                    <a:pt x="629342" y="856647"/>
                  </a:lnTo>
                  <a:lnTo>
                    <a:pt x="597396" y="869506"/>
                  </a:lnTo>
                  <a:lnTo>
                    <a:pt x="565048" y="879686"/>
                  </a:lnTo>
                  <a:lnTo>
                    <a:pt x="532366" y="887254"/>
                  </a:lnTo>
                  <a:lnTo>
                    <a:pt x="499080" y="892344"/>
                  </a:lnTo>
                  <a:lnTo>
                    <a:pt x="465996" y="894956"/>
                  </a:lnTo>
                  <a:lnTo>
                    <a:pt x="432978" y="895090"/>
                  </a:lnTo>
                  <a:lnTo>
                    <a:pt x="400095" y="892813"/>
                  </a:lnTo>
                  <a:lnTo>
                    <a:pt x="356629" y="885981"/>
                  </a:lnTo>
                  <a:lnTo>
                    <a:pt x="314303" y="874998"/>
                  </a:lnTo>
                  <a:lnTo>
                    <a:pt x="273048" y="859929"/>
                  </a:lnTo>
                  <a:lnTo>
                    <a:pt x="243111" y="845999"/>
                  </a:lnTo>
                  <a:lnTo>
                    <a:pt x="214313" y="829858"/>
                  </a:lnTo>
                  <a:lnTo>
                    <a:pt x="186653" y="811575"/>
                  </a:lnTo>
                  <a:lnTo>
                    <a:pt x="159998" y="790947"/>
                  </a:lnTo>
                  <a:lnTo>
                    <a:pt x="135084" y="768444"/>
                  </a:lnTo>
                  <a:lnTo>
                    <a:pt x="111777" y="743866"/>
                  </a:lnTo>
                  <a:lnTo>
                    <a:pt x="90011" y="717143"/>
                  </a:lnTo>
                  <a:lnTo>
                    <a:pt x="69852" y="688077"/>
                  </a:lnTo>
                  <a:lnTo>
                    <a:pt x="52038" y="657471"/>
                  </a:lnTo>
                  <a:lnTo>
                    <a:pt x="36969" y="626462"/>
                  </a:lnTo>
                  <a:lnTo>
                    <a:pt x="24579" y="594985"/>
                  </a:lnTo>
                  <a:lnTo>
                    <a:pt x="14734" y="562905"/>
                  </a:lnTo>
                  <a:lnTo>
                    <a:pt x="7300" y="530022"/>
                  </a:lnTo>
                  <a:lnTo>
                    <a:pt x="2411" y="497205"/>
                  </a:lnTo>
                  <a:lnTo>
                    <a:pt x="0" y="464322"/>
                  </a:lnTo>
                  <a:lnTo>
                    <a:pt x="0" y="431304"/>
                  </a:lnTo>
                  <a:lnTo>
                    <a:pt x="3750" y="387437"/>
                  </a:lnTo>
                  <a:lnTo>
                    <a:pt x="11720" y="344507"/>
                  </a:lnTo>
                  <a:lnTo>
                    <a:pt x="23909" y="302248"/>
                  </a:lnTo>
                  <a:lnTo>
                    <a:pt x="35764" y="271440"/>
                  </a:lnTo>
                  <a:lnTo>
                    <a:pt x="49828" y="241570"/>
                  </a:lnTo>
                  <a:lnTo>
                    <a:pt x="66169" y="212705"/>
                  </a:lnTo>
                  <a:lnTo>
                    <a:pt x="84854" y="184711"/>
                  </a:lnTo>
                  <a:lnTo>
                    <a:pt x="105549" y="158256"/>
                  </a:lnTo>
                  <a:lnTo>
                    <a:pt x="128454" y="133276"/>
                  </a:lnTo>
                  <a:lnTo>
                    <a:pt x="153635" y="109768"/>
                  </a:lnTo>
                  <a:lnTo>
                    <a:pt x="181161" y="87533"/>
                  </a:lnTo>
                  <a:lnTo>
                    <a:pt x="210428" y="67709"/>
                  </a:lnTo>
                  <a:lnTo>
                    <a:pt x="240365" y="50497"/>
                  </a:lnTo>
                  <a:lnTo>
                    <a:pt x="270904" y="35897"/>
                  </a:lnTo>
                  <a:lnTo>
                    <a:pt x="302248" y="23909"/>
                  </a:lnTo>
                  <a:lnTo>
                    <a:pt x="334529" y="14198"/>
                  </a:lnTo>
                  <a:lnTo>
                    <a:pt x="366876" y="6965"/>
                  </a:lnTo>
                  <a:lnTo>
                    <a:pt x="399559" y="2277"/>
                  </a:lnTo>
                  <a:lnTo>
                    <a:pt x="432443" y="0"/>
                  </a:lnTo>
                  <a:lnTo>
                    <a:pt x="476444" y="670"/>
                  </a:lnTo>
                  <a:lnTo>
                    <a:pt x="519842" y="5626"/>
                  </a:lnTo>
                  <a:lnTo>
                    <a:pt x="562905" y="14868"/>
                  </a:lnTo>
                  <a:lnTo>
                    <a:pt x="594449" y="24512"/>
                  </a:lnTo>
                  <a:lnTo>
                    <a:pt x="625190" y="36433"/>
                  </a:lnTo>
                  <a:lnTo>
                    <a:pt x="655127" y="50765"/>
                  </a:lnTo>
                  <a:lnTo>
                    <a:pt x="684394" y="67442"/>
                  </a:lnTo>
                  <a:lnTo>
                    <a:pt x="712187" y="86261"/>
                  </a:lnTo>
                  <a:lnTo>
                    <a:pt x="738708" y="107290"/>
                  </a:lnTo>
                  <a:lnTo>
                    <a:pt x="763957" y="130798"/>
                  </a:lnTo>
                  <a:lnTo>
                    <a:pt x="788001" y="156716"/>
                  </a:lnTo>
                  <a:lnTo>
                    <a:pt x="809900" y="184577"/>
                  </a:lnTo>
                  <a:lnTo>
                    <a:pt x="829121" y="213174"/>
                  </a:lnTo>
                  <a:lnTo>
                    <a:pt x="845798" y="242642"/>
                  </a:lnTo>
                  <a:lnTo>
                    <a:pt x="859996" y="273048"/>
                  </a:lnTo>
                  <a:lnTo>
                    <a:pt x="871917" y="304592"/>
                  </a:lnTo>
                  <a:lnTo>
                    <a:pt x="881293" y="336404"/>
                  </a:lnTo>
                  <a:lnTo>
                    <a:pt x="888325" y="368618"/>
                  </a:lnTo>
                  <a:lnTo>
                    <a:pt x="892880" y="401300"/>
                  </a:lnTo>
                  <a:lnTo>
                    <a:pt x="895223" y="445234"/>
                  </a:lnTo>
                  <a:lnTo>
                    <a:pt x="893348" y="488900"/>
                  </a:lnTo>
                  <a:lnTo>
                    <a:pt x="887187" y="532433"/>
                  </a:lnTo>
                  <a:lnTo>
                    <a:pt x="879753" y="564580"/>
                  </a:lnTo>
                  <a:lnTo>
                    <a:pt x="869975" y="596057"/>
                  </a:lnTo>
                  <a:lnTo>
                    <a:pt x="857786" y="626998"/>
                  </a:lnTo>
                  <a:lnTo>
                    <a:pt x="843186" y="657337"/>
                  </a:lnTo>
                  <a:lnTo>
                    <a:pt x="826376" y="686403"/>
                  </a:lnTo>
                  <a:lnTo>
                    <a:pt x="807222" y="714263"/>
                  </a:lnTo>
                  <a:lnTo>
                    <a:pt x="785522" y="741119"/>
                  </a:lnTo>
                  <a:lnTo>
                    <a:pt x="761345" y="766904"/>
                  </a:lnTo>
                  <a:lnTo>
                    <a:pt x="875266" y="923687"/>
                  </a:lnTo>
                  <a:lnTo>
                    <a:pt x="888928" y="920071"/>
                  </a:lnTo>
                  <a:lnTo>
                    <a:pt x="902256" y="919468"/>
                  </a:lnTo>
                  <a:lnTo>
                    <a:pt x="915516" y="921812"/>
                  </a:lnTo>
                  <a:lnTo>
                    <a:pt x="927973" y="926969"/>
                  </a:lnTo>
                  <a:lnTo>
                    <a:pt x="938957" y="934604"/>
                  </a:lnTo>
                  <a:lnTo>
                    <a:pt x="948534" y="945051"/>
                  </a:lnTo>
                  <a:lnTo>
                    <a:pt x="1062990" y="1102638"/>
                  </a:lnTo>
                  <a:lnTo>
                    <a:pt x="1068817" y="1112416"/>
                  </a:lnTo>
                  <a:lnTo>
                    <a:pt x="1072634" y="1122529"/>
                  </a:lnTo>
                  <a:lnTo>
                    <a:pt x="1074576" y="1133044"/>
                  </a:lnTo>
                  <a:lnTo>
                    <a:pt x="1074108" y="1148983"/>
                  </a:lnTo>
                  <a:lnTo>
                    <a:pt x="1069621" y="1164320"/>
                  </a:lnTo>
                  <a:lnTo>
                    <a:pt x="1064531" y="1173696"/>
                  </a:lnTo>
                  <a:lnTo>
                    <a:pt x="1057766" y="1182134"/>
                  </a:lnTo>
                  <a:lnTo>
                    <a:pt x="1049194" y="1189702"/>
                  </a:lnTo>
                  <a:close/>
                  <a:moveTo>
                    <a:pt x="344240" y="305529"/>
                  </a:moveTo>
                  <a:lnTo>
                    <a:pt x="325755" y="321000"/>
                  </a:lnTo>
                  <a:lnTo>
                    <a:pt x="310150" y="338078"/>
                  </a:lnTo>
                  <a:lnTo>
                    <a:pt x="297158" y="356763"/>
                  </a:lnTo>
                  <a:lnTo>
                    <a:pt x="286710" y="376989"/>
                  </a:lnTo>
                  <a:lnTo>
                    <a:pt x="279075" y="398019"/>
                  </a:lnTo>
                  <a:lnTo>
                    <a:pt x="274119" y="419919"/>
                  </a:lnTo>
                  <a:lnTo>
                    <a:pt x="272043" y="442287"/>
                  </a:lnTo>
                  <a:lnTo>
                    <a:pt x="272847" y="464589"/>
                  </a:lnTo>
                  <a:lnTo>
                    <a:pt x="276530" y="487092"/>
                  </a:lnTo>
                  <a:lnTo>
                    <a:pt x="283094" y="508858"/>
                  </a:lnTo>
                  <a:lnTo>
                    <a:pt x="292671" y="529888"/>
                  </a:lnTo>
                  <a:lnTo>
                    <a:pt x="305462" y="550381"/>
                  </a:lnTo>
                  <a:lnTo>
                    <a:pt x="321000" y="568866"/>
                  </a:lnTo>
                  <a:lnTo>
                    <a:pt x="338011" y="584537"/>
                  </a:lnTo>
                  <a:lnTo>
                    <a:pt x="356696" y="597463"/>
                  </a:lnTo>
                  <a:lnTo>
                    <a:pt x="376989" y="607911"/>
                  </a:lnTo>
                  <a:lnTo>
                    <a:pt x="397951" y="615546"/>
                  </a:lnTo>
                  <a:lnTo>
                    <a:pt x="419852" y="620502"/>
                  </a:lnTo>
                  <a:lnTo>
                    <a:pt x="442221" y="622578"/>
                  </a:lnTo>
                  <a:lnTo>
                    <a:pt x="464522" y="621774"/>
                  </a:lnTo>
                  <a:lnTo>
                    <a:pt x="487025" y="618091"/>
                  </a:lnTo>
                  <a:lnTo>
                    <a:pt x="508791" y="611528"/>
                  </a:lnTo>
                  <a:lnTo>
                    <a:pt x="529888" y="601951"/>
                  </a:lnTo>
                  <a:lnTo>
                    <a:pt x="550314" y="589158"/>
                  </a:lnTo>
                  <a:lnTo>
                    <a:pt x="568799" y="573688"/>
                  </a:lnTo>
                  <a:lnTo>
                    <a:pt x="584471" y="556610"/>
                  </a:lnTo>
                  <a:lnTo>
                    <a:pt x="597396" y="537924"/>
                  </a:lnTo>
                  <a:lnTo>
                    <a:pt x="607844" y="517699"/>
                  </a:lnTo>
                  <a:lnTo>
                    <a:pt x="615546" y="496669"/>
                  </a:lnTo>
                  <a:lnTo>
                    <a:pt x="620435" y="474769"/>
                  </a:lnTo>
                  <a:lnTo>
                    <a:pt x="622511" y="452400"/>
                  </a:lnTo>
                  <a:lnTo>
                    <a:pt x="621774" y="430098"/>
                  </a:lnTo>
                  <a:lnTo>
                    <a:pt x="618091" y="407596"/>
                  </a:lnTo>
                  <a:lnTo>
                    <a:pt x="611527" y="385830"/>
                  </a:lnTo>
                  <a:lnTo>
                    <a:pt x="601883" y="364800"/>
                  </a:lnTo>
                  <a:lnTo>
                    <a:pt x="589092" y="344306"/>
                  </a:lnTo>
                  <a:lnTo>
                    <a:pt x="573621" y="325822"/>
                  </a:lnTo>
                  <a:lnTo>
                    <a:pt x="556543" y="310217"/>
                  </a:lnTo>
                  <a:lnTo>
                    <a:pt x="537857" y="297225"/>
                  </a:lnTo>
                  <a:lnTo>
                    <a:pt x="517565" y="286844"/>
                  </a:lnTo>
                  <a:lnTo>
                    <a:pt x="496602" y="279209"/>
                  </a:lnTo>
                  <a:lnTo>
                    <a:pt x="474702" y="274253"/>
                  </a:lnTo>
                  <a:lnTo>
                    <a:pt x="452333" y="272177"/>
                  </a:lnTo>
                  <a:lnTo>
                    <a:pt x="430032" y="272981"/>
                  </a:lnTo>
                  <a:lnTo>
                    <a:pt x="407529" y="276597"/>
                  </a:lnTo>
                  <a:lnTo>
                    <a:pt x="385763" y="283160"/>
                  </a:lnTo>
                  <a:lnTo>
                    <a:pt x="364733" y="292738"/>
                  </a:lnTo>
                  <a:lnTo>
                    <a:pt x="344240" y="30552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0885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B33A587E-30BE-B0D1-9905-461C64AAEBB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32930" y="0"/>
            <a:ext cx="3659070" cy="6858000"/>
          </a:xfrm>
          <a:custGeom>
            <a:avLst/>
            <a:gdLst>
              <a:gd name="connsiteX0" fmla="*/ 0 w 3659070"/>
              <a:gd name="connsiteY0" fmla="*/ 0 h 6858000"/>
              <a:gd name="connsiteX1" fmla="*/ 3659070 w 3659070"/>
              <a:gd name="connsiteY1" fmla="*/ 0 h 6858000"/>
              <a:gd name="connsiteX2" fmla="*/ 3659070 w 3659070"/>
              <a:gd name="connsiteY2" fmla="*/ 6858000 h 6858000"/>
              <a:gd name="connsiteX3" fmla="*/ 0 w 36590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070" h="6858000">
                <a:moveTo>
                  <a:pt x="0" y="0"/>
                </a:moveTo>
                <a:lnTo>
                  <a:pt x="3659070" y="0"/>
                </a:lnTo>
                <a:lnTo>
                  <a:pt x="36590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/>
              <a:t>请输入标题</a:t>
            </a:r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964CDC5B-8F87-1422-DB56-8BD19CDB2D51}"/>
              </a:ext>
            </a:extLst>
          </p:cNvPr>
          <p:cNvSpPr/>
          <p:nvPr/>
        </p:nvSpPr>
        <p:spPr>
          <a:xfrm flipH="1">
            <a:off x="8532930" y="0"/>
            <a:ext cx="3659070" cy="6858000"/>
          </a:xfrm>
          <a:custGeom>
            <a:avLst/>
            <a:gdLst>
              <a:gd name="connsiteX0" fmla="*/ 3659070 w 3659070"/>
              <a:gd name="connsiteY0" fmla="*/ 0 h 6858000"/>
              <a:gd name="connsiteX1" fmla="*/ 0 w 3659070"/>
              <a:gd name="connsiteY1" fmla="*/ 0 h 6858000"/>
              <a:gd name="connsiteX2" fmla="*/ 0 w 3659070"/>
              <a:gd name="connsiteY2" fmla="*/ 6858000 h 6858000"/>
              <a:gd name="connsiteX3" fmla="*/ 3659070 w 36590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9070" h="6858000">
                <a:moveTo>
                  <a:pt x="3659070" y="0"/>
                </a:moveTo>
                <a:lnTo>
                  <a:pt x="0" y="0"/>
                </a:lnTo>
                <a:lnTo>
                  <a:pt x="0" y="6858000"/>
                </a:lnTo>
                <a:lnTo>
                  <a:pt x="3659070" y="6858000"/>
                </a:lnTo>
                <a:close/>
              </a:path>
            </a:pathLst>
          </a:cu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B73F2DC-3129-179C-060E-635C3C5D5014}"/>
              </a:ext>
            </a:extLst>
          </p:cNvPr>
          <p:cNvGrpSpPr/>
          <p:nvPr/>
        </p:nvGrpSpPr>
        <p:grpSpPr>
          <a:xfrm>
            <a:off x="860838" y="2540643"/>
            <a:ext cx="2890521" cy="3536065"/>
            <a:chOff x="860838" y="2782780"/>
            <a:chExt cx="2890521" cy="3139441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C2BE5EF-AC5F-04EE-DB68-0A3564DBF733}"/>
                </a:ext>
              </a:extLst>
            </p:cNvPr>
            <p:cNvSpPr/>
            <p:nvPr/>
          </p:nvSpPr>
          <p:spPr>
            <a:xfrm flipH="1">
              <a:off x="860838" y="2782780"/>
              <a:ext cx="2890521" cy="313944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159675FC-C414-C0C8-A6A8-151F693FFC53}"/>
                </a:ext>
              </a:extLst>
            </p:cNvPr>
            <p:cNvGrpSpPr/>
            <p:nvPr/>
          </p:nvGrpSpPr>
          <p:grpSpPr>
            <a:xfrm>
              <a:off x="860838" y="3034786"/>
              <a:ext cx="2837273" cy="1710834"/>
              <a:chOff x="860838" y="3034786"/>
              <a:chExt cx="2890521" cy="1351385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BC6D83F-DC9B-B049-6C56-B9CE41EBFD51}"/>
                  </a:ext>
                </a:extLst>
              </p:cNvPr>
              <p:cNvSpPr txBox="1"/>
              <p:nvPr/>
            </p:nvSpPr>
            <p:spPr>
              <a:xfrm>
                <a:off x="860838" y="3034786"/>
                <a:ext cx="2890521" cy="280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18D345D-9233-1675-47AD-325073981A85}"/>
                  </a:ext>
                </a:extLst>
              </p:cNvPr>
              <p:cNvSpPr txBox="1"/>
              <p:nvPr/>
            </p:nvSpPr>
            <p:spPr>
              <a:xfrm>
                <a:off x="1053297" y="3801396"/>
                <a:ext cx="26278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请在此处输入文本请在此处输入文本请在此处输入文本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9754BE8-FE42-B630-09EB-70A901CD42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28451" y="3637929"/>
                <a:ext cx="1716105" cy="0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CAA9242-9703-182E-7F23-3FFB54CEE496}"/>
              </a:ext>
            </a:extLst>
          </p:cNvPr>
          <p:cNvGrpSpPr/>
          <p:nvPr/>
        </p:nvGrpSpPr>
        <p:grpSpPr>
          <a:xfrm>
            <a:off x="1861178" y="1447317"/>
            <a:ext cx="889839" cy="889840"/>
            <a:chOff x="5356545" y="5209495"/>
            <a:chExt cx="889839" cy="88984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D6AEBB3-CEEA-A731-4815-1E28ED51E37F}"/>
                </a:ext>
              </a:extLst>
            </p:cNvPr>
            <p:cNvSpPr/>
            <p:nvPr/>
          </p:nvSpPr>
          <p:spPr>
            <a:xfrm>
              <a:off x="5356545" y="5209495"/>
              <a:ext cx="889839" cy="889840"/>
            </a:xfrm>
            <a:prstGeom prst="ellipse">
              <a:avLst/>
            </a:prstGeom>
            <a:ln>
              <a:noFill/>
            </a:ln>
            <a:effectLst>
              <a:outerShdw blurRad="254000" dist="63500" dir="3240000" algn="ctr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0" name="Shape 2608">
              <a:extLst>
                <a:ext uri="{FF2B5EF4-FFF2-40B4-BE49-F238E27FC236}">
                  <a16:creationId xmlns:a16="http://schemas.microsoft.com/office/drawing/2014/main" id="{D2E68264-FB26-7D82-EFC6-DD07168F982F}"/>
                </a:ext>
              </a:extLst>
            </p:cNvPr>
            <p:cNvSpPr/>
            <p:nvPr/>
          </p:nvSpPr>
          <p:spPr>
            <a:xfrm>
              <a:off x="5553071" y="5457354"/>
              <a:ext cx="484919" cy="396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A840376-8C7D-A19F-0661-F43FDBAFC845}"/>
              </a:ext>
            </a:extLst>
          </p:cNvPr>
          <p:cNvGrpSpPr/>
          <p:nvPr/>
        </p:nvGrpSpPr>
        <p:grpSpPr>
          <a:xfrm>
            <a:off x="4804335" y="1447317"/>
            <a:ext cx="889839" cy="889840"/>
            <a:chOff x="5356545" y="5209495"/>
            <a:chExt cx="889839" cy="88984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D91A501-D1E6-8A3F-2590-0DA9D8221273}"/>
                </a:ext>
              </a:extLst>
            </p:cNvPr>
            <p:cNvSpPr/>
            <p:nvPr/>
          </p:nvSpPr>
          <p:spPr>
            <a:xfrm>
              <a:off x="5356545" y="5209495"/>
              <a:ext cx="889839" cy="889840"/>
            </a:xfrm>
            <a:prstGeom prst="ellipse">
              <a:avLst/>
            </a:prstGeom>
            <a:ln>
              <a:noFill/>
            </a:ln>
            <a:effectLst>
              <a:outerShdw blurRad="254000" dist="63500" dir="3240000" algn="ctr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3" name="Shape 2608">
              <a:extLst>
                <a:ext uri="{FF2B5EF4-FFF2-40B4-BE49-F238E27FC236}">
                  <a16:creationId xmlns:a16="http://schemas.microsoft.com/office/drawing/2014/main" id="{949D5019-0FC5-88F9-BA89-A65A8ACA08AC}"/>
                </a:ext>
              </a:extLst>
            </p:cNvPr>
            <p:cNvSpPr/>
            <p:nvPr/>
          </p:nvSpPr>
          <p:spPr>
            <a:xfrm>
              <a:off x="5553071" y="5457354"/>
              <a:ext cx="484919" cy="396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14A3385-4B04-4AFA-0616-5701D21AAB90}"/>
              </a:ext>
            </a:extLst>
          </p:cNvPr>
          <p:cNvGrpSpPr/>
          <p:nvPr/>
        </p:nvGrpSpPr>
        <p:grpSpPr>
          <a:xfrm>
            <a:off x="8088010" y="1447317"/>
            <a:ext cx="889839" cy="889840"/>
            <a:chOff x="5356545" y="5209495"/>
            <a:chExt cx="889839" cy="88984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3B9AE87-2C01-A9F6-58A3-BE1C0A972E4F}"/>
                </a:ext>
              </a:extLst>
            </p:cNvPr>
            <p:cNvSpPr/>
            <p:nvPr/>
          </p:nvSpPr>
          <p:spPr>
            <a:xfrm>
              <a:off x="5356545" y="5209495"/>
              <a:ext cx="889839" cy="889840"/>
            </a:xfrm>
            <a:prstGeom prst="ellipse">
              <a:avLst/>
            </a:prstGeom>
            <a:ln>
              <a:noFill/>
            </a:ln>
            <a:effectLst>
              <a:outerShdw blurRad="254000" dist="63500" dir="3240000" algn="ctr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26" name="Shape 2608">
              <a:extLst>
                <a:ext uri="{FF2B5EF4-FFF2-40B4-BE49-F238E27FC236}">
                  <a16:creationId xmlns:a16="http://schemas.microsoft.com/office/drawing/2014/main" id="{14D7AA93-43FA-86A7-B2C2-21EAE4C32D22}"/>
                </a:ext>
              </a:extLst>
            </p:cNvPr>
            <p:cNvSpPr/>
            <p:nvPr/>
          </p:nvSpPr>
          <p:spPr>
            <a:xfrm>
              <a:off x="5553071" y="5457354"/>
              <a:ext cx="484919" cy="396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4" y="3600"/>
                  </a:moveTo>
                  <a:cubicBezTo>
                    <a:pt x="1422" y="3600"/>
                    <a:pt x="982" y="3063"/>
                    <a:pt x="982" y="2400"/>
                  </a:cubicBezTo>
                  <a:cubicBezTo>
                    <a:pt x="982" y="1738"/>
                    <a:pt x="1422" y="1200"/>
                    <a:pt x="1964" y="1200"/>
                  </a:cubicBezTo>
                  <a:cubicBezTo>
                    <a:pt x="2506" y="1200"/>
                    <a:pt x="2945" y="1738"/>
                    <a:pt x="2945" y="2400"/>
                  </a:cubicBezTo>
                  <a:cubicBezTo>
                    <a:pt x="2945" y="3063"/>
                    <a:pt x="2506" y="3600"/>
                    <a:pt x="1964" y="3600"/>
                  </a:cubicBezTo>
                  <a:moveTo>
                    <a:pt x="1964" y="0"/>
                  </a:moveTo>
                  <a:cubicBezTo>
                    <a:pt x="879" y="0"/>
                    <a:pt x="0" y="1075"/>
                    <a:pt x="0" y="2400"/>
                  </a:cubicBezTo>
                  <a:cubicBezTo>
                    <a:pt x="0" y="3726"/>
                    <a:pt x="879" y="4800"/>
                    <a:pt x="1964" y="4800"/>
                  </a:cubicBezTo>
                  <a:cubicBezTo>
                    <a:pt x="3048" y="4800"/>
                    <a:pt x="3927" y="3726"/>
                    <a:pt x="3927" y="2400"/>
                  </a:cubicBezTo>
                  <a:cubicBezTo>
                    <a:pt x="3927" y="1075"/>
                    <a:pt x="3048" y="0"/>
                    <a:pt x="1964" y="0"/>
                  </a:cubicBezTo>
                  <a:moveTo>
                    <a:pt x="1964" y="12000"/>
                  </a:moveTo>
                  <a:cubicBezTo>
                    <a:pt x="1422" y="12000"/>
                    <a:pt x="982" y="11463"/>
                    <a:pt x="982" y="10800"/>
                  </a:cubicBezTo>
                  <a:cubicBezTo>
                    <a:pt x="982" y="10138"/>
                    <a:pt x="1422" y="9600"/>
                    <a:pt x="1964" y="9600"/>
                  </a:cubicBezTo>
                  <a:cubicBezTo>
                    <a:pt x="2506" y="9600"/>
                    <a:pt x="2945" y="10138"/>
                    <a:pt x="2945" y="10800"/>
                  </a:cubicBezTo>
                  <a:cubicBezTo>
                    <a:pt x="2945" y="11463"/>
                    <a:pt x="2506" y="12000"/>
                    <a:pt x="1964" y="12000"/>
                  </a:cubicBezTo>
                  <a:moveTo>
                    <a:pt x="1964" y="8401"/>
                  </a:moveTo>
                  <a:cubicBezTo>
                    <a:pt x="879" y="8401"/>
                    <a:pt x="0" y="9475"/>
                    <a:pt x="0" y="10800"/>
                  </a:cubicBezTo>
                  <a:cubicBezTo>
                    <a:pt x="0" y="12126"/>
                    <a:pt x="879" y="13200"/>
                    <a:pt x="1964" y="13200"/>
                  </a:cubicBezTo>
                  <a:cubicBezTo>
                    <a:pt x="3048" y="13200"/>
                    <a:pt x="3927" y="12126"/>
                    <a:pt x="3927" y="10800"/>
                  </a:cubicBezTo>
                  <a:cubicBezTo>
                    <a:pt x="3927" y="9475"/>
                    <a:pt x="3048" y="8401"/>
                    <a:pt x="1964" y="8401"/>
                  </a:cubicBezTo>
                  <a:moveTo>
                    <a:pt x="19636" y="12000"/>
                  </a:moveTo>
                  <a:lnTo>
                    <a:pt x="7855" y="12000"/>
                  </a:lnTo>
                  <a:cubicBezTo>
                    <a:pt x="7313" y="12000"/>
                    <a:pt x="6873" y="11463"/>
                    <a:pt x="6873" y="10801"/>
                  </a:cubicBezTo>
                  <a:cubicBezTo>
                    <a:pt x="6873" y="10138"/>
                    <a:pt x="7313" y="9600"/>
                    <a:pt x="7855" y="9600"/>
                  </a:cubicBezTo>
                  <a:lnTo>
                    <a:pt x="19636" y="9600"/>
                  </a:lnTo>
                  <a:cubicBezTo>
                    <a:pt x="20178" y="9600"/>
                    <a:pt x="20618" y="10138"/>
                    <a:pt x="20618" y="10801"/>
                  </a:cubicBezTo>
                  <a:cubicBezTo>
                    <a:pt x="20618" y="11463"/>
                    <a:pt x="20178" y="12000"/>
                    <a:pt x="19636" y="12000"/>
                  </a:cubicBezTo>
                  <a:moveTo>
                    <a:pt x="19636" y="8401"/>
                  </a:moveTo>
                  <a:lnTo>
                    <a:pt x="7855" y="8401"/>
                  </a:lnTo>
                  <a:cubicBezTo>
                    <a:pt x="6770" y="8401"/>
                    <a:pt x="5891" y="9475"/>
                    <a:pt x="5891" y="10801"/>
                  </a:cubicBezTo>
                  <a:cubicBezTo>
                    <a:pt x="5891" y="12126"/>
                    <a:pt x="6770" y="13200"/>
                    <a:pt x="7855" y="13200"/>
                  </a:cubicBezTo>
                  <a:lnTo>
                    <a:pt x="19636" y="13200"/>
                  </a:lnTo>
                  <a:cubicBezTo>
                    <a:pt x="20721" y="13200"/>
                    <a:pt x="21600" y="12126"/>
                    <a:pt x="21600" y="10801"/>
                  </a:cubicBezTo>
                  <a:cubicBezTo>
                    <a:pt x="21600" y="9475"/>
                    <a:pt x="20721" y="8401"/>
                    <a:pt x="19636" y="8401"/>
                  </a:cubicBezTo>
                  <a:moveTo>
                    <a:pt x="19636" y="20400"/>
                  </a:moveTo>
                  <a:lnTo>
                    <a:pt x="7855" y="20400"/>
                  </a:lnTo>
                  <a:cubicBezTo>
                    <a:pt x="7313" y="20400"/>
                    <a:pt x="6873" y="19862"/>
                    <a:pt x="6873" y="19200"/>
                  </a:cubicBezTo>
                  <a:cubicBezTo>
                    <a:pt x="6873" y="18538"/>
                    <a:pt x="7313" y="18000"/>
                    <a:pt x="7855" y="18000"/>
                  </a:cubicBezTo>
                  <a:lnTo>
                    <a:pt x="19636" y="18000"/>
                  </a:lnTo>
                  <a:cubicBezTo>
                    <a:pt x="20178" y="18000"/>
                    <a:pt x="20618" y="18538"/>
                    <a:pt x="20618" y="19200"/>
                  </a:cubicBezTo>
                  <a:cubicBezTo>
                    <a:pt x="20618" y="19862"/>
                    <a:pt x="20178" y="20400"/>
                    <a:pt x="19636" y="20400"/>
                  </a:cubicBezTo>
                  <a:moveTo>
                    <a:pt x="19636" y="16800"/>
                  </a:moveTo>
                  <a:lnTo>
                    <a:pt x="7855" y="16800"/>
                  </a:lnTo>
                  <a:cubicBezTo>
                    <a:pt x="6770" y="16800"/>
                    <a:pt x="5891" y="17875"/>
                    <a:pt x="5891" y="19200"/>
                  </a:cubicBezTo>
                  <a:cubicBezTo>
                    <a:pt x="5891" y="20526"/>
                    <a:pt x="6770" y="21600"/>
                    <a:pt x="7855" y="21600"/>
                  </a:cubicBezTo>
                  <a:lnTo>
                    <a:pt x="19636" y="21600"/>
                  </a:lnTo>
                  <a:cubicBezTo>
                    <a:pt x="20721" y="21600"/>
                    <a:pt x="21600" y="20526"/>
                    <a:pt x="21600" y="19200"/>
                  </a:cubicBezTo>
                  <a:cubicBezTo>
                    <a:pt x="21600" y="17875"/>
                    <a:pt x="20721" y="16800"/>
                    <a:pt x="19636" y="16800"/>
                  </a:cubicBezTo>
                  <a:moveTo>
                    <a:pt x="7855" y="1201"/>
                  </a:moveTo>
                  <a:lnTo>
                    <a:pt x="19636" y="1201"/>
                  </a:lnTo>
                  <a:cubicBezTo>
                    <a:pt x="20178" y="1201"/>
                    <a:pt x="20618" y="1738"/>
                    <a:pt x="20618" y="2400"/>
                  </a:cubicBezTo>
                  <a:cubicBezTo>
                    <a:pt x="20618" y="3063"/>
                    <a:pt x="20178" y="3600"/>
                    <a:pt x="19636" y="3600"/>
                  </a:cubicBezTo>
                  <a:lnTo>
                    <a:pt x="7855" y="3600"/>
                  </a:lnTo>
                  <a:cubicBezTo>
                    <a:pt x="7313" y="3600"/>
                    <a:pt x="6873" y="3063"/>
                    <a:pt x="6873" y="2400"/>
                  </a:cubicBezTo>
                  <a:cubicBezTo>
                    <a:pt x="6873" y="1738"/>
                    <a:pt x="7313" y="1201"/>
                    <a:pt x="7855" y="1201"/>
                  </a:cubicBezTo>
                  <a:moveTo>
                    <a:pt x="7855" y="4800"/>
                  </a:moveTo>
                  <a:lnTo>
                    <a:pt x="19636" y="4800"/>
                  </a:lnTo>
                  <a:cubicBezTo>
                    <a:pt x="20721" y="4800"/>
                    <a:pt x="21600" y="3726"/>
                    <a:pt x="21600" y="2400"/>
                  </a:cubicBezTo>
                  <a:cubicBezTo>
                    <a:pt x="21600" y="1075"/>
                    <a:pt x="20721" y="1"/>
                    <a:pt x="19636" y="1"/>
                  </a:cubicBezTo>
                  <a:lnTo>
                    <a:pt x="7855" y="1"/>
                  </a:lnTo>
                  <a:cubicBezTo>
                    <a:pt x="6770" y="1"/>
                    <a:pt x="5891" y="1075"/>
                    <a:pt x="5891" y="2400"/>
                  </a:cubicBezTo>
                  <a:cubicBezTo>
                    <a:pt x="5891" y="3726"/>
                    <a:pt x="6770" y="4800"/>
                    <a:pt x="7855" y="4800"/>
                  </a:cubicBezTo>
                  <a:moveTo>
                    <a:pt x="1964" y="20400"/>
                  </a:moveTo>
                  <a:cubicBezTo>
                    <a:pt x="1422" y="20400"/>
                    <a:pt x="982" y="19862"/>
                    <a:pt x="982" y="19200"/>
                  </a:cubicBezTo>
                  <a:cubicBezTo>
                    <a:pt x="982" y="18538"/>
                    <a:pt x="1422" y="18000"/>
                    <a:pt x="1964" y="18000"/>
                  </a:cubicBezTo>
                  <a:cubicBezTo>
                    <a:pt x="2506" y="18000"/>
                    <a:pt x="2945" y="18538"/>
                    <a:pt x="2945" y="19200"/>
                  </a:cubicBezTo>
                  <a:cubicBezTo>
                    <a:pt x="2945" y="19862"/>
                    <a:pt x="2506" y="20400"/>
                    <a:pt x="1964" y="20400"/>
                  </a:cubicBezTo>
                  <a:moveTo>
                    <a:pt x="1964" y="16800"/>
                  </a:moveTo>
                  <a:cubicBezTo>
                    <a:pt x="879" y="16800"/>
                    <a:pt x="0" y="17875"/>
                    <a:pt x="0" y="19200"/>
                  </a:cubicBezTo>
                  <a:cubicBezTo>
                    <a:pt x="0" y="20526"/>
                    <a:pt x="879" y="21600"/>
                    <a:pt x="1964" y="21600"/>
                  </a:cubicBezTo>
                  <a:cubicBezTo>
                    <a:pt x="3048" y="21600"/>
                    <a:pt x="3927" y="20526"/>
                    <a:pt x="3927" y="19200"/>
                  </a:cubicBezTo>
                  <a:cubicBezTo>
                    <a:pt x="3927" y="17875"/>
                    <a:pt x="3048" y="16800"/>
                    <a:pt x="1964" y="1680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17BF19E-E9FB-E487-84BA-91784C2548DA}"/>
              </a:ext>
            </a:extLst>
          </p:cNvPr>
          <p:cNvGrpSpPr/>
          <p:nvPr/>
        </p:nvGrpSpPr>
        <p:grpSpPr>
          <a:xfrm>
            <a:off x="3974254" y="2540643"/>
            <a:ext cx="2890521" cy="3536065"/>
            <a:chOff x="3974254" y="2782780"/>
            <a:chExt cx="2890521" cy="313944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1988DFE-34EA-FA5A-3E82-FE8D8AEF4647}"/>
                </a:ext>
              </a:extLst>
            </p:cNvPr>
            <p:cNvSpPr/>
            <p:nvPr/>
          </p:nvSpPr>
          <p:spPr>
            <a:xfrm flipH="1">
              <a:off x="3974254" y="2782780"/>
              <a:ext cx="2890521" cy="313944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30016EC-2C2D-C353-7E37-9D8BE8A1742D}"/>
                </a:ext>
              </a:extLst>
            </p:cNvPr>
            <p:cNvGrpSpPr/>
            <p:nvPr/>
          </p:nvGrpSpPr>
          <p:grpSpPr>
            <a:xfrm>
              <a:off x="3974254" y="3034786"/>
              <a:ext cx="2837273" cy="1710834"/>
              <a:chOff x="860838" y="3034786"/>
              <a:chExt cx="2890521" cy="1351385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41EC25E-EDAA-D35E-F6F2-44613255679C}"/>
                  </a:ext>
                </a:extLst>
              </p:cNvPr>
              <p:cNvSpPr txBox="1"/>
              <p:nvPr/>
            </p:nvSpPr>
            <p:spPr>
              <a:xfrm>
                <a:off x="860838" y="3034786"/>
                <a:ext cx="2890521" cy="280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A6E66DB-C99F-220F-A9B0-2F9800682288}"/>
                  </a:ext>
                </a:extLst>
              </p:cNvPr>
              <p:cNvSpPr txBox="1"/>
              <p:nvPr/>
            </p:nvSpPr>
            <p:spPr>
              <a:xfrm>
                <a:off x="1053297" y="3801396"/>
                <a:ext cx="26278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请在此处输入文本请在此处输入文本请在此处输入文本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F0ADB5-D418-FA4F-A3FF-BA3AA4B59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28451" y="3637929"/>
                <a:ext cx="1716105" cy="0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942E97A-2EF5-42E0-C6F4-053A53B6D2A3}"/>
              </a:ext>
            </a:extLst>
          </p:cNvPr>
          <p:cNvGrpSpPr/>
          <p:nvPr/>
        </p:nvGrpSpPr>
        <p:grpSpPr>
          <a:xfrm>
            <a:off x="7087670" y="2540643"/>
            <a:ext cx="2890521" cy="3536065"/>
            <a:chOff x="7087670" y="2782780"/>
            <a:chExt cx="2890521" cy="3139441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E4F4DDB-EA8A-5E63-67FA-C66758C4E53C}"/>
                </a:ext>
              </a:extLst>
            </p:cNvPr>
            <p:cNvSpPr/>
            <p:nvPr/>
          </p:nvSpPr>
          <p:spPr>
            <a:xfrm flipH="1">
              <a:off x="7087670" y="2782780"/>
              <a:ext cx="2890521" cy="313944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DF858D7-43CE-B79F-1587-00C67A6AD49B}"/>
                </a:ext>
              </a:extLst>
            </p:cNvPr>
            <p:cNvGrpSpPr/>
            <p:nvPr/>
          </p:nvGrpSpPr>
          <p:grpSpPr>
            <a:xfrm>
              <a:off x="7087670" y="3034786"/>
              <a:ext cx="2837273" cy="1710834"/>
              <a:chOff x="860838" y="3034786"/>
              <a:chExt cx="2890521" cy="1351385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FB8870A3-C120-FE23-314C-13B444A9864A}"/>
                  </a:ext>
                </a:extLst>
              </p:cNvPr>
              <p:cNvSpPr txBox="1"/>
              <p:nvPr/>
            </p:nvSpPr>
            <p:spPr>
              <a:xfrm>
                <a:off x="860838" y="3034786"/>
                <a:ext cx="2890521" cy="280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822DB965-54C2-0430-5242-A16C683A7EBD}"/>
                  </a:ext>
                </a:extLst>
              </p:cNvPr>
              <p:cNvSpPr txBox="1"/>
              <p:nvPr/>
            </p:nvSpPr>
            <p:spPr>
              <a:xfrm>
                <a:off x="1053297" y="3801396"/>
                <a:ext cx="26278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请在此处输入文本请在此处输入文本请在此处输入文本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8E9DADD4-0AF8-0117-7418-556A302693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28451" y="3637929"/>
                <a:ext cx="1716105" cy="0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00758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D89FC0B-719A-7D68-62CB-CCC573F397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94E787-35DC-47B2-A6AB-AAABAAC30DED}"/>
              </a:ext>
            </a:extLst>
          </p:cNvPr>
          <p:cNvSpPr/>
          <p:nvPr/>
        </p:nvSpPr>
        <p:spPr>
          <a:xfrm>
            <a:off x="3258207" y="922283"/>
            <a:ext cx="5675586" cy="50134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5D0163-7291-4B90-9FF9-E519C8FFFA81}"/>
              </a:ext>
            </a:extLst>
          </p:cNvPr>
          <p:cNvSpPr/>
          <p:nvPr/>
        </p:nvSpPr>
        <p:spPr>
          <a:xfrm>
            <a:off x="0" y="1484313"/>
            <a:ext cx="12192000" cy="3889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444500" sx="102000" sy="102000" algn="ctr" rotWithShape="0">
                  <a:prstClr val="black">
                    <a:alpha val="2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09A3CF71-489B-450C-8274-791C0216E961}"/>
              </a:ext>
            </a:extLst>
          </p:cNvPr>
          <p:cNvSpPr/>
          <p:nvPr/>
        </p:nvSpPr>
        <p:spPr>
          <a:xfrm rot="10800000">
            <a:off x="5812221" y="1468822"/>
            <a:ext cx="567558" cy="48927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57C2D1-6F5B-4300-B446-1A698A9A7BEA}"/>
              </a:ext>
            </a:extLst>
          </p:cNvPr>
          <p:cNvGrpSpPr/>
          <p:nvPr/>
        </p:nvGrpSpPr>
        <p:grpSpPr>
          <a:xfrm>
            <a:off x="3507116" y="2356566"/>
            <a:ext cx="5177768" cy="2535033"/>
            <a:chOff x="3702428" y="2523894"/>
            <a:chExt cx="5177768" cy="253503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97151D-E35A-4B3F-9D1B-31CB99EEE21B}"/>
                </a:ext>
              </a:extLst>
            </p:cNvPr>
            <p:cNvSpPr txBox="1"/>
            <p:nvPr/>
          </p:nvSpPr>
          <p:spPr>
            <a:xfrm>
              <a:off x="5012419" y="2523894"/>
              <a:ext cx="267017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ea typeface="+mj-ea"/>
                </a:rPr>
                <a:t>Part Two</a:t>
              </a:r>
              <a:endPara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AE45DEF-BA50-4D2A-806F-08964462B2A0}"/>
                </a:ext>
              </a:extLst>
            </p:cNvPr>
            <p:cNvCxnSpPr>
              <a:cxnSpLocks/>
            </p:cNvCxnSpPr>
            <p:nvPr/>
          </p:nvCxnSpPr>
          <p:spPr>
            <a:xfrm>
              <a:off x="6176893" y="3420725"/>
              <a:ext cx="196755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CBAFA51-1E3C-46C2-B146-6B337064F662}"/>
                </a:ext>
              </a:extLst>
            </p:cNvPr>
            <p:cNvGrpSpPr/>
            <p:nvPr/>
          </p:nvGrpSpPr>
          <p:grpSpPr>
            <a:xfrm>
              <a:off x="3702428" y="3583239"/>
              <a:ext cx="5177768" cy="1475688"/>
              <a:chOff x="3702428" y="3411784"/>
              <a:chExt cx="5177768" cy="1475688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0F62353-82CC-437B-91B0-FDD24DEAA571}"/>
                  </a:ext>
                </a:extLst>
              </p:cNvPr>
              <p:cNvSpPr txBox="1"/>
              <p:nvPr/>
            </p:nvSpPr>
            <p:spPr>
              <a:xfrm>
                <a:off x="3702428" y="3411784"/>
                <a:ext cx="51777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5400" b="1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存在问题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702DC2AA-30F7-4B97-9ECC-00A35A930CAD}"/>
                  </a:ext>
                </a:extLst>
              </p:cNvPr>
              <p:cNvSpPr/>
              <p:nvPr/>
            </p:nvSpPr>
            <p:spPr>
              <a:xfrm>
                <a:off x="4903119" y="4579695"/>
                <a:ext cx="277638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b="1" spc="200" dirty="0">
                    <a:solidFill>
                      <a:schemeClr val="accent1"/>
                    </a:solidFill>
                    <a:latin typeface="+mj-lt"/>
                    <a:ea typeface="+mj-ea"/>
                    <a:cs typeface="Segoe UI Light" panose="020B0502040204020203" pitchFamily="34" charset="0"/>
                  </a:rPr>
                  <a:t>EXISTING PROBLEM</a:t>
                </a:r>
                <a:endParaRPr lang="zh-CN" altLang="en-US" sz="1400" b="1" spc="200" dirty="0">
                  <a:solidFill>
                    <a:schemeClr val="accent1"/>
                  </a:solidFill>
                  <a:latin typeface="+mj-lt"/>
                  <a:ea typeface="+mj-ea"/>
                  <a:cs typeface="Segoe UI Light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6744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BFB7752-9E15-58BB-A92A-757851A74E20}"/>
              </a:ext>
            </a:extLst>
          </p:cNvPr>
          <p:cNvGrpSpPr/>
          <p:nvPr/>
        </p:nvGrpSpPr>
        <p:grpSpPr>
          <a:xfrm>
            <a:off x="-6350" y="1311022"/>
            <a:ext cx="12198350" cy="5546979"/>
            <a:chOff x="-6350" y="1311022"/>
            <a:chExt cx="12198350" cy="5546979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901B518-5B68-8347-4453-55B03D690AED}"/>
                </a:ext>
              </a:extLst>
            </p:cNvPr>
            <p:cNvGrpSpPr/>
            <p:nvPr/>
          </p:nvGrpSpPr>
          <p:grpSpPr>
            <a:xfrm>
              <a:off x="-6350" y="1311022"/>
              <a:ext cx="12198350" cy="5546979"/>
              <a:chOff x="-6350" y="1311022"/>
              <a:chExt cx="12198350" cy="554697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BC0451F-88BA-5FD8-2CA3-DCFEBA3C0287}"/>
                  </a:ext>
                </a:extLst>
              </p:cNvPr>
              <p:cNvSpPr/>
              <p:nvPr/>
            </p:nvSpPr>
            <p:spPr>
              <a:xfrm>
                <a:off x="-6350" y="1311022"/>
                <a:ext cx="12192000" cy="5154479"/>
              </a:xfrm>
              <a:custGeom>
                <a:avLst/>
                <a:gdLst>
                  <a:gd name="connsiteX0" fmla="*/ 12192000 w 12192000"/>
                  <a:gd name="connsiteY0" fmla="*/ 0 h 4604647"/>
                  <a:gd name="connsiteX1" fmla="*/ 12192000 w 12192000"/>
                  <a:gd name="connsiteY1" fmla="*/ 4604647 h 4604647"/>
                  <a:gd name="connsiteX2" fmla="*/ 0 w 12192000"/>
                  <a:gd name="connsiteY2" fmla="*/ 4604647 h 4604647"/>
                  <a:gd name="connsiteX3" fmla="*/ 0 w 12192000"/>
                  <a:gd name="connsiteY3" fmla="*/ 3461729 h 4604647"/>
                  <a:gd name="connsiteX4" fmla="*/ 31792 w 12192000"/>
                  <a:gd name="connsiteY4" fmla="*/ 3468643 h 4604647"/>
                  <a:gd name="connsiteX5" fmla="*/ 6608041 w 12192000"/>
                  <a:gd name="connsiteY5" fmla="*/ 3017971 h 4604647"/>
                  <a:gd name="connsiteX6" fmla="*/ 12092467 w 12192000"/>
                  <a:gd name="connsiteY6" fmla="*/ 92410 h 460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4604647">
                    <a:moveTo>
                      <a:pt x="12192000" y="0"/>
                    </a:moveTo>
                    <a:lnTo>
                      <a:pt x="12192000" y="4604647"/>
                    </a:lnTo>
                    <a:lnTo>
                      <a:pt x="0" y="4604647"/>
                    </a:lnTo>
                    <a:lnTo>
                      <a:pt x="0" y="3461729"/>
                    </a:lnTo>
                    <a:lnTo>
                      <a:pt x="31792" y="3468643"/>
                    </a:lnTo>
                    <a:cubicBezTo>
                      <a:pt x="1912933" y="3838758"/>
                      <a:pt x="4231478" y="3718746"/>
                      <a:pt x="6608041" y="3017971"/>
                    </a:cubicBezTo>
                    <a:cubicBezTo>
                      <a:pt x="8826166" y="2363915"/>
                      <a:pt x="10727350" y="1312310"/>
                      <a:pt x="12092467" y="924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94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B506737-2B6A-46F9-2A0C-155A8420B4BC}"/>
                  </a:ext>
                </a:extLst>
              </p:cNvPr>
              <p:cNvSpPr/>
              <p:nvPr/>
            </p:nvSpPr>
            <p:spPr>
              <a:xfrm>
                <a:off x="0" y="1565980"/>
                <a:ext cx="12192000" cy="5292021"/>
              </a:xfrm>
              <a:custGeom>
                <a:avLst/>
                <a:gdLst>
                  <a:gd name="connsiteX0" fmla="*/ 12192000 w 12192000"/>
                  <a:gd name="connsiteY0" fmla="*/ 0 h 4604647"/>
                  <a:gd name="connsiteX1" fmla="*/ 12192000 w 12192000"/>
                  <a:gd name="connsiteY1" fmla="*/ 4604647 h 4604647"/>
                  <a:gd name="connsiteX2" fmla="*/ 0 w 12192000"/>
                  <a:gd name="connsiteY2" fmla="*/ 4604647 h 4604647"/>
                  <a:gd name="connsiteX3" fmla="*/ 0 w 12192000"/>
                  <a:gd name="connsiteY3" fmla="*/ 3461729 h 4604647"/>
                  <a:gd name="connsiteX4" fmla="*/ 31792 w 12192000"/>
                  <a:gd name="connsiteY4" fmla="*/ 3468643 h 4604647"/>
                  <a:gd name="connsiteX5" fmla="*/ 6608041 w 12192000"/>
                  <a:gd name="connsiteY5" fmla="*/ 3017971 h 4604647"/>
                  <a:gd name="connsiteX6" fmla="*/ 12092467 w 12192000"/>
                  <a:gd name="connsiteY6" fmla="*/ 92410 h 460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4604647">
                    <a:moveTo>
                      <a:pt x="12192000" y="0"/>
                    </a:moveTo>
                    <a:lnTo>
                      <a:pt x="12192000" y="4604647"/>
                    </a:lnTo>
                    <a:lnTo>
                      <a:pt x="0" y="4604647"/>
                    </a:lnTo>
                    <a:lnTo>
                      <a:pt x="0" y="3461729"/>
                    </a:lnTo>
                    <a:lnTo>
                      <a:pt x="31792" y="3468643"/>
                    </a:lnTo>
                    <a:cubicBezTo>
                      <a:pt x="1912933" y="3838758"/>
                      <a:pt x="4231478" y="3718746"/>
                      <a:pt x="6608041" y="3017971"/>
                    </a:cubicBezTo>
                    <a:cubicBezTo>
                      <a:pt x="8826166" y="2363915"/>
                      <a:pt x="10727350" y="1312310"/>
                      <a:pt x="12092467" y="9241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40000"/>
                      <a:lumOff val="60000"/>
                      <a:alpha val="59000"/>
                    </a:schemeClr>
                  </a:gs>
                  <a:gs pos="60000">
                    <a:schemeClr val="accent1">
                      <a:lumMod val="60000"/>
                      <a:lumOff val="40000"/>
                      <a:alpha val="74000"/>
                    </a:schemeClr>
                  </a:gs>
                  <a:gs pos="83000">
                    <a:schemeClr val="accent1">
                      <a:lumMod val="60000"/>
                      <a:lumOff val="4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98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C3A649C-2B20-5F0F-3134-45CFBC1429CC}"/>
                </a:ext>
              </a:extLst>
            </p:cNvPr>
            <p:cNvGrpSpPr/>
            <p:nvPr/>
          </p:nvGrpSpPr>
          <p:grpSpPr>
            <a:xfrm>
              <a:off x="975360" y="3403003"/>
              <a:ext cx="101600" cy="1895437"/>
              <a:chOff x="1620520" y="3433483"/>
              <a:chExt cx="101600" cy="1895437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560F593D-8FDD-9319-1D8E-CEDC4ACCC0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1320" y="3576320"/>
                <a:ext cx="0" cy="1752600"/>
              </a:xfrm>
              <a:prstGeom prst="line">
                <a:avLst/>
              </a:prstGeom>
              <a:ln w="22225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815302F5-1F9A-85B0-3037-C01F3A0F8751}"/>
                  </a:ext>
                </a:extLst>
              </p:cNvPr>
              <p:cNvSpPr/>
              <p:nvPr/>
            </p:nvSpPr>
            <p:spPr>
              <a:xfrm>
                <a:off x="1620520" y="3433483"/>
                <a:ext cx="101600" cy="1016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B15737C-BF0C-D365-3703-0F51678E63C6}"/>
                </a:ext>
              </a:extLst>
            </p:cNvPr>
            <p:cNvGrpSpPr/>
            <p:nvPr/>
          </p:nvGrpSpPr>
          <p:grpSpPr>
            <a:xfrm>
              <a:off x="3526309" y="2816561"/>
              <a:ext cx="104439" cy="2425999"/>
              <a:chOff x="1628458" y="3433483"/>
              <a:chExt cx="81599" cy="1895437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07695977-A1AB-90CA-5100-4B1579A00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1320" y="3576320"/>
                <a:ext cx="0" cy="1752600"/>
              </a:xfrm>
              <a:prstGeom prst="line">
                <a:avLst/>
              </a:prstGeom>
              <a:ln w="22225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7609AE15-6276-A796-3AF7-D383437AB572}"/>
                  </a:ext>
                </a:extLst>
              </p:cNvPr>
              <p:cNvSpPr/>
              <p:nvPr/>
            </p:nvSpPr>
            <p:spPr>
              <a:xfrm>
                <a:off x="1628458" y="3433483"/>
                <a:ext cx="81599" cy="815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AF76AE2-7464-8135-AA4F-A9F2317BF45A}"/>
                </a:ext>
              </a:extLst>
            </p:cNvPr>
            <p:cNvGrpSpPr/>
            <p:nvPr/>
          </p:nvGrpSpPr>
          <p:grpSpPr>
            <a:xfrm>
              <a:off x="6017682" y="2291603"/>
              <a:ext cx="104439" cy="2425999"/>
              <a:chOff x="1628458" y="3433483"/>
              <a:chExt cx="81599" cy="1895437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3C5AF198-7DBD-F6DC-94BD-218D345617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1320" y="3576320"/>
                <a:ext cx="0" cy="1752600"/>
              </a:xfrm>
              <a:prstGeom prst="line">
                <a:avLst/>
              </a:prstGeom>
              <a:ln w="22225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6FD04E7-FECC-7AEC-BC4A-B502CE98C1F1}"/>
                  </a:ext>
                </a:extLst>
              </p:cNvPr>
              <p:cNvSpPr/>
              <p:nvPr/>
            </p:nvSpPr>
            <p:spPr>
              <a:xfrm>
                <a:off x="1628458" y="3433483"/>
                <a:ext cx="81599" cy="815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09B36BE-138A-1C57-79B9-55429DD4A546}"/>
                </a:ext>
              </a:extLst>
            </p:cNvPr>
            <p:cNvGrpSpPr/>
            <p:nvPr/>
          </p:nvGrpSpPr>
          <p:grpSpPr>
            <a:xfrm>
              <a:off x="8348528" y="1736240"/>
              <a:ext cx="104439" cy="1962582"/>
              <a:chOff x="1628458" y="3433483"/>
              <a:chExt cx="81599" cy="1533369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1734F91C-3D35-7C94-3A53-9135D6A231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71320" y="3576321"/>
                <a:ext cx="0" cy="1390531"/>
              </a:xfrm>
              <a:prstGeom prst="line">
                <a:avLst/>
              </a:prstGeom>
              <a:ln w="22225"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F45BC92-9406-6755-35BC-EE8FCC24DBED}"/>
                  </a:ext>
                </a:extLst>
              </p:cNvPr>
              <p:cNvSpPr/>
              <p:nvPr/>
            </p:nvSpPr>
            <p:spPr>
              <a:xfrm>
                <a:off x="1628458" y="3433483"/>
                <a:ext cx="81599" cy="8159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B702E93-1F22-D48D-D073-68154F645AAC}"/>
              </a:ext>
            </a:extLst>
          </p:cNvPr>
          <p:cNvGrpSpPr/>
          <p:nvPr/>
        </p:nvGrpSpPr>
        <p:grpSpPr>
          <a:xfrm>
            <a:off x="1229253" y="3090263"/>
            <a:ext cx="2062588" cy="1803979"/>
            <a:chOff x="1229253" y="3090263"/>
            <a:chExt cx="2062588" cy="1803979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A9F5F499-1FD6-28D7-C6A0-25CCEA7B247B}"/>
                </a:ext>
              </a:extLst>
            </p:cNvPr>
            <p:cNvSpPr/>
            <p:nvPr/>
          </p:nvSpPr>
          <p:spPr>
            <a:xfrm>
              <a:off x="1230630" y="3090263"/>
              <a:ext cx="1800570" cy="4143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3E794A2-EEB0-6E93-FF68-AB2066B6AAFA}"/>
                </a:ext>
              </a:extLst>
            </p:cNvPr>
            <p:cNvSpPr txBox="1"/>
            <p:nvPr/>
          </p:nvSpPr>
          <p:spPr>
            <a:xfrm>
              <a:off x="1229253" y="3817024"/>
              <a:ext cx="20625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CBBFC11-DE6E-C48D-EC00-9467B6F43543}"/>
              </a:ext>
            </a:extLst>
          </p:cNvPr>
          <p:cNvGrpSpPr/>
          <p:nvPr/>
        </p:nvGrpSpPr>
        <p:grpSpPr>
          <a:xfrm>
            <a:off x="3840438" y="2551813"/>
            <a:ext cx="2062588" cy="1803979"/>
            <a:chOff x="1229253" y="3090263"/>
            <a:chExt cx="2062588" cy="1803979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048189F-0AF7-1578-ACD8-C7800E84A418}"/>
                </a:ext>
              </a:extLst>
            </p:cNvPr>
            <p:cNvSpPr/>
            <p:nvPr/>
          </p:nvSpPr>
          <p:spPr>
            <a:xfrm>
              <a:off x="1230630" y="3090263"/>
              <a:ext cx="1800570" cy="414340"/>
            </a:xfrm>
            <a:prstGeom prst="roundRect">
              <a:avLst>
                <a:gd name="adj" fmla="val 50000"/>
              </a:avLst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75000"/>
                    <a:alpha val="59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8406036-3F69-33AC-F897-D6ECE58D3DA1}"/>
                </a:ext>
              </a:extLst>
            </p:cNvPr>
            <p:cNvSpPr txBox="1"/>
            <p:nvPr/>
          </p:nvSpPr>
          <p:spPr>
            <a:xfrm>
              <a:off x="1229253" y="3817024"/>
              <a:ext cx="20625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586379E-8D52-0321-DB0C-E14BF4306811}"/>
              </a:ext>
            </a:extLst>
          </p:cNvPr>
          <p:cNvGrpSpPr/>
          <p:nvPr/>
        </p:nvGrpSpPr>
        <p:grpSpPr>
          <a:xfrm>
            <a:off x="6331810" y="2013045"/>
            <a:ext cx="2062588" cy="1803979"/>
            <a:chOff x="1229253" y="3090263"/>
            <a:chExt cx="2062588" cy="1803979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C26412B7-1E9A-5714-71C0-2A64A05423E4}"/>
                </a:ext>
              </a:extLst>
            </p:cNvPr>
            <p:cNvSpPr/>
            <p:nvPr/>
          </p:nvSpPr>
          <p:spPr>
            <a:xfrm>
              <a:off x="1230630" y="3090263"/>
              <a:ext cx="1800570" cy="4143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1C1933F-43EB-C5C3-1C5C-81D3E3A56A14}"/>
                </a:ext>
              </a:extLst>
            </p:cNvPr>
            <p:cNvSpPr txBox="1"/>
            <p:nvPr/>
          </p:nvSpPr>
          <p:spPr>
            <a:xfrm>
              <a:off x="1229253" y="3817024"/>
              <a:ext cx="20625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  <a:p>
              <a:r>
                <a:rPr lang="zh-CN" altLang="en-US" sz="1600" dirty="0"/>
                <a:t>请在此处输入文本</a:t>
              </a:r>
              <a:endParaRPr lang="en-US" altLang="zh-CN" sz="1600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BA67E2-17D9-D66F-F0A9-622CDEA35969}"/>
              </a:ext>
            </a:extLst>
          </p:cNvPr>
          <p:cNvGrpSpPr/>
          <p:nvPr/>
        </p:nvGrpSpPr>
        <p:grpSpPr>
          <a:xfrm>
            <a:off x="8722597" y="1311022"/>
            <a:ext cx="2062588" cy="1557758"/>
            <a:chOff x="8722597" y="1311022"/>
            <a:chExt cx="2062588" cy="1557758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47C028A-EC11-7E85-133F-DD967A27AD0A}"/>
                </a:ext>
              </a:extLst>
            </p:cNvPr>
            <p:cNvSpPr/>
            <p:nvPr/>
          </p:nvSpPr>
          <p:spPr>
            <a:xfrm>
              <a:off x="8723974" y="1311022"/>
              <a:ext cx="1800570" cy="414340"/>
            </a:xfrm>
            <a:prstGeom prst="roundRect">
              <a:avLst>
                <a:gd name="adj" fmla="val 50000"/>
              </a:avLst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82000">
                  <a:schemeClr val="accent4">
                    <a:lumMod val="75000"/>
                    <a:alpha val="59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45000"/>
                    </a:schemeClr>
                  </a:gs>
                  <a:gs pos="5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83000">
                    <a:schemeClr val="accent1">
                      <a:lumMod val="40000"/>
                      <a:lumOff val="60000"/>
                      <a:alpha val="82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C8E93D8-2B57-1D53-EE68-F6106B2D2C47}"/>
                </a:ext>
              </a:extLst>
            </p:cNvPr>
            <p:cNvSpPr txBox="1"/>
            <p:nvPr/>
          </p:nvSpPr>
          <p:spPr>
            <a:xfrm>
              <a:off x="8722597" y="2037783"/>
              <a:ext cx="206258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请在此处输入文本</a:t>
              </a:r>
              <a:endParaRPr lang="en-US" altLang="zh-CN" sz="1600"/>
            </a:p>
            <a:p>
              <a:r>
                <a:rPr lang="zh-CN" altLang="en-US" sz="1600"/>
                <a:t>请</a:t>
              </a:r>
              <a:r>
                <a:rPr lang="zh-CN" altLang="en-US" sz="1600" dirty="0"/>
                <a:t>在此处输入文本</a:t>
              </a:r>
              <a:endParaRPr lang="en-US" altLang="zh-CN" sz="1600"/>
            </a:p>
            <a:p>
              <a:r>
                <a:rPr lang="zh-CN" altLang="en-US" sz="1600"/>
                <a:t>请</a:t>
              </a:r>
              <a:r>
                <a:rPr lang="zh-CN" altLang="en-US" sz="1600" dirty="0"/>
                <a:t>在此处输入文本</a:t>
              </a:r>
              <a:endParaRPr lang="en-US" altLang="zh-C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6964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FADA2B7-4C99-3A34-9789-74F2EA113201}"/>
              </a:ext>
            </a:extLst>
          </p:cNvPr>
          <p:cNvGrpSpPr/>
          <p:nvPr/>
        </p:nvGrpSpPr>
        <p:grpSpPr>
          <a:xfrm>
            <a:off x="994261" y="4481621"/>
            <a:ext cx="1898293" cy="1101108"/>
            <a:chOff x="1261595" y="3341079"/>
            <a:chExt cx="1898293" cy="91155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6A7B8FF-1DBA-C0BF-B0FA-BD8C4FE7EFEC}"/>
                </a:ext>
              </a:extLst>
            </p:cNvPr>
            <p:cNvSpPr txBox="1"/>
            <p:nvPr/>
          </p:nvSpPr>
          <p:spPr>
            <a:xfrm>
              <a:off x="1261595" y="3341079"/>
              <a:ext cx="1898293" cy="331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4D53BEB-8ADD-8B0F-195E-A51C384DF72E}"/>
                </a:ext>
              </a:extLst>
            </p:cNvPr>
            <p:cNvSpPr txBox="1"/>
            <p:nvPr/>
          </p:nvSpPr>
          <p:spPr>
            <a:xfrm>
              <a:off x="1261595" y="3768526"/>
              <a:ext cx="1898290" cy="48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  <a:endParaRPr lang="en-US" altLang="zh-CN" sz="1600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</a:rPr>
                <a:t>请在此处输入文本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0F2E248-AD6E-0E27-16B0-D6A46625523D}"/>
              </a:ext>
            </a:extLst>
          </p:cNvPr>
          <p:cNvGrpSpPr/>
          <p:nvPr/>
        </p:nvGrpSpPr>
        <p:grpSpPr>
          <a:xfrm>
            <a:off x="5294216" y="1758684"/>
            <a:ext cx="1963681" cy="3835266"/>
            <a:chOff x="5210546" y="1940560"/>
            <a:chExt cx="1963681" cy="383526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2DB2686-8C60-7FD4-98CB-43281F848621}"/>
                </a:ext>
              </a:extLst>
            </p:cNvPr>
            <p:cNvGrpSpPr/>
            <p:nvPr/>
          </p:nvGrpSpPr>
          <p:grpSpPr>
            <a:xfrm>
              <a:off x="5275934" y="4674719"/>
              <a:ext cx="1898293" cy="1101107"/>
              <a:chOff x="1261596" y="3426092"/>
              <a:chExt cx="1898293" cy="911552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E0AFF05E-8EBB-3525-3B71-EFF67683B201}"/>
                  </a:ext>
                </a:extLst>
              </p:cNvPr>
              <p:cNvSpPr txBox="1"/>
              <p:nvPr/>
            </p:nvSpPr>
            <p:spPr>
              <a:xfrm>
                <a:off x="1261596" y="3426092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C545B959-AF4E-64BB-D98D-9F035CB08589}"/>
                  </a:ext>
                </a:extLst>
              </p:cNvPr>
              <p:cNvSpPr txBox="1"/>
              <p:nvPr/>
            </p:nvSpPr>
            <p:spPr>
              <a:xfrm>
                <a:off x="1261596" y="3853538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DD37C54-AF82-9202-4B1E-B6F0E6E00475}"/>
                </a:ext>
              </a:extLst>
            </p:cNvPr>
            <p:cNvGrpSpPr/>
            <p:nvPr/>
          </p:nvGrpSpPr>
          <p:grpSpPr>
            <a:xfrm>
              <a:off x="5210546" y="1940560"/>
              <a:ext cx="1666240" cy="2541061"/>
              <a:chOff x="5210546" y="1940560"/>
              <a:chExt cx="1666240" cy="2541061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13DBF159-7A89-CF88-3E83-60E6A2A7A53F}"/>
                  </a:ext>
                </a:extLst>
              </p:cNvPr>
              <p:cNvGrpSpPr/>
              <p:nvPr/>
            </p:nvGrpSpPr>
            <p:grpSpPr>
              <a:xfrm>
                <a:off x="5210546" y="1940560"/>
                <a:ext cx="1666240" cy="2541061"/>
                <a:chOff x="1229360" y="2407920"/>
                <a:chExt cx="1666240" cy="2541061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CFCBC8CA-8F13-44A9-B910-044D5AF0901B}"/>
                    </a:ext>
                  </a:extLst>
                </p:cNvPr>
                <p:cNvSpPr/>
                <p:nvPr/>
              </p:nvSpPr>
              <p:spPr>
                <a:xfrm>
                  <a:off x="1229360" y="4700061"/>
                  <a:ext cx="1666240" cy="248920"/>
                </a:xfrm>
                <a:prstGeom prst="ellipse">
                  <a:avLst/>
                </a:prstGeom>
                <a:gradFill>
                  <a:gsLst>
                    <a:gs pos="80000">
                      <a:schemeClr val="accent1">
                        <a:lumMod val="60000"/>
                        <a:lumOff val="40000"/>
                      </a:schemeClr>
                    </a:gs>
                    <a:gs pos="49000">
                      <a:schemeClr val="accent2">
                        <a:lumMod val="60000"/>
                        <a:lumOff val="40000"/>
                      </a:schemeClr>
                    </a:gs>
                    <a:gs pos="3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3" name="泪滴形 12">
                  <a:extLst>
                    <a:ext uri="{FF2B5EF4-FFF2-40B4-BE49-F238E27FC236}">
                      <a16:creationId xmlns:a16="http://schemas.microsoft.com/office/drawing/2014/main" id="{1F2D11AE-0514-E168-E1E2-FF5A9AD4B8C5}"/>
                    </a:ext>
                  </a:extLst>
                </p:cNvPr>
                <p:cNvSpPr/>
                <p:nvPr/>
              </p:nvSpPr>
              <p:spPr>
                <a:xfrm rot="8098422">
                  <a:off x="1386840" y="2407920"/>
                  <a:ext cx="1351280" cy="1351280"/>
                </a:xfrm>
                <a:prstGeom prst="teardrop">
                  <a:avLst>
                    <a:gd name="adj" fmla="val 166483"/>
                  </a:avLst>
                </a:pr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74000">
                      <a:schemeClr val="accent2">
                        <a:lumMod val="60000"/>
                        <a:lumOff val="40000"/>
                      </a:schemeClr>
                    </a:gs>
                    <a:gs pos="83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53000">
                        <a:schemeClr val="accent2">
                          <a:lumMod val="60000"/>
                          <a:lumOff val="40000"/>
                        </a:schemeClr>
                      </a:gs>
                      <a:gs pos="83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6" name="Shape 2598">
                <a:extLst>
                  <a:ext uri="{FF2B5EF4-FFF2-40B4-BE49-F238E27FC236}">
                    <a16:creationId xmlns:a16="http://schemas.microsoft.com/office/drawing/2014/main" id="{2F41A484-4A13-5FC3-3154-8C29135A97D6}"/>
                  </a:ext>
                </a:extLst>
              </p:cNvPr>
              <p:cNvSpPr/>
              <p:nvPr/>
            </p:nvSpPr>
            <p:spPr>
              <a:xfrm>
                <a:off x="5752546" y="2438400"/>
                <a:ext cx="582239" cy="4763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73" y="8400"/>
                    </a:moveTo>
                    <a:lnTo>
                      <a:pt x="10800" y="8400"/>
                    </a:lnTo>
                    <a:lnTo>
                      <a:pt x="10800" y="12001"/>
                    </a:lnTo>
                    <a:lnTo>
                      <a:pt x="6873" y="12001"/>
                    </a:lnTo>
                    <a:cubicBezTo>
                      <a:pt x="6873" y="12001"/>
                      <a:pt x="6873" y="8400"/>
                      <a:pt x="6873" y="8400"/>
                    </a:cubicBezTo>
                    <a:close/>
                    <a:moveTo>
                      <a:pt x="6382" y="13200"/>
                    </a:moveTo>
                    <a:lnTo>
                      <a:pt x="11291" y="13200"/>
                    </a:lnTo>
                    <a:cubicBezTo>
                      <a:pt x="11562" y="13200"/>
                      <a:pt x="11782" y="12932"/>
                      <a:pt x="11782" y="12600"/>
                    </a:cubicBezTo>
                    <a:lnTo>
                      <a:pt x="11782" y="7800"/>
                    </a:lnTo>
                    <a:cubicBezTo>
                      <a:pt x="11782" y="7469"/>
                      <a:pt x="11562" y="7200"/>
                      <a:pt x="11291" y="7200"/>
                    </a:cubicBezTo>
                    <a:lnTo>
                      <a:pt x="6382" y="7200"/>
                    </a:lnTo>
                    <a:cubicBezTo>
                      <a:pt x="6111" y="7200"/>
                      <a:pt x="5891" y="7469"/>
                      <a:pt x="5891" y="7800"/>
                    </a:cubicBezTo>
                    <a:lnTo>
                      <a:pt x="5891" y="12600"/>
                    </a:lnTo>
                    <a:cubicBezTo>
                      <a:pt x="5891" y="12932"/>
                      <a:pt x="6111" y="13200"/>
                      <a:pt x="6382" y="13200"/>
                    </a:cubicBezTo>
                    <a:moveTo>
                      <a:pt x="6382" y="4800"/>
                    </a:moveTo>
                    <a:cubicBezTo>
                      <a:pt x="6653" y="4800"/>
                      <a:pt x="6873" y="4531"/>
                      <a:pt x="6873" y="4200"/>
                    </a:cubicBezTo>
                    <a:cubicBezTo>
                      <a:pt x="6873" y="3868"/>
                      <a:pt x="6653" y="3600"/>
                      <a:pt x="6382" y="3600"/>
                    </a:cubicBezTo>
                    <a:cubicBezTo>
                      <a:pt x="6111" y="3600"/>
                      <a:pt x="5891" y="3868"/>
                      <a:pt x="5891" y="4200"/>
                    </a:cubicBezTo>
                    <a:cubicBezTo>
                      <a:pt x="5891" y="4531"/>
                      <a:pt x="6111" y="4800"/>
                      <a:pt x="6382" y="4800"/>
                    </a:cubicBezTo>
                    <a:moveTo>
                      <a:pt x="20618" y="20400"/>
                    </a:moveTo>
                    <a:lnTo>
                      <a:pt x="2945" y="20400"/>
                    </a:lnTo>
                    <a:cubicBezTo>
                      <a:pt x="1861" y="20400"/>
                      <a:pt x="982" y="19325"/>
                      <a:pt x="982" y="18000"/>
                    </a:cubicBezTo>
                    <a:lnTo>
                      <a:pt x="982" y="4800"/>
                    </a:lnTo>
                    <a:lnTo>
                      <a:pt x="2945" y="4800"/>
                    </a:lnTo>
                    <a:lnTo>
                      <a:pt x="2945" y="17400"/>
                    </a:lnTo>
                    <a:cubicBezTo>
                      <a:pt x="2945" y="17732"/>
                      <a:pt x="3166" y="18000"/>
                      <a:pt x="3436" y="18000"/>
                    </a:cubicBezTo>
                    <a:cubicBezTo>
                      <a:pt x="3707" y="18000"/>
                      <a:pt x="3927" y="17732"/>
                      <a:pt x="3927" y="17400"/>
                    </a:cubicBezTo>
                    <a:lnTo>
                      <a:pt x="3927" y="1200"/>
                    </a:lnTo>
                    <a:lnTo>
                      <a:pt x="20618" y="1200"/>
                    </a:lnTo>
                    <a:cubicBezTo>
                      <a:pt x="20618" y="1200"/>
                      <a:pt x="20618" y="20400"/>
                      <a:pt x="20618" y="20400"/>
                    </a:cubicBezTo>
                    <a:close/>
                    <a:moveTo>
                      <a:pt x="20618" y="0"/>
                    </a:moveTo>
                    <a:lnTo>
                      <a:pt x="3927" y="0"/>
                    </a:lnTo>
                    <a:cubicBezTo>
                      <a:pt x="3385" y="0"/>
                      <a:pt x="2945" y="538"/>
                      <a:pt x="2945" y="1200"/>
                    </a:cubicBezTo>
                    <a:lnTo>
                      <a:pt x="2945" y="3600"/>
                    </a:lnTo>
                    <a:lnTo>
                      <a:pt x="982" y="3600"/>
                    </a:lnTo>
                    <a:cubicBezTo>
                      <a:pt x="440" y="3600"/>
                      <a:pt x="0" y="4138"/>
                      <a:pt x="0" y="4800"/>
                    </a:cubicBezTo>
                    <a:lnTo>
                      <a:pt x="0" y="18000"/>
                    </a:lnTo>
                    <a:cubicBezTo>
                      <a:pt x="0" y="19988"/>
                      <a:pt x="1319" y="21600"/>
                      <a:pt x="2945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2"/>
                      <a:pt x="21600" y="20400"/>
                    </a:cubicBezTo>
                    <a:lnTo>
                      <a:pt x="21600" y="1200"/>
                    </a:lnTo>
                    <a:cubicBezTo>
                      <a:pt x="21600" y="538"/>
                      <a:pt x="21160" y="0"/>
                      <a:pt x="20618" y="0"/>
                    </a:cubicBezTo>
                    <a:moveTo>
                      <a:pt x="6382" y="18000"/>
                    </a:moveTo>
                    <a:lnTo>
                      <a:pt x="18164" y="18000"/>
                    </a:lnTo>
                    <a:cubicBezTo>
                      <a:pt x="18434" y="18000"/>
                      <a:pt x="18655" y="17732"/>
                      <a:pt x="18655" y="17400"/>
                    </a:cubicBezTo>
                    <a:cubicBezTo>
                      <a:pt x="18655" y="17068"/>
                      <a:pt x="18434" y="16801"/>
                      <a:pt x="18164" y="16801"/>
                    </a:cubicBezTo>
                    <a:lnTo>
                      <a:pt x="6382" y="16801"/>
                    </a:lnTo>
                    <a:cubicBezTo>
                      <a:pt x="6111" y="16801"/>
                      <a:pt x="5891" y="17068"/>
                      <a:pt x="5891" y="17400"/>
                    </a:cubicBezTo>
                    <a:cubicBezTo>
                      <a:pt x="5891" y="17732"/>
                      <a:pt x="6111" y="18000"/>
                      <a:pt x="6382" y="18000"/>
                    </a:cubicBezTo>
                    <a:moveTo>
                      <a:pt x="6382" y="15600"/>
                    </a:moveTo>
                    <a:lnTo>
                      <a:pt x="18164" y="15600"/>
                    </a:lnTo>
                    <a:cubicBezTo>
                      <a:pt x="18434" y="15600"/>
                      <a:pt x="18655" y="15332"/>
                      <a:pt x="18655" y="15000"/>
                    </a:cubicBezTo>
                    <a:cubicBezTo>
                      <a:pt x="18655" y="14668"/>
                      <a:pt x="18434" y="14401"/>
                      <a:pt x="18164" y="14401"/>
                    </a:cubicBezTo>
                    <a:lnTo>
                      <a:pt x="6382" y="14401"/>
                    </a:lnTo>
                    <a:cubicBezTo>
                      <a:pt x="6111" y="14401"/>
                      <a:pt x="5891" y="14668"/>
                      <a:pt x="5891" y="15000"/>
                    </a:cubicBezTo>
                    <a:cubicBezTo>
                      <a:pt x="5891" y="15332"/>
                      <a:pt x="6111" y="15600"/>
                      <a:pt x="6382" y="15600"/>
                    </a:cubicBezTo>
                    <a:moveTo>
                      <a:pt x="8345" y="4800"/>
                    </a:moveTo>
                    <a:cubicBezTo>
                      <a:pt x="8616" y="4800"/>
                      <a:pt x="8836" y="4531"/>
                      <a:pt x="8836" y="4200"/>
                    </a:cubicBezTo>
                    <a:cubicBezTo>
                      <a:pt x="8836" y="3868"/>
                      <a:pt x="8616" y="3600"/>
                      <a:pt x="8345" y="3600"/>
                    </a:cubicBezTo>
                    <a:cubicBezTo>
                      <a:pt x="8075" y="3600"/>
                      <a:pt x="7855" y="3868"/>
                      <a:pt x="7855" y="4200"/>
                    </a:cubicBezTo>
                    <a:cubicBezTo>
                      <a:pt x="7855" y="4531"/>
                      <a:pt x="8075" y="4800"/>
                      <a:pt x="8345" y="4800"/>
                    </a:cubicBezTo>
                    <a:moveTo>
                      <a:pt x="18164" y="7200"/>
                    </a:moveTo>
                    <a:lnTo>
                      <a:pt x="14236" y="7200"/>
                    </a:lnTo>
                    <a:cubicBezTo>
                      <a:pt x="13966" y="7200"/>
                      <a:pt x="13745" y="7469"/>
                      <a:pt x="13745" y="7800"/>
                    </a:cubicBezTo>
                    <a:cubicBezTo>
                      <a:pt x="13745" y="8132"/>
                      <a:pt x="13966" y="8400"/>
                      <a:pt x="14236" y="8400"/>
                    </a:cubicBezTo>
                    <a:lnTo>
                      <a:pt x="18164" y="8400"/>
                    </a:lnTo>
                    <a:cubicBezTo>
                      <a:pt x="18434" y="8400"/>
                      <a:pt x="18655" y="8132"/>
                      <a:pt x="18655" y="7800"/>
                    </a:cubicBezTo>
                    <a:cubicBezTo>
                      <a:pt x="18655" y="7469"/>
                      <a:pt x="18434" y="7200"/>
                      <a:pt x="18164" y="7200"/>
                    </a:cubicBezTo>
                    <a:moveTo>
                      <a:pt x="18164" y="12001"/>
                    </a:moveTo>
                    <a:lnTo>
                      <a:pt x="14236" y="12001"/>
                    </a:lnTo>
                    <a:cubicBezTo>
                      <a:pt x="13966" y="12001"/>
                      <a:pt x="13745" y="12268"/>
                      <a:pt x="13745" y="12600"/>
                    </a:cubicBezTo>
                    <a:cubicBezTo>
                      <a:pt x="13745" y="12932"/>
                      <a:pt x="13966" y="13200"/>
                      <a:pt x="14236" y="13200"/>
                    </a:cubicBezTo>
                    <a:lnTo>
                      <a:pt x="18164" y="13200"/>
                    </a:lnTo>
                    <a:cubicBezTo>
                      <a:pt x="18434" y="13200"/>
                      <a:pt x="18655" y="12932"/>
                      <a:pt x="18655" y="12600"/>
                    </a:cubicBezTo>
                    <a:cubicBezTo>
                      <a:pt x="18655" y="12268"/>
                      <a:pt x="18434" y="12001"/>
                      <a:pt x="18164" y="12001"/>
                    </a:cubicBezTo>
                    <a:moveTo>
                      <a:pt x="18164" y="9600"/>
                    </a:moveTo>
                    <a:lnTo>
                      <a:pt x="14236" y="9600"/>
                    </a:lnTo>
                    <a:cubicBezTo>
                      <a:pt x="13966" y="9600"/>
                      <a:pt x="13745" y="9869"/>
                      <a:pt x="13745" y="10200"/>
                    </a:cubicBezTo>
                    <a:cubicBezTo>
                      <a:pt x="13745" y="10532"/>
                      <a:pt x="13966" y="10800"/>
                      <a:pt x="14236" y="10800"/>
                    </a:cubicBezTo>
                    <a:lnTo>
                      <a:pt x="18164" y="10800"/>
                    </a:lnTo>
                    <a:cubicBezTo>
                      <a:pt x="18434" y="10800"/>
                      <a:pt x="18655" y="10532"/>
                      <a:pt x="18655" y="10200"/>
                    </a:cubicBezTo>
                    <a:cubicBezTo>
                      <a:pt x="18655" y="9869"/>
                      <a:pt x="18434" y="9600"/>
                      <a:pt x="18164" y="9600"/>
                    </a:cubicBezTo>
                    <a:moveTo>
                      <a:pt x="18164" y="4800"/>
                    </a:moveTo>
                    <a:cubicBezTo>
                      <a:pt x="18434" y="4800"/>
                      <a:pt x="18655" y="4531"/>
                      <a:pt x="18655" y="4200"/>
                    </a:cubicBezTo>
                    <a:cubicBezTo>
                      <a:pt x="18655" y="3868"/>
                      <a:pt x="18434" y="3600"/>
                      <a:pt x="18164" y="3600"/>
                    </a:cubicBezTo>
                    <a:cubicBezTo>
                      <a:pt x="17893" y="3600"/>
                      <a:pt x="17673" y="3868"/>
                      <a:pt x="17673" y="4200"/>
                    </a:cubicBezTo>
                    <a:cubicBezTo>
                      <a:pt x="17673" y="4531"/>
                      <a:pt x="17893" y="4800"/>
                      <a:pt x="18164" y="4800"/>
                    </a:cubicBezTo>
                    <a:moveTo>
                      <a:pt x="16200" y="4800"/>
                    </a:moveTo>
                    <a:cubicBezTo>
                      <a:pt x="16471" y="4800"/>
                      <a:pt x="16691" y="4531"/>
                      <a:pt x="16691" y="4200"/>
                    </a:cubicBezTo>
                    <a:cubicBezTo>
                      <a:pt x="16691" y="3868"/>
                      <a:pt x="16471" y="3600"/>
                      <a:pt x="16200" y="3600"/>
                    </a:cubicBezTo>
                    <a:cubicBezTo>
                      <a:pt x="15929" y="3600"/>
                      <a:pt x="15709" y="3868"/>
                      <a:pt x="15709" y="4200"/>
                    </a:cubicBezTo>
                    <a:cubicBezTo>
                      <a:pt x="15709" y="4531"/>
                      <a:pt x="15929" y="4800"/>
                      <a:pt x="16200" y="4800"/>
                    </a:cubicBezTo>
                    <a:moveTo>
                      <a:pt x="10309" y="4800"/>
                    </a:moveTo>
                    <a:lnTo>
                      <a:pt x="14236" y="4800"/>
                    </a:lnTo>
                    <a:cubicBezTo>
                      <a:pt x="14507" y="4800"/>
                      <a:pt x="14727" y="4531"/>
                      <a:pt x="14727" y="4200"/>
                    </a:cubicBezTo>
                    <a:cubicBezTo>
                      <a:pt x="14727" y="3868"/>
                      <a:pt x="14507" y="3600"/>
                      <a:pt x="14236" y="3600"/>
                    </a:cubicBezTo>
                    <a:lnTo>
                      <a:pt x="10309" y="3600"/>
                    </a:lnTo>
                    <a:cubicBezTo>
                      <a:pt x="10038" y="3600"/>
                      <a:pt x="9818" y="3868"/>
                      <a:pt x="9818" y="4200"/>
                    </a:cubicBezTo>
                    <a:cubicBezTo>
                      <a:pt x="9818" y="4531"/>
                      <a:pt x="10038" y="4800"/>
                      <a:pt x="10309" y="480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B8ABFEB-A489-133A-36CD-F144D73418EC}"/>
              </a:ext>
            </a:extLst>
          </p:cNvPr>
          <p:cNvGrpSpPr/>
          <p:nvPr/>
        </p:nvGrpSpPr>
        <p:grpSpPr>
          <a:xfrm>
            <a:off x="9458594" y="1762760"/>
            <a:ext cx="2076360" cy="3831190"/>
            <a:chOff x="9405706" y="1762760"/>
            <a:chExt cx="2076360" cy="383119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C6DE2F3-2AD1-1AFB-40E9-32C13DF33322}"/>
                </a:ext>
              </a:extLst>
            </p:cNvPr>
            <p:cNvGrpSpPr/>
            <p:nvPr/>
          </p:nvGrpSpPr>
          <p:grpSpPr>
            <a:xfrm>
              <a:off x="9583773" y="4492842"/>
              <a:ext cx="1898293" cy="1101108"/>
              <a:chOff x="1261595" y="3341079"/>
              <a:chExt cx="1898293" cy="911553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C0C6D8AD-7E97-AADD-55F1-E7B903D2BA0F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72A468D-EDA1-F62C-5C26-5EB212D437B3}"/>
                  </a:ext>
                </a:extLst>
              </p:cNvPr>
              <p:cNvSpPr txBox="1"/>
              <p:nvPr/>
            </p:nvSpPr>
            <p:spPr>
              <a:xfrm>
                <a:off x="1261595" y="3768526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67AEF75-AC63-D5EC-68A7-D2D53C062C1E}"/>
                </a:ext>
              </a:extLst>
            </p:cNvPr>
            <p:cNvGrpSpPr/>
            <p:nvPr/>
          </p:nvGrpSpPr>
          <p:grpSpPr>
            <a:xfrm>
              <a:off x="9405706" y="1762760"/>
              <a:ext cx="1666240" cy="2541061"/>
              <a:chOff x="9405706" y="1762760"/>
              <a:chExt cx="1666240" cy="2541061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751F09F7-8D66-7A66-EE88-9C2879AD6CDC}"/>
                  </a:ext>
                </a:extLst>
              </p:cNvPr>
              <p:cNvGrpSpPr/>
              <p:nvPr/>
            </p:nvGrpSpPr>
            <p:grpSpPr>
              <a:xfrm>
                <a:off x="9405706" y="1762760"/>
                <a:ext cx="1666240" cy="2541061"/>
                <a:chOff x="1229360" y="2407920"/>
                <a:chExt cx="1666240" cy="2541061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3B3D1892-EAEC-2CA8-FD04-68375DF33138}"/>
                    </a:ext>
                  </a:extLst>
                </p:cNvPr>
                <p:cNvSpPr/>
                <p:nvPr/>
              </p:nvSpPr>
              <p:spPr>
                <a:xfrm>
                  <a:off x="1229360" y="4700061"/>
                  <a:ext cx="1666240" cy="248920"/>
                </a:xfrm>
                <a:prstGeom prst="ellipse">
                  <a:avLst/>
                </a:prstGeom>
                <a:gradFill>
                  <a:gsLst>
                    <a:gs pos="80000">
                      <a:schemeClr val="accent3">
                        <a:lumMod val="60000"/>
                        <a:lumOff val="40000"/>
                      </a:schemeClr>
                    </a:gs>
                    <a:gs pos="49000">
                      <a:schemeClr val="accent3">
                        <a:lumMod val="40000"/>
                        <a:lumOff val="60000"/>
                      </a:schemeClr>
                    </a:gs>
                    <a:gs pos="3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2" name="泪滴形 21">
                  <a:extLst>
                    <a:ext uri="{FF2B5EF4-FFF2-40B4-BE49-F238E27FC236}">
                      <a16:creationId xmlns:a16="http://schemas.microsoft.com/office/drawing/2014/main" id="{E228F862-2415-83F8-E979-8E802A375DD2}"/>
                    </a:ext>
                  </a:extLst>
                </p:cNvPr>
                <p:cNvSpPr/>
                <p:nvPr/>
              </p:nvSpPr>
              <p:spPr>
                <a:xfrm rot="8098422">
                  <a:off x="1386840" y="2407920"/>
                  <a:ext cx="1351280" cy="1351280"/>
                </a:xfrm>
                <a:prstGeom prst="teardrop">
                  <a:avLst>
                    <a:gd name="adj" fmla="val 166483"/>
                  </a:avLst>
                </a:prstGeom>
                <a:gradFill>
                  <a:gsLst>
                    <a:gs pos="0">
                      <a:schemeClr val="accent3">
                        <a:lumMod val="20000"/>
                        <a:lumOff val="80000"/>
                      </a:schemeClr>
                    </a:gs>
                    <a:gs pos="74000">
                      <a:schemeClr val="accent3">
                        <a:lumMod val="60000"/>
                        <a:lumOff val="40000"/>
                      </a:schemeClr>
                    </a:gs>
                    <a:gs pos="8300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7" name="Shape 2602">
                <a:extLst>
                  <a:ext uri="{FF2B5EF4-FFF2-40B4-BE49-F238E27FC236}">
                    <a16:creationId xmlns:a16="http://schemas.microsoft.com/office/drawing/2014/main" id="{3DACBF03-01D9-E778-B621-208032B60EF0}"/>
                  </a:ext>
                </a:extLst>
              </p:cNvPr>
              <p:cNvSpPr/>
              <p:nvPr/>
            </p:nvSpPr>
            <p:spPr>
              <a:xfrm>
                <a:off x="9947706" y="2204664"/>
                <a:ext cx="582239" cy="4763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6001"/>
                    </a:moveTo>
                    <a:lnTo>
                      <a:pt x="8345" y="6001"/>
                    </a:lnTo>
                    <a:cubicBezTo>
                      <a:pt x="8617" y="6001"/>
                      <a:pt x="8836" y="5732"/>
                      <a:pt x="8836" y="5400"/>
                    </a:cubicBezTo>
                    <a:cubicBezTo>
                      <a:pt x="8836" y="5069"/>
                      <a:pt x="8617" y="4800"/>
                      <a:pt x="8345" y="4800"/>
                    </a:cubicBezTo>
                    <a:lnTo>
                      <a:pt x="5400" y="4800"/>
                    </a:lnTo>
                    <a:cubicBezTo>
                      <a:pt x="5129" y="4800"/>
                      <a:pt x="4909" y="5069"/>
                      <a:pt x="4909" y="5400"/>
                    </a:cubicBezTo>
                    <a:cubicBezTo>
                      <a:pt x="4909" y="5732"/>
                      <a:pt x="5129" y="6001"/>
                      <a:pt x="5400" y="6001"/>
                    </a:cubicBezTo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8000"/>
                    </a:lnTo>
                    <a:cubicBezTo>
                      <a:pt x="18926" y="18000"/>
                      <a:pt x="19145" y="17732"/>
                      <a:pt x="19145" y="17400"/>
                    </a:cubicBezTo>
                    <a:cubicBezTo>
                      <a:pt x="19145" y="17069"/>
                      <a:pt x="18926" y="16801"/>
                      <a:pt x="18655" y="16801"/>
                    </a:cubicBezTo>
                    <a:lnTo>
                      <a:pt x="18655" y="3601"/>
                    </a:lnTo>
                    <a:lnTo>
                      <a:pt x="20618" y="3601"/>
                    </a:lnTo>
                    <a:cubicBezTo>
                      <a:pt x="20618" y="3601"/>
                      <a:pt x="20618" y="20400"/>
                      <a:pt x="20618" y="20400"/>
                    </a:cubicBezTo>
                    <a:close/>
                    <a:moveTo>
                      <a:pt x="17673" y="16801"/>
                    </a:moveTo>
                    <a:cubicBezTo>
                      <a:pt x="17401" y="16801"/>
                      <a:pt x="17182" y="17069"/>
                      <a:pt x="17182" y="17400"/>
                    </a:cubicBezTo>
                    <a:cubicBezTo>
                      <a:pt x="17182" y="17732"/>
                      <a:pt x="17401" y="18000"/>
                      <a:pt x="17673" y="18000"/>
                    </a:cubicBezTo>
                    <a:lnTo>
                      <a:pt x="17673" y="20400"/>
                    </a:lnTo>
                    <a:lnTo>
                      <a:pt x="3927" y="20400"/>
                    </a:lnTo>
                    <a:lnTo>
                      <a:pt x="3927" y="18000"/>
                    </a:lnTo>
                    <a:cubicBezTo>
                      <a:pt x="4199" y="18000"/>
                      <a:pt x="4418" y="17732"/>
                      <a:pt x="4418" y="17400"/>
                    </a:cubicBezTo>
                    <a:cubicBezTo>
                      <a:pt x="4418" y="17069"/>
                      <a:pt x="4199" y="16801"/>
                      <a:pt x="3927" y="16801"/>
                    </a:cubicBezTo>
                    <a:lnTo>
                      <a:pt x="3927" y="3601"/>
                    </a:lnTo>
                    <a:lnTo>
                      <a:pt x="17673" y="3601"/>
                    </a:lnTo>
                    <a:cubicBezTo>
                      <a:pt x="17673" y="3601"/>
                      <a:pt x="17673" y="16801"/>
                      <a:pt x="17673" y="16801"/>
                    </a:cubicBezTo>
                    <a:close/>
                    <a:moveTo>
                      <a:pt x="2945" y="16801"/>
                    </a:moveTo>
                    <a:cubicBezTo>
                      <a:pt x="2674" y="16801"/>
                      <a:pt x="2455" y="17069"/>
                      <a:pt x="2455" y="17400"/>
                    </a:cubicBezTo>
                    <a:cubicBezTo>
                      <a:pt x="2455" y="17732"/>
                      <a:pt x="2674" y="18000"/>
                      <a:pt x="2945" y="18000"/>
                    </a:cubicBezTo>
                    <a:lnTo>
                      <a:pt x="2945" y="20400"/>
                    </a:lnTo>
                    <a:lnTo>
                      <a:pt x="982" y="20400"/>
                    </a:lnTo>
                    <a:lnTo>
                      <a:pt x="982" y="3601"/>
                    </a:lnTo>
                    <a:lnTo>
                      <a:pt x="2945" y="3601"/>
                    </a:lnTo>
                    <a:cubicBezTo>
                      <a:pt x="2945" y="3601"/>
                      <a:pt x="2945" y="16801"/>
                      <a:pt x="2945" y="16801"/>
                    </a:cubicBezTo>
                    <a:close/>
                    <a:moveTo>
                      <a:pt x="8836" y="1200"/>
                    </a:moveTo>
                    <a:lnTo>
                      <a:pt x="12764" y="1200"/>
                    </a:lnTo>
                    <a:cubicBezTo>
                      <a:pt x="13305" y="1200"/>
                      <a:pt x="13745" y="1738"/>
                      <a:pt x="13745" y="2400"/>
                    </a:cubicBezTo>
                    <a:lnTo>
                      <a:pt x="7855" y="2400"/>
                    </a:lnTo>
                    <a:cubicBezTo>
                      <a:pt x="7855" y="1738"/>
                      <a:pt x="8295" y="1200"/>
                      <a:pt x="8836" y="1200"/>
                    </a:cubicBezTo>
                    <a:moveTo>
                      <a:pt x="20618" y="2400"/>
                    </a:moveTo>
                    <a:lnTo>
                      <a:pt x="14727" y="2400"/>
                    </a:lnTo>
                    <a:cubicBezTo>
                      <a:pt x="14727" y="1075"/>
                      <a:pt x="13848" y="0"/>
                      <a:pt x="12764" y="0"/>
                    </a:cubicBezTo>
                    <a:lnTo>
                      <a:pt x="8836" y="0"/>
                    </a:lnTo>
                    <a:cubicBezTo>
                      <a:pt x="7752" y="0"/>
                      <a:pt x="6873" y="1075"/>
                      <a:pt x="6873" y="2400"/>
                    </a:cubicBezTo>
                    <a:lnTo>
                      <a:pt x="982" y="2400"/>
                    </a:lnTo>
                    <a:cubicBezTo>
                      <a:pt x="439" y="2400"/>
                      <a:pt x="0" y="2938"/>
                      <a:pt x="0" y="3601"/>
                    </a:cubicBezTo>
                    <a:lnTo>
                      <a:pt x="0" y="20400"/>
                    </a:lnTo>
                    <a:cubicBezTo>
                      <a:pt x="0" y="21063"/>
                      <a:pt x="439" y="21600"/>
                      <a:pt x="982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3"/>
                      <a:pt x="21600" y="20400"/>
                    </a:cubicBezTo>
                    <a:lnTo>
                      <a:pt x="21600" y="3601"/>
                    </a:lnTo>
                    <a:cubicBezTo>
                      <a:pt x="21600" y="2938"/>
                      <a:pt x="21160" y="2400"/>
                      <a:pt x="20618" y="2400"/>
                    </a:cubicBezTo>
                    <a:moveTo>
                      <a:pt x="5400" y="8400"/>
                    </a:moveTo>
                    <a:lnTo>
                      <a:pt x="6382" y="8400"/>
                    </a:lnTo>
                    <a:cubicBezTo>
                      <a:pt x="6653" y="8400"/>
                      <a:pt x="6873" y="8132"/>
                      <a:pt x="6873" y="7800"/>
                    </a:cubicBezTo>
                    <a:cubicBezTo>
                      <a:pt x="6873" y="7469"/>
                      <a:pt x="6653" y="7200"/>
                      <a:pt x="6382" y="7200"/>
                    </a:cubicBezTo>
                    <a:lnTo>
                      <a:pt x="5400" y="7200"/>
                    </a:lnTo>
                    <a:cubicBezTo>
                      <a:pt x="5129" y="7200"/>
                      <a:pt x="4909" y="7469"/>
                      <a:pt x="4909" y="7800"/>
                    </a:cubicBezTo>
                    <a:cubicBezTo>
                      <a:pt x="4909" y="8132"/>
                      <a:pt x="5129" y="8400"/>
                      <a:pt x="5400" y="840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3E17A63-FD10-048A-6BE6-77049BA2271E}"/>
              </a:ext>
            </a:extLst>
          </p:cNvPr>
          <p:cNvGrpSpPr/>
          <p:nvPr/>
        </p:nvGrpSpPr>
        <p:grpSpPr>
          <a:xfrm>
            <a:off x="7453394" y="2786903"/>
            <a:ext cx="1966152" cy="3253685"/>
            <a:chOff x="7361994" y="2762827"/>
            <a:chExt cx="1966152" cy="325368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E8F1A1E-6520-4196-156A-6FA9252BBDFE}"/>
                </a:ext>
              </a:extLst>
            </p:cNvPr>
            <p:cNvGrpSpPr/>
            <p:nvPr/>
          </p:nvGrpSpPr>
          <p:grpSpPr>
            <a:xfrm>
              <a:off x="7429853" y="4915404"/>
              <a:ext cx="1898293" cy="1101108"/>
              <a:chOff x="1261595" y="3341079"/>
              <a:chExt cx="1898293" cy="911553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698E1C83-3E7F-5722-CFF8-57BFD96B37C6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49DCE04A-ECD2-E16D-3C77-19C961018FB8}"/>
                  </a:ext>
                </a:extLst>
              </p:cNvPr>
              <p:cNvSpPr txBox="1"/>
              <p:nvPr/>
            </p:nvSpPr>
            <p:spPr>
              <a:xfrm>
                <a:off x="1261595" y="3768526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2BEA4E03-33DA-1713-9359-BBFFCB7B96D4}"/>
                </a:ext>
              </a:extLst>
            </p:cNvPr>
            <p:cNvGrpSpPr/>
            <p:nvPr/>
          </p:nvGrpSpPr>
          <p:grpSpPr>
            <a:xfrm>
              <a:off x="7361994" y="2762827"/>
              <a:ext cx="1417320" cy="2109954"/>
              <a:chOff x="7361994" y="2762827"/>
              <a:chExt cx="1417320" cy="2109954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61323CD4-E1B9-6885-339D-02DA560D981D}"/>
                  </a:ext>
                </a:extLst>
              </p:cNvPr>
              <p:cNvGrpSpPr/>
              <p:nvPr/>
            </p:nvGrpSpPr>
            <p:grpSpPr>
              <a:xfrm>
                <a:off x="7361994" y="2762827"/>
                <a:ext cx="1417320" cy="2109954"/>
                <a:chOff x="3947160" y="2485181"/>
                <a:chExt cx="1666240" cy="2480519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23934C18-1051-4755-EFA9-301356ABCE7C}"/>
                    </a:ext>
                  </a:extLst>
                </p:cNvPr>
                <p:cNvSpPr/>
                <p:nvPr/>
              </p:nvSpPr>
              <p:spPr>
                <a:xfrm>
                  <a:off x="3947160" y="4716780"/>
                  <a:ext cx="1666240" cy="248920"/>
                </a:xfrm>
                <a:prstGeom prst="ellipse">
                  <a:avLst/>
                </a:prstGeom>
                <a:gradFill>
                  <a:gsLst>
                    <a:gs pos="98000">
                      <a:schemeClr val="accent1">
                        <a:lumMod val="75000"/>
                        <a:alpha val="59000"/>
                      </a:schemeClr>
                    </a:gs>
                    <a:gs pos="39000">
                      <a:schemeClr val="accent1">
                        <a:lumMod val="60000"/>
                        <a:lumOff val="40000"/>
                      </a:schemeClr>
                    </a:gs>
                    <a:gs pos="27000">
                      <a:schemeClr val="accent1">
                        <a:lumMod val="60000"/>
                        <a:lumOff val="40000"/>
                        <a:alpha val="73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45000"/>
                        </a:schemeClr>
                      </a:gs>
                      <a:gs pos="5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8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6" name="泪滴形 15">
                  <a:extLst>
                    <a:ext uri="{FF2B5EF4-FFF2-40B4-BE49-F238E27FC236}">
                      <a16:creationId xmlns:a16="http://schemas.microsoft.com/office/drawing/2014/main" id="{D37B1396-551E-1415-92C1-E63EDAD6DC06}"/>
                    </a:ext>
                  </a:extLst>
                </p:cNvPr>
                <p:cNvSpPr/>
                <p:nvPr/>
              </p:nvSpPr>
              <p:spPr>
                <a:xfrm rot="8098422">
                  <a:off x="4104640" y="2485181"/>
                  <a:ext cx="1351280" cy="1351280"/>
                </a:xfrm>
                <a:prstGeom prst="teardrop">
                  <a:avLst>
                    <a:gd name="adj" fmla="val 166483"/>
                  </a:avLst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45000"/>
                        </a:schemeClr>
                      </a:gs>
                      <a:gs pos="5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8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8" name="Shape 2620">
                <a:extLst>
                  <a:ext uri="{FF2B5EF4-FFF2-40B4-BE49-F238E27FC236}">
                    <a16:creationId xmlns:a16="http://schemas.microsoft.com/office/drawing/2014/main" id="{777C8B45-D2C1-4F43-3E18-7E8DB0D4105A}"/>
                  </a:ext>
                </a:extLst>
              </p:cNvPr>
              <p:cNvSpPr/>
              <p:nvPr/>
            </p:nvSpPr>
            <p:spPr>
              <a:xfrm>
                <a:off x="7779534" y="3095463"/>
                <a:ext cx="582239" cy="529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44" extrusionOk="0">
                    <a:moveTo>
                      <a:pt x="20618" y="7406"/>
                    </a:moveTo>
                    <a:lnTo>
                      <a:pt x="13580" y="7406"/>
                    </a:lnTo>
                    <a:cubicBezTo>
                      <a:pt x="13156" y="6803"/>
                      <a:pt x="12718" y="6095"/>
                      <a:pt x="12319" y="5293"/>
                    </a:cubicBezTo>
                    <a:lnTo>
                      <a:pt x="20618" y="5293"/>
                    </a:lnTo>
                    <a:cubicBezTo>
                      <a:pt x="20618" y="5293"/>
                      <a:pt x="20618" y="7406"/>
                      <a:pt x="20618" y="7406"/>
                    </a:cubicBezTo>
                    <a:close/>
                    <a:moveTo>
                      <a:pt x="19636" y="13747"/>
                    </a:moveTo>
                    <a:lnTo>
                      <a:pt x="11291" y="13747"/>
                    </a:lnTo>
                    <a:lnTo>
                      <a:pt x="11291" y="8463"/>
                    </a:lnTo>
                    <a:lnTo>
                      <a:pt x="13090" y="8463"/>
                    </a:lnTo>
                    <a:cubicBezTo>
                      <a:pt x="14022" y="9712"/>
                      <a:pt x="14815" y="10437"/>
                      <a:pt x="14882" y="10497"/>
                    </a:cubicBezTo>
                    <a:cubicBezTo>
                      <a:pt x="15009" y="10610"/>
                      <a:pt x="15174" y="10644"/>
                      <a:pt x="15323" y="10601"/>
                    </a:cubicBezTo>
                    <a:cubicBezTo>
                      <a:pt x="15418" y="10574"/>
                      <a:pt x="15505" y="10516"/>
                      <a:pt x="15573" y="10429"/>
                    </a:cubicBezTo>
                    <a:cubicBezTo>
                      <a:pt x="15746" y="10205"/>
                      <a:pt x="15718" y="9871"/>
                      <a:pt x="15510" y="9684"/>
                    </a:cubicBezTo>
                    <a:cubicBezTo>
                      <a:pt x="15498" y="9674"/>
                      <a:pt x="15023" y="9238"/>
                      <a:pt x="14383" y="8463"/>
                    </a:cubicBezTo>
                    <a:lnTo>
                      <a:pt x="19636" y="8463"/>
                    </a:lnTo>
                    <a:cubicBezTo>
                      <a:pt x="19636" y="8463"/>
                      <a:pt x="19636" y="13747"/>
                      <a:pt x="19636" y="13747"/>
                    </a:cubicBezTo>
                    <a:close/>
                    <a:moveTo>
                      <a:pt x="19636" y="20087"/>
                    </a:moveTo>
                    <a:lnTo>
                      <a:pt x="11291" y="20087"/>
                    </a:lnTo>
                    <a:lnTo>
                      <a:pt x="11291" y="14803"/>
                    </a:lnTo>
                    <a:lnTo>
                      <a:pt x="19636" y="14803"/>
                    </a:lnTo>
                    <a:cubicBezTo>
                      <a:pt x="19636" y="14803"/>
                      <a:pt x="19636" y="20087"/>
                      <a:pt x="19636" y="20087"/>
                    </a:cubicBezTo>
                    <a:close/>
                    <a:moveTo>
                      <a:pt x="11291" y="5461"/>
                    </a:moveTo>
                    <a:cubicBezTo>
                      <a:pt x="11626" y="6178"/>
                      <a:pt x="11991" y="6828"/>
                      <a:pt x="12360" y="7406"/>
                    </a:cubicBezTo>
                    <a:lnTo>
                      <a:pt x="11291" y="7406"/>
                    </a:lnTo>
                    <a:cubicBezTo>
                      <a:pt x="11291" y="7406"/>
                      <a:pt x="11291" y="5461"/>
                      <a:pt x="11291" y="5461"/>
                    </a:cubicBezTo>
                    <a:close/>
                    <a:moveTo>
                      <a:pt x="12871" y="1481"/>
                    </a:moveTo>
                    <a:cubicBezTo>
                      <a:pt x="14045" y="751"/>
                      <a:pt x="15436" y="979"/>
                      <a:pt x="15979" y="1990"/>
                    </a:cubicBezTo>
                    <a:cubicBezTo>
                      <a:pt x="16343" y="2668"/>
                      <a:pt x="16223" y="3523"/>
                      <a:pt x="15755" y="4236"/>
                    </a:cubicBezTo>
                    <a:lnTo>
                      <a:pt x="11845" y="4236"/>
                    </a:lnTo>
                    <a:cubicBezTo>
                      <a:pt x="11740" y="3975"/>
                      <a:pt x="11641" y="3708"/>
                      <a:pt x="11550" y="3432"/>
                    </a:cubicBezTo>
                    <a:cubicBezTo>
                      <a:pt x="11653" y="2691"/>
                      <a:pt x="12120" y="1947"/>
                      <a:pt x="12871" y="1481"/>
                    </a:cubicBezTo>
                    <a:moveTo>
                      <a:pt x="10309" y="7406"/>
                    </a:moveTo>
                    <a:lnTo>
                      <a:pt x="9224" y="7406"/>
                    </a:lnTo>
                    <a:cubicBezTo>
                      <a:pt x="9600" y="6819"/>
                      <a:pt x="9970" y="6158"/>
                      <a:pt x="10309" y="5429"/>
                    </a:cubicBezTo>
                    <a:cubicBezTo>
                      <a:pt x="10309" y="5429"/>
                      <a:pt x="10309" y="7406"/>
                      <a:pt x="10309" y="7406"/>
                    </a:cubicBezTo>
                    <a:close/>
                    <a:moveTo>
                      <a:pt x="10309" y="13747"/>
                    </a:moveTo>
                    <a:lnTo>
                      <a:pt x="1964" y="13747"/>
                    </a:lnTo>
                    <a:lnTo>
                      <a:pt x="1964" y="8463"/>
                    </a:lnTo>
                    <a:lnTo>
                      <a:pt x="7202" y="8463"/>
                    </a:lnTo>
                    <a:cubicBezTo>
                      <a:pt x="6563" y="9238"/>
                      <a:pt x="6087" y="9674"/>
                      <a:pt x="6075" y="9684"/>
                    </a:cubicBezTo>
                    <a:cubicBezTo>
                      <a:pt x="5867" y="9871"/>
                      <a:pt x="5839" y="10205"/>
                      <a:pt x="6012" y="10429"/>
                    </a:cubicBezTo>
                    <a:cubicBezTo>
                      <a:pt x="6080" y="10516"/>
                      <a:pt x="6167" y="10574"/>
                      <a:pt x="6261" y="10601"/>
                    </a:cubicBezTo>
                    <a:cubicBezTo>
                      <a:pt x="6411" y="10644"/>
                      <a:pt x="6575" y="10610"/>
                      <a:pt x="6703" y="10497"/>
                    </a:cubicBezTo>
                    <a:cubicBezTo>
                      <a:pt x="6770" y="10437"/>
                      <a:pt x="7563" y="9712"/>
                      <a:pt x="8495" y="8463"/>
                    </a:cubicBezTo>
                    <a:lnTo>
                      <a:pt x="10309" y="8463"/>
                    </a:lnTo>
                    <a:cubicBezTo>
                      <a:pt x="10309" y="8463"/>
                      <a:pt x="10309" y="13747"/>
                      <a:pt x="10309" y="13747"/>
                    </a:cubicBezTo>
                    <a:close/>
                    <a:moveTo>
                      <a:pt x="10309" y="20087"/>
                    </a:moveTo>
                    <a:lnTo>
                      <a:pt x="1964" y="20087"/>
                    </a:lnTo>
                    <a:lnTo>
                      <a:pt x="1964" y="14803"/>
                    </a:lnTo>
                    <a:lnTo>
                      <a:pt x="10309" y="14803"/>
                    </a:lnTo>
                    <a:cubicBezTo>
                      <a:pt x="10309" y="14803"/>
                      <a:pt x="10309" y="20087"/>
                      <a:pt x="10309" y="20087"/>
                    </a:cubicBezTo>
                    <a:close/>
                    <a:moveTo>
                      <a:pt x="982" y="7406"/>
                    </a:moveTo>
                    <a:lnTo>
                      <a:pt x="982" y="5293"/>
                    </a:lnTo>
                    <a:lnTo>
                      <a:pt x="9266" y="5293"/>
                    </a:lnTo>
                    <a:cubicBezTo>
                      <a:pt x="8867" y="6095"/>
                      <a:pt x="8429" y="6803"/>
                      <a:pt x="8005" y="7406"/>
                    </a:cubicBezTo>
                    <a:cubicBezTo>
                      <a:pt x="8005" y="7406"/>
                      <a:pt x="982" y="7406"/>
                      <a:pt x="982" y="7406"/>
                    </a:cubicBezTo>
                    <a:close/>
                    <a:moveTo>
                      <a:pt x="5606" y="1990"/>
                    </a:moveTo>
                    <a:cubicBezTo>
                      <a:pt x="6148" y="980"/>
                      <a:pt x="7540" y="751"/>
                      <a:pt x="8714" y="1481"/>
                    </a:cubicBezTo>
                    <a:cubicBezTo>
                      <a:pt x="9465" y="1948"/>
                      <a:pt x="9931" y="2692"/>
                      <a:pt x="10035" y="3433"/>
                    </a:cubicBezTo>
                    <a:cubicBezTo>
                      <a:pt x="9944" y="3708"/>
                      <a:pt x="9845" y="3975"/>
                      <a:pt x="9740" y="4236"/>
                    </a:cubicBezTo>
                    <a:lnTo>
                      <a:pt x="5830" y="4236"/>
                    </a:lnTo>
                    <a:cubicBezTo>
                      <a:pt x="5362" y="3523"/>
                      <a:pt x="5242" y="2668"/>
                      <a:pt x="5606" y="1990"/>
                    </a:cubicBezTo>
                    <a:moveTo>
                      <a:pt x="20618" y="4236"/>
                    </a:moveTo>
                    <a:lnTo>
                      <a:pt x="16874" y="4236"/>
                    </a:lnTo>
                    <a:cubicBezTo>
                      <a:pt x="17259" y="3325"/>
                      <a:pt x="17284" y="2310"/>
                      <a:pt x="16829" y="1461"/>
                    </a:cubicBezTo>
                    <a:cubicBezTo>
                      <a:pt x="16015" y="-54"/>
                      <a:pt x="14024" y="-456"/>
                      <a:pt x="12380" y="565"/>
                    </a:cubicBezTo>
                    <a:cubicBezTo>
                      <a:pt x="11747" y="959"/>
                      <a:pt x="11277" y="1511"/>
                      <a:pt x="10965" y="2122"/>
                    </a:cubicBezTo>
                    <a:cubicBezTo>
                      <a:pt x="10949" y="2115"/>
                      <a:pt x="10937" y="2103"/>
                      <a:pt x="10920" y="2098"/>
                    </a:cubicBezTo>
                    <a:cubicBezTo>
                      <a:pt x="10909" y="2095"/>
                      <a:pt x="10899" y="2097"/>
                      <a:pt x="10888" y="2095"/>
                    </a:cubicBezTo>
                    <a:cubicBezTo>
                      <a:pt x="10861" y="2089"/>
                      <a:pt x="10834" y="2089"/>
                      <a:pt x="10806" y="2088"/>
                    </a:cubicBezTo>
                    <a:cubicBezTo>
                      <a:pt x="10782" y="2089"/>
                      <a:pt x="10759" y="2089"/>
                      <a:pt x="10735" y="2093"/>
                    </a:cubicBezTo>
                    <a:cubicBezTo>
                      <a:pt x="10712" y="2096"/>
                      <a:pt x="10689" y="2090"/>
                      <a:pt x="10665" y="2098"/>
                    </a:cubicBezTo>
                    <a:cubicBezTo>
                      <a:pt x="10648" y="2103"/>
                      <a:pt x="10636" y="2115"/>
                      <a:pt x="10620" y="2122"/>
                    </a:cubicBezTo>
                    <a:cubicBezTo>
                      <a:pt x="10307" y="1511"/>
                      <a:pt x="9837" y="959"/>
                      <a:pt x="9205" y="566"/>
                    </a:cubicBezTo>
                    <a:cubicBezTo>
                      <a:pt x="7561" y="-456"/>
                      <a:pt x="5569" y="-54"/>
                      <a:pt x="4755" y="1461"/>
                    </a:cubicBezTo>
                    <a:cubicBezTo>
                      <a:pt x="4301" y="2310"/>
                      <a:pt x="4325" y="3325"/>
                      <a:pt x="4711" y="4236"/>
                    </a:cubicBezTo>
                    <a:lnTo>
                      <a:pt x="982" y="4236"/>
                    </a:lnTo>
                    <a:cubicBezTo>
                      <a:pt x="440" y="4236"/>
                      <a:pt x="0" y="4709"/>
                      <a:pt x="0" y="5293"/>
                    </a:cubicBezTo>
                    <a:lnTo>
                      <a:pt x="0" y="7406"/>
                    </a:lnTo>
                    <a:cubicBezTo>
                      <a:pt x="0" y="7990"/>
                      <a:pt x="440" y="8463"/>
                      <a:pt x="982" y="8463"/>
                    </a:cubicBezTo>
                    <a:lnTo>
                      <a:pt x="982" y="20087"/>
                    </a:lnTo>
                    <a:cubicBezTo>
                      <a:pt x="982" y="20671"/>
                      <a:pt x="1422" y="21144"/>
                      <a:pt x="1964" y="21144"/>
                    </a:cubicBezTo>
                    <a:lnTo>
                      <a:pt x="19636" y="21144"/>
                    </a:lnTo>
                    <a:cubicBezTo>
                      <a:pt x="20178" y="21144"/>
                      <a:pt x="20618" y="20671"/>
                      <a:pt x="20618" y="20087"/>
                    </a:cubicBezTo>
                    <a:lnTo>
                      <a:pt x="20618" y="8463"/>
                    </a:lnTo>
                    <a:cubicBezTo>
                      <a:pt x="21160" y="8463"/>
                      <a:pt x="21600" y="7990"/>
                      <a:pt x="21600" y="7406"/>
                    </a:cubicBezTo>
                    <a:lnTo>
                      <a:pt x="21600" y="5293"/>
                    </a:lnTo>
                    <a:cubicBezTo>
                      <a:pt x="21600" y="4709"/>
                      <a:pt x="21160" y="4236"/>
                      <a:pt x="20618" y="4236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068099C-C4AA-7B5B-0894-58C25A58F30D}"/>
              </a:ext>
            </a:extLst>
          </p:cNvPr>
          <p:cNvGrpSpPr/>
          <p:nvPr/>
        </p:nvGrpSpPr>
        <p:grpSpPr>
          <a:xfrm>
            <a:off x="1016000" y="1762760"/>
            <a:ext cx="1666240" cy="2541061"/>
            <a:chOff x="1016000" y="1762760"/>
            <a:chExt cx="1666240" cy="254106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BCACF69-2589-DA43-D6E3-8B5FC14070B5}"/>
                </a:ext>
              </a:extLst>
            </p:cNvPr>
            <p:cNvGrpSpPr/>
            <p:nvPr/>
          </p:nvGrpSpPr>
          <p:grpSpPr>
            <a:xfrm>
              <a:off x="1016000" y="1762760"/>
              <a:ext cx="1666240" cy="2541061"/>
              <a:chOff x="1229360" y="2407920"/>
              <a:chExt cx="1666240" cy="2541061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564946DB-67A1-6EDE-965B-D2B909C18B4D}"/>
                  </a:ext>
                </a:extLst>
              </p:cNvPr>
              <p:cNvSpPr/>
              <p:nvPr/>
            </p:nvSpPr>
            <p:spPr>
              <a:xfrm>
                <a:off x="1229360" y="4700061"/>
                <a:ext cx="1666240" cy="248920"/>
              </a:xfrm>
              <a:prstGeom prst="ellipse">
                <a:avLst/>
              </a:prstGeom>
              <a:gradFill>
                <a:gsLst>
                  <a:gs pos="80000">
                    <a:schemeClr val="accent3">
                      <a:lumMod val="60000"/>
                      <a:lumOff val="40000"/>
                    </a:schemeClr>
                  </a:gs>
                  <a:gs pos="49000">
                    <a:schemeClr val="accent3">
                      <a:lumMod val="40000"/>
                      <a:lumOff val="60000"/>
                    </a:schemeClr>
                  </a:gs>
                  <a:gs pos="3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" name="泪滴形 2">
                <a:extLst>
                  <a:ext uri="{FF2B5EF4-FFF2-40B4-BE49-F238E27FC236}">
                    <a16:creationId xmlns:a16="http://schemas.microsoft.com/office/drawing/2014/main" id="{91CE08CA-B9CC-379C-E362-0018B27C0DD0}"/>
                  </a:ext>
                </a:extLst>
              </p:cNvPr>
              <p:cNvSpPr/>
              <p:nvPr/>
            </p:nvSpPr>
            <p:spPr>
              <a:xfrm rot="8098422">
                <a:off x="1386840" y="2407920"/>
                <a:ext cx="1351280" cy="1351280"/>
              </a:xfrm>
              <a:prstGeom prst="teardrop">
                <a:avLst>
                  <a:gd name="adj" fmla="val 166483"/>
                </a:avLst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74000">
                    <a:schemeClr val="accent3">
                      <a:lumMod val="60000"/>
                      <a:lumOff val="40000"/>
                    </a:schemeClr>
                  </a:gs>
                  <a:gs pos="83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Shape 2833">
              <a:extLst>
                <a:ext uri="{FF2B5EF4-FFF2-40B4-BE49-F238E27FC236}">
                  <a16:creationId xmlns:a16="http://schemas.microsoft.com/office/drawing/2014/main" id="{6FA99F10-A8BC-3DDD-17EB-1802CED9FB76}"/>
                </a:ext>
              </a:extLst>
            </p:cNvPr>
            <p:cNvSpPr/>
            <p:nvPr/>
          </p:nvSpPr>
          <p:spPr>
            <a:xfrm>
              <a:off x="1525961" y="2204664"/>
              <a:ext cx="582239" cy="582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82" y="1964"/>
                  </a:moveTo>
                  <a:cubicBezTo>
                    <a:pt x="6111" y="1964"/>
                    <a:pt x="5891" y="2184"/>
                    <a:pt x="5891" y="2455"/>
                  </a:cubicBezTo>
                  <a:cubicBezTo>
                    <a:pt x="5891" y="2726"/>
                    <a:pt x="6111" y="2945"/>
                    <a:pt x="6382" y="2945"/>
                  </a:cubicBezTo>
                  <a:cubicBezTo>
                    <a:pt x="6653" y="2945"/>
                    <a:pt x="6873" y="2726"/>
                    <a:pt x="6873" y="2455"/>
                  </a:cubicBezTo>
                  <a:cubicBezTo>
                    <a:pt x="6873" y="2184"/>
                    <a:pt x="6653" y="1964"/>
                    <a:pt x="6382" y="1964"/>
                  </a:cubicBezTo>
                  <a:moveTo>
                    <a:pt x="4418" y="1964"/>
                  </a:moveTo>
                  <a:cubicBezTo>
                    <a:pt x="4147" y="1964"/>
                    <a:pt x="3927" y="2184"/>
                    <a:pt x="3927" y="2455"/>
                  </a:cubicBezTo>
                  <a:cubicBezTo>
                    <a:pt x="3927" y="2726"/>
                    <a:pt x="4147" y="2945"/>
                    <a:pt x="4418" y="2945"/>
                  </a:cubicBezTo>
                  <a:cubicBezTo>
                    <a:pt x="4689" y="2945"/>
                    <a:pt x="4909" y="2726"/>
                    <a:pt x="4909" y="2455"/>
                  </a:cubicBezTo>
                  <a:cubicBezTo>
                    <a:pt x="4909" y="2184"/>
                    <a:pt x="4689" y="1964"/>
                    <a:pt x="4418" y="1964"/>
                  </a:cubicBezTo>
                  <a:moveTo>
                    <a:pt x="19145" y="1964"/>
                  </a:moveTo>
                  <a:lnTo>
                    <a:pt x="8345" y="1964"/>
                  </a:lnTo>
                  <a:cubicBezTo>
                    <a:pt x="8075" y="1964"/>
                    <a:pt x="7855" y="2184"/>
                    <a:pt x="7855" y="2455"/>
                  </a:cubicBezTo>
                  <a:cubicBezTo>
                    <a:pt x="7855" y="2726"/>
                    <a:pt x="8075" y="2945"/>
                    <a:pt x="8345" y="2945"/>
                  </a:cubicBezTo>
                  <a:lnTo>
                    <a:pt x="19145" y="2945"/>
                  </a:lnTo>
                  <a:cubicBezTo>
                    <a:pt x="19416" y="2945"/>
                    <a:pt x="19636" y="2726"/>
                    <a:pt x="19636" y="2455"/>
                  </a:cubicBezTo>
                  <a:cubicBezTo>
                    <a:pt x="19636" y="2184"/>
                    <a:pt x="19416" y="1964"/>
                    <a:pt x="19145" y="1964"/>
                  </a:cubicBezTo>
                  <a:moveTo>
                    <a:pt x="20618" y="3927"/>
                  </a:moveTo>
                  <a:lnTo>
                    <a:pt x="982" y="3927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3927"/>
                    <a:pt x="20618" y="3927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4909"/>
                  </a:lnTo>
                  <a:lnTo>
                    <a:pt x="20618" y="4909"/>
                  </a:lnTo>
                  <a:cubicBezTo>
                    <a:pt x="20618" y="4909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2455" y="1964"/>
                  </a:moveTo>
                  <a:cubicBezTo>
                    <a:pt x="2184" y="1964"/>
                    <a:pt x="1964" y="2184"/>
                    <a:pt x="1964" y="2455"/>
                  </a:cubicBezTo>
                  <a:cubicBezTo>
                    <a:pt x="1964" y="2726"/>
                    <a:pt x="2184" y="2945"/>
                    <a:pt x="2455" y="2945"/>
                  </a:cubicBezTo>
                  <a:cubicBezTo>
                    <a:pt x="2725" y="2945"/>
                    <a:pt x="2945" y="2726"/>
                    <a:pt x="2945" y="2455"/>
                  </a:cubicBezTo>
                  <a:cubicBezTo>
                    <a:pt x="2945" y="2184"/>
                    <a:pt x="2725" y="1964"/>
                    <a:pt x="2455" y="1964"/>
                  </a:cubicBezTo>
                  <a:moveTo>
                    <a:pt x="7140" y="14181"/>
                  </a:moveTo>
                  <a:cubicBezTo>
                    <a:pt x="6970" y="13741"/>
                    <a:pt x="6873" y="13264"/>
                    <a:pt x="6873" y="12764"/>
                  </a:cubicBezTo>
                  <a:cubicBezTo>
                    <a:pt x="6873" y="10595"/>
                    <a:pt x="8631" y="8836"/>
                    <a:pt x="10800" y="8836"/>
                  </a:cubicBezTo>
                  <a:cubicBezTo>
                    <a:pt x="11300" y="8836"/>
                    <a:pt x="11777" y="8934"/>
                    <a:pt x="12217" y="9104"/>
                  </a:cubicBezTo>
                  <a:lnTo>
                    <a:pt x="13217" y="8494"/>
                  </a:lnTo>
                  <a:cubicBezTo>
                    <a:pt x="12503" y="8089"/>
                    <a:pt x="11680" y="7855"/>
                    <a:pt x="10800" y="7855"/>
                  </a:cubicBezTo>
                  <a:cubicBezTo>
                    <a:pt x="8089" y="7855"/>
                    <a:pt x="5891" y="10053"/>
                    <a:pt x="5891" y="12764"/>
                  </a:cubicBezTo>
                  <a:cubicBezTo>
                    <a:pt x="5891" y="13643"/>
                    <a:pt x="6125" y="14467"/>
                    <a:pt x="6530" y="15181"/>
                  </a:cubicBezTo>
                  <a:cubicBezTo>
                    <a:pt x="6530" y="15181"/>
                    <a:pt x="7140" y="14181"/>
                    <a:pt x="7140" y="14181"/>
                  </a:cubicBezTo>
                  <a:close/>
                  <a:moveTo>
                    <a:pt x="14460" y="11347"/>
                  </a:moveTo>
                  <a:cubicBezTo>
                    <a:pt x="14630" y="11787"/>
                    <a:pt x="14727" y="12263"/>
                    <a:pt x="14727" y="12764"/>
                  </a:cubicBezTo>
                  <a:cubicBezTo>
                    <a:pt x="14727" y="14932"/>
                    <a:pt x="12969" y="16691"/>
                    <a:pt x="10800" y="16691"/>
                  </a:cubicBezTo>
                  <a:cubicBezTo>
                    <a:pt x="10300" y="16691"/>
                    <a:pt x="9823" y="16594"/>
                    <a:pt x="9383" y="16423"/>
                  </a:cubicBezTo>
                  <a:lnTo>
                    <a:pt x="8383" y="17034"/>
                  </a:lnTo>
                  <a:cubicBezTo>
                    <a:pt x="9097" y="17439"/>
                    <a:pt x="9920" y="17673"/>
                    <a:pt x="10800" y="17673"/>
                  </a:cubicBezTo>
                  <a:cubicBezTo>
                    <a:pt x="13511" y="17673"/>
                    <a:pt x="15709" y="15475"/>
                    <a:pt x="15709" y="12764"/>
                  </a:cubicBezTo>
                  <a:cubicBezTo>
                    <a:pt x="15709" y="11884"/>
                    <a:pt x="15475" y="11061"/>
                    <a:pt x="15070" y="10346"/>
                  </a:cubicBezTo>
                  <a:cubicBezTo>
                    <a:pt x="15070" y="10346"/>
                    <a:pt x="14460" y="11347"/>
                    <a:pt x="14460" y="11347"/>
                  </a:cubicBezTo>
                  <a:close/>
                  <a:moveTo>
                    <a:pt x="10453" y="12417"/>
                  </a:moveTo>
                  <a:cubicBezTo>
                    <a:pt x="10645" y="12225"/>
                    <a:pt x="10955" y="12225"/>
                    <a:pt x="11147" y="12417"/>
                  </a:cubicBezTo>
                  <a:cubicBezTo>
                    <a:pt x="11339" y="12609"/>
                    <a:pt x="11339" y="12919"/>
                    <a:pt x="11147" y="13111"/>
                  </a:cubicBezTo>
                  <a:cubicBezTo>
                    <a:pt x="10955" y="13303"/>
                    <a:pt x="10645" y="13303"/>
                    <a:pt x="10453" y="13111"/>
                  </a:cubicBezTo>
                  <a:cubicBezTo>
                    <a:pt x="10261" y="12919"/>
                    <a:pt x="10261" y="12609"/>
                    <a:pt x="10453" y="12417"/>
                  </a:cubicBezTo>
                  <a:moveTo>
                    <a:pt x="6144" y="17420"/>
                  </a:moveTo>
                  <a:lnTo>
                    <a:pt x="11842" y="13805"/>
                  </a:lnTo>
                  <a:lnTo>
                    <a:pt x="15456" y="8107"/>
                  </a:lnTo>
                  <a:lnTo>
                    <a:pt x="9759" y="11722"/>
                  </a:lnTo>
                  <a:cubicBezTo>
                    <a:pt x="9759" y="11722"/>
                    <a:pt x="6144" y="17420"/>
                    <a:pt x="6144" y="174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07B78EB-2882-E412-8FEC-9C07577716EC}"/>
              </a:ext>
            </a:extLst>
          </p:cNvPr>
          <p:cNvGrpSpPr/>
          <p:nvPr/>
        </p:nvGrpSpPr>
        <p:grpSpPr>
          <a:xfrm>
            <a:off x="3124822" y="2783697"/>
            <a:ext cx="1898293" cy="3295238"/>
            <a:chOff x="3189873" y="2613323"/>
            <a:chExt cx="1898293" cy="329523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96A9EF8C-025D-69AC-D586-CEBA9D002CD8}"/>
                </a:ext>
              </a:extLst>
            </p:cNvPr>
            <p:cNvGrpSpPr/>
            <p:nvPr/>
          </p:nvGrpSpPr>
          <p:grpSpPr>
            <a:xfrm>
              <a:off x="3189873" y="4807453"/>
              <a:ext cx="1898293" cy="1101108"/>
              <a:chOff x="1261595" y="3341079"/>
              <a:chExt cx="1898293" cy="911553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C8B44E51-BC19-9443-E4B8-8E5363764C44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804AAB84-EEBC-A798-784D-9F3A961897A9}"/>
                  </a:ext>
                </a:extLst>
              </p:cNvPr>
              <p:cNvSpPr txBox="1"/>
              <p:nvPr/>
            </p:nvSpPr>
            <p:spPr>
              <a:xfrm>
                <a:off x="1261595" y="3768526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543528D2-CC8D-1BBB-356E-21218E2149F0}"/>
                </a:ext>
              </a:extLst>
            </p:cNvPr>
            <p:cNvGrpSpPr/>
            <p:nvPr/>
          </p:nvGrpSpPr>
          <p:grpSpPr>
            <a:xfrm>
              <a:off x="3207560" y="2613323"/>
              <a:ext cx="1417320" cy="2109954"/>
              <a:chOff x="3207560" y="2613323"/>
              <a:chExt cx="1417320" cy="210995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0EF78719-CF6C-B696-AA2E-FCC20FE94CDB}"/>
                  </a:ext>
                </a:extLst>
              </p:cNvPr>
              <p:cNvGrpSpPr/>
              <p:nvPr/>
            </p:nvGrpSpPr>
            <p:grpSpPr>
              <a:xfrm>
                <a:off x="3207560" y="2613323"/>
                <a:ext cx="1417320" cy="2109954"/>
                <a:chOff x="3947160" y="2485181"/>
                <a:chExt cx="1666240" cy="2480519"/>
              </a:xfrm>
            </p:grpSpPr>
            <p:sp>
              <p:nvSpPr>
                <p:cNvPr id="6" name="椭圆 5">
                  <a:extLst>
                    <a:ext uri="{FF2B5EF4-FFF2-40B4-BE49-F238E27FC236}">
                      <a16:creationId xmlns:a16="http://schemas.microsoft.com/office/drawing/2014/main" id="{C8A1B8FD-E3F9-3361-E0B8-DBEDF9F3E49F}"/>
                    </a:ext>
                  </a:extLst>
                </p:cNvPr>
                <p:cNvSpPr/>
                <p:nvPr/>
              </p:nvSpPr>
              <p:spPr>
                <a:xfrm>
                  <a:off x="3947160" y="4716780"/>
                  <a:ext cx="1666240" cy="248920"/>
                </a:xfrm>
                <a:prstGeom prst="ellipse">
                  <a:avLst/>
                </a:prstGeom>
                <a:gradFill>
                  <a:gsLst>
                    <a:gs pos="98000">
                      <a:schemeClr val="accent1">
                        <a:lumMod val="75000"/>
                        <a:alpha val="59000"/>
                      </a:schemeClr>
                    </a:gs>
                    <a:gs pos="39000">
                      <a:schemeClr val="accent1">
                        <a:lumMod val="60000"/>
                        <a:lumOff val="40000"/>
                      </a:schemeClr>
                    </a:gs>
                    <a:gs pos="27000">
                      <a:schemeClr val="accent1">
                        <a:lumMod val="60000"/>
                        <a:lumOff val="40000"/>
                        <a:alpha val="73000"/>
                      </a:schemeClr>
                    </a:gs>
                    <a:gs pos="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45000"/>
                        </a:schemeClr>
                      </a:gs>
                      <a:gs pos="5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8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7" name="泪滴形 6">
                  <a:extLst>
                    <a:ext uri="{FF2B5EF4-FFF2-40B4-BE49-F238E27FC236}">
                      <a16:creationId xmlns:a16="http://schemas.microsoft.com/office/drawing/2014/main" id="{E2A0C55C-6D4D-EF5B-0D41-14F0E91A8E17}"/>
                    </a:ext>
                  </a:extLst>
                </p:cNvPr>
                <p:cNvSpPr/>
                <p:nvPr/>
              </p:nvSpPr>
              <p:spPr>
                <a:xfrm rot="8098422">
                  <a:off x="4104640" y="2485181"/>
                  <a:ext cx="1351280" cy="1351280"/>
                </a:xfrm>
                <a:prstGeom prst="teardrop">
                  <a:avLst>
                    <a:gd name="adj" fmla="val 166483"/>
                  </a:avLst>
                </a:prstGeom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74000">
                      <a:schemeClr val="accent1">
                        <a:lumMod val="40000"/>
                        <a:lumOff val="60000"/>
                      </a:schemeClr>
                    </a:gs>
                    <a:gs pos="83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n>
                  <a:gradFill>
                    <a:gsLst>
                      <a:gs pos="0">
                        <a:schemeClr val="accent1">
                          <a:lumMod val="20000"/>
                          <a:lumOff val="80000"/>
                          <a:alpha val="45000"/>
                        </a:schemeClr>
                      </a:gs>
                      <a:gs pos="5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83000">
                        <a:schemeClr val="accent1">
                          <a:lumMod val="40000"/>
                          <a:lumOff val="60000"/>
                          <a:alpha val="82000"/>
                        </a:schemeClr>
                      </a:gs>
                      <a:gs pos="100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accent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Shape 2837">
                <a:extLst>
                  <a:ext uri="{FF2B5EF4-FFF2-40B4-BE49-F238E27FC236}">
                    <a16:creationId xmlns:a16="http://schemas.microsoft.com/office/drawing/2014/main" id="{29042E55-095F-422A-1E80-FDC3EA851C26}"/>
                  </a:ext>
                </a:extLst>
              </p:cNvPr>
              <p:cNvSpPr/>
              <p:nvPr/>
            </p:nvSpPr>
            <p:spPr>
              <a:xfrm>
                <a:off x="3626447" y="2999406"/>
                <a:ext cx="582239" cy="449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91" y="18667"/>
                    </a:moveTo>
                    <a:lnTo>
                      <a:pt x="12576" y="13341"/>
                    </a:lnTo>
                    <a:lnTo>
                      <a:pt x="16691" y="8016"/>
                    </a:lnTo>
                    <a:cubicBezTo>
                      <a:pt x="16691" y="8016"/>
                      <a:pt x="16691" y="18667"/>
                      <a:pt x="16691" y="18667"/>
                    </a:cubicBezTo>
                    <a:close/>
                    <a:moveTo>
                      <a:pt x="15709" y="20329"/>
                    </a:moveTo>
                    <a:lnTo>
                      <a:pt x="1964" y="20329"/>
                    </a:lnTo>
                    <a:cubicBezTo>
                      <a:pt x="1719" y="20329"/>
                      <a:pt x="1498" y="20210"/>
                      <a:pt x="1326" y="20018"/>
                    </a:cubicBezTo>
                    <a:lnTo>
                      <a:pt x="5791" y="14240"/>
                    </a:lnTo>
                    <a:lnTo>
                      <a:pt x="7477" y="16421"/>
                    </a:lnTo>
                    <a:cubicBezTo>
                      <a:pt x="7853" y="16907"/>
                      <a:pt x="8344" y="17150"/>
                      <a:pt x="8836" y="17150"/>
                    </a:cubicBezTo>
                    <a:cubicBezTo>
                      <a:pt x="9329" y="17150"/>
                      <a:pt x="9821" y="16907"/>
                      <a:pt x="10195" y="16421"/>
                    </a:cubicBezTo>
                    <a:lnTo>
                      <a:pt x="11882" y="14240"/>
                    </a:lnTo>
                    <a:lnTo>
                      <a:pt x="16347" y="20018"/>
                    </a:lnTo>
                    <a:cubicBezTo>
                      <a:pt x="16175" y="20210"/>
                      <a:pt x="15954" y="20329"/>
                      <a:pt x="15709" y="20329"/>
                    </a:cubicBezTo>
                    <a:moveTo>
                      <a:pt x="982" y="8016"/>
                    </a:moveTo>
                    <a:lnTo>
                      <a:pt x="5097" y="13341"/>
                    </a:lnTo>
                    <a:lnTo>
                      <a:pt x="982" y="18667"/>
                    </a:lnTo>
                    <a:cubicBezTo>
                      <a:pt x="982" y="18667"/>
                      <a:pt x="982" y="8016"/>
                      <a:pt x="982" y="8016"/>
                    </a:cubicBezTo>
                    <a:close/>
                    <a:moveTo>
                      <a:pt x="1964" y="6353"/>
                    </a:moveTo>
                    <a:lnTo>
                      <a:pt x="15709" y="6353"/>
                    </a:lnTo>
                    <a:cubicBezTo>
                      <a:pt x="15954" y="6353"/>
                      <a:pt x="16175" y="6474"/>
                      <a:pt x="16347" y="6665"/>
                    </a:cubicBezTo>
                    <a:lnTo>
                      <a:pt x="9502" y="15523"/>
                    </a:lnTo>
                    <a:cubicBezTo>
                      <a:pt x="9324" y="15752"/>
                      <a:pt x="9088" y="15880"/>
                      <a:pt x="8836" y="15880"/>
                    </a:cubicBezTo>
                    <a:cubicBezTo>
                      <a:pt x="8585" y="15880"/>
                      <a:pt x="8349" y="15752"/>
                      <a:pt x="8170" y="15523"/>
                    </a:cubicBezTo>
                    <a:lnTo>
                      <a:pt x="1326" y="6664"/>
                    </a:lnTo>
                    <a:cubicBezTo>
                      <a:pt x="1498" y="6474"/>
                      <a:pt x="1719" y="6353"/>
                      <a:pt x="1964" y="6353"/>
                    </a:cubicBezTo>
                    <a:moveTo>
                      <a:pt x="15709" y="5082"/>
                    </a:moveTo>
                    <a:lnTo>
                      <a:pt x="1964" y="5082"/>
                    </a:lnTo>
                    <a:cubicBezTo>
                      <a:pt x="879" y="5082"/>
                      <a:pt x="0" y="6220"/>
                      <a:pt x="0" y="7624"/>
                    </a:cubicBezTo>
                    <a:lnTo>
                      <a:pt x="0" y="19059"/>
                    </a:lnTo>
                    <a:cubicBezTo>
                      <a:pt x="0" y="20462"/>
                      <a:pt x="879" y="21600"/>
                      <a:pt x="1964" y="21600"/>
                    </a:cubicBezTo>
                    <a:lnTo>
                      <a:pt x="15709" y="21600"/>
                    </a:lnTo>
                    <a:cubicBezTo>
                      <a:pt x="16794" y="21600"/>
                      <a:pt x="17673" y="20462"/>
                      <a:pt x="17673" y="19059"/>
                    </a:cubicBezTo>
                    <a:lnTo>
                      <a:pt x="17673" y="7624"/>
                    </a:lnTo>
                    <a:cubicBezTo>
                      <a:pt x="17673" y="6220"/>
                      <a:pt x="16794" y="5082"/>
                      <a:pt x="15709" y="5082"/>
                    </a:cubicBezTo>
                    <a:moveTo>
                      <a:pt x="19636" y="0"/>
                    </a:moveTo>
                    <a:lnTo>
                      <a:pt x="5891" y="0"/>
                    </a:lnTo>
                    <a:cubicBezTo>
                      <a:pt x="4806" y="0"/>
                      <a:pt x="3927" y="1138"/>
                      <a:pt x="3927" y="2541"/>
                    </a:cubicBezTo>
                    <a:lnTo>
                      <a:pt x="3927" y="3176"/>
                    </a:lnTo>
                    <a:cubicBezTo>
                      <a:pt x="3927" y="3528"/>
                      <a:pt x="4147" y="3812"/>
                      <a:pt x="4418" y="3812"/>
                    </a:cubicBezTo>
                    <a:cubicBezTo>
                      <a:pt x="4690" y="3812"/>
                      <a:pt x="4909" y="3528"/>
                      <a:pt x="4909" y="3176"/>
                    </a:cubicBezTo>
                    <a:lnTo>
                      <a:pt x="4909" y="2541"/>
                    </a:lnTo>
                    <a:cubicBezTo>
                      <a:pt x="4909" y="1840"/>
                      <a:pt x="5348" y="1271"/>
                      <a:pt x="5891" y="1271"/>
                    </a:cubicBezTo>
                    <a:lnTo>
                      <a:pt x="19636" y="1271"/>
                    </a:lnTo>
                    <a:cubicBezTo>
                      <a:pt x="20178" y="1271"/>
                      <a:pt x="20618" y="1840"/>
                      <a:pt x="20618" y="2541"/>
                    </a:cubicBezTo>
                    <a:lnTo>
                      <a:pt x="20618" y="13976"/>
                    </a:lnTo>
                    <a:cubicBezTo>
                      <a:pt x="20618" y="14678"/>
                      <a:pt x="20178" y="15247"/>
                      <a:pt x="19636" y="15247"/>
                    </a:cubicBezTo>
                    <a:lnTo>
                      <a:pt x="19145" y="15247"/>
                    </a:lnTo>
                    <a:cubicBezTo>
                      <a:pt x="18874" y="15247"/>
                      <a:pt x="18655" y="15532"/>
                      <a:pt x="18655" y="15882"/>
                    </a:cubicBezTo>
                    <a:cubicBezTo>
                      <a:pt x="18655" y="16234"/>
                      <a:pt x="18874" y="16518"/>
                      <a:pt x="19145" y="16518"/>
                    </a:cubicBezTo>
                    <a:lnTo>
                      <a:pt x="19636" y="16518"/>
                    </a:lnTo>
                    <a:cubicBezTo>
                      <a:pt x="20721" y="16518"/>
                      <a:pt x="21600" y="15380"/>
                      <a:pt x="21600" y="13976"/>
                    </a:cubicBezTo>
                    <a:lnTo>
                      <a:pt x="21600" y="2541"/>
                    </a:lnTo>
                    <a:cubicBezTo>
                      <a:pt x="21600" y="1138"/>
                      <a:pt x="20721" y="0"/>
                      <a:pt x="19636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8484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79C37-CE04-E044-710C-3584C40A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请输入标题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DA1B9C8-A91F-4AE1-D39A-E5CDD3952AA5}"/>
              </a:ext>
            </a:extLst>
          </p:cNvPr>
          <p:cNvGrpSpPr/>
          <p:nvPr/>
        </p:nvGrpSpPr>
        <p:grpSpPr>
          <a:xfrm>
            <a:off x="8466059" y="1399144"/>
            <a:ext cx="2859769" cy="1841969"/>
            <a:chOff x="8466059" y="1399144"/>
            <a:chExt cx="2859769" cy="1841969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24B29B6D-D023-DECB-913B-9CC36EB7FD70}"/>
                </a:ext>
              </a:extLst>
            </p:cNvPr>
            <p:cNvGrpSpPr/>
            <p:nvPr/>
          </p:nvGrpSpPr>
          <p:grpSpPr>
            <a:xfrm>
              <a:off x="8466059" y="1399144"/>
              <a:ext cx="2859769" cy="1841969"/>
              <a:chOff x="1116135" y="1399144"/>
              <a:chExt cx="2859769" cy="1841969"/>
            </a:xfrm>
          </p:grpSpPr>
          <p:sp>
            <p:nvSpPr>
              <p:cNvPr id="38" name="泪滴形 37">
                <a:extLst>
                  <a:ext uri="{FF2B5EF4-FFF2-40B4-BE49-F238E27FC236}">
                    <a16:creationId xmlns:a16="http://schemas.microsoft.com/office/drawing/2014/main" id="{0D38DAEF-29C1-DD32-E0F0-705DA368750F}"/>
                  </a:ext>
                </a:extLst>
              </p:cNvPr>
              <p:cNvSpPr/>
              <p:nvPr/>
            </p:nvSpPr>
            <p:spPr>
              <a:xfrm rot="8098422">
                <a:off x="1116135" y="1399144"/>
                <a:ext cx="447959" cy="447959"/>
              </a:xfrm>
              <a:prstGeom prst="teardrop">
                <a:avLst>
                  <a:gd name="adj" fmla="val 1664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517EAF9B-F9D3-5AD3-48C1-7A0F40A8A316}"/>
                  </a:ext>
                </a:extLst>
              </p:cNvPr>
              <p:cNvSpPr/>
              <p:nvPr/>
            </p:nvSpPr>
            <p:spPr>
              <a:xfrm>
                <a:off x="1116956" y="2102672"/>
                <a:ext cx="2858948" cy="1138441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62AB414-EDA4-E507-3090-4DEB15DC6444}"/>
                </a:ext>
              </a:extLst>
            </p:cNvPr>
            <p:cNvGrpSpPr/>
            <p:nvPr/>
          </p:nvGrpSpPr>
          <p:grpSpPr>
            <a:xfrm>
              <a:off x="8623058" y="2102672"/>
              <a:ext cx="2702770" cy="1101109"/>
              <a:chOff x="1261595" y="3341079"/>
              <a:chExt cx="1898293" cy="911554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F998DD9-7936-D8EE-AA16-1C8380C4BCC1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D9ABA934-ACC2-0EDC-7085-46EC48E0F2F4}"/>
                  </a:ext>
                </a:extLst>
              </p:cNvPr>
              <p:cNvSpPr txBox="1"/>
              <p:nvPr/>
            </p:nvSpPr>
            <p:spPr>
              <a:xfrm>
                <a:off x="1261595" y="3768527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38F5F6E-DB2C-7C3D-FA16-056022DE3BBE}"/>
              </a:ext>
            </a:extLst>
          </p:cNvPr>
          <p:cNvGrpSpPr/>
          <p:nvPr/>
        </p:nvGrpSpPr>
        <p:grpSpPr>
          <a:xfrm>
            <a:off x="8466880" y="3811705"/>
            <a:ext cx="2859769" cy="1841969"/>
            <a:chOff x="8466880" y="3811705"/>
            <a:chExt cx="2859769" cy="1841969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89B4EB71-96F0-7DC2-A4F0-E354B2AF98A9}"/>
                </a:ext>
              </a:extLst>
            </p:cNvPr>
            <p:cNvGrpSpPr/>
            <p:nvPr/>
          </p:nvGrpSpPr>
          <p:grpSpPr>
            <a:xfrm>
              <a:off x="8466880" y="3811705"/>
              <a:ext cx="2859769" cy="1841969"/>
              <a:chOff x="1116135" y="1399144"/>
              <a:chExt cx="2859769" cy="1841969"/>
            </a:xfrm>
          </p:grpSpPr>
          <p:sp>
            <p:nvSpPr>
              <p:cNvPr id="44" name="泪滴形 43">
                <a:extLst>
                  <a:ext uri="{FF2B5EF4-FFF2-40B4-BE49-F238E27FC236}">
                    <a16:creationId xmlns:a16="http://schemas.microsoft.com/office/drawing/2014/main" id="{3C3CB17E-35A9-7736-E4F3-F32F45B080B9}"/>
                  </a:ext>
                </a:extLst>
              </p:cNvPr>
              <p:cNvSpPr/>
              <p:nvPr/>
            </p:nvSpPr>
            <p:spPr>
              <a:xfrm rot="8098422">
                <a:off x="1116135" y="1399144"/>
                <a:ext cx="447959" cy="447959"/>
              </a:xfrm>
              <a:prstGeom prst="teardrop">
                <a:avLst>
                  <a:gd name="adj" fmla="val 166483"/>
                </a:avLst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74000">
                    <a:schemeClr val="accent3">
                      <a:lumMod val="60000"/>
                      <a:lumOff val="40000"/>
                    </a:schemeClr>
                  </a:gs>
                  <a:gs pos="83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682307E5-AB64-7D63-F977-EF08AB17FF43}"/>
                  </a:ext>
                </a:extLst>
              </p:cNvPr>
              <p:cNvSpPr/>
              <p:nvPr/>
            </p:nvSpPr>
            <p:spPr>
              <a:xfrm>
                <a:off x="1116956" y="2102672"/>
                <a:ext cx="2858948" cy="1138441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74000">
                    <a:schemeClr val="accent3">
                      <a:lumMod val="60000"/>
                      <a:lumOff val="40000"/>
                    </a:schemeClr>
                  </a:gs>
                  <a:gs pos="83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9D381C1-52E2-878C-09CB-03D9A70677FD}"/>
                </a:ext>
              </a:extLst>
            </p:cNvPr>
            <p:cNvGrpSpPr/>
            <p:nvPr/>
          </p:nvGrpSpPr>
          <p:grpSpPr>
            <a:xfrm>
              <a:off x="8623058" y="4533898"/>
              <a:ext cx="2702770" cy="1101109"/>
              <a:chOff x="1261595" y="3341079"/>
              <a:chExt cx="1898293" cy="911554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B8727AD1-99B7-DB43-1817-265E45AE541C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DB077E85-5106-3172-AABF-C57D0CB06B24}"/>
                  </a:ext>
                </a:extLst>
              </p:cNvPr>
              <p:cNvSpPr txBox="1"/>
              <p:nvPr/>
            </p:nvSpPr>
            <p:spPr>
              <a:xfrm>
                <a:off x="1261595" y="3768527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D4DE545-5CDD-99B3-62DE-E5C9B7D2AA27}"/>
              </a:ext>
            </a:extLst>
          </p:cNvPr>
          <p:cNvGrpSpPr/>
          <p:nvPr/>
        </p:nvGrpSpPr>
        <p:grpSpPr>
          <a:xfrm>
            <a:off x="1116956" y="3853680"/>
            <a:ext cx="2981993" cy="1799994"/>
            <a:chOff x="1116956" y="3853680"/>
            <a:chExt cx="2981993" cy="1799994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3D20BD9-ADD5-8280-80F3-36F78E9AC4D8}"/>
                </a:ext>
              </a:extLst>
            </p:cNvPr>
            <p:cNvGrpSpPr/>
            <p:nvPr/>
          </p:nvGrpSpPr>
          <p:grpSpPr>
            <a:xfrm>
              <a:off x="1116956" y="3853680"/>
              <a:ext cx="2981993" cy="1799994"/>
              <a:chOff x="1116956" y="1441119"/>
              <a:chExt cx="2981993" cy="1799994"/>
            </a:xfrm>
          </p:grpSpPr>
          <p:sp>
            <p:nvSpPr>
              <p:cNvPr id="41" name="泪滴形 40">
                <a:extLst>
                  <a:ext uri="{FF2B5EF4-FFF2-40B4-BE49-F238E27FC236}">
                    <a16:creationId xmlns:a16="http://schemas.microsoft.com/office/drawing/2014/main" id="{A5667E6F-6E78-3A93-C96D-408D001D4D2F}"/>
                  </a:ext>
                </a:extLst>
              </p:cNvPr>
              <p:cNvSpPr/>
              <p:nvPr/>
            </p:nvSpPr>
            <p:spPr>
              <a:xfrm rot="8098422">
                <a:off x="3650990" y="1441119"/>
                <a:ext cx="447959" cy="447959"/>
              </a:xfrm>
              <a:prstGeom prst="teardrop">
                <a:avLst>
                  <a:gd name="adj" fmla="val 166483"/>
                </a:avLst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74000">
                    <a:schemeClr val="accent3">
                      <a:lumMod val="60000"/>
                      <a:lumOff val="40000"/>
                    </a:schemeClr>
                  </a:gs>
                  <a:gs pos="83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75D882CF-93B1-1928-0246-BCC8D46203FC}"/>
                  </a:ext>
                </a:extLst>
              </p:cNvPr>
              <p:cNvSpPr/>
              <p:nvPr/>
            </p:nvSpPr>
            <p:spPr>
              <a:xfrm>
                <a:off x="1116956" y="2102672"/>
                <a:ext cx="2858948" cy="1138441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74000">
                    <a:schemeClr val="accent3">
                      <a:lumMod val="60000"/>
                      <a:lumOff val="40000"/>
                    </a:schemeClr>
                  </a:gs>
                  <a:gs pos="83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8D68E88-0B1C-2AD2-356C-E8A45A8443B9}"/>
                </a:ext>
              </a:extLst>
            </p:cNvPr>
            <p:cNvGrpSpPr/>
            <p:nvPr/>
          </p:nvGrpSpPr>
          <p:grpSpPr>
            <a:xfrm>
              <a:off x="1195045" y="4533898"/>
              <a:ext cx="2702770" cy="1101109"/>
              <a:chOff x="1261595" y="3341079"/>
              <a:chExt cx="1898293" cy="911554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42292521-79FD-8B28-C4D4-3E4547BD9461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0ACD7895-2638-0C79-B2AA-486C64C15E0A}"/>
                  </a:ext>
                </a:extLst>
              </p:cNvPr>
              <p:cNvSpPr txBox="1"/>
              <p:nvPr/>
            </p:nvSpPr>
            <p:spPr>
              <a:xfrm>
                <a:off x="1261595" y="3768527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2121790-09FC-A186-5C1F-0433D0A28570}"/>
              </a:ext>
            </a:extLst>
          </p:cNvPr>
          <p:cNvGrpSpPr/>
          <p:nvPr/>
        </p:nvGrpSpPr>
        <p:grpSpPr>
          <a:xfrm>
            <a:off x="1116956" y="1441119"/>
            <a:ext cx="2981993" cy="1799994"/>
            <a:chOff x="1116956" y="1441119"/>
            <a:chExt cx="2981993" cy="179999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EA4E933-ED0C-6CCA-99B8-DBAC35FDF26F}"/>
                </a:ext>
              </a:extLst>
            </p:cNvPr>
            <p:cNvGrpSpPr/>
            <p:nvPr/>
          </p:nvGrpSpPr>
          <p:grpSpPr>
            <a:xfrm>
              <a:off x="1116956" y="1441119"/>
              <a:ext cx="2981993" cy="1799994"/>
              <a:chOff x="1116956" y="1441119"/>
              <a:chExt cx="2981993" cy="1799994"/>
            </a:xfrm>
          </p:grpSpPr>
          <p:sp>
            <p:nvSpPr>
              <p:cNvPr id="35" name="泪滴形 34">
                <a:extLst>
                  <a:ext uri="{FF2B5EF4-FFF2-40B4-BE49-F238E27FC236}">
                    <a16:creationId xmlns:a16="http://schemas.microsoft.com/office/drawing/2014/main" id="{06A90B79-AABA-6D27-A552-C4F4D0334CAA}"/>
                  </a:ext>
                </a:extLst>
              </p:cNvPr>
              <p:cNvSpPr/>
              <p:nvPr/>
            </p:nvSpPr>
            <p:spPr>
              <a:xfrm rot="8098422">
                <a:off x="3650990" y="1441119"/>
                <a:ext cx="447959" cy="447959"/>
              </a:xfrm>
              <a:prstGeom prst="teardrop">
                <a:avLst>
                  <a:gd name="adj" fmla="val 166483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D04DB393-5EE0-EADC-F507-165FF1A7579F}"/>
                  </a:ext>
                </a:extLst>
              </p:cNvPr>
              <p:cNvSpPr/>
              <p:nvPr/>
            </p:nvSpPr>
            <p:spPr>
              <a:xfrm>
                <a:off x="1116956" y="2102672"/>
                <a:ext cx="2858948" cy="1138441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20000"/>
                        <a:lumOff val="80000"/>
                        <a:alpha val="45000"/>
                      </a:schemeClr>
                    </a:gs>
                    <a:gs pos="5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83000">
                      <a:schemeClr val="accent1">
                        <a:lumMod val="40000"/>
                        <a:lumOff val="60000"/>
                        <a:alpha val="82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16F24A3D-F1FE-6938-95FC-57828986BB01}"/>
                </a:ext>
              </a:extLst>
            </p:cNvPr>
            <p:cNvGrpSpPr/>
            <p:nvPr/>
          </p:nvGrpSpPr>
          <p:grpSpPr>
            <a:xfrm>
              <a:off x="1195045" y="2140004"/>
              <a:ext cx="2702770" cy="1101109"/>
              <a:chOff x="1261595" y="3341079"/>
              <a:chExt cx="1898293" cy="911554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8A3CF58-A17C-C6F2-AD03-437A7A190C19}"/>
                  </a:ext>
                </a:extLst>
              </p:cNvPr>
              <p:cNvSpPr txBox="1"/>
              <p:nvPr/>
            </p:nvSpPr>
            <p:spPr>
              <a:xfrm>
                <a:off x="1261595" y="3341079"/>
                <a:ext cx="1898293" cy="331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1">
                        <a:lumMod val="50000"/>
                      </a:schemeClr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19EC2A00-62AE-4681-F12E-D5412BF1BD33}"/>
                  </a:ext>
                </a:extLst>
              </p:cNvPr>
              <p:cNvSpPr txBox="1"/>
              <p:nvPr/>
            </p:nvSpPr>
            <p:spPr>
              <a:xfrm>
                <a:off x="1261595" y="3768527"/>
                <a:ext cx="1898290" cy="4841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请在此处输入文本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A803309-A57D-5329-BDD2-D8CDD4AF1426}"/>
              </a:ext>
            </a:extLst>
          </p:cNvPr>
          <p:cNvGrpSpPr/>
          <p:nvPr/>
        </p:nvGrpSpPr>
        <p:grpSpPr>
          <a:xfrm>
            <a:off x="4290055" y="1623123"/>
            <a:ext cx="3867407" cy="3867407"/>
            <a:chOff x="4290055" y="1745924"/>
            <a:chExt cx="3867407" cy="3867407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1CBDF3A-65B5-FE91-0044-6535AED2E4BE}"/>
                </a:ext>
              </a:extLst>
            </p:cNvPr>
            <p:cNvSpPr/>
            <p:nvPr/>
          </p:nvSpPr>
          <p:spPr>
            <a:xfrm>
              <a:off x="4290055" y="1745924"/>
              <a:ext cx="3867407" cy="3867407"/>
            </a:xfrm>
            <a:custGeom>
              <a:avLst/>
              <a:gdLst>
                <a:gd name="connsiteX0" fmla="*/ 0 w 6858000"/>
                <a:gd name="connsiteY0" fmla="*/ 0 h 6858000"/>
                <a:gd name="connsiteX1" fmla="*/ 6858000 w 6858000"/>
                <a:gd name="connsiteY1" fmla="*/ 0 h 6858000"/>
                <a:gd name="connsiteX2" fmla="*/ 6858000 w 6858000"/>
                <a:gd name="connsiteY2" fmla="*/ 6858000 h 6858000"/>
                <a:gd name="connsiteX3" fmla="*/ 0 w 6858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000" h="6858000">
                  <a:moveTo>
                    <a:pt x="0" y="0"/>
                  </a:moveTo>
                  <a:lnTo>
                    <a:pt x="6858000" y="0"/>
                  </a:lnTo>
                  <a:lnTo>
                    <a:pt x="6858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0319329-0452-66C4-E139-5F0FD0705ABB}"/>
                </a:ext>
              </a:extLst>
            </p:cNvPr>
            <p:cNvSpPr/>
            <p:nvPr/>
          </p:nvSpPr>
          <p:spPr>
            <a:xfrm rot="21180000">
              <a:off x="4550734" y="3474107"/>
              <a:ext cx="1160268" cy="1149699"/>
            </a:xfrm>
            <a:custGeom>
              <a:avLst/>
              <a:gdLst>
                <a:gd name="connsiteX0" fmla="*/ 27416 w 2057482"/>
                <a:gd name="connsiteY0" fmla="*/ 2038859 h 2038739"/>
                <a:gd name="connsiteX1" fmla="*/ 157771 w 2057482"/>
                <a:gd name="connsiteY1" fmla="*/ 786571 h 2038739"/>
                <a:gd name="connsiteX2" fmla="*/ 581132 w 2057482"/>
                <a:gd name="connsiteY2" fmla="*/ 1057094 h 2038739"/>
                <a:gd name="connsiteX3" fmla="*/ 761403 w 2057482"/>
                <a:gd name="connsiteY3" fmla="*/ 2140 h 2038739"/>
                <a:gd name="connsiteX4" fmla="*/ 1214600 w 2057482"/>
                <a:gd name="connsiteY4" fmla="*/ 951444 h 2038739"/>
                <a:gd name="connsiteX5" fmla="*/ 1530845 w 2057482"/>
                <a:gd name="connsiteY5" fmla="*/ 290424 h 2038739"/>
                <a:gd name="connsiteX6" fmla="*/ 2057504 w 2057482"/>
                <a:gd name="connsiteY6" fmla="*/ 1525561 h 2038739"/>
                <a:gd name="connsiteX7" fmla="*/ 27416 w 2057482"/>
                <a:gd name="connsiteY7" fmla="*/ 2038859 h 2038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7482" h="2038739">
                  <a:moveTo>
                    <a:pt x="27416" y="2038859"/>
                  </a:moveTo>
                  <a:cubicBezTo>
                    <a:pt x="27416" y="2038859"/>
                    <a:pt x="-88882" y="941606"/>
                    <a:pt x="157771" y="786571"/>
                  </a:cubicBezTo>
                  <a:cubicBezTo>
                    <a:pt x="404425" y="631536"/>
                    <a:pt x="581132" y="1057094"/>
                    <a:pt x="581132" y="1057094"/>
                  </a:cubicBezTo>
                  <a:cubicBezTo>
                    <a:pt x="581132" y="1057094"/>
                    <a:pt x="416092" y="55002"/>
                    <a:pt x="761403" y="2140"/>
                  </a:cubicBezTo>
                  <a:cubicBezTo>
                    <a:pt x="1106714" y="-50721"/>
                    <a:pt x="1214600" y="951444"/>
                    <a:pt x="1214600" y="951444"/>
                  </a:cubicBezTo>
                  <a:cubicBezTo>
                    <a:pt x="1214600" y="951444"/>
                    <a:pt x="1205806" y="311789"/>
                    <a:pt x="1530845" y="290424"/>
                  </a:cubicBezTo>
                  <a:cubicBezTo>
                    <a:pt x="1855883" y="269060"/>
                    <a:pt x="2057504" y="1525561"/>
                    <a:pt x="2057504" y="1525561"/>
                  </a:cubicBezTo>
                  <a:lnTo>
                    <a:pt x="27416" y="2038859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50000">
                  <a:schemeClr val="accent3">
                    <a:lumMod val="20000"/>
                    <a:lumOff val="80000"/>
                    <a:alpha val="74000"/>
                  </a:schemeClr>
                </a:gs>
                <a:gs pos="100000">
                  <a:schemeClr val="accent3">
                    <a:lumMod val="20000"/>
                    <a:lumOff val="80000"/>
                    <a:alpha val="7000"/>
                  </a:schemeClr>
                </a:gs>
              </a:gsLst>
              <a:lin ang="5373073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6D63585-B96E-366E-EE01-059B42A6B455}"/>
                </a:ext>
              </a:extLst>
            </p:cNvPr>
            <p:cNvSpPr/>
            <p:nvPr/>
          </p:nvSpPr>
          <p:spPr>
            <a:xfrm>
              <a:off x="4373143" y="4291464"/>
              <a:ext cx="3701229" cy="1019726"/>
            </a:xfrm>
            <a:custGeom>
              <a:avLst/>
              <a:gdLst>
                <a:gd name="connsiteX0" fmla="*/ 6563343 w 6563320"/>
                <a:gd name="connsiteY0" fmla="*/ 904251 h 1808261"/>
                <a:gd name="connsiteX1" fmla="*/ 3281682 w 6563320"/>
                <a:gd name="connsiteY1" fmla="*/ 1808382 h 1808261"/>
                <a:gd name="connsiteX2" fmla="*/ 22 w 6563320"/>
                <a:gd name="connsiteY2" fmla="*/ 904251 h 1808261"/>
                <a:gd name="connsiteX3" fmla="*/ 3281682 w 6563320"/>
                <a:gd name="connsiteY3" fmla="*/ 120 h 1808261"/>
                <a:gd name="connsiteX4" fmla="*/ 6563343 w 6563320"/>
                <a:gd name="connsiteY4" fmla="*/ 904251 h 180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3320" h="1808261">
                  <a:moveTo>
                    <a:pt x="6563343" y="904251"/>
                  </a:moveTo>
                  <a:cubicBezTo>
                    <a:pt x="6563343" y="1403589"/>
                    <a:pt x="5094093" y="1808382"/>
                    <a:pt x="3281682" y="1808382"/>
                  </a:cubicBezTo>
                  <a:cubicBezTo>
                    <a:pt x="1469271" y="1808382"/>
                    <a:pt x="22" y="1403589"/>
                    <a:pt x="22" y="904251"/>
                  </a:cubicBezTo>
                  <a:cubicBezTo>
                    <a:pt x="22" y="404913"/>
                    <a:pt x="1469271" y="120"/>
                    <a:pt x="3281682" y="120"/>
                  </a:cubicBezTo>
                  <a:cubicBezTo>
                    <a:pt x="5094093" y="120"/>
                    <a:pt x="6563343" y="404913"/>
                    <a:pt x="6563343" y="90425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35000">
                  <a:schemeClr val="accent2">
                    <a:lumMod val="60000"/>
                    <a:lumOff val="40000"/>
                  </a:schemeClr>
                </a:gs>
                <a:gs pos="79000">
                  <a:srgbClr val="D2E7A9">
                    <a:alpha val="77000"/>
                  </a:srgb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79A0B06-5E49-EEA2-7266-803D5142251F}"/>
                </a:ext>
              </a:extLst>
            </p:cNvPr>
            <p:cNvSpPr/>
            <p:nvPr/>
          </p:nvSpPr>
          <p:spPr>
            <a:xfrm>
              <a:off x="5955283" y="3632107"/>
              <a:ext cx="445906" cy="915198"/>
            </a:xfrm>
            <a:custGeom>
              <a:avLst/>
              <a:gdLst>
                <a:gd name="connsiteX0" fmla="*/ 329982 w 790717"/>
                <a:gd name="connsiteY0" fmla="*/ 52670 h 1622904"/>
                <a:gd name="connsiteX1" fmla="*/ 460786 w 790717"/>
                <a:gd name="connsiteY1" fmla="*/ 52670 h 1622904"/>
                <a:gd name="connsiteX2" fmla="*/ 789166 w 790717"/>
                <a:gd name="connsiteY2" fmla="*/ 1541627 h 1622904"/>
                <a:gd name="connsiteX3" fmla="*/ 775975 w 790717"/>
                <a:gd name="connsiteY3" fmla="*/ 1598000 h 1622904"/>
                <a:gd name="connsiteX4" fmla="*/ 723767 w 790717"/>
                <a:gd name="connsiteY4" fmla="*/ 1623025 h 1622904"/>
                <a:gd name="connsiteX5" fmla="*/ 67000 w 790717"/>
                <a:gd name="connsiteY5" fmla="*/ 1623025 h 1622904"/>
                <a:gd name="connsiteX6" fmla="*/ 14788 w 790717"/>
                <a:gd name="connsiteY6" fmla="*/ 1598002 h 1622904"/>
                <a:gd name="connsiteX7" fmla="*/ 1595 w 790717"/>
                <a:gd name="connsiteY7" fmla="*/ 1541627 h 1622904"/>
                <a:gd name="connsiteX8" fmla="*/ 329982 w 790717"/>
                <a:gd name="connsiteY8" fmla="*/ 52670 h 162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0717" h="1622904">
                  <a:moveTo>
                    <a:pt x="329982" y="52670"/>
                  </a:moveTo>
                  <a:cubicBezTo>
                    <a:pt x="345432" y="-17396"/>
                    <a:pt x="445329" y="-17396"/>
                    <a:pt x="460786" y="52670"/>
                  </a:cubicBezTo>
                  <a:lnTo>
                    <a:pt x="789166" y="1541627"/>
                  </a:lnTo>
                  <a:cubicBezTo>
                    <a:pt x="793538" y="1561446"/>
                    <a:pt x="788686" y="1582178"/>
                    <a:pt x="775975" y="1598000"/>
                  </a:cubicBezTo>
                  <a:cubicBezTo>
                    <a:pt x="763264" y="1613821"/>
                    <a:pt x="744063" y="1623025"/>
                    <a:pt x="723767" y="1623025"/>
                  </a:cubicBezTo>
                  <a:lnTo>
                    <a:pt x="67000" y="1623025"/>
                  </a:lnTo>
                  <a:cubicBezTo>
                    <a:pt x="46704" y="1623025"/>
                    <a:pt x="27501" y="1613824"/>
                    <a:pt x="14788" y="1598002"/>
                  </a:cubicBezTo>
                  <a:cubicBezTo>
                    <a:pt x="2075" y="1582180"/>
                    <a:pt x="-2777" y="1561447"/>
                    <a:pt x="1595" y="1541627"/>
                  </a:cubicBezTo>
                  <a:lnTo>
                    <a:pt x="329982" y="5267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8F9E9E6-D4FC-82C4-B428-087AE05EB7FE}"/>
                </a:ext>
              </a:extLst>
            </p:cNvPr>
            <p:cNvSpPr/>
            <p:nvPr/>
          </p:nvSpPr>
          <p:spPr>
            <a:xfrm rot="2700000">
              <a:off x="5586349" y="3306297"/>
              <a:ext cx="1593212" cy="837923"/>
            </a:xfrm>
            <a:custGeom>
              <a:avLst/>
              <a:gdLst>
                <a:gd name="connsiteX0" fmla="*/ 1412964 w 2825214"/>
                <a:gd name="connsiteY0" fmla="*/ 1486048 h 1485873"/>
                <a:gd name="connsiteX1" fmla="*/ 1128277 w 2825214"/>
                <a:gd name="connsiteY1" fmla="*/ 1457350 h 1485873"/>
                <a:gd name="connsiteX2" fmla="*/ 863118 w 2825214"/>
                <a:gd name="connsiteY2" fmla="*/ 1375041 h 1485873"/>
                <a:gd name="connsiteX3" fmla="*/ 623189 w 2825214"/>
                <a:gd name="connsiteY3" fmla="*/ 1244799 h 1485873"/>
                <a:gd name="connsiteX4" fmla="*/ 241639 w 2825214"/>
                <a:gd name="connsiteY4" fmla="*/ 863250 h 1485873"/>
                <a:gd name="connsiteX5" fmla="*/ 111377 w 2825214"/>
                <a:gd name="connsiteY5" fmla="*/ 623293 h 1485873"/>
                <a:gd name="connsiteX6" fmla="*/ 29068 w 2825214"/>
                <a:gd name="connsiteY6" fmla="*/ 358135 h 1485873"/>
                <a:gd name="connsiteX7" fmla="*/ 343 w 2825214"/>
                <a:gd name="connsiteY7" fmla="*/ 73682 h 1485873"/>
                <a:gd name="connsiteX8" fmla="*/ 111350 w 2825214"/>
                <a:gd name="connsiteY8" fmla="*/ 289039 h 1485873"/>
                <a:gd name="connsiteX9" fmla="*/ 414067 w 2825214"/>
                <a:gd name="connsiteY9" fmla="*/ 465084 h 1485873"/>
                <a:gd name="connsiteX10" fmla="*/ 1412924 w 2825214"/>
                <a:gd name="connsiteY10" fmla="*/ 627298 h 1485873"/>
                <a:gd name="connsiteX11" fmla="*/ 2411781 w 2825214"/>
                <a:gd name="connsiteY11" fmla="*/ 465084 h 1485873"/>
                <a:gd name="connsiteX12" fmla="*/ 2714497 w 2825214"/>
                <a:gd name="connsiteY12" fmla="*/ 289039 h 1485873"/>
                <a:gd name="connsiteX13" fmla="*/ 2825505 w 2825214"/>
                <a:gd name="connsiteY13" fmla="*/ 73454 h 1485873"/>
                <a:gd name="connsiteX14" fmla="*/ 2796807 w 2825214"/>
                <a:gd name="connsiteY14" fmla="*/ 358142 h 1485873"/>
                <a:gd name="connsiteX15" fmla="*/ 2714497 w 2825214"/>
                <a:gd name="connsiteY15" fmla="*/ 623300 h 1485873"/>
                <a:gd name="connsiteX16" fmla="*/ 2584256 w 2825214"/>
                <a:gd name="connsiteY16" fmla="*/ 863250 h 1485873"/>
                <a:gd name="connsiteX17" fmla="*/ 2202706 w 2825214"/>
                <a:gd name="connsiteY17" fmla="*/ 1244799 h 1485873"/>
                <a:gd name="connsiteX18" fmla="*/ 1962756 w 2825214"/>
                <a:gd name="connsiteY18" fmla="*/ 1375041 h 1485873"/>
                <a:gd name="connsiteX19" fmla="*/ 1697598 w 2825214"/>
                <a:gd name="connsiteY19" fmla="*/ 1457350 h 1485873"/>
                <a:gd name="connsiteX20" fmla="*/ 1412964 w 2825214"/>
                <a:gd name="connsiteY20" fmla="*/ 1486048 h 1485873"/>
                <a:gd name="connsiteX21" fmla="*/ 343 w 2825214"/>
                <a:gd name="connsiteY21" fmla="*/ 73448 h 1485873"/>
                <a:gd name="connsiteX22" fmla="*/ 343 w 2825214"/>
                <a:gd name="connsiteY22" fmla="*/ 73448 h 1485873"/>
                <a:gd name="connsiteX23" fmla="*/ 2825558 w 2825214"/>
                <a:gd name="connsiteY23" fmla="*/ 69824 h 1485873"/>
                <a:gd name="connsiteX24" fmla="*/ 343 w 2825214"/>
                <a:gd name="connsiteY24" fmla="*/ 73448 h 1485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825214" h="1485873">
                  <a:moveTo>
                    <a:pt x="1412964" y="1486048"/>
                  </a:moveTo>
                  <a:cubicBezTo>
                    <a:pt x="1317345" y="1486071"/>
                    <a:pt x="1221967" y="1476457"/>
                    <a:pt x="1128277" y="1457350"/>
                  </a:cubicBezTo>
                  <a:cubicBezTo>
                    <a:pt x="1037391" y="1438733"/>
                    <a:pt x="948571" y="1411162"/>
                    <a:pt x="863118" y="1375041"/>
                  </a:cubicBezTo>
                  <a:cubicBezTo>
                    <a:pt x="779125" y="1339475"/>
                    <a:pt x="698773" y="1295857"/>
                    <a:pt x="623189" y="1244799"/>
                  </a:cubicBezTo>
                  <a:cubicBezTo>
                    <a:pt x="472794" y="1143164"/>
                    <a:pt x="343274" y="1013644"/>
                    <a:pt x="241639" y="863250"/>
                  </a:cubicBezTo>
                  <a:cubicBezTo>
                    <a:pt x="190573" y="787657"/>
                    <a:pt x="146949" y="707297"/>
                    <a:pt x="111377" y="623293"/>
                  </a:cubicBezTo>
                  <a:cubicBezTo>
                    <a:pt x="75257" y="537840"/>
                    <a:pt x="47686" y="449021"/>
                    <a:pt x="29068" y="358135"/>
                  </a:cubicBezTo>
                  <a:cubicBezTo>
                    <a:pt x="9968" y="264522"/>
                    <a:pt x="343" y="169223"/>
                    <a:pt x="343" y="73682"/>
                  </a:cubicBezTo>
                  <a:cubicBezTo>
                    <a:pt x="424" y="148363"/>
                    <a:pt x="37761" y="220821"/>
                    <a:pt x="111350" y="289039"/>
                  </a:cubicBezTo>
                  <a:cubicBezTo>
                    <a:pt x="182495" y="354987"/>
                    <a:pt x="284354" y="414218"/>
                    <a:pt x="414067" y="465084"/>
                  </a:cubicBezTo>
                  <a:cubicBezTo>
                    <a:pt x="680873" y="569688"/>
                    <a:pt x="1035573" y="627298"/>
                    <a:pt x="1412924" y="627298"/>
                  </a:cubicBezTo>
                  <a:cubicBezTo>
                    <a:pt x="1790275" y="627298"/>
                    <a:pt x="2144975" y="569702"/>
                    <a:pt x="2411781" y="465084"/>
                  </a:cubicBezTo>
                  <a:cubicBezTo>
                    <a:pt x="2541514" y="414218"/>
                    <a:pt x="2643366" y="354987"/>
                    <a:pt x="2714497" y="289039"/>
                  </a:cubicBezTo>
                  <a:cubicBezTo>
                    <a:pt x="2788167" y="220727"/>
                    <a:pt x="2825505" y="148223"/>
                    <a:pt x="2825505" y="73454"/>
                  </a:cubicBezTo>
                  <a:cubicBezTo>
                    <a:pt x="2825505" y="169073"/>
                    <a:pt x="2815913" y="264451"/>
                    <a:pt x="2796807" y="358142"/>
                  </a:cubicBezTo>
                  <a:cubicBezTo>
                    <a:pt x="2778189" y="449028"/>
                    <a:pt x="2750618" y="537847"/>
                    <a:pt x="2714497" y="623300"/>
                  </a:cubicBezTo>
                  <a:cubicBezTo>
                    <a:pt x="2678932" y="707300"/>
                    <a:pt x="2635314" y="787658"/>
                    <a:pt x="2584256" y="863250"/>
                  </a:cubicBezTo>
                  <a:cubicBezTo>
                    <a:pt x="2482620" y="1013644"/>
                    <a:pt x="2353100" y="1143164"/>
                    <a:pt x="2202706" y="1244799"/>
                  </a:cubicBezTo>
                  <a:cubicBezTo>
                    <a:pt x="2127115" y="1295858"/>
                    <a:pt x="2046756" y="1339475"/>
                    <a:pt x="1962756" y="1375041"/>
                  </a:cubicBezTo>
                  <a:cubicBezTo>
                    <a:pt x="1877303" y="1411162"/>
                    <a:pt x="1788484" y="1438733"/>
                    <a:pt x="1697598" y="1457350"/>
                  </a:cubicBezTo>
                  <a:cubicBezTo>
                    <a:pt x="1603925" y="1476453"/>
                    <a:pt x="1508565" y="1486068"/>
                    <a:pt x="1412964" y="1486048"/>
                  </a:cubicBezTo>
                  <a:close/>
                  <a:moveTo>
                    <a:pt x="343" y="73448"/>
                  </a:moveTo>
                  <a:lnTo>
                    <a:pt x="343" y="73448"/>
                  </a:lnTo>
                  <a:cubicBezTo>
                    <a:pt x="343" y="-22437"/>
                    <a:pt x="2825317" y="-24808"/>
                    <a:pt x="2825558" y="69824"/>
                  </a:cubicBezTo>
                  <a:cubicBezTo>
                    <a:pt x="2824339" y="-3665"/>
                    <a:pt x="343" y="-1314"/>
                    <a:pt x="343" y="7344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3D5DEC3-734F-799E-5BA4-CF401765202A}"/>
                </a:ext>
              </a:extLst>
            </p:cNvPr>
            <p:cNvSpPr/>
            <p:nvPr/>
          </p:nvSpPr>
          <p:spPr>
            <a:xfrm rot="2700000">
              <a:off x="5816147" y="3188809"/>
              <a:ext cx="1593205" cy="624646"/>
            </a:xfrm>
            <a:custGeom>
              <a:avLst/>
              <a:gdLst>
                <a:gd name="connsiteX0" fmla="*/ 2825604 w 2825201"/>
                <a:gd name="connsiteY0" fmla="*/ 554037 h 1107674"/>
                <a:gd name="connsiteX1" fmla="*/ 1413004 w 2825201"/>
                <a:gd name="connsiteY1" fmla="*/ 1107874 h 1107674"/>
                <a:gd name="connsiteX2" fmla="*/ 403 w 2825201"/>
                <a:gd name="connsiteY2" fmla="*/ 554037 h 1107674"/>
                <a:gd name="connsiteX3" fmla="*/ 1413004 w 2825201"/>
                <a:gd name="connsiteY3" fmla="*/ 200 h 1107674"/>
                <a:gd name="connsiteX4" fmla="*/ 2825604 w 2825201"/>
                <a:gd name="connsiteY4" fmla="*/ 554037 h 110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5201" h="1107674">
                  <a:moveTo>
                    <a:pt x="2825604" y="554037"/>
                  </a:moveTo>
                  <a:cubicBezTo>
                    <a:pt x="2825604" y="859913"/>
                    <a:pt x="2193162" y="1107874"/>
                    <a:pt x="1413004" y="1107874"/>
                  </a:cubicBezTo>
                  <a:cubicBezTo>
                    <a:pt x="632846" y="1107874"/>
                    <a:pt x="403" y="859913"/>
                    <a:pt x="403" y="554037"/>
                  </a:cubicBezTo>
                  <a:cubicBezTo>
                    <a:pt x="403" y="248161"/>
                    <a:pt x="632846" y="200"/>
                    <a:pt x="1413004" y="200"/>
                  </a:cubicBezTo>
                  <a:cubicBezTo>
                    <a:pt x="2193162" y="200"/>
                    <a:pt x="2825604" y="248161"/>
                    <a:pt x="2825604" y="554037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50000">
                  <a:schemeClr val="accent3">
                    <a:lumMod val="20000"/>
                    <a:lumOff val="80000"/>
                    <a:alpha val="74000"/>
                  </a:schemeClr>
                </a:gs>
                <a:gs pos="100000">
                  <a:schemeClr val="accent3">
                    <a:lumMod val="20000"/>
                    <a:lumOff val="80000"/>
                    <a:alpha val="7000"/>
                  </a:schemeClr>
                </a:gs>
              </a:gsLst>
              <a:lin ang="5373073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E752B0F-F3C0-7F15-0CA6-DDE076BAB42A}"/>
                </a:ext>
              </a:extLst>
            </p:cNvPr>
            <p:cNvSpPr/>
            <p:nvPr/>
          </p:nvSpPr>
          <p:spPr>
            <a:xfrm rot="2700000">
              <a:off x="6601689" y="3028018"/>
              <a:ext cx="152532" cy="811868"/>
            </a:xfrm>
            <a:custGeom>
              <a:avLst/>
              <a:gdLst>
                <a:gd name="connsiteX0" fmla="*/ 421 w 270482"/>
                <a:gd name="connsiteY0" fmla="*/ 1436496 h 1439670"/>
                <a:gd name="connsiteX1" fmla="*/ 68237 w 270482"/>
                <a:gd name="connsiteY1" fmla="*/ 1071 h 1439670"/>
                <a:gd name="connsiteX2" fmla="*/ 138130 w 270482"/>
                <a:gd name="connsiteY2" fmla="*/ 207 h 1439670"/>
                <a:gd name="connsiteX3" fmla="*/ 203046 w 270482"/>
                <a:gd name="connsiteY3" fmla="*/ 950 h 1439670"/>
                <a:gd name="connsiteX4" fmla="*/ 270903 w 270482"/>
                <a:gd name="connsiteY4" fmla="*/ 1436670 h 1439670"/>
                <a:gd name="connsiteX5" fmla="*/ 270903 w 270482"/>
                <a:gd name="connsiteY5" fmla="*/ 1436737 h 1439670"/>
                <a:gd name="connsiteX6" fmla="*/ 138130 w 270482"/>
                <a:gd name="connsiteY6" fmla="*/ 1439878 h 1439670"/>
                <a:gd name="connsiteX7" fmla="*/ 421 w 270482"/>
                <a:gd name="connsiteY7" fmla="*/ 1436496 h 143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0482" h="1439670">
                  <a:moveTo>
                    <a:pt x="421" y="1436496"/>
                  </a:moveTo>
                  <a:lnTo>
                    <a:pt x="68237" y="1071"/>
                  </a:lnTo>
                  <a:cubicBezTo>
                    <a:pt x="91383" y="495"/>
                    <a:pt x="114680" y="207"/>
                    <a:pt x="138130" y="207"/>
                  </a:cubicBezTo>
                  <a:cubicBezTo>
                    <a:pt x="159891" y="207"/>
                    <a:pt x="181530" y="455"/>
                    <a:pt x="203046" y="950"/>
                  </a:cubicBezTo>
                  <a:lnTo>
                    <a:pt x="270903" y="1436670"/>
                  </a:lnTo>
                  <a:lnTo>
                    <a:pt x="270903" y="1436737"/>
                  </a:lnTo>
                  <a:cubicBezTo>
                    <a:pt x="227215" y="1438809"/>
                    <a:pt x="182957" y="1439856"/>
                    <a:pt x="138130" y="1439878"/>
                  </a:cubicBezTo>
                  <a:cubicBezTo>
                    <a:pt x="91660" y="1439878"/>
                    <a:pt x="45757" y="1438751"/>
                    <a:pt x="421" y="1436496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accent3">
                    <a:lumMod val="20000"/>
                    <a:lumOff val="80000"/>
                    <a:alpha val="7000"/>
                  </a:schemeClr>
                </a:gs>
              </a:gsLst>
              <a:lin ang="5373073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26F0625-0AB3-244D-7D0F-D737B102A476}"/>
                </a:ext>
              </a:extLst>
            </p:cNvPr>
            <p:cNvSpPr/>
            <p:nvPr/>
          </p:nvSpPr>
          <p:spPr>
            <a:xfrm rot="2700000">
              <a:off x="6861579" y="3069114"/>
              <a:ext cx="182478" cy="182478"/>
            </a:xfrm>
            <a:custGeom>
              <a:avLst/>
              <a:gdLst>
                <a:gd name="connsiteX0" fmla="*/ 324078 w 323585"/>
                <a:gd name="connsiteY0" fmla="*/ 162030 h 323585"/>
                <a:gd name="connsiteX1" fmla="*/ 162286 w 323585"/>
                <a:gd name="connsiteY1" fmla="*/ 323822 h 323585"/>
                <a:gd name="connsiteX2" fmla="*/ 493 w 323585"/>
                <a:gd name="connsiteY2" fmla="*/ 162030 h 323585"/>
                <a:gd name="connsiteX3" fmla="*/ 162286 w 323585"/>
                <a:gd name="connsiteY3" fmla="*/ 237 h 323585"/>
                <a:gd name="connsiteX4" fmla="*/ 324078 w 323585"/>
                <a:gd name="connsiteY4" fmla="*/ 162030 h 32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585" h="323585">
                  <a:moveTo>
                    <a:pt x="324078" y="162030"/>
                  </a:moveTo>
                  <a:cubicBezTo>
                    <a:pt x="324078" y="251385"/>
                    <a:pt x="251641" y="323822"/>
                    <a:pt x="162286" y="323822"/>
                  </a:cubicBezTo>
                  <a:cubicBezTo>
                    <a:pt x="72930" y="323822"/>
                    <a:pt x="493" y="251385"/>
                    <a:pt x="493" y="162030"/>
                  </a:cubicBezTo>
                  <a:cubicBezTo>
                    <a:pt x="493" y="72674"/>
                    <a:pt x="72930" y="237"/>
                    <a:pt x="162286" y="237"/>
                  </a:cubicBezTo>
                  <a:cubicBezTo>
                    <a:pt x="251641" y="237"/>
                    <a:pt x="324078" y="72674"/>
                    <a:pt x="324078" y="16203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A259215-D852-734C-91A0-87E51419A0D1}"/>
                </a:ext>
              </a:extLst>
            </p:cNvPr>
            <p:cNvSpPr/>
            <p:nvPr/>
          </p:nvSpPr>
          <p:spPr>
            <a:xfrm rot="2700000">
              <a:off x="6864701" y="2894034"/>
              <a:ext cx="449185" cy="259686"/>
            </a:xfrm>
            <a:custGeom>
              <a:avLst/>
              <a:gdLst>
                <a:gd name="connsiteX0" fmla="*/ 734831 w 796532"/>
                <a:gd name="connsiteY0" fmla="*/ 460750 h 460497"/>
                <a:gd name="connsiteX1" fmla="*/ 672600 w 796532"/>
                <a:gd name="connsiteY1" fmla="*/ 398519 h 460497"/>
                <a:gd name="connsiteX2" fmla="*/ 536089 w 796532"/>
                <a:gd name="connsiteY2" fmla="*/ 160263 h 460497"/>
                <a:gd name="connsiteX3" fmla="*/ 261496 w 796532"/>
                <a:gd name="connsiteY3" fmla="*/ 160263 h 460497"/>
                <a:gd name="connsiteX4" fmla="*/ 124985 w 796532"/>
                <a:gd name="connsiteY4" fmla="*/ 398519 h 460497"/>
                <a:gd name="connsiteX5" fmla="*/ 62757 w 796532"/>
                <a:gd name="connsiteY5" fmla="*/ 460104 h 460497"/>
                <a:gd name="connsiteX6" fmla="*/ 529 w 796532"/>
                <a:gd name="connsiteY6" fmla="*/ 398519 h 460497"/>
                <a:gd name="connsiteX7" fmla="*/ 398796 w 796532"/>
                <a:gd name="connsiteY7" fmla="*/ 252 h 460497"/>
                <a:gd name="connsiteX8" fmla="*/ 797062 w 796532"/>
                <a:gd name="connsiteY8" fmla="*/ 398519 h 460497"/>
                <a:gd name="connsiteX9" fmla="*/ 778835 w 796532"/>
                <a:gd name="connsiteY9" fmla="*/ 442523 h 460497"/>
                <a:gd name="connsiteX10" fmla="*/ 734831 w 796532"/>
                <a:gd name="connsiteY10" fmla="*/ 460750 h 46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6532" h="460497">
                  <a:moveTo>
                    <a:pt x="734831" y="460750"/>
                  </a:moveTo>
                  <a:cubicBezTo>
                    <a:pt x="700462" y="460750"/>
                    <a:pt x="672600" y="432888"/>
                    <a:pt x="672600" y="398519"/>
                  </a:cubicBezTo>
                  <a:cubicBezTo>
                    <a:pt x="673085" y="300374"/>
                    <a:pt x="621004" y="209476"/>
                    <a:pt x="536089" y="160263"/>
                  </a:cubicBezTo>
                  <a:cubicBezTo>
                    <a:pt x="451173" y="111050"/>
                    <a:pt x="346412" y="111050"/>
                    <a:pt x="261496" y="160263"/>
                  </a:cubicBezTo>
                  <a:cubicBezTo>
                    <a:pt x="176580" y="209476"/>
                    <a:pt x="124499" y="300374"/>
                    <a:pt x="124985" y="398519"/>
                  </a:cubicBezTo>
                  <a:cubicBezTo>
                    <a:pt x="124631" y="432634"/>
                    <a:pt x="96874" y="460104"/>
                    <a:pt x="62757" y="460104"/>
                  </a:cubicBezTo>
                  <a:cubicBezTo>
                    <a:pt x="28640" y="460104"/>
                    <a:pt x="883" y="432634"/>
                    <a:pt x="529" y="398519"/>
                  </a:cubicBezTo>
                  <a:cubicBezTo>
                    <a:pt x="529" y="178562"/>
                    <a:pt x="178839" y="252"/>
                    <a:pt x="398796" y="252"/>
                  </a:cubicBezTo>
                  <a:cubicBezTo>
                    <a:pt x="618752" y="252"/>
                    <a:pt x="797062" y="178562"/>
                    <a:pt x="797062" y="398519"/>
                  </a:cubicBezTo>
                  <a:cubicBezTo>
                    <a:pt x="797062" y="415023"/>
                    <a:pt x="790505" y="430852"/>
                    <a:pt x="778835" y="442523"/>
                  </a:cubicBezTo>
                  <a:cubicBezTo>
                    <a:pt x="767164" y="454193"/>
                    <a:pt x="751336" y="460750"/>
                    <a:pt x="734831" y="46075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4436E82-E238-346F-8B8B-A56BE3C472EC}"/>
                </a:ext>
              </a:extLst>
            </p:cNvPr>
            <p:cNvSpPr/>
            <p:nvPr/>
          </p:nvSpPr>
          <p:spPr>
            <a:xfrm rot="2700000">
              <a:off x="6775600" y="2730560"/>
              <a:ext cx="784056" cy="427114"/>
            </a:xfrm>
            <a:custGeom>
              <a:avLst/>
              <a:gdLst>
                <a:gd name="connsiteX0" fmla="*/ 1328652 w 1390352"/>
                <a:gd name="connsiteY0" fmla="*/ 757654 h 757393"/>
                <a:gd name="connsiteX1" fmla="*/ 1266421 w 1390352"/>
                <a:gd name="connsiteY1" fmla="*/ 695423 h 757393"/>
                <a:gd name="connsiteX2" fmla="*/ 695713 w 1390352"/>
                <a:gd name="connsiteY2" fmla="*/ 124716 h 757393"/>
                <a:gd name="connsiteX3" fmla="*/ 125006 w 1390352"/>
                <a:gd name="connsiteY3" fmla="*/ 695423 h 757393"/>
                <a:gd name="connsiteX4" fmla="*/ 62785 w 1390352"/>
                <a:gd name="connsiteY4" fmla="*/ 757016 h 757393"/>
                <a:gd name="connsiteX5" fmla="*/ 550 w 1390352"/>
                <a:gd name="connsiteY5" fmla="*/ 695437 h 757393"/>
                <a:gd name="connsiteX6" fmla="*/ 695727 w 1390352"/>
                <a:gd name="connsiteY6" fmla="*/ 261 h 757393"/>
                <a:gd name="connsiteX7" fmla="*/ 1390903 w 1390352"/>
                <a:gd name="connsiteY7" fmla="*/ 695437 h 757393"/>
                <a:gd name="connsiteX8" fmla="*/ 1372664 w 1390352"/>
                <a:gd name="connsiteY8" fmla="*/ 739439 h 757393"/>
                <a:gd name="connsiteX9" fmla="*/ 1328652 w 1390352"/>
                <a:gd name="connsiteY9" fmla="*/ 757654 h 75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90352" h="757393">
                  <a:moveTo>
                    <a:pt x="1328652" y="757654"/>
                  </a:moveTo>
                  <a:cubicBezTo>
                    <a:pt x="1294283" y="757654"/>
                    <a:pt x="1266421" y="729793"/>
                    <a:pt x="1266421" y="695423"/>
                  </a:cubicBezTo>
                  <a:cubicBezTo>
                    <a:pt x="1266421" y="380230"/>
                    <a:pt x="1010906" y="124716"/>
                    <a:pt x="695713" y="124716"/>
                  </a:cubicBezTo>
                  <a:cubicBezTo>
                    <a:pt x="380520" y="124716"/>
                    <a:pt x="125006" y="380230"/>
                    <a:pt x="125006" y="695423"/>
                  </a:cubicBezTo>
                  <a:cubicBezTo>
                    <a:pt x="124655" y="729539"/>
                    <a:pt x="96902" y="757012"/>
                    <a:pt x="62785" y="757016"/>
                  </a:cubicBezTo>
                  <a:cubicBezTo>
                    <a:pt x="28667" y="757019"/>
                    <a:pt x="908" y="729552"/>
                    <a:pt x="550" y="695437"/>
                  </a:cubicBezTo>
                  <a:cubicBezTo>
                    <a:pt x="550" y="311502"/>
                    <a:pt x="311791" y="261"/>
                    <a:pt x="695727" y="261"/>
                  </a:cubicBezTo>
                  <a:cubicBezTo>
                    <a:pt x="1079662" y="261"/>
                    <a:pt x="1390903" y="311502"/>
                    <a:pt x="1390903" y="695437"/>
                  </a:cubicBezTo>
                  <a:cubicBezTo>
                    <a:pt x="1390903" y="711943"/>
                    <a:pt x="1384338" y="727771"/>
                    <a:pt x="1372664" y="739439"/>
                  </a:cubicBezTo>
                  <a:cubicBezTo>
                    <a:pt x="1360989" y="751108"/>
                    <a:pt x="1345157" y="757654"/>
                    <a:pt x="1328652" y="75765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CB0B069-4514-078A-FD0F-4220C0D354E2}"/>
                </a:ext>
              </a:extLst>
            </p:cNvPr>
            <p:cNvSpPr/>
            <p:nvPr/>
          </p:nvSpPr>
          <p:spPr>
            <a:xfrm>
              <a:off x="4765766" y="2200413"/>
              <a:ext cx="1061636" cy="692910"/>
            </a:xfrm>
            <a:custGeom>
              <a:avLst/>
              <a:gdLst>
                <a:gd name="connsiteX0" fmla="*/ 423591 w 1882579"/>
                <a:gd name="connsiteY0" fmla="*/ 1228845 h 1228724"/>
                <a:gd name="connsiteX1" fmla="*/ 22 w 1882579"/>
                <a:gd name="connsiteY1" fmla="*/ 803240 h 1228724"/>
                <a:gd name="connsiteX2" fmla="*/ 423591 w 1882579"/>
                <a:gd name="connsiteY2" fmla="*/ 377643 h 1228724"/>
                <a:gd name="connsiteX3" fmla="*/ 580675 w 1882579"/>
                <a:gd name="connsiteY3" fmla="*/ 407929 h 1228724"/>
                <a:gd name="connsiteX4" fmla="*/ 579492 w 1882579"/>
                <a:gd name="connsiteY4" fmla="*/ 377643 h 1228724"/>
                <a:gd name="connsiteX5" fmla="*/ 813205 w 1882579"/>
                <a:gd name="connsiteY5" fmla="*/ 28955 h 1228724"/>
                <a:gd name="connsiteX6" fmla="*/ 1225029 w 1882579"/>
                <a:gd name="connsiteY6" fmla="*/ 110236 h 1228724"/>
                <a:gd name="connsiteX7" fmla="*/ 1308736 w 1882579"/>
                <a:gd name="connsiteY7" fmla="*/ 521573 h 1228724"/>
                <a:gd name="connsiteX8" fmla="*/ 1503721 w 1882579"/>
                <a:gd name="connsiteY8" fmla="*/ 467249 h 1228724"/>
                <a:gd name="connsiteX9" fmla="*/ 1882602 w 1882579"/>
                <a:gd name="connsiteY9" fmla="*/ 848047 h 1228724"/>
                <a:gd name="connsiteX10" fmla="*/ 1503721 w 1882579"/>
                <a:gd name="connsiteY10" fmla="*/ 1228845 h 1228724"/>
                <a:gd name="connsiteX11" fmla="*/ 423591 w 1882579"/>
                <a:gd name="connsiteY11" fmla="*/ 1228845 h 122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82579" h="1228724">
                  <a:moveTo>
                    <a:pt x="423591" y="1228845"/>
                  </a:moveTo>
                  <a:cubicBezTo>
                    <a:pt x="189334" y="1227717"/>
                    <a:pt x="22" y="1037499"/>
                    <a:pt x="22" y="803240"/>
                  </a:cubicBezTo>
                  <a:cubicBezTo>
                    <a:pt x="22" y="568980"/>
                    <a:pt x="189334" y="378762"/>
                    <a:pt x="423591" y="377643"/>
                  </a:cubicBezTo>
                  <a:cubicBezTo>
                    <a:pt x="477409" y="377580"/>
                    <a:pt x="530738" y="387862"/>
                    <a:pt x="580675" y="407929"/>
                  </a:cubicBezTo>
                  <a:cubicBezTo>
                    <a:pt x="579893" y="397937"/>
                    <a:pt x="579498" y="387842"/>
                    <a:pt x="579492" y="377643"/>
                  </a:cubicBezTo>
                  <a:cubicBezTo>
                    <a:pt x="579935" y="224913"/>
                    <a:pt x="672101" y="87405"/>
                    <a:pt x="813205" y="28955"/>
                  </a:cubicBezTo>
                  <a:cubicBezTo>
                    <a:pt x="954308" y="-29496"/>
                    <a:pt x="1116714" y="2558"/>
                    <a:pt x="1225029" y="110236"/>
                  </a:cubicBezTo>
                  <a:cubicBezTo>
                    <a:pt x="1333343" y="217914"/>
                    <a:pt x="1366354" y="380128"/>
                    <a:pt x="1308736" y="521573"/>
                  </a:cubicBezTo>
                  <a:cubicBezTo>
                    <a:pt x="1367528" y="485948"/>
                    <a:pt x="1434977" y="467156"/>
                    <a:pt x="1503721" y="467249"/>
                  </a:cubicBezTo>
                  <a:cubicBezTo>
                    <a:pt x="1713280" y="468307"/>
                    <a:pt x="1882602" y="638486"/>
                    <a:pt x="1882602" y="848047"/>
                  </a:cubicBezTo>
                  <a:cubicBezTo>
                    <a:pt x="1882602" y="1057609"/>
                    <a:pt x="1713280" y="1227788"/>
                    <a:pt x="1503721" y="1228845"/>
                  </a:cubicBezTo>
                  <a:lnTo>
                    <a:pt x="423591" y="1228845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13D96C1-E73F-6509-6F9B-C2FE3810469C}"/>
                </a:ext>
              </a:extLst>
            </p:cNvPr>
            <p:cNvSpPr/>
            <p:nvPr/>
          </p:nvSpPr>
          <p:spPr>
            <a:xfrm>
              <a:off x="7393971" y="3408341"/>
              <a:ext cx="480281" cy="312832"/>
            </a:xfrm>
            <a:custGeom>
              <a:avLst/>
              <a:gdLst>
                <a:gd name="connsiteX0" fmla="*/ 192305 w 851674"/>
                <a:gd name="connsiteY0" fmla="*/ 554859 h 554739"/>
                <a:gd name="connsiteX1" fmla="*/ 15020 w 851674"/>
                <a:gd name="connsiteY1" fmla="*/ 437215 h 554739"/>
                <a:gd name="connsiteX2" fmla="*/ 55074 w 851674"/>
                <a:gd name="connsiteY2" fmla="*/ 228251 h 554739"/>
                <a:gd name="connsiteX3" fmla="*/ 263296 w 851674"/>
                <a:gd name="connsiteY3" fmla="*/ 184500 h 554739"/>
                <a:gd name="connsiteX4" fmla="*/ 262760 w 851674"/>
                <a:gd name="connsiteY4" fmla="*/ 170831 h 554739"/>
                <a:gd name="connsiteX5" fmla="*/ 368335 w 851674"/>
                <a:gd name="connsiteY5" fmla="*/ 13174 h 554739"/>
                <a:gd name="connsiteX6" fmla="*/ 554494 w 851674"/>
                <a:gd name="connsiteY6" fmla="*/ 49868 h 554739"/>
                <a:gd name="connsiteX7" fmla="*/ 592346 w 851674"/>
                <a:gd name="connsiteY7" fmla="*/ 235795 h 554739"/>
                <a:gd name="connsiteX8" fmla="*/ 789130 w 851674"/>
                <a:gd name="connsiteY8" fmla="*/ 250764 h 554739"/>
                <a:gd name="connsiteX9" fmla="*/ 841685 w 851674"/>
                <a:gd name="connsiteY9" fmla="*/ 440991 h 554739"/>
                <a:gd name="connsiteX10" fmla="*/ 680495 w 851674"/>
                <a:gd name="connsiteY10" fmla="*/ 554859 h 554739"/>
                <a:gd name="connsiteX11" fmla="*/ 192305 w 851674"/>
                <a:gd name="connsiteY11" fmla="*/ 554859 h 55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1674" h="554739">
                  <a:moveTo>
                    <a:pt x="192305" y="554859"/>
                  </a:moveTo>
                  <a:cubicBezTo>
                    <a:pt x="114900" y="554959"/>
                    <a:pt x="45004" y="508576"/>
                    <a:pt x="15020" y="437215"/>
                  </a:cubicBezTo>
                  <a:cubicBezTo>
                    <a:pt x="-14964" y="365853"/>
                    <a:pt x="828" y="283467"/>
                    <a:pt x="55074" y="228251"/>
                  </a:cubicBezTo>
                  <a:cubicBezTo>
                    <a:pt x="109320" y="173035"/>
                    <a:pt x="191414" y="155786"/>
                    <a:pt x="263296" y="184500"/>
                  </a:cubicBezTo>
                  <a:cubicBezTo>
                    <a:pt x="262943" y="179991"/>
                    <a:pt x="262764" y="175435"/>
                    <a:pt x="262760" y="170831"/>
                  </a:cubicBezTo>
                  <a:cubicBezTo>
                    <a:pt x="262925" y="101793"/>
                    <a:pt x="304561" y="39617"/>
                    <a:pt x="368335" y="13174"/>
                  </a:cubicBezTo>
                  <a:cubicBezTo>
                    <a:pt x="432108" y="-13269"/>
                    <a:pt x="505525" y="1202"/>
                    <a:pt x="554494" y="49868"/>
                  </a:cubicBezTo>
                  <a:cubicBezTo>
                    <a:pt x="603463" y="98533"/>
                    <a:pt x="618391" y="171858"/>
                    <a:pt x="592346" y="235795"/>
                  </a:cubicBezTo>
                  <a:cubicBezTo>
                    <a:pt x="654535" y="198792"/>
                    <a:pt x="733254" y="204780"/>
                    <a:pt x="789130" y="250764"/>
                  </a:cubicBezTo>
                  <a:cubicBezTo>
                    <a:pt x="845007" y="296748"/>
                    <a:pt x="866030" y="372843"/>
                    <a:pt x="841685" y="440991"/>
                  </a:cubicBezTo>
                  <a:cubicBezTo>
                    <a:pt x="817340" y="509138"/>
                    <a:pt x="752860" y="554688"/>
                    <a:pt x="680495" y="554859"/>
                  </a:cubicBezTo>
                  <a:lnTo>
                    <a:pt x="192305" y="554859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468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自定义 3">
      <a:majorFont>
        <a:latin typeface="Bona Nova"/>
        <a:ea typeface="方正黑体简体"/>
        <a:cs typeface=""/>
      </a:majorFont>
      <a:minorFont>
        <a:latin typeface="Bona Nova"/>
        <a:ea typeface="方正黑体简体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900</Words>
  <Application>Microsoft Office PowerPoint</Application>
  <PresentationFormat>宽屏</PresentationFormat>
  <Paragraphs>194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Bona Nova</vt:lpstr>
      <vt:lpstr>Gill Sans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方正黑体简体</vt:lpstr>
      <vt:lpstr>思源黑体 CN Bold</vt:lpstr>
      <vt:lpstr>思源黑体 CN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请输入标题</vt:lpstr>
      <vt:lpstr>请输入标题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请输入标题</vt:lpstr>
      <vt:lpstr>请输入标题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绿色商务风年度工作汇报ppt模板</dc:title>
  <dc:creator>©是小盒呀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28</cp:revision>
  <dcterms:created xsi:type="dcterms:W3CDTF">2023-06-05T05:58:43Z</dcterms:created>
  <dcterms:modified xsi:type="dcterms:W3CDTF">2023-10-23T12:31:14Z</dcterms:modified>
</cp:coreProperties>
</file>