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62" r:id="rId3"/>
    <p:sldId id="263" r:id="rId4"/>
    <p:sldId id="264" r:id="rId5"/>
    <p:sldId id="269" r:id="rId6"/>
    <p:sldId id="265" r:id="rId7"/>
    <p:sldId id="271" r:id="rId8"/>
    <p:sldId id="266" r:id="rId9"/>
    <p:sldId id="272" r:id="rId10"/>
    <p:sldId id="273" r:id="rId11"/>
    <p:sldId id="270" r:id="rId12"/>
    <p:sldId id="267" r:id="rId13"/>
    <p:sldId id="277" r:id="rId14"/>
    <p:sldId id="275" r:id="rId15"/>
    <p:sldId id="276" r:id="rId16"/>
    <p:sldId id="280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D00"/>
    <a:srgbClr val="FD4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660" y="528"/>
      </p:cViewPr>
      <p:guideLst>
        <p:guide orient="horz" pos="2288"/>
        <p:guide pos="3840"/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6D61F4-E001-40B3-B55C-142B1B05FEF5}" type="datetimeFigureOut">
              <a:rPr lang="zh-CN" altLang="en-US" smtClean="0"/>
              <a:t>2023/10/24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9ED49-DC63-4615-B80C-B201E0C0CD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022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5B117EA-BFF0-9DCA-B332-568AF421E6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12181173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8FE6F82-980D-5269-51C0-5FC76DE6057C}"/>
              </a:ext>
            </a:extLst>
          </p:cNvPr>
          <p:cNvSpPr/>
          <p:nvPr userDrawn="1"/>
        </p:nvSpPr>
        <p:spPr>
          <a:xfrm>
            <a:off x="-23148" y="0"/>
            <a:ext cx="12238296" cy="6858000"/>
          </a:xfrm>
          <a:custGeom>
            <a:avLst/>
            <a:gdLst>
              <a:gd name="connsiteX0" fmla="*/ 8914636 w 12238296"/>
              <a:gd name="connsiteY0" fmla="*/ 6379961 h 6858000"/>
              <a:gd name="connsiteX1" fmla="*/ 8897574 w 12238296"/>
              <a:gd name="connsiteY1" fmla="*/ 6830174 h 6858000"/>
              <a:gd name="connsiteX2" fmla="*/ 9347912 w 12238296"/>
              <a:gd name="connsiteY2" fmla="*/ 6847237 h 6858000"/>
              <a:gd name="connsiteX3" fmla="*/ 9364974 w 12238296"/>
              <a:gd name="connsiteY3" fmla="*/ 6397025 h 6858000"/>
              <a:gd name="connsiteX4" fmla="*/ 8445129 w 12238296"/>
              <a:gd name="connsiteY4" fmla="*/ 6362165 h 6858000"/>
              <a:gd name="connsiteX5" fmla="*/ 8428067 w 12238296"/>
              <a:gd name="connsiteY5" fmla="*/ 6812378 h 6858000"/>
              <a:gd name="connsiteX6" fmla="*/ 8878405 w 12238296"/>
              <a:gd name="connsiteY6" fmla="*/ 6829441 h 6858000"/>
              <a:gd name="connsiteX7" fmla="*/ 8895467 w 12238296"/>
              <a:gd name="connsiteY7" fmla="*/ 6379227 h 6858000"/>
              <a:gd name="connsiteX8" fmla="*/ 7975637 w 12238296"/>
              <a:gd name="connsiteY8" fmla="*/ 6344368 h 6858000"/>
              <a:gd name="connsiteX9" fmla="*/ 7958575 w 12238296"/>
              <a:gd name="connsiteY9" fmla="*/ 6794581 h 6858000"/>
              <a:gd name="connsiteX10" fmla="*/ 8408913 w 12238296"/>
              <a:gd name="connsiteY10" fmla="*/ 6811644 h 6858000"/>
              <a:gd name="connsiteX11" fmla="*/ 8425975 w 12238296"/>
              <a:gd name="connsiteY11" fmla="*/ 6361430 h 6858000"/>
              <a:gd name="connsiteX12" fmla="*/ 7506131 w 12238296"/>
              <a:gd name="connsiteY12" fmla="*/ 6326586 h 6858000"/>
              <a:gd name="connsiteX13" fmla="*/ 7489069 w 12238296"/>
              <a:gd name="connsiteY13" fmla="*/ 6776799 h 6858000"/>
              <a:gd name="connsiteX14" fmla="*/ 7939406 w 12238296"/>
              <a:gd name="connsiteY14" fmla="*/ 6793861 h 6858000"/>
              <a:gd name="connsiteX15" fmla="*/ 7956468 w 12238296"/>
              <a:gd name="connsiteY15" fmla="*/ 6343648 h 6858000"/>
              <a:gd name="connsiteX16" fmla="*/ 7036639 w 12238296"/>
              <a:gd name="connsiteY16" fmla="*/ 6308790 h 6858000"/>
              <a:gd name="connsiteX17" fmla="*/ 7019577 w 12238296"/>
              <a:gd name="connsiteY17" fmla="*/ 6759002 h 6858000"/>
              <a:gd name="connsiteX18" fmla="*/ 7469912 w 12238296"/>
              <a:gd name="connsiteY18" fmla="*/ 6776064 h 6858000"/>
              <a:gd name="connsiteX19" fmla="*/ 7486976 w 12238296"/>
              <a:gd name="connsiteY19" fmla="*/ 6325851 h 6858000"/>
              <a:gd name="connsiteX20" fmla="*/ 6567147 w 12238296"/>
              <a:gd name="connsiteY20" fmla="*/ 6290992 h 6858000"/>
              <a:gd name="connsiteX21" fmla="*/ 6550082 w 12238296"/>
              <a:gd name="connsiteY21" fmla="*/ 6741204 h 6858000"/>
              <a:gd name="connsiteX22" fmla="*/ 7000420 w 12238296"/>
              <a:gd name="connsiteY22" fmla="*/ 6758268 h 6858000"/>
              <a:gd name="connsiteX23" fmla="*/ 7017482 w 12238296"/>
              <a:gd name="connsiteY23" fmla="*/ 6308055 h 6858000"/>
              <a:gd name="connsiteX24" fmla="*/ 6097639 w 12238296"/>
              <a:gd name="connsiteY24" fmla="*/ 6273210 h 6858000"/>
              <a:gd name="connsiteX25" fmla="*/ 6080577 w 12238296"/>
              <a:gd name="connsiteY25" fmla="*/ 6723422 h 6858000"/>
              <a:gd name="connsiteX26" fmla="*/ 6530914 w 12238296"/>
              <a:gd name="connsiteY26" fmla="*/ 6740484 h 6858000"/>
              <a:gd name="connsiteX27" fmla="*/ 6547977 w 12238296"/>
              <a:gd name="connsiteY27" fmla="*/ 6290271 h 6858000"/>
              <a:gd name="connsiteX28" fmla="*/ 5628132 w 12238296"/>
              <a:gd name="connsiteY28" fmla="*/ 6255413 h 6858000"/>
              <a:gd name="connsiteX29" fmla="*/ 5611083 w 12238296"/>
              <a:gd name="connsiteY29" fmla="*/ 6705626 h 6858000"/>
              <a:gd name="connsiteX30" fmla="*/ 6061422 w 12238296"/>
              <a:gd name="connsiteY30" fmla="*/ 6722688 h 6858000"/>
              <a:gd name="connsiteX31" fmla="*/ 6078484 w 12238296"/>
              <a:gd name="connsiteY31" fmla="*/ 6272475 h 6858000"/>
              <a:gd name="connsiteX32" fmla="*/ 5158641 w 12238296"/>
              <a:gd name="connsiteY32" fmla="*/ 6237616 h 6858000"/>
              <a:gd name="connsiteX33" fmla="*/ 5141578 w 12238296"/>
              <a:gd name="connsiteY33" fmla="*/ 6687829 h 6858000"/>
              <a:gd name="connsiteX34" fmla="*/ 5591915 w 12238296"/>
              <a:gd name="connsiteY34" fmla="*/ 6704891 h 6858000"/>
              <a:gd name="connsiteX35" fmla="*/ 5608977 w 12238296"/>
              <a:gd name="connsiteY35" fmla="*/ 6254678 h 6858000"/>
              <a:gd name="connsiteX36" fmla="*/ 4689146 w 12238296"/>
              <a:gd name="connsiteY36" fmla="*/ 6219833 h 6858000"/>
              <a:gd name="connsiteX37" fmla="*/ 4672086 w 12238296"/>
              <a:gd name="connsiteY37" fmla="*/ 6670046 h 6858000"/>
              <a:gd name="connsiteX38" fmla="*/ 5122423 w 12238296"/>
              <a:gd name="connsiteY38" fmla="*/ 6687107 h 6858000"/>
              <a:gd name="connsiteX39" fmla="*/ 5139485 w 12238296"/>
              <a:gd name="connsiteY39" fmla="*/ 6236895 h 6858000"/>
              <a:gd name="connsiteX40" fmla="*/ 4219641 w 12238296"/>
              <a:gd name="connsiteY40" fmla="*/ 6202036 h 6858000"/>
              <a:gd name="connsiteX41" fmla="*/ 4202578 w 12238296"/>
              <a:gd name="connsiteY41" fmla="*/ 6652249 h 6858000"/>
              <a:gd name="connsiteX42" fmla="*/ 4652918 w 12238296"/>
              <a:gd name="connsiteY42" fmla="*/ 6669311 h 6858000"/>
              <a:gd name="connsiteX43" fmla="*/ 4669978 w 12238296"/>
              <a:gd name="connsiteY43" fmla="*/ 6219098 h 6858000"/>
              <a:gd name="connsiteX44" fmla="*/ 3750147 w 12238296"/>
              <a:gd name="connsiteY44" fmla="*/ 6184253 h 6858000"/>
              <a:gd name="connsiteX45" fmla="*/ 3733085 w 12238296"/>
              <a:gd name="connsiteY45" fmla="*/ 6634466 h 6858000"/>
              <a:gd name="connsiteX46" fmla="*/ 4183423 w 12238296"/>
              <a:gd name="connsiteY46" fmla="*/ 6651529 h 6858000"/>
              <a:gd name="connsiteX47" fmla="*/ 4200485 w 12238296"/>
              <a:gd name="connsiteY47" fmla="*/ 6201315 h 6858000"/>
              <a:gd name="connsiteX48" fmla="*/ 3280640 w 12238296"/>
              <a:gd name="connsiteY48" fmla="*/ 6166456 h 6858000"/>
              <a:gd name="connsiteX49" fmla="*/ 3263579 w 12238296"/>
              <a:gd name="connsiteY49" fmla="*/ 6616669 h 6858000"/>
              <a:gd name="connsiteX50" fmla="*/ 3713917 w 12238296"/>
              <a:gd name="connsiteY50" fmla="*/ 6633732 h 6858000"/>
              <a:gd name="connsiteX51" fmla="*/ 3730978 w 12238296"/>
              <a:gd name="connsiteY51" fmla="*/ 6183518 h 6858000"/>
              <a:gd name="connsiteX52" fmla="*/ 2811148 w 12238296"/>
              <a:gd name="connsiteY52" fmla="*/ 6148660 h 6858000"/>
              <a:gd name="connsiteX53" fmla="*/ 2794086 w 12238296"/>
              <a:gd name="connsiteY53" fmla="*/ 6598873 h 6858000"/>
              <a:gd name="connsiteX54" fmla="*/ 3244423 w 12238296"/>
              <a:gd name="connsiteY54" fmla="*/ 6615934 h 6858000"/>
              <a:gd name="connsiteX55" fmla="*/ 3261486 w 12238296"/>
              <a:gd name="connsiteY55" fmla="*/ 6165721 h 6858000"/>
              <a:gd name="connsiteX56" fmla="*/ 2341641 w 12238296"/>
              <a:gd name="connsiteY56" fmla="*/ 6130876 h 6858000"/>
              <a:gd name="connsiteX57" fmla="*/ 2324580 w 12238296"/>
              <a:gd name="connsiteY57" fmla="*/ 6581090 h 6858000"/>
              <a:gd name="connsiteX58" fmla="*/ 2774918 w 12238296"/>
              <a:gd name="connsiteY58" fmla="*/ 6598152 h 6858000"/>
              <a:gd name="connsiteX59" fmla="*/ 2791979 w 12238296"/>
              <a:gd name="connsiteY59" fmla="*/ 6147939 h 6858000"/>
              <a:gd name="connsiteX60" fmla="*/ 1872149 w 12238296"/>
              <a:gd name="connsiteY60" fmla="*/ 6113080 h 6858000"/>
              <a:gd name="connsiteX61" fmla="*/ 1855086 w 12238296"/>
              <a:gd name="connsiteY61" fmla="*/ 6563294 h 6858000"/>
              <a:gd name="connsiteX62" fmla="*/ 2305424 w 12238296"/>
              <a:gd name="connsiteY62" fmla="*/ 6580356 h 6858000"/>
              <a:gd name="connsiteX63" fmla="*/ 2322486 w 12238296"/>
              <a:gd name="connsiteY63" fmla="*/ 6130143 h 6858000"/>
              <a:gd name="connsiteX64" fmla="*/ 1402656 w 12238296"/>
              <a:gd name="connsiteY64" fmla="*/ 6095283 h 6858000"/>
              <a:gd name="connsiteX65" fmla="*/ 1385594 w 12238296"/>
              <a:gd name="connsiteY65" fmla="*/ 6545496 h 6858000"/>
              <a:gd name="connsiteX66" fmla="*/ 1835932 w 12238296"/>
              <a:gd name="connsiteY66" fmla="*/ 6562559 h 6858000"/>
              <a:gd name="connsiteX67" fmla="*/ 1852994 w 12238296"/>
              <a:gd name="connsiteY67" fmla="*/ 6112346 h 6858000"/>
              <a:gd name="connsiteX68" fmla="*/ 933149 w 12238296"/>
              <a:gd name="connsiteY68" fmla="*/ 6077501 h 6858000"/>
              <a:gd name="connsiteX69" fmla="*/ 916087 w 12238296"/>
              <a:gd name="connsiteY69" fmla="*/ 6527714 h 6858000"/>
              <a:gd name="connsiteX70" fmla="*/ 1366425 w 12238296"/>
              <a:gd name="connsiteY70" fmla="*/ 6544776 h 6858000"/>
              <a:gd name="connsiteX71" fmla="*/ 1383486 w 12238296"/>
              <a:gd name="connsiteY71" fmla="*/ 6094563 h 6858000"/>
              <a:gd name="connsiteX72" fmla="*/ 463656 w 12238296"/>
              <a:gd name="connsiteY72" fmla="*/ 6059704 h 6858000"/>
              <a:gd name="connsiteX73" fmla="*/ 446595 w 12238296"/>
              <a:gd name="connsiteY73" fmla="*/ 6509917 h 6858000"/>
              <a:gd name="connsiteX74" fmla="*/ 896933 w 12238296"/>
              <a:gd name="connsiteY74" fmla="*/ 6526979 h 6858000"/>
              <a:gd name="connsiteX75" fmla="*/ 913994 w 12238296"/>
              <a:gd name="connsiteY75" fmla="*/ 6076766 h 6858000"/>
              <a:gd name="connsiteX76" fmla="*/ 11749416 w 12238296"/>
              <a:gd name="connsiteY76" fmla="*/ 6017208 h 6858000"/>
              <a:gd name="connsiteX77" fmla="*/ 11732354 w 12238296"/>
              <a:gd name="connsiteY77" fmla="*/ 6467435 h 6858000"/>
              <a:gd name="connsiteX78" fmla="*/ 12182692 w 12238296"/>
              <a:gd name="connsiteY78" fmla="*/ 6484497 h 6858000"/>
              <a:gd name="connsiteX79" fmla="*/ 12199754 w 12238296"/>
              <a:gd name="connsiteY79" fmla="*/ 6034270 h 6858000"/>
              <a:gd name="connsiteX80" fmla="*/ 11279911 w 12238296"/>
              <a:gd name="connsiteY80" fmla="*/ 5999411 h 6858000"/>
              <a:gd name="connsiteX81" fmla="*/ 11262848 w 12238296"/>
              <a:gd name="connsiteY81" fmla="*/ 6449637 h 6858000"/>
              <a:gd name="connsiteX82" fmla="*/ 11713186 w 12238296"/>
              <a:gd name="connsiteY82" fmla="*/ 6466701 h 6858000"/>
              <a:gd name="connsiteX83" fmla="*/ 11730247 w 12238296"/>
              <a:gd name="connsiteY83" fmla="*/ 6016473 h 6858000"/>
              <a:gd name="connsiteX84" fmla="*/ 10810417 w 12238296"/>
              <a:gd name="connsiteY84" fmla="*/ 5981615 h 6858000"/>
              <a:gd name="connsiteX85" fmla="*/ 10793355 w 12238296"/>
              <a:gd name="connsiteY85" fmla="*/ 6431841 h 6858000"/>
              <a:gd name="connsiteX86" fmla="*/ 11243692 w 12238296"/>
              <a:gd name="connsiteY86" fmla="*/ 6448904 h 6858000"/>
              <a:gd name="connsiteX87" fmla="*/ 11260755 w 12238296"/>
              <a:gd name="connsiteY87" fmla="*/ 5998677 h 6858000"/>
              <a:gd name="connsiteX88" fmla="*/ 10340912 w 12238296"/>
              <a:gd name="connsiteY88" fmla="*/ 5963818 h 6858000"/>
              <a:gd name="connsiteX89" fmla="*/ 10323849 w 12238296"/>
              <a:gd name="connsiteY89" fmla="*/ 6414044 h 6858000"/>
              <a:gd name="connsiteX90" fmla="*/ 10774200 w 12238296"/>
              <a:gd name="connsiteY90" fmla="*/ 6431107 h 6858000"/>
              <a:gd name="connsiteX91" fmla="*/ 10791263 w 12238296"/>
              <a:gd name="connsiteY91" fmla="*/ 5980880 h 6858000"/>
              <a:gd name="connsiteX92" fmla="*/ 9871418 w 12238296"/>
              <a:gd name="connsiteY92" fmla="*/ 5946035 h 6858000"/>
              <a:gd name="connsiteX93" fmla="*/ 9854356 w 12238296"/>
              <a:gd name="connsiteY93" fmla="*/ 6396262 h 6858000"/>
              <a:gd name="connsiteX94" fmla="*/ 10304693 w 12238296"/>
              <a:gd name="connsiteY94" fmla="*/ 6413324 h 6858000"/>
              <a:gd name="connsiteX95" fmla="*/ 10321756 w 12238296"/>
              <a:gd name="connsiteY95" fmla="*/ 5963096 h 6858000"/>
              <a:gd name="connsiteX96" fmla="*/ 9401911 w 12238296"/>
              <a:gd name="connsiteY96" fmla="*/ 5928238 h 6858000"/>
              <a:gd name="connsiteX97" fmla="*/ 9384850 w 12238296"/>
              <a:gd name="connsiteY97" fmla="*/ 6378466 h 6858000"/>
              <a:gd name="connsiteX98" fmla="*/ 9835188 w 12238296"/>
              <a:gd name="connsiteY98" fmla="*/ 6395527 h 6858000"/>
              <a:gd name="connsiteX99" fmla="*/ 9852249 w 12238296"/>
              <a:gd name="connsiteY99" fmla="*/ 5945300 h 6858000"/>
              <a:gd name="connsiteX100" fmla="*/ 8932419 w 12238296"/>
              <a:gd name="connsiteY100" fmla="*/ 5910455 h 6858000"/>
              <a:gd name="connsiteX101" fmla="*/ 8915357 w 12238296"/>
              <a:gd name="connsiteY101" fmla="*/ 6360682 h 6858000"/>
              <a:gd name="connsiteX102" fmla="*/ 9365695 w 12238296"/>
              <a:gd name="connsiteY102" fmla="*/ 6377744 h 6858000"/>
              <a:gd name="connsiteX103" fmla="*/ 9382757 w 12238296"/>
              <a:gd name="connsiteY103" fmla="*/ 5927518 h 6858000"/>
              <a:gd name="connsiteX104" fmla="*/ 8462927 w 12238296"/>
              <a:gd name="connsiteY104" fmla="*/ 5892658 h 6858000"/>
              <a:gd name="connsiteX105" fmla="*/ 8445864 w 12238296"/>
              <a:gd name="connsiteY105" fmla="*/ 6342885 h 6858000"/>
              <a:gd name="connsiteX106" fmla="*/ 8896202 w 12238296"/>
              <a:gd name="connsiteY106" fmla="*/ 6359947 h 6858000"/>
              <a:gd name="connsiteX107" fmla="*/ 8913263 w 12238296"/>
              <a:gd name="connsiteY107" fmla="*/ 5909721 h 6858000"/>
              <a:gd name="connsiteX108" fmla="*/ 7993420 w 12238296"/>
              <a:gd name="connsiteY108" fmla="*/ 5874862 h 6858000"/>
              <a:gd name="connsiteX109" fmla="*/ 7976344 w 12238296"/>
              <a:gd name="connsiteY109" fmla="*/ 6325089 h 6858000"/>
              <a:gd name="connsiteX110" fmla="*/ 8426695 w 12238296"/>
              <a:gd name="connsiteY110" fmla="*/ 6342151 h 6858000"/>
              <a:gd name="connsiteX111" fmla="*/ 8443757 w 12238296"/>
              <a:gd name="connsiteY111" fmla="*/ 5891923 h 6858000"/>
              <a:gd name="connsiteX112" fmla="*/ 7523926 w 12238296"/>
              <a:gd name="connsiteY112" fmla="*/ 5857079 h 6858000"/>
              <a:gd name="connsiteX113" fmla="*/ 7506866 w 12238296"/>
              <a:gd name="connsiteY113" fmla="*/ 6307305 h 6858000"/>
              <a:gd name="connsiteX114" fmla="*/ 7957203 w 12238296"/>
              <a:gd name="connsiteY114" fmla="*/ 6324369 h 6858000"/>
              <a:gd name="connsiteX115" fmla="*/ 7974264 w 12238296"/>
              <a:gd name="connsiteY115" fmla="*/ 5874141 h 6858000"/>
              <a:gd name="connsiteX116" fmla="*/ 7054421 w 12238296"/>
              <a:gd name="connsiteY116" fmla="*/ 5839281 h 6858000"/>
              <a:gd name="connsiteX117" fmla="*/ 7037374 w 12238296"/>
              <a:gd name="connsiteY117" fmla="*/ 6289509 h 6858000"/>
              <a:gd name="connsiteX118" fmla="*/ 7487711 w 12238296"/>
              <a:gd name="connsiteY118" fmla="*/ 6306572 h 6858000"/>
              <a:gd name="connsiteX119" fmla="*/ 7504773 w 12238296"/>
              <a:gd name="connsiteY119" fmla="*/ 5856345 h 6858000"/>
              <a:gd name="connsiteX120" fmla="*/ 6584928 w 12238296"/>
              <a:gd name="connsiteY120" fmla="*/ 5821485 h 6858000"/>
              <a:gd name="connsiteX121" fmla="*/ 6567866 w 12238296"/>
              <a:gd name="connsiteY121" fmla="*/ 6271712 h 6858000"/>
              <a:gd name="connsiteX122" fmla="*/ 7018204 w 12238296"/>
              <a:gd name="connsiteY122" fmla="*/ 6288774 h 6858000"/>
              <a:gd name="connsiteX123" fmla="*/ 7035266 w 12238296"/>
              <a:gd name="connsiteY123" fmla="*/ 5838548 h 6858000"/>
              <a:gd name="connsiteX124" fmla="*/ 6115436 w 12238296"/>
              <a:gd name="connsiteY124" fmla="*/ 5803703 h 6858000"/>
              <a:gd name="connsiteX125" fmla="*/ 6098374 w 12238296"/>
              <a:gd name="connsiteY125" fmla="*/ 6253930 h 6858000"/>
              <a:gd name="connsiteX126" fmla="*/ 6548711 w 12238296"/>
              <a:gd name="connsiteY126" fmla="*/ 6270992 h 6858000"/>
              <a:gd name="connsiteX127" fmla="*/ 6565773 w 12238296"/>
              <a:gd name="connsiteY127" fmla="*/ 5820765 h 6858000"/>
              <a:gd name="connsiteX128" fmla="*/ 5645930 w 12238296"/>
              <a:gd name="connsiteY128" fmla="*/ 5785906 h 6858000"/>
              <a:gd name="connsiteX129" fmla="*/ 5628868 w 12238296"/>
              <a:gd name="connsiteY129" fmla="*/ 6236132 h 6858000"/>
              <a:gd name="connsiteX130" fmla="*/ 6079206 w 12238296"/>
              <a:gd name="connsiteY130" fmla="*/ 6253195 h 6858000"/>
              <a:gd name="connsiteX131" fmla="*/ 6096268 w 12238296"/>
              <a:gd name="connsiteY131" fmla="*/ 5802968 h 6858000"/>
              <a:gd name="connsiteX132" fmla="*/ 5176437 w 12238296"/>
              <a:gd name="connsiteY132" fmla="*/ 5768123 h 6858000"/>
              <a:gd name="connsiteX133" fmla="*/ 5159375 w 12238296"/>
              <a:gd name="connsiteY133" fmla="*/ 6218350 h 6858000"/>
              <a:gd name="connsiteX134" fmla="*/ 5609712 w 12238296"/>
              <a:gd name="connsiteY134" fmla="*/ 6235412 h 6858000"/>
              <a:gd name="connsiteX135" fmla="*/ 5626775 w 12238296"/>
              <a:gd name="connsiteY135" fmla="*/ 5785186 h 6858000"/>
              <a:gd name="connsiteX136" fmla="*/ 4706930 w 12238296"/>
              <a:gd name="connsiteY136" fmla="*/ 5750326 h 6858000"/>
              <a:gd name="connsiteX137" fmla="*/ 4689870 w 12238296"/>
              <a:gd name="connsiteY137" fmla="*/ 6200554 h 6858000"/>
              <a:gd name="connsiteX138" fmla="*/ 5140205 w 12238296"/>
              <a:gd name="connsiteY138" fmla="*/ 6217615 h 6858000"/>
              <a:gd name="connsiteX139" fmla="*/ 5157269 w 12238296"/>
              <a:gd name="connsiteY139" fmla="*/ 5767388 h 6858000"/>
              <a:gd name="connsiteX140" fmla="*/ 4237438 w 12238296"/>
              <a:gd name="connsiteY140" fmla="*/ 5732530 h 6858000"/>
              <a:gd name="connsiteX141" fmla="*/ 4220374 w 12238296"/>
              <a:gd name="connsiteY141" fmla="*/ 6182757 h 6858000"/>
              <a:gd name="connsiteX142" fmla="*/ 4670713 w 12238296"/>
              <a:gd name="connsiteY142" fmla="*/ 6199819 h 6858000"/>
              <a:gd name="connsiteX143" fmla="*/ 4687775 w 12238296"/>
              <a:gd name="connsiteY143" fmla="*/ 5749591 h 6858000"/>
              <a:gd name="connsiteX144" fmla="*/ 3767944 w 12238296"/>
              <a:gd name="connsiteY144" fmla="*/ 5714748 h 6858000"/>
              <a:gd name="connsiteX145" fmla="*/ 3750882 w 12238296"/>
              <a:gd name="connsiteY145" fmla="*/ 6164973 h 6858000"/>
              <a:gd name="connsiteX146" fmla="*/ 4201220 w 12238296"/>
              <a:gd name="connsiteY146" fmla="*/ 6182035 h 6858000"/>
              <a:gd name="connsiteX147" fmla="*/ 4218283 w 12238296"/>
              <a:gd name="connsiteY147" fmla="*/ 5731809 h 6858000"/>
              <a:gd name="connsiteX148" fmla="*/ 3298437 w 12238296"/>
              <a:gd name="connsiteY148" fmla="*/ 5696950 h 6858000"/>
              <a:gd name="connsiteX149" fmla="*/ 3281375 w 12238296"/>
              <a:gd name="connsiteY149" fmla="*/ 6147177 h 6858000"/>
              <a:gd name="connsiteX150" fmla="*/ 3731713 w 12238296"/>
              <a:gd name="connsiteY150" fmla="*/ 6164239 h 6858000"/>
              <a:gd name="connsiteX151" fmla="*/ 3748775 w 12238296"/>
              <a:gd name="connsiteY151" fmla="*/ 5714013 h 6858000"/>
              <a:gd name="connsiteX152" fmla="*/ 2828945 w 12238296"/>
              <a:gd name="connsiteY152" fmla="*/ 5679153 h 6858000"/>
              <a:gd name="connsiteX153" fmla="*/ 2811883 w 12238296"/>
              <a:gd name="connsiteY153" fmla="*/ 6129380 h 6858000"/>
              <a:gd name="connsiteX154" fmla="*/ 3262219 w 12238296"/>
              <a:gd name="connsiteY154" fmla="*/ 6146442 h 6858000"/>
              <a:gd name="connsiteX155" fmla="*/ 3279283 w 12238296"/>
              <a:gd name="connsiteY155" fmla="*/ 5696216 h 6858000"/>
              <a:gd name="connsiteX156" fmla="*/ 2359438 w 12238296"/>
              <a:gd name="connsiteY156" fmla="*/ 5661371 h 6858000"/>
              <a:gd name="connsiteX157" fmla="*/ 2342376 w 12238296"/>
              <a:gd name="connsiteY157" fmla="*/ 6111597 h 6858000"/>
              <a:gd name="connsiteX158" fmla="*/ 2792714 w 12238296"/>
              <a:gd name="connsiteY158" fmla="*/ 6128660 h 6858000"/>
              <a:gd name="connsiteX159" fmla="*/ 2809776 w 12238296"/>
              <a:gd name="connsiteY159" fmla="*/ 5678433 h 6858000"/>
              <a:gd name="connsiteX160" fmla="*/ 1889946 w 12238296"/>
              <a:gd name="connsiteY160" fmla="*/ 5643574 h 6858000"/>
              <a:gd name="connsiteX161" fmla="*/ 1872883 w 12238296"/>
              <a:gd name="connsiteY161" fmla="*/ 6093800 h 6858000"/>
              <a:gd name="connsiteX162" fmla="*/ 2323220 w 12238296"/>
              <a:gd name="connsiteY162" fmla="*/ 6110862 h 6858000"/>
              <a:gd name="connsiteX163" fmla="*/ 2340284 w 12238296"/>
              <a:gd name="connsiteY163" fmla="*/ 5660636 h 6858000"/>
              <a:gd name="connsiteX164" fmla="*/ 1420452 w 12238296"/>
              <a:gd name="connsiteY164" fmla="*/ 5625776 h 6858000"/>
              <a:gd name="connsiteX165" fmla="*/ 1403390 w 12238296"/>
              <a:gd name="connsiteY165" fmla="*/ 6076004 h 6858000"/>
              <a:gd name="connsiteX166" fmla="*/ 1853728 w 12238296"/>
              <a:gd name="connsiteY166" fmla="*/ 6093065 h 6858000"/>
              <a:gd name="connsiteX167" fmla="*/ 1870790 w 12238296"/>
              <a:gd name="connsiteY167" fmla="*/ 5642839 h 6858000"/>
              <a:gd name="connsiteX168" fmla="*/ 950947 w 12238296"/>
              <a:gd name="connsiteY168" fmla="*/ 5607994 h 6858000"/>
              <a:gd name="connsiteX169" fmla="*/ 933884 w 12238296"/>
              <a:gd name="connsiteY169" fmla="*/ 6058222 h 6858000"/>
              <a:gd name="connsiteX170" fmla="*/ 1384222 w 12238296"/>
              <a:gd name="connsiteY170" fmla="*/ 6075283 h 6858000"/>
              <a:gd name="connsiteX171" fmla="*/ 1401283 w 12238296"/>
              <a:gd name="connsiteY171" fmla="*/ 5625056 h 6858000"/>
              <a:gd name="connsiteX172" fmla="*/ 481453 w 12238296"/>
              <a:gd name="connsiteY172" fmla="*/ 5590198 h 6858000"/>
              <a:gd name="connsiteX173" fmla="*/ 464391 w 12238296"/>
              <a:gd name="connsiteY173" fmla="*/ 6040425 h 6858000"/>
              <a:gd name="connsiteX174" fmla="*/ 914729 w 12238296"/>
              <a:gd name="connsiteY174" fmla="*/ 6057487 h 6858000"/>
              <a:gd name="connsiteX175" fmla="*/ 931791 w 12238296"/>
              <a:gd name="connsiteY175" fmla="*/ 5607259 h 6858000"/>
              <a:gd name="connsiteX176" fmla="*/ 11767200 w 12238296"/>
              <a:gd name="connsiteY176" fmla="*/ 5547701 h 6858000"/>
              <a:gd name="connsiteX177" fmla="*/ 11750136 w 12238296"/>
              <a:gd name="connsiteY177" fmla="*/ 5997929 h 6858000"/>
              <a:gd name="connsiteX178" fmla="*/ 12200474 w 12238296"/>
              <a:gd name="connsiteY178" fmla="*/ 6014990 h 6858000"/>
              <a:gd name="connsiteX179" fmla="*/ 12217538 w 12238296"/>
              <a:gd name="connsiteY179" fmla="*/ 5564763 h 6858000"/>
              <a:gd name="connsiteX180" fmla="*/ 11297707 w 12238296"/>
              <a:gd name="connsiteY180" fmla="*/ 5529905 h 6858000"/>
              <a:gd name="connsiteX181" fmla="*/ 11280644 w 12238296"/>
              <a:gd name="connsiteY181" fmla="*/ 5980132 h 6858000"/>
              <a:gd name="connsiteX182" fmla="*/ 11730982 w 12238296"/>
              <a:gd name="connsiteY182" fmla="*/ 5997194 h 6858000"/>
              <a:gd name="connsiteX183" fmla="*/ 11748044 w 12238296"/>
              <a:gd name="connsiteY183" fmla="*/ 5546966 h 6858000"/>
              <a:gd name="connsiteX184" fmla="*/ 10828215 w 12238296"/>
              <a:gd name="connsiteY184" fmla="*/ 5512121 h 6858000"/>
              <a:gd name="connsiteX185" fmla="*/ 10811152 w 12238296"/>
              <a:gd name="connsiteY185" fmla="*/ 5962349 h 6858000"/>
              <a:gd name="connsiteX186" fmla="*/ 11261489 w 12238296"/>
              <a:gd name="connsiteY186" fmla="*/ 5979410 h 6858000"/>
              <a:gd name="connsiteX187" fmla="*/ 11278552 w 12238296"/>
              <a:gd name="connsiteY187" fmla="*/ 5529184 h 6858000"/>
              <a:gd name="connsiteX188" fmla="*/ 10358708 w 12238296"/>
              <a:gd name="connsiteY188" fmla="*/ 5494325 h 6858000"/>
              <a:gd name="connsiteX189" fmla="*/ 10341645 w 12238296"/>
              <a:gd name="connsiteY189" fmla="*/ 5944552 h 6858000"/>
              <a:gd name="connsiteX190" fmla="*/ 10791996 w 12238296"/>
              <a:gd name="connsiteY190" fmla="*/ 5961614 h 6858000"/>
              <a:gd name="connsiteX191" fmla="*/ 10809059 w 12238296"/>
              <a:gd name="connsiteY191" fmla="*/ 5511388 h 6858000"/>
              <a:gd name="connsiteX192" fmla="*/ 9889215 w 12238296"/>
              <a:gd name="connsiteY192" fmla="*/ 5476528 h 6858000"/>
              <a:gd name="connsiteX193" fmla="*/ 9872153 w 12238296"/>
              <a:gd name="connsiteY193" fmla="*/ 5926755 h 6858000"/>
              <a:gd name="connsiteX194" fmla="*/ 10322491 w 12238296"/>
              <a:gd name="connsiteY194" fmla="*/ 5943817 h 6858000"/>
              <a:gd name="connsiteX195" fmla="*/ 10339553 w 12238296"/>
              <a:gd name="connsiteY195" fmla="*/ 5493591 h 6858000"/>
              <a:gd name="connsiteX196" fmla="*/ 9419708 w 12238296"/>
              <a:gd name="connsiteY196" fmla="*/ 5458731 h 6858000"/>
              <a:gd name="connsiteX197" fmla="*/ 9402646 w 12238296"/>
              <a:gd name="connsiteY197" fmla="*/ 5908959 h 6858000"/>
              <a:gd name="connsiteX198" fmla="*/ 9852984 w 12238296"/>
              <a:gd name="connsiteY198" fmla="*/ 5926021 h 6858000"/>
              <a:gd name="connsiteX199" fmla="*/ 9870046 w 12238296"/>
              <a:gd name="connsiteY199" fmla="*/ 5475793 h 6858000"/>
              <a:gd name="connsiteX200" fmla="*/ 8950216 w 12238296"/>
              <a:gd name="connsiteY200" fmla="*/ 5440949 h 6858000"/>
              <a:gd name="connsiteX201" fmla="*/ 8933154 w 12238296"/>
              <a:gd name="connsiteY201" fmla="*/ 5891175 h 6858000"/>
              <a:gd name="connsiteX202" fmla="*/ 9383492 w 12238296"/>
              <a:gd name="connsiteY202" fmla="*/ 5908237 h 6858000"/>
              <a:gd name="connsiteX203" fmla="*/ 9400554 w 12238296"/>
              <a:gd name="connsiteY203" fmla="*/ 5458011 h 6858000"/>
              <a:gd name="connsiteX204" fmla="*/ 8480723 w 12238296"/>
              <a:gd name="connsiteY204" fmla="*/ 5423151 h 6858000"/>
              <a:gd name="connsiteX205" fmla="*/ 8463660 w 12238296"/>
              <a:gd name="connsiteY205" fmla="*/ 5873379 h 6858000"/>
              <a:gd name="connsiteX206" fmla="*/ 8913998 w 12238296"/>
              <a:gd name="connsiteY206" fmla="*/ 5890440 h 6858000"/>
              <a:gd name="connsiteX207" fmla="*/ 8931060 w 12238296"/>
              <a:gd name="connsiteY207" fmla="*/ 5440215 h 6858000"/>
              <a:gd name="connsiteX208" fmla="*/ 8011217 w 12238296"/>
              <a:gd name="connsiteY208" fmla="*/ 5405369 h 6858000"/>
              <a:gd name="connsiteX209" fmla="*/ 7994153 w 12238296"/>
              <a:gd name="connsiteY209" fmla="*/ 5855595 h 6858000"/>
              <a:gd name="connsiteX210" fmla="*/ 8444506 w 12238296"/>
              <a:gd name="connsiteY210" fmla="*/ 5872658 h 6858000"/>
              <a:gd name="connsiteX211" fmla="*/ 8461568 w 12238296"/>
              <a:gd name="connsiteY211" fmla="*/ 5422431 h 6858000"/>
              <a:gd name="connsiteX212" fmla="*/ 7541723 w 12238296"/>
              <a:gd name="connsiteY212" fmla="*/ 5387573 h 6858000"/>
              <a:gd name="connsiteX213" fmla="*/ 7524661 w 12238296"/>
              <a:gd name="connsiteY213" fmla="*/ 5837799 h 6858000"/>
              <a:gd name="connsiteX214" fmla="*/ 7974999 w 12238296"/>
              <a:gd name="connsiteY214" fmla="*/ 5854862 h 6858000"/>
              <a:gd name="connsiteX215" fmla="*/ 7992061 w 12238296"/>
              <a:gd name="connsiteY215" fmla="*/ 5404634 h 6858000"/>
              <a:gd name="connsiteX216" fmla="*/ 7072218 w 12238296"/>
              <a:gd name="connsiteY216" fmla="*/ 5369776 h 6858000"/>
              <a:gd name="connsiteX217" fmla="*/ 7055155 w 12238296"/>
              <a:gd name="connsiteY217" fmla="*/ 5820002 h 6858000"/>
              <a:gd name="connsiteX218" fmla="*/ 7505492 w 12238296"/>
              <a:gd name="connsiteY218" fmla="*/ 5837064 h 6858000"/>
              <a:gd name="connsiteX219" fmla="*/ 7522554 w 12238296"/>
              <a:gd name="connsiteY219" fmla="*/ 5386838 h 6858000"/>
              <a:gd name="connsiteX220" fmla="*/ 6602725 w 12238296"/>
              <a:gd name="connsiteY220" fmla="*/ 5351993 h 6858000"/>
              <a:gd name="connsiteX221" fmla="*/ 6585663 w 12238296"/>
              <a:gd name="connsiteY221" fmla="*/ 5802220 h 6858000"/>
              <a:gd name="connsiteX222" fmla="*/ 7036000 w 12238296"/>
              <a:gd name="connsiteY222" fmla="*/ 5819282 h 6858000"/>
              <a:gd name="connsiteX223" fmla="*/ 7053062 w 12238296"/>
              <a:gd name="connsiteY223" fmla="*/ 5369054 h 6858000"/>
              <a:gd name="connsiteX224" fmla="*/ 6133234 w 12238296"/>
              <a:gd name="connsiteY224" fmla="*/ 5334196 h 6858000"/>
              <a:gd name="connsiteX225" fmla="*/ 6116172 w 12238296"/>
              <a:gd name="connsiteY225" fmla="*/ 5784423 h 6858000"/>
              <a:gd name="connsiteX226" fmla="*/ 6566508 w 12238296"/>
              <a:gd name="connsiteY226" fmla="*/ 5801485 h 6858000"/>
              <a:gd name="connsiteX227" fmla="*/ 6583570 w 12238296"/>
              <a:gd name="connsiteY227" fmla="*/ 5351258 h 6858000"/>
              <a:gd name="connsiteX228" fmla="*/ 5663726 w 12238296"/>
              <a:gd name="connsiteY228" fmla="*/ 5316399 h 6858000"/>
              <a:gd name="connsiteX229" fmla="*/ 5646664 w 12238296"/>
              <a:gd name="connsiteY229" fmla="*/ 5766625 h 6858000"/>
              <a:gd name="connsiteX230" fmla="*/ 6097001 w 12238296"/>
              <a:gd name="connsiteY230" fmla="*/ 5783689 h 6858000"/>
              <a:gd name="connsiteX231" fmla="*/ 6114063 w 12238296"/>
              <a:gd name="connsiteY231" fmla="*/ 5333461 h 6858000"/>
              <a:gd name="connsiteX232" fmla="*/ 5194234 w 12238296"/>
              <a:gd name="connsiteY232" fmla="*/ 5298616 h 6858000"/>
              <a:gd name="connsiteX233" fmla="*/ 5177172 w 12238296"/>
              <a:gd name="connsiteY233" fmla="*/ 5748843 h 6858000"/>
              <a:gd name="connsiteX234" fmla="*/ 5627509 w 12238296"/>
              <a:gd name="connsiteY234" fmla="*/ 5765905 h 6858000"/>
              <a:gd name="connsiteX235" fmla="*/ 5644571 w 12238296"/>
              <a:gd name="connsiteY235" fmla="*/ 5315679 h 6858000"/>
              <a:gd name="connsiteX236" fmla="*/ 4724727 w 12238296"/>
              <a:gd name="connsiteY236" fmla="*/ 5280819 h 6858000"/>
              <a:gd name="connsiteX237" fmla="*/ 4707665 w 12238296"/>
              <a:gd name="connsiteY237" fmla="*/ 5731047 h 6858000"/>
              <a:gd name="connsiteX238" fmla="*/ 5158001 w 12238296"/>
              <a:gd name="connsiteY238" fmla="*/ 5748109 h 6858000"/>
              <a:gd name="connsiteX239" fmla="*/ 5175067 w 12238296"/>
              <a:gd name="connsiteY239" fmla="*/ 5297881 h 6858000"/>
              <a:gd name="connsiteX240" fmla="*/ 4255235 w 12238296"/>
              <a:gd name="connsiteY240" fmla="*/ 5263023 h 6858000"/>
              <a:gd name="connsiteX241" fmla="*/ 4238173 w 12238296"/>
              <a:gd name="connsiteY241" fmla="*/ 5713250 h 6858000"/>
              <a:gd name="connsiteX242" fmla="*/ 4688512 w 12238296"/>
              <a:gd name="connsiteY242" fmla="*/ 5730312 h 6858000"/>
              <a:gd name="connsiteX243" fmla="*/ 4705572 w 12238296"/>
              <a:gd name="connsiteY243" fmla="*/ 5280085 h 6858000"/>
              <a:gd name="connsiteX244" fmla="*/ 3785740 w 12238296"/>
              <a:gd name="connsiteY244" fmla="*/ 5245241 h 6858000"/>
              <a:gd name="connsiteX245" fmla="*/ 3768679 w 12238296"/>
              <a:gd name="connsiteY245" fmla="*/ 5695467 h 6858000"/>
              <a:gd name="connsiteX246" fmla="*/ 4219018 w 12238296"/>
              <a:gd name="connsiteY246" fmla="*/ 5712528 h 6858000"/>
              <a:gd name="connsiteX247" fmla="*/ 4236080 w 12238296"/>
              <a:gd name="connsiteY247" fmla="*/ 5262303 h 6858000"/>
              <a:gd name="connsiteX248" fmla="*/ 3316233 w 12238296"/>
              <a:gd name="connsiteY248" fmla="*/ 5227443 h 6858000"/>
              <a:gd name="connsiteX249" fmla="*/ 3299172 w 12238296"/>
              <a:gd name="connsiteY249" fmla="*/ 5677670 h 6858000"/>
              <a:gd name="connsiteX250" fmla="*/ 3749510 w 12238296"/>
              <a:gd name="connsiteY250" fmla="*/ 5694732 h 6858000"/>
              <a:gd name="connsiteX251" fmla="*/ 3766571 w 12238296"/>
              <a:gd name="connsiteY251" fmla="*/ 5244506 h 6858000"/>
              <a:gd name="connsiteX252" fmla="*/ 2846728 w 12238296"/>
              <a:gd name="connsiteY252" fmla="*/ 5209661 h 6858000"/>
              <a:gd name="connsiteX253" fmla="*/ 2829665 w 12238296"/>
              <a:gd name="connsiteY253" fmla="*/ 5659887 h 6858000"/>
              <a:gd name="connsiteX254" fmla="*/ 3280003 w 12238296"/>
              <a:gd name="connsiteY254" fmla="*/ 5676950 h 6858000"/>
              <a:gd name="connsiteX255" fmla="*/ 3297065 w 12238296"/>
              <a:gd name="connsiteY255" fmla="*/ 5226722 h 6858000"/>
              <a:gd name="connsiteX256" fmla="*/ 2377235 w 12238296"/>
              <a:gd name="connsiteY256" fmla="*/ 5191864 h 6858000"/>
              <a:gd name="connsiteX257" fmla="*/ 2360173 w 12238296"/>
              <a:gd name="connsiteY257" fmla="*/ 5642090 h 6858000"/>
              <a:gd name="connsiteX258" fmla="*/ 2810511 w 12238296"/>
              <a:gd name="connsiteY258" fmla="*/ 5659153 h 6858000"/>
              <a:gd name="connsiteX259" fmla="*/ 2827573 w 12238296"/>
              <a:gd name="connsiteY259" fmla="*/ 5208926 h 6858000"/>
              <a:gd name="connsiteX260" fmla="*/ 1907742 w 12238296"/>
              <a:gd name="connsiteY260" fmla="*/ 5174068 h 6858000"/>
              <a:gd name="connsiteX261" fmla="*/ 1890680 w 12238296"/>
              <a:gd name="connsiteY261" fmla="*/ 5624293 h 6858000"/>
              <a:gd name="connsiteX262" fmla="*/ 2341017 w 12238296"/>
              <a:gd name="connsiteY262" fmla="*/ 5641355 h 6858000"/>
              <a:gd name="connsiteX263" fmla="*/ 2358080 w 12238296"/>
              <a:gd name="connsiteY263" fmla="*/ 5191129 h 6858000"/>
              <a:gd name="connsiteX264" fmla="*/ 1438236 w 12238296"/>
              <a:gd name="connsiteY264" fmla="*/ 5156284 h 6858000"/>
              <a:gd name="connsiteX265" fmla="*/ 1421174 w 12238296"/>
              <a:gd name="connsiteY265" fmla="*/ 5606511 h 6858000"/>
              <a:gd name="connsiteX266" fmla="*/ 1871510 w 12238296"/>
              <a:gd name="connsiteY266" fmla="*/ 5623573 h 6858000"/>
              <a:gd name="connsiteX267" fmla="*/ 1888573 w 12238296"/>
              <a:gd name="connsiteY267" fmla="*/ 5173346 h 6858000"/>
              <a:gd name="connsiteX268" fmla="*/ 968743 w 12238296"/>
              <a:gd name="connsiteY268" fmla="*/ 5138487 h 6858000"/>
              <a:gd name="connsiteX269" fmla="*/ 951680 w 12238296"/>
              <a:gd name="connsiteY269" fmla="*/ 5588715 h 6858000"/>
              <a:gd name="connsiteX270" fmla="*/ 1402018 w 12238296"/>
              <a:gd name="connsiteY270" fmla="*/ 5605777 h 6858000"/>
              <a:gd name="connsiteX271" fmla="*/ 1419080 w 12238296"/>
              <a:gd name="connsiteY271" fmla="*/ 5155549 h 6858000"/>
              <a:gd name="connsiteX272" fmla="*/ 499237 w 12238296"/>
              <a:gd name="connsiteY272" fmla="*/ 5120704 h 6858000"/>
              <a:gd name="connsiteX273" fmla="*/ 482173 w 12238296"/>
              <a:gd name="connsiteY273" fmla="*/ 5570931 h 6858000"/>
              <a:gd name="connsiteX274" fmla="*/ 932511 w 12238296"/>
              <a:gd name="connsiteY274" fmla="*/ 5587993 h 6858000"/>
              <a:gd name="connsiteX275" fmla="*/ 949575 w 12238296"/>
              <a:gd name="connsiteY275" fmla="*/ 5137767 h 6858000"/>
              <a:gd name="connsiteX276" fmla="*/ 29743 w 12238296"/>
              <a:gd name="connsiteY276" fmla="*/ 5102907 h 6858000"/>
              <a:gd name="connsiteX277" fmla="*/ 12681 w 12238296"/>
              <a:gd name="connsiteY277" fmla="*/ 5553135 h 6858000"/>
              <a:gd name="connsiteX278" fmla="*/ 463019 w 12238296"/>
              <a:gd name="connsiteY278" fmla="*/ 5570197 h 6858000"/>
              <a:gd name="connsiteX279" fmla="*/ 480081 w 12238296"/>
              <a:gd name="connsiteY279" fmla="*/ 5119969 h 6858000"/>
              <a:gd name="connsiteX280" fmla="*/ 11784996 w 12238296"/>
              <a:gd name="connsiteY280" fmla="*/ 5078209 h 6858000"/>
              <a:gd name="connsiteX281" fmla="*/ 11767933 w 12238296"/>
              <a:gd name="connsiteY281" fmla="*/ 5528422 h 6858000"/>
              <a:gd name="connsiteX282" fmla="*/ 12218271 w 12238296"/>
              <a:gd name="connsiteY282" fmla="*/ 5545484 h 6858000"/>
              <a:gd name="connsiteX283" fmla="*/ 12235334 w 12238296"/>
              <a:gd name="connsiteY283" fmla="*/ 5095271 h 6858000"/>
              <a:gd name="connsiteX284" fmla="*/ 11315504 w 12238296"/>
              <a:gd name="connsiteY284" fmla="*/ 5060412 h 6858000"/>
              <a:gd name="connsiteX285" fmla="*/ 11298441 w 12238296"/>
              <a:gd name="connsiteY285" fmla="*/ 5510625 h 6858000"/>
              <a:gd name="connsiteX286" fmla="*/ 11748779 w 12238296"/>
              <a:gd name="connsiteY286" fmla="*/ 5527687 h 6858000"/>
              <a:gd name="connsiteX287" fmla="*/ 11765841 w 12238296"/>
              <a:gd name="connsiteY287" fmla="*/ 5077474 h 6858000"/>
              <a:gd name="connsiteX288" fmla="*/ 10846012 w 12238296"/>
              <a:gd name="connsiteY288" fmla="*/ 5042629 h 6858000"/>
              <a:gd name="connsiteX289" fmla="*/ 10828949 w 12238296"/>
              <a:gd name="connsiteY289" fmla="*/ 5492842 h 6858000"/>
              <a:gd name="connsiteX290" fmla="*/ 11279285 w 12238296"/>
              <a:gd name="connsiteY290" fmla="*/ 5509903 h 6858000"/>
              <a:gd name="connsiteX291" fmla="*/ 11296348 w 12238296"/>
              <a:gd name="connsiteY291" fmla="*/ 5059691 h 6858000"/>
              <a:gd name="connsiteX292" fmla="*/ 10376505 w 12238296"/>
              <a:gd name="connsiteY292" fmla="*/ 5024832 h 6858000"/>
              <a:gd name="connsiteX293" fmla="*/ 10359442 w 12238296"/>
              <a:gd name="connsiteY293" fmla="*/ 5475045 h 6858000"/>
              <a:gd name="connsiteX294" fmla="*/ 10809794 w 12238296"/>
              <a:gd name="connsiteY294" fmla="*/ 5492107 h 6858000"/>
              <a:gd name="connsiteX295" fmla="*/ 10826856 w 12238296"/>
              <a:gd name="connsiteY295" fmla="*/ 5041894 h 6858000"/>
              <a:gd name="connsiteX296" fmla="*/ 9907011 w 12238296"/>
              <a:gd name="connsiteY296" fmla="*/ 5007036 h 6858000"/>
              <a:gd name="connsiteX297" fmla="*/ 9889950 w 12238296"/>
              <a:gd name="connsiteY297" fmla="*/ 5457249 h 6858000"/>
              <a:gd name="connsiteX298" fmla="*/ 10340288 w 12238296"/>
              <a:gd name="connsiteY298" fmla="*/ 5474310 h 6858000"/>
              <a:gd name="connsiteX299" fmla="*/ 10357349 w 12238296"/>
              <a:gd name="connsiteY299" fmla="*/ 5024097 h 6858000"/>
              <a:gd name="connsiteX300" fmla="*/ 9437504 w 12238296"/>
              <a:gd name="connsiteY300" fmla="*/ 4989252 h 6858000"/>
              <a:gd name="connsiteX301" fmla="*/ 9420443 w 12238296"/>
              <a:gd name="connsiteY301" fmla="*/ 5439465 h 6858000"/>
              <a:gd name="connsiteX302" fmla="*/ 9870781 w 12238296"/>
              <a:gd name="connsiteY302" fmla="*/ 5456528 h 6858000"/>
              <a:gd name="connsiteX303" fmla="*/ 9887842 w 12238296"/>
              <a:gd name="connsiteY303" fmla="*/ 5006315 h 6858000"/>
              <a:gd name="connsiteX304" fmla="*/ 8968012 w 12238296"/>
              <a:gd name="connsiteY304" fmla="*/ 4971456 h 6858000"/>
              <a:gd name="connsiteX305" fmla="*/ 8950951 w 12238296"/>
              <a:gd name="connsiteY305" fmla="*/ 5421669 h 6858000"/>
              <a:gd name="connsiteX306" fmla="*/ 9401289 w 12238296"/>
              <a:gd name="connsiteY306" fmla="*/ 5438732 h 6858000"/>
              <a:gd name="connsiteX307" fmla="*/ 9418350 w 12238296"/>
              <a:gd name="connsiteY307" fmla="*/ 4988519 h 6858000"/>
              <a:gd name="connsiteX308" fmla="*/ 8498505 w 12238296"/>
              <a:gd name="connsiteY308" fmla="*/ 4953674 h 6858000"/>
              <a:gd name="connsiteX309" fmla="*/ 8481444 w 12238296"/>
              <a:gd name="connsiteY309" fmla="*/ 5403886 h 6858000"/>
              <a:gd name="connsiteX310" fmla="*/ 8931782 w 12238296"/>
              <a:gd name="connsiteY310" fmla="*/ 5420948 h 6858000"/>
              <a:gd name="connsiteX311" fmla="*/ 8948843 w 12238296"/>
              <a:gd name="connsiteY311" fmla="*/ 4970735 h 6858000"/>
              <a:gd name="connsiteX312" fmla="*/ 8029013 w 12238296"/>
              <a:gd name="connsiteY312" fmla="*/ 4935877 h 6858000"/>
              <a:gd name="connsiteX313" fmla="*/ 8011950 w 12238296"/>
              <a:gd name="connsiteY313" fmla="*/ 5386090 h 6858000"/>
              <a:gd name="connsiteX314" fmla="*/ 8462303 w 12238296"/>
              <a:gd name="connsiteY314" fmla="*/ 5403152 h 6858000"/>
              <a:gd name="connsiteX315" fmla="*/ 8479364 w 12238296"/>
              <a:gd name="connsiteY315" fmla="*/ 4952939 h 6858000"/>
              <a:gd name="connsiteX316" fmla="*/ 7559506 w 12238296"/>
              <a:gd name="connsiteY316" fmla="*/ 4918079 h 6858000"/>
              <a:gd name="connsiteX317" fmla="*/ 7542445 w 12238296"/>
              <a:gd name="connsiteY317" fmla="*/ 5368292 h 6858000"/>
              <a:gd name="connsiteX318" fmla="*/ 7992781 w 12238296"/>
              <a:gd name="connsiteY318" fmla="*/ 5385355 h 6858000"/>
              <a:gd name="connsiteX319" fmla="*/ 8009844 w 12238296"/>
              <a:gd name="connsiteY319" fmla="*/ 4935142 h 6858000"/>
              <a:gd name="connsiteX320" fmla="*/ 7090014 w 12238296"/>
              <a:gd name="connsiteY320" fmla="*/ 4900297 h 6858000"/>
              <a:gd name="connsiteX321" fmla="*/ 7072953 w 12238296"/>
              <a:gd name="connsiteY321" fmla="*/ 5350510 h 6858000"/>
              <a:gd name="connsiteX322" fmla="*/ 7523289 w 12238296"/>
              <a:gd name="connsiteY322" fmla="*/ 5367572 h 6858000"/>
              <a:gd name="connsiteX323" fmla="*/ 7540351 w 12238296"/>
              <a:gd name="connsiteY323" fmla="*/ 4917359 h 6858000"/>
              <a:gd name="connsiteX324" fmla="*/ 6620509 w 12238296"/>
              <a:gd name="connsiteY324" fmla="*/ 4882500 h 6858000"/>
              <a:gd name="connsiteX325" fmla="*/ 6603447 w 12238296"/>
              <a:gd name="connsiteY325" fmla="*/ 5332713 h 6858000"/>
              <a:gd name="connsiteX326" fmla="*/ 7053784 w 12238296"/>
              <a:gd name="connsiteY326" fmla="*/ 5349775 h 6858000"/>
              <a:gd name="connsiteX327" fmla="*/ 7070846 w 12238296"/>
              <a:gd name="connsiteY327" fmla="*/ 4899562 h 6858000"/>
              <a:gd name="connsiteX328" fmla="*/ 6151015 w 12238296"/>
              <a:gd name="connsiteY328" fmla="*/ 4864717 h 6858000"/>
              <a:gd name="connsiteX329" fmla="*/ 6133953 w 12238296"/>
              <a:gd name="connsiteY329" fmla="*/ 5314930 h 6858000"/>
              <a:gd name="connsiteX330" fmla="*/ 6584290 w 12238296"/>
              <a:gd name="connsiteY330" fmla="*/ 5331991 h 6858000"/>
              <a:gd name="connsiteX331" fmla="*/ 6601352 w 12238296"/>
              <a:gd name="connsiteY331" fmla="*/ 4881779 h 6858000"/>
              <a:gd name="connsiteX332" fmla="*/ 5681510 w 12238296"/>
              <a:gd name="connsiteY332" fmla="*/ 4846920 h 6858000"/>
              <a:gd name="connsiteX333" fmla="*/ 5664432 w 12238296"/>
              <a:gd name="connsiteY333" fmla="*/ 5297133 h 6858000"/>
              <a:gd name="connsiteX334" fmla="*/ 6114783 w 12238296"/>
              <a:gd name="connsiteY334" fmla="*/ 5314195 h 6858000"/>
              <a:gd name="connsiteX335" fmla="*/ 6131847 w 12238296"/>
              <a:gd name="connsiteY335" fmla="*/ 4863982 h 6858000"/>
              <a:gd name="connsiteX336" fmla="*/ 5212018 w 12238296"/>
              <a:gd name="connsiteY336" fmla="*/ 4829124 h 6858000"/>
              <a:gd name="connsiteX337" fmla="*/ 5194956 w 12238296"/>
              <a:gd name="connsiteY337" fmla="*/ 5279337 h 6858000"/>
              <a:gd name="connsiteX338" fmla="*/ 5645293 w 12238296"/>
              <a:gd name="connsiteY338" fmla="*/ 5296398 h 6858000"/>
              <a:gd name="connsiteX339" fmla="*/ 5662355 w 12238296"/>
              <a:gd name="connsiteY339" fmla="*/ 4846185 h 6858000"/>
              <a:gd name="connsiteX340" fmla="*/ 4742511 w 12238296"/>
              <a:gd name="connsiteY340" fmla="*/ 4811340 h 6858000"/>
              <a:gd name="connsiteX341" fmla="*/ 4725446 w 12238296"/>
              <a:gd name="connsiteY341" fmla="*/ 5261555 h 6858000"/>
              <a:gd name="connsiteX342" fmla="*/ 5175785 w 12238296"/>
              <a:gd name="connsiteY342" fmla="*/ 5278616 h 6858000"/>
              <a:gd name="connsiteX343" fmla="*/ 5192848 w 12238296"/>
              <a:gd name="connsiteY343" fmla="*/ 4828403 h 6858000"/>
              <a:gd name="connsiteX344" fmla="*/ 4273017 w 12238296"/>
              <a:gd name="connsiteY344" fmla="*/ 4793544 h 6858000"/>
              <a:gd name="connsiteX345" fmla="*/ 4255954 w 12238296"/>
              <a:gd name="connsiteY345" fmla="*/ 5243757 h 6858000"/>
              <a:gd name="connsiteX346" fmla="*/ 4706294 w 12238296"/>
              <a:gd name="connsiteY346" fmla="*/ 5260820 h 6858000"/>
              <a:gd name="connsiteX347" fmla="*/ 4723354 w 12238296"/>
              <a:gd name="connsiteY347" fmla="*/ 4810607 h 6858000"/>
              <a:gd name="connsiteX348" fmla="*/ 3803524 w 12238296"/>
              <a:gd name="connsiteY348" fmla="*/ 4775747 h 6858000"/>
              <a:gd name="connsiteX349" fmla="*/ 3786462 w 12238296"/>
              <a:gd name="connsiteY349" fmla="*/ 5225960 h 6858000"/>
              <a:gd name="connsiteX350" fmla="*/ 4236799 w 12238296"/>
              <a:gd name="connsiteY350" fmla="*/ 5243023 h 6858000"/>
              <a:gd name="connsiteX351" fmla="*/ 4253862 w 12238296"/>
              <a:gd name="connsiteY351" fmla="*/ 4792810 h 6858000"/>
              <a:gd name="connsiteX352" fmla="*/ 3334017 w 12238296"/>
              <a:gd name="connsiteY352" fmla="*/ 4757965 h 6858000"/>
              <a:gd name="connsiteX353" fmla="*/ 3316955 w 12238296"/>
              <a:gd name="connsiteY353" fmla="*/ 5208178 h 6858000"/>
              <a:gd name="connsiteX354" fmla="*/ 3767293 w 12238296"/>
              <a:gd name="connsiteY354" fmla="*/ 5225240 h 6858000"/>
              <a:gd name="connsiteX355" fmla="*/ 3784355 w 12238296"/>
              <a:gd name="connsiteY355" fmla="*/ 4775027 h 6858000"/>
              <a:gd name="connsiteX356" fmla="*/ 2864525 w 12238296"/>
              <a:gd name="connsiteY356" fmla="*/ 4740168 h 6858000"/>
              <a:gd name="connsiteX357" fmla="*/ 2847462 w 12238296"/>
              <a:gd name="connsiteY357" fmla="*/ 5190381 h 6858000"/>
              <a:gd name="connsiteX358" fmla="*/ 3297800 w 12238296"/>
              <a:gd name="connsiteY358" fmla="*/ 5207443 h 6858000"/>
              <a:gd name="connsiteX359" fmla="*/ 3314861 w 12238296"/>
              <a:gd name="connsiteY359" fmla="*/ 4757230 h 6858000"/>
              <a:gd name="connsiteX360" fmla="*/ 2395018 w 12238296"/>
              <a:gd name="connsiteY360" fmla="*/ 4722372 h 6858000"/>
              <a:gd name="connsiteX361" fmla="*/ 2377956 w 12238296"/>
              <a:gd name="connsiteY361" fmla="*/ 5172585 h 6858000"/>
              <a:gd name="connsiteX362" fmla="*/ 2828293 w 12238296"/>
              <a:gd name="connsiteY362" fmla="*/ 5189646 h 6858000"/>
              <a:gd name="connsiteX363" fmla="*/ 2845356 w 12238296"/>
              <a:gd name="connsiteY363" fmla="*/ 4739434 h 6858000"/>
              <a:gd name="connsiteX364" fmla="*/ 1925524 w 12238296"/>
              <a:gd name="connsiteY364" fmla="*/ 4704588 h 6858000"/>
              <a:gd name="connsiteX365" fmla="*/ 1908462 w 12238296"/>
              <a:gd name="connsiteY365" fmla="*/ 5154801 h 6858000"/>
              <a:gd name="connsiteX366" fmla="*/ 2358801 w 12238296"/>
              <a:gd name="connsiteY366" fmla="*/ 5171863 h 6858000"/>
              <a:gd name="connsiteX367" fmla="*/ 2375862 w 12238296"/>
              <a:gd name="connsiteY367" fmla="*/ 4721650 h 6858000"/>
              <a:gd name="connsiteX368" fmla="*/ 1456032 w 12238296"/>
              <a:gd name="connsiteY368" fmla="*/ 4686792 h 6858000"/>
              <a:gd name="connsiteX369" fmla="*/ 1438970 w 12238296"/>
              <a:gd name="connsiteY369" fmla="*/ 5137005 h 6858000"/>
              <a:gd name="connsiteX370" fmla="*/ 1889308 w 12238296"/>
              <a:gd name="connsiteY370" fmla="*/ 5154066 h 6858000"/>
              <a:gd name="connsiteX371" fmla="*/ 1906370 w 12238296"/>
              <a:gd name="connsiteY371" fmla="*/ 4703854 h 6858000"/>
              <a:gd name="connsiteX372" fmla="*/ 986525 w 12238296"/>
              <a:gd name="connsiteY372" fmla="*/ 4669008 h 6858000"/>
              <a:gd name="connsiteX373" fmla="*/ 969463 w 12238296"/>
              <a:gd name="connsiteY373" fmla="*/ 5119221 h 6858000"/>
              <a:gd name="connsiteX374" fmla="*/ 1419801 w 12238296"/>
              <a:gd name="connsiteY374" fmla="*/ 5136283 h 6858000"/>
              <a:gd name="connsiteX375" fmla="*/ 1436863 w 12238296"/>
              <a:gd name="connsiteY375" fmla="*/ 4686070 h 6858000"/>
              <a:gd name="connsiteX376" fmla="*/ 517033 w 12238296"/>
              <a:gd name="connsiteY376" fmla="*/ 4651212 h 6858000"/>
              <a:gd name="connsiteX377" fmla="*/ 499971 w 12238296"/>
              <a:gd name="connsiteY377" fmla="*/ 5101425 h 6858000"/>
              <a:gd name="connsiteX378" fmla="*/ 950308 w 12238296"/>
              <a:gd name="connsiteY378" fmla="*/ 5118486 h 6858000"/>
              <a:gd name="connsiteX379" fmla="*/ 967371 w 12238296"/>
              <a:gd name="connsiteY379" fmla="*/ 4668274 h 6858000"/>
              <a:gd name="connsiteX380" fmla="*/ 47541 w 12238296"/>
              <a:gd name="connsiteY380" fmla="*/ 4633415 h 6858000"/>
              <a:gd name="connsiteX381" fmla="*/ 30478 w 12238296"/>
              <a:gd name="connsiteY381" fmla="*/ 5083628 h 6858000"/>
              <a:gd name="connsiteX382" fmla="*/ 480816 w 12238296"/>
              <a:gd name="connsiteY382" fmla="*/ 5100690 h 6858000"/>
              <a:gd name="connsiteX383" fmla="*/ 497877 w 12238296"/>
              <a:gd name="connsiteY383" fmla="*/ 4650477 h 6858000"/>
              <a:gd name="connsiteX384" fmla="*/ 11333286 w 12238296"/>
              <a:gd name="connsiteY384" fmla="*/ 4590919 h 6858000"/>
              <a:gd name="connsiteX385" fmla="*/ 11316224 w 12238296"/>
              <a:gd name="connsiteY385" fmla="*/ 5041146 h 6858000"/>
              <a:gd name="connsiteX386" fmla="*/ 11766561 w 12238296"/>
              <a:gd name="connsiteY386" fmla="*/ 5058208 h 6858000"/>
              <a:gd name="connsiteX387" fmla="*/ 11783624 w 12238296"/>
              <a:gd name="connsiteY387" fmla="*/ 4607980 h 6858000"/>
              <a:gd name="connsiteX388" fmla="*/ 10863794 w 12238296"/>
              <a:gd name="connsiteY388" fmla="*/ 4573122 h 6858000"/>
              <a:gd name="connsiteX389" fmla="*/ 10846732 w 12238296"/>
              <a:gd name="connsiteY389" fmla="*/ 5023350 h 6858000"/>
              <a:gd name="connsiteX390" fmla="*/ 11297069 w 12238296"/>
              <a:gd name="connsiteY390" fmla="*/ 5040411 h 6858000"/>
              <a:gd name="connsiteX391" fmla="*/ 11314132 w 12238296"/>
              <a:gd name="connsiteY391" fmla="*/ 4590184 h 6858000"/>
              <a:gd name="connsiteX392" fmla="*/ 10394287 w 12238296"/>
              <a:gd name="connsiteY392" fmla="*/ 4555339 h 6858000"/>
              <a:gd name="connsiteX393" fmla="*/ 10377225 w 12238296"/>
              <a:gd name="connsiteY393" fmla="*/ 5005566 h 6858000"/>
              <a:gd name="connsiteX394" fmla="*/ 10827576 w 12238296"/>
              <a:gd name="connsiteY394" fmla="*/ 5022629 h 6858000"/>
              <a:gd name="connsiteX395" fmla="*/ 10844640 w 12238296"/>
              <a:gd name="connsiteY395" fmla="*/ 4572402 h 6858000"/>
              <a:gd name="connsiteX396" fmla="*/ 9924795 w 12238296"/>
              <a:gd name="connsiteY396" fmla="*/ 4537542 h 6858000"/>
              <a:gd name="connsiteX397" fmla="*/ 9907733 w 12238296"/>
              <a:gd name="connsiteY397" fmla="*/ 4987769 h 6858000"/>
              <a:gd name="connsiteX398" fmla="*/ 10358070 w 12238296"/>
              <a:gd name="connsiteY398" fmla="*/ 5004831 h 6858000"/>
              <a:gd name="connsiteX399" fmla="*/ 10375133 w 12238296"/>
              <a:gd name="connsiteY399" fmla="*/ 4554605 h 6858000"/>
              <a:gd name="connsiteX400" fmla="*/ 9455288 w 12238296"/>
              <a:gd name="connsiteY400" fmla="*/ 4519746 h 6858000"/>
              <a:gd name="connsiteX401" fmla="*/ 9438226 w 12238296"/>
              <a:gd name="connsiteY401" fmla="*/ 4969973 h 6858000"/>
              <a:gd name="connsiteX402" fmla="*/ 9888564 w 12238296"/>
              <a:gd name="connsiteY402" fmla="*/ 4987035 h 6858000"/>
              <a:gd name="connsiteX403" fmla="*/ 9905626 w 12238296"/>
              <a:gd name="connsiteY403" fmla="*/ 4536809 h 6858000"/>
              <a:gd name="connsiteX404" fmla="*/ 8985796 w 12238296"/>
              <a:gd name="connsiteY404" fmla="*/ 4501949 h 6858000"/>
              <a:gd name="connsiteX405" fmla="*/ 8968734 w 12238296"/>
              <a:gd name="connsiteY405" fmla="*/ 4952176 h 6858000"/>
              <a:gd name="connsiteX406" fmla="*/ 9419071 w 12238296"/>
              <a:gd name="connsiteY406" fmla="*/ 4969238 h 6858000"/>
              <a:gd name="connsiteX407" fmla="*/ 9436132 w 12238296"/>
              <a:gd name="connsiteY407" fmla="*/ 4519011 h 6858000"/>
              <a:gd name="connsiteX408" fmla="*/ 8516302 w 12238296"/>
              <a:gd name="connsiteY408" fmla="*/ 4484167 h 6858000"/>
              <a:gd name="connsiteX409" fmla="*/ 8499240 w 12238296"/>
              <a:gd name="connsiteY409" fmla="*/ 4934393 h 6858000"/>
              <a:gd name="connsiteX410" fmla="*/ 8949578 w 12238296"/>
              <a:gd name="connsiteY410" fmla="*/ 4951456 h 6858000"/>
              <a:gd name="connsiteX411" fmla="*/ 8966640 w 12238296"/>
              <a:gd name="connsiteY411" fmla="*/ 4501229 h 6858000"/>
              <a:gd name="connsiteX412" fmla="*/ 8046797 w 12238296"/>
              <a:gd name="connsiteY412" fmla="*/ 4466370 h 6858000"/>
              <a:gd name="connsiteX413" fmla="*/ 8029720 w 12238296"/>
              <a:gd name="connsiteY413" fmla="*/ 4916596 h 6858000"/>
              <a:gd name="connsiteX414" fmla="*/ 8480072 w 12238296"/>
              <a:gd name="connsiteY414" fmla="*/ 4933658 h 6858000"/>
              <a:gd name="connsiteX415" fmla="*/ 8497133 w 12238296"/>
              <a:gd name="connsiteY415" fmla="*/ 4483432 h 6858000"/>
              <a:gd name="connsiteX416" fmla="*/ 7577303 w 12238296"/>
              <a:gd name="connsiteY416" fmla="*/ 4448587 h 6858000"/>
              <a:gd name="connsiteX417" fmla="*/ 7560241 w 12238296"/>
              <a:gd name="connsiteY417" fmla="*/ 4898814 h 6858000"/>
              <a:gd name="connsiteX418" fmla="*/ 8010579 w 12238296"/>
              <a:gd name="connsiteY418" fmla="*/ 4915876 h 6858000"/>
              <a:gd name="connsiteX419" fmla="*/ 8027641 w 12238296"/>
              <a:gd name="connsiteY419" fmla="*/ 4465649 h 6858000"/>
              <a:gd name="connsiteX420" fmla="*/ 7107798 w 12238296"/>
              <a:gd name="connsiteY420" fmla="*/ 4430790 h 6858000"/>
              <a:gd name="connsiteX421" fmla="*/ 7090736 w 12238296"/>
              <a:gd name="connsiteY421" fmla="*/ 4881018 h 6858000"/>
              <a:gd name="connsiteX422" fmla="*/ 7541073 w 12238296"/>
              <a:gd name="connsiteY422" fmla="*/ 4898079 h 6858000"/>
              <a:gd name="connsiteX423" fmla="*/ 7558135 w 12238296"/>
              <a:gd name="connsiteY423" fmla="*/ 4447852 h 6858000"/>
              <a:gd name="connsiteX424" fmla="*/ 6638304 w 12238296"/>
              <a:gd name="connsiteY424" fmla="*/ 4412994 h 6858000"/>
              <a:gd name="connsiteX425" fmla="*/ 6621244 w 12238296"/>
              <a:gd name="connsiteY425" fmla="*/ 4863220 h 6858000"/>
              <a:gd name="connsiteX426" fmla="*/ 7071581 w 12238296"/>
              <a:gd name="connsiteY426" fmla="*/ 4880283 h 6858000"/>
              <a:gd name="connsiteX427" fmla="*/ 7088643 w 12238296"/>
              <a:gd name="connsiteY427" fmla="*/ 4430055 h 6858000"/>
              <a:gd name="connsiteX428" fmla="*/ 6168814 w 12238296"/>
              <a:gd name="connsiteY428" fmla="*/ 4395210 h 6858000"/>
              <a:gd name="connsiteX429" fmla="*/ 6151750 w 12238296"/>
              <a:gd name="connsiteY429" fmla="*/ 4845438 h 6858000"/>
              <a:gd name="connsiteX430" fmla="*/ 6602087 w 12238296"/>
              <a:gd name="connsiteY430" fmla="*/ 4862499 h 6858000"/>
              <a:gd name="connsiteX431" fmla="*/ 6619151 w 12238296"/>
              <a:gd name="connsiteY431" fmla="*/ 4412273 h 6858000"/>
              <a:gd name="connsiteX432" fmla="*/ 5699305 w 12238296"/>
              <a:gd name="connsiteY432" fmla="*/ 4377414 h 6858000"/>
              <a:gd name="connsiteX433" fmla="*/ 5682258 w 12238296"/>
              <a:gd name="connsiteY433" fmla="*/ 4827641 h 6858000"/>
              <a:gd name="connsiteX434" fmla="*/ 6132595 w 12238296"/>
              <a:gd name="connsiteY434" fmla="*/ 4844703 h 6858000"/>
              <a:gd name="connsiteX435" fmla="*/ 6149644 w 12238296"/>
              <a:gd name="connsiteY435" fmla="*/ 4394475 h 6858000"/>
              <a:gd name="connsiteX436" fmla="*/ 5229813 w 12238296"/>
              <a:gd name="connsiteY436" fmla="*/ 4359617 h 6858000"/>
              <a:gd name="connsiteX437" fmla="*/ 5212751 w 12238296"/>
              <a:gd name="connsiteY437" fmla="*/ 4809844 h 6858000"/>
              <a:gd name="connsiteX438" fmla="*/ 5663088 w 12238296"/>
              <a:gd name="connsiteY438" fmla="*/ 4826906 h 6858000"/>
              <a:gd name="connsiteX439" fmla="*/ 5680150 w 12238296"/>
              <a:gd name="connsiteY439" fmla="*/ 4376679 h 6858000"/>
              <a:gd name="connsiteX440" fmla="*/ 4760308 w 12238296"/>
              <a:gd name="connsiteY440" fmla="*/ 4341834 h 6858000"/>
              <a:gd name="connsiteX441" fmla="*/ 4743243 w 12238296"/>
              <a:gd name="connsiteY441" fmla="*/ 4792061 h 6858000"/>
              <a:gd name="connsiteX442" fmla="*/ 5193582 w 12238296"/>
              <a:gd name="connsiteY442" fmla="*/ 4809123 h 6858000"/>
              <a:gd name="connsiteX443" fmla="*/ 5210644 w 12238296"/>
              <a:gd name="connsiteY443" fmla="*/ 4358897 h 6858000"/>
              <a:gd name="connsiteX444" fmla="*/ 4290814 w 12238296"/>
              <a:gd name="connsiteY444" fmla="*/ 4324037 h 6858000"/>
              <a:gd name="connsiteX445" fmla="*/ 4273752 w 12238296"/>
              <a:gd name="connsiteY445" fmla="*/ 4774264 h 6858000"/>
              <a:gd name="connsiteX446" fmla="*/ 4724091 w 12238296"/>
              <a:gd name="connsiteY446" fmla="*/ 4791326 h 6858000"/>
              <a:gd name="connsiteX447" fmla="*/ 4741153 w 12238296"/>
              <a:gd name="connsiteY447" fmla="*/ 4341100 h 6858000"/>
              <a:gd name="connsiteX448" fmla="*/ 3821320 w 12238296"/>
              <a:gd name="connsiteY448" fmla="*/ 4306240 h 6858000"/>
              <a:gd name="connsiteX449" fmla="*/ 3804259 w 12238296"/>
              <a:gd name="connsiteY449" fmla="*/ 4756468 h 6858000"/>
              <a:gd name="connsiteX450" fmla="*/ 4254597 w 12238296"/>
              <a:gd name="connsiteY450" fmla="*/ 4773529 h 6858000"/>
              <a:gd name="connsiteX451" fmla="*/ 4271659 w 12238296"/>
              <a:gd name="connsiteY451" fmla="*/ 4323302 h 6858000"/>
              <a:gd name="connsiteX452" fmla="*/ 3351814 w 12238296"/>
              <a:gd name="connsiteY452" fmla="*/ 4288458 h 6858000"/>
              <a:gd name="connsiteX453" fmla="*/ 3334752 w 12238296"/>
              <a:gd name="connsiteY453" fmla="*/ 4738684 h 6858000"/>
              <a:gd name="connsiteX454" fmla="*/ 3785090 w 12238296"/>
              <a:gd name="connsiteY454" fmla="*/ 4755747 h 6858000"/>
              <a:gd name="connsiteX455" fmla="*/ 3802152 w 12238296"/>
              <a:gd name="connsiteY455" fmla="*/ 4305520 h 6858000"/>
              <a:gd name="connsiteX456" fmla="*/ 2882321 w 12238296"/>
              <a:gd name="connsiteY456" fmla="*/ 4270660 h 6858000"/>
              <a:gd name="connsiteX457" fmla="*/ 2865260 w 12238296"/>
              <a:gd name="connsiteY457" fmla="*/ 4720888 h 6858000"/>
              <a:gd name="connsiteX458" fmla="*/ 3315596 w 12238296"/>
              <a:gd name="connsiteY458" fmla="*/ 4737951 h 6858000"/>
              <a:gd name="connsiteX459" fmla="*/ 3332659 w 12238296"/>
              <a:gd name="connsiteY459" fmla="*/ 4287723 h 6858000"/>
              <a:gd name="connsiteX460" fmla="*/ 2412815 w 12238296"/>
              <a:gd name="connsiteY460" fmla="*/ 4252878 h 6858000"/>
              <a:gd name="connsiteX461" fmla="*/ 2395753 w 12238296"/>
              <a:gd name="connsiteY461" fmla="*/ 4703106 h 6858000"/>
              <a:gd name="connsiteX462" fmla="*/ 2846089 w 12238296"/>
              <a:gd name="connsiteY462" fmla="*/ 4720167 h 6858000"/>
              <a:gd name="connsiteX463" fmla="*/ 2863153 w 12238296"/>
              <a:gd name="connsiteY463" fmla="*/ 4269940 h 6858000"/>
              <a:gd name="connsiteX464" fmla="*/ 1943321 w 12238296"/>
              <a:gd name="connsiteY464" fmla="*/ 4235082 h 6858000"/>
              <a:gd name="connsiteX465" fmla="*/ 1926259 w 12238296"/>
              <a:gd name="connsiteY465" fmla="*/ 4685309 h 6858000"/>
              <a:gd name="connsiteX466" fmla="*/ 2376597 w 12238296"/>
              <a:gd name="connsiteY466" fmla="*/ 4702371 h 6858000"/>
              <a:gd name="connsiteX467" fmla="*/ 2393659 w 12238296"/>
              <a:gd name="connsiteY467" fmla="*/ 4252143 h 6858000"/>
              <a:gd name="connsiteX468" fmla="*/ 1473815 w 12238296"/>
              <a:gd name="connsiteY468" fmla="*/ 4217298 h 6858000"/>
              <a:gd name="connsiteX469" fmla="*/ 1456752 w 12238296"/>
              <a:gd name="connsiteY469" fmla="*/ 4667526 h 6858000"/>
              <a:gd name="connsiteX470" fmla="*/ 1907090 w 12238296"/>
              <a:gd name="connsiteY470" fmla="*/ 4684587 h 6858000"/>
              <a:gd name="connsiteX471" fmla="*/ 1924152 w 12238296"/>
              <a:gd name="connsiteY471" fmla="*/ 4234361 h 6858000"/>
              <a:gd name="connsiteX472" fmla="*/ 1004322 w 12238296"/>
              <a:gd name="connsiteY472" fmla="*/ 4199502 h 6858000"/>
              <a:gd name="connsiteX473" fmla="*/ 987260 w 12238296"/>
              <a:gd name="connsiteY473" fmla="*/ 4649729 h 6858000"/>
              <a:gd name="connsiteX474" fmla="*/ 1437598 w 12238296"/>
              <a:gd name="connsiteY474" fmla="*/ 4666791 h 6858000"/>
              <a:gd name="connsiteX475" fmla="*/ 1454660 w 12238296"/>
              <a:gd name="connsiteY475" fmla="*/ 4216565 h 6858000"/>
              <a:gd name="connsiteX476" fmla="*/ 534815 w 12238296"/>
              <a:gd name="connsiteY476" fmla="*/ 4181705 h 6858000"/>
              <a:gd name="connsiteX477" fmla="*/ 517753 w 12238296"/>
              <a:gd name="connsiteY477" fmla="*/ 4631932 h 6858000"/>
              <a:gd name="connsiteX478" fmla="*/ 968091 w 12238296"/>
              <a:gd name="connsiteY478" fmla="*/ 4648994 h 6858000"/>
              <a:gd name="connsiteX479" fmla="*/ 985153 w 12238296"/>
              <a:gd name="connsiteY479" fmla="*/ 4198768 h 6858000"/>
              <a:gd name="connsiteX480" fmla="*/ 65323 w 12238296"/>
              <a:gd name="connsiteY480" fmla="*/ 4163923 h 6858000"/>
              <a:gd name="connsiteX481" fmla="*/ 48261 w 12238296"/>
              <a:gd name="connsiteY481" fmla="*/ 4614149 h 6858000"/>
              <a:gd name="connsiteX482" fmla="*/ 498599 w 12238296"/>
              <a:gd name="connsiteY482" fmla="*/ 4631211 h 6858000"/>
              <a:gd name="connsiteX483" fmla="*/ 515661 w 12238296"/>
              <a:gd name="connsiteY483" fmla="*/ 4180985 h 6858000"/>
              <a:gd name="connsiteX484" fmla="*/ 11351083 w 12238296"/>
              <a:gd name="connsiteY484" fmla="*/ 4121413 h 6858000"/>
              <a:gd name="connsiteX485" fmla="*/ 11334021 w 12238296"/>
              <a:gd name="connsiteY485" fmla="*/ 4571639 h 6858000"/>
              <a:gd name="connsiteX486" fmla="*/ 11784359 w 12238296"/>
              <a:gd name="connsiteY486" fmla="*/ 4588701 h 6858000"/>
              <a:gd name="connsiteX487" fmla="*/ 11801421 w 12238296"/>
              <a:gd name="connsiteY487" fmla="*/ 4138475 h 6858000"/>
              <a:gd name="connsiteX488" fmla="*/ 10881590 w 12238296"/>
              <a:gd name="connsiteY488" fmla="*/ 4103615 h 6858000"/>
              <a:gd name="connsiteX489" fmla="*/ 10864529 w 12238296"/>
              <a:gd name="connsiteY489" fmla="*/ 4553843 h 6858000"/>
              <a:gd name="connsiteX490" fmla="*/ 11314865 w 12238296"/>
              <a:gd name="connsiteY490" fmla="*/ 4570905 h 6858000"/>
              <a:gd name="connsiteX491" fmla="*/ 11331928 w 12238296"/>
              <a:gd name="connsiteY491" fmla="*/ 4120679 h 6858000"/>
              <a:gd name="connsiteX492" fmla="*/ 10412084 w 12238296"/>
              <a:gd name="connsiteY492" fmla="*/ 4085833 h 6858000"/>
              <a:gd name="connsiteX493" fmla="*/ 10395022 w 12238296"/>
              <a:gd name="connsiteY493" fmla="*/ 4536059 h 6858000"/>
              <a:gd name="connsiteX494" fmla="*/ 10845360 w 12238296"/>
              <a:gd name="connsiteY494" fmla="*/ 4553121 h 6858000"/>
              <a:gd name="connsiteX495" fmla="*/ 10862422 w 12238296"/>
              <a:gd name="connsiteY495" fmla="*/ 4102895 h 6858000"/>
              <a:gd name="connsiteX496" fmla="*/ 9942591 w 12238296"/>
              <a:gd name="connsiteY496" fmla="*/ 4068037 h 6858000"/>
              <a:gd name="connsiteX497" fmla="*/ 9925530 w 12238296"/>
              <a:gd name="connsiteY497" fmla="*/ 4518263 h 6858000"/>
              <a:gd name="connsiteX498" fmla="*/ 10375866 w 12238296"/>
              <a:gd name="connsiteY498" fmla="*/ 4535324 h 6858000"/>
              <a:gd name="connsiteX499" fmla="*/ 10392929 w 12238296"/>
              <a:gd name="connsiteY499" fmla="*/ 4085099 h 6858000"/>
              <a:gd name="connsiteX500" fmla="*/ 9473085 w 12238296"/>
              <a:gd name="connsiteY500" fmla="*/ 4050240 h 6858000"/>
              <a:gd name="connsiteX501" fmla="*/ 9456023 w 12238296"/>
              <a:gd name="connsiteY501" fmla="*/ 4500466 h 6858000"/>
              <a:gd name="connsiteX502" fmla="*/ 9906361 w 12238296"/>
              <a:gd name="connsiteY502" fmla="*/ 4517528 h 6858000"/>
              <a:gd name="connsiteX503" fmla="*/ 9923423 w 12238296"/>
              <a:gd name="connsiteY503" fmla="*/ 4067302 h 6858000"/>
              <a:gd name="connsiteX504" fmla="*/ 9003592 w 12238296"/>
              <a:gd name="connsiteY504" fmla="*/ 4032457 h 6858000"/>
              <a:gd name="connsiteX505" fmla="*/ 8986531 w 12238296"/>
              <a:gd name="connsiteY505" fmla="*/ 4482684 h 6858000"/>
              <a:gd name="connsiteX506" fmla="*/ 9436867 w 12238296"/>
              <a:gd name="connsiteY506" fmla="*/ 4499746 h 6858000"/>
              <a:gd name="connsiteX507" fmla="*/ 9453929 w 12238296"/>
              <a:gd name="connsiteY507" fmla="*/ 4049518 h 6858000"/>
              <a:gd name="connsiteX508" fmla="*/ 8534099 w 12238296"/>
              <a:gd name="connsiteY508" fmla="*/ 4014660 h 6858000"/>
              <a:gd name="connsiteX509" fmla="*/ 8517037 w 12238296"/>
              <a:gd name="connsiteY509" fmla="*/ 4464886 h 6858000"/>
              <a:gd name="connsiteX510" fmla="*/ 8967375 w 12238296"/>
              <a:gd name="connsiteY510" fmla="*/ 4481949 h 6858000"/>
              <a:gd name="connsiteX511" fmla="*/ 8984437 w 12238296"/>
              <a:gd name="connsiteY511" fmla="*/ 4031722 h 6858000"/>
              <a:gd name="connsiteX512" fmla="*/ 8064593 w 12238296"/>
              <a:gd name="connsiteY512" fmla="*/ 3996864 h 6858000"/>
              <a:gd name="connsiteX513" fmla="*/ 8047530 w 12238296"/>
              <a:gd name="connsiteY513" fmla="*/ 4447089 h 6858000"/>
              <a:gd name="connsiteX514" fmla="*/ 8497883 w 12238296"/>
              <a:gd name="connsiteY514" fmla="*/ 4464153 h 6858000"/>
              <a:gd name="connsiteX515" fmla="*/ 8514944 w 12238296"/>
              <a:gd name="connsiteY515" fmla="*/ 4013925 h 6858000"/>
              <a:gd name="connsiteX516" fmla="*/ 7595100 w 12238296"/>
              <a:gd name="connsiteY516" fmla="*/ 3979080 h 6858000"/>
              <a:gd name="connsiteX517" fmla="*/ 7578038 w 12238296"/>
              <a:gd name="connsiteY517" fmla="*/ 4429307 h 6858000"/>
              <a:gd name="connsiteX518" fmla="*/ 8028376 w 12238296"/>
              <a:gd name="connsiteY518" fmla="*/ 4446369 h 6858000"/>
              <a:gd name="connsiteX519" fmla="*/ 8045438 w 12238296"/>
              <a:gd name="connsiteY519" fmla="*/ 3996142 h 6858000"/>
              <a:gd name="connsiteX520" fmla="*/ 7125595 w 12238296"/>
              <a:gd name="connsiteY520" fmla="*/ 3961283 h 6858000"/>
              <a:gd name="connsiteX521" fmla="*/ 7108531 w 12238296"/>
              <a:gd name="connsiteY521" fmla="*/ 4411511 h 6858000"/>
              <a:gd name="connsiteX522" fmla="*/ 7558870 w 12238296"/>
              <a:gd name="connsiteY522" fmla="*/ 4428573 h 6858000"/>
              <a:gd name="connsiteX523" fmla="*/ 7575932 w 12238296"/>
              <a:gd name="connsiteY523" fmla="*/ 3978345 h 6858000"/>
              <a:gd name="connsiteX524" fmla="*/ 6656101 w 12238296"/>
              <a:gd name="connsiteY524" fmla="*/ 3943487 h 6858000"/>
              <a:gd name="connsiteX525" fmla="*/ 6639039 w 12238296"/>
              <a:gd name="connsiteY525" fmla="*/ 4393714 h 6858000"/>
              <a:gd name="connsiteX526" fmla="*/ 7089378 w 12238296"/>
              <a:gd name="connsiteY526" fmla="*/ 4410776 h 6858000"/>
              <a:gd name="connsiteX527" fmla="*/ 7106440 w 12238296"/>
              <a:gd name="connsiteY527" fmla="*/ 3960549 h 6858000"/>
              <a:gd name="connsiteX528" fmla="*/ 6186609 w 12238296"/>
              <a:gd name="connsiteY528" fmla="*/ 3925703 h 6858000"/>
              <a:gd name="connsiteX529" fmla="*/ 6169545 w 12238296"/>
              <a:gd name="connsiteY529" fmla="*/ 4375931 h 6858000"/>
              <a:gd name="connsiteX530" fmla="*/ 6619884 w 12238296"/>
              <a:gd name="connsiteY530" fmla="*/ 4392993 h 6858000"/>
              <a:gd name="connsiteX531" fmla="*/ 6636948 w 12238296"/>
              <a:gd name="connsiteY531" fmla="*/ 3942767 h 6858000"/>
              <a:gd name="connsiteX532" fmla="*/ 5717102 w 12238296"/>
              <a:gd name="connsiteY532" fmla="*/ 3907907 h 6858000"/>
              <a:gd name="connsiteX533" fmla="*/ 5700053 w 12238296"/>
              <a:gd name="connsiteY533" fmla="*/ 4358134 h 6858000"/>
              <a:gd name="connsiteX534" fmla="*/ 6150392 w 12238296"/>
              <a:gd name="connsiteY534" fmla="*/ 4375196 h 6858000"/>
              <a:gd name="connsiteX535" fmla="*/ 6167454 w 12238296"/>
              <a:gd name="connsiteY535" fmla="*/ 3924970 h 6858000"/>
              <a:gd name="connsiteX536" fmla="*/ 5247597 w 12238296"/>
              <a:gd name="connsiteY536" fmla="*/ 3890125 h 6858000"/>
              <a:gd name="connsiteX537" fmla="*/ 5230535 w 12238296"/>
              <a:gd name="connsiteY537" fmla="*/ 4340351 h 6858000"/>
              <a:gd name="connsiteX538" fmla="*/ 5680872 w 12238296"/>
              <a:gd name="connsiteY538" fmla="*/ 4357412 h 6858000"/>
              <a:gd name="connsiteX539" fmla="*/ 5697936 w 12238296"/>
              <a:gd name="connsiteY539" fmla="*/ 3907187 h 6858000"/>
              <a:gd name="connsiteX540" fmla="*/ 4778103 w 12238296"/>
              <a:gd name="connsiteY540" fmla="*/ 3872328 h 6858000"/>
              <a:gd name="connsiteX541" fmla="*/ 4761041 w 12238296"/>
              <a:gd name="connsiteY541" fmla="*/ 4322554 h 6858000"/>
              <a:gd name="connsiteX542" fmla="*/ 5211380 w 12238296"/>
              <a:gd name="connsiteY542" fmla="*/ 4339616 h 6858000"/>
              <a:gd name="connsiteX543" fmla="*/ 5228442 w 12238296"/>
              <a:gd name="connsiteY543" fmla="*/ 3889390 h 6858000"/>
              <a:gd name="connsiteX544" fmla="*/ 4308610 w 12238296"/>
              <a:gd name="connsiteY544" fmla="*/ 3854532 h 6858000"/>
              <a:gd name="connsiteX545" fmla="*/ 4291548 w 12238296"/>
              <a:gd name="connsiteY545" fmla="*/ 4304758 h 6858000"/>
              <a:gd name="connsiteX546" fmla="*/ 4741885 w 12238296"/>
              <a:gd name="connsiteY546" fmla="*/ 4321819 h 6858000"/>
              <a:gd name="connsiteX547" fmla="*/ 4758947 w 12238296"/>
              <a:gd name="connsiteY547" fmla="*/ 3871593 h 6858000"/>
              <a:gd name="connsiteX548" fmla="*/ 3839104 w 12238296"/>
              <a:gd name="connsiteY548" fmla="*/ 3836748 h 6858000"/>
              <a:gd name="connsiteX549" fmla="*/ 3822041 w 12238296"/>
              <a:gd name="connsiteY549" fmla="*/ 4286974 h 6858000"/>
              <a:gd name="connsiteX550" fmla="*/ 4272380 w 12238296"/>
              <a:gd name="connsiteY550" fmla="*/ 4304037 h 6858000"/>
              <a:gd name="connsiteX551" fmla="*/ 4289442 w 12238296"/>
              <a:gd name="connsiteY551" fmla="*/ 3853810 h 6858000"/>
              <a:gd name="connsiteX552" fmla="*/ 3369610 w 12238296"/>
              <a:gd name="connsiteY552" fmla="*/ 3818952 h 6858000"/>
              <a:gd name="connsiteX553" fmla="*/ 3352548 w 12238296"/>
              <a:gd name="connsiteY553" fmla="*/ 4269177 h 6858000"/>
              <a:gd name="connsiteX554" fmla="*/ 3802886 w 12238296"/>
              <a:gd name="connsiteY554" fmla="*/ 4286241 h 6858000"/>
              <a:gd name="connsiteX555" fmla="*/ 3819948 w 12238296"/>
              <a:gd name="connsiteY555" fmla="*/ 3836013 h 6858000"/>
              <a:gd name="connsiteX556" fmla="*/ 2900103 w 12238296"/>
              <a:gd name="connsiteY556" fmla="*/ 3801155 h 6858000"/>
              <a:gd name="connsiteX557" fmla="*/ 2883042 w 12238296"/>
              <a:gd name="connsiteY557" fmla="*/ 4251381 h 6858000"/>
              <a:gd name="connsiteX558" fmla="*/ 3333380 w 12238296"/>
              <a:gd name="connsiteY558" fmla="*/ 4268444 h 6858000"/>
              <a:gd name="connsiteX559" fmla="*/ 3350441 w 12238296"/>
              <a:gd name="connsiteY559" fmla="*/ 3818217 h 6858000"/>
              <a:gd name="connsiteX560" fmla="*/ 2430611 w 12238296"/>
              <a:gd name="connsiteY560" fmla="*/ 3783371 h 6858000"/>
              <a:gd name="connsiteX561" fmla="*/ 2413550 w 12238296"/>
              <a:gd name="connsiteY561" fmla="*/ 4233599 h 6858000"/>
              <a:gd name="connsiteX562" fmla="*/ 2863888 w 12238296"/>
              <a:gd name="connsiteY562" fmla="*/ 4250661 h 6858000"/>
              <a:gd name="connsiteX563" fmla="*/ 2880949 w 12238296"/>
              <a:gd name="connsiteY563" fmla="*/ 3800433 h 6858000"/>
              <a:gd name="connsiteX564" fmla="*/ 1961104 w 12238296"/>
              <a:gd name="connsiteY564" fmla="*/ 3765575 h 6858000"/>
              <a:gd name="connsiteX565" fmla="*/ 1944043 w 12238296"/>
              <a:gd name="connsiteY565" fmla="*/ 4215802 h 6858000"/>
              <a:gd name="connsiteX566" fmla="*/ 2394381 w 12238296"/>
              <a:gd name="connsiteY566" fmla="*/ 4232864 h 6858000"/>
              <a:gd name="connsiteX567" fmla="*/ 2411442 w 12238296"/>
              <a:gd name="connsiteY567" fmla="*/ 3782637 h 6858000"/>
              <a:gd name="connsiteX568" fmla="*/ 1491612 w 12238296"/>
              <a:gd name="connsiteY568" fmla="*/ 3747791 h 6858000"/>
              <a:gd name="connsiteX569" fmla="*/ 1474549 w 12238296"/>
              <a:gd name="connsiteY569" fmla="*/ 4198019 h 6858000"/>
              <a:gd name="connsiteX570" fmla="*/ 1924887 w 12238296"/>
              <a:gd name="connsiteY570" fmla="*/ 4215081 h 6858000"/>
              <a:gd name="connsiteX571" fmla="*/ 1941950 w 12238296"/>
              <a:gd name="connsiteY571" fmla="*/ 3764855 h 6858000"/>
              <a:gd name="connsiteX572" fmla="*/ 1022119 w 12238296"/>
              <a:gd name="connsiteY572" fmla="*/ 3729995 h 6858000"/>
              <a:gd name="connsiteX573" fmla="*/ 1005057 w 12238296"/>
              <a:gd name="connsiteY573" fmla="*/ 4180222 h 6858000"/>
              <a:gd name="connsiteX574" fmla="*/ 1455395 w 12238296"/>
              <a:gd name="connsiteY574" fmla="*/ 4197284 h 6858000"/>
              <a:gd name="connsiteX575" fmla="*/ 1472457 w 12238296"/>
              <a:gd name="connsiteY575" fmla="*/ 3747058 h 6858000"/>
              <a:gd name="connsiteX576" fmla="*/ 552613 w 12238296"/>
              <a:gd name="connsiteY576" fmla="*/ 3712213 h 6858000"/>
              <a:gd name="connsiteX577" fmla="*/ 535550 w 12238296"/>
              <a:gd name="connsiteY577" fmla="*/ 4162439 h 6858000"/>
              <a:gd name="connsiteX578" fmla="*/ 985888 w 12238296"/>
              <a:gd name="connsiteY578" fmla="*/ 4179502 h 6858000"/>
              <a:gd name="connsiteX579" fmla="*/ 1002950 w 12238296"/>
              <a:gd name="connsiteY579" fmla="*/ 3729275 h 6858000"/>
              <a:gd name="connsiteX580" fmla="*/ 83119 w 12238296"/>
              <a:gd name="connsiteY580" fmla="*/ 3694416 h 6858000"/>
              <a:gd name="connsiteX581" fmla="*/ 66058 w 12238296"/>
              <a:gd name="connsiteY581" fmla="*/ 4144642 h 6858000"/>
              <a:gd name="connsiteX582" fmla="*/ 516396 w 12238296"/>
              <a:gd name="connsiteY582" fmla="*/ 4161705 h 6858000"/>
              <a:gd name="connsiteX583" fmla="*/ 533457 w 12238296"/>
              <a:gd name="connsiteY583" fmla="*/ 3711478 h 6858000"/>
              <a:gd name="connsiteX584" fmla="*/ 11368881 w 12238296"/>
              <a:gd name="connsiteY584" fmla="*/ 3651905 h 6858000"/>
              <a:gd name="connsiteX585" fmla="*/ 11351817 w 12238296"/>
              <a:gd name="connsiteY585" fmla="*/ 4102133 h 6858000"/>
              <a:gd name="connsiteX586" fmla="*/ 11802155 w 12238296"/>
              <a:gd name="connsiteY586" fmla="*/ 4119196 h 6858000"/>
              <a:gd name="connsiteX587" fmla="*/ 11819217 w 12238296"/>
              <a:gd name="connsiteY587" fmla="*/ 3668968 h 6858000"/>
              <a:gd name="connsiteX588" fmla="*/ 10899374 w 12238296"/>
              <a:gd name="connsiteY588" fmla="*/ 3634123 h 6858000"/>
              <a:gd name="connsiteX589" fmla="*/ 10882311 w 12238296"/>
              <a:gd name="connsiteY589" fmla="*/ 4084351 h 6858000"/>
              <a:gd name="connsiteX590" fmla="*/ 11332649 w 12238296"/>
              <a:gd name="connsiteY590" fmla="*/ 4101412 h 6858000"/>
              <a:gd name="connsiteX591" fmla="*/ 11349712 w 12238296"/>
              <a:gd name="connsiteY591" fmla="*/ 3651185 h 6858000"/>
              <a:gd name="connsiteX592" fmla="*/ 10429882 w 12238296"/>
              <a:gd name="connsiteY592" fmla="*/ 3616327 h 6858000"/>
              <a:gd name="connsiteX593" fmla="*/ 10412818 w 12238296"/>
              <a:gd name="connsiteY593" fmla="*/ 4066554 h 6858000"/>
              <a:gd name="connsiteX594" fmla="*/ 10863170 w 12238296"/>
              <a:gd name="connsiteY594" fmla="*/ 4083616 h 6858000"/>
              <a:gd name="connsiteX595" fmla="*/ 10880233 w 12238296"/>
              <a:gd name="connsiteY595" fmla="*/ 3633388 h 6858000"/>
              <a:gd name="connsiteX596" fmla="*/ 9960388 w 12238296"/>
              <a:gd name="connsiteY596" fmla="*/ 3598530 h 6858000"/>
              <a:gd name="connsiteX597" fmla="*/ 9943326 w 12238296"/>
              <a:gd name="connsiteY597" fmla="*/ 4048756 h 6858000"/>
              <a:gd name="connsiteX598" fmla="*/ 10393663 w 12238296"/>
              <a:gd name="connsiteY598" fmla="*/ 4065819 h 6858000"/>
              <a:gd name="connsiteX599" fmla="*/ 10410726 w 12238296"/>
              <a:gd name="connsiteY599" fmla="*/ 3615592 h 6858000"/>
              <a:gd name="connsiteX600" fmla="*/ 9490881 w 12238296"/>
              <a:gd name="connsiteY600" fmla="*/ 3580746 h 6858000"/>
              <a:gd name="connsiteX601" fmla="*/ 9473819 w 12238296"/>
              <a:gd name="connsiteY601" fmla="*/ 4030974 h 6858000"/>
              <a:gd name="connsiteX602" fmla="*/ 9924157 w 12238296"/>
              <a:gd name="connsiteY602" fmla="*/ 4048036 h 6858000"/>
              <a:gd name="connsiteX603" fmla="*/ 9941219 w 12238296"/>
              <a:gd name="connsiteY603" fmla="*/ 3597810 h 6858000"/>
              <a:gd name="connsiteX604" fmla="*/ 9021389 w 12238296"/>
              <a:gd name="connsiteY604" fmla="*/ 3562950 h 6858000"/>
              <a:gd name="connsiteX605" fmla="*/ 9004327 w 12238296"/>
              <a:gd name="connsiteY605" fmla="*/ 4013177 h 6858000"/>
              <a:gd name="connsiteX606" fmla="*/ 9454665 w 12238296"/>
              <a:gd name="connsiteY606" fmla="*/ 4030239 h 6858000"/>
              <a:gd name="connsiteX607" fmla="*/ 9471727 w 12238296"/>
              <a:gd name="connsiteY607" fmla="*/ 3580012 h 6858000"/>
              <a:gd name="connsiteX608" fmla="*/ 8551882 w 12238296"/>
              <a:gd name="connsiteY608" fmla="*/ 3545168 h 6858000"/>
              <a:gd name="connsiteX609" fmla="*/ 8534820 w 12238296"/>
              <a:gd name="connsiteY609" fmla="*/ 3995394 h 6858000"/>
              <a:gd name="connsiteX610" fmla="*/ 8985158 w 12238296"/>
              <a:gd name="connsiteY610" fmla="*/ 4012456 h 6858000"/>
              <a:gd name="connsiteX611" fmla="*/ 9002220 w 12238296"/>
              <a:gd name="connsiteY611" fmla="*/ 3562230 h 6858000"/>
              <a:gd name="connsiteX612" fmla="*/ 8082375 w 12238296"/>
              <a:gd name="connsiteY612" fmla="*/ 3527370 h 6858000"/>
              <a:gd name="connsiteX613" fmla="*/ 8065299 w 12238296"/>
              <a:gd name="connsiteY613" fmla="*/ 3977583 h 6858000"/>
              <a:gd name="connsiteX614" fmla="*/ 8515652 w 12238296"/>
              <a:gd name="connsiteY614" fmla="*/ 3994646 h 6858000"/>
              <a:gd name="connsiteX615" fmla="*/ 8532713 w 12238296"/>
              <a:gd name="connsiteY615" fmla="*/ 3544433 h 6858000"/>
              <a:gd name="connsiteX616" fmla="*/ 7612884 w 12238296"/>
              <a:gd name="connsiteY616" fmla="*/ 3509588 h 6858000"/>
              <a:gd name="connsiteX617" fmla="*/ 7595822 w 12238296"/>
              <a:gd name="connsiteY617" fmla="*/ 3959814 h 6858000"/>
              <a:gd name="connsiteX618" fmla="*/ 8046158 w 12238296"/>
              <a:gd name="connsiteY618" fmla="*/ 3976877 h 6858000"/>
              <a:gd name="connsiteX619" fmla="*/ 8063221 w 12238296"/>
              <a:gd name="connsiteY619" fmla="*/ 3526649 h 6858000"/>
              <a:gd name="connsiteX620" fmla="*/ 7143377 w 12238296"/>
              <a:gd name="connsiteY620" fmla="*/ 3491791 h 6858000"/>
              <a:gd name="connsiteX621" fmla="*/ 7126315 w 12238296"/>
              <a:gd name="connsiteY621" fmla="*/ 3942017 h 6858000"/>
              <a:gd name="connsiteX622" fmla="*/ 7576654 w 12238296"/>
              <a:gd name="connsiteY622" fmla="*/ 3959080 h 6858000"/>
              <a:gd name="connsiteX623" fmla="*/ 7593714 w 12238296"/>
              <a:gd name="connsiteY623" fmla="*/ 3508853 h 6858000"/>
              <a:gd name="connsiteX624" fmla="*/ 6673885 w 12238296"/>
              <a:gd name="connsiteY624" fmla="*/ 3473995 h 6858000"/>
              <a:gd name="connsiteX625" fmla="*/ 6656821 w 12238296"/>
              <a:gd name="connsiteY625" fmla="*/ 3924221 h 6858000"/>
              <a:gd name="connsiteX626" fmla="*/ 7107160 w 12238296"/>
              <a:gd name="connsiteY626" fmla="*/ 3941284 h 6858000"/>
              <a:gd name="connsiteX627" fmla="*/ 7124222 w 12238296"/>
              <a:gd name="connsiteY627" fmla="*/ 3491056 h 6858000"/>
              <a:gd name="connsiteX628" fmla="*/ 6204391 w 12238296"/>
              <a:gd name="connsiteY628" fmla="*/ 3456211 h 6858000"/>
              <a:gd name="connsiteX629" fmla="*/ 6187329 w 12238296"/>
              <a:gd name="connsiteY629" fmla="*/ 3906439 h 6858000"/>
              <a:gd name="connsiteX630" fmla="*/ 6637668 w 12238296"/>
              <a:gd name="connsiteY630" fmla="*/ 3923500 h 6858000"/>
              <a:gd name="connsiteX631" fmla="*/ 6654730 w 12238296"/>
              <a:gd name="connsiteY631" fmla="*/ 3473273 h 6858000"/>
              <a:gd name="connsiteX632" fmla="*/ 5734885 w 12238296"/>
              <a:gd name="connsiteY632" fmla="*/ 3438414 h 6858000"/>
              <a:gd name="connsiteX633" fmla="*/ 5717823 w 12238296"/>
              <a:gd name="connsiteY633" fmla="*/ 3888642 h 6858000"/>
              <a:gd name="connsiteX634" fmla="*/ 6168174 w 12238296"/>
              <a:gd name="connsiteY634" fmla="*/ 3905704 h 6858000"/>
              <a:gd name="connsiteX635" fmla="*/ 6185238 w 12238296"/>
              <a:gd name="connsiteY635" fmla="*/ 3455476 h 6858000"/>
              <a:gd name="connsiteX636" fmla="*/ 5265392 w 12238296"/>
              <a:gd name="connsiteY636" fmla="*/ 3420618 h 6858000"/>
              <a:gd name="connsiteX637" fmla="*/ 5248330 w 12238296"/>
              <a:gd name="connsiteY637" fmla="*/ 3870845 h 6858000"/>
              <a:gd name="connsiteX638" fmla="*/ 5698668 w 12238296"/>
              <a:gd name="connsiteY638" fmla="*/ 3887907 h 6858000"/>
              <a:gd name="connsiteX639" fmla="*/ 5715730 w 12238296"/>
              <a:gd name="connsiteY639" fmla="*/ 3437680 h 6858000"/>
              <a:gd name="connsiteX640" fmla="*/ 4795886 w 12238296"/>
              <a:gd name="connsiteY640" fmla="*/ 3402834 h 6858000"/>
              <a:gd name="connsiteX641" fmla="*/ 4778824 w 12238296"/>
              <a:gd name="connsiteY641" fmla="*/ 3853062 h 6858000"/>
              <a:gd name="connsiteX642" fmla="*/ 5229163 w 12238296"/>
              <a:gd name="connsiteY642" fmla="*/ 3870124 h 6858000"/>
              <a:gd name="connsiteX643" fmla="*/ 5246223 w 12238296"/>
              <a:gd name="connsiteY643" fmla="*/ 3419898 h 6858000"/>
              <a:gd name="connsiteX644" fmla="*/ 4326395 w 12238296"/>
              <a:gd name="connsiteY644" fmla="*/ 3385038 h 6858000"/>
              <a:gd name="connsiteX645" fmla="*/ 4309330 w 12238296"/>
              <a:gd name="connsiteY645" fmla="*/ 3835265 h 6858000"/>
              <a:gd name="connsiteX646" fmla="*/ 4759669 w 12238296"/>
              <a:gd name="connsiteY646" fmla="*/ 3852327 h 6858000"/>
              <a:gd name="connsiteX647" fmla="*/ 4776731 w 12238296"/>
              <a:gd name="connsiteY647" fmla="*/ 3402100 h 6858000"/>
              <a:gd name="connsiteX648" fmla="*/ 3856900 w 12238296"/>
              <a:gd name="connsiteY648" fmla="*/ 3367241 h 6858000"/>
              <a:gd name="connsiteX649" fmla="*/ 3839837 w 12238296"/>
              <a:gd name="connsiteY649" fmla="*/ 3817469 h 6858000"/>
              <a:gd name="connsiteX650" fmla="*/ 4290177 w 12238296"/>
              <a:gd name="connsiteY650" fmla="*/ 3834530 h 6858000"/>
              <a:gd name="connsiteX651" fmla="*/ 4307239 w 12238296"/>
              <a:gd name="connsiteY651" fmla="*/ 3384303 h 6858000"/>
              <a:gd name="connsiteX652" fmla="*/ 3387394 w 12238296"/>
              <a:gd name="connsiteY652" fmla="*/ 3349459 h 6858000"/>
              <a:gd name="connsiteX653" fmla="*/ 3370330 w 12238296"/>
              <a:gd name="connsiteY653" fmla="*/ 3799685 h 6858000"/>
              <a:gd name="connsiteX654" fmla="*/ 3820668 w 12238296"/>
              <a:gd name="connsiteY654" fmla="*/ 3816747 h 6858000"/>
              <a:gd name="connsiteX655" fmla="*/ 3837730 w 12238296"/>
              <a:gd name="connsiteY655" fmla="*/ 3366521 h 6858000"/>
              <a:gd name="connsiteX656" fmla="*/ 2917900 w 12238296"/>
              <a:gd name="connsiteY656" fmla="*/ 3331661 h 6858000"/>
              <a:gd name="connsiteX657" fmla="*/ 2900838 w 12238296"/>
              <a:gd name="connsiteY657" fmla="*/ 3781889 h 6858000"/>
              <a:gd name="connsiteX658" fmla="*/ 3351176 w 12238296"/>
              <a:gd name="connsiteY658" fmla="*/ 3798950 h 6858000"/>
              <a:gd name="connsiteX659" fmla="*/ 3368238 w 12238296"/>
              <a:gd name="connsiteY659" fmla="*/ 3348724 h 6858000"/>
              <a:gd name="connsiteX660" fmla="*/ 2448408 w 12238296"/>
              <a:gd name="connsiteY660" fmla="*/ 3313879 h 6858000"/>
              <a:gd name="connsiteX661" fmla="*/ 2431346 w 12238296"/>
              <a:gd name="connsiteY661" fmla="*/ 3764105 h 6858000"/>
              <a:gd name="connsiteX662" fmla="*/ 2881684 w 12238296"/>
              <a:gd name="connsiteY662" fmla="*/ 3781168 h 6858000"/>
              <a:gd name="connsiteX663" fmla="*/ 2898746 w 12238296"/>
              <a:gd name="connsiteY663" fmla="*/ 3330941 h 6858000"/>
              <a:gd name="connsiteX664" fmla="*/ 1978901 w 12238296"/>
              <a:gd name="connsiteY664" fmla="*/ 3296083 h 6858000"/>
              <a:gd name="connsiteX665" fmla="*/ 1961839 w 12238296"/>
              <a:gd name="connsiteY665" fmla="*/ 3746309 h 6858000"/>
              <a:gd name="connsiteX666" fmla="*/ 2412177 w 12238296"/>
              <a:gd name="connsiteY666" fmla="*/ 3763372 h 6858000"/>
              <a:gd name="connsiteX667" fmla="*/ 2429239 w 12238296"/>
              <a:gd name="connsiteY667" fmla="*/ 3313144 h 6858000"/>
              <a:gd name="connsiteX668" fmla="*/ 1509409 w 12238296"/>
              <a:gd name="connsiteY668" fmla="*/ 3278299 h 6858000"/>
              <a:gd name="connsiteX669" fmla="*/ 1492347 w 12238296"/>
              <a:gd name="connsiteY669" fmla="*/ 3728527 h 6858000"/>
              <a:gd name="connsiteX670" fmla="*/ 1942683 w 12238296"/>
              <a:gd name="connsiteY670" fmla="*/ 3745588 h 6858000"/>
              <a:gd name="connsiteX671" fmla="*/ 1959747 w 12238296"/>
              <a:gd name="connsiteY671" fmla="*/ 3295362 h 6858000"/>
              <a:gd name="connsiteX672" fmla="*/ 1039902 w 12238296"/>
              <a:gd name="connsiteY672" fmla="*/ 3260502 h 6858000"/>
              <a:gd name="connsiteX673" fmla="*/ 1022840 w 12238296"/>
              <a:gd name="connsiteY673" fmla="*/ 3710730 h 6858000"/>
              <a:gd name="connsiteX674" fmla="*/ 1473177 w 12238296"/>
              <a:gd name="connsiteY674" fmla="*/ 3727792 h 6858000"/>
              <a:gd name="connsiteX675" fmla="*/ 1490240 w 12238296"/>
              <a:gd name="connsiteY675" fmla="*/ 3277564 h 6858000"/>
              <a:gd name="connsiteX676" fmla="*/ 570410 w 12238296"/>
              <a:gd name="connsiteY676" fmla="*/ 3242706 h 6858000"/>
              <a:gd name="connsiteX677" fmla="*/ 553347 w 12238296"/>
              <a:gd name="connsiteY677" fmla="*/ 3692933 h 6858000"/>
              <a:gd name="connsiteX678" fmla="*/ 1003685 w 12238296"/>
              <a:gd name="connsiteY678" fmla="*/ 3709995 h 6858000"/>
              <a:gd name="connsiteX679" fmla="*/ 1020746 w 12238296"/>
              <a:gd name="connsiteY679" fmla="*/ 3259768 h 6858000"/>
              <a:gd name="connsiteX680" fmla="*/ 100888 w 12238296"/>
              <a:gd name="connsiteY680" fmla="*/ 3224922 h 6858000"/>
              <a:gd name="connsiteX681" fmla="*/ 83827 w 12238296"/>
              <a:gd name="connsiteY681" fmla="*/ 3675150 h 6858000"/>
              <a:gd name="connsiteX682" fmla="*/ 534178 w 12238296"/>
              <a:gd name="connsiteY682" fmla="*/ 3692212 h 6858000"/>
              <a:gd name="connsiteX683" fmla="*/ 551241 w 12238296"/>
              <a:gd name="connsiteY683" fmla="*/ 3241986 h 6858000"/>
              <a:gd name="connsiteX684" fmla="*/ 11386663 w 12238296"/>
              <a:gd name="connsiteY684" fmla="*/ 3182413 h 6858000"/>
              <a:gd name="connsiteX685" fmla="*/ 11369601 w 12238296"/>
              <a:gd name="connsiteY685" fmla="*/ 3632640 h 6858000"/>
              <a:gd name="connsiteX686" fmla="*/ 11819937 w 12238296"/>
              <a:gd name="connsiteY686" fmla="*/ 3649702 h 6858000"/>
              <a:gd name="connsiteX687" fmla="*/ 11837001 w 12238296"/>
              <a:gd name="connsiteY687" fmla="*/ 3199476 h 6858000"/>
              <a:gd name="connsiteX688" fmla="*/ 10917170 w 12238296"/>
              <a:gd name="connsiteY688" fmla="*/ 3164616 h 6858000"/>
              <a:gd name="connsiteX689" fmla="*/ 10900107 w 12238296"/>
              <a:gd name="connsiteY689" fmla="*/ 3614844 h 6858000"/>
              <a:gd name="connsiteX690" fmla="*/ 11350445 w 12238296"/>
              <a:gd name="connsiteY690" fmla="*/ 3631906 h 6858000"/>
              <a:gd name="connsiteX691" fmla="*/ 11367508 w 12238296"/>
              <a:gd name="connsiteY691" fmla="*/ 3181678 h 6858000"/>
              <a:gd name="connsiteX692" fmla="*/ 10447664 w 12238296"/>
              <a:gd name="connsiteY692" fmla="*/ 3146834 h 6858000"/>
              <a:gd name="connsiteX693" fmla="*/ 10430602 w 12238296"/>
              <a:gd name="connsiteY693" fmla="*/ 3597060 h 6858000"/>
              <a:gd name="connsiteX694" fmla="*/ 10880953 w 12238296"/>
              <a:gd name="connsiteY694" fmla="*/ 3614122 h 6858000"/>
              <a:gd name="connsiteX695" fmla="*/ 10898015 w 12238296"/>
              <a:gd name="connsiteY695" fmla="*/ 3163896 h 6858000"/>
              <a:gd name="connsiteX696" fmla="*/ 9978171 w 12238296"/>
              <a:gd name="connsiteY696" fmla="*/ 3129051 h 6858000"/>
              <a:gd name="connsiteX697" fmla="*/ 9961108 w 12238296"/>
              <a:gd name="connsiteY697" fmla="*/ 3579264 h 6858000"/>
              <a:gd name="connsiteX698" fmla="*/ 10411446 w 12238296"/>
              <a:gd name="connsiteY698" fmla="*/ 3596340 h 6858000"/>
              <a:gd name="connsiteX699" fmla="*/ 10428509 w 12238296"/>
              <a:gd name="connsiteY699" fmla="*/ 3146112 h 6858000"/>
              <a:gd name="connsiteX700" fmla="*/ 9508665 w 12238296"/>
              <a:gd name="connsiteY700" fmla="*/ 3111240 h 6858000"/>
              <a:gd name="connsiteX701" fmla="*/ 9491603 w 12238296"/>
              <a:gd name="connsiteY701" fmla="*/ 3561467 h 6858000"/>
              <a:gd name="connsiteX702" fmla="*/ 9941939 w 12238296"/>
              <a:gd name="connsiteY702" fmla="*/ 3578529 h 6858000"/>
              <a:gd name="connsiteX703" fmla="*/ 9959003 w 12238296"/>
              <a:gd name="connsiteY703" fmla="*/ 3128303 h 6858000"/>
              <a:gd name="connsiteX704" fmla="*/ 9039171 w 12238296"/>
              <a:gd name="connsiteY704" fmla="*/ 3093458 h 6858000"/>
              <a:gd name="connsiteX705" fmla="*/ 9022109 w 12238296"/>
              <a:gd name="connsiteY705" fmla="*/ 3543684 h 6858000"/>
              <a:gd name="connsiteX706" fmla="*/ 9472447 w 12238296"/>
              <a:gd name="connsiteY706" fmla="*/ 3560747 h 6858000"/>
              <a:gd name="connsiteX707" fmla="*/ 9489509 w 12238296"/>
              <a:gd name="connsiteY707" fmla="*/ 3110519 h 6858000"/>
              <a:gd name="connsiteX708" fmla="*/ 8569679 w 12238296"/>
              <a:gd name="connsiteY708" fmla="*/ 3075661 h 6858000"/>
              <a:gd name="connsiteX709" fmla="*/ 8552617 w 12238296"/>
              <a:gd name="connsiteY709" fmla="*/ 3525887 h 6858000"/>
              <a:gd name="connsiteX710" fmla="*/ 9002955 w 12238296"/>
              <a:gd name="connsiteY710" fmla="*/ 3542950 h 6858000"/>
              <a:gd name="connsiteX711" fmla="*/ 9020017 w 12238296"/>
              <a:gd name="connsiteY711" fmla="*/ 3092723 h 6858000"/>
              <a:gd name="connsiteX712" fmla="*/ 8100172 w 12238296"/>
              <a:gd name="connsiteY712" fmla="*/ 3057878 h 6858000"/>
              <a:gd name="connsiteX713" fmla="*/ 8083110 w 12238296"/>
              <a:gd name="connsiteY713" fmla="*/ 3508105 h 6858000"/>
              <a:gd name="connsiteX714" fmla="*/ 8533461 w 12238296"/>
              <a:gd name="connsiteY714" fmla="*/ 3525167 h 6858000"/>
              <a:gd name="connsiteX715" fmla="*/ 8550523 w 12238296"/>
              <a:gd name="connsiteY715" fmla="*/ 3074939 h 6858000"/>
              <a:gd name="connsiteX716" fmla="*/ 7630681 w 12238296"/>
              <a:gd name="connsiteY716" fmla="*/ 3040081 h 6858000"/>
              <a:gd name="connsiteX717" fmla="*/ 7613619 w 12238296"/>
              <a:gd name="connsiteY717" fmla="*/ 3490308 h 6858000"/>
              <a:gd name="connsiteX718" fmla="*/ 8063955 w 12238296"/>
              <a:gd name="connsiteY718" fmla="*/ 3507370 h 6858000"/>
              <a:gd name="connsiteX719" fmla="*/ 8081018 w 12238296"/>
              <a:gd name="connsiteY719" fmla="*/ 3057143 h 6858000"/>
              <a:gd name="connsiteX720" fmla="*/ 7161189 w 12238296"/>
              <a:gd name="connsiteY720" fmla="*/ 3022312 h 6858000"/>
              <a:gd name="connsiteX721" fmla="*/ 7144125 w 12238296"/>
              <a:gd name="connsiteY721" fmla="*/ 3472525 h 6858000"/>
              <a:gd name="connsiteX722" fmla="*/ 7594462 w 12238296"/>
              <a:gd name="connsiteY722" fmla="*/ 3489587 h 6858000"/>
              <a:gd name="connsiteX723" fmla="*/ 7611526 w 12238296"/>
              <a:gd name="connsiteY723" fmla="*/ 3039374 h 6858000"/>
              <a:gd name="connsiteX724" fmla="*/ 6691682 w 12238296"/>
              <a:gd name="connsiteY724" fmla="*/ 3004501 h 6858000"/>
              <a:gd name="connsiteX725" fmla="*/ 6674618 w 12238296"/>
              <a:gd name="connsiteY725" fmla="*/ 3454728 h 6858000"/>
              <a:gd name="connsiteX726" fmla="*/ 7124957 w 12238296"/>
              <a:gd name="connsiteY726" fmla="*/ 3471790 h 6858000"/>
              <a:gd name="connsiteX727" fmla="*/ 7142019 w 12238296"/>
              <a:gd name="connsiteY727" fmla="*/ 3021564 h 6858000"/>
              <a:gd name="connsiteX728" fmla="*/ 6222174 w 12238296"/>
              <a:gd name="connsiteY728" fmla="*/ 2986704 h 6858000"/>
              <a:gd name="connsiteX729" fmla="*/ 6205112 w 12238296"/>
              <a:gd name="connsiteY729" fmla="*/ 3436932 h 6858000"/>
              <a:gd name="connsiteX730" fmla="*/ 6655449 w 12238296"/>
              <a:gd name="connsiteY730" fmla="*/ 3453993 h 6858000"/>
              <a:gd name="connsiteX731" fmla="*/ 6672512 w 12238296"/>
              <a:gd name="connsiteY731" fmla="*/ 3003766 h 6858000"/>
              <a:gd name="connsiteX732" fmla="*/ 5752682 w 12238296"/>
              <a:gd name="connsiteY732" fmla="*/ 2968922 h 6858000"/>
              <a:gd name="connsiteX733" fmla="*/ 5735620 w 12238296"/>
              <a:gd name="connsiteY733" fmla="*/ 3419148 h 6858000"/>
              <a:gd name="connsiteX734" fmla="*/ 6185957 w 12238296"/>
              <a:gd name="connsiteY734" fmla="*/ 3436211 h 6858000"/>
              <a:gd name="connsiteX735" fmla="*/ 6203033 w 12238296"/>
              <a:gd name="connsiteY735" fmla="*/ 2985984 h 6858000"/>
              <a:gd name="connsiteX736" fmla="*/ 5283189 w 12238296"/>
              <a:gd name="connsiteY736" fmla="*/ 2951126 h 6858000"/>
              <a:gd name="connsiteX737" fmla="*/ 5266129 w 12238296"/>
              <a:gd name="connsiteY737" fmla="*/ 3401352 h 6858000"/>
              <a:gd name="connsiteX738" fmla="*/ 5716465 w 12238296"/>
              <a:gd name="connsiteY738" fmla="*/ 3418413 h 6858000"/>
              <a:gd name="connsiteX739" fmla="*/ 5733527 w 12238296"/>
              <a:gd name="connsiteY739" fmla="*/ 2968187 h 6858000"/>
              <a:gd name="connsiteX740" fmla="*/ 4813683 w 12238296"/>
              <a:gd name="connsiteY740" fmla="*/ 2933328 h 6858000"/>
              <a:gd name="connsiteX741" fmla="*/ 4796621 w 12238296"/>
              <a:gd name="connsiteY741" fmla="*/ 3383555 h 6858000"/>
              <a:gd name="connsiteX742" fmla="*/ 5246961 w 12238296"/>
              <a:gd name="connsiteY742" fmla="*/ 3400617 h 6858000"/>
              <a:gd name="connsiteX743" fmla="*/ 5264021 w 12238296"/>
              <a:gd name="connsiteY743" fmla="*/ 2950391 h 6858000"/>
              <a:gd name="connsiteX744" fmla="*/ 4344189 w 12238296"/>
              <a:gd name="connsiteY744" fmla="*/ 2915546 h 6858000"/>
              <a:gd name="connsiteX745" fmla="*/ 4327129 w 12238296"/>
              <a:gd name="connsiteY745" fmla="*/ 3365773 h 6858000"/>
              <a:gd name="connsiteX746" fmla="*/ 4777466 w 12238296"/>
              <a:gd name="connsiteY746" fmla="*/ 3382835 h 6858000"/>
              <a:gd name="connsiteX747" fmla="*/ 4794528 w 12238296"/>
              <a:gd name="connsiteY747" fmla="*/ 2932607 h 6858000"/>
              <a:gd name="connsiteX748" fmla="*/ 3874682 w 12238296"/>
              <a:gd name="connsiteY748" fmla="*/ 2897762 h 6858000"/>
              <a:gd name="connsiteX749" fmla="*/ 3857621 w 12238296"/>
              <a:gd name="connsiteY749" fmla="*/ 3347975 h 6858000"/>
              <a:gd name="connsiteX750" fmla="*/ 4307959 w 12238296"/>
              <a:gd name="connsiteY750" fmla="*/ 3365038 h 6858000"/>
              <a:gd name="connsiteX751" fmla="*/ 4325021 w 12238296"/>
              <a:gd name="connsiteY751" fmla="*/ 2914825 h 6858000"/>
              <a:gd name="connsiteX752" fmla="*/ 3405190 w 12238296"/>
              <a:gd name="connsiteY752" fmla="*/ 2879966 h 6858000"/>
              <a:gd name="connsiteX753" fmla="*/ 3388128 w 12238296"/>
              <a:gd name="connsiteY753" fmla="*/ 3330193 h 6858000"/>
              <a:gd name="connsiteX754" fmla="*/ 3838465 w 12238296"/>
              <a:gd name="connsiteY754" fmla="*/ 3347255 h 6858000"/>
              <a:gd name="connsiteX755" fmla="*/ 3855528 w 12238296"/>
              <a:gd name="connsiteY755" fmla="*/ 2897029 h 6858000"/>
              <a:gd name="connsiteX756" fmla="*/ 2935683 w 12238296"/>
              <a:gd name="connsiteY756" fmla="*/ 2862169 h 6858000"/>
              <a:gd name="connsiteX757" fmla="*/ 2918622 w 12238296"/>
              <a:gd name="connsiteY757" fmla="*/ 3312396 h 6858000"/>
              <a:gd name="connsiteX758" fmla="*/ 3368958 w 12238296"/>
              <a:gd name="connsiteY758" fmla="*/ 3329458 h 6858000"/>
              <a:gd name="connsiteX759" fmla="*/ 3386021 w 12238296"/>
              <a:gd name="connsiteY759" fmla="*/ 2879231 h 6858000"/>
              <a:gd name="connsiteX760" fmla="*/ 2466191 w 12238296"/>
              <a:gd name="connsiteY760" fmla="*/ 2844372 h 6858000"/>
              <a:gd name="connsiteX761" fmla="*/ 2449128 w 12238296"/>
              <a:gd name="connsiteY761" fmla="*/ 3294600 h 6858000"/>
              <a:gd name="connsiteX762" fmla="*/ 2899466 w 12238296"/>
              <a:gd name="connsiteY762" fmla="*/ 3311661 h 6858000"/>
              <a:gd name="connsiteX763" fmla="*/ 2916528 w 12238296"/>
              <a:gd name="connsiteY763" fmla="*/ 2861434 h 6858000"/>
              <a:gd name="connsiteX764" fmla="*/ 1996685 w 12238296"/>
              <a:gd name="connsiteY764" fmla="*/ 2826576 h 6858000"/>
              <a:gd name="connsiteX765" fmla="*/ 1979621 w 12238296"/>
              <a:gd name="connsiteY765" fmla="*/ 3276803 h 6858000"/>
              <a:gd name="connsiteX766" fmla="*/ 2429959 w 12238296"/>
              <a:gd name="connsiteY766" fmla="*/ 3293865 h 6858000"/>
              <a:gd name="connsiteX767" fmla="*/ 2447022 w 12238296"/>
              <a:gd name="connsiteY767" fmla="*/ 2843652 h 6858000"/>
              <a:gd name="connsiteX768" fmla="*/ 1527191 w 12238296"/>
              <a:gd name="connsiteY768" fmla="*/ 2808793 h 6858000"/>
              <a:gd name="connsiteX769" fmla="*/ 1510129 w 12238296"/>
              <a:gd name="connsiteY769" fmla="*/ 3259020 h 6858000"/>
              <a:gd name="connsiteX770" fmla="*/ 1960467 w 12238296"/>
              <a:gd name="connsiteY770" fmla="*/ 3276081 h 6858000"/>
              <a:gd name="connsiteX771" fmla="*/ 1977529 w 12238296"/>
              <a:gd name="connsiteY771" fmla="*/ 2825856 h 6858000"/>
              <a:gd name="connsiteX772" fmla="*/ 1057699 w 12238296"/>
              <a:gd name="connsiteY772" fmla="*/ 2791011 h 6858000"/>
              <a:gd name="connsiteX773" fmla="*/ 1040637 w 12238296"/>
              <a:gd name="connsiteY773" fmla="*/ 3241236 h 6858000"/>
              <a:gd name="connsiteX774" fmla="*/ 1490975 w 12238296"/>
              <a:gd name="connsiteY774" fmla="*/ 3258299 h 6858000"/>
              <a:gd name="connsiteX775" fmla="*/ 1508036 w 12238296"/>
              <a:gd name="connsiteY775" fmla="*/ 2808072 h 6858000"/>
              <a:gd name="connsiteX776" fmla="*/ 588192 w 12238296"/>
              <a:gd name="connsiteY776" fmla="*/ 2773214 h 6858000"/>
              <a:gd name="connsiteX777" fmla="*/ 571130 w 12238296"/>
              <a:gd name="connsiteY777" fmla="*/ 3223440 h 6858000"/>
              <a:gd name="connsiteX778" fmla="*/ 1021468 w 12238296"/>
              <a:gd name="connsiteY778" fmla="*/ 3240501 h 6858000"/>
              <a:gd name="connsiteX779" fmla="*/ 1038530 w 12238296"/>
              <a:gd name="connsiteY779" fmla="*/ 2790276 h 6858000"/>
              <a:gd name="connsiteX780" fmla="*/ 118685 w 12238296"/>
              <a:gd name="connsiteY780" fmla="*/ 2755430 h 6858000"/>
              <a:gd name="connsiteX781" fmla="*/ 101623 w 12238296"/>
              <a:gd name="connsiteY781" fmla="*/ 3205658 h 6858000"/>
              <a:gd name="connsiteX782" fmla="*/ 551974 w 12238296"/>
              <a:gd name="connsiteY782" fmla="*/ 3222719 h 6858000"/>
              <a:gd name="connsiteX783" fmla="*/ 569038 w 12238296"/>
              <a:gd name="connsiteY783" fmla="*/ 2772492 h 6858000"/>
              <a:gd name="connsiteX784" fmla="*/ 11404459 w 12238296"/>
              <a:gd name="connsiteY784" fmla="*/ 2712921 h 6858000"/>
              <a:gd name="connsiteX785" fmla="*/ 11387398 w 12238296"/>
              <a:gd name="connsiteY785" fmla="*/ 3163148 h 6858000"/>
              <a:gd name="connsiteX786" fmla="*/ 11837734 w 12238296"/>
              <a:gd name="connsiteY786" fmla="*/ 3180210 h 6858000"/>
              <a:gd name="connsiteX787" fmla="*/ 11854797 w 12238296"/>
              <a:gd name="connsiteY787" fmla="*/ 2729982 h 6858000"/>
              <a:gd name="connsiteX788" fmla="*/ 10934967 w 12238296"/>
              <a:gd name="connsiteY788" fmla="*/ 2695124 h 6858000"/>
              <a:gd name="connsiteX789" fmla="*/ 10917904 w 12238296"/>
              <a:gd name="connsiteY789" fmla="*/ 3145350 h 6858000"/>
              <a:gd name="connsiteX790" fmla="*/ 11368242 w 12238296"/>
              <a:gd name="connsiteY790" fmla="*/ 3162413 h 6858000"/>
              <a:gd name="connsiteX791" fmla="*/ 11385305 w 12238296"/>
              <a:gd name="connsiteY791" fmla="*/ 2712186 h 6858000"/>
              <a:gd name="connsiteX792" fmla="*/ 10465460 w 12238296"/>
              <a:gd name="connsiteY792" fmla="*/ 2677341 h 6858000"/>
              <a:gd name="connsiteX793" fmla="*/ 10448399 w 12238296"/>
              <a:gd name="connsiteY793" fmla="*/ 3127568 h 6858000"/>
              <a:gd name="connsiteX794" fmla="*/ 10898750 w 12238296"/>
              <a:gd name="connsiteY794" fmla="*/ 3144630 h 6858000"/>
              <a:gd name="connsiteX795" fmla="*/ 10915811 w 12238296"/>
              <a:gd name="connsiteY795" fmla="*/ 2694404 h 6858000"/>
              <a:gd name="connsiteX796" fmla="*/ 9995968 w 12238296"/>
              <a:gd name="connsiteY796" fmla="*/ 2659544 h 6858000"/>
              <a:gd name="connsiteX797" fmla="*/ 9978906 w 12238296"/>
              <a:gd name="connsiteY797" fmla="*/ 3109771 h 6858000"/>
              <a:gd name="connsiteX798" fmla="*/ 10429243 w 12238296"/>
              <a:gd name="connsiteY798" fmla="*/ 3126833 h 6858000"/>
              <a:gd name="connsiteX799" fmla="*/ 10446306 w 12238296"/>
              <a:gd name="connsiteY799" fmla="*/ 2676606 h 6858000"/>
              <a:gd name="connsiteX800" fmla="*/ 9526461 w 12238296"/>
              <a:gd name="connsiteY800" fmla="*/ 2641748 h 6858000"/>
              <a:gd name="connsiteX801" fmla="*/ 9509399 w 12238296"/>
              <a:gd name="connsiteY801" fmla="*/ 3091975 h 6858000"/>
              <a:gd name="connsiteX802" fmla="*/ 9959736 w 12238296"/>
              <a:gd name="connsiteY802" fmla="*/ 3109037 h 6858000"/>
              <a:gd name="connsiteX803" fmla="*/ 9976799 w 12238296"/>
              <a:gd name="connsiteY803" fmla="*/ 2658809 h 6858000"/>
              <a:gd name="connsiteX804" fmla="*/ 9056968 w 12238296"/>
              <a:gd name="connsiteY804" fmla="*/ 2623964 h 6858000"/>
              <a:gd name="connsiteX805" fmla="*/ 9039906 w 12238296"/>
              <a:gd name="connsiteY805" fmla="*/ 3074191 h 6858000"/>
              <a:gd name="connsiteX806" fmla="*/ 9490244 w 12238296"/>
              <a:gd name="connsiteY806" fmla="*/ 3091253 h 6858000"/>
              <a:gd name="connsiteX807" fmla="*/ 9507306 w 12238296"/>
              <a:gd name="connsiteY807" fmla="*/ 2641027 h 6858000"/>
              <a:gd name="connsiteX808" fmla="*/ 8587475 w 12238296"/>
              <a:gd name="connsiteY808" fmla="*/ 2606168 h 6858000"/>
              <a:gd name="connsiteX809" fmla="*/ 8570414 w 12238296"/>
              <a:gd name="connsiteY809" fmla="*/ 3056395 h 6858000"/>
              <a:gd name="connsiteX810" fmla="*/ 9020752 w 12238296"/>
              <a:gd name="connsiteY810" fmla="*/ 3073456 h 6858000"/>
              <a:gd name="connsiteX811" fmla="*/ 9037813 w 12238296"/>
              <a:gd name="connsiteY811" fmla="*/ 2623231 h 6858000"/>
              <a:gd name="connsiteX812" fmla="*/ 8117955 w 12238296"/>
              <a:gd name="connsiteY812" fmla="*/ 2588386 h 6858000"/>
              <a:gd name="connsiteX813" fmla="*/ 8100892 w 12238296"/>
              <a:gd name="connsiteY813" fmla="*/ 3038611 h 6858000"/>
              <a:gd name="connsiteX814" fmla="*/ 8551245 w 12238296"/>
              <a:gd name="connsiteY814" fmla="*/ 3055674 h 6858000"/>
              <a:gd name="connsiteX815" fmla="*/ 8568307 w 12238296"/>
              <a:gd name="connsiteY815" fmla="*/ 2605447 h 6858000"/>
              <a:gd name="connsiteX816" fmla="*/ 7648463 w 12238296"/>
              <a:gd name="connsiteY816" fmla="*/ 2570589 h 6858000"/>
              <a:gd name="connsiteX817" fmla="*/ 7631401 w 12238296"/>
              <a:gd name="connsiteY817" fmla="*/ 3020815 h 6858000"/>
              <a:gd name="connsiteX818" fmla="*/ 8081738 w 12238296"/>
              <a:gd name="connsiteY818" fmla="*/ 3037876 h 6858000"/>
              <a:gd name="connsiteX819" fmla="*/ 8098800 w 12238296"/>
              <a:gd name="connsiteY819" fmla="*/ 2587651 h 6858000"/>
              <a:gd name="connsiteX820" fmla="*/ 7178971 w 12238296"/>
              <a:gd name="connsiteY820" fmla="*/ 2552792 h 6858000"/>
              <a:gd name="connsiteX821" fmla="*/ 7161909 w 12238296"/>
              <a:gd name="connsiteY821" fmla="*/ 3003018 h 6858000"/>
              <a:gd name="connsiteX822" fmla="*/ 7612246 w 12238296"/>
              <a:gd name="connsiteY822" fmla="*/ 3020080 h 6858000"/>
              <a:gd name="connsiteX823" fmla="*/ 7629308 w 12238296"/>
              <a:gd name="connsiteY823" fmla="*/ 2569854 h 6858000"/>
              <a:gd name="connsiteX824" fmla="*/ 6709463 w 12238296"/>
              <a:gd name="connsiteY824" fmla="*/ 2535009 h 6858000"/>
              <a:gd name="connsiteX825" fmla="*/ 6692401 w 12238296"/>
              <a:gd name="connsiteY825" fmla="*/ 2985236 h 6858000"/>
              <a:gd name="connsiteX826" fmla="*/ 7142739 w 12238296"/>
              <a:gd name="connsiteY826" fmla="*/ 3002298 h 6858000"/>
              <a:gd name="connsiteX827" fmla="*/ 7159801 w 12238296"/>
              <a:gd name="connsiteY827" fmla="*/ 2552071 h 6858000"/>
              <a:gd name="connsiteX828" fmla="*/ 6239971 w 12238296"/>
              <a:gd name="connsiteY828" fmla="*/ 2517212 h 6858000"/>
              <a:gd name="connsiteX829" fmla="*/ 6222909 w 12238296"/>
              <a:gd name="connsiteY829" fmla="*/ 2967438 h 6858000"/>
              <a:gd name="connsiteX830" fmla="*/ 6673246 w 12238296"/>
              <a:gd name="connsiteY830" fmla="*/ 2984501 h 6858000"/>
              <a:gd name="connsiteX831" fmla="*/ 6690309 w 12238296"/>
              <a:gd name="connsiteY831" fmla="*/ 2534274 h 6858000"/>
              <a:gd name="connsiteX832" fmla="*/ 5770466 w 12238296"/>
              <a:gd name="connsiteY832" fmla="*/ 2499429 h 6858000"/>
              <a:gd name="connsiteX833" fmla="*/ 5753404 w 12238296"/>
              <a:gd name="connsiteY833" fmla="*/ 2949656 h 6858000"/>
              <a:gd name="connsiteX834" fmla="*/ 6203754 w 12238296"/>
              <a:gd name="connsiteY834" fmla="*/ 2966718 h 6858000"/>
              <a:gd name="connsiteX835" fmla="*/ 6220803 w 12238296"/>
              <a:gd name="connsiteY835" fmla="*/ 2516492 h 6858000"/>
              <a:gd name="connsiteX836" fmla="*/ 5300972 w 12238296"/>
              <a:gd name="connsiteY836" fmla="*/ 2481619 h 6858000"/>
              <a:gd name="connsiteX837" fmla="*/ 5283911 w 12238296"/>
              <a:gd name="connsiteY837" fmla="*/ 2931860 h 6858000"/>
              <a:gd name="connsiteX838" fmla="*/ 5734247 w 12238296"/>
              <a:gd name="connsiteY838" fmla="*/ 2948921 h 6858000"/>
              <a:gd name="connsiteX839" fmla="*/ 5751311 w 12238296"/>
              <a:gd name="connsiteY839" fmla="*/ 2498681 h 6858000"/>
              <a:gd name="connsiteX840" fmla="*/ 4831480 w 12238296"/>
              <a:gd name="connsiteY840" fmla="*/ 2463835 h 6858000"/>
              <a:gd name="connsiteX841" fmla="*/ 4814418 w 12238296"/>
              <a:gd name="connsiteY841" fmla="*/ 2914063 h 6858000"/>
              <a:gd name="connsiteX842" fmla="*/ 5264755 w 12238296"/>
              <a:gd name="connsiteY842" fmla="*/ 2931125 h 6858000"/>
              <a:gd name="connsiteX843" fmla="*/ 5281817 w 12238296"/>
              <a:gd name="connsiteY843" fmla="*/ 2480897 h 6858000"/>
              <a:gd name="connsiteX844" fmla="*/ 4361971 w 12238296"/>
              <a:gd name="connsiteY844" fmla="*/ 2446053 h 6858000"/>
              <a:gd name="connsiteX845" fmla="*/ 4344911 w 12238296"/>
              <a:gd name="connsiteY845" fmla="*/ 2896280 h 6858000"/>
              <a:gd name="connsiteX846" fmla="*/ 4795248 w 12238296"/>
              <a:gd name="connsiteY846" fmla="*/ 2913341 h 6858000"/>
              <a:gd name="connsiteX847" fmla="*/ 4812310 w 12238296"/>
              <a:gd name="connsiteY847" fmla="*/ 2463115 h 6858000"/>
              <a:gd name="connsiteX848" fmla="*/ 3892479 w 12238296"/>
              <a:gd name="connsiteY848" fmla="*/ 2428256 h 6858000"/>
              <a:gd name="connsiteX849" fmla="*/ 3875417 w 12238296"/>
              <a:gd name="connsiteY849" fmla="*/ 2878483 h 6858000"/>
              <a:gd name="connsiteX850" fmla="*/ 4325758 w 12238296"/>
              <a:gd name="connsiteY850" fmla="*/ 2895545 h 6858000"/>
              <a:gd name="connsiteX851" fmla="*/ 4342820 w 12238296"/>
              <a:gd name="connsiteY851" fmla="*/ 2445319 h 6858000"/>
              <a:gd name="connsiteX852" fmla="*/ 3422987 w 12238296"/>
              <a:gd name="connsiteY852" fmla="*/ 2410459 h 6858000"/>
              <a:gd name="connsiteX853" fmla="*/ 3405925 w 12238296"/>
              <a:gd name="connsiteY853" fmla="*/ 2860686 h 6858000"/>
              <a:gd name="connsiteX854" fmla="*/ 3856262 w 12238296"/>
              <a:gd name="connsiteY854" fmla="*/ 2877748 h 6858000"/>
              <a:gd name="connsiteX855" fmla="*/ 3873325 w 12238296"/>
              <a:gd name="connsiteY855" fmla="*/ 2427522 h 6858000"/>
              <a:gd name="connsiteX856" fmla="*/ 2953480 w 12238296"/>
              <a:gd name="connsiteY856" fmla="*/ 2392677 h 6858000"/>
              <a:gd name="connsiteX857" fmla="*/ 2936418 w 12238296"/>
              <a:gd name="connsiteY857" fmla="*/ 2842903 h 6858000"/>
              <a:gd name="connsiteX858" fmla="*/ 3386756 w 12238296"/>
              <a:gd name="connsiteY858" fmla="*/ 2859966 h 6858000"/>
              <a:gd name="connsiteX859" fmla="*/ 3403818 w 12238296"/>
              <a:gd name="connsiteY859" fmla="*/ 2409739 h 6858000"/>
              <a:gd name="connsiteX860" fmla="*/ 2483988 w 12238296"/>
              <a:gd name="connsiteY860" fmla="*/ 2374880 h 6858000"/>
              <a:gd name="connsiteX861" fmla="*/ 2466926 w 12238296"/>
              <a:gd name="connsiteY861" fmla="*/ 2825106 h 6858000"/>
              <a:gd name="connsiteX862" fmla="*/ 2917263 w 12238296"/>
              <a:gd name="connsiteY862" fmla="*/ 2842170 h 6858000"/>
              <a:gd name="connsiteX863" fmla="*/ 2934326 w 12238296"/>
              <a:gd name="connsiteY863" fmla="*/ 2391942 h 6858000"/>
              <a:gd name="connsiteX864" fmla="*/ 2014481 w 12238296"/>
              <a:gd name="connsiteY864" fmla="*/ 2357097 h 6858000"/>
              <a:gd name="connsiteX865" fmla="*/ 1997419 w 12238296"/>
              <a:gd name="connsiteY865" fmla="*/ 2807324 h 6858000"/>
              <a:gd name="connsiteX866" fmla="*/ 2447756 w 12238296"/>
              <a:gd name="connsiteY866" fmla="*/ 2824386 h 6858000"/>
              <a:gd name="connsiteX867" fmla="*/ 2464819 w 12238296"/>
              <a:gd name="connsiteY867" fmla="*/ 2374159 h 6858000"/>
              <a:gd name="connsiteX868" fmla="*/ 1544989 w 12238296"/>
              <a:gd name="connsiteY868" fmla="*/ 2339300 h 6858000"/>
              <a:gd name="connsiteX869" fmla="*/ 1527925 w 12238296"/>
              <a:gd name="connsiteY869" fmla="*/ 2789527 h 6858000"/>
              <a:gd name="connsiteX870" fmla="*/ 1978264 w 12238296"/>
              <a:gd name="connsiteY870" fmla="*/ 2806589 h 6858000"/>
              <a:gd name="connsiteX871" fmla="*/ 1995325 w 12238296"/>
              <a:gd name="connsiteY871" fmla="*/ 2356362 h 6858000"/>
              <a:gd name="connsiteX872" fmla="*/ 1075495 w 12238296"/>
              <a:gd name="connsiteY872" fmla="*/ 2321504 h 6858000"/>
              <a:gd name="connsiteX873" fmla="*/ 1058433 w 12238296"/>
              <a:gd name="connsiteY873" fmla="*/ 2771729 h 6858000"/>
              <a:gd name="connsiteX874" fmla="*/ 1508771 w 12238296"/>
              <a:gd name="connsiteY874" fmla="*/ 2788793 h 6858000"/>
              <a:gd name="connsiteX875" fmla="*/ 1525833 w 12238296"/>
              <a:gd name="connsiteY875" fmla="*/ 2338565 h 6858000"/>
              <a:gd name="connsiteX876" fmla="*/ 605988 w 12238296"/>
              <a:gd name="connsiteY876" fmla="*/ 2303707 h 6858000"/>
              <a:gd name="connsiteX877" fmla="*/ 588927 w 12238296"/>
              <a:gd name="connsiteY877" fmla="*/ 2753933 h 6858000"/>
              <a:gd name="connsiteX878" fmla="*/ 1039265 w 12238296"/>
              <a:gd name="connsiteY878" fmla="*/ 2770996 h 6858000"/>
              <a:gd name="connsiteX879" fmla="*/ 1056326 w 12238296"/>
              <a:gd name="connsiteY879" fmla="*/ 2320769 h 6858000"/>
              <a:gd name="connsiteX880" fmla="*/ 136496 w 12238296"/>
              <a:gd name="connsiteY880" fmla="*/ 2285923 h 6858000"/>
              <a:gd name="connsiteX881" fmla="*/ 119434 w 12238296"/>
              <a:gd name="connsiteY881" fmla="*/ 2736151 h 6858000"/>
              <a:gd name="connsiteX882" fmla="*/ 569772 w 12238296"/>
              <a:gd name="connsiteY882" fmla="*/ 2753213 h 6858000"/>
              <a:gd name="connsiteX883" fmla="*/ 586834 w 12238296"/>
              <a:gd name="connsiteY883" fmla="*/ 2302985 h 6858000"/>
              <a:gd name="connsiteX884" fmla="*/ 11422256 w 12238296"/>
              <a:gd name="connsiteY884" fmla="*/ 2243414 h 6858000"/>
              <a:gd name="connsiteX885" fmla="*/ 11405194 w 12238296"/>
              <a:gd name="connsiteY885" fmla="*/ 2693641 h 6858000"/>
              <a:gd name="connsiteX886" fmla="*/ 11855531 w 12238296"/>
              <a:gd name="connsiteY886" fmla="*/ 2710703 h 6858000"/>
              <a:gd name="connsiteX887" fmla="*/ 11872594 w 12238296"/>
              <a:gd name="connsiteY887" fmla="*/ 2260476 h 6858000"/>
              <a:gd name="connsiteX888" fmla="*/ 10952751 w 12238296"/>
              <a:gd name="connsiteY888" fmla="*/ 2225618 h 6858000"/>
              <a:gd name="connsiteX889" fmla="*/ 10935687 w 12238296"/>
              <a:gd name="connsiteY889" fmla="*/ 2675845 h 6858000"/>
              <a:gd name="connsiteX890" fmla="*/ 11386025 w 12238296"/>
              <a:gd name="connsiteY890" fmla="*/ 2692906 h 6858000"/>
              <a:gd name="connsiteX891" fmla="*/ 11403087 w 12238296"/>
              <a:gd name="connsiteY891" fmla="*/ 2242679 h 6858000"/>
              <a:gd name="connsiteX892" fmla="*/ 10483244 w 12238296"/>
              <a:gd name="connsiteY892" fmla="*/ 2207834 h 6858000"/>
              <a:gd name="connsiteX893" fmla="*/ 10466181 w 12238296"/>
              <a:gd name="connsiteY893" fmla="*/ 2658061 h 6858000"/>
              <a:gd name="connsiteX894" fmla="*/ 10916532 w 12238296"/>
              <a:gd name="connsiteY894" fmla="*/ 2675123 h 6858000"/>
              <a:gd name="connsiteX895" fmla="*/ 10933595 w 12238296"/>
              <a:gd name="connsiteY895" fmla="*/ 2224897 h 6858000"/>
              <a:gd name="connsiteX896" fmla="*/ 10013750 w 12238296"/>
              <a:gd name="connsiteY896" fmla="*/ 2190037 h 6858000"/>
              <a:gd name="connsiteX897" fmla="*/ 9996688 w 12238296"/>
              <a:gd name="connsiteY897" fmla="*/ 2640265 h 6858000"/>
              <a:gd name="connsiteX898" fmla="*/ 10447026 w 12238296"/>
              <a:gd name="connsiteY898" fmla="*/ 2657327 h 6858000"/>
              <a:gd name="connsiteX899" fmla="*/ 10464088 w 12238296"/>
              <a:gd name="connsiteY899" fmla="*/ 2207099 h 6858000"/>
              <a:gd name="connsiteX900" fmla="*/ 9544258 w 12238296"/>
              <a:gd name="connsiteY900" fmla="*/ 2172255 h 6858000"/>
              <a:gd name="connsiteX901" fmla="*/ 9527196 w 12238296"/>
              <a:gd name="connsiteY901" fmla="*/ 2622481 h 6858000"/>
              <a:gd name="connsiteX902" fmla="*/ 9977534 w 12238296"/>
              <a:gd name="connsiteY902" fmla="*/ 2639545 h 6858000"/>
              <a:gd name="connsiteX903" fmla="*/ 9994596 w 12238296"/>
              <a:gd name="connsiteY903" fmla="*/ 2189317 h 6858000"/>
              <a:gd name="connsiteX904" fmla="*/ 9074751 w 12238296"/>
              <a:gd name="connsiteY904" fmla="*/ 2154459 h 6858000"/>
              <a:gd name="connsiteX905" fmla="*/ 9057689 w 12238296"/>
              <a:gd name="connsiteY905" fmla="*/ 2604685 h 6858000"/>
              <a:gd name="connsiteX906" fmla="*/ 9508027 w 12238296"/>
              <a:gd name="connsiteY906" fmla="*/ 2621747 h 6858000"/>
              <a:gd name="connsiteX907" fmla="*/ 9525089 w 12238296"/>
              <a:gd name="connsiteY907" fmla="*/ 2171520 h 6858000"/>
              <a:gd name="connsiteX908" fmla="*/ 8605259 w 12238296"/>
              <a:gd name="connsiteY908" fmla="*/ 2136661 h 6858000"/>
              <a:gd name="connsiteX909" fmla="*/ 8588196 w 12238296"/>
              <a:gd name="connsiteY909" fmla="*/ 2586888 h 6858000"/>
              <a:gd name="connsiteX910" fmla="*/ 9038535 w 12238296"/>
              <a:gd name="connsiteY910" fmla="*/ 2603950 h 6858000"/>
              <a:gd name="connsiteX911" fmla="*/ 9055595 w 12238296"/>
              <a:gd name="connsiteY911" fmla="*/ 2153724 h 6858000"/>
              <a:gd name="connsiteX912" fmla="*/ 8135767 w 12238296"/>
              <a:gd name="connsiteY912" fmla="*/ 2118879 h 6858000"/>
              <a:gd name="connsiteX913" fmla="*/ 8118703 w 12238296"/>
              <a:gd name="connsiteY913" fmla="*/ 2569104 h 6858000"/>
              <a:gd name="connsiteX914" fmla="*/ 8569041 w 12238296"/>
              <a:gd name="connsiteY914" fmla="*/ 2586168 h 6858000"/>
              <a:gd name="connsiteX915" fmla="*/ 8586118 w 12238296"/>
              <a:gd name="connsiteY915" fmla="*/ 2135941 h 6858000"/>
              <a:gd name="connsiteX916" fmla="*/ 7666260 w 12238296"/>
              <a:gd name="connsiteY916" fmla="*/ 2101082 h 6858000"/>
              <a:gd name="connsiteX917" fmla="*/ 7649198 w 12238296"/>
              <a:gd name="connsiteY917" fmla="*/ 2551308 h 6858000"/>
              <a:gd name="connsiteX918" fmla="*/ 8099535 w 12238296"/>
              <a:gd name="connsiteY918" fmla="*/ 2568371 h 6858000"/>
              <a:gd name="connsiteX919" fmla="*/ 8116598 w 12238296"/>
              <a:gd name="connsiteY919" fmla="*/ 2118144 h 6858000"/>
              <a:gd name="connsiteX920" fmla="*/ 7196766 w 12238296"/>
              <a:gd name="connsiteY920" fmla="*/ 2083298 h 6858000"/>
              <a:gd name="connsiteX921" fmla="*/ 7179706 w 12238296"/>
              <a:gd name="connsiteY921" fmla="*/ 2533526 h 6858000"/>
              <a:gd name="connsiteX922" fmla="*/ 7630043 w 12238296"/>
              <a:gd name="connsiteY922" fmla="*/ 2550588 h 6858000"/>
              <a:gd name="connsiteX923" fmla="*/ 7647105 w 12238296"/>
              <a:gd name="connsiteY923" fmla="*/ 2100360 h 6858000"/>
              <a:gd name="connsiteX924" fmla="*/ 6727260 w 12238296"/>
              <a:gd name="connsiteY924" fmla="*/ 2065502 h 6858000"/>
              <a:gd name="connsiteX925" fmla="*/ 6710198 w 12238296"/>
              <a:gd name="connsiteY925" fmla="*/ 2515729 h 6858000"/>
              <a:gd name="connsiteX926" fmla="*/ 7160536 w 12238296"/>
              <a:gd name="connsiteY926" fmla="*/ 2532791 h 6858000"/>
              <a:gd name="connsiteX927" fmla="*/ 7177598 w 12238296"/>
              <a:gd name="connsiteY927" fmla="*/ 2082564 h 6858000"/>
              <a:gd name="connsiteX928" fmla="*/ 6257768 w 12238296"/>
              <a:gd name="connsiteY928" fmla="*/ 2047705 h 6858000"/>
              <a:gd name="connsiteX929" fmla="*/ 6240706 w 12238296"/>
              <a:gd name="connsiteY929" fmla="*/ 2497933 h 6858000"/>
              <a:gd name="connsiteX930" fmla="*/ 6691044 w 12238296"/>
              <a:gd name="connsiteY930" fmla="*/ 2514994 h 6858000"/>
              <a:gd name="connsiteX931" fmla="*/ 6708105 w 12238296"/>
              <a:gd name="connsiteY931" fmla="*/ 2064767 h 6858000"/>
              <a:gd name="connsiteX932" fmla="*/ 5788261 w 12238296"/>
              <a:gd name="connsiteY932" fmla="*/ 2029922 h 6858000"/>
              <a:gd name="connsiteX933" fmla="*/ 5771199 w 12238296"/>
              <a:gd name="connsiteY933" fmla="*/ 2480149 h 6858000"/>
              <a:gd name="connsiteX934" fmla="*/ 6221551 w 12238296"/>
              <a:gd name="connsiteY934" fmla="*/ 2497211 h 6858000"/>
              <a:gd name="connsiteX935" fmla="*/ 6238600 w 12238296"/>
              <a:gd name="connsiteY935" fmla="*/ 2046985 h 6858000"/>
              <a:gd name="connsiteX936" fmla="*/ 5318769 w 12238296"/>
              <a:gd name="connsiteY936" fmla="*/ 2012125 h 6858000"/>
              <a:gd name="connsiteX937" fmla="*/ 5301707 w 12238296"/>
              <a:gd name="connsiteY937" fmla="*/ 2462353 h 6858000"/>
              <a:gd name="connsiteX938" fmla="*/ 5752046 w 12238296"/>
              <a:gd name="connsiteY938" fmla="*/ 2479414 h 6858000"/>
              <a:gd name="connsiteX939" fmla="*/ 5769106 w 12238296"/>
              <a:gd name="connsiteY939" fmla="*/ 2029188 h 6858000"/>
              <a:gd name="connsiteX940" fmla="*/ 4849278 w 12238296"/>
              <a:gd name="connsiteY940" fmla="*/ 1994343 h 6858000"/>
              <a:gd name="connsiteX941" fmla="*/ 4832213 w 12238296"/>
              <a:gd name="connsiteY941" fmla="*/ 2444556 h 6858000"/>
              <a:gd name="connsiteX942" fmla="*/ 5282552 w 12238296"/>
              <a:gd name="connsiteY942" fmla="*/ 2461618 h 6858000"/>
              <a:gd name="connsiteX943" fmla="*/ 5299614 w 12238296"/>
              <a:gd name="connsiteY943" fmla="*/ 2011405 h 6858000"/>
              <a:gd name="connsiteX944" fmla="*/ 4379772 w 12238296"/>
              <a:gd name="connsiteY944" fmla="*/ 1976547 h 6858000"/>
              <a:gd name="connsiteX945" fmla="*/ 4362708 w 12238296"/>
              <a:gd name="connsiteY945" fmla="*/ 2426773 h 6858000"/>
              <a:gd name="connsiteX946" fmla="*/ 4813045 w 12238296"/>
              <a:gd name="connsiteY946" fmla="*/ 2443836 h 6858000"/>
              <a:gd name="connsiteX947" fmla="*/ 4830109 w 12238296"/>
              <a:gd name="connsiteY947" fmla="*/ 1993608 h 6858000"/>
              <a:gd name="connsiteX948" fmla="*/ 3910276 w 12238296"/>
              <a:gd name="connsiteY948" fmla="*/ 1958750 h 6858000"/>
              <a:gd name="connsiteX949" fmla="*/ 3893214 w 12238296"/>
              <a:gd name="connsiteY949" fmla="*/ 2408976 h 6858000"/>
              <a:gd name="connsiteX950" fmla="*/ 4343553 w 12238296"/>
              <a:gd name="connsiteY950" fmla="*/ 2426038 h 6858000"/>
              <a:gd name="connsiteX951" fmla="*/ 4360615 w 12238296"/>
              <a:gd name="connsiteY951" fmla="*/ 1975812 h 6858000"/>
              <a:gd name="connsiteX952" fmla="*/ 3440769 w 12238296"/>
              <a:gd name="connsiteY952" fmla="*/ 1940952 h 6858000"/>
              <a:gd name="connsiteX953" fmla="*/ 3423707 w 12238296"/>
              <a:gd name="connsiteY953" fmla="*/ 2391180 h 6858000"/>
              <a:gd name="connsiteX954" fmla="*/ 3874045 w 12238296"/>
              <a:gd name="connsiteY954" fmla="*/ 2408241 h 6858000"/>
              <a:gd name="connsiteX955" fmla="*/ 3891107 w 12238296"/>
              <a:gd name="connsiteY955" fmla="*/ 1958015 h 6858000"/>
              <a:gd name="connsiteX956" fmla="*/ 2971277 w 12238296"/>
              <a:gd name="connsiteY956" fmla="*/ 1923170 h 6858000"/>
              <a:gd name="connsiteX957" fmla="*/ 2954215 w 12238296"/>
              <a:gd name="connsiteY957" fmla="*/ 2373396 h 6858000"/>
              <a:gd name="connsiteX958" fmla="*/ 3404553 w 12238296"/>
              <a:gd name="connsiteY958" fmla="*/ 2390459 h 6858000"/>
              <a:gd name="connsiteX959" fmla="*/ 3421615 w 12238296"/>
              <a:gd name="connsiteY959" fmla="*/ 1940232 h 6858000"/>
              <a:gd name="connsiteX960" fmla="*/ 2501785 w 12238296"/>
              <a:gd name="connsiteY960" fmla="*/ 1905373 h 6858000"/>
              <a:gd name="connsiteX961" fmla="*/ 2484723 w 12238296"/>
              <a:gd name="connsiteY961" fmla="*/ 2355600 h 6858000"/>
              <a:gd name="connsiteX962" fmla="*/ 2935059 w 12238296"/>
              <a:gd name="connsiteY962" fmla="*/ 2372663 h 6858000"/>
              <a:gd name="connsiteX963" fmla="*/ 2952122 w 12238296"/>
              <a:gd name="connsiteY963" fmla="*/ 1922435 h 6858000"/>
              <a:gd name="connsiteX964" fmla="*/ 2032278 w 12238296"/>
              <a:gd name="connsiteY964" fmla="*/ 1887590 h 6858000"/>
              <a:gd name="connsiteX965" fmla="*/ 2015216 w 12238296"/>
              <a:gd name="connsiteY965" fmla="*/ 2337818 h 6858000"/>
              <a:gd name="connsiteX966" fmla="*/ 2465553 w 12238296"/>
              <a:gd name="connsiteY966" fmla="*/ 2354879 h 6858000"/>
              <a:gd name="connsiteX967" fmla="*/ 2482616 w 12238296"/>
              <a:gd name="connsiteY967" fmla="*/ 1904652 h 6858000"/>
              <a:gd name="connsiteX968" fmla="*/ 1562785 w 12238296"/>
              <a:gd name="connsiteY968" fmla="*/ 1869808 h 6858000"/>
              <a:gd name="connsiteX969" fmla="*/ 1545722 w 12238296"/>
              <a:gd name="connsiteY969" fmla="*/ 2320021 h 6858000"/>
              <a:gd name="connsiteX970" fmla="*/ 1996060 w 12238296"/>
              <a:gd name="connsiteY970" fmla="*/ 2337083 h 6858000"/>
              <a:gd name="connsiteX971" fmla="*/ 2013122 w 12238296"/>
              <a:gd name="connsiteY971" fmla="*/ 1886870 h 6858000"/>
              <a:gd name="connsiteX972" fmla="*/ 1093279 w 12238296"/>
              <a:gd name="connsiteY972" fmla="*/ 1852011 h 6858000"/>
              <a:gd name="connsiteX973" fmla="*/ 1076217 w 12238296"/>
              <a:gd name="connsiteY973" fmla="*/ 2302237 h 6858000"/>
              <a:gd name="connsiteX974" fmla="*/ 1526554 w 12238296"/>
              <a:gd name="connsiteY974" fmla="*/ 2319299 h 6858000"/>
              <a:gd name="connsiteX975" fmla="*/ 1543617 w 12238296"/>
              <a:gd name="connsiteY975" fmla="*/ 1869073 h 6858000"/>
              <a:gd name="connsiteX976" fmla="*/ 623785 w 12238296"/>
              <a:gd name="connsiteY976" fmla="*/ 1834200 h 6858000"/>
              <a:gd name="connsiteX977" fmla="*/ 606723 w 12238296"/>
              <a:gd name="connsiteY977" fmla="*/ 2284426 h 6858000"/>
              <a:gd name="connsiteX978" fmla="*/ 1057061 w 12238296"/>
              <a:gd name="connsiteY978" fmla="*/ 2301502 h 6858000"/>
              <a:gd name="connsiteX979" fmla="*/ 1074123 w 12238296"/>
              <a:gd name="connsiteY979" fmla="*/ 1851276 h 6858000"/>
              <a:gd name="connsiteX980" fmla="*/ 154280 w 12238296"/>
              <a:gd name="connsiteY980" fmla="*/ 1816431 h 6858000"/>
              <a:gd name="connsiteX981" fmla="*/ 137216 w 12238296"/>
              <a:gd name="connsiteY981" fmla="*/ 2266657 h 6858000"/>
              <a:gd name="connsiteX982" fmla="*/ 587554 w 12238296"/>
              <a:gd name="connsiteY982" fmla="*/ 2283720 h 6858000"/>
              <a:gd name="connsiteX983" fmla="*/ 604616 w 12238296"/>
              <a:gd name="connsiteY983" fmla="*/ 1833493 h 6858000"/>
              <a:gd name="connsiteX984" fmla="*/ 11440039 w 12238296"/>
              <a:gd name="connsiteY984" fmla="*/ 1773922 h 6858000"/>
              <a:gd name="connsiteX985" fmla="*/ 11422976 w 12238296"/>
              <a:gd name="connsiteY985" fmla="*/ 2224148 h 6858000"/>
              <a:gd name="connsiteX986" fmla="*/ 11873314 w 12238296"/>
              <a:gd name="connsiteY986" fmla="*/ 2241211 h 6858000"/>
              <a:gd name="connsiteX987" fmla="*/ 11890377 w 12238296"/>
              <a:gd name="connsiteY987" fmla="*/ 1790983 h 6858000"/>
              <a:gd name="connsiteX988" fmla="*/ 10970547 w 12238296"/>
              <a:gd name="connsiteY988" fmla="*/ 1756125 h 6858000"/>
              <a:gd name="connsiteX989" fmla="*/ 10953484 w 12238296"/>
              <a:gd name="connsiteY989" fmla="*/ 2206351 h 6858000"/>
              <a:gd name="connsiteX990" fmla="*/ 11403822 w 12238296"/>
              <a:gd name="connsiteY990" fmla="*/ 2223413 h 6858000"/>
              <a:gd name="connsiteX991" fmla="*/ 11420884 w 12238296"/>
              <a:gd name="connsiteY991" fmla="*/ 1773187 h 6858000"/>
              <a:gd name="connsiteX992" fmla="*/ 10501040 w 12238296"/>
              <a:gd name="connsiteY992" fmla="*/ 1738342 h 6858000"/>
              <a:gd name="connsiteX993" fmla="*/ 10483977 w 12238296"/>
              <a:gd name="connsiteY993" fmla="*/ 2188569 h 6858000"/>
              <a:gd name="connsiteX994" fmla="*/ 10934330 w 12238296"/>
              <a:gd name="connsiteY994" fmla="*/ 2205631 h 6858000"/>
              <a:gd name="connsiteX995" fmla="*/ 10951391 w 12238296"/>
              <a:gd name="connsiteY995" fmla="*/ 1755403 h 6858000"/>
              <a:gd name="connsiteX996" fmla="*/ 10031547 w 12238296"/>
              <a:gd name="connsiteY996" fmla="*/ 1720545 h 6858000"/>
              <a:gd name="connsiteX997" fmla="*/ 10014485 w 12238296"/>
              <a:gd name="connsiteY997" fmla="*/ 2170771 h 6858000"/>
              <a:gd name="connsiteX998" fmla="*/ 10464823 w 12238296"/>
              <a:gd name="connsiteY998" fmla="*/ 2187834 h 6858000"/>
              <a:gd name="connsiteX999" fmla="*/ 10481885 w 12238296"/>
              <a:gd name="connsiteY999" fmla="*/ 1737607 h 6858000"/>
              <a:gd name="connsiteX1000" fmla="*/ 9562040 w 12238296"/>
              <a:gd name="connsiteY1000" fmla="*/ 1702748 h 6858000"/>
              <a:gd name="connsiteX1001" fmla="*/ 9544980 w 12238296"/>
              <a:gd name="connsiteY1001" fmla="*/ 2152975 h 6858000"/>
              <a:gd name="connsiteX1002" fmla="*/ 9995316 w 12238296"/>
              <a:gd name="connsiteY1002" fmla="*/ 2170038 h 6858000"/>
              <a:gd name="connsiteX1003" fmla="*/ 10012378 w 12238296"/>
              <a:gd name="connsiteY1003" fmla="*/ 1719810 h 6858000"/>
              <a:gd name="connsiteX1004" fmla="*/ 9092548 w 12238296"/>
              <a:gd name="connsiteY1004" fmla="*/ 1684965 h 6858000"/>
              <a:gd name="connsiteX1005" fmla="*/ 9075486 w 12238296"/>
              <a:gd name="connsiteY1005" fmla="*/ 2135193 h 6858000"/>
              <a:gd name="connsiteX1006" fmla="*/ 9525824 w 12238296"/>
              <a:gd name="connsiteY1006" fmla="*/ 2152254 h 6858000"/>
              <a:gd name="connsiteX1007" fmla="*/ 9542886 w 12238296"/>
              <a:gd name="connsiteY1007" fmla="*/ 1702028 h 6858000"/>
              <a:gd name="connsiteX1008" fmla="*/ 8623055 w 12238296"/>
              <a:gd name="connsiteY1008" fmla="*/ 1667168 h 6858000"/>
              <a:gd name="connsiteX1009" fmla="*/ 8605994 w 12238296"/>
              <a:gd name="connsiteY1009" fmla="*/ 2117396 h 6858000"/>
              <a:gd name="connsiteX1010" fmla="*/ 9056332 w 12238296"/>
              <a:gd name="connsiteY1010" fmla="*/ 2134458 h 6858000"/>
              <a:gd name="connsiteX1011" fmla="*/ 9073392 w 12238296"/>
              <a:gd name="connsiteY1011" fmla="*/ 1684230 h 6858000"/>
              <a:gd name="connsiteX1012" fmla="*/ 8153549 w 12238296"/>
              <a:gd name="connsiteY1012" fmla="*/ 1649386 h 6858000"/>
              <a:gd name="connsiteX1013" fmla="*/ 8136487 w 12238296"/>
              <a:gd name="connsiteY1013" fmla="*/ 2099612 h 6858000"/>
              <a:gd name="connsiteX1014" fmla="*/ 8586825 w 12238296"/>
              <a:gd name="connsiteY1014" fmla="*/ 2116674 h 6858000"/>
              <a:gd name="connsiteX1015" fmla="*/ 8603900 w 12238296"/>
              <a:gd name="connsiteY1015" fmla="*/ 1666448 h 6858000"/>
              <a:gd name="connsiteX1016" fmla="*/ 7684056 w 12238296"/>
              <a:gd name="connsiteY1016" fmla="*/ 1631588 h 6858000"/>
              <a:gd name="connsiteX1017" fmla="*/ 7666993 w 12238296"/>
              <a:gd name="connsiteY1017" fmla="*/ 2081816 h 6858000"/>
              <a:gd name="connsiteX1018" fmla="*/ 8117331 w 12238296"/>
              <a:gd name="connsiteY1018" fmla="*/ 2098877 h 6858000"/>
              <a:gd name="connsiteX1019" fmla="*/ 8134394 w 12238296"/>
              <a:gd name="connsiteY1019" fmla="*/ 1648651 h 6858000"/>
              <a:gd name="connsiteX1020" fmla="*/ 7214550 w 12238296"/>
              <a:gd name="connsiteY1020" fmla="*/ 1613792 h 6858000"/>
              <a:gd name="connsiteX1021" fmla="*/ 7197487 w 12238296"/>
              <a:gd name="connsiteY1021" fmla="*/ 2064019 h 6858000"/>
              <a:gd name="connsiteX1022" fmla="*/ 7647824 w 12238296"/>
              <a:gd name="connsiteY1022" fmla="*/ 2081081 h 6858000"/>
              <a:gd name="connsiteX1023" fmla="*/ 7664888 w 12238296"/>
              <a:gd name="connsiteY1023" fmla="*/ 1630855 h 6858000"/>
              <a:gd name="connsiteX1024" fmla="*/ 6745057 w 12238296"/>
              <a:gd name="connsiteY1024" fmla="*/ 1596010 h 6858000"/>
              <a:gd name="connsiteX1025" fmla="*/ 6727995 w 12238296"/>
              <a:gd name="connsiteY1025" fmla="*/ 2046236 h 6858000"/>
              <a:gd name="connsiteX1026" fmla="*/ 7178332 w 12238296"/>
              <a:gd name="connsiteY1026" fmla="*/ 2063299 h 6858000"/>
              <a:gd name="connsiteX1027" fmla="*/ 7195394 w 12238296"/>
              <a:gd name="connsiteY1027" fmla="*/ 1613072 h 6858000"/>
              <a:gd name="connsiteX1028" fmla="*/ 6275552 w 12238296"/>
              <a:gd name="connsiteY1028" fmla="*/ 1578213 h 6858000"/>
              <a:gd name="connsiteX1029" fmla="*/ 6258490 w 12238296"/>
              <a:gd name="connsiteY1029" fmla="*/ 2028439 h 6858000"/>
              <a:gd name="connsiteX1030" fmla="*/ 6708827 w 12238296"/>
              <a:gd name="connsiteY1030" fmla="*/ 2045502 h 6858000"/>
              <a:gd name="connsiteX1031" fmla="*/ 6725887 w 12238296"/>
              <a:gd name="connsiteY1031" fmla="*/ 1595275 h 6858000"/>
              <a:gd name="connsiteX1032" fmla="*/ 5806045 w 12238296"/>
              <a:gd name="connsiteY1032" fmla="*/ 1560417 h 6858000"/>
              <a:gd name="connsiteX1033" fmla="*/ 5788983 w 12238296"/>
              <a:gd name="connsiteY1033" fmla="*/ 2010642 h 6858000"/>
              <a:gd name="connsiteX1034" fmla="*/ 6239333 w 12238296"/>
              <a:gd name="connsiteY1034" fmla="*/ 2027704 h 6858000"/>
              <a:gd name="connsiteX1035" fmla="*/ 6256384 w 12238296"/>
              <a:gd name="connsiteY1035" fmla="*/ 1577478 h 6858000"/>
              <a:gd name="connsiteX1036" fmla="*/ 5336551 w 12238296"/>
              <a:gd name="connsiteY1036" fmla="*/ 1542633 h 6858000"/>
              <a:gd name="connsiteX1037" fmla="*/ 5319491 w 12238296"/>
              <a:gd name="connsiteY1037" fmla="*/ 1992860 h 6858000"/>
              <a:gd name="connsiteX1038" fmla="*/ 5769828 w 12238296"/>
              <a:gd name="connsiteY1038" fmla="*/ 2009922 h 6858000"/>
              <a:gd name="connsiteX1039" fmla="*/ 5786890 w 12238296"/>
              <a:gd name="connsiteY1039" fmla="*/ 1559695 h 6858000"/>
              <a:gd name="connsiteX1040" fmla="*/ 4867059 w 12238296"/>
              <a:gd name="connsiteY1040" fmla="*/ 1524836 h 6858000"/>
              <a:gd name="connsiteX1041" fmla="*/ 4849997 w 12238296"/>
              <a:gd name="connsiteY1041" fmla="*/ 1975062 h 6858000"/>
              <a:gd name="connsiteX1042" fmla="*/ 5300334 w 12238296"/>
              <a:gd name="connsiteY1042" fmla="*/ 1992126 h 6858000"/>
              <a:gd name="connsiteX1043" fmla="*/ 5317398 w 12238296"/>
              <a:gd name="connsiteY1043" fmla="*/ 1541898 h 6858000"/>
              <a:gd name="connsiteX1044" fmla="*/ 4397554 w 12238296"/>
              <a:gd name="connsiteY1044" fmla="*/ 1507053 h 6858000"/>
              <a:gd name="connsiteX1045" fmla="*/ 4380490 w 12238296"/>
              <a:gd name="connsiteY1045" fmla="*/ 1957280 h 6858000"/>
              <a:gd name="connsiteX1046" fmla="*/ 4830829 w 12238296"/>
              <a:gd name="connsiteY1046" fmla="*/ 1974342 h 6858000"/>
              <a:gd name="connsiteX1047" fmla="*/ 4847891 w 12238296"/>
              <a:gd name="connsiteY1047" fmla="*/ 1524116 h 6858000"/>
              <a:gd name="connsiteX1048" fmla="*/ 3928059 w 12238296"/>
              <a:gd name="connsiteY1048" fmla="*/ 1489256 h 6858000"/>
              <a:gd name="connsiteX1049" fmla="*/ 3910997 w 12238296"/>
              <a:gd name="connsiteY1049" fmla="*/ 1939484 h 6858000"/>
              <a:gd name="connsiteX1050" fmla="*/ 4361335 w 12238296"/>
              <a:gd name="connsiteY1050" fmla="*/ 1956545 h 6858000"/>
              <a:gd name="connsiteX1051" fmla="*/ 4378397 w 12238296"/>
              <a:gd name="connsiteY1051" fmla="*/ 1506320 h 6858000"/>
              <a:gd name="connsiteX1052" fmla="*/ 3458567 w 12238296"/>
              <a:gd name="connsiteY1052" fmla="*/ 1471460 h 6858000"/>
              <a:gd name="connsiteX1053" fmla="*/ 3441504 w 12238296"/>
              <a:gd name="connsiteY1053" fmla="*/ 1921687 h 6858000"/>
              <a:gd name="connsiteX1054" fmla="*/ 3891842 w 12238296"/>
              <a:gd name="connsiteY1054" fmla="*/ 1938749 h 6858000"/>
              <a:gd name="connsiteX1055" fmla="*/ 3908903 w 12238296"/>
              <a:gd name="connsiteY1055" fmla="*/ 1488522 h 6858000"/>
              <a:gd name="connsiteX1056" fmla="*/ 2989060 w 12238296"/>
              <a:gd name="connsiteY1056" fmla="*/ 1453678 h 6858000"/>
              <a:gd name="connsiteX1057" fmla="*/ 2971997 w 12238296"/>
              <a:gd name="connsiteY1057" fmla="*/ 1903904 h 6858000"/>
              <a:gd name="connsiteX1058" fmla="*/ 3422335 w 12238296"/>
              <a:gd name="connsiteY1058" fmla="*/ 1920965 h 6858000"/>
              <a:gd name="connsiteX1059" fmla="*/ 3439397 w 12238296"/>
              <a:gd name="connsiteY1059" fmla="*/ 1470740 h 6858000"/>
              <a:gd name="connsiteX1060" fmla="*/ 2519567 w 12238296"/>
              <a:gd name="connsiteY1060" fmla="*/ 1435880 h 6858000"/>
              <a:gd name="connsiteX1061" fmla="*/ 2502505 w 12238296"/>
              <a:gd name="connsiteY1061" fmla="*/ 1886107 h 6858000"/>
              <a:gd name="connsiteX1062" fmla="*/ 2952843 w 12238296"/>
              <a:gd name="connsiteY1062" fmla="*/ 1903169 h 6858000"/>
              <a:gd name="connsiteX1063" fmla="*/ 2969904 w 12238296"/>
              <a:gd name="connsiteY1063" fmla="*/ 1452943 h 6858000"/>
              <a:gd name="connsiteX1064" fmla="*/ 2050061 w 12238296"/>
              <a:gd name="connsiteY1064" fmla="*/ 1418083 h 6858000"/>
              <a:gd name="connsiteX1065" fmla="*/ 2032998 w 12238296"/>
              <a:gd name="connsiteY1065" fmla="*/ 1868311 h 6858000"/>
              <a:gd name="connsiteX1066" fmla="*/ 2483336 w 12238296"/>
              <a:gd name="connsiteY1066" fmla="*/ 1885372 h 6858000"/>
              <a:gd name="connsiteX1067" fmla="*/ 2500398 w 12238296"/>
              <a:gd name="connsiteY1067" fmla="*/ 1435146 h 6858000"/>
              <a:gd name="connsiteX1068" fmla="*/ 1580568 w 12238296"/>
              <a:gd name="connsiteY1068" fmla="*/ 1400301 h 6858000"/>
              <a:gd name="connsiteX1069" fmla="*/ 1563506 w 12238296"/>
              <a:gd name="connsiteY1069" fmla="*/ 1850527 h 6858000"/>
              <a:gd name="connsiteX1070" fmla="*/ 2013844 w 12238296"/>
              <a:gd name="connsiteY1070" fmla="*/ 1867590 h 6858000"/>
              <a:gd name="connsiteX1071" fmla="*/ 2030906 w 12238296"/>
              <a:gd name="connsiteY1071" fmla="*/ 1417363 h 6858000"/>
              <a:gd name="connsiteX1072" fmla="*/ 1111075 w 12238296"/>
              <a:gd name="connsiteY1072" fmla="*/ 1382505 h 6858000"/>
              <a:gd name="connsiteX1073" fmla="*/ 1094014 w 12238296"/>
              <a:gd name="connsiteY1073" fmla="*/ 1832730 h 6858000"/>
              <a:gd name="connsiteX1074" fmla="*/ 1544350 w 12238296"/>
              <a:gd name="connsiteY1074" fmla="*/ 1849794 h 6858000"/>
              <a:gd name="connsiteX1075" fmla="*/ 1561413 w 12238296"/>
              <a:gd name="connsiteY1075" fmla="*/ 1399566 h 6858000"/>
              <a:gd name="connsiteX1076" fmla="*/ 641568 w 12238296"/>
              <a:gd name="connsiteY1076" fmla="*/ 1364708 h 6858000"/>
              <a:gd name="connsiteX1077" fmla="*/ 624507 w 12238296"/>
              <a:gd name="connsiteY1077" fmla="*/ 1814934 h 6858000"/>
              <a:gd name="connsiteX1078" fmla="*/ 1074845 w 12238296"/>
              <a:gd name="connsiteY1078" fmla="*/ 1831996 h 6858000"/>
              <a:gd name="connsiteX1079" fmla="*/ 1091906 w 12238296"/>
              <a:gd name="connsiteY1079" fmla="*/ 1381770 h 6858000"/>
              <a:gd name="connsiteX1080" fmla="*/ 172062 w 12238296"/>
              <a:gd name="connsiteY1080" fmla="*/ 1346924 h 6858000"/>
              <a:gd name="connsiteX1081" fmla="*/ 155000 w 12238296"/>
              <a:gd name="connsiteY1081" fmla="*/ 1797152 h 6858000"/>
              <a:gd name="connsiteX1082" fmla="*/ 605351 w 12238296"/>
              <a:gd name="connsiteY1082" fmla="*/ 1814214 h 6858000"/>
              <a:gd name="connsiteX1083" fmla="*/ 622413 w 12238296"/>
              <a:gd name="connsiteY1083" fmla="*/ 1363986 h 6858000"/>
              <a:gd name="connsiteX1084" fmla="*/ 11457836 w 12238296"/>
              <a:gd name="connsiteY1084" fmla="*/ 1304428 h 6858000"/>
              <a:gd name="connsiteX1085" fmla="*/ 11440773 w 12238296"/>
              <a:gd name="connsiteY1085" fmla="*/ 1754641 h 6858000"/>
              <a:gd name="connsiteX1086" fmla="*/ 11891111 w 12238296"/>
              <a:gd name="connsiteY1086" fmla="*/ 1771717 h 6858000"/>
              <a:gd name="connsiteX1087" fmla="*/ 11908174 w 12238296"/>
              <a:gd name="connsiteY1087" fmla="*/ 1321491 h 6858000"/>
              <a:gd name="connsiteX1088" fmla="*/ 10988344 w 12238296"/>
              <a:gd name="connsiteY1088" fmla="*/ 1286631 h 6858000"/>
              <a:gd name="connsiteX1089" fmla="*/ 10971280 w 12238296"/>
              <a:gd name="connsiteY1089" fmla="*/ 1736844 h 6858000"/>
              <a:gd name="connsiteX1090" fmla="*/ 11421618 w 12238296"/>
              <a:gd name="connsiteY1090" fmla="*/ 1753921 h 6858000"/>
              <a:gd name="connsiteX1091" fmla="*/ 11438680 w 12238296"/>
              <a:gd name="connsiteY1091" fmla="*/ 1303695 h 6858000"/>
              <a:gd name="connsiteX1092" fmla="*/ 10518837 w 12238296"/>
              <a:gd name="connsiteY1092" fmla="*/ 1268835 h 6858000"/>
              <a:gd name="connsiteX1093" fmla="*/ 10501775 w 12238296"/>
              <a:gd name="connsiteY1093" fmla="*/ 1719062 h 6858000"/>
              <a:gd name="connsiteX1094" fmla="*/ 10952126 w 12238296"/>
              <a:gd name="connsiteY1094" fmla="*/ 1736111 h 6858000"/>
              <a:gd name="connsiteX1095" fmla="*/ 10969188 w 12238296"/>
              <a:gd name="connsiteY1095" fmla="*/ 1285897 h 6858000"/>
              <a:gd name="connsiteX1096" fmla="*/ 10049345 w 12238296"/>
              <a:gd name="connsiteY1096" fmla="*/ 1251038 h 6858000"/>
              <a:gd name="connsiteX1097" fmla="*/ 10032281 w 12238296"/>
              <a:gd name="connsiteY1097" fmla="*/ 1701266 h 6858000"/>
              <a:gd name="connsiteX1098" fmla="*/ 10482619 w 12238296"/>
              <a:gd name="connsiteY1098" fmla="*/ 1718327 h 6858000"/>
              <a:gd name="connsiteX1099" fmla="*/ 10499683 w 12238296"/>
              <a:gd name="connsiteY1099" fmla="*/ 1268100 h 6858000"/>
              <a:gd name="connsiteX1100" fmla="*/ 9579836 w 12238296"/>
              <a:gd name="connsiteY1100" fmla="*/ 1233269 h 6858000"/>
              <a:gd name="connsiteX1101" fmla="*/ 9562776 w 12238296"/>
              <a:gd name="connsiteY1101" fmla="*/ 1683482 h 6858000"/>
              <a:gd name="connsiteX1102" fmla="*/ 10013113 w 12238296"/>
              <a:gd name="connsiteY1102" fmla="*/ 1700544 h 6858000"/>
              <a:gd name="connsiteX1103" fmla="*/ 10030174 w 12238296"/>
              <a:gd name="connsiteY1103" fmla="*/ 1250331 h 6858000"/>
              <a:gd name="connsiteX1104" fmla="*/ 9110331 w 12238296"/>
              <a:gd name="connsiteY1104" fmla="*/ 1215458 h 6858000"/>
              <a:gd name="connsiteX1105" fmla="*/ 9093269 w 12238296"/>
              <a:gd name="connsiteY1105" fmla="*/ 1665686 h 6858000"/>
              <a:gd name="connsiteX1106" fmla="*/ 9543607 w 12238296"/>
              <a:gd name="connsiteY1106" fmla="*/ 1682747 h 6858000"/>
              <a:gd name="connsiteX1107" fmla="*/ 9560668 w 12238296"/>
              <a:gd name="connsiteY1107" fmla="*/ 1232521 h 6858000"/>
              <a:gd name="connsiteX1108" fmla="*/ 8640839 w 12238296"/>
              <a:gd name="connsiteY1108" fmla="*/ 1197676 h 6858000"/>
              <a:gd name="connsiteX1109" fmla="*/ 8623776 w 12238296"/>
              <a:gd name="connsiteY1109" fmla="*/ 1647889 h 6858000"/>
              <a:gd name="connsiteX1110" fmla="*/ 9074114 w 12238296"/>
              <a:gd name="connsiteY1110" fmla="*/ 1664951 h 6858000"/>
              <a:gd name="connsiteX1111" fmla="*/ 9091175 w 12238296"/>
              <a:gd name="connsiteY1111" fmla="*/ 1214738 h 6858000"/>
              <a:gd name="connsiteX1112" fmla="*/ 8171332 w 12238296"/>
              <a:gd name="connsiteY1112" fmla="*/ 1179893 h 6858000"/>
              <a:gd name="connsiteX1113" fmla="*/ 8154269 w 12238296"/>
              <a:gd name="connsiteY1113" fmla="*/ 1630105 h 6858000"/>
              <a:gd name="connsiteX1114" fmla="*/ 8604621 w 12238296"/>
              <a:gd name="connsiteY1114" fmla="*/ 1647169 h 6858000"/>
              <a:gd name="connsiteX1115" fmla="*/ 8621683 w 12238296"/>
              <a:gd name="connsiteY1115" fmla="*/ 1196956 h 6858000"/>
              <a:gd name="connsiteX1116" fmla="*/ 7701838 w 12238296"/>
              <a:gd name="connsiteY1116" fmla="*/ 1162096 h 6858000"/>
              <a:gd name="connsiteX1117" fmla="*/ 7684777 w 12238296"/>
              <a:gd name="connsiteY1117" fmla="*/ 1612309 h 6858000"/>
              <a:gd name="connsiteX1118" fmla="*/ 8135115 w 12238296"/>
              <a:gd name="connsiteY1118" fmla="*/ 1629371 h 6858000"/>
              <a:gd name="connsiteX1119" fmla="*/ 8152176 w 12238296"/>
              <a:gd name="connsiteY1119" fmla="*/ 1179158 h 6858000"/>
              <a:gd name="connsiteX1120" fmla="*/ 7232346 w 12238296"/>
              <a:gd name="connsiteY1120" fmla="*/ 1144300 h 6858000"/>
              <a:gd name="connsiteX1121" fmla="*/ 7215285 w 12238296"/>
              <a:gd name="connsiteY1121" fmla="*/ 1594513 h 6858000"/>
              <a:gd name="connsiteX1122" fmla="*/ 7665621 w 12238296"/>
              <a:gd name="connsiteY1122" fmla="*/ 1611574 h 6858000"/>
              <a:gd name="connsiteX1123" fmla="*/ 7682684 w 12238296"/>
              <a:gd name="connsiteY1123" fmla="*/ 1161361 h 6858000"/>
              <a:gd name="connsiteX1124" fmla="*/ 6762841 w 12238296"/>
              <a:gd name="connsiteY1124" fmla="*/ 1126516 h 6858000"/>
              <a:gd name="connsiteX1125" fmla="*/ 6745779 w 12238296"/>
              <a:gd name="connsiteY1125" fmla="*/ 1576730 h 6858000"/>
              <a:gd name="connsiteX1126" fmla="*/ 7196116 w 12238296"/>
              <a:gd name="connsiteY1126" fmla="*/ 1593792 h 6858000"/>
              <a:gd name="connsiteX1127" fmla="*/ 7213178 w 12238296"/>
              <a:gd name="connsiteY1127" fmla="*/ 1143579 h 6858000"/>
              <a:gd name="connsiteX1128" fmla="*/ 6293349 w 12238296"/>
              <a:gd name="connsiteY1128" fmla="*/ 1108719 h 6858000"/>
              <a:gd name="connsiteX1129" fmla="*/ 6276287 w 12238296"/>
              <a:gd name="connsiteY1129" fmla="*/ 1558932 h 6858000"/>
              <a:gd name="connsiteX1130" fmla="*/ 6726622 w 12238296"/>
              <a:gd name="connsiteY1130" fmla="*/ 1575995 h 6858000"/>
              <a:gd name="connsiteX1131" fmla="*/ 6743686 w 12238296"/>
              <a:gd name="connsiteY1131" fmla="*/ 1125783 h 6858000"/>
              <a:gd name="connsiteX1132" fmla="*/ 5823856 w 12238296"/>
              <a:gd name="connsiteY1132" fmla="*/ 1090937 h 6858000"/>
              <a:gd name="connsiteX1133" fmla="*/ 5806793 w 12238296"/>
              <a:gd name="connsiteY1133" fmla="*/ 1541150 h 6858000"/>
              <a:gd name="connsiteX1134" fmla="*/ 6257130 w 12238296"/>
              <a:gd name="connsiteY1134" fmla="*/ 1558212 h 6858000"/>
              <a:gd name="connsiteX1135" fmla="*/ 6274207 w 12238296"/>
              <a:gd name="connsiteY1135" fmla="*/ 1107999 h 6858000"/>
              <a:gd name="connsiteX1136" fmla="*/ 5354350 w 12238296"/>
              <a:gd name="connsiteY1136" fmla="*/ 1073141 h 6858000"/>
              <a:gd name="connsiteX1137" fmla="*/ 5337286 w 12238296"/>
              <a:gd name="connsiteY1137" fmla="*/ 1523354 h 6858000"/>
              <a:gd name="connsiteX1138" fmla="*/ 5787623 w 12238296"/>
              <a:gd name="connsiteY1138" fmla="*/ 1540415 h 6858000"/>
              <a:gd name="connsiteX1139" fmla="*/ 5804687 w 12238296"/>
              <a:gd name="connsiteY1139" fmla="*/ 1090203 h 6858000"/>
              <a:gd name="connsiteX1140" fmla="*/ 4884856 w 12238296"/>
              <a:gd name="connsiteY1140" fmla="*/ 1055344 h 6858000"/>
              <a:gd name="connsiteX1141" fmla="*/ 4867794 w 12238296"/>
              <a:gd name="connsiteY1141" fmla="*/ 1505557 h 6858000"/>
              <a:gd name="connsiteX1142" fmla="*/ 5318131 w 12238296"/>
              <a:gd name="connsiteY1142" fmla="*/ 1522619 h 6858000"/>
              <a:gd name="connsiteX1143" fmla="*/ 5335193 w 12238296"/>
              <a:gd name="connsiteY1143" fmla="*/ 1072406 h 6858000"/>
              <a:gd name="connsiteX1144" fmla="*/ 4415349 w 12238296"/>
              <a:gd name="connsiteY1144" fmla="*/ 1037561 h 6858000"/>
              <a:gd name="connsiteX1145" fmla="*/ 4398287 w 12238296"/>
              <a:gd name="connsiteY1145" fmla="*/ 1487774 h 6858000"/>
              <a:gd name="connsiteX1146" fmla="*/ 4848626 w 12238296"/>
              <a:gd name="connsiteY1146" fmla="*/ 1504835 h 6858000"/>
              <a:gd name="connsiteX1147" fmla="*/ 4865688 w 12238296"/>
              <a:gd name="connsiteY1147" fmla="*/ 1054623 h 6858000"/>
              <a:gd name="connsiteX1148" fmla="*/ 3945856 w 12238296"/>
              <a:gd name="connsiteY1148" fmla="*/ 1019764 h 6858000"/>
              <a:gd name="connsiteX1149" fmla="*/ 3928794 w 12238296"/>
              <a:gd name="connsiteY1149" fmla="*/ 1469977 h 6858000"/>
              <a:gd name="connsiteX1150" fmla="*/ 4379132 w 12238296"/>
              <a:gd name="connsiteY1150" fmla="*/ 1487039 h 6858000"/>
              <a:gd name="connsiteX1151" fmla="*/ 4396196 w 12238296"/>
              <a:gd name="connsiteY1151" fmla="*/ 1036826 h 6858000"/>
              <a:gd name="connsiteX1152" fmla="*/ 3476363 w 12238296"/>
              <a:gd name="connsiteY1152" fmla="*/ 1001981 h 6858000"/>
              <a:gd name="connsiteX1153" fmla="*/ 3459300 w 12238296"/>
              <a:gd name="connsiteY1153" fmla="*/ 1452194 h 6858000"/>
              <a:gd name="connsiteX1154" fmla="*/ 3909638 w 12238296"/>
              <a:gd name="connsiteY1154" fmla="*/ 1469257 h 6858000"/>
              <a:gd name="connsiteX1155" fmla="*/ 3926700 w 12238296"/>
              <a:gd name="connsiteY1155" fmla="*/ 1019044 h 6858000"/>
              <a:gd name="connsiteX1156" fmla="*/ 3006857 w 12238296"/>
              <a:gd name="connsiteY1156" fmla="*/ 984184 h 6858000"/>
              <a:gd name="connsiteX1157" fmla="*/ 2989795 w 12238296"/>
              <a:gd name="connsiteY1157" fmla="*/ 1434397 h 6858000"/>
              <a:gd name="connsiteX1158" fmla="*/ 3440131 w 12238296"/>
              <a:gd name="connsiteY1158" fmla="*/ 1451460 h 6858000"/>
              <a:gd name="connsiteX1159" fmla="*/ 3457195 w 12238296"/>
              <a:gd name="connsiteY1159" fmla="*/ 1001246 h 6858000"/>
              <a:gd name="connsiteX1160" fmla="*/ 2537363 w 12238296"/>
              <a:gd name="connsiteY1160" fmla="*/ 966388 h 6858000"/>
              <a:gd name="connsiteX1161" fmla="*/ 2520301 w 12238296"/>
              <a:gd name="connsiteY1161" fmla="*/ 1416600 h 6858000"/>
              <a:gd name="connsiteX1162" fmla="*/ 2970639 w 12238296"/>
              <a:gd name="connsiteY1162" fmla="*/ 1433662 h 6858000"/>
              <a:gd name="connsiteX1163" fmla="*/ 2987701 w 12238296"/>
              <a:gd name="connsiteY1163" fmla="*/ 983449 h 6858000"/>
              <a:gd name="connsiteX1164" fmla="*/ 2067858 w 12238296"/>
              <a:gd name="connsiteY1164" fmla="*/ 948605 h 6858000"/>
              <a:gd name="connsiteX1165" fmla="*/ 2050795 w 12238296"/>
              <a:gd name="connsiteY1165" fmla="*/ 1398818 h 6858000"/>
              <a:gd name="connsiteX1166" fmla="*/ 2501132 w 12238296"/>
              <a:gd name="connsiteY1166" fmla="*/ 1415880 h 6858000"/>
              <a:gd name="connsiteX1167" fmla="*/ 2518194 w 12238296"/>
              <a:gd name="connsiteY1167" fmla="*/ 965667 h 6858000"/>
              <a:gd name="connsiteX1168" fmla="*/ 1598364 w 12238296"/>
              <a:gd name="connsiteY1168" fmla="*/ 930807 h 6858000"/>
              <a:gd name="connsiteX1169" fmla="*/ 1581302 w 12238296"/>
              <a:gd name="connsiteY1169" fmla="*/ 1381022 h 6858000"/>
              <a:gd name="connsiteX1170" fmla="*/ 2031640 w 12238296"/>
              <a:gd name="connsiteY1170" fmla="*/ 1398083 h 6858000"/>
              <a:gd name="connsiteX1171" fmla="*/ 2048702 w 12238296"/>
              <a:gd name="connsiteY1171" fmla="*/ 947871 h 6858000"/>
              <a:gd name="connsiteX1172" fmla="*/ 1128872 w 12238296"/>
              <a:gd name="connsiteY1172" fmla="*/ 912998 h 6858000"/>
              <a:gd name="connsiteX1173" fmla="*/ 1111810 w 12238296"/>
              <a:gd name="connsiteY1173" fmla="*/ 1363224 h 6858000"/>
              <a:gd name="connsiteX1174" fmla="*/ 1562146 w 12238296"/>
              <a:gd name="connsiteY1174" fmla="*/ 1380287 h 6858000"/>
              <a:gd name="connsiteX1175" fmla="*/ 1579210 w 12238296"/>
              <a:gd name="connsiteY1175" fmla="*/ 930060 h 6858000"/>
              <a:gd name="connsiteX1176" fmla="*/ 659365 w 12238296"/>
              <a:gd name="connsiteY1176" fmla="*/ 895214 h 6858000"/>
              <a:gd name="connsiteX1177" fmla="*/ 642303 w 12238296"/>
              <a:gd name="connsiteY1177" fmla="*/ 1345427 h 6858000"/>
              <a:gd name="connsiteX1178" fmla="*/ 1092641 w 12238296"/>
              <a:gd name="connsiteY1178" fmla="*/ 1362503 h 6858000"/>
              <a:gd name="connsiteX1179" fmla="*/ 1109703 w 12238296"/>
              <a:gd name="connsiteY1179" fmla="*/ 912277 h 6858000"/>
              <a:gd name="connsiteX1180" fmla="*/ 189873 w 12238296"/>
              <a:gd name="connsiteY1180" fmla="*/ 877418 h 6858000"/>
              <a:gd name="connsiteX1181" fmla="*/ 172809 w 12238296"/>
              <a:gd name="connsiteY1181" fmla="*/ 1327645 h 6858000"/>
              <a:gd name="connsiteX1182" fmla="*/ 623148 w 12238296"/>
              <a:gd name="connsiteY1182" fmla="*/ 1344707 h 6858000"/>
              <a:gd name="connsiteX1183" fmla="*/ 640211 w 12238296"/>
              <a:gd name="connsiteY1183" fmla="*/ 894494 h 6858000"/>
              <a:gd name="connsiteX1184" fmla="*/ 11475618 w 12238296"/>
              <a:gd name="connsiteY1184" fmla="*/ 834921 h 6858000"/>
              <a:gd name="connsiteX1185" fmla="*/ 11458556 w 12238296"/>
              <a:gd name="connsiteY1185" fmla="*/ 1285149 h 6858000"/>
              <a:gd name="connsiteX1186" fmla="*/ 11908894 w 12238296"/>
              <a:gd name="connsiteY1186" fmla="*/ 1302210 h 6858000"/>
              <a:gd name="connsiteX1187" fmla="*/ 11925956 w 12238296"/>
              <a:gd name="connsiteY1187" fmla="*/ 851984 h 6858000"/>
              <a:gd name="connsiteX1188" fmla="*/ 11006127 w 12238296"/>
              <a:gd name="connsiteY1188" fmla="*/ 817125 h 6858000"/>
              <a:gd name="connsiteX1189" fmla="*/ 10989064 w 12238296"/>
              <a:gd name="connsiteY1189" fmla="*/ 1267352 h 6858000"/>
              <a:gd name="connsiteX1190" fmla="*/ 11439401 w 12238296"/>
              <a:gd name="connsiteY1190" fmla="*/ 1284414 h 6858000"/>
              <a:gd name="connsiteX1191" fmla="*/ 11456464 w 12238296"/>
              <a:gd name="connsiteY1191" fmla="*/ 834188 h 6858000"/>
              <a:gd name="connsiteX1192" fmla="*/ 10536619 w 12238296"/>
              <a:gd name="connsiteY1192" fmla="*/ 799343 h 6858000"/>
              <a:gd name="connsiteX1193" fmla="*/ 10519557 w 12238296"/>
              <a:gd name="connsiteY1193" fmla="*/ 1249569 h 6858000"/>
              <a:gd name="connsiteX1194" fmla="*/ 10969895 w 12238296"/>
              <a:gd name="connsiteY1194" fmla="*/ 1266632 h 6858000"/>
              <a:gd name="connsiteX1195" fmla="*/ 10986957 w 12238296"/>
              <a:gd name="connsiteY1195" fmla="*/ 816404 h 6858000"/>
              <a:gd name="connsiteX1196" fmla="*/ 10067127 w 12238296"/>
              <a:gd name="connsiteY1196" fmla="*/ 781546 h 6858000"/>
              <a:gd name="connsiteX1197" fmla="*/ 10050065 w 12238296"/>
              <a:gd name="connsiteY1197" fmla="*/ 1231772 h 6858000"/>
              <a:gd name="connsiteX1198" fmla="*/ 10500403 w 12238296"/>
              <a:gd name="connsiteY1198" fmla="*/ 1248835 h 6858000"/>
              <a:gd name="connsiteX1199" fmla="*/ 10517465 w 12238296"/>
              <a:gd name="connsiteY1199" fmla="*/ 798608 h 6858000"/>
              <a:gd name="connsiteX1200" fmla="*/ 9597634 w 12238296"/>
              <a:gd name="connsiteY1200" fmla="*/ 763762 h 6858000"/>
              <a:gd name="connsiteX1201" fmla="*/ 9580573 w 12238296"/>
              <a:gd name="connsiteY1201" fmla="*/ 1213990 h 6858000"/>
              <a:gd name="connsiteX1202" fmla="*/ 10030909 w 12238296"/>
              <a:gd name="connsiteY1202" fmla="*/ 1231052 h 6858000"/>
              <a:gd name="connsiteX1203" fmla="*/ 10047972 w 12238296"/>
              <a:gd name="connsiteY1203" fmla="*/ 780824 h 6858000"/>
              <a:gd name="connsiteX1204" fmla="*/ 9128128 w 12238296"/>
              <a:gd name="connsiteY1204" fmla="*/ 745966 h 6858000"/>
              <a:gd name="connsiteX1205" fmla="*/ 9111066 w 12238296"/>
              <a:gd name="connsiteY1205" fmla="*/ 1196193 h 6858000"/>
              <a:gd name="connsiteX1206" fmla="*/ 9561404 w 12238296"/>
              <a:gd name="connsiteY1206" fmla="*/ 1213255 h 6858000"/>
              <a:gd name="connsiteX1207" fmla="*/ 9578464 w 12238296"/>
              <a:gd name="connsiteY1207" fmla="*/ 763028 h 6858000"/>
              <a:gd name="connsiteX1208" fmla="*/ 8658635 w 12238296"/>
              <a:gd name="connsiteY1208" fmla="*/ 728169 h 6858000"/>
              <a:gd name="connsiteX1209" fmla="*/ 8641572 w 12238296"/>
              <a:gd name="connsiteY1209" fmla="*/ 1178397 h 6858000"/>
              <a:gd name="connsiteX1210" fmla="*/ 9091910 w 12238296"/>
              <a:gd name="connsiteY1210" fmla="*/ 1195459 h 6858000"/>
              <a:gd name="connsiteX1211" fmla="*/ 9108972 w 12238296"/>
              <a:gd name="connsiteY1211" fmla="*/ 745231 h 6858000"/>
              <a:gd name="connsiteX1212" fmla="*/ 8189129 w 12238296"/>
              <a:gd name="connsiteY1212" fmla="*/ 710386 h 6858000"/>
              <a:gd name="connsiteX1213" fmla="*/ 8172065 w 12238296"/>
              <a:gd name="connsiteY1213" fmla="*/ 1160613 h 6858000"/>
              <a:gd name="connsiteX1214" fmla="*/ 8622418 w 12238296"/>
              <a:gd name="connsiteY1214" fmla="*/ 1177675 h 6858000"/>
              <a:gd name="connsiteX1215" fmla="*/ 8639480 w 12238296"/>
              <a:gd name="connsiteY1215" fmla="*/ 727449 h 6858000"/>
              <a:gd name="connsiteX1216" fmla="*/ 7719636 w 12238296"/>
              <a:gd name="connsiteY1216" fmla="*/ 692589 h 6858000"/>
              <a:gd name="connsiteX1217" fmla="*/ 7702573 w 12238296"/>
              <a:gd name="connsiteY1217" fmla="*/ 1142817 h 6858000"/>
              <a:gd name="connsiteX1218" fmla="*/ 8152911 w 12238296"/>
              <a:gd name="connsiteY1218" fmla="*/ 1159878 h 6858000"/>
              <a:gd name="connsiteX1219" fmla="*/ 8169973 w 12238296"/>
              <a:gd name="connsiteY1219" fmla="*/ 709653 h 6858000"/>
              <a:gd name="connsiteX1220" fmla="*/ 7250143 w 12238296"/>
              <a:gd name="connsiteY1220" fmla="*/ 674793 h 6858000"/>
              <a:gd name="connsiteX1221" fmla="*/ 7233081 w 12238296"/>
              <a:gd name="connsiteY1221" fmla="*/ 1125020 h 6858000"/>
              <a:gd name="connsiteX1222" fmla="*/ 7683418 w 12238296"/>
              <a:gd name="connsiteY1222" fmla="*/ 1142082 h 6858000"/>
              <a:gd name="connsiteX1223" fmla="*/ 7700481 w 12238296"/>
              <a:gd name="connsiteY1223" fmla="*/ 691855 h 6858000"/>
              <a:gd name="connsiteX1224" fmla="*/ 6780636 w 12238296"/>
              <a:gd name="connsiteY1224" fmla="*/ 657011 h 6858000"/>
              <a:gd name="connsiteX1225" fmla="*/ 6763574 w 12238296"/>
              <a:gd name="connsiteY1225" fmla="*/ 1107237 h 6858000"/>
              <a:gd name="connsiteX1226" fmla="*/ 7213913 w 12238296"/>
              <a:gd name="connsiteY1226" fmla="*/ 1124298 h 6858000"/>
              <a:gd name="connsiteX1227" fmla="*/ 7230975 w 12238296"/>
              <a:gd name="connsiteY1227" fmla="*/ 674072 h 6858000"/>
              <a:gd name="connsiteX1228" fmla="*/ 6311144 w 12238296"/>
              <a:gd name="connsiteY1228" fmla="*/ 639213 h 6858000"/>
              <a:gd name="connsiteX1229" fmla="*/ 6294082 w 12238296"/>
              <a:gd name="connsiteY1229" fmla="*/ 1089440 h 6858000"/>
              <a:gd name="connsiteX1230" fmla="*/ 6744419 w 12238296"/>
              <a:gd name="connsiteY1230" fmla="*/ 1106502 h 6858000"/>
              <a:gd name="connsiteX1231" fmla="*/ 6761483 w 12238296"/>
              <a:gd name="connsiteY1231" fmla="*/ 656276 h 6858000"/>
              <a:gd name="connsiteX1232" fmla="*/ 5841652 w 12238296"/>
              <a:gd name="connsiteY1232" fmla="*/ 621431 h 6858000"/>
              <a:gd name="connsiteX1233" fmla="*/ 5824590 w 12238296"/>
              <a:gd name="connsiteY1233" fmla="*/ 1071658 h 6858000"/>
              <a:gd name="connsiteX1234" fmla="*/ 6274927 w 12238296"/>
              <a:gd name="connsiteY1234" fmla="*/ 1088720 h 6858000"/>
              <a:gd name="connsiteX1235" fmla="*/ 6291989 w 12238296"/>
              <a:gd name="connsiteY1235" fmla="*/ 638492 h 6858000"/>
              <a:gd name="connsiteX1236" fmla="*/ 5372147 w 12238296"/>
              <a:gd name="connsiteY1236" fmla="*/ 603634 h 6858000"/>
              <a:gd name="connsiteX1237" fmla="*/ 5355085 w 12238296"/>
              <a:gd name="connsiteY1237" fmla="*/ 1053860 h 6858000"/>
              <a:gd name="connsiteX1238" fmla="*/ 5805422 w 12238296"/>
              <a:gd name="connsiteY1238" fmla="*/ 1070923 h 6858000"/>
              <a:gd name="connsiteX1239" fmla="*/ 5822484 w 12238296"/>
              <a:gd name="connsiteY1239" fmla="*/ 620696 h 6858000"/>
              <a:gd name="connsiteX1240" fmla="*/ 4902653 w 12238296"/>
              <a:gd name="connsiteY1240" fmla="*/ 585838 h 6858000"/>
              <a:gd name="connsiteX1241" fmla="*/ 4885591 w 12238296"/>
              <a:gd name="connsiteY1241" fmla="*/ 1036063 h 6858000"/>
              <a:gd name="connsiteX1242" fmla="*/ 5335928 w 12238296"/>
              <a:gd name="connsiteY1242" fmla="*/ 1053127 h 6858000"/>
              <a:gd name="connsiteX1243" fmla="*/ 5352990 w 12238296"/>
              <a:gd name="connsiteY1243" fmla="*/ 602899 h 6858000"/>
              <a:gd name="connsiteX1244" fmla="*/ 4433145 w 12238296"/>
              <a:gd name="connsiteY1244" fmla="*/ 568069 h 6858000"/>
              <a:gd name="connsiteX1245" fmla="*/ 4416083 w 12238296"/>
              <a:gd name="connsiteY1245" fmla="*/ 1018281 h 6858000"/>
              <a:gd name="connsiteX1246" fmla="*/ 4866421 w 12238296"/>
              <a:gd name="connsiteY1246" fmla="*/ 1035343 h 6858000"/>
              <a:gd name="connsiteX1247" fmla="*/ 4883482 w 12238296"/>
              <a:gd name="connsiteY1247" fmla="*/ 585130 h 6858000"/>
              <a:gd name="connsiteX1248" fmla="*/ 3963652 w 12238296"/>
              <a:gd name="connsiteY1248" fmla="*/ 550257 h 6858000"/>
              <a:gd name="connsiteX1249" fmla="*/ 3946591 w 12238296"/>
              <a:gd name="connsiteY1249" fmla="*/ 1000485 h 6858000"/>
              <a:gd name="connsiteX1250" fmla="*/ 4396931 w 12238296"/>
              <a:gd name="connsiteY1250" fmla="*/ 1017547 h 6858000"/>
              <a:gd name="connsiteX1251" fmla="*/ 4413991 w 12238296"/>
              <a:gd name="connsiteY1251" fmla="*/ 567319 h 6858000"/>
              <a:gd name="connsiteX1252" fmla="*/ 3494146 w 12238296"/>
              <a:gd name="connsiteY1252" fmla="*/ 532461 h 6858000"/>
              <a:gd name="connsiteX1253" fmla="*/ 3477084 w 12238296"/>
              <a:gd name="connsiteY1253" fmla="*/ 982688 h 6858000"/>
              <a:gd name="connsiteX1254" fmla="*/ 3927422 w 12238296"/>
              <a:gd name="connsiteY1254" fmla="*/ 999750 h 6858000"/>
              <a:gd name="connsiteX1255" fmla="*/ 3944483 w 12238296"/>
              <a:gd name="connsiteY1255" fmla="*/ 549523 h 6858000"/>
              <a:gd name="connsiteX1256" fmla="*/ 3024653 w 12238296"/>
              <a:gd name="connsiteY1256" fmla="*/ 514677 h 6858000"/>
              <a:gd name="connsiteX1257" fmla="*/ 3007592 w 12238296"/>
              <a:gd name="connsiteY1257" fmla="*/ 964905 h 6858000"/>
              <a:gd name="connsiteX1258" fmla="*/ 3457928 w 12238296"/>
              <a:gd name="connsiteY1258" fmla="*/ 981966 h 6858000"/>
              <a:gd name="connsiteX1259" fmla="*/ 3474991 w 12238296"/>
              <a:gd name="connsiteY1259" fmla="*/ 531741 h 6858000"/>
              <a:gd name="connsiteX1260" fmla="*/ 2555147 w 12238296"/>
              <a:gd name="connsiteY1260" fmla="*/ 496881 h 6858000"/>
              <a:gd name="connsiteX1261" fmla="*/ 2538085 w 12238296"/>
              <a:gd name="connsiteY1261" fmla="*/ 947108 h 6858000"/>
              <a:gd name="connsiteX1262" fmla="*/ 2988423 w 12238296"/>
              <a:gd name="connsiteY1262" fmla="*/ 964170 h 6858000"/>
              <a:gd name="connsiteX1263" fmla="*/ 3005485 w 12238296"/>
              <a:gd name="connsiteY1263" fmla="*/ 513944 h 6858000"/>
              <a:gd name="connsiteX1264" fmla="*/ 2085654 w 12238296"/>
              <a:gd name="connsiteY1264" fmla="*/ 479084 h 6858000"/>
              <a:gd name="connsiteX1265" fmla="*/ 2068592 w 12238296"/>
              <a:gd name="connsiteY1265" fmla="*/ 929311 h 6858000"/>
              <a:gd name="connsiteX1266" fmla="*/ 2518929 w 12238296"/>
              <a:gd name="connsiteY1266" fmla="*/ 946373 h 6858000"/>
              <a:gd name="connsiteX1267" fmla="*/ 2535991 w 12238296"/>
              <a:gd name="connsiteY1267" fmla="*/ 496146 h 6858000"/>
              <a:gd name="connsiteX1268" fmla="*/ 1616148 w 12238296"/>
              <a:gd name="connsiteY1268" fmla="*/ 461302 h 6858000"/>
              <a:gd name="connsiteX1269" fmla="*/ 1599086 w 12238296"/>
              <a:gd name="connsiteY1269" fmla="*/ 911528 h 6858000"/>
              <a:gd name="connsiteX1270" fmla="*/ 2049422 w 12238296"/>
              <a:gd name="connsiteY1270" fmla="*/ 928590 h 6858000"/>
              <a:gd name="connsiteX1271" fmla="*/ 2066485 w 12238296"/>
              <a:gd name="connsiteY1271" fmla="*/ 478364 h 6858000"/>
              <a:gd name="connsiteX1272" fmla="*/ 1146655 w 12238296"/>
              <a:gd name="connsiteY1272" fmla="*/ 443504 h 6858000"/>
              <a:gd name="connsiteX1273" fmla="*/ 1129592 w 12238296"/>
              <a:gd name="connsiteY1273" fmla="*/ 893732 h 6858000"/>
              <a:gd name="connsiteX1274" fmla="*/ 1579930 w 12238296"/>
              <a:gd name="connsiteY1274" fmla="*/ 910793 h 6858000"/>
              <a:gd name="connsiteX1275" fmla="*/ 1596992 w 12238296"/>
              <a:gd name="connsiteY1275" fmla="*/ 460567 h 6858000"/>
              <a:gd name="connsiteX1276" fmla="*/ 677162 w 12238296"/>
              <a:gd name="connsiteY1276" fmla="*/ 425708 h 6858000"/>
              <a:gd name="connsiteX1277" fmla="*/ 660100 w 12238296"/>
              <a:gd name="connsiteY1277" fmla="*/ 875935 h 6858000"/>
              <a:gd name="connsiteX1278" fmla="*/ 1110423 w 12238296"/>
              <a:gd name="connsiteY1278" fmla="*/ 893011 h 6858000"/>
              <a:gd name="connsiteX1279" fmla="*/ 1127500 w 12238296"/>
              <a:gd name="connsiteY1279" fmla="*/ 442771 h 6858000"/>
              <a:gd name="connsiteX1280" fmla="*/ 207655 w 12238296"/>
              <a:gd name="connsiteY1280" fmla="*/ 407939 h 6858000"/>
              <a:gd name="connsiteX1281" fmla="*/ 190593 w 12238296"/>
              <a:gd name="connsiteY1281" fmla="*/ 858151 h 6858000"/>
              <a:gd name="connsiteX1282" fmla="*/ 640931 w 12238296"/>
              <a:gd name="connsiteY1282" fmla="*/ 875215 h 6858000"/>
              <a:gd name="connsiteX1283" fmla="*/ 658007 w 12238296"/>
              <a:gd name="connsiteY1283" fmla="*/ 425002 h 6858000"/>
              <a:gd name="connsiteX1284" fmla="*/ 11493416 w 12238296"/>
              <a:gd name="connsiteY1284" fmla="*/ 365429 h 6858000"/>
              <a:gd name="connsiteX1285" fmla="*/ 11476353 w 12238296"/>
              <a:gd name="connsiteY1285" fmla="*/ 815656 h 6858000"/>
              <a:gd name="connsiteX1286" fmla="*/ 11926691 w 12238296"/>
              <a:gd name="connsiteY1286" fmla="*/ 832718 h 6858000"/>
              <a:gd name="connsiteX1287" fmla="*/ 11943753 w 12238296"/>
              <a:gd name="connsiteY1287" fmla="*/ 382491 h 6858000"/>
              <a:gd name="connsiteX1288" fmla="*/ 11023924 w 12238296"/>
              <a:gd name="connsiteY1288" fmla="*/ 347633 h 6858000"/>
              <a:gd name="connsiteX1289" fmla="*/ 11006861 w 12238296"/>
              <a:gd name="connsiteY1289" fmla="*/ 797860 h 6858000"/>
              <a:gd name="connsiteX1290" fmla="*/ 11457197 w 12238296"/>
              <a:gd name="connsiteY1290" fmla="*/ 814922 h 6858000"/>
              <a:gd name="connsiteX1291" fmla="*/ 11474260 w 12238296"/>
              <a:gd name="connsiteY1291" fmla="*/ 364694 h 6858000"/>
              <a:gd name="connsiteX1292" fmla="*/ 10554417 w 12238296"/>
              <a:gd name="connsiteY1292" fmla="*/ 329849 h 6858000"/>
              <a:gd name="connsiteX1293" fmla="*/ 10537354 w 12238296"/>
              <a:gd name="connsiteY1293" fmla="*/ 780076 h 6858000"/>
              <a:gd name="connsiteX1294" fmla="*/ 10987692 w 12238296"/>
              <a:gd name="connsiteY1294" fmla="*/ 797138 h 6858000"/>
              <a:gd name="connsiteX1295" fmla="*/ 11004768 w 12238296"/>
              <a:gd name="connsiteY1295" fmla="*/ 346912 h 6858000"/>
              <a:gd name="connsiteX1296" fmla="*/ 10084923 w 12238296"/>
              <a:gd name="connsiteY1296" fmla="*/ 312052 h 6858000"/>
              <a:gd name="connsiteX1297" fmla="*/ 10067862 w 12238296"/>
              <a:gd name="connsiteY1297" fmla="*/ 762280 h 6858000"/>
              <a:gd name="connsiteX1298" fmla="*/ 10518200 w 12238296"/>
              <a:gd name="connsiteY1298" fmla="*/ 779342 h 6858000"/>
              <a:gd name="connsiteX1299" fmla="*/ 10535261 w 12238296"/>
              <a:gd name="connsiteY1299" fmla="*/ 329116 h 6858000"/>
              <a:gd name="connsiteX1300" fmla="*/ 9615416 w 12238296"/>
              <a:gd name="connsiteY1300" fmla="*/ 294256 h 6858000"/>
              <a:gd name="connsiteX1301" fmla="*/ 9598355 w 12238296"/>
              <a:gd name="connsiteY1301" fmla="*/ 744483 h 6858000"/>
              <a:gd name="connsiteX1302" fmla="*/ 10048693 w 12238296"/>
              <a:gd name="connsiteY1302" fmla="*/ 761545 h 6858000"/>
              <a:gd name="connsiteX1303" fmla="*/ 10065754 w 12238296"/>
              <a:gd name="connsiteY1303" fmla="*/ 311319 h 6858000"/>
              <a:gd name="connsiteX1304" fmla="*/ 9145924 w 12238296"/>
              <a:gd name="connsiteY1304" fmla="*/ 276474 h 6858000"/>
              <a:gd name="connsiteX1305" fmla="*/ 9128863 w 12238296"/>
              <a:gd name="connsiteY1305" fmla="*/ 726700 h 6858000"/>
              <a:gd name="connsiteX1306" fmla="*/ 9579201 w 12238296"/>
              <a:gd name="connsiteY1306" fmla="*/ 743763 h 6858000"/>
              <a:gd name="connsiteX1307" fmla="*/ 9596262 w 12238296"/>
              <a:gd name="connsiteY1307" fmla="*/ 293536 h 6858000"/>
              <a:gd name="connsiteX1308" fmla="*/ 8676432 w 12238296"/>
              <a:gd name="connsiteY1308" fmla="*/ 258677 h 6858000"/>
              <a:gd name="connsiteX1309" fmla="*/ 8659369 w 12238296"/>
              <a:gd name="connsiteY1309" fmla="*/ 708903 h 6858000"/>
              <a:gd name="connsiteX1310" fmla="*/ 9109707 w 12238296"/>
              <a:gd name="connsiteY1310" fmla="*/ 725965 h 6858000"/>
              <a:gd name="connsiteX1311" fmla="*/ 9126769 w 12238296"/>
              <a:gd name="connsiteY1311" fmla="*/ 275739 h 6858000"/>
              <a:gd name="connsiteX1312" fmla="*/ 8206912 w 12238296"/>
              <a:gd name="connsiteY1312" fmla="*/ 240894 h 6858000"/>
              <a:gd name="connsiteX1313" fmla="*/ 8189849 w 12238296"/>
              <a:gd name="connsiteY1313" fmla="*/ 691121 h 6858000"/>
              <a:gd name="connsiteX1314" fmla="*/ 8640200 w 12238296"/>
              <a:gd name="connsiteY1314" fmla="*/ 708183 h 6858000"/>
              <a:gd name="connsiteX1315" fmla="*/ 8657263 w 12238296"/>
              <a:gd name="connsiteY1315" fmla="*/ 257955 h 6858000"/>
              <a:gd name="connsiteX1316" fmla="*/ 7737418 w 12238296"/>
              <a:gd name="connsiteY1316" fmla="*/ 223097 h 6858000"/>
              <a:gd name="connsiteX1317" fmla="*/ 7720357 w 12238296"/>
              <a:gd name="connsiteY1317" fmla="*/ 673323 h 6858000"/>
              <a:gd name="connsiteX1318" fmla="*/ 8170693 w 12238296"/>
              <a:gd name="connsiteY1318" fmla="*/ 690386 h 6858000"/>
              <a:gd name="connsiteX1319" fmla="*/ 8187756 w 12238296"/>
              <a:gd name="connsiteY1319" fmla="*/ 240159 h 6858000"/>
              <a:gd name="connsiteX1320" fmla="*/ 7267927 w 12238296"/>
              <a:gd name="connsiteY1320" fmla="*/ 205300 h 6858000"/>
              <a:gd name="connsiteX1321" fmla="*/ 7250863 w 12238296"/>
              <a:gd name="connsiteY1321" fmla="*/ 655526 h 6858000"/>
              <a:gd name="connsiteX1322" fmla="*/ 7701201 w 12238296"/>
              <a:gd name="connsiteY1322" fmla="*/ 672590 h 6858000"/>
              <a:gd name="connsiteX1323" fmla="*/ 7718264 w 12238296"/>
              <a:gd name="connsiteY1323" fmla="*/ 222362 h 6858000"/>
              <a:gd name="connsiteX1324" fmla="*/ 6798420 w 12238296"/>
              <a:gd name="connsiteY1324" fmla="*/ 187517 h 6858000"/>
              <a:gd name="connsiteX1325" fmla="*/ 6781358 w 12238296"/>
              <a:gd name="connsiteY1325" fmla="*/ 637744 h 6858000"/>
              <a:gd name="connsiteX1326" fmla="*/ 7231695 w 12238296"/>
              <a:gd name="connsiteY1326" fmla="*/ 654806 h 6858000"/>
              <a:gd name="connsiteX1327" fmla="*/ 7248759 w 12238296"/>
              <a:gd name="connsiteY1327" fmla="*/ 204580 h 6858000"/>
              <a:gd name="connsiteX1328" fmla="*/ 6328928 w 12238296"/>
              <a:gd name="connsiteY1328" fmla="*/ 169720 h 6858000"/>
              <a:gd name="connsiteX1329" fmla="*/ 6311864 w 12238296"/>
              <a:gd name="connsiteY1329" fmla="*/ 619948 h 6858000"/>
              <a:gd name="connsiteX1330" fmla="*/ 6762203 w 12238296"/>
              <a:gd name="connsiteY1330" fmla="*/ 637010 h 6858000"/>
              <a:gd name="connsiteX1331" fmla="*/ 6779265 w 12238296"/>
              <a:gd name="connsiteY1331" fmla="*/ 186782 h 6858000"/>
              <a:gd name="connsiteX1332" fmla="*/ 5859434 w 12238296"/>
              <a:gd name="connsiteY1332" fmla="*/ 151924 h 6858000"/>
              <a:gd name="connsiteX1333" fmla="*/ 5842372 w 12238296"/>
              <a:gd name="connsiteY1333" fmla="*/ 602151 h 6858000"/>
              <a:gd name="connsiteX1334" fmla="*/ 6292711 w 12238296"/>
              <a:gd name="connsiteY1334" fmla="*/ 619213 h 6858000"/>
              <a:gd name="connsiteX1335" fmla="*/ 6309773 w 12238296"/>
              <a:gd name="connsiteY1335" fmla="*/ 168986 h 6858000"/>
              <a:gd name="connsiteX1336" fmla="*/ 5389928 w 12238296"/>
              <a:gd name="connsiteY1336" fmla="*/ 134140 h 6858000"/>
              <a:gd name="connsiteX1337" fmla="*/ 5372866 w 12238296"/>
              <a:gd name="connsiteY1337" fmla="*/ 584368 h 6858000"/>
              <a:gd name="connsiteX1338" fmla="*/ 5823203 w 12238296"/>
              <a:gd name="connsiteY1338" fmla="*/ 601430 h 6858000"/>
              <a:gd name="connsiteX1339" fmla="*/ 5840265 w 12238296"/>
              <a:gd name="connsiteY1339" fmla="*/ 151204 h 6858000"/>
              <a:gd name="connsiteX1340" fmla="*/ 4920437 w 12238296"/>
              <a:gd name="connsiteY1340" fmla="*/ 116344 h 6858000"/>
              <a:gd name="connsiteX1341" fmla="*/ 4903373 w 12238296"/>
              <a:gd name="connsiteY1341" fmla="*/ 566571 h 6858000"/>
              <a:gd name="connsiteX1342" fmla="*/ 5353711 w 12238296"/>
              <a:gd name="connsiteY1342" fmla="*/ 583633 h 6858000"/>
              <a:gd name="connsiteX1343" fmla="*/ 5370774 w 12238296"/>
              <a:gd name="connsiteY1343" fmla="*/ 133407 h 6858000"/>
              <a:gd name="connsiteX1344" fmla="*/ 4450929 w 12238296"/>
              <a:gd name="connsiteY1344" fmla="*/ 98562 h 6858000"/>
              <a:gd name="connsiteX1345" fmla="*/ 4433867 w 12238296"/>
              <a:gd name="connsiteY1345" fmla="*/ 548788 h 6858000"/>
              <a:gd name="connsiteX1346" fmla="*/ 4884207 w 12238296"/>
              <a:gd name="connsiteY1346" fmla="*/ 565851 h 6858000"/>
              <a:gd name="connsiteX1347" fmla="*/ 4901269 w 12238296"/>
              <a:gd name="connsiteY1347" fmla="*/ 115624 h 6858000"/>
              <a:gd name="connsiteX1348" fmla="*/ 3981436 w 12238296"/>
              <a:gd name="connsiteY1348" fmla="*/ 80765 h 6858000"/>
              <a:gd name="connsiteX1349" fmla="*/ 3964373 w 12238296"/>
              <a:gd name="connsiteY1349" fmla="*/ 530991 h 6858000"/>
              <a:gd name="connsiteX1350" fmla="*/ 4414712 w 12238296"/>
              <a:gd name="connsiteY1350" fmla="*/ 548054 h 6858000"/>
              <a:gd name="connsiteX1351" fmla="*/ 4431774 w 12238296"/>
              <a:gd name="connsiteY1351" fmla="*/ 97827 h 6858000"/>
              <a:gd name="connsiteX1352" fmla="*/ 3511942 w 12238296"/>
              <a:gd name="connsiteY1352" fmla="*/ 62969 h 6858000"/>
              <a:gd name="connsiteX1353" fmla="*/ 3494880 w 12238296"/>
              <a:gd name="connsiteY1353" fmla="*/ 513194 h 6858000"/>
              <a:gd name="connsiteX1354" fmla="*/ 3945218 w 12238296"/>
              <a:gd name="connsiteY1354" fmla="*/ 530256 h 6858000"/>
              <a:gd name="connsiteX1355" fmla="*/ 3962280 w 12238296"/>
              <a:gd name="connsiteY1355" fmla="*/ 80030 h 6858000"/>
              <a:gd name="connsiteX1356" fmla="*/ 3042435 w 12238296"/>
              <a:gd name="connsiteY1356" fmla="*/ 45185 h 6858000"/>
              <a:gd name="connsiteX1357" fmla="*/ 3025374 w 12238296"/>
              <a:gd name="connsiteY1357" fmla="*/ 495412 h 6858000"/>
              <a:gd name="connsiteX1358" fmla="*/ 3475712 w 12238296"/>
              <a:gd name="connsiteY1358" fmla="*/ 512474 h 6858000"/>
              <a:gd name="connsiteX1359" fmla="*/ 3492773 w 12238296"/>
              <a:gd name="connsiteY1359" fmla="*/ 62247 h 6858000"/>
              <a:gd name="connsiteX1360" fmla="*/ 2572943 w 12238296"/>
              <a:gd name="connsiteY1360" fmla="*/ 27389 h 6858000"/>
              <a:gd name="connsiteX1361" fmla="*/ 2555881 w 12238296"/>
              <a:gd name="connsiteY1361" fmla="*/ 477614 h 6858000"/>
              <a:gd name="connsiteX1362" fmla="*/ 3006219 w 12238296"/>
              <a:gd name="connsiteY1362" fmla="*/ 494678 h 6858000"/>
              <a:gd name="connsiteX1363" fmla="*/ 3023281 w 12238296"/>
              <a:gd name="connsiteY1363" fmla="*/ 44450 h 6858000"/>
              <a:gd name="connsiteX1364" fmla="*/ 2103436 w 12238296"/>
              <a:gd name="connsiteY1364" fmla="*/ 9592 h 6858000"/>
              <a:gd name="connsiteX1365" fmla="*/ 2086374 w 12238296"/>
              <a:gd name="connsiteY1365" fmla="*/ 459818 h 6858000"/>
              <a:gd name="connsiteX1366" fmla="*/ 2536713 w 12238296"/>
              <a:gd name="connsiteY1366" fmla="*/ 476881 h 6858000"/>
              <a:gd name="connsiteX1367" fmla="*/ 2553774 w 12238296"/>
              <a:gd name="connsiteY1367" fmla="*/ 26654 h 6858000"/>
              <a:gd name="connsiteX1368" fmla="*/ 203922 w 12238296"/>
              <a:gd name="connsiteY1368" fmla="*/ 0 h 6858000"/>
              <a:gd name="connsiteX1369" fmla="*/ 223105 w 12238296"/>
              <a:gd name="connsiteY1369" fmla="*/ 0 h 6858000"/>
              <a:gd name="connsiteX1370" fmla="*/ 208377 w 12238296"/>
              <a:gd name="connsiteY1370" fmla="*/ 388659 h 6858000"/>
              <a:gd name="connsiteX1371" fmla="*/ 658728 w 12238296"/>
              <a:gd name="connsiteY1371" fmla="*/ 405721 h 6858000"/>
              <a:gd name="connsiteX1372" fmla="*/ 674091 w 12238296"/>
              <a:gd name="connsiteY1372" fmla="*/ 0 h 6858000"/>
              <a:gd name="connsiteX1373" fmla="*/ 693286 w 12238296"/>
              <a:gd name="connsiteY1373" fmla="*/ 0 h 6858000"/>
              <a:gd name="connsiteX1374" fmla="*/ 677883 w 12238296"/>
              <a:gd name="connsiteY1374" fmla="*/ 406443 h 6858000"/>
              <a:gd name="connsiteX1375" fmla="*/ 1128220 w 12238296"/>
              <a:gd name="connsiteY1375" fmla="*/ 423504 h 6858000"/>
              <a:gd name="connsiteX1376" fmla="*/ 1144270 w 12238296"/>
              <a:gd name="connsiteY1376" fmla="*/ 0 h 6858000"/>
              <a:gd name="connsiteX1377" fmla="*/ 1163467 w 12238296"/>
              <a:gd name="connsiteY1377" fmla="*/ 0 h 6858000"/>
              <a:gd name="connsiteX1378" fmla="*/ 1147389 w 12238296"/>
              <a:gd name="connsiteY1378" fmla="*/ 424239 h 6858000"/>
              <a:gd name="connsiteX1379" fmla="*/ 1597727 w 12238296"/>
              <a:gd name="connsiteY1379" fmla="*/ 441301 h 6858000"/>
              <a:gd name="connsiteX1380" fmla="*/ 1614450 w 12238296"/>
              <a:gd name="connsiteY1380" fmla="*/ 0 h 6858000"/>
              <a:gd name="connsiteX1381" fmla="*/ 1633634 w 12238296"/>
              <a:gd name="connsiteY1381" fmla="*/ 0 h 6858000"/>
              <a:gd name="connsiteX1382" fmla="*/ 1616882 w 12238296"/>
              <a:gd name="connsiteY1382" fmla="*/ 442036 h 6858000"/>
              <a:gd name="connsiteX1383" fmla="*/ 2067220 w 12238296"/>
              <a:gd name="connsiteY1383" fmla="*/ 459098 h 6858000"/>
              <a:gd name="connsiteX1384" fmla="*/ 2084282 w 12238296"/>
              <a:gd name="connsiteY1384" fmla="*/ 8872 h 6858000"/>
              <a:gd name="connsiteX1385" fmla="*/ 1850143 w 12238296"/>
              <a:gd name="connsiteY1385" fmla="*/ 0 h 6858000"/>
              <a:gd name="connsiteX1386" fmla="*/ 2359873 w 12238296"/>
              <a:gd name="connsiteY1386" fmla="*/ 0 h 6858000"/>
              <a:gd name="connsiteX1387" fmla="*/ 2554509 w 12238296"/>
              <a:gd name="connsiteY1387" fmla="*/ 7374 h 6858000"/>
              <a:gd name="connsiteX1388" fmla="*/ 2554789 w 12238296"/>
              <a:gd name="connsiteY1388" fmla="*/ 0 h 6858000"/>
              <a:gd name="connsiteX1389" fmla="*/ 2573971 w 12238296"/>
              <a:gd name="connsiteY1389" fmla="*/ 0 h 6858000"/>
              <a:gd name="connsiteX1390" fmla="*/ 2573664 w 12238296"/>
              <a:gd name="connsiteY1390" fmla="*/ 8109 h 6858000"/>
              <a:gd name="connsiteX1391" fmla="*/ 3024016 w 12238296"/>
              <a:gd name="connsiteY1391" fmla="*/ 25171 h 6858000"/>
              <a:gd name="connsiteX1392" fmla="*/ 3024969 w 12238296"/>
              <a:gd name="connsiteY1392" fmla="*/ 0 h 6858000"/>
              <a:gd name="connsiteX1393" fmla="*/ 3044152 w 12238296"/>
              <a:gd name="connsiteY1393" fmla="*/ 0 h 6858000"/>
              <a:gd name="connsiteX1394" fmla="*/ 3043170 w 12238296"/>
              <a:gd name="connsiteY1394" fmla="*/ 25906 h 6858000"/>
              <a:gd name="connsiteX1395" fmla="*/ 3493508 w 12238296"/>
              <a:gd name="connsiteY1395" fmla="*/ 42967 h 6858000"/>
              <a:gd name="connsiteX1396" fmla="*/ 3495137 w 12238296"/>
              <a:gd name="connsiteY1396" fmla="*/ 0 h 6858000"/>
              <a:gd name="connsiteX1397" fmla="*/ 3514332 w 12238296"/>
              <a:gd name="connsiteY1397" fmla="*/ 0 h 6858000"/>
              <a:gd name="connsiteX1398" fmla="*/ 3512677 w 12238296"/>
              <a:gd name="connsiteY1398" fmla="*/ 43688 h 6858000"/>
              <a:gd name="connsiteX1399" fmla="*/ 3963015 w 12238296"/>
              <a:gd name="connsiteY1399" fmla="*/ 60751 h 6858000"/>
              <a:gd name="connsiteX1400" fmla="*/ 3965317 w 12238296"/>
              <a:gd name="connsiteY1400" fmla="*/ 0 h 6858000"/>
              <a:gd name="connsiteX1401" fmla="*/ 3984501 w 12238296"/>
              <a:gd name="connsiteY1401" fmla="*/ 0 h 6858000"/>
              <a:gd name="connsiteX1402" fmla="*/ 3982171 w 12238296"/>
              <a:gd name="connsiteY1402" fmla="*/ 61484 h 6858000"/>
              <a:gd name="connsiteX1403" fmla="*/ 4432507 w 12238296"/>
              <a:gd name="connsiteY1403" fmla="*/ 78548 h 6858000"/>
              <a:gd name="connsiteX1404" fmla="*/ 4435484 w 12238296"/>
              <a:gd name="connsiteY1404" fmla="*/ 0 h 6858000"/>
              <a:gd name="connsiteX1405" fmla="*/ 4454669 w 12238296"/>
              <a:gd name="connsiteY1405" fmla="*/ 0 h 6858000"/>
              <a:gd name="connsiteX1406" fmla="*/ 4451664 w 12238296"/>
              <a:gd name="connsiteY1406" fmla="*/ 79282 h 6858000"/>
              <a:gd name="connsiteX1407" fmla="*/ 4902002 w 12238296"/>
              <a:gd name="connsiteY1407" fmla="*/ 96344 h 6858000"/>
              <a:gd name="connsiteX1408" fmla="*/ 4905655 w 12238296"/>
              <a:gd name="connsiteY1408" fmla="*/ 0 h 6858000"/>
              <a:gd name="connsiteX1409" fmla="*/ 4924849 w 12238296"/>
              <a:gd name="connsiteY1409" fmla="*/ 0 h 6858000"/>
              <a:gd name="connsiteX1410" fmla="*/ 4921172 w 12238296"/>
              <a:gd name="connsiteY1410" fmla="*/ 97064 h 6858000"/>
              <a:gd name="connsiteX1411" fmla="*/ 5371509 w 12238296"/>
              <a:gd name="connsiteY1411" fmla="*/ 114126 h 6858000"/>
              <a:gd name="connsiteX1412" fmla="*/ 5375835 w 12238296"/>
              <a:gd name="connsiteY1412" fmla="*/ 0 h 6858000"/>
              <a:gd name="connsiteX1413" fmla="*/ 5395016 w 12238296"/>
              <a:gd name="connsiteY1413" fmla="*/ 0 h 6858000"/>
              <a:gd name="connsiteX1414" fmla="*/ 5390663 w 12238296"/>
              <a:gd name="connsiteY1414" fmla="*/ 114861 h 6858000"/>
              <a:gd name="connsiteX1415" fmla="*/ 5841000 w 12238296"/>
              <a:gd name="connsiteY1415" fmla="*/ 131923 h 6858000"/>
              <a:gd name="connsiteX1416" fmla="*/ 5846000 w 12238296"/>
              <a:gd name="connsiteY1416" fmla="*/ 0 h 6858000"/>
              <a:gd name="connsiteX1417" fmla="*/ 5865196 w 12238296"/>
              <a:gd name="connsiteY1417" fmla="*/ 0 h 6858000"/>
              <a:gd name="connsiteX1418" fmla="*/ 5860169 w 12238296"/>
              <a:gd name="connsiteY1418" fmla="*/ 132645 h 6858000"/>
              <a:gd name="connsiteX1419" fmla="*/ 6310508 w 12238296"/>
              <a:gd name="connsiteY1419" fmla="*/ 149706 h 6858000"/>
              <a:gd name="connsiteX1420" fmla="*/ 6316185 w 12238296"/>
              <a:gd name="connsiteY1420" fmla="*/ 0 h 6858000"/>
              <a:gd name="connsiteX1421" fmla="*/ 6335363 w 12238296"/>
              <a:gd name="connsiteY1421" fmla="*/ 0 h 6858000"/>
              <a:gd name="connsiteX1422" fmla="*/ 6329661 w 12238296"/>
              <a:gd name="connsiteY1422" fmla="*/ 150441 h 6858000"/>
              <a:gd name="connsiteX1423" fmla="*/ 6780000 w 12238296"/>
              <a:gd name="connsiteY1423" fmla="*/ 167503 h 6858000"/>
              <a:gd name="connsiteX1424" fmla="*/ 6786347 w 12238296"/>
              <a:gd name="connsiteY1424" fmla="*/ 0 h 6858000"/>
              <a:gd name="connsiteX1425" fmla="*/ 6805530 w 12238296"/>
              <a:gd name="connsiteY1425" fmla="*/ 0 h 6858000"/>
              <a:gd name="connsiteX1426" fmla="*/ 6799155 w 12238296"/>
              <a:gd name="connsiteY1426" fmla="*/ 168238 h 6858000"/>
              <a:gd name="connsiteX1427" fmla="*/ 7249492 w 12238296"/>
              <a:gd name="connsiteY1427" fmla="*/ 185299 h 6858000"/>
              <a:gd name="connsiteX1428" fmla="*/ 7256514 w 12238296"/>
              <a:gd name="connsiteY1428" fmla="*/ 0 h 6858000"/>
              <a:gd name="connsiteX1429" fmla="*/ 7275710 w 12238296"/>
              <a:gd name="connsiteY1429" fmla="*/ 0 h 6858000"/>
              <a:gd name="connsiteX1430" fmla="*/ 7268660 w 12238296"/>
              <a:gd name="connsiteY1430" fmla="*/ 186021 h 6858000"/>
              <a:gd name="connsiteX1431" fmla="*/ 7718998 w 12238296"/>
              <a:gd name="connsiteY1431" fmla="*/ 203083 h 6858000"/>
              <a:gd name="connsiteX1432" fmla="*/ 7726695 w 12238296"/>
              <a:gd name="connsiteY1432" fmla="*/ 0 h 6858000"/>
              <a:gd name="connsiteX1433" fmla="*/ 7745877 w 12238296"/>
              <a:gd name="connsiteY1433" fmla="*/ 0 h 6858000"/>
              <a:gd name="connsiteX1434" fmla="*/ 7738153 w 12238296"/>
              <a:gd name="connsiteY1434" fmla="*/ 203818 h 6858000"/>
              <a:gd name="connsiteX1435" fmla="*/ 8188490 w 12238296"/>
              <a:gd name="connsiteY1435" fmla="*/ 220879 h 6858000"/>
              <a:gd name="connsiteX1436" fmla="*/ 8196861 w 12238296"/>
              <a:gd name="connsiteY1436" fmla="*/ 0 h 6858000"/>
              <a:gd name="connsiteX1437" fmla="*/ 8216058 w 12238296"/>
              <a:gd name="connsiteY1437" fmla="*/ 0 h 6858000"/>
              <a:gd name="connsiteX1438" fmla="*/ 8207659 w 12238296"/>
              <a:gd name="connsiteY1438" fmla="*/ 221614 h 6858000"/>
              <a:gd name="connsiteX1439" fmla="*/ 8657997 w 12238296"/>
              <a:gd name="connsiteY1439" fmla="*/ 238676 h 6858000"/>
              <a:gd name="connsiteX1440" fmla="*/ 8667049 w 12238296"/>
              <a:gd name="connsiteY1440" fmla="*/ 0 h 6858000"/>
              <a:gd name="connsiteX1441" fmla="*/ 8686224 w 12238296"/>
              <a:gd name="connsiteY1441" fmla="*/ 0 h 6858000"/>
              <a:gd name="connsiteX1442" fmla="*/ 8677152 w 12238296"/>
              <a:gd name="connsiteY1442" fmla="*/ 239396 h 6858000"/>
              <a:gd name="connsiteX1443" fmla="*/ 9127490 w 12238296"/>
              <a:gd name="connsiteY1443" fmla="*/ 256460 h 6858000"/>
              <a:gd name="connsiteX1444" fmla="*/ 9137209 w 12238296"/>
              <a:gd name="connsiteY1444" fmla="*/ 0 h 6858000"/>
              <a:gd name="connsiteX1445" fmla="*/ 9156392 w 12238296"/>
              <a:gd name="connsiteY1445" fmla="*/ 0 h 6858000"/>
              <a:gd name="connsiteX1446" fmla="*/ 9146645 w 12238296"/>
              <a:gd name="connsiteY1446" fmla="*/ 257193 h 6858000"/>
              <a:gd name="connsiteX1447" fmla="*/ 9596983 w 12238296"/>
              <a:gd name="connsiteY1447" fmla="*/ 274256 h 6858000"/>
              <a:gd name="connsiteX1448" fmla="*/ 9607376 w 12238296"/>
              <a:gd name="connsiteY1448" fmla="*/ 0 h 6858000"/>
              <a:gd name="connsiteX1449" fmla="*/ 9626572 w 12238296"/>
              <a:gd name="connsiteY1449" fmla="*/ 0 h 6858000"/>
              <a:gd name="connsiteX1450" fmla="*/ 9616151 w 12238296"/>
              <a:gd name="connsiteY1450" fmla="*/ 274991 h 6858000"/>
              <a:gd name="connsiteX1451" fmla="*/ 10066489 w 12238296"/>
              <a:gd name="connsiteY1451" fmla="*/ 292053 h 6858000"/>
              <a:gd name="connsiteX1452" fmla="*/ 10077557 w 12238296"/>
              <a:gd name="connsiteY1452" fmla="*/ 0 h 6858000"/>
              <a:gd name="connsiteX1453" fmla="*/ 10096740 w 12238296"/>
              <a:gd name="connsiteY1453" fmla="*/ 0 h 6858000"/>
              <a:gd name="connsiteX1454" fmla="*/ 10085645 w 12238296"/>
              <a:gd name="connsiteY1454" fmla="*/ 292773 h 6858000"/>
              <a:gd name="connsiteX1455" fmla="*/ 10535982 w 12238296"/>
              <a:gd name="connsiteY1455" fmla="*/ 309835 h 6858000"/>
              <a:gd name="connsiteX1456" fmla="*/ 10547724 w 12238296"/>
              <a:gd name="connsiteY1456" fmla="*/ 0 h 6858000"/>
              <a:gd name="connsiteX1457" fmla="*/ 10566907 w 12238296"/>
              <a:gd name="connsiteY1457" fmla="*/ 0 h 6858000"/>
              <a:gd name="connsiteX1458" fmla="*/ 10555137 w 12238296"/>
              <a:gd name="connsiteY1458" fmla="*/ 310570 h 6858000"/>
              <a:gd name="connsiteX1459" fmla="*/ 11005488 w 12238296"/>
              <a:gd name="connsiteY1459" fmla="*/ 327631 h 6858000"/>
              <a:gd name="connsiteX1460" fmla="*/ 11017906 w 12238296"/>
              <a:gd name="connsiteY1460" fmla="*/ 0 h 6858000"/>
              <a:gd name="connsiteX1461" fmla="*/ 11037088 w 12238296"/>
              <a:gd name="connsiteY1461" fmla="*/ 0 h 6858000"/>
              <a:gd name="connsiteX1462" fmla="*/ 11024644 w 12238296"/>
              <a:gd name="connsiteY1462" fmla="*/ 328366 h 6858000"/>
              <a:gd name="connsiteX1463" fmla="*/ 11474981 w 12238296"/>
              <a:gd name="connsiteY1463" fmla="*/ 345429 h 6858000"/>
              <a:gd name="connsiteX1464" fmla="*/ 11488072 w 12238296"/>
              <a:gd name="connsiteY1464" fmla="*/ 0 h 6858000"/>
              <a:gd name="connsiteX1465" fmla="*/ 11507268 w 12238296"/>
              <a:gd name="connsiteY1465" fmla="*/ 0 h 6858000"/>
              <a:gd name="connsiteX1466" fmla="*/ 11494149 w 12238296"/>
              <a:gd name="connsiteY1466" fmla="*/ 346150 h 6858000"/>
              <a:gd name="connsiteX1467" fmla="*/ 11944487 w 12238296"/>
              <a:gd name="connsiteY1467" fmla="*/ 363211 h 6858000"/>
              <a:gd name="connsiteX1468" fmla="*/ 11958251 w 12238296"/>
              <a:gd name="connsiteY1468" fmla="*/ 0 h 6858000"/>
              <a:gd name="connsiteX1469" fmla="*/ 11977435 w 12238296"/>
              <a:gd name="connsiteY1469" fmla="*/ 0 h 6858000"/>
              <a:gd name="connsiteX1470" fmla="*/ 11963642 w 12238296"/>
              <a:gd name="connsiteY1470" fmla="*/ 363932 h 6858000"/>
              <a:gd name="connsiteX1471" fmla="*/ 12238296 w 12238296"/>
              <a:gd name="connsiteY1471" fmla="*/ 374339 h 6858000"/>
              <a:gd name="connsiteX1472" fmla="*/ 12238296 w 12238296"/>
              <a:gd name="connsiteY1472" fmla="*/ 393646 h 6858000"/>
              <a:gd name="connsiteX1473" fmla="*/ 11962908 w 12238296"/>
              <a:gd name="connsiteY1473" fmla="*/ 383213 h 6858000"/>
              <a:gd name="connsiteX1474" fmla="*/ 11945845 w 12238296"/>
              <a:gd name="connsiteY1474" fmla="*/ 833438 h 6858000"/>
              <a:gd name="connsiteX1475" fmla="*/ 12238296 w 12238296"/>
              <a:gd name="connsiteY1475" fmla="*/ 844520 h 6858000"/>
              <a:gd name="connsiteX1476" fmla="*/ 12238296 w 12238296"/>
              <a:gd name="connsiteY1476" fmla="*/ 863827 h 6858000"/>
              <a:gd name="connsiteX1477" fmla="*/ 11945125 w 12238296"/>
              <a:gd name="connsiteY1477" fmla="*/ 852719 h 6858000"/>
              <a:gd name="connsiteX1478" fmla="*/ 11928063 w 12238296"/>
              <a:gd name="connsiteY1478" fmla="*/ 1302945 h 6858000"/>
              <a:gd name="connsiteX1479" fmla="*/ 12238296 w 12238296"/>
              <a:gd name="connsiteY1479" fmla="*/ 1314699 h 6858000"/>
              <a:gd name="connsiteX1480" fmla="*/ 12238296 w 12238296"/>
              <a:gd name="connsiteY1480" fmla="*/ 1334008 h 6858000"/>
              <a:gd name="connsiteX1481" fmla="*/ 11927328 w 12238296"/>
              <a:gd name="connsiteY1481" fmla="*/ 1322225 h 6858000"/>
              <a:gd name="connsiteX1482" fmla="*/ 11910266 w 12238296"/>
              <a:gd name="connsiteY1482" fmla="*/ 1772437 h 6858000"/>
              <a:gd name="connsiteX1483" fmla="*/ 12238296 w 12238296"/>
              <a:gd name="connsiteY1483" fmla="*/ 1784867 h 6858000"/>
              <a:gd name="connsiteX1484" fmla="*/ 12238296 w 12238296"/>
              <a:gd name="connsiteY1484" fmla="*/ 1804161 h 6858000"/>
              <a:gd name="connsiteX1485" fmla="*/ 11909532 w 12238296"/>
              <a:gd name="connsiteY1485" fmla="*/ 1791704 h 6858000"/>
              <a:gd name="connsiteX1486" fmla="*/ 11892470 w 12238296"/>
              <a:gd name="connsiteY1486" fmla="*/ 2241931 h 6858000"/>
              <a:gd name="connsiteX1487" fmla="*/ 12238296 w 12238296"/>
              <a:gd name="connsiteY1487" fmla="*/ 2255034 h 6858000"/>
              <a:gd name="connsiteX1488" fmla="*/ 12238296 w 12238296"/>
              <a:gd name="connsiteY1488" fmla="*/ 2274340 h 6858000"/>
              <a:gd name="connsiteX1489" fmla="*/ 11891750 w 12238296"/>
              <a:gd name="connsiteY1489" fmla="*/ 2261210 h 6858000"/>
              <a:gd name="connsiteX1490" fmla="*/ 11874686 w 12238296"/>
              <a:gd name="connsiteY1490" fmla="*/ 2711438 h 6858000"/>
              <a:gd name="connsiteX1491" fmla="*/ 12238296 w 12238296"/>
              <a:gd name="connsiteY1491" fmla="*/ 2725214 h 6858000"/>
              <a:gd name="connsiteX1492" fmla="*/ 12238296 w 12238296"/>
              <a:gd name="connsiteY1492" fmla="*/ 2744508 h 6858000"/>
              <a:gd name="connsiteX1493" fmla="*/ 11873953 w 12238296"/>
              <a:gd name="connsiteY1493" fmla="*/ 2730704 h 6858000"/>
              <a:gd name="connsiteX1494" fmla="*/ 11856890 w 12238296"/>
              <a:gd name="connsiteY1494" fmla="*/ 3180930 h 6858000"/>
              <a:gd name="connsiteX1495" fmla="*/ 12238296 w 12238296"/>
              <a:gd name="connsiteY1495" fmla="*/ 3195381 h 6858000"/>
              <a:gd name="connsiteX1496" fmla="*/ 12238296 w 12238296"/>
              <a:gd name="connsiteY1496" fmla="*/ 3214689 h 6858000"/>
              <a:gd name="connsiteX1497" fmla="*/ 11856169 w 12238296"/>
              <a:gd name="connsiteY1497" fmla="*/ 3200209 h 6858000"/>
              <a:gd name="connsiteX1498" fmla="*/ 11839106 w 12238296"/>
              <a:gd name="connsiteY1498" fmla="*/ 3650437 h 6858000"/>
              <a:gd name="connsiteX1499" fmla="*/ 12238296 w 12238296"/>
              <a:gd name="connsiteY1499" fmla="*/ 3665561 h 6858000"/>
              <a:gd name="connsiteX1500" fmla="*/ 12238296 w 12238296"/>
              <a:gd name="connsiteY1500" fmla="*/ 3684855 h 6858000"/>
              <a:gd name="connsiteX1501" fmla="*/ 11838373 w 12238296"/>
              <a:gd name="connsiteY1501" fmla="*/ 3669703 h 6858000"/>
              <a:gd name="connsiteX1502" fmla="*/ 11821310 w 12238296"/>
              <a:gd name="connsiteY1502" fmla="*/ 4119929 h 6858000"/>
              <a:gd name="connsiteX1503" fmla="*/ 12238296 w 12238296"/>
              <a:gd name="connsiteY1503" fmla="*/ 4135728 h 6858000"/>
              <a:gd name="connsiteX1504" fmla="*/ 12238296 w 12238296"/>
              <a:gd name="connsiteY1504" fmla="*/ 4155036 h 6858000"/>
              <a:gd name="connsiteX1505" fmla="*/ 11820576 w 12238296"/>
              <a:gd name="connsiteY1505" fmla="*/ 4139210 h 6858000"/>
              <a:gd name="connsiteX1506" fmla="*/ 11803513 w 12238296"/>
              <a:gd name="connsiteY1506" fmla="*/ 4589436 h 6858000"/>
              <a:gd name="connsiteX1507" fmla="*/ 12238296 w 12238296"/>
              <a:gd name="connsiteY1507" fmla="*/ 4605909 h 6858000"/>
              <a:gd name="connsiteX1508" fmla="*/ 12238296 w 12238296"/>
              <a:gd name="connsiteY1508" fmla="*/ 4625202 h 6858000"/>
              <a:gd name="connsiteX1509" fmla="*/ 11802793 w 12238296"/>
              <a:gd name="connsiteY1509" fmla="*/ 4608702 h 6858000"/>
              <a:gd name="connsiteX1510" fmla="*/ 11785730 w 12238296"/>
              <a:gd name="connsiteY1510" fmla="*/ 5058928 h 6858000"/>
              <a:gd name="connsiteX1511" fmla="*/ 12236069 w 12238296"/>
              <a:gd name="connsiteY1511" fmla="*/ 5075991 h 6858000"/>
              <a:gd name="connsiteX1512" fmla="*/ 12238296 w 12238296"/>
              <a:gd name="connsiteY1512" fmla="*/ 5017228 h 6858000"/>
              <a:gd name="connsiteX1513" fmla="*/ 12238296 w 12238296"/>
              <a:gd name="connsiteY1513" fmla="*/ 5523571 h 6858000"/>
              <a:gd name="connsiteX1514" fmla="*/ 12187728 w 12238296"/>
              <a:gd name="connsiteY1514" fmla="*/ 6858000 h 6858000"/>
              <a:gd name="connsiteX1515" fmla="*/ 12168533 w 12238296"/>
              <a:gd name="connsiteY1515" fmla="*/ 6858000 h 6858000"/>
              <a:gd name="connsiteX1516" fmla="*/ 12181958 w 12238296"/>
              <a:gd name="connsiteY1516" fmla="*/ 6503763 h 6858000"/>
              <a:gd name="connsiteX1517" fmla="*/ 11731620 w 12238296"/>
              <a:gd name="connsiteY1517" fmla="*/ 6486700 h 6858000"/>
              <a:gd name="connsiteX1518" fmla="*/ 11717549 w 12238296"/>
              <a:gd name="connsiteY1518" fmla="*/ 6858000 h 6858000"/>
              <a:gd name="connsiteX1519" fmla="*/ 11698365 w 12238296"/>
              <a:gd name="connsiteY1519" fmla="*/ 6858000 h 6858000"/>
              <a:gd name="connsiteX1520" fmla="*/ 11712465 w 12238296"/>
              <a:gd name="connsiteY1520" fmla="*/ 6485980 h 6858000"/>
              <a:gd name="connsiteX1521" fmla="*/ 11262127 w 12238296"/>
              <a:gd name="connsiteY1521" fmla="*/ 6468918 h 6858000"/>
              <a:gd name="connsiteX1522" fmla="*/ 11247381 w 12238296"/>
              <a:gd name="connsiteY1522" fmla="*/ 6858000 h 6858000"/>
              <a:gd name="connsiteX1523" fmla="*/ 11228199 w 12238296"/>
              <a:gd name="connsiteY1523" fmla="*/ 6858000 h 6858000"/>
              <a:gd name="connsiteX1524" fmla="*/ 11242972 w 12238296"/>
              <a:gd name="connsiteY1524" fmla="*/ 6468183 h 6858000"/>
              <a:gd name="connsiteX1525" fmla="*/ 10792635 w 12238296"/>
              <a:gd name="connsiteY1525" fmla="*/ 6451122 h 6858000"/>
              <a:gd name="connsiteX1526" fmla="*/ 10777214 w 12238296"/>
              <a:gd name="connsiteY1526" fmla="*/ 6858000 h 6858000"/>
              <a:gd name="connsiteX1527" fmla="*/ 10758032 w 12238296"/>
              <a:gd name="connsiteY1527" fmla="*/ 6858000 h 6858000"/>
              <a:gd name="connsiteX1528" fmla="*/ 10773479 w 12238296"/>
              <a:gd name="connsiteY1528" fmla="*/ 6450387 h 6858000"/>
              <a:gd name="connsiteX1529" fmla="*/ 10323128 w 12238296"/>
              <a:gd name="connsiteY1529" fmla="*/ 6433325 h 6858000"/>
              <a:gd name="connsiteX1530" fmla="*/ 10307033 w 12238296"/>
              <a:gd name="connsiteY1530" fmla="*/ 6858000 h 6858000"/>
              <a:gd name="connsiteX1531" fmla="*/ 10287851 w 12238296"/>
              <a:gd name="connsiteY1531" fmla="*/ 6858000 h 6858000"/>
              <a:gd name="connsiteX1532" fmla="*/ 10303973 w 12238296"/>
              <a:gd name="connsiteY1532" fmla="*/ 6432603 h 6858000"/>
              <a:gd name="connsiteX1533" fmla="*/ 9853636 w 12238296"/>
              <a:gd name="connsiteY1533" fmla="*/ 6415542 h 6858000"/>
              <a:gd name="connsiteX1534" fmla="*/ 9836867 w 12238296"/>
              <a:gd name="connsiteY1534" fmla="*/ 6858000 h 6858000"/>
              <a:gd name="connsiteX1535" fmla="*/ 9817670 w 12238296"/>
              <a:gd name="connsiteY1535" fmla="*/ 6858000 h 6858000"/>
              <a:gd name="connsiteX1536" fmla="*/ 9834467 w 12238296"/>
              <a:gd name="connsiteY1536" fmla="*/ 6414807 h 6858000"/>
              <a:gd name="connsiteX1537" fmla="*/ 9384128 w 12238296"/>
              <a:gd name="connsiteY1537" fmla="*/ 6397745 h 6858000"/>
              <a:gd name="connsiteX1538" fmla="*/ 9367068 w 12238296"/>
              <a:gd name="connsiteY1538" fmla="*/ 6847958 h 6858000"/>
              <a:gd name="connsiteX1539" fmla="*/ 9632134 w 12238296"/>
              <a:gd name="connsiteY1539" fmla="*/ 6858000 h 6858000"/>
              <a:gd name="connsiteX1540" fmla="*/ 9122761 w 12238296"/>
              <a:gd name="connsiteY1540" fmla="*/ 6858000 h 6858000"/>
              <a:gd name="connsiteX1541" fmla="*/ 8896839 w 12238296"/>
              <a:gd name="connsiteY1541" fmla="*/ 6849441 h 6858000"/>
              <a:gd name="connsiteX1542" fmla="*/ 8896515 w 12238296"/>
              <a:gd name="connsiteY1542" fmla="*/ 6858000 h 6858000"/>
              <a:gd name="connsiteX1543" fmla="*/ 8877331 w 12238296"/>
              <a:gd name="connsiteY1543" fmla="*/ 6858000 h 6858000"/>
              <a:gd name="connsiteX1544" fmla="*/ 8877683 w 12238296"/>
              <a:gd name="connsiteY1544" fmla="*/ 6848706 h 6858000"/>
              <a:gd name="connsiteX1545" fmla="*/ 8427347 w 12238296"/>
              <a:gd name="connsiteY1545" fmla="*/ 6831644 h 6858000"/>
              <a:gd name="connsiteX1546" fmla="*/ 8426348 w 12238296"/>
              <a:gd name="connsiteY1546" fmla="*/ 6858000 h 6858000"/>
              <a:gd name="connsiteX1547" fmla="*/ 8407152 w 12238296"/>
              <a:gd name="connsiteY1547" fmla="*/ 6858000 h 6858000"/>
              <a:gd name="connsiteX1548" fmla="*/ 8408178 w 12238296"/>
              <a:gd name="connsiteY1548" fmla="*/ 6830924 h 6858000"/>
              <a:gd name="connsiteX1549" fmla="*/ 7957840 w 12238296"/>
              <a:gd name="connsiteY1549" fmla="*/ 6813860 h 6858000"/>
              <a:gd name="connsiteX1550" fmla="*/ 7956166 w 12238296"/>
              <a:gd name="connsiteY1550" fmla="*/ 6858000 h 6858000"/>
              <a:gd name="connsiteX1551" fmla="*/ 7936986 w 12238296"/>
              <a:gd name="connsiteY1551" fmla="*/ 6858000 h 6858000"/>
              <a:gd name="connsiteX1552" fmla="*/ 7938686 w 12238296"/>
              <a:gd name="connsiteY1552" fmla="*/ 6813127 h 6858000"/>
              <a:gd name="connsiteX1553" fmla="*/ 7488349 w 12238296"/>
              <a:gd name="connsiteY1553" fmla="*/ 6796064 h 6858000"/>
              <a:gd name="connsiteX1554" fmla="*/ 7486001 w 12238296"/>
              <a:gd name="connsiteY1554" fmla="*/ 6858000 h 6858000"/>
              <a:gd name="connsiteX1555" fmla="*/ 7466804 w 12238296"/>
              <a:gd name="connsiteY1555" fmla="*/ 6858000 h 6858000"/>
              <a:gd name="connsiteX1556" fmla="*/ 7469179 w 12238296"/>
              <a:gd name="connsiteY1556" fmla="*/ 6795331 h 6858000"/>
              <a:gd name="connsiteX1557" fmla="*/ 7018842 w 12238296"/>
              <a:gd name="connsiteY1557" fmla="*/ 6778267 h 6858000"/>
              <a:gd name="connsiteX1558" fmla="*/ 7015821 w 12238296"/>
              <a:gd name="connsiteY1558" fmla="*/ 6858000 h 6858000"/>
              <a:gd name="connsiteX1559" fmla="*/ 6996637 w 12238296"/>
              <a:gd name="connsiteY1559" fmla="*/ 6858000 h 6858000"/>
              <a:gd name="connsiteX1560" fmla="*/ 6999687 w 12238296"/>
              <a:gd name="connsiteY1560" fmla="*/ 6777547 h 6858000"/>
              <a:gd name="connsiteX1561" fmla="*/ 6549350 w 12238296"/>
              <a:gd name="connsiteY1561" fmla="*/ 6760485 h 6858000"/>
              <a:gd name="connsiteX1562" fmla="*/ 6545654 w 12238296"/>
              <a:gd name="connsiteY1562" fmla="*/ 6858000 h 6858000"/>
              <a:gd name="connsiteX1563" fmla="*/ 6526470 w 12238296"/>
              <a:gd name="connsiteY1563" fmla="*/ 6858000 h 6858000"/>
              <a:gd name="connsiteX1564" fmla="*/ 6530193 w 12238296"/>
              <a:gd name="connsiteY1564" fmla="*/ 6759750 h 6858000"/>
              <a:gd name="connsiteX1565" fmla="*/ 6079855 w 12238296"/>
              <a:gd name="connsiteY1565" fmla="*/ 6742689 h 6858000"/>
              <a:gd name="connsiteX1566" fmla="*/ 6075487 w 12238296"/>
              <a:gd name="connsiteY1566" fmla="*/ 6858000 h 6858000"/>
              <a:gd name="connsiteX1567" fmla="*/ 6056290 w 12238296"/>
              <a:gd name="connsiteY1567" fmla="*/ 6858000 h 6858000"/>
              <a:gd name="connsiteX1568" fmla="*/ 6060688 w 12238296"/>
              <a:gd name="connsiteY1568" fmla="*/ 6741954 h 6858000"/>
              <a:gd name="connsiteX1569" fmla="*/ 5610351 w 12238296"/>
              <a:gd name="connsiteY1569" fmla="*/ 6724892 h 6858000"/>
              <a:gd name="connsiteX1570" fmla="*/ 5605307 w 12238296"/>
              <a:gd name="connsiteY1570" fmla="*/ 6858000 h 6858000"/>
              <a:gd name="connsiteX1571" fmla="*/ 5586123 w 12238296"/>
              <a:gd name="connsiteY1571" fmla="*/ 6858000 h 6858000"/>
              <a:gd name="connsiteX1572" fmla="*/ 5591195 w 12238296"/>
              <a:gd name="connsiteY1572" fmla="*/ 6724170 h 6858000"/>
              <a:gd name="connsiteX1573" fmla="*/ 5140857 w 12238296"/>
              <a:gd name="connsiteY1573" fmla="*/ 6707109 h 6858000"/>
              <a:gd name="connsiteX1574" fmla="*/ 5135140 w 12238296"/>
              <a:gd name="connsiteY1574" fmla="*/ 6858000 h 6858000"/>
              <a:gd name="connsiteX1575" fmla="*/ 5115943 w 12238296"/>
              <a:gd name="connsiteY1575" fmla="*/ 6858000 h 6858000"/>
              <a:gd name="connsiteX1576" fmla="*/ 5121688 w 12238296"/>
              <a:gd name="connsiteY1576" fmla="*/ 6706374 h 6858000"/>
              <a:gd name="connsiteX1577" fmla="*/ 4671351 w 12238296"/>
              <a:gd name="connsiteY1577" fmla="*/ 6689312 h 6858000"/>
              <a:gd name="connsiteX1578" fmla="*/ 4664958 w 12238296"/>
              <a:gd name="connsiteY1578" fmla="*/ 6858000 h 6858000"/>
              <a:gd name="connsiteX1579" fmla="*/ 4645776 w 12238296"/>
              <a:gd name="connsiteY1579" fmla="*/ 6858000 h 6858000"/>
              <a:gd name="connsiteX1580" fmla="*/ 4652194 w 12238296"/>
              <a:gd name="connsiteY1580" fmla="*/ 6688590 h 6858000"/>
              <a:gd name="connsiteX1581" fmla="*/ 4201857 w 12238296"/>
              <a:gd name="connsiteY1581" fmla="*/ 6671529 h 6858000"/>
              <a:gd name="connsiteX1582" fmla="*/ 4194791 w 12238296"/>
              <a:gd name="connsiteY1582" fmla="*/ 6858000 h 6858000"/>
              <a:gd name="connsiteX1583" fmla="*/ 4175608 w 12238296"/>
              <a:gd name="connsiteY1583" fmla="*/ 6858000 h 6858000"/>
              <a:gd name="connsiteX1584" fmla="*/ 4182702 w 12238296"/>
              <a:gd name="connsiteY1584" fmla="*/ 6670794 h 6858000"/>
              <a:gd name="connsiteX1585" fmla="*/ 3732364 w 12238296"/>
              <a:gd name="connsiteY1585" fmla="*/ 6653732 h 6858000"/>
              <a:gd name="connsiteX1586" fmla="*/ 3724623 w 12238296"/>
              <a:gd name="connsiteY1586" fmla="*/ 6858000 h 6858000"/>
              <a:gd name="connsiteX1587" fmla="*/ 3705427 w 12238296"/>
              <a:gd name="connsiteY1587" fmla="*/ 6858000 h 6858000"/>
              <a:gd name="connsiteX1588" fmla="*/ 3713195 w 12238296"/>
              <a:gd name="connsiteY1588" fmla="*/ 6652997 h 6858000"/>
              <a:gd name="connsiteX1589" fmla="*/ 3262858 w 12238296"/>
              <a:gd name="connsiteY1589" fmla="*/ 6635935 h 6858000"/>
              <a:gd name="connsiteX1590" fmla="*/ 3254442 w 12238296"/>
              <a:gd name="connsiteY1590" fmla="*/ 6858000 h 6858000"/>
              <a:gd name="connsiteX1591" fmla="*/ 3235261 w 12238296"/>
              <a:gd name="connsiteY1591" fmla="*/ 6858000 h 6858000"/>
              <a:gd name="connsiteX1592" fmla="*/ 3243703 w 12238296"/>
              <a:gd name="connsiteY1592" fmla="*/ 6635215 h 6858000"/>
              <a:gd name="connsiteX1593" fmla="*/ 2793365 w 12238296"/>
              <a:gd name="connsiteY1593" fmla="*/ 6618152 h 6858000"/>
              <a:gd name="connsiteX1594" fmla="*/ 2784276 w 12238296"/>
              <a:gd name="connsiteY1594" fmla="*/ 6858000 h 6858000"/>
              <a:gd name="connsiteX1595" fmla="*/ 2765079 w 12238296"/>
              <a:gd name="connsiteY1595" fmla="*/ 6858000 h 6858000"/>
              <a:gd name="connsiteX1596" fmla="*/ 2774196 w 12238296"/>
              <a:gd name="connsiteY1596" fmla="*/ 6617419 h 6858000"/>
              <a:gd name="connsiteX1597" fmla="*/ 2323858 w 12238296"/>
              <a:gd name="connsiteY1597" fmla="*/ 6600355 h 6858000"/>
              <a:gd name="connsiteX1598" fmla="*/ 2314094 w 12238296"/>
              <a:gd name="connsiteY1598" fmla="*/ 6858000 h 6858000"/>
              <a:gd name="connsiteX1599" fmla="*/ 2294913 w 12238296"/>
              <a:gd name="connsiteY1599" fmla="*/ 6858000 h 6858000"/>
              <a:gd name="connsiteX1600" fmla="*/ 2304704 w 12238296"/>
              <a:gd name="connsiteY1600" fmla="*/ 6599620 h 6858000"/>
              <a:gd name="connsiteX1601" fmla="*/ 1854366 w 12238296"/>
              <a:gd name="connsiteY1601" fmla="*/ 6582559 h 6858000"/>
              <a:gd name="connsiteX1602" fmla="*/ 1843928 w 12238296"/>
              <a:gd name="connsiteY1602" fmla="*/ 6858000 h 6858000"/>
              <a:gd name="connsiteX1603" fmla="*/ 1824732 w 12238296"/>
              <a:gd name="connsiteY1603" fmla="*/ 6858000 h 6858000"/>
              <a:gd name="connsiteX1604" fmla="*/ 1835197 w 12238296"/>
              <a:gd name="connsiteY1604" fmla="*/ 6581838 h 6858000"/>
              <a:gd name="connsiteX1605" fmla="*/ 1384859 w 12238296"/>
              <a:gd name="connsiteY1605" fmla="*/ 6564777 h 6858000"/>
              <a:gd name="connsiteX1606" fmla="*/ 1373747 w 12238296"/>
              <a:gd name="connsiteY1606" fmla="*/ 6858000 h 6858000"/>
              <a:gd name="connsiteX1607" fmla="*/ 1354565 w 12238296"/>
              <a:gd name="connsiteY1607" fmla="*/ 6858000 h 6858000"/>
              <a:gd name="connsiteX1608" fmla="*/ 1365705 w 12238296"/>
              <a:gd name="connsiteY1608" fmla="*/ 6564042 h 6858000"/>
              <a:gd name="connsiteX1609" fmla="*/ 915367 w 12238296"/>
              <a:gd name="connsiteY1609" fmla="*/ 6546980 h 6858000"/>
              <a:gd name="connsiteX1610" fmla="*/ 903581 w 12238296"/>
              <a:gd name="connsiteY1610" fmla="*/ 6858000 h 6858000"/>
              <a:gd name="connsiteX1611" fmla="*/ 884384 w 12238296"/>
              <a:gd name="connsiteY1611" fmla="*/ 6858000 h 6858000"/>
              <a:gd name="connsiteX1612" fmla="*/ 896198 w 12238296"/>
              <a:gd name="connsiteY1612" fmla="*/ 6546258 h 6858000"/>
              <a:gd name="connsiteX1613" fmla="*/ 445860 w 12238296"/>
              <a:gd name="connsiteY1613" fmla="*/ 6529197 h 6858000"/>
              <a:gd name="connsiteX1614" fmla="*/ 433400 w 12238296"/>
              <a:gd name="connsiteY1614" fmla="*/ 6858000 h 6858000"/>
              <a:gd name="connsiteX1615" fmla="*/ 414216 w 12238296"/>
              <a:gd name="connsiteY1615" fmla="*/ 6858000 h 6858000"/>
              <a:gd name="connsiteX1616" fmla="*/ 426704 w 12238296"/>
              <a:gd name="connsiteY1616" fmla="*/ 6528462 h 6858000"/>
              <a:gd name="connsiteX1617" fmla="*/ 0 w 12238296"/>
              <a:gd name="connsiteY1617" fmla="*/ 6512296 h 6858000"/>
              <a:gd name="connsiteX1618" fmla="*/ 0 w 12238296"/>
              <a:gd name="connsiteY1618" fmla="*/ 6492989 h 6858000"/>
              <a:gd name="connsiteX1619" fmla="*/ 427426 w 12238296"/>
              <a:gd name="connsiteY1619" fmla="*/ 6509182 h 6858000"/>
              <a:gd name="connsiteX1620" fmla="*/ 444488 w 12238296"/>
              <a:gd name="connsiteY1620" fmla="*/ 6058970 h 6858000"/>
              <a:gd name="connsiteX1621" fmla="*/ 0 w 12238296"/>
              <a:gd name="connsiteY1621" fmla="*/ 6042130 h 6858000"/>
              <a:gd name="connsiteX1622" fmla="*/ 0 w 12238296"/>
              <a:gd name="connsiteY1622" fmla="*/ 6022836 h 6858000"/>
              <a:gd name="connsiteX1623" fmla="*/ 445223 w 12238296"/>
              <a:gd name="connsiteY1623" fmla="*/ 6039703 h 6858000"/>
              <a:gd name="connsiteX1624" fmla="*/ 462284 w 12238296"/>
              <a:gd name="connsiteY1624" fmla="*/ 5589477 h 6858000"/>
              <a:gd name="connsiteX1625" fmla="*/ 11946 w 12238296"/>
              <a:gd name="connsiteY1625" fmla="*/ 5572414 h 6858000"/>
              <a:gd name="connsiteX1626" fmla="*/ 0 w 12238296"/>
              <a:gd name="connsiteY1626" fmla="*/ 5887640 h 6858000"/>
              <a:gd name="connsiteX1627" fmla="*/ 0 w 12238296"/>
              <a:gd name="connsiteY1627" fmla="*/ 5381195 h 6858000"/>
              <a:gd name="connsiteX1628" fmla="*/ 10574 w 12238296"/>
              <a:gd name="connsiteY1628" fmla="*/ 5102173 h 6858000"/>
              <a:gd name="connsiteX1629" fmla="*/ 0 w 12238296"/>
              <a:gd name="connsiteY1629" fmla="*/ 5101773 h 6858000"/>
              <a:gd name="connsiteX1630" fmla="*/ 0 w 12238296"/>
              <a:gd name="connsiteY1630" fmla="*/ 5082480 h 6858000"/>
              <a:gd name="connsiteX1631" fmla="*/ 11309 w 12238296"/>
              <a:gd name="connsiteY1631" fmla="*/ 5082908 h 6858000"/>
              <a:gd name="connsiteX1632" fmla="*/ 28371 w 12238296"/>
              <a:gd name="connsiteY1632" fmla="*/ 4632695 h 6858000"/>
              <a:gd name="connsiteX1633" fmla="*/ 0 w 12238296"/>
              <a:gd name="connsiteY1633" fmla="*/ 4631620 h 6858000"/>
              <a:gd name="connsiteX1634" fmla="*/ 0 w 12238296"/>
              <a:gd name="connsiteY1634" fmla="*/ 4612312 h 6858000"/>
              <a:gd name="connsiteX1635" fmla="*/ 29092 w 12238296"/>
              <a:gd name="connsiteY1635" fmla="*/ 4613414 h 6858000"/>
              <a:gd name="connsiteX1636" fmla="*/ 46154 w 12238296"/>
              <a:gd name="connsiteY1636" fmla="*/ 4163188 h 6858000"/>
              <a:gd name="connsiteX1637" fmla="*/ 0 w 12238296"/>
              <a:gd name="connsiteY1637" fmla="*/ 4161440 h 6858000"/>
              <a:gd name="connsiteX1638" fmla="*/ 0 w 12238296"/>
              <a:gd name="connsiteY1638" fmla="*/ 4142131 h 6858000"/>
              <a:gd name="connsiteX1639" fmla="*/ 46889 w 12238296"/>
              <a:gd name="connsiteY1639" fmla="*/ 4143907 h 6858000"/>
              <a:gd name="connsiteX1640" fmla="*/ 63951 w 12238296"/>
              <a:gd name="connsiteY1640" fmla="*/ 3693681 h 6858000"/>
              <a:gd name="connsiteX1641" fmla="*/ 0 w 12238296"/>
              <a:gd name="connsiteY1641" fmla="*/ 3691258 h 6858000"/>
              <a:gd name="connsiteX1642" fmla="*/ 0 w 12238296"/>
              <a:gd name="connsiteY1642" fmla="*/ 3671964 h 6858000"/>
              <a:gd name="connsiteX1643" fmla="*/ 64686 w 12238296"/>
              <a:gd name="connsiteY1643" fmla="*/ 3674415 h 6858000"/>
              <a:gd name="connsiteX1644" fmla="*/ 81747 w 12238296"/>
              <a:gd name="connsiteY1644" fmla="*/ 3224189 h 6858000"/>
              <a:gd name="connsiteX1645" fmla="*/ 0 w 12238296"/>
              <a:gd name="connsiteY1645" fmla="*/ 3221092 h 6858000"/>
              <a:gd name="connsiteX1646" fmla="*/ 0 w 12238296"/>
              <a:gd name="connsiteY1646" fmla="*/ 3201799 h 6858000"/>
              <a:gd name="connsiteX1647" fmla="*/ 82469 w 12238296"/>
              <a:gd name="connsiteY1647" fmla="*/ 3204923 h 6858000"/>
              <a:gd name="connsiteX1648" fmla="*/ 99531 w 12238296"/>
              <a:gd name="connsiteY1648" fmla="*/ 2754696 h 6858000"/>
              <a:gd name="connsiteX1649" fmla="*/ 0 w 12238296"/>
              <a:gd name="connsiteY1649" fmla="*/ 2750925 h 6858000"/>
              <a:gd name="connsiteX1650" fmla="*/ 0 w 12238296"/>
              <a:gd name="connsiteY1650" fmla="*/ 2731617 h 6858000"/>
              <a:gd name="connsiteX1651" fmla="*/ 100266 w 12238296"/>
              <a:gd name="connsiteY1651" fmla="*/ 2735416 h 6858000"/>
              <a:gd name="connsiteX1652" fmla="*/ 117327 w 12238296"/>
              <a:gd name="connsiteY1652" fmla="*/ 2285189 h 6858000"/>
              <a:gd name="connsiteX1653" fmla="*/ 0 w 12238296"/>
              <a:gd name="connsiteY1653" fmla="*/ 2280744 h 6858000"/>
              <a:gd name="connsiteX1654" fmla="*/ 0 w 12238296"/>
              <a:gd name="connsiteY1654" fmla="*/ 2261451 h 6858000"/>
              <a:gd name="connsiteX1655" fmla="*/ 118048 w 12238296"/>
              <a:gd name="connsiteY1655" fmla="*/ 2265924 h 6858000"/>
              <a:gd name="connsiteX1656" fmla="*/ 135109 w 12238296"/>
              <a:gd name="connsiteY1656" fmla="*/ 1815696 h 6858000"/>
              <a:gd name="connsiteX1657" fmla="*/ 0 w 12238296"/>
              <a:gd name="connsiteY1657" fmla="*/ 1810578 h 6858000"/>
              <a:gd name="connsiteX1658" fmla="*/ 0 w 12238296"/>
              <a:gd name="connsiteY1658" fmla="*/ 1791270 h 6858000"/>
              <a:gd name="connsiteX1659" fmla="*/ 135844 w 12238296"/>
              <a:gd name="connsiteY1659" fmla="*/ 1796417 h 6858000"/>
              <a:gd name="connsiteX1660" fmla="*/ 152907 w 12238296"/>
              <a:gd name="connsiteY1660" fmla="*/ 1346190 h 6858000"/>
              <a:gd name="connsiteX1661" fmla="*/ 0 w 12238296"/>
              <a:gd name="connsiteY1661" fmla="*/ 1340397 h 6858000"/>
              <a:gd name="connsiteX1662" fmla="*/ 0 w 12238296"/>
              <a:gd name="connsiteY1662" fmla="*/ 1321090 h 6858000"/>
              <a:gd name="connsiteX1663" fmla="*/ 153641 w 12238296"/>
              <a:gd name="connsiteY1663" fmla="*/ 1326910 h 6858000"/>
              <a:gd name="connsiteX1664" fmla="*/ 170704 w 12238296"/>
              <a:gd name="connsiteY1664" fmla="*/ 876697 h 6858000"/>
              <a:gd name="connsiteX1665" fmla="*/ 0 w 12238296"/>
              <a:gd name="connsiteY1665" fmla="*/ 870230 h 6858000"/>
              <a:gd name="connsiteX1666" fmla="*/ 0 w 12238296"/>
              <a:gd name="connsiteY1666" fmla="*/ 850936 h 6858000"/>
              <a:gd name="connsiteX1667" fmla="*/ 171424 w 12238296"/>
              <a:gd name="connsiteY1667" fmla="*/ 857431 h 6858000"/>
              <a:gd name="connsiteX1668" fmla="*/ 188486 w 12238296"/>
              <a:gd name="connsiteY1668" fmla="*/ 407204 h 6858000"/>
              <a:gd name="connsiteX1669" fmla="*/ 0 w 12238296"/>
              <a:gd name="connsiteY1669" fmla="*/ 400063 h 6858000"/>
              <a:gd name="connsiteX1670" fmla="*/ 0 w 12238296"/>
              <a:gd name="connsiteY1670" fmla="*/ 380756 h 6858000"/>
              <a:gd name="connsiteX1671" fmla="*/ 189221 w 12238296"/>
              <a:gd name="connsiteY1671" fmla="*/ 38792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</a:cxnLst>
            <a:rect l="l" t="t" r="r" b="b"/>
            <a:pathLst>
              <a:path w="12238296" h="6858000">
                <a:moveTo>
                  <a:pt x="8914636" y="6379961"/>
                </a:moveTo>
                <a:lnTo>
                  <a:pt x="8897574" y="6830174"/>
                </a:lnTo>
                <a:lnTo>
                  <a:pt x="9347912" y="6847237"/>
                </a:lnTo>
                <a:lnTo>
                  <a:pt x="9364974" y="6397025"/>
                </a:lnTo>
                <a:close/>
                <a:moveTo>
                  <a:pt x="8445129" y="6362165"/>
                </a:moveTo>
                <a:lnTo>
                  <a:pt x="8428067" y="6812378"/>
                </a:lnTo>
                <a:lnTo>
                  <a:pt x="8878405" y="6829441"/>
                </a:lnTo>
                <a:lnTo>
                  <a:pt x="8895467" y="6379227"/>
                </a:lnTo>
                <a:close/>
                <a:moveTo>
                  <a:pt x="7975637" y="6344368"/>
                </a:moveTo>
                <a:lnTo>
                  <a:pt x="7958575" y="6794581"/>
                </a:lnTo>
                <a:lnTo>
                  <a:pt x="8408913" y="6811644"/>
                </a:lnTo>
                <a:lnTo>
                  <a:pt x="8425975" y="6361430"/>
                </a:lnTo>
                <a:close/>
                <a:moveTo>
                  <a:pt x="7506131" y="6326586"/>
                </a:moveTo>
                <a:lnTo>
                  <a:pt x="7489069" y="6776799"/>
                </a:lnTo>
                <a:lnTo>
                  <a:pt x="7939406" y="6793861"/>
                </a:lnTo>
                <a:lnTo>
                  <a:pt x="7956468" y="6343648"/>
                </a:lnTo>
                <a:close/>
                <a:moveTo>
                  <a:pt x="7036639" y="6308790"/>
                </a:moveTo>
                <a:lnTo>
                  <a:pt x="7019577" y="6759002"/>
                </a:lnTo>
                <a:lnTo>
                  <a:pt x="7469912" y="6776064"/>
                </a:lnTo>
                <a:lnTo>
                  <a:pt x="7486976" y="6325851"/>
                </a:lnTo>
                <a:close/>
                <a:moveTo>
                  <a:pt x="6567147" y="6290992"/>
                </a:moveTo>
                <a:lnTo>
                  <a:pt x="6550082" y="6741204"/>
                </a:lnTo>
                <a:lnTo>
                  <a:pt x="7000420" y="6758268"/>
                </a:lnTo>
                <a:lnTo>
                  <a:pt x="7017482" y="6308055"/>
                </a:lnTo>
                <a:close/>
                <a:moveTo>
                  <a:pt x="6097639" y="6273210"/>
                </a:moveTo>
                <a:lnTo>
                  <a:pt x="6080577" y="6723422"/>
                </a:lnTo>
                <a:lnTo>
                  <a:pt x="6530914" y="6740484"/>
                </a:lnTo>
                <a:lnTo>
                  <a:pt x="6547977" y="6290271"/>
                </a:lnTo>
                <a:close/>
                <a:moveTo>
                  <a:pt x="5628132" y="6255413"/>
                </a:moveTo>
                <a:lnTo>
                  <a:pt x="5611083" y="6705626"/>
                </a:lnTo>
                <a:lnTo>
                  <a:pt x="6061422" y="6722688"/>
                </a:lnTo>
                <a:lnTo>
                  <a:pt x="6078484" y="6272475"/>
                </a:lnTo>
                <a:close/>
                <a:moveTo>
                  <a:pt x="5158641" y="6237616"/>
                </a:moveTo>
                <a:lnTo>
                  <a:pt x="5141578" y="6687829"/>
                </a:lnTo>
                <a:lnTo>
                  <a:pt x="5591915" y="6704891"/>
                </a:lnTo>
                <a:lnTo>
                  <a:pt x="5608977" y="6254678"/>
                </a:lnTo>
                <a:close/>
                <a:moveTo>
                  <a:pt x="4689146" y="6219833"/>
                </a:moveTo>
                <a:lnTo>
                  <a:pt x="4672086" y="6670046"/>
                </a:lnTo>
                <a:lnTo>
                  <a:pt x="5122423" y="6687107"/>
                </a:lnTo>
                <a:lnTo>
                  <a:pt x="5139485" y="6236895"/>
                </a:lnTo>
                <a:close/>
                <a:moveTo>
                  <a:pt x="4219641" y="6202036"/>
                </a:moveTo>
                <a:lnTo>
                  <a:pt x="4202578" y="6652249"/>
                </a:lnTo>
                <a:lnTo>
                  <a:pt x="4652918" y="6669311"/>
                </a:lnTo>
                <a:lnTo>
                  <a:pt x="4669978" y="6219098"/>
                </a:lnTo>
                <a:close/>
                <a:moveTo>
                  <a:pt x="3750147" y="6184253"/>
                </a:moveTo>
                <a:lnTo>
                  <a:pt x="3733085" y="6634466"/>
                </a:lnTo>
                <a:lnTo>
                  <a:pt x="4183423" y="6651529"/>
                </a:lnTo>
                <a:lnTo>
                  <a:pt x="4200485" y="6201315"/>
                </a:lnTo>
                <a:close/>
                <a:moveTo>
                  <a:pt x="3280640" y="6166456"/>
                </a:moveTo>
                <a:lnTo>
                  <a:pt x="3263579" y="6616669"/>
                </a:lnTo>
                <a:lnTo>
                  <a:pt x="3713917" y="6633732"/>
                </a:lnTo>
                <a:lnTo>
                  <a:pt x="3730978" y="6183518"/>
                </a:lnTo>
                <a:close/>
                <a:moveTo>
                  <a:pt x="2811148" y="6148660"/>
                </a:moveTo>
                <a:lnTo>
                  <a:pt x="2794086" y="6598873"/>
                </a:lnTo>
                <a:lnTo>
                  <a:pt x="3244423" y="6615934"/>
                </a:lnTo>
                <a:lnTo>
                  <a:pt x="3261486" y="6165721"/>
                </a:lnTo>
                <a:close/>
                <a:moveTo>
                  <a:pt x="2341641" y="6130876"/>
                </a:moveTo>
                <a:lnTo>
                  <a:pt x="2324580" y="6581090"/>
                </a:lnTo>
                <a:lnTo>
                  <a:pt x="2774918" y="6598152"/>
                </a:lnTo>
                <a:lnTo>
                  <a:pt x="2791979" y="6147939"/>
                </a:lnTo>
                <a:close/>
                <a:moveTo>
                  <a:pt x="1872149" y="6113080"/>
                </a:moveTo>
                <a:lnTo>
                  <a:pt x="1855086" y="6563294"/>
                </a:lnTo>
                <a:lnTo>
                  <a:pt x="2305424" y="6580356"/>
                </a:lnTo>
                <a:lnTo>
                  <a:pt x="2322486" y="6130143"/>
                </a:lnTo>
                <a:close/>
                <a:moveTo>
                  <a:pt x="1402656" y="6095283"/>
                </a:moveTo>
                <a:lnTo>
                  <a:pt x="1385594" y="6545496"/>
                </a:lnTo>
                <a:lnTo>
                  <a:pt x="1835932" y="6562559"/>
                </a:lnTo>
                <a:lnTo>
                  <a:pt x="1852994" y="6112346"/>
                </a:lnTo>
                <a:close/>
                <a:moveTo>
                  <a:pt x="933149" y="6077501"/>
                </a:moveTo>
                <a:lnTo>
                  <a:pt x="916087" y="6527714"/>
                </a:lnTo>
                <a:lnTo>
                  <a:pt x="1366425" y="6544776"/>
                </a:lnTo>
                <a:lnTo>
                  <a:pt x="1383486" y="6094563"/>
                </a:lnTo>
                <a:close/>
                <a:moveTo>
                  <a:pt x="463656" y="6059704"/>
                </a:moveTo>
                <a:lnTo>
                  <a:pt x="446595" y="6509917"/>
                </a:lnTo>
                <a:lnTo>
                  <a:pt x="896933" y="6526979"/>
                </a:lnTo>
                <a:lnTo>
                  <a:pt x="913994" y="6076766"/>
                </a:lnTo>
                <a:close/>
                <a:moveTo>
                  <a:pt x="11749416" y="6017208"/>
                </a:moveTo>
                <a:lnTo>
                  <a:pt x="11732354" y="6467435"/>
                </a:lnTo>
                <a:lnTo>
                  <a:pt x="12182692" y="6484497"/>
                </a:lnTo>
                <a:lnTo>
                  <a:pt x="12199754" y="6034270"/>
                </a:lnTo>
                <a:close/>
                <a:moveTo>
                  <a:pt x="11279911" y="5999411"/>
                </a:moveTo>
                <a:lnTo>
                  <a:pt x="11262848" y="6449637"/>
                </a:lnTo>
                <a:lnTo>
                  <a:pt x="11713186" y="6466701"/>
                </a:lnTo>
                <a:lnTo>
                  <a:pt x="11730247" y="6016473"/>
                </a:lnTo>
                <a:close/>
                <a:moveTo>
                  <a:pt x="10810417" y="5981615"/>
                </a:moveTo>
                <a:lnTo>
                  <a:pt x="10793355" y="6431841"/>
                </a:lnTo>
                <a:lnTo>
                  <a:pt x="11243692" y="6448904"/>
                </a:lnTo>
                <a:lnTo>
                  <a:pt x="11260755" y="5998677"/>
                </a:lnTo>
                <a:close/>
                <a:moveTo>
                  <a:pt x="10340912" y="5963818"/>
                </a:moveTo>
                <a:lnTo>
                  <a:pt x="10323849" y="6414044"/>
                </a:lnTo>
                <a:lnTo>
                  <a:pt x="10774200" y="6431107"/>
                </a:lnTo>
                <a:lnTo>
                  <a:pt x="10791263" y="5980880"/>
                </a:lnTo>
                <a:close/>
                <a:moveTo>
                  <a:pt x="9871418" y="5946035"/>
                </a:moveTo>
                <a:lnTo>
                  <a:pt x="9854356" y="6396262"/>
                </a:lnTo>
                <a:lnTo>
                  <a:pt x="10304693" y="6413324"/>
                </a:lnTo>
                <a:lnTo>
                  <a:pt x="10321756" y="5963096"/>
                </a:lnTo>
                <a:close/>
                <a:moveTo>
                  <a:pt x="9401911" y="5928238"/>
                </a:moveTo>
                <a:lnTo>
                  <a:pt x="9384850" y="6378466"/>
                </a:lnTo>
                <a:lnTo>
                  <a:pt x="9835188" y="6395527"/>
                </a:lnTo>
                <a:lnTo>
                  <a:pt x="9852249" y="5945300"/>
                </a:lnTo>
                <a:close/>
                <a:moveTo>
                  <a:pt x="8932419" y="5910455"/>
                </a:moveTo>
                <a:lnTo>
                  <a:pt x="8915357" y="6360682"/>
                </a:lnTo>
                <a:lnTo>
                  <a:pt x="9365695" y="6377744"/>
                </a:lnTo>
                <a:lnTo>
                  <a:pt x="9382757" y="5927518"/>
                </a:lnTo>
                <a:close/>
                <a:moveTo>
                  <a:pt x="8462927" y="5892658"/>
                </a:moveTo>
                <a:lnTo>
                  <a:pt x="8445864" y="6342885"/>
                </a:lnTo>
                <a:lnTo>
                  <a:pt x="8896202" y="6359947"/>
                </a:lnTo>
                <a:lnTo>
                  <a:pt x="8913263" y="5909721"/>
                </a:lnTo>
                <a:close/>
                <a:moveTo>
                  <a:pt x="7993420" y="5874862"/>
                </a:moveTo>
                <a:lnTo>
                  <a:pt x="7976344" y="6325089"/>
                </a:lnTo>
                <a:lnTo>
                  <a:pt x="8426695" y="6342151"/>
                </a:lnTo>
                <a:lnTo>
                  <a:pt x="8443757" y="5891923"/>
                </a:lnTo>
                <a:close/>
                <a:moveTo>
                  <a:pt x="7523926" y="5857079"/>
                </a:moveTo>
                <a:lnTo>
                  <a:pt x="7506866" y="6307305"/>
                </a:lnTo>
                <a:lnTo>
                  <a:pt x="7957203" y="6324369"/>
                </a:lnTo>
                <a:lnTo>
                  <a:pt x="7974264" y="5874141"/>
                </a:lnTo>
                <a:close/>
                <a:moveTo>
                  <a:pt x="7054421" y="5839281"/>
                </a:moveTo>
                <a:lnTo>
                  <a:pt x="7037374" y="6289509"/>
                </a:lnTo>
                <a:lnTo>
                  <a:pt x="7487711" y="6306572"/>
                </a:lnTo>
                <a:lnTo>
                  <a:pt x="7504773" y="5856345"/>
                </a:lnTo>
                <a:close/>
                <a:moveTo>
                  <a:pt x="6584928" y="5821485"/>
                </a:moveTo>
                <a:lnTo>
                  <a:pt x="6567866" y="6271712"/>
                </a:lnTo>
                <a:lnTo>
                  <a:pt x="7018204" y="6288774"/>
                </a:lnTo>
                <a:lnTo>
                  <a:pt x="7035266" y="5838548"/>
                </a:lnTo>
                <a:close/>
                <a:moveTo>
                  <a:pt x="6115436" y="5803703"/>
                </a:moveTo>
                <a:lnTo>
                  <a:pt x="6098374" y="6253930"/>
                </a:lnTo>
                <a:lnTo>
                  <a:pt x="6548711" y="6270992"/>
                </a:lnTo>
                <a:lnTo>
                  <a:pt x="6565773" y="5820765"/>
                </a:lnTo>
                <a:close/>
                <a:moveTo>
                  <a:pt x="5645930" y="5785906"/>
                </a:moveTo>
                <a:lnTo>
                  <a:pt x="5628868" y="6236132"/>
                </a:lnTo>
                <a:lnTo>
                  <a:pt x="6079206" y="6253195"/>
                </a:lnTo>
                <a:lnTo>
                  <a:pt x="6096268" y="5802968"/>
                </a:lnTo>
                <a:close/>
                <a:moveTo>
                  <a:pt x="5176437" y="5768123"/>
                </a:moveTo>
                <a:lnTo>
                  <a:pt x="5159375" y="6218350"/>
                </a:lnTo>
                <a:lnTo>
                  <a:pt x="5609712" y="6235412"/>
                </a:lnTo>
                <a:lnTo>
                  <a:pt x="5626775" y="5785186"/>
                </a:lnTo>
                <a:close/>
                <a:moveTo>
                  <a:pt x="4706930" y="5750326"/>
                </a:moveTo>
                <a:lnTo>
                  <a:pt x="4689870" y="6200554"/>
                </a:lnTo>
                <a:lnTo>
                  <a:pt x="5140205" y="6217615"/>
                </a:lnTo>
                <a:lnTo>
                  <a:pt x="5157269" y="5767388"/>
                </a:lnTo>
                <a:close/>
                <a:moveTo>
                  <a:pt x="4237438" y="5732530"/>
                </a:moveTo>
                <a:lnTo>
                  <a:pt x="4220374" y="6182757"/>
                </a:lnTo>
                <a:lnTo>
                  <a:pt x="4670713" y="6199819"/>
                </a:lnTo>
                <a:lnTo>
                  <a:pt x="4687775" y="5749591"/>
                </a:lnTo>
                <a:close/>
                <a:moveTo>
                  <a:pt x="3767944" y="5714748"/>
                </a:moveTo>
                <a:lnTo>
                  <a:pt x="3750882" y="6164973"/>
                </a:lnTo>
                <a:lnTo>
                  <a:pt x="4201220" y="6182035"/>
                </a:lnTo>
                <a:lnTo>
                  <a:pt x="4218283" y="5731809"/>
                </a:lnTo>
                <a:close/>
                <a:moveTo>
                  <a:pt x="3298437" y="5696950"/>
                </a:moveTo>
                <a:lnTo>
                  <a:pt x="3281375" y="6147177"/>
                </a:lnTo>
                <a:lnTo>
                  <a:pt x="3731713" y="6164239"/>
                </a:lnTo>
                <a:lnTo>
                  <a:pt x="3748775" y="5714013"/>
                </a:lnTo>
                <a:close/>
                <a:moveTo>
                  <a:pt x="2828945" y="5679153"/>
                </a:moveTo>
                <a:lnTo>
                  <a:pt x="2811883" y="6129380"/>
                </a:lnTo>
                <a:lnTo>
                  <a:pt x="3262219" y="6146442"/>
                </a:lnTo>
                <a:lnTo>
                  <a:pt x="3279283" y="5696216"/>
                </a:lnTo>
                <a:close/>
                <a:moveTo>
                  <a:pt x="2359438" y="5661371"/>
                </a:moveTo>
                <a:lnTo>
                  <a:pt x="2342376" y="6111597"/>
                </a:lnTo>
                <a:lnTo>
                  <a:pt x="2792714" y="6128660"/>
                </a:lnTo>
                <a:lnTo>
                  <a:pt x="2809776" y="5678433"/>
                </a:lnTo>
                <a:close/>
                <a:moveTo>
                  <a:pt x="1889946" y="5643574"/>
                </a:moveTo>
                <a:lnTo>
                  <a:pt x="1872883" y="6093800"/>
                </a:lnTo>
                <a:lnTo>
                  <a:pt x="2323220" y="6110862"/>
                </a:lnTo>
                <a:lnTo>
                  <a:pt x="2340284" y="5660636"/>
                </a:lnTo>
                <a:close/>
                <a:moveTo>
                  <a:pt x="1420452" y="5625776"/>
                </a:moveTo>
                <a:lnTo>
                  <a:pt x="1403390" y="6076004"/>
                </a:lnTo>
                <a:lnTo>
                  <a:pt x="1853728" y="6093065"/>
                </a:lnTo>
                <a:lnTo>
                  <a:pt x="1870790" y="5642839"/>
                </a:lnTo>
                <a:close/>
                <a:moveTo>
                  <a:pt x="950947" y="5607994"/>
                </a:moveTo>
                <a:lnTo>
                  <a:pt x="933884" y="6058222"/>
                </a:lnTo>
                <a:lnTo>
                  <a:pt x="1384222" y="6075283"/>
                </a:lnTo>
                <a:lnTo>
                  <a:pt x="1401283" y="5625056"/>
                </a:lnTo>
                <a:close/>
                <a:moveTo>
                  <a:pt x="481453" y="5590198"/>
                </a:moveTo>
                <a:lnTo>
                  <a:pt x="464391" y="6040425"/>
                </a:lnTo>
                <a:lnTo>
                  <a:pt x="914729" y="6057487"/>
                </a:lnTo>
                <a:lnTo>
                  <a:pt x="931791" y="5607259"/>
                </a:lnTo>
                <a:close/>
                <a:moveTo>
                  <a:pt x="11767200" y="5547701"/>
                </a:moveTo>
                <a:lnTo>
                  <a:pt x="11750136" y="5997929"/>
                </a:lnTo>
                <a:lnTo>
                  <a:pt x="12200474" y="6014990"/>
                </a:lnTo>
                <a:lnTo>
                  <a:pt x="12217538" y="5564763"/>
                </a:lnTo>
                <a:close/>
                <a:moveTo>
                  <a:pt x="11297707" y="5529905"/>
                </a:moveTo>
                <a:lnTo>
                  <a:pt x="11280644" y="5980132"/>
                </a:lnTo>
                <a:lnTo>
                  <a:pt x="11730982" y="5997194"/>
                </a:lnTo>
                <a:lnTo>
                  <a:pt x="11748044" y="5546966"/>
                </a:lnTo>
                <a:close/>
                <a:moveTo>
                  <a:pt x="10828215" y="5512121"/>
                </a:moveTo>
                <a:lnTo>
                  <a:pt x="10811152" y="5962349"/>
                </a:lnTo>
                <a:lnTo>
                  <a:pt x="11261489" y="5979410"/>
                </a:lnTo>
                <a:lnTo>
                  <a:pt x="11278552" y="5529184"/>
                </a:lnTo>
                <a:close/>
                <a:moveTo>
                  <a:pt x="10358708" y="5494325"/>
                </a:moveTo>
                <a:lnTo>
                  <a:pt x="10341645" y="5944552"/>
                </a:lnTo>
                <a:lnTo>
                  <a:pt x="10791996" y="5961614"/>
                </a:lnTo>
                <a:lnTo>
                  <a:pt x="10809059" y="5511388"/>
                </a:lnTo>
                <a:close/>
                <a:moveTo>
                  <a:pt x="9889215" y="5476528"/>
                </a:moveTo>
                <a:lnTo>
                  <a:pt x="9872153" y="5926755"/>
                </a:lnTo>
                <a:lnTo>
                  <a:pt x="10322491" y="5943817"/>
                </a:lnTo>
                <a:lnTo>
                  <a:pt x="10339553" y="5493591"/>
                </a:lnTo>
                <a:close/>
                <a:moveTo>
                  <a:pt x="9419708" y="5458731"/>
                </a:moveTo>
                <a:lnTo>
                  <a:pt x="9402646" y="5908959"/>
                </a:lnTo>
                <a:lnTo>
                  <a:pt x="9852984" y="5926021"/>
                </a:lnTo>
                <a:lnTo>
                  <a:pt x="9870046" y="5475793"/>
                </a:lnTo>
                <a:close/>
                <a:moveTo>
                  <a:pt x="8950216" y="5440949"/>
                </a:moveTo>
                <a:lnTo>
                  <a:pt x="8933154" y="5891175"/>
                </a:lnTo>
                <a:lnTo>
                  <a:pt x="9383492" y="5908237"/>
                </a:lnTo>
                <a:lnTo>
                  <a:pt x="9400554" y="5458011"/>
                </a:lnTo>
                <a:close/>
                <a:moveTo>
                  <a:pt x="8480723" y="5423151"/>
                </a:moveTo>
                <a:lnTo>
                  <a:pt x="8463660" y="5873379"/>
                </a:lnTo>
                <a:lnTo>
                  <a:pt x="8913998" y="5890440"/>
                </a:lnTo>
                <a:lnTo>
                  <a:pt x="8931060" y="5440215"/>
                </a:lnTo>
                <a:close/>
                <a:moveTo>
                  <a:pt x="8011217" y="5405369"/>
                </a:moveTo>
                <a:lnTo>
                  <a:pt x="7994153" y="5855595"/>
                </a:lnTo>
                <a:lnTo>
                  <a:pt x="8444506" y="5872658"/>
                </a:lnTo>
                <a:lnTo>
                  <a:pt x="8461568" y="5422431"/>
                </a:lnTo>
                <a:close/>
                <a:moveTo>
                  <a:pt x="7541723" y="5387573"/>
                </a:moveTo>
                <a:lnTo>
                  <a:pt x="7524661" y="5837799"/>
                </a:lnTo>
                <a:lnTo>
                  <a:pt x="7974999" y="5854862"/>
                </a:lnTo>
                <a:lnTo>
                  <a:pt x="7992061" y="5404634"/>
                </a:lnTo>
                <a:close/>
                <a:moveTo>
                  <a:pt x="7072218" y="5369776"/>
                </a:moveTo>
                <a:lnTo>
                  <a:pt x="7055155" y="5820002"/>
                </a:lnTo>
                <a:lnTo>
                  <a:pt x="7505492" y="5837064"/>
                </a:lnTo>
                <a:lnTo>
                  <a:pt x="7522554" y="5386838"/>
                </a:lnTo>
                <a:close/>
                <a:moveTo>
                  <a:pt x="6602725" y="5351993"/>
                </a:moveTo>
                <a:lnTo>
                  <a:pt x="6585663" y="5802220"/>
                </a:lnTo>
                <a:lnTo>
                  <a:pt x="7036000" y="5819282"/>
                </a:lnTo>
                <a:lnTo>
                  <a:pt x="7053062" y="5369054"/>
                </a:lnTo>
                <a:close/>
                <a:moveTo>
                  <a:pt x="6133234" y="5334196"/>
                </a:moveTo>
                <a:lnTo>
                  <a:pt x="6116172" y="5784423"/>
                </a:lnTo>
                <a:lnTo>
                  <a:pt x="6566508" y="5801485"/>
                </a:lnTo>
                <a:lnTo>
                  <a:pt x="6583570" y="5351258"/>
                </a:lnTo>
                <a:close/>
                <a:moveTo>
                  <a:pt x="5663726" y="5316399"/>
                </a:moveTo>
                <a:lnTo>
                  <a:pt x="5646664" y="5766625"/>
                </a:lnTo>
                <a:lnTo>
                  <a:pt x="6097001" y="5783689"/>
                </a:lnTo>
                <a:lnTo>
                  <a:pt x="6114063" y="5333461"/>
                </a:lnTo>
                <a:close/>
                <a:moveTo>
                  <a:pt x="5194234" y="5298616"/>
                </a:moveTo>
                <a:lnTo>
                  <a:pt x="5177172" y="5748843"/>
                </a:lnTo>
                <a:lnTo>
                  <a:pt x="5627509" y="5765905"/>
                </a:lnTo>
                <a:lnTo>
                  <a:pt x="5644571" y="5315679"/>
                </a:lnTo>
                <a:close/>
                <a:moveTo>
                  <a:pt x="4724727" y="5280819"/>
                </a:moveTo>
                <a:lnTo>
                  <a:pt x="4707665" y="5731047"/>
                </a:lnTo>
                <a:lnTo>
                  <a:pt x="5158001" y="5748109"/>
                </a:lnTo>
                <a:lnTo>
                  <a:pt x="5175067" y="5297881"/>
                </a:lnTo>
                <a:close/>
                <a:moveTo>
                  <a:pt x="4255235" y="5263023"/>
                </a:moveTo>
                <a:lnTo>
                  <a:pt x="4238173" y="5713250"/>
                </a:lnTo>
                <a:lnTo>
                  <a:pt x="4688512" y="5730312"/>
                </a:lnTo>
                <a:lnTo>
                  <a:pt x="4705572" y="5280085"/>
                </a:lnTo>
                <a:close/>
                <a:moveTo>
                  <a:pt x="3785740" y="5245241"/>
                </a:moveTo>
                <a:lnTo>
                  <a:pt x="3768679" y="5695467"/>
                </a:lnTo>
                <a:lnTo>
                  <a:pt x="4219018" y="5712528"/>
                </a:lnTo>
                <a:lnTo>
                  <a:pt x="4236080" y="5262303"/>
                </a:lnTo>
                <a:close/>
                <a:moveTo>
                  <a:pt x="3316233" y="5227443"/>
                </a:moveTo>
                <a:lnTo>
                  <a:pt x="3299172" y="5677670"/>
                </a:lnTo>
                <a:lnTo>
                  <a:pt x="3749510" y="5694732"/>
                </a:lnTo>
                <a:lnTo>
                  <a:pt x="3766571" y="5244506"/>
                </a:lnTo>
                <a:close/>
                <a:moveTo>
                  <a:pt x="2846728" y="5209661"/>
                </a:moveTo>
                <a:lnTo>
                  <a:pt x="2829665" y="5659887"/>
                </a:lnTo>
                <a:lnTo>
                  <a:pt x="3280003" y="5676950"/>
                </a:lnTo>
                <a:lnTo>
                  <a:pt x="3297065" y="5226722"/>
                </a:lnTo>
                <a:close/>
                <a:moveTo>
                  <a:pt x="2377235" y="5191864"/>
                </a:moveTo>
                <a:lnTo>
                  <a:pt x="2360173" y="5642090"/>
                </a:lnTo>
                <a:lnTo>
                  <a:pt x="2810511" y="5659153"/>
                </a:lnTo>
                <a:lnTo>
                  <a:pt x="2827573" y="5208926"/>
                </a:lnTo>
                <a:close/>
                <a:moveTo>
                  <a:pt x="1907742" y="5174068"/>
                </a:moveTo>
                <a:lnTo>
                  <a:pt x="1890680" y="5624293"/>
                </a:lnTo>
                <a:lnTo>
                  <a:pt x="2341017" y="5641355"/>
                </a:lnTo>
                <a:lnTo>
                  <a:pt x="2358080" y="5191129"/>
                </a:lnTo>
                <a:close/>
                <a:moveTo>
                  <a:pt x="1438236" y="5156284"/>
                </a:moveTo>
                <a:lnTo>
                  <a:pt x="1421174" y="5606511"/>
                </a:lnTo>
                <a:lnTo>
                  <a:pt x="1871510" y="5623573"/>
                </a:lnTo>
                <a:lnTo>
                  <a:pt x="1888573" y="5173346"/>
                </a:lnTo>
                <a:close/>
                <a:moveTo>
                  <a:pt x="968743" y="5138487"/>
                </a:moveTo>
                <a:lnTo>
                  <a:pt x="951680" y="5588715"/>
                </a:lnTo>
                <a:lnTo>
                  <a:pt x="1402018" y="5605777"/>
                </a:lnTo>
                <a:lnTo>
                  <a:pt x="1419080" y="5155549"/>
                </a:lnTo>
                <a:close/>
                <a:moveTo>
                  <a:pt x="499237" y="5120704"/>
                </a:moveTo>
                <a:lnTo>
                  <a:pt x="482173" y="5570931"/>
                </a:lnTo>
                <a:lnTo>
                  <a:pt x="932511" y="5587993"/>
                </a:lnTo>
                <a:lnTo>
                  <a:pt x="949575" y="5137767"/>
                </a:lnTo>
                <a:close/>
                <a:moveTo>
                  <a:pt x="29743" y="5102907"/>
                </a:moveTo>
                <a:lnTo>
                  <a:pt x="12681" y="5553135"/>
                </a:lnTo>
                <a:lnTo>
                  <a:pt x="463019" y="5570197"/>
                </a:lnTo>
                <a:lnTo>
                  <a:pt x="480081" y="5119969"/>
                </a:lnTo>
                <a:close/>
                <a:moveTo>
                  <a:pt x="11784996" y="5078209"/>
                </a:moveTo>
                <a:lnTo>
                  <a:pt x="11767933" y="5528422"/>
                </a:lnTo>
                <a:lnTo>
                  <a:pt x="12218271" y="5545484"/>
                </a:lnTo>
                <a:lnTo>
                  <a:pt x="12235334" y="5095271"/>
                </a:lnTo>
                <a:close/>
                <a:moveTo>
                  <a:pt x="11315504" y="5060412"/>
                </a:moveTo>
                <a:lnTo>
                  <a:pt x="11298441" y="5510625"/>
                </a:lnTo>
                <a:lnTo>
                  <a:pt x="11748779" y="5527687"/>
                </a:lnTo>
                <a:lnTo>
                  <a:pt x="11765841" y="5077474"/>
                </a:lnTo>
                <a:close/>
                <a:moveTo>
                  <a:pt x="10846012" y="5042629"/>
                </a:moveTo>
                <a:lnTo>
                  <a:pt x="10828949" y="5492842"/>
                </a:lnTo>
                <a:lnTo>
                  <a:pt x="11279285" y="5509903"/>
                </a:lnTo>
                <a:lnTo>
                  <a:pt x="11296348" y="5059691"/>
                </a:lnTo>
                <a:close/>
                <a:moveTo>
                  <a:pt x="10376505" y="5024832"/>
                </a:moveTo>
                <a:lnTo>
                  <a:pt x="10359442" y="5475045"/>
                </a:lnTo>
                <a:lnTo>
                  <a:pt x="10809794" y="5492107"/>
                </a:lnTo>
                <a:lnTo>
                  <a:pt x="10826856" y="5041894"/>
                </a:lnTo>
                <a:close/>
                <a:moveTo>
                  <a:pt x="9907011" y="5007036"/>
                </a:moveTo>
                <a:lnTo>
                  <a:pt x="9889950" y="5457249"/>
                </a:lnTo>
                <a:lnTo>
                  <a:pt x="10340288" y="5474310"/>
                </a:lnTo>
                <a:lnTo>
                  <a:pt x="10357349" y="5024097"/>
                </a:lnTo>
                <a:close/>
                <a:moveTo>
                  <a:pt x="9437504" y="4989252"/>
                </a:moveTo>
                <a:lnTo>
                  <a:pt x="9420443" y="5439465"/>
                </a:lnTo>
                <a:lnTo>
                  <a:pt x="9870781" y="5456528"/>
                </a:lnTo>
                <a:lnTo>
                  <a:pt x="9887842" y="5006315"/>
                </a:lnTo>
                <a:close/>
                <a:moveTo>
                  <a:pt x="8968012" y="4971456"/>
                </a:moveTo>
                <a:lnTo>
                  <a:pt x="8950951" y="5421669"/>
                </a:lnTo>
                <a:lnTo>
                  <a:pt x="9401289" y="5438732"/>
                </a:lnTo>
                <a:lnTo>
                  <a:pt x="9418350" y="4988519"/>
                </a:lnTo>
                <a:close/>
                <a:moveTo>
                  <a:pt x="8498505" y="4953674"/>
                </a:moveTo>
                <a:lnTo>
                  <a:pt x="8481444" y="5403886"/>
                </a:lnTo>
                <a:lnTo>
                  <a:pt x="8931782" y="5420948"/>
                </a:lnTo>
                <a:lnTo>
                  <a:pt x="8948843" y="4970735"/>
                </a:lnTo>
                <a:close/>
                <a:moveTo>
                  <a:pt x="8029013" y="4935877"/>
                </a:moveTo>
                <a:lnTo>
                  <a:pt x="8011950" y="5386090"/>
                </a:lnTo>
                <a:lnTo>
                  <a:pt x="8462303" y="5403152"/>
                </a:lnTo>
                <a:lnTo>
                  <a:pt x="8479364" y="4952939"/>
                </a:lnTo>
                <a:close/>
                <a:moveTo>
                  <a:pt x="7559506" y="4918079"/>
                </a:moveTo>
                <a:lnTo>
                  <a:pt x="7542445" y="5368292"/>
                </a:lnTo>
                <a:lnTo>
                  <a:pt x="7992781" y="5385355"/>
                </a:lnTo>
                <a:lnTo>
                  <a:pt x="8009844" y="4935142"/>
                </a:lnTo>
                <a:close/>
                <a:moveTo>
                  <a:pt x="7090014" y="4900297"/>
                </a:moveTo>
                <a:lnTo>
                  <a:pt x="7072953" y="5350510"/>
                </a:lnTo>
                <a:lnTo>
                  <a:pt x="7523289" y="5367572"/>
                </a:lnTo>
                <a:lnTo>
                  <a:pt x="7540351" y="4917359"/>
                </a:lnTo>
                <a:close/>
                <a:moveTo>
                  <a:pt x="6620509" y="4882500"/>
                </a:moveTo>
                <a:lnTo>
                  <a:pt x="6603447" y="5332713"/>
                </a:lnTo>
                <a:lnTo>
                  <a:pt x="7053784" y="5349775"/>
                </a:lnTo>
                <a:lnTo>
                  <a:pt x="7070846" y="4899562"/>
                </a:lnTo>
                <a:close/>
                <a:moveTo>
                  <a:pt x="6151015" y="4864717"/>
                </a:moveTo>
                <a:lnTo>
                  <a:pt x="6133953" y="5314930"/>
                </a:lnTo>
                <a:lnTo>
                  <a:pt x="6584290" y="5331991"/>
                </a:lnTo>
                <a:lnTo>
                  <a:pt x="6601352" y="4881779"/>
                </a:lnTo>
                <a:close/>
                <a:moveTo>
                  <a:pt x="5681510" y="4846920"/>
                </a:moveTo>
                <a:lnTo>
                  <a:pt x="5664432" y="5297133"/>
                </a:lnTo>
                <a:lnTo>
                  <a:pt x="6114783" y="5314195"/>
                </a:lnTo>
                <a:lnTo>
                  <a:pt x="6131847" y="4863982"/>
                </a:lnTo>
                <a:close/>
                <a:moveTo>
                  <a:pt x="5212018" y="4829124"/>
                </a:moveTo>
                <a:lnTo>
                  <a:pt x="5194956" y="5279337"/>
                </a:lnTo>
                <a:lnTo>
                  <a:pt x="5645293" y="5296398"/>
                </a:lnTo>
                <a:lnTo>
                  <a:pt x="5662355" y="4846185"/>
                </a:lnTo>
                <a:close/>
                <a:moveTo>
                  <a:pt x="4742511" y="4811340"/>
                </a:moveTo>
                <a:lnTo>
                  <a:pt x="4725446" y="5261555"/>
                </a:lnTo>
                <a:lnTo>
                  <a:pt x="5175785" y="5278616"/>
                </a:lnTo>
                <a:lnTo>
                  <a:pt x="5192848" y="4828403"/>
                </a:lnTo>
                <a:close/>
                <a:moveTo>
                  <a:pt x="4273017" y="4793544"/>
                </a:moveTo>
                <a:lnTo>
                  <a:pt x="4255954" y="5243757"/>
                </a:lnTo>
                <a:lnTo>
                  <a:pt x="4706294" y="5260820"/>
                </a:lnTo>
                <a:lnTo>
                  <a:pt x="4723354" y="4810607"/>
                </a:lnTo>
                <a:close/>
                <a:moveTo>
                  <a:pt x="3803524" y="4775747"/>
                </a:moveTo>
                <a:lnTo>
                  <a:pt x="3786462" y="5225960"/>
                </a:lnTo>
                <a:lnTo>
                  <a:pt x="4236799" y="5243023"/>
                </a:lnTo>
                <a:lnTo>
                  <a:pt x="4253862" y="4792810"/>
                </a:lnTo>
                <a:close/>
                <a:moveTo>
                  <a:pt x="3334017" y="4757965"/>
                </a:moveTo>
                <a:lnTo>
                  <a:pt x="3316955" y="5208178"/>
                </a:lnTo>
                <a:lnTo>
                  <a:pt x="3767293" y="5225240"/>
                </a:lnTo>
                <a:lnTo>
                  <a:pt x="3784355" y="4775027"/>
                </a:lnTo>
                <a:close/>
                <a:moveTo>
                  <a:pt x="2864525" y="4740168"/>
                </a:moveTo>
                <a:lnTo>
                  <a:pt x="2847462" y="5190381"/>
                </a:lnTo>
                <a:lnTo>
                  <a:pt x="3297800" y="5207443"/>
                </a:lnTo>
                <a:lnTo>
                  <a:pt x="3314861" y="4757230"/>
                </a:lnTo>
                <a:close/>
                <a:moveTo>
                  <a:pt x="2395018" y="4722372"/>
                </a:moveTo>
                <a:lnTo>
                  <a:pt x="2377956" y="5172585"/>
                </a:lnTo>
                <a:lnTo>
                  <a:pt x="2828293" y="5189646"/>
                </a:lnTo>
                <a:lnTo>
                  <a:pt x="2845356" y="4739434"/>
                </a:lnTo>
                <a:close/>
                <a:moveTo>
                  <a:pt x="1925524" y="4704588"/>
                </a:moveTo>
                <a:lnTo>
                  <a:pt x="1908462" y="5154801"/>
                </a:lnTo>
                <a:lnTo>
                  <a:pt x="2358801" y="5171863"/>
                </a:lnTo>
                <a:lnTo>
                  <a:pt x="2375862" y="4721650"/>
                </a:lnTo>
                <a:close/>
                <a:moveTo>
                  <a:pt x="1456032" y="4686792"/>
                </a:moveTo>
                <a:lnTo>
                  <a:pt x="1438970" y="5137005"/>
                </a:lnTo>
                <a:lnTo>
                  <a:pt x="1889308" y="5154066"/>
                </a:lnTo>
                <a:lnTo>
                  <a:pt x="1906370" y="4703854"/>
                </a:lnTo>
                <a:close/>
                <a:moveTo>
                  <a:pt x="986525" y="4669008"/>
                </a:moveTo>
                <a:lnTo>
                  <a:pt x="969463" y="5119221"/>
                </a:lnTo>
                <a:lnTo>
                  <a:pt x="1419801" y="5136283"/>
                </a:lnTo>
                <a:lnTo>
                  <a:pt x="1436863" y="4686070"/>
                </a:lnTo>
                <a:close/>
                <a:moveTo>
                  <a:pt x="517033" y="4651212"/>
                </a:moveTo>
                <a:lnTo>
                  <a:pt x="499971" y="5101425"/>
                </a:lnTo>
                <a:lnTo>
                  <a:pt x="950308" y="5118486"/>
                </a:lnTo>
                <a:lnTo>
                  <a:pt x="967371" y="4668274"/>
                </a:lnTo>
                <a:close/>
                <a:moveTo>
                  <a:pt x="47541" y="4633415"/>
                </a:moveTo>
                <a:lnTo>
                  <a:pt x="30478" y="5083628"/>
                </a:lnTo>
                <a:lnTo>
                  <a:pt x="480816" y="5100690"/>
                </a:lnTo>
                <a:lnTo>
                  <a:pt x="497877" y="4650477"/>
                </a:lnTo>
                <a:close/>
                <a:moveTo>
                  <a:pt x="11333286" y="4590919"/>
                </a:moveTo>
                <a:lnTo>
                  <a:pt x="11316224" y="5041146"/>
                </a:lnTo>
                <a:lnTo>
                  <a:pt x="11766561" y="5058208"/>
                </a:lnTo>
                <a:lnTo>
                  <a:pt x="11783624" y="4607980"/>
                </a:lnTo>
                <a:close/>
                <a:moveTo>
                  <a:pt x="10863794" y="4573122"/>
                </a:moveTo>
                <a:lnTo>
                  <a:pt x="10846732" y="5023350"/>
                </a:lnTo>
                <a:lnTo>
                  <a:pt x="11297069" y="5040411"/>
                </a:lnTo>
                <a:lnTo>
                  <a:pt x="11314132" y="4590184"/>
                </a:lnTo>
                <a:close/>
                <a:moveTo>
                  <a:pt x="10394287" y="4555339"/>
                </a:moveTo>
                <a:lnTo>
                  <a:pt x="10377225" y="5005566"/>
                </a:lnTo>
                <a:lnTo>
                  <a:pt x="10827576" y="5022629"/>
                </a:lnTo>
                <a:lnTo>
                  <a:pt x="10844640" y="4572402"/>
                </a:lnTo>
                <a:close/>
                <a:moveTo>
                  <a:pt x="9924795" y="4537542"/>
                </a:moveTo>
                <a:lnTo>
                  <a:pt x="9907733" y="4987769"/>
                </a:lnTo>
                <a:lnTo>
                  <a:pt x="10358070" y="5004831"/>
                </a:lnTo>
                <a:lnTo>
                  <a:pt x="10375133" y="4554605"/>
                </a:lnTo>
                <a:close/>
                <a:moveTo>
                  <a:pt x="9455288" y="4519746"/>
                </a:moveTo>
                <a:lnTo>
                  <a:pt x="9438226" y="4969973"/>
                </a:lnTo>
                <a:lnTo>
                  <a:pt x="9888564" y="4987035"/>
                </a:lnTo>
                <a:lnTo>
                  <a:pt x="9905626" y="4536809"/>
                </a:lnTo>
                <a:close/>
                <a:moveTo>
                  <a:pt x="8985796" y="4501949"/>
                </a:moveTo>
                <a:lnTo>
                  <a:pt x="8968734" y="4952176"/>
                </a:lnTo>
                <a:lnTo>
                  <a:pt x="9419071" y="4969238"/>
                </a:lnTo>
                <a:lnTo>
                  <a:pt x="9436132" y="4519011"/>
                </a:lnTo>
                <a:close/>
                <a:moveTo>
                  <a:pt x="8516302" y="4484167"/>
                </a:moveTo>
                <a:lnTo>
                  <a:pt x="8499240" y="4934393"/>
                </a:lnTo>
                <a:lnTo>
                  <a:pt x="8949578" y="4951456"/>
                </a:lnTo>
                <a:lnTo>
                  <a:pt x="8966640" y="4501229"/>
                </a:lnTo>
                <a:close/>
                <a:moveTo>
                  <a:pt x="8046797" y="4466370"/>
                </a:moveTo>
                <a:lnTo>
                  <a:pt x="8029720" y="4916596"/>
                </a:lnTo>
                <a:lnTo>
                  <a:pt x="8480072" y="4933658"/>
                </a:lnTo>
                <a:lnTo>
                  <a:pt x="8497133" y="4483432"/>
                </a:lnTo>
                <a:close/>
                <a:moveTo>
                  <a:pt x="7577303" y="4448587"/>
                </a:moveTo>
                <a:lnTo>
                  <a:pt x="7560241" y="4898814"/>
                </a:lnTo>
                <a:lnTo>
                  <a:pt x="8010579" y="4915876"/>
                </a:lnTo>
                <a:lnTo>
                  <a:pt x="8027641" y="4465649"/>
                </a:lnTo>
                <a:close/>
                <a:moveTo>
                  <a:pt x="7107798" y="4430790"/>
                </a:moveTo>
                <a:lnTo>
                  <a:pt x="7090736" y="4881018"/>
                </a:lnTo>
                <a:lnTo>
                  <a:pt x="7541073" y="4898079"/>
                </a:lnTo>
                <a:lnTo>
                  <a:pt x="7558135" y="4447852"/>
                </a:lnTo>
                <a:close/>
                <a:moveTo>
                  <a:pt x="6638304" y="4412994"/>
                </a:moveTo>
                <a:lnTo>
                  <a:pt x="6621244" y="4863220"/>
                </a:lnTo>
                <a:lnTo>
                  <a:pt x="7071581" y="4880283"/>
                </a:lnTo>
                <a:lnTo>
                  <a:pt x="7088643" y="4430055"/>
                </a:lnTo>
                <a:close/>
                <a:moveTo>
                  <a:pt x="6168814" y="4395210"/>
                </a:moveTo>
                <a:lnTo>
                  <a:pt x="6151750" y="4845438"/>
                </a:lnTo>
                <a:lnTo>
                  <a:pt x="6602087" y="4862499"/>
                </a:lnTo>
                <a:lnTo>
                  <a:pt x="6619151" y="4412273"/>
                </a:lnTo>
                <a:close/>
                <a:moveTo>
                  <a:pt x="5699305" y="4377414"/>
                </a:moveTo>
                <a:lnTo>
                  <a:pt x="5682258" y="4827641"/>
                </a:lnTo>
                <a:lnTo>
                  <a:pt x="6132595" y="4844703"/>
                </a:lnTo>
                <a:lnTo>
                  <a:pt x="6149644" y="4394475"/>
                </a:lnTo>
                <a:close/>
                <a:moveTo>
                  <a:pt x="5229813" y="4359617"/>
                </a:moveTo>
                <a:lnTo>
                  <a:pt x="5212751" y="4809844"/>
                </a:lnTo>
                <a:lnTo>
                  <a:pt x="5663088" y="4826906"/>
                </a:lnTo>
                <a:lnTo>
                  <a:pt x="5680150" y="4376679"/>
                </a:lnTo>
                <a:close/>
                <a:moveTo>
                  <a:pt x="4760308" y="4341834"/>
                </a:moveTo>
                <a:lnTo>
                  <a:pt x="4743243" y="4792061"/>
                </a:lnTo>
                <a:lnTo>
                  <a:pt x="5193582" y="4809123"/>
                </a:lnTo>
                <a:lnTo>
                  <a:pt x="5210644" y="4358897"/>
                </a:lnTo>
                <a:close/>
                <a:moveTo>
                  <a:pt x="4290814" y="4324037"/>
                </a:moveTo>
                <a:lnTo>
                  <a:pt x="4273752" y="4774264"/>
                </a:lnTo>
                <a:lnTo>
                  <a:pt x="4724091" y="4791326"/>
                </a:lnTo>
                <a:lnTo>
                  <a:pt x="4741153" y="4341100"/>
                </a:lnTo>
                <a:close/>
                <a:moveTo>
                  <a:pt x="3821320" y="4306240"/>
                </a:moveTo>
                <a:lnTo>
                  <a:pt x="3804259" y="4756468"/>
                </a:lnTo>
                <a:lnTo>
                  <a:pt x="4254597" y="4773529"/>
                </a:lnTo>
                <a:lnTo>
                  <a:pt x="4271659" y="4323302"/>
                </a:lnTo>
                <a:close/>
                <a:moveTo>
                  <a:pt x="3351814" y="4288458"/>
                </a:moveTo>
                <a:lnTo>
                  <a:pt x="3334752" y="4738684"/>
                </a:lnTo>
                <a:lnTo>
                  <a:pt x="3785090" y="4755747"/>
                </a:lnTo>
                <a:lnTo>
                  <a:pt x="3802152" y="4305520"/>
                </a:lnTo>
                <a:close/>
                <a:moveTo>
                  <a:pt x="2882321" y="4270660"/>
                </a:moveTo>
                <a:lnTo>
                  <a:pt x="2865260" y="4720888"/>
                </a:lnTo>
                <a:lnTo>
                  <a:pt x="3315596" y="4737951"/>
                </a:lnTo>
                <a:lnTo>
                  <a:pt x="3332659" y="4287723"/>
                </a:lnTo>
                <a:close/>
                <a:moveTo>
                  <a:pt x="2412815" y="4252878"/>
                </a:moveTo>
                <a:lnTo>
                  <a:pt x="2395753" y="4703106"/>
                </a:lnTo>
                <a:lnTo>
                  <a:pt x="2846089" y="4720167"/>
                </a:lnTo>
                <a:lnTo>
                  <a:pt x="2863153" y="4269940"/>
                </a:lnTo>
                <a:close/>
                <a:moveTo>
                  <a:pt x="1943321" y="4235082"/>
                </a:moveTo>
                <a:lnTo>
                  <a:pt x="1926259" y="4685309"/>
                </a:lnTo>
                <a:lnTo>
                  <a:pt x="2376597" y="4702371"/>
                </a:lnTo>
                <a:lnTo>
                  <a:pt x="2393659" y="4252143"/>
                </a:lnTo>
                <a:close/>
                <a:moveTo>
                  <a:pt x="1473815" y="4217298"/>
                </a:moveTo>
                <a:lnTo>
                  <a:pt x="1456752" y="4667526"/>
                </a:lnTo>
                <a:lnTo>
                  <a:pt x="1907090" y="4684587"/>
                </a:lnTo>
                <a:lnTo>
                  <a:pt x="1924152" y="4234361"/>
                </a:lnTo>
                <a:close/>
                <a:moveTo>
                  <a:pt x="1004322" y="4199502"/>
                </a:moveTo>
                <a:lnTo>
                  <a:pt x="987260" y="4649729"/>
                </a:lnTo>
                <a:lnTo>
                  <a:pt x="1437598" y="4666791"/>
                </a:lnTo>
                <a:lnTo>
                  <a:pt x="1454660" y="4216565"/>
                </a:lnTo>
                <a:close/>
                <a:moveTo>
                  <a:pt x="534815" y="4181705"/>
                </a:moveTo>
                <a:lnTo>
                  <a:pt x="517753" y="4631932"/>
                </a:lnTo>
                <a:lnTo>
                  <a:pt x="968091" y="4648994"/>
                </a:lnTo>
                <a:lnTo>
                  <a:pt x="985153" y="4198768"/>
                </a:lnTo>
                <a:close/>
                <a:moveTo>
                  <a:pt x="65323" y="4163923"/>
                </a:moveTo>
                <a:lnTo>
                  <a:pt x="48261" y="4614149"/>
                </a:lnTo>
                <a:lnTo>
                  <a:pt x="498599" y="4631211"/>
                </a:lnTo>
                <a:lnTo>
                  <a:pt x="515661" y="4180985"/>
                </a:lnTo>
                <a:close/>
                <a:moveTo>
                  <a:pt x="11351083" y="4121413"/>
                </a:moveTo>
                <a:lnTo>
                  <a:pt x="11334021" y="4571639"/>
                </a:lnTo>
                <a:lnTo>
                  <a:pt x="11784359" y="4588701"/>
                </a:lnTo>
                <a:lnTo>
                  <a:pt x="11801421" y="4138475"/>
                </a:lnTo>
                <a:close/>
                <a:moveTo>
                  <a:pt x="10881590" y="4103615"/>
                </a:moveTo>
                <a:lnTo>
                  <a:pt x="10864529" y="4553843"/>
                </a:lnTo>
                <a:lnTo>
                  <a:pt x="11314865" y="4570905"/>
                </a:lnTo>
                <a:lnTo>
                  <a:pt x="11331928" y="4120679"/>
                </a:lnTo>
                <a:close/>
                <a:moveTo>
                  <a:pt x="10412084" y="4085833"/>
                </a:moveTo>
                <a:lnTo>
                  <a:pt x="10395022" y="4536059"/>
                </a:lnTo>
                <a:lnTo>
                  <a:pt x="10845360" y="4553121"/>
                </a:lnTo>
                <a:lnTo>
                  <a:pt x="10862422" y="4102895"/>
                </a:lnTo>
                <a:close/>
                <a:moveTo>
                  <a:pt x="9942591" y="4068037"/>
                </a:moveTo>
                <a:lnTo>
                  <a:pt x="9925530" y="4518263"/>
                </a:lnTo>
                <a:lnTo>
                  <a:pt x="10375866" y="4535324"/>
                </a:lnTo>
                <a:lnTo>
                  <a:pt x="10392929" y="4085099"/>
                </a:lnTo>
                <a:close/>
                <a:moveTo>
                  <a:pt x="9473085" y="4050240"/>
                </a:moveTo>
                <a:lnTo>
                  <a:pt x="9456023" y="4500466"/>
                </a:lnTo>
                <a:lnTo>
                  <a:pt x="9906361" y="4517528"/>
                </a:lnTo>
                <a:lnTo>
                  <a:pt x="9923423" y="4067302"/>
                </a:lnTo>
                <a:close/>
                <a:moveTo>
                  <a:pt x="9003592" y="4032457"/>
                </a:moveTo>
                <a:lnTo>
                  <a:pt x="8986531" y="4482684"/>
                </a:lnTo>
                <a:lnTo>
                  <a:pt x="9436867" y="4499746"/>
                </a:lnTo>
                <a:lnTo>
                  <a:pt x="9453929" y="4049518"/>
                </a:lnTo>
                <a:close/>
                <a:moveTo>
                  <a:pt x="8534099" y="4014660"/>
                </a:moveTo>
                <a:lnTo>
                  <a:pt x="8517037" y="4464886"/>
                </a:lnTo>
                <a:lnTo>
                  <a:pt x="8967375" y="4481949"/>
                </a:lnTo>
                <a:lnTo>
                  <a:pt x="8984437" y="4031722"/>
                </a:lnTo>
                <a:close/>
                <a:moveTo>
                  <a:pt x="8064593" y="3996864"/>
                </a:moveTo>
                <a:lnTo>
                  <a:pt x="8047530" y="4447089"/>
                </a:lnTo>
                <a:lnTo>
                  <a:pt x="8497883" y="4464153"/>
                </a:lnTo>
                <a:lnTo>
                  <a:pt x="8514944" y="4013925"/>
                </a:lnTo>
                <a:close/>
                <a:moveTo>
                  <a:pt x="7595100" y="3979080"/>
                </a:moveTo>
                <a:lnTo>
                  <a:pt x="7578038" y="4429307"/>
                </a:lnTo>
                <a:lnTo>
                  <a:pt x="8028376" y="4446369"/>
                </a:lnTo>
                <a:lnTo>
                  <a:pt x="8045438" y="3996142"/>
                </a:lnTo>
                <a:close/>
                <a:moveTo>
                  <a:pt x="7125595" y="3961283"/>
                </a:moveTo>
                <a:lnTo>
                  <a:pt x="7108531" y="4411511"/>
                </a:lnTo>
                <a:lnTo>
                  <a:pt x="7558870" y="4428573"/>
                </a:lnTo>
                <a:lnTo>
                  <a:pt x="7575932" y="3978345"/>
                </a:lnTo>
                <a:close/>
                <a:moveTo>
                  <a:pt x="6656101" y="3943487"/>
                </a:moveTo>
                <a:lnTo>
                  <a:pt x="6639039" y="4393714"/>
                </a:lnTo>
                <a:lnTo>
                  <a:pt x="7089378" y="4410776"/>
                </a:lnTo>
                <a:lnTo>
                  <a:pt x="7106440" y="3960549"/>
                </a:lnTo>
                <a:close/>
                <a:moveTo>
                  <a:pt x="6186609" y="3925703"/>
                </a:moveTo>
                <a:lnTo>
                  <a:pt x="6169545" y="4375931"/>
                </a:lnTo>
                <a:lnTo>
                  <a:pt x="6619884" y="4392993"/>
                </a:lnTo>
                <a:lnTo>
                  <a:pt x="6636948" y="3942767"/>
                </a:lnTo>
                <a:close/>
                <a:moveTo>
                  <a:pt x="5717102" y="3907907"/>
                </a:moveTo>
                <a:lnTo>
                  <a:pt x="5700053" y="4358134"/>
                </a:lnTo>
                <a:lnTo>
                  <a:pt x="6150392" y="4375196"/>
                </a:lnTo>
                <a:lnTo>
                  <a:pt x="6167454" y="3924970"/>
                </a:lnTo>
                <a:close/>
                <a:moveTo>
                  <a:pt x="5247597" y="3890125"/>
                </a:moveTo>
                <a:lnTo>
                  <a:pt x="5230535" y="4340351"/>
                </a:lnTo>
                <a:lnTo>
                  <a:pt x="5680872" y="4357412"/>
                </a:lnTo>
                <a:lnTo>
                  <a:pt x="5697936" y="3907187"/>
                </a:lnTo>
                <a:close/>
                <a:moveTo>
                  <a:pt x="4778103" y="3872328"/>
                </a:moveTo>
                <a:lnTo>
                  <a:pt x="4761041" y="4322554"/>
                </a:lnTo>
                <a:lnTo>
                  <a:pt x="5211380" y="4339616"/>
                </a:lnTo>
                <a:lnTo>
                  <a:pt x="5228442" y="3889390"/>
                </a:lnTo>
                <a:close/>
                <a:moveTo>
                  <a:pt x="4308610" y="3854532"/>
                </a:moveTo>
                <a:lnTo>
                  <a:pt x="4291548" y="4304758"/>
                </a:lnTo>
                <a:lnTo>
                  <a:pt x="4741885" y="4321819"/>
                </a:lnTo>
                <a:lnTo>
                  <a:pt x="4758947" y="3871593"/>
                </a:lnTo>
                <a:close/>
                <a:moveTo>
                  <a:pt x="3839104" y="3836748"/>
                </a:moveTo>
                <a:lnTo>
                  <a:pt x="3822041" y="4286974"/>
                </a:lnTo>
                <a:lnTo>
                  <a:pt x="4272380" y="4304037"/>
                </a:lnTo>
                <a:lnTo>
                  <a:pt x="4289442" y="3853810"/>
                </a:lnTo>
                <a:close/>
                <a:moveTo>
                  <a:pt x="3369610" y="3818952"/>
                </a:moveTo>
                <a:lnTo>
                  <a:pt x="3352548" y="4269177"/>
                </a:lnTo>
                <a:lnTo>
                  <a:pt x="3802886" y="4286241"/>
                </a:lnTo>
                <a:lnTo>
                  <a:pt x="3819948" y="3836013"/>
                </a:lnTo>
                <a:close/>
                <a:moveTo>
                  <a:pt x="2900103" y="3801155"/>
                </a:moveTo>
                <a:lnTo>
                  <a:pt x="2883042" y="4251381"/>
                </a:lnTo>
                <a:lnTo>
                  <a:pt x="3333380" y="4268444"/>
                </a:lnTo>
                <a:lnTo>
                  <a:pt x="3350441" y="3818217"/>
                </a:lnTo>
                <a:close/>
                <a:moveTo>
                  <a:pt x="2430611" y="3783371"/>
                </a:moveTo>
                <a:lnTo>
                  <a:pt x="2413550" y="4233599"/>
                </a:lnTo>
                <a:lnTo>
                  <a:pt x="2863888" y="4250661"/>
                </a:lnTo>
                <a:lnTo>
                  <a:pt x="2880949" y="3800433"/>
                </a:lnTo>
                <a:close/>
                <a:moveTo>
                  <a:pt x="1961104" y="3765575"/>
                </a:moveTo>
                <a:lnTo>
                  <a:pt x="1944043" y="4215802"/>
                </a:lnTo>
                <a:lnTo>
                  <a:pt x="2394381" y="4232864"/>
                </a:lnTo>
                <a:lnTo>
                  <a:pt x="2411442" y="3782637"/>
                </a:lnTo>
                <a:close/>
                <a:moveTo>
                  <a:pt x="1491612" y="3747791"/>
                </a:moveTo>
                <a:lnTo>
                  <a:pt x="1474549" y="4198019"/>
                </a:lnTo>
                <a:lnTo>
                  <a:pt x="1924887" y="4215081"/>
                </a:lnTo>
                <a:lnTo>
                  <a:pt x="1941950" y="3764855"/>
                </a:lnTo>
                <a:close/>
                <a:moveTo>
                  <a:pt x="1022119" y="3729995"/>
                </a:moveTo>
                <a:lnTo>
                  <a:pt x="1005057" y="4180222"/>
                </a:lnTo>
                <a:lnTo>
                  <a:pt x="1455395" y="4197284"/>
                </a:lnTo>
                <a:lnTo>
                  <a:pt x="1472457" y="3747058"/>
                </a:lnTo>
                <a:close/>
                <a:moveTo>
                  <a:pt x="552613" y="3712213"/>
                </a:moveTo>
                <a:lnTo>
                  <a:pt x="535550" y="4162439"/>
                </a:lnTo>
                <a:lnTo>
                  <a:pt x="985888" y="4179502"/>
                </a:lnTo>
                <a:lnTo>
                  <a:pt x="1002950" y="3729275"/>
                </a:lnTo>
                <a:close/>
                <a:moveTo>
                  <a:pt x="83119" y="3694416"/>
                </a:moveTo>
                <a:lnTo>
                  <a:pt x="66058" y="4144642"/>
                </a:lnTo>
                <a:lnTo>
                  <a:pt x="516396" y="4161705"/>
                </a:lnTo>
                <a:lnTo>
                  <a:pt x="533457" y="3711478"/>
                </a:lnTo>
                <a:close/>
                <a:moveTo>
                  <a:pt x="11368881" y="3651905"/>
                </a:moveTo>
                <a:lnTo>
                  <a:pt x="11351817" y="4102133"/>
                </a:lnTo>
                <a:lnTo>
                  <a:pt x="11802155" y="4119196"/>
                </a:lnTo>
                <a:lnTo>
                  <a:pt x="11819217" y="3668968"/>
                </a:lnTo>
                <a:close/>
                <a:moveTo>
                  <a:pt x="10899374" y="3634123"/>
                </a:moveTo>
                <a:lnTo>
                  <a:pt x="10882311" y="4084351"/>
                </a:lnTo>
                <a:lnTo>
                  <a:pt x="11332649" y="4101412"/>
                </a:lnTo>
                <a:lnTo>
                  <a:pt x="11349712" y="3651185"/>
                </a:lnTo>
                <a:close/>
                <a:moveTo>
                  <a:pt x="10429882" y="3616327"/>
                </a:moveTo>
                <a:lnTo>
                  <a:pt x="10412818" y="4066554"/>
                </a:lnTo>
                <a:lnTo>
                  <a:pt x="10863170" y="4083616"/>
                </a:lnTo>
                <a:lnTo>
                  <a:pt x="10880233" y="3633388"/>
                </a:lnTo>
                <a:close/>
                <a:moveTo>
                  <a:pt x="9960388" y="3598530"/>
                </a:moveTo>
                <a:lnTo>
                  <a:pt x="9943326" y="4048756"/>
                </a:lnTo>
                <a:lnTo>
                  <a:pt x="10393663" y="4065819"/>
                </a:lnTo>
                <a:lnTo>
                  <a:pt x="10410726" y="3615592"/>
                </a:lnTo>
                <a:close/>
                <a:moveTo>
                  <a:pt x="9490881" y="3580746"/>
                </a:moveTo>
                <a:lnTo>
                  <a:pt x="9473819" y="4030974"/>
                </a:lnTo>
                <a:lnTo>
                  <a:pt x="9924157" y="4048036"/>
                </a:lnTo>
                <a:lnTo>
                  <a:pt x="9941219" y="3597810"/>
                </a:lnTo>
                <a:close/>
                <a:moveTo>
                  <a:pt x="9021389" y="3562950"/>
                </a:moveTo>
                <a:lnTo>
                  <a:pt x="9004327" y="4013177"/>
                </a:lnTo>
                <a:lnTo>
                  <a:pt x="9454665" y="4030239"/>
                </a:lnTo>
                <a:lnTo>
                  <a:pt x="9471727" y="3580012"/>
                </a:lnTo>
                <a:close/>
                <a:moveTo>
                  <a:pt x="8551882" y="3545168"/>
                </a:moveTo>
                <a:lnTo>
                  <a:pt x="8534820" y="3995394"/>
                </a:lnTo>
                <a:lnTo>
                  <a:pt x="8985158" y="4012456"/>
                </a:lnTo>
                <a:lnTo>
                  <a:pt x="9002220" y="3562230"/>
                </a:lnTo>
                <a:close/>
                <a:moveTo>
                  <a:pt x="8082375" y="3527370"/>
                </a:moveTo>
                <a:lnTo>
                  <a:pt x="8065299" y="3977583"/>
                </a:lnTo>
                <a:lnTo>
                  <a:pt x="8515652" y="3994646"/>
                </a:lnTo>
                <a:lnTo>
                  <a:pt x="8532713" y="3544433"/>
                </a:lnTo>
                <a:close/>
                <a:moveTo>
                  <a:pt x="7612884" y="3509588"/>
                </a:moveTo>
                <a:lnTo>
                  <a:pt x="7595822" y="3959814"/>
                </a:lnTo>
                <a:lnTo>
                  <a:pt x="8046158" y="3976877"/>
                </a:lnTo>
                <a:lnTo>
                  <a:pt x="8063221" y="3526649"/>
                </a:lnTo>
                <a:close/>
                <a:moveTo>
                  <a:pt x="7143377" y="3491791"/>
                </a:moveTo>
                <a:lnTo>
                  <a:pt x="7126315" y="3942017"/>
                </a:lnTo>
                <a:lnTo>
                  <a:pt x="7576654" y="3959080"/>
                </a:lnTo>
                <a:lnTo>
                  <a:pt x="7593714" y="3508853"/>
                </a:lnTo>
                <a:close/>
                <a:moveTo>
                  <a:pt x="6673885" y="3473995"/>
                </a:moveTo>
                <a:lnTo>
                  <a:pt x="6656821" y="3924221"/>
                </a:lnTo>
                <a:lnTo>
                  <a:pt x="7107160" y="3941284"/>
                </a:lnTo>
                <a:lnTo>
                  <a:pt x="7124222" y="3491056"/>
                </a:lnTo>
                <a:close/>
                <a:moveTo>
                  <a:pt x="6204391" y="3456211"/>
                </a:moveTo>
                <a:lnTo>
                  <a:pt x="6187329" y="3906439"/>
                </a:lnTo>
                <a:lnTo>
                  <a:pt x="6637668" y="3923500"/>
                </a:lnTo>
                <a:lnTo>
                  <a:pt x="6654730" y="3473273"/>
                </a:lnTo>
                <a:close/>
                <a:moveTo>
                  <a:pt x="5734885" y="3438414"/>
                </a:moveTo>
                <a:lnTo>
                  <a:pt x="5717823" y="3888642"/>
                </a:lnTo>
                <a:lnTo>
                  <a:pt x="6168174" y="3905704"/>
                </a:lnTo>
                <a:lnTo>
                  <a:pt x="6185238" y="3455476"/>
                </a:lnTo>
                <a:close/>
                <a:moveTo>
                  <a:pt x="5265392" y="3420618"/>
                </a:moveTo>
                <a:lnTo>
                  <a:pt x="5248330" y="3870845"/>
                </a:lnTo>
                <a:lnTo>
                  <a:pt x="5698668" y="3887907"/>
                </a:lnTo>
                <a:lnTo>
                  <a:pt x="5715730" y="3437680"/>
                </a:lnTo>
                <a:close/>
                <a:moveTo>
                  <a:pt x="4795886" y="3402834"/>
                </a:moveTo>
                <a:lnTo>
                  <a:pt x="4778824" y="3853062"/>
                </a:lnTo>
                <a:lnTo>
                  <a:pt x="5229163" y="3870124"/>
                </a:lnTo>
                <a:lnTo>
                  <a:pt x="5246223" y="3419898"/>
                </a:lnTo>
                <a:close/>
                <a:moveTo>
                  <a:pt x="4326395" y="3385038"/>
                </a:moveTo>
                <a:lnTo>
                  <a:pt x="4309330" y="3835265"/>
                </a:lnTo>
                <a:lnTo>
                  <a:pt x="4759669" y="3852327"/>
                </a:lnTo>
                <a:lnTo>
                  <a:pt x="4776731" y="3402100"/>
                </a:lnTo>
                <a:close/>
                <a:moveTo>
                  <a:pt x="3856900" y="3367241"/>
                </a:moveTo>
                <a:lnTo>
                  <a:pt x="3839837" y="3817469"/>
                </a:lnTo>
                <a:lnTo>
                  <a:pt x="4290177" y="3834530"/>
                </a:lnTo>
                <a:lnTo>
                  <a:pt x="4307239" y="3384303"/>
                </a:lnTo>
                <a:close/>
                <a:moveTo>
                  <a:pt x="3387394" y="3349459"/>
                </a:moveTo>
                <a:lnTo>
                  <a:pt x="3370330" y="3799685"/>
                </a:lnTo>
                <a:lnTo>
                  <a:pt x="3820668" y="3816747"/>
                </a:lnTo>
                <a:lnTo>
                  <a:pt x="3837730" y="3366521"/>
                </a:lnTo>
                <a:close/>
                <a:moveTo>
                  <a:pt x="2917900" y="3331661"/>
                </a:moveTo>
                <a:lnTo>
                  <a:pt x="2900838" y="3781889"/>
                </a:lnTo>
                <a:lnTo>
                  <a:pt x="3351176" y="3798950"/>
                </a:lnTo>
                <a:lnTo>
                  <a:pt x="3368238" y="3348724"/>
                </a:lnTo>
                <a:close/>
                <a:moveTo>
                  <a:pt x="2448408" y="3313879"/>
                </a:moveTo>
                <a:lnTo>
                  <a:pt x="2431346" y="3764105"/>
                </a:lnTo>
                <a:lnTo>
                  <a:pt x="2881684" y="3781168"/>
                </a:lnTo>
                <a:lnTo>
                  <a:pt x="2898746" y="3330941"/>
                </a:lnTo>
                <a:close/>
                <a:moveTo>
                  <a:pt x="1978901" y="3296083"/>
                </a:moveTo>
                <a:lnTo>
                  <a:pt x="1961839" y="3746309"/>
                </a:lnTo>
                <a:lnTo>
                  <a:pt x="2412177" y="3763372"/>
                </a:lnTo>
                <a:lnTo>
                  <a:pt x="2429239" y="3313144"/>
                </a:lnTo>
                <a:close/>
                <a:moveTo>
                  <a:pt x="1509409" y="3278299"/>
                </a:moveTo>
                <a:lnTo>
                  <a:pt x="1492347" y="3728527"/>
                </a:lnTo>
                <a:lnTo>
                  <a:pt x="1942683" y="3745588"/>
                </a:lnTo>
                <a:lnTo>
                  <a:pt x="1959747" y="3295362"/>
                </a:lnTo>
                <a:close/>
                <a:moveTo>
                  <a:pt x="1039902" y="3260502"/>
                </a:moveTo>
                <a:lnTo>
                  <a:pt x="1022840" y="3710730"/>
                </a:lnTo>
                <a:lnTo>
                  <a:pt x="1473177" y="3727792"/>
                </a:lnTo>
                <a:lnTo>
                  <a:pt x="1490240" y="3277564"/>
                </a:lnTo>
                <a:close/>
                <a:moveTo>
                  <a:pt x="570410" y="3242706"/>
                </a:moveTo>
                <a:lnTo>
                  <a:pt x="553347" y="3692933"/>
                </a:lnTo>
                <a:lnTo>
                  <a:pt x="1003685" y="3709995"/>
                </a:lnTo>
                <a:lnTo>
                  <a:pt x="1020746" y="3259768"/>
                </a:lnTo>
                <a:close/>
                <a:moveTo>
                  <a:pt x="100888" y="3224922"/>
                </a:moveTo>
                <a:lnTo>
                  <a:pt x="83827" y="3675150"/>
                </a:lnTo>
                <a:lnTo>
                  <a:pt x="534178" y="3692212"/>
                </a:lnTo>
                <a:lnTo>
                  <a:pt x="551241" y="3241986"/>
                </a:lnTo>
                <a:close/>
                <a:moveTo>
                  <a:pt x="11386663" y="3182413"/>
                </a:moveTo>
                <a:lnTo>
                  <a:pt x="11369601" y="3632640"/>
                </a:lnTo>
                <a:lnTo>
                  <a:pt x="11819937" y="3649702"/>
                </a:lnTo>
                <a:lnTo>
                  <a:pt x="11837001" y="3199476"/>
                </a:lnTo>
                <a:close/>
                <a:moveTo>
                  <a:pt x="10917170" y="3164616"/>
                </a:moveTo>
                <a:lnTo>
                  <a:pt x="10900107" y="3614844"/>
                </a:lnTo>
                <a:lnTo>
                  <a:pt x="11350445" y="3631906"/>
                </a:lnTo>
                <a:lnTo>
                  <a:pt x="11367508" y="3181678"/>
                </a:lnTo>
                <a:close/>
                <a:moveTo>
                  <a:pt x="10447664" y="3146834"/>
                </a:moveTo>
                <a:lnTo>
                  <a:pt x="10430602" y="3597060"/>
                </a:lnTo>
                <a:lnTo>
                  <a:pt x="10880953" y="3614122"/>
                </a:lnTo>
                <a:lnTo>
                  <a:pt x="10898015" y="3163896"/>
                </a:lnTo>
                <a:close/>
                <a:moveTo>
                  <a:pt x="9978171" y="3129051"/>
                </a:moveTo>
                <a:lnTo>
                  <a:pt x="9961108" y="3579264"/>
                </a:lnTo>
                <a:lnTo>
                  <a:pt x="10411446" y="3596340"/>
                </a:lnTo>
                <a:lnTo>
                  <a:pt x="10428509" y="3146112"/>
                </a:lnTo>
                <a:close/>
                <a:moveTo>
                  <a:pt x="9508665" y="3111240"/>
                </a:moveTo>
                <a:lnTo>
                  <a:pt x="9491603" y="3561467"/>
                </a:lnTo>
                <a:lnTo>
                  <a:pt x="9941939" y="3578529"/>
                </a:lnTo>
                <a:lnTo>
                  <a:pt x="9959003" y="3128303"/>
                </a:lnTo>
                <a:close/>
                <a:moveTo>
                  <a:pt x="9039171" y="3093458"/>
                </a:moveTo>
                <a:lnTo>
                  <a:pt x="9022109" y="3543684"/>
                </a:lnTo>
                <a:lnTo>
                  <a:pt x="9472447" y="3560747"/>
                </a:lnTo>
                <a:lnTo>
                  <a:pt x="9489509" y="3110519"/>
                </a:lnTo>
                <a:close/>
                <a:moveTo>
                  <a:pt x="8569679" y="3075661"/>
                </a:moveTo>
                <a:lnTo>
                  <a:pt x="8552617" y="3525887"/>
                </a:lnTo>
                <a:lnTo>
                  <a:pt x="9002955" y="3542950"/>
                </a:lnTo>
                <a:lnTo>
                  <a:pt x="9020017" y="3092723"/>
                </a:lnTo>
                <a:close/>
                <a:moveTo>
                  <a:pt x="8100172" y="3057878"/>
                </a:moveTo>
                <a:lnTo>
                  <a:pt x="8083110" y="3508105"/>
                </a:lnTo>
                <a:lnTo>
                  <a:pt x="8533461" y="3525167"/>
                </a:lnTo>
                <a:lnTo>
                  <a:pt x="8550523" y="3074939"/>
                </a:lnTo>
                <a:close/>
                <a:moveTo>
                  <a:pt x="7630681" y="3040081"/>
                </a:moveTo>
                <a:lnTo>
                  <a:pt x="7613619" y="3490308"/>
                </a:lnTo>
                <a:lnTo>
                  <a:pt x="8063955" y="3507370"/>
                </a:lnTo>
                <a:lnTo>
                  <a:pt x="8081018" y="3057143"/>
                </a:lnTo>
                <a:close/>
                <a:moveTo>
                  <a:pt x="7161189" y="3022312"/>
                </a:moveTo>
                <a:lnTo>
                  <a:pt x="7144125" y="3472525"/>
                </a:lnTo>
                <a:lnTo>
                  <a:pt x="7594462" y="3489587"/>
                </a:lnTo>
                <a:lnTo>
                  <a:pt x="7611526" y="3039374"/>
                </a:lnTo>
                <a:close/>
                <a:moveTo>
                  <a:pt x="6691682" y="3004501"/>
                </a:moveTo>
                <a:lnTo>
                  <a:pt x="6674618" y="3454728"/>
                </a:lnTo>
                <a:lnTo>
                  <a:pt x="7124957" y="3471790"/>
                </a:lnTo>
                <a:lnTo>
                  <a:pt x="7142019" y="3021564"/>
                </a:lnTo>
                <a:close/>
                <a:moveTo>
                  <a:pt x="6222174" y="2986704"/>
                </a:moveTo>
                <a:lnTo>
                  <a:pt x="6205112" y="3436932"/>
                </a:lnTo>
                <a:lnTo>
                  <a:pt x="6655449" y="3453993"/>
                </a:lnTo>
                <a:lnTo>
                  <a:pt x="6672512" y="3003766"/>
                </a:lnTo>
                <a:close/>
                <a:moveTo>
                  <a:pt x="5752682" y="2968922"/>
                </a:moveTo>
                <a:lnTo>
                  <a:pt x="5735620" y="3419148"/>
                </a:lnTo>
                <a:lnTo>
                  <a:pt x="6185957" y="3436211"/>
                </a:lnTo>
                <a:lnTo>
                  <a:pt x="6203033" y="2985984"/>
                </a:lnTo>
                <a:close/>
                <a:moveTo>
                  <a:pt x="5283189" y="2951126"/>
                </a:moveTo>
                <a:lnTo>
                  <a:pt x="5266129" y="3401352"/>
                </a:lnTo>
                <a:lnTo>
                  <a:pt x="5716465" y="3418413"/>
                </a:lnTo>
                <a:lnTo>
                  <a:pt x="5733527" y="2968187"/>
                </a:lnTo>
                <a:close/>
                <a:moveTo>
                  <a:pt x="4813683" y="2933328"/>
                </a:moveTo>
                <a:lnTo>
                  <a:pt x="4796621" y="3383555"/>
                </a:lnTo>
                <a:lnTo>
                  <a:pt x="5246961" y="3400617"/>
                </a:lnTo>
                <a:lnTo>
                  <a:pt x="5264021" y="2950391"/>
                </a:lnTo>
                <a:close/>
                <a:moveTo>
                  <a:pt x="4344189" y="2915546"/>
                </a:moveTo>
                <a:lnTo>
                  <a:pt x="4327129" y="3365773"/>
                </a:lnTo>
                <a:lnTo>
                  <a:pt x="4777466" y="3382835"/>
                </a:lnTo>
                <a:lnTo>
                  <a:pt x="4794528" y="2932607"/>
                </a:lnTo>
                <a:close/>
                <a:moveTo>
                  <a:pt x="3874682" y="2897762"/>
                </a:moveTo>
                <a:lnTo>
                  <a:pt x="3857621" y="3347975"/>
                </a:lnTo>
                <a:lnTo>
                  <a:pt x="4307959" y="3365038"/>
                </a:lnTo>
                <a:lnTo>
                  <a:pt x="4325021" y="2914825"/>
                </a:lnTo>
                <a:close/>
                <a:moveTo>
                  <a:pt x="3405190" y="2879966"/>
                </a:moveTo>
                <a:lnTo>
                  <a:pt x="3388128" y="3330193"/>
                </a:lnTo>
                <a:lnTo>
                  <a:pt x="3838465" y="3347255"/>
                </a:lnTo>
                <a:lnTo>
                  <a:pt x="3855528" y="2897029"/>
                </a:lnTo>
                <a:close/>
                <a:moveTo>
                  <a:pt x="2935683" y="2862169"/>
                </a:moveTo>
                <a:lnTo>
                  <a:pt x="2918622" y="3312396"/>
                </a:lnTo>
                <a:lnTo>
                  <a:pt x="3368958" y="3329458"/>
                </a:lnTo>
                <a:lnTo>
                  <a:pt x="3386021" y="2879231"/>
                </a:lnTo>
                <a:close/>
                <a:moveTo>
                  <a:pt x="2466191" y="2844372"/>
                </a:moveTo>
                <a:lnTo>
                  <a:pt x="2449128" y="3294600"/>
                </a:lnTo>
                <a:lnTo>
                  <a:pt x="2899466" y="3311661"/>
                </a:lnTo>
                <a:lnTo>
                  <a:pt x="2916528" y="2861434"/>
                </a:lnTo>
                <a:close/>
                <a:moveTo>
                  <a:pt x="1996685" y="2826576"/>
                </a:moveTo>
                <a:lnTo>
                  <a:pt x="1979621" y="3276803"/>
                </a:lnTo>
                <a:lnTo>
                  <a:pt x="2429959" y="3293865"/>
                </a:lnTo>
                <a:lnTo>
                  <a:pt x="2447022" y="2843652"/>
                </a:lnTo>
                <a:close/>
                <a:moveTo>
                  <a:pt x="1527191" y="2808793"/>
                </a:moveTo>
                <a:lnTo>
                  <a:pt x="1510129" y="3259020"/>
                </a:lnTo>
                <a:lnTo>
                  <a:pt x="1960467" y="3276081"/>
                </a:lnTo>
                <a:lnTo>
                  <a:pt x="1977529" y="2825856"/>
                </a:lnTo>
                <a:close/>
                <a:moveTo>
                  <a:pt x="1057699" y="2791011"/>
                </a:moveTo>
                <a:lnTo>
                  <a:pt x="1040637" y="3241236"/>
                </a:lnTo>
                <a:lnTo>
                  <a:pt x="1490975" y="3258299"/>
                </a:lnTo>
                <a:lnTo>
                  <a:pt x="1508036" y="2808072"/>
                </a:lnTo>
                <a:close/>
                <a:moveTo>
                  <a:pt x="588192" y="2773214"/>
                </a:moveTo>
                <a:lnTo>
                  <a:pt x="571130" y="3223440"/>
                </a:lnTo>
                <a:lnTo>
                  <a:pt x="1021468" y="3240501"/>
                </a:lnTo>
                <a:lnTo>
                  <a:pt x="1038530" y="2790276"/>
                </a:lnTo>
                <a:close/>
                <a:moveTo>
                  <a:pt x="118685" y="2755430"/>
                </a:moveTo>
                <a:lnTo>
                  <a:pt x="101623" y="3205658"/>
                </a:lnTo>
                <a:lnTo>
                  <a:pt x="551974" y="3222719"/>
                </a:lnTo>
                <a:lnTo>
                  <a:pt x="569038" y="2772492"/>
                </a:lnTo>
                <a:close/>
                <a:moveTo>
                  <a:pt x="11404459" y="2712921"/>
                </a:moveTo>
                <a:lnTo>
                  <a:pt x="11387398" y="3163148"/>
                </a:lnTo>
                <a:lnTo>
                  <a:pt x="11837734" y="3180210"/>
                </a:lnTo>
                <a:lnTo>
                  <a:pt x="11854797" y="2729982"/>
                </a:lnTo>
                <a:close/>
                <a:moveTo>
                  <a:pt x="10934967" y="2695124"/>
                </a:moveTo>
                <a:lnTo>
                  <a:pt x="10917904" y="3145350"/>
                </a:lnTo>
                <a:lnTo>
                  <a:pt x="11368242" y="3162413"/>
                </a:lnTo>
                <a:lnTo>
                  <a:pt x="11385305" y="2712186"/>
                </a:lnTo>
                <a:close/>
                <a:moveTo>
                  <a:pt x="10465460" y="2677341"/>
                </a:moveTo>
                <a:lnTo>
                  <a:pt x="10448399" y="3127568"/>
                </a:lnTo>
                <a:lnTo>
                  <a:pt x="10898750" y="3144630"/>
                </a:lnTo>
                <a:lnTo>
                  <a:pt x="10915811" y="2694404"/>
                </a:lnTo>
                <a:close/>
                <a:moveTo>
                  <a:pt x="9995968" y="2659544"/>
                </a:moveTo>
                <a:lnTo>
                  <a:pt x="9978906" y="3109771"/>
                </a:lnTo>
                <a:lnTo>
                  <a:pt x="10429243" y="3126833"/>
                </a:lnTo>
                <a:lnTo>
                  <a:pt x="10446306" y="2676606"/>
                </a:lnTo>
                <a:close/>
                <a:moveTo>
                  <a:pt x="9526461" y="2641748"/>
                </a:moveTo>
                <a:lnTo>
                  <a:pt x="9509399" y="3091975"/>
                </a:lnTo>
                <a:lnTo>
                  <a:pt x="9959736" y="3109037"/>
                </a:lnTo>
                <a:lnTo>
                  <a:pt x="9976799" y="2658809"/>
                </a:lnTo>
                <a:close/>
                <a:moveTo>
                  <a:pt x="9056968" y="2623964"/>
                </a:moveTo>
                <a:lnTo>
                  <a:pt x="9039906" y="3074191"/>
                </a:lnTo>
                <a:lnTo>
                  <a:pt x="9490244" y="3091253"/>
                </a:lnTo>
                <a:lnTo>
                  <a:pt x="9507306" y="2641027"/>
                </a:lnTo>
                <a:close/>
                <a:moveTo>
                  <a:pt x="8587475" y="2606168"/>
                </a:moveTo>
                <a:lnTo>
                  <a:pt x="8570414" y="3056395"/>
                </a:lnTo>
                <a:lnTo>
                  <a:pt x="9020752" y="3073456"/>
                </a:lnTo>
                <a:lnTo>
                  <a:pt x="9037813" y="2623231"/>
                </a:lnTo>
                <a:close/>
                <a:moveTo>
                  <a:pt x="8117955" y="2588386"/>
                </a:moveTo>
                <a:lnTo>
                  <a:pt x="8100892" y="3038611"/>
                </a:lnTo>
                <a:lnTo>
                  <a:pt x="8551245" y="3055674"/>
                </a:lnTo>
                <a:lnTo>
                  <a:pt x="8568307" y="2605447"/>
                </a:lnTo>
                <a:close/>
                <a:moveTo>
                  <a:pt x="7648463" y="2570589"/>
                </a:moveTo>
                <a:lnTo>
                  <a:pt x="7631401" y="3020815"/>
                </a:lnTo>
                <a:lnTo>
                  <a:pt x="8081738" y="3037876"/>
                </a:lnTo>
                <a:lnTo>
                  <a:pt x="8098800" y="2587651"/>
                </a:lnTo>
                <a:close/>
                <a:moveTo>
                  <a:pt x="7178971" y="2552792"/>
                </a:moveTo>
                <a:lnTo>
                  <a:pt x="7161909" y="3003018"/>
                </a:lnTo>
                <a:lnTo>
                  <a:pt x="7612246" y="3020080"/>
                </a:lnTo>
                <a:lnTo>
                  <a:pt x="7629308" y="2569854"/>
                </a:lnTo>
                <a:close/>
                <a:moveTo>
                  <a:pt x="6709463" y="2535009"/>
                </a:moveTo>
                <a:lnTo>
                  <a:pt x="6692401" y="2985236"/>
                </a:lnTo>
                <a:lnTo>
                  <a:pt x="7142739" y="3002298"/>
                </a:lnTo>
                <a:lnTo>
                  <a:pt x="7159801" y="2552071"/>
                </a:lnTo>
                <a:close/>
                <a:moveTo>
                  <a:pt x="6239971" y="2517212"/>
                </a:moveTo>
                <a:lnTo>
                  <a:pt x="6222909" y="2967438"/>
                </a:lnTo>
                <a:lnTo>
                  <a:pt x="6673246" y="2984501"/>
                </a:lnTo>
                <a:lnTo>
                  <a:pt x="6690309" y="2534274"/>
                </a:lnTo>
                <a:close/>
                <a:moveTo>
                  <a:pt x="5770466" y="2499429"/>
                </a:moveTo>
                <a:lnTo>
                  <a:pt x="5753404" y="2949656"/>
                </a:lnTo>
                <a:lnTo>
                  <a:pt x="6203754" y="2966718"/>
                </a:lnTo>
                <a:lnTo>
                  <a:pt x="6220803" y="2516492"/>
                </a:lnTo>
                <a:close/>
                <a:moveTo>
                  <a:pt x="5300972" y="2481619"/>
                </a:moveTo>
                <a:lnTo>
                  <a:pt x="5283911" y="2931860"/>
                </a:lnTo>
                <a:lnTo>
                  <a:pt x="5734247" y="2948921"/>
                </a:lnTo>
                <a:lnTo>
                  <a:pt x="5751311" y="2498681"/>
                </a:lnTo>
                <a:close/>
                <a:moveTo>
                  <a:pt x="4831480" y="2463835"/>
                </a:moveTo>
                <a:lnTo>
                  <a:pt x="4814418" y="2914063"/>
                </a:lnTo>
                <a:lnTo>
                  <a:pt x="5264755" y="2931125"/>
                </a:lnTo>
                <a:lnTo>
                  <a:pt x="5281817" y="2480897"/>
                </a:lnTo>
                <a:close/>
                <a:moveTo>
                  <a:pt x="4361971" y="2446053"/>
                </a:moveTo>
                <a:lnTo>
                  <a:pt x="4344911" y="2896280"/>
                </a:lnTo>
                <a:lnTo>
                  <a:pt x="4795248" y="2913341"/>
                </a:lnTo>
                <a:lnTo>
                  <a:pt x="4812310" y="2463115"/>
                </a:lnTo>
                <a:close/>
                <a:moveTo>
                  <a:pt x="3892479" y="2428256"/>
                </a:moveTo>
                <a:lnTo>
                  <a:pt x="3875417" y="2878483"/>
                </a:lnTo>
                <a:lnTo>
                  <a:pt x="4325758" y="2895545"/>
                </a:lnTo>
                <a:lnTo>
                  <a:pt x="4342820" y="2445319"/>
                </a:lnTo>
                <a:close/>
                <a:moveTo>
                  <a:pt x="3422987" y="2410459"/>
                </a:moveTo>
                <a:lnTo>
                  <a:pt x="3405925" y="2860686"/>
                </a:lnTo>
                <a:lnTo>
                  <a:pt x="3856262" y="2877748"/>
                </a:lnTo>
                <a:lnTo>
                  <a:pt x="3873325" y="2427522"/>
                </a:lnTo>
                <a:close/>
                <a:moveTo>
                  <a:pt x="2953480" y="2392677"/>
                </a:moveTo>
                <a:lnTo>
                  <a:pt x="2936418" y="2842903"/>
                </a:lnTo>
                <a:lnTo>
                  <a:pt x="3386756" y="2859966"/>
                </a:lnTo>
                <a:lnTo>
                  <a:pt x="3403818" y="2409739"/>
                </a:lnTo>
                <a:close/>
                <a:moveTo>
                  <a:pt x="2483988" y="2374880"/>
                </a:moveTo>
                <a:lnTo>
                  <a:pt x="2466926" y="2825106"/>
                </a:lnTo>
                <a:lnTo>
                  <a:pt x="2917263" y="2842170"/>
                </a:lnTo>
                <a:lnTo>
                  <a:pt x="2934326" y="2391942"/>
                </a:lnTo>
                <a:close/>
                <a:moveTo>
                  <a:pt x="2014481" y="2357097"/>
                </a:moveTo>
                <a:lnTo>
                  <a:pt x="1997419" y="2807324"/>
                </a:lnTo>
                <a:lnTo>
                  <a:pt x="2447756" y="2824386"/>
                </a:lnTo>
                <a:lnTo>
                  <a:pt x="2464819" y="2374159"/>
                </a:lnTo>
                <a:close/>
                <a:moveTo>
                  <a:pt x="1544989" y="2339300"/>
                </a:moveTo>
                <a:lnTo>
                  <a:pt x="1527925" y="2789527"/>
                </a:lnTo>
                <a:lnTo>
                  <a:pt x="1978264" y="2806589"/>
                </a:lnTo>
                <a:lnTo>
                  <a:pt x="1995325" y="2356362"/>
                </a:lnTo>
                <a:close/>
                <a:moveTo>
                  <a:pt x="1075495" y="2321504"/>
                </a:moveTo>
                <a:lnTo>
                  <a:pt x="1058433" y="2771729"/>
                </a:lnTo>
                <a:lnTo>
                  <a:pt x="1508771" y="2788793"/>
                </a:lnTo>
                <a:lnTo>
                  <a:pt x="1525833" y="2338565"/>
                </a:lnTo>
                <a:close/>
                <a:moveTo>
                  <a:pt x="605988" y="2303707"/>
                </a:moveTo>
                <a:lnTo>
                  <a:pt x="588927" y="2753933"/>
                </a:lnTo>
                <a:lnTo>
                  <a:pt x="1039265" y="2770996"/>
                </a:lnTo>
                <a:lnTo>
                  <a:pt x="1056326" y="2320769"/>
                </a:lnTo>
                <a:close/>
                <a:moveTo>
                  <a:pt x="136496" y="2285923"/>
                </a:moveTo>
                <a:lnTo>
                  <a:pt x="119434" y="2736151"/>
                </a:lnTo>
                <a:lnTo>
                  <a:pt x="569772" y="2753213"/>
                </a:lnTo>
                <a:lnTo>
                  <a:pt x="586834" y="2302985"/>
                </a:lnTo>
                <a:close/>
                <a:moveTo>
                  <a:pt x="11422256" y="2243414"/>
                </a:moveTo>
                <a:lnTo>
                  <a:pt x="11405194" y="2693641"/>
                </a:lnTo>
                <a:lnTo>
                  <a:pt x="11855531" y="2710703"/>
                </a:lnTo>
                <a:lnTo>
                  <a:pt x="11872594" y="2260476"/>
                </a:lnTo>
                <a:close/>
                <a:moveTo>
                  <a:pt x="10952751" y="2225618"/>
                </a:moveTo>
                <a:lnTo>
                  <a:pt x="10935687" y="2675845"/>
                </a:lnTo>
                <a:lnTo>
                  <a:pt x="11386025" y="2692906"/>
                </a:lnTo>
                <a:lnTo>
                  <a:pt x="11403087" y="2242679"/>
                </a:lnTo>
                <a:close/>
                <a:moveTo>
                  <a:pt x="10483244" y="2207834"/>
                </a:moveTo>
                <a:lnTo>
                  <a:pt x="10466181" y="2658061"/>
                </a:lnTo>
                <a:lnTo>
                  <a:pt x="10916532" y="2675123"/>
                </a:lnTo>
                <a:lnTo>
                  <a:pt x="10933595" y="2224897"/>
                </a:lnTo>
                <a:close/>
                <a:moveTo>
                  <a:pt x="10013750" y="2190037"/>
                </a:moveTo>
                <a:lnTo>
                  <a:pt x="9996688" y="2640265"/>
                </a:lnTo>
                <a:lnTo>
                  <a:pt x="10447026" y="2657327"/>
                </a:lnTo>
                <a:lnTo>
                  <a:pt x="10464088" y="2207099"/>
                </a:lnTo>
                <a:close/>
                <a:moveTo>
                  <a:pt x="9544258" y="2172255"/>
                </a:moveTo>
                <a:lnTo>
                  <a:pt x="9527196" y="2622481"/>
                </a:lnTo>
                <a:lnTo>
                  <a:pt x="9977534" y="2639545"/>
                </a:lnTo>
                <a:lnTo>
                  <a:pt x="9994596" y="2189317"/>
                </a:lnTo>
                <a:close/>
                <a:moveTo>
                  <a:pt x="9074751" y="2154459"/>
                </a:moveTo>
                <a:lnTo>
                  <a:pt x="9057689" y="2604685"/>
                </a:lnTo>
                <a:lnTo>
                  <a:pt x="9508027" y="2621747"/>
                </a:lnTo>
                <a:lnTo>
                  <a:pt x="9525089" y="2171520"/>
                </a:lnTo>
                <a:close/>
                <a:moveTo>
                  <a:pt x="8605259" y="2136661"/>
                </a:moveTo>
                <a:lnTo>
                  <a:pt x="8588196" y="2586888"/>
                </a:lnTo>
                <a:lnTo>
                  <a:pt x="9038535" y="2603950"/>
                </a:lnTo>
                <a:lnTo>
                  <a:pt x="9055595" y="2153724"/>
                </a:lnTo>
                <a:close/>
                <a:moveTo>
                  <a:pt x="8135767" y="2118879"/>
                </a:moveTo>
                <a:lnTo>
                  <a:pt x="8118703" y="2569104"/>
                </a:lnTo>
                <a:lnTo>
                  <a:pt x="8569041" y="2586168"/>
                </a:lnTo>
                <a:lnTo>
                  <a:pt x="8586118" y="2135941"/>
                </a:lnTo>
                <a:close/>
                <a:moveTo>
                  <a:pt x="7666260" y="2101082"/>
                </a:moveTo>
                <a:lnTo>
                  <a:pt x="7649198" y="2551308"/>
                </a:lnTo>
                <a:lnTo>
                  <a:pt x="8099535" y="2568371"/>
                </a:lnTo>
                <a:lnTo>
                  <a:pt x="8116598" y="2118144"/>
                </a:lnTo>
                <a:close/>
                <a:moveTo>
                  <a:pt x="7196766" y="2083298"/>
                </a:moveTo>
                <a:lnTo>
                  <a:pt x="7179706" y="2533526"/>
                </a:lnTo>
                <a:lnTo>
                  <a:pt x="7630043" y="2550588"/>
                </a:lnTo>
                <a:lnTo>
                  <a:pt x="7647105" y="2100360"/>
                </a:lnTo>
                <a:close/>
                <a:moveTo>
                  <a:pt x="6727260" y="2065502"/>
                </a:moveTo>
                <a:lnTo>
                  <a:pt x="6710198" y="2515729"/>
                </a:lnTo>
                <a:lnTo>
                  <a:pt x="7160536" y="2532791"/>
                </a:lnTo>
                <a:lnTo>
                  <a:pt x="7177598" y="2082564"/>
                </a:lnTo>
                <a:close/>
                <a:moveTo>
                  <a:pt x="6257768" y="2047705"/>
                </a:moveTo>
                <a:lnTo>
                  <a:pt x="6240706" y="2497933"/>
                </a:lnTo>
                <a:lnTo>
                  <a:pt x="6691044" y="2514994"/>
                </a:lnTo>
                <a:lnTo>
                  <a:pt x="6708105" y="2064767"/>
                </a:lnTo>
                <a:close/>
                <a:moveTo>
                  <a:pt x="5788261" y="2029922"/>
                </a:moveTo>
                <a:lnTo>
                  <a:pt x="5771199" y="2480149"/>
                </a:lnTo>
                <a:lnTo>
                  <a:pt x="6221551" y="2497211"/>
                </a:lnTo>
                <a:lnTo>
                  <a:pt x="6238600" y="2046985"/>
                </a:lnTo>
                <a:close/>
                <a:moveTo>
                  <a:pt x="5318769" y="2012125"/>
                </a:moveTo>
                <a:lnTo>
                  <a:pt x="5301707" y="2462353"/>
                </a:lnTo>
                <a:lnTo>
                  <a:pt x="5752046" y="2479414"/>
                </a:lnTo>
                <a:lnTo>
                  <a:pt x="5769106" y="2029188"/>
                </a:lnTo>
                <a:close/>
                <a:moveTo>
                  <a:pt x="4849278" y="1994343"/>
                </a:moveTo>
                <a:lnTo>
                  <a:pt x="4832213" y="2444556"/>
                </a:lnTo>
                <a:lnTo>
                  <a:pt x="5282552" y="2461618"/>
                </a:lnTo>
                <a:lnTo>
                  <a:pt x="5299614" y="2011405"/>
                </a:lnTo>
                <a:close/>
                <a:moveTo>
                  <a:pt x="4379772" y="1976547"/>
                </a:moveTo>
                <a:lnTo>
                  <a:pt x="4362708" y="2426773"/>
                </a:lnTo>
                <a:lnTo>
                  <a:pt x="4813045" y="2443836"/>
                </a:lnTo>
                <a:lnTo>
                  <a:pt x="4830109" y="1993608"/>
                </a:lnTo>
                <a:close/>
                <a:moveTo>
                  <a:pt x="3910276" y="1958750"/>
                </a:moveTo>
                <a:lnTo>
                  <a:pt x="3893214" y="2408976"/>
                </a:lnTo>
                <a:lnTo>
                  <a:pt x="4343553" y="2426038"/>
                </a:lnTo>
                <a:lnTo>
                  <a:pt x="4360615" y="1975812"/>
                </a:lnTo>
                <a:close/>
                <a:moveTo>
                  <a:pt x="3440769" y="1940952"/>
                </a:moveTo>
                <a:lnTo>
                  <a:pt x="3423707" y="2391180"/>
                </a:lnTo>
                <a:lnTo>
                  <a:pt x="3874045" y="2408241"/>
                </a:lnTo>
                <a:lnTo>
                  <a:pt x="3891107" y="1958015"/>
                </a:lnTo>
                <a:close/>
                <a:moveTo>
                  <a:pt x="2971277" y="1923170"/>
                </a:moveTo>
                <a:lnTo>
                  <a:pt x="2954215" y="2373396"/>
                </a:lnTo>
                <a:lnTo>
                  <a:pt x="3404553" y="2390459"/>
                </a:lnTo>
                <a:lnTo>
                  <a:pt x="3421615" y="1940232"/>
                </a:lnTo>
                <a:close/>
                <a:moveTo>
                  <a:pt x="2501785" y="1905373"/>
                </a:moveTo>
                <a:lnTo>
                  <a:pt x="2484723" y="2355600"/>
                </a:lnTo>
                <a:lnTo>
                  <a:pt x="2935059" y="2372663"/>
                </a:lnTo>
                <a:lnTo>
                  <a:pt x="2952122" y="1922435"/>
                </a:lnTo>
                <a:close/>
                <a:moveTo>
                  <a:pt x="2032278" y="1887590"/>
                </a:moveTo>
                <a:lnTo>
                  <a:pt x="2015216" y="2337818"/>
                </a:lnTo>
                <a:lnTo>
                  <a:pt x="2465553" y="2354879"/>
                </a:lnTo>
                <a:lnTo>
                  <a:pt x="2482616" y="1904652"/>
                </a:lnTo>
                <a:close/>
                <a:moveTo>
                  <a:pt x="1562785" y="1869808"/>
                </a:moveTo>
                <a:lnTo>
                  <a:pt x="1545722" y="2320021"/>
                </a:lnTo>
                <a:lnTo>
                  <a:pt x="1996060" y="2337083"/>
                </a:lnTo>
                <a:lnTo>
                  <a:pt x="2013122" y="1886870"/>
                </a:lnTo>
                <a:close/>
                <a:moveTo>
                  <a:pt x="1093279" y="1852011"/>
                </a:moveTo>
                <a:lnTo>
                  <a:pt x="1076217" y="2302237"/>
                </a:lnTo>
                <a:lnTo>
                  <a:pt x="1526554" y="2319299"/>
                </a:lnTo>
                <a:lnTo>
                  <a:pt x="1543617" y="1869073"/>
                </a:lnTo>
                <a:close/>
                <a:moveTo>
                  <a:pt x="623785" y="1834200"/>
                </a:moveTo>
                <a:lnTo>
                  <a:pt x="606723" y="2284426"/>
                </a:lnTo>
                <a:lnTo>
                  <a:pt x="1057061" y="2301502"/>
                </a:lnTo>
                <a:lnTo>
                  <a:pt x="1074123" y="1851276"/>
                </a:lnTo>
                <a:close/>
                <a:moveTo>
                  <a:pt x="154280" y="1816431"/>
                </a:moveTo>
                <a:lnTo>
                  <a:pt x="137216" y="2266657"/>
                </a:lnTo>
                <a:lnTo>
                  <a:pt x="587554" y="2283720"/>
                </a:lnTo>
                <a:lnTo>
                  <a:pt x="604616" y="1833493"/>
                </a:lnTo>
                <a:close/>
                <a:moveTo>
                  <a:pt x="11440039" y="1773922"/>
                </a:moveTo>
                <a:lnTo>
                  <a:pt x="11422976" y="2224148"/>
                </a:lnTo>
                <a:lnTo>
                  <a:pt x="11873314" y="2241211"/>
                </a:lnTo>
                <a:lnTo>
                  <a:pt x="11890377" y="1790983"/>
                </a:lnTo>
                <a:close/>
                <a:moveTo>
                  <a:pt x="10970547" y="1756125"/>
                </a:moveTo>
                <a:lnTo>
                  <a:pt x="10953484" y="2206351"/>
                </a:lnTo>
                <a:lnTo>
                  <a:pt x="11403822" y="2223413"/>
                </a:lnTo>
                <a:lnTo>
                  <a:pt x="11420884" y="1773187"/>
                </a:lnTo>
                <a:close/>
                <a:moveTo>
                  <a:pt x="10501040" y="1738342"/>
                </a:moveTo>
                <a:lnTo>
                  <a:pt x="10483977" y="2188569"/>
                </a:lnTo>
                <a:lnTo>
                  <a:pt x="10934330" y="2205631"/>
                </a:lnTo>
                <a:lnTo>
                  <a:pt x="10951391" y="1755403"/>
                </a:lnTo>
                <a:close/>
                <a:moveTo>
                  <a:pt x="10031547" y="1720545"/>
                </a:moveTo>
                <a:lnTo>
                  <a:pt x="10014485" y="2170771"/>
                </a:lnTo>
                <a:lnTo>
                  <a:pt x="10464823" y="2187834"/>
                </a:lnTo>
                <a:lnTo>
                  <a:pt x="10481885" y="1737607"/>
                </a:lnTo>
                <a:close/>
                <a:moveTo>
                  <a:pt x="9562040" y="1702748"/>
                </a:moveTo>
                <a:lnTo>
                  <a:pt x="9544980" y="2152975"/>
                </a:lnTo>
                <a:lnTo>
                  <a:pt x="9995316" y="2170038"/>
                </a:lnTo>
                <a:lnTo>
                  <a:pt x="10012378" y="1719810"/>
                </a:lnTo>
                <a:close/>
                <a:moveTo>
                  <a:pt x="9092548" y="1684965"/>
                </a:moveTo>
                <a:lnTo>
                  <a:pt x="9075486" y="2135193"/>
                </a:lnTo>
                <a:lnTo>
                  <a:pt x="9525824" y="2152254"/>
                </a:lnTo>
                <a:lnTo>
                  <a:pt x="9542886" y="1702028"/>
                </a:lnTo>
                <a:close/>
                <a:moveTo>
                  <a:pt x="8623055" y="1667168"/>
                </a:moveTo>
                <a:lnTo>
                  <a:pt x="8605994" y="2117396"/>
                </a:lnTo>
                <a:lnTo>
                  <a:pt x="9056332" y="2134458"/>
                </a:lnTo>
                <a:lnTo>
                  <a:pt x="9073392" y="1684230"/>
                </a:lnTo>
                <a:close/>
                <a:moveTo>
                  <a:pt x="8153549" y="1649386"/>
                </a:moveTo>
                <a:lnTo>
                  <a:pt x="8136487" y="2099612"/>
                </a:lnTo>
                <a:lnTo>
                  <a:pt x="8586825" y="2116674"/>
                </a:lnTo>
                <a:lnTo>
                  <a:pt x="8603900" y="1666448"/>
                </a:lnTo>
                <a:close/>
                <a:moveTo>
                  <a:pt x="7684056" y="1631588"/>
                </a:moveTo>
                <a:lnTo>
                  <a:pt x="7666993" y="2081816"/>
                </a:lnTo>
                <a:lnTo>
                  <a:pt x="8117331" y="2098877"/>
                </a:lnTo>
                <a:lnTo>
                  <a:pt x="8134394" y="1648651"/>
                </a:lnTo>
                <a:close/>
                <a:moveTo>
                  <a:pt x="7214550" y="1613792"/>
                </a:moveTo>
                <a:lnTo>
                  <a:pt x="7197487" y="2064019"/>
                </a:lnTo>
                <a:lnTo>
                  <a:pt x="7647824" y="2081081"/>
                </a:lnTo>
                <a:lnTo>
                  <a:pt x="7664888" y="1630855"/>
                </a:lnTo>
                <a:close/>
                <a:moveTo>
                  <a:pt x="6745057" y="1596010"/>
                </a:moveTo>
                <a:lnTo>
                  <a:pt x="6727995" y="2046236"/>
                </a:lnTo>
                <a:lnTo>
                  <a:pt x="7178332" y="2063299"/>
                </a:lnTo>
                <a:lnTo>
                  <a:pt x="7195394" y="1613072"/>
                </a:lnTo>
                <a:close/>
                <a:moveTo>
                  <a:pt x="6275552" y="1578213"/>
                </a:moveTo>
                <a:lnTo>
                  <a:pt x="6258490" y="2028439"/>
                </a:lnTo>
                <a:lnTo>
                  <a:pt x="6708827" y="2045502"/>
                </a:lnTo>
                <a:lnTo>
                  <a:pt x="6725887" y="1595275"/>
                </a:lnTo>
                <a:close/>
                <a:moveTo>
                  <a:pt x="5806045" y="1560417"/>
                </a:moveTo>
                <a:lnTo>
                  <a:pt x="5788983" y="2010642"/>
                </a:lnTo>
                <a:lnTo>
                  <a:pt x="6239333" y="2027704"/>
                </a:lnTo>
                <a:lnTo>
                  <a:pt x="6256384" y="1577478"/>
                </a:lnTo>
                <a:close/>
                <a:moveTo>
                  <a:pt x="5336551" y="1542633"/>
                </a:moveTo>
                <a:lnTo>
                  <a:pt x="5319491" y="1992860"/>
                </a:lnTo>
                <a:lnTo>
                  <a:pt x="5769828" y="2009922"/>
                </a:lnTo>
                <a:lnTo>
                  <a:pt x="5786890" y="1559695"/>
                </a:lnTo>
                <a:close/>
                <a:moveTo>
                  <a:pt x="4867059" y="1524836"/>
                </a:moveTo>
                <a:lnTo>
                  <a:pt x="4849997" y="1975062"/>
                </a:lnTo>
                <a:lnTo>
                  <a:pt x="5300334" y="1992126"/>
                </a:lnTo>
                <a:lnTo>
                  <a:pt x="5317398" y="1541898"/>
                </a:lnTo>
                <a:close/>
                <a:moveTo>
                  <a:pt x="4397554" y="1507053"/>
                </a:moveTo>
                <a:lnTo>
                  <a:pt x="4380490" y="1957280"/>
                </a:lnTo>
                <a:lnTo>
                  <a:pt x="4830829" y="1974342"/>
                </a:lnTo>
                <a:lnTo>
                  <a:pt x="4847891" y="1524116"/>
                </a:lnTo>
                <a:close/>
                <a:moveTo>
                  <a:pt x="3928059" y="1489256"/>
                </a:moveTo>
                <a:lnTo>
                  <a:pt x="3910997" y="1939484"/>
                </a:lnTo>
                <a:lnTo>
                  <a:pt x="4361335" y="1956545"/>
                </a:lnTo>
                <a:lnTo>
                  <a:pt x="4378397" y="1506320"/>
                </a:lnTo>
                <a:close/>
                <a:moveTo>
                  <a:pt x="3458567" y="1471460"/>
                </a:moveTo>
                <a:lnTo>
                  <a:pt x="3441504" y="1921687"/>
                </a:lnTo>
                <a:lnTo>
                  <a:pt x="3891842" y="1938749"/>
                </a:lnTo>
                <a:lnTo>
                  <a:pt x="3908903" y="1488522"/>
                </a:lnTo>
                <a:close/>
                <a:moveTo>
                  <a:pt x="2989060" y="1453678"/>
                </a:moveTo>
                <a:lnTo>
                  <a:pt x="2971997" y="1903904"/>
                </a:lnTo>
                <a:lnTo>
                  <a:pt x="3422335" y="1920965"/>
                </a:lnTo>
                <a:lnTo>
                  <a:pt x="3439397" y="1470740"/>
                </a:lnTo>
                <a:close/>
                <a:moveTo>
                  <a:pt x="2519567" y="1435880"/>
                </a:moveTo>
                <a:lnTo>
                  <a:pt x="2502505" y="1886107"/>
                </a:lnTo>
                <a:lnTo>
                  <a:pt x="2952843" y="1903169"/>
                </a:lnTo>
                <a:lnTo>
                  <a:pt x="2969904" y="1452943"/>
                </a:lnTo>
                <a:close/>
                <a:moveTo>
                  <a:pt x="2050061" y="1418083"/>
                </a:moveTo>
                <a:lnTo>
                  <a:pt x="2032998" y="1868311"/>
                </a:lnTo>
                <a:lnTo>
                  <a:pt x="2483336" y="1885372"/>
                </a:lnTo>
                <a:lnTo>
                  <a:pt x="2500398" y="1435146"/>
                </a:lnTo>
                <a:close/>
                <a:moveTo>
                  <a:pt x="1580568" y="1400301"/>
                </a:moveTo>
                <a:lnTo>
                  <a:pt x="1563506" y="1850527"/>
                </a:lnTo>
                <a:lnTo>
                  <a:pt x="2013844" y="1867590"/>
                </a:lnTo>
                <a:lnTo>
                  <a:pt x="2030906" y="1417363"/>
                </a:lnTo>
                <a:close/>
                <a:moveTo>
                  <a:pt x="1111075" y="1382505"/>
                </a:moveTo>
                <a:lnTo>
                  <a:pt x="1094014" y="1832730"/>
                </a:lnTo>
                <a:lnTo>
                  <a:pt x="1544350" y="1849794"/>
                </a:lnTo>
                <a:lnTo>
                  <a:pt x="1561413" y="1399566"/>
                </a:lnTo>
                <a:close/>
                <a:moveTo>
                  <a:pt x="641568" y="1364708"/>
                </a:moveTo>
                <a:lnTo>
                  <a:pt x="624507" y="1814934"/>
                </a:lnTo>
                <a:lnTo>
                  <a:pt x="1074845" y="1831996"/>
                </a:lnTo>
                <a:lnTo>
                  <a:pt x="1091906" y="1381770"/>
                </a:lnTo>
                <a:close/>
                <a:moveTo>
                  <a:pt x="172062" y="1346924"/>
                </a:moveTo>
                <a:lnTo>
                  <a:pt x="155000" y="1797152"/>
                </a:lnTo>
                <a:lnTo>
                  <a:pt x="605351" y="1814214"/>
                </a:lnTo>
                <a:lnTo>
                  <a:pt x="622413" y="1363986"/>
                </a:lnTo>
                <a:close/>
                <a:moveTo>
                  <a:pt x="11457836" y="1304428"/>
                </a:moveTo>
                <a:lnTo>
                  <a:pt x="11440773" y="1754641"/>
                </a:lnTo>
                <a:lnTo>
                  <a:pt x="11891111" y="1771717"/>
                </a:lnTo>
                <a:lnTo>
                  <a:pt x="11908174" y="1321491"/>
                </a:lnTo>
                <a:close/>
                <a:moveTo>
                  <a:pt x="10988344" y="1286631"/>
                </a:moveTo>
                <a:lnTo>
                  <a:pt x="10971280" y="1736844"/>
                </a:lnTo>
                <a:lnTo>
                  <a:pt x="11421618" y="1753921"/>
                </a:lnTo>
                <a:lnTo>
                  <a:pt x="11438680" y="1303695"/>
                </a:lnTo>
                <a:close/>
                <a:moveTo>
                  <a:pt x="10518837" y="1268835"/>
                </a:moveTo>
                <a:lnTo>
                  <a:pt x="10501775" y="1719062"/>
                </a:lnTo>
                <a:lnTo>
                  <a:pt x="10952126" y="1736111"/>
                </a:lnTo>
                <a:lnTo>
                  <a:pt x="10969188" y="1285897"/>
                </a:lnTo>
                <a:close/>
                <a:moveTo>
                  <a:pt x="10049345" y="1251038"/>
                </a:moveTo>
                <a:lnTo>
                  <a:pt x="10032281" y="1701266"/>
                </a:lnTo>
                <a:lnTo>
                  <a:pt x="10482619" y="1718327"/>
                </a:lnTo>
                <a:lnTo>
                  <a:pt x="10499683" y="1268100"/>
                </a:lnTo>
                <a:close/>
                <a:moveTo>
                  <a:pt x="9579836" y="1233269"/>
                </a:moveTo>
                <a:lnTo>
                  <a:pt x="9562776" y="1683482"/>
                </a:lnTo>
                <a:lnTo>
                  <a:pt x="10013113" y="1700544"/>
                </a:lnTo>
                <a:lnTo>
                  <a:pt x="10030174" y="1250331"/>
                </a:lnTo>
                <a:close/>
                <a:moveTo>
                  <a:pt x="9110331" y="1215458"/>
                </a:moveTo>
                <a:lnTo>
                  <a:pt x="9093269" y="1665686"/>
                </a:lnTo>
                <a:lnTo>
                  <a:pt x="9543607" y="1682747"/>
                </a:lnTo>
                <a:lnTo>
                  <a:pt x="9560668" y="1232521"/>
                </a:lnTo>
                <a:close/>
                <a:moveTo>
                  <a:pt x="8640839" y="1197676"/>
                </a:moveTo>
                <a:lnTo>
                  <a:pt x="8623776" y="1647889"/>
                </a:lnTo>
                <a:lnTo>
                  <a:pt x="9074114" y="1664951"/>
                </a:lnTo>
                <a:lnTo>
                  <a:pt x="9091175" y="1214738"/>
                </a:lnTo>
                <a:close/>
                <a:moveTo>
                  <a:pt x="8171332" y="1179893"/>
                </a:moveTo>
                <a:lnTo>
                  <a:pt x="8154269" y="1630105"/>
                </a:lnTo>
                <a:lnTo>
                  <a:pt x="8604621" y="1647169"/>
                </a:lnTo>
                <a:lnTo>
                  <a:pt x="8621683" y="1196956"/>
                </a:lnTo>
                <a:close/>
                <a:moveTo>
                  <a:pt x="7701838" y="1162096"/>
                </a:moveTo>
                <a:lnTo>
                  <a:pt x="7684777" y="1612309"/>
                </a:lnTo>
                <a:lnTo>
                  <a:pt x="8135115" y="1629371"/>
                </a:lnTo>
                <a:lnTo>
                  <a:pt x="8152176" y="1179158"/>
                </a:lnTo>
                <a:close/>
                <a:moveTo>
                  <a:pt x="7232346" y="1144300"/>
                </a:moveTo>
                <a:lnTo>
                  <a:pt x="7215285" y="1594513"/>
                </a:lnTo>
                <a:lnTo>
                  <a:pt x="7665621" y="1611574"/>
                </a:lnTo>
                <a:lnTo>
                  <a:pt x="7682684" y="1161361"/>
                </a:lnTo>
                <a:close/>
                <a:moveTo>
                  <a:pt x="6762841" y="1126516"/>
                </a:moveTo>
                <a:lnTo>
                  <a:pt x="6745779" y="1576730"/>
                </a:lnTo>
                <a:lnTo>
                  <a:pt x="7196116" y="1593792"/>
                </a:lnTo>
                <a:lnTo>
                  <a:pt x="7213178" y="1143579"/>
                </a:lnTo>
                <a:close/>
                <a:moveTo>
                  <a:pt x="6293349" y="1108719"/>
                </a:moveTo>
                <a:lnTo>
                  <a:pt x="6276287" y="1558932"/>
                </a:lnTo>
                <a:lnTo>
                  <a:pt x="6726622" y="1575995"/>
                </a:lnTo>
                <a:lnTo>
                  <a:pt x="6743686" y="1125783"/>
                </a:lnTo>
                <a:close/>
                <a:moveTo>
                  <a:pt x="5823856" y="1090937"/>
                </a:moveTo>
                <a:lnTo>
                  <a:pt x="5806793" y="1541150"/>
                </a:lnTo>
                <a:lnTo>
                  <a:pt x="6257130" y="1558212"/>
                </a:lnTo>
                <a:lnTo>
                  <a:pt x="6274207" y="1107999"/>
                </a:lnTo>
                <a:close/>
                <a:moveTo>
                  <a:pt x="5354350" y="1073141"/>
                </a:moveTo>
                <a:lnTo>
                  <a:pt x="5337286" y="1523354"/>
                </a:lnTo>
                <a:lnTo>
                  <a:pt x="5787623" y="1540415"/>
                </a:lnTo>
                <a:lnTo>
                  <a:pt x="5804687" y="1090203"/>
                </a:lnTo>
                <a:close/>
                <a:moveTo>
                  <a:pt x="4884856" y="1055344"/>
                </a:moveTo>
                <a:lnTo>
                  <a:pt x="4867794" y="1505557"/>
                </a:lnTo>
                <a:lnTo>
                  <a:pt x="5318131" y="1522619"/>
                </a:lnTo>
                <a:lnTo>
                  <a:pt x="5335193" y="1072406"/>
                </a:lnTo>
                <a:close/>
                <a:moveTo>
                  <a:pt x="4415349" y="1037561"/>
                </a:moveTo>
                <a:lnTo>
                  <a:pt x="4398287" y="1487774"/>
                </a:lnTo>
                <a:lnTo>
                  <a:pt x="4848626" y="1504835"/>
                </a:lnTo>
                <a:lnTo>
                  <a:pt x="4865688" y="1054623"/>
                </a:lnTo>
                <a:close/>
                <a:moveTo>
                  <a:pt x="3945856" y="1019764"/>
                </a:moveTo>
                <a:lnTo>
                  <a:pt x="3928794" y="1469977"/>
                </a:lnTo>
                <a:lnTo>
                  <a:pt x="4379132" y="1487039"/>
                </a:lnTo>
                <a:lnTo>
                  <a:pt x="4396196" y="1036826"/>
                </a:lnTo>
                <a:close/>
                <a:moveTo>
                  <a:pt x="3476363" y="1001981"/>
                </a:moveTo>
                <a:lnTo>
                  <a:pt x="3459300" y="1452194"/>
                </a:lnTo>
                <a:lnTo>
                  <a:pt x="3909638" y="1469257"/>
                </a:lnTo>
                <a:lnTo>
                  <a:pt x="3926700" y="1019044"/>
                </a:lnTo>
                <a:close/>
                <a:moveTo>
                  <a:pt x="3006857" y="984184"/>
                </a:moveTo>
                <a:lnTo>
                  <a:pt x="2989795" y="1434397"/>
                </a:lnTo>
                <a:lnTo>
                  <a:pt x="3440131" y="1451460"/>
                </a:lnTo>
                <a:lnTo>
                  <a:pt x="3457195" y="1001246"/>
                </a:lnTo>
                <a:close/>
                <a:moveTo>
                  <a:pt x="2537363" y="966388"/>
                </a:moveTo>
                <a:lnTo>
                  <a:pt x="2520301" y="1416600"/>
                </a:lnTo>
                <a:lnTo>
                  <a:pt x="2970639" y="1433662"/>
                </a:lnTo>
                <a:lnTo>
                  <a:pt x="2987701" y="983449"/>
                </a:lnTo>
                <a:close/>
                <a:moveTo>
                  <a:pt x="2067858" y="948605"/>
                </a:moveTo>
                <a:lnTo>
                  <a:pt x="2050795" y="1398818"/>
                </a:lnTo>
                <a:lnTo>
                  <a:pt x="2501132" y="1415880"/>
                </a:lnTo>
                <a:lnTo>
                  <a:pt x="2518194" y="965667"/>
                </a:lnTo>
                <a:close/>
                <a:moveTo>
                  <a:pt x="1598364" y="930807"/>
                </a:moveTo>
                <a:lnTo>
                  <a:pt x="1581302" y="1381022"/>
                </a:lnTo>
                <a:lnTo>
                  <a:pt x="2031640" y="1398083"/>
                </a:lnTo>
                <a:lnTo>
                  <a:pt x="2048702" y="947871"/>
                </a:lnTo>
                <a:close/>
                <a:moveTo>
                  <a:pt x="1128872" y="912998"/>
                </a:moveTo>
                <a:lnTo>
                  <a:pt x="1111810" y="1363224"/>
                </a:lnTo>
                <a:lnTo>
                  <a:pt x="1562146" y="1380287"/>
                </a:lnTo>
                <a:lnTo>
                  <a:pt x="1579210" y="930060"/>
                </a:lnTo>
                <a:close/>
                <a:moveTo>
                  <a:pt x="659365" y="895214"/>
                </a:moveTo>
                <a:lnTo>
                  <a:pt x="642303" y="1345427"/>
                </a:lnTo>
                <a:lnTo>
                  <a:pt x="1092641" y="1362503"/>
                </a:lnTo>
                <a:lnTo>
                  <a:pt x="1109703" y="912277"/>
                </a:lnTo>
                <a:close/>
                <a:moveTo>
                  <a:pt x="189873" y="877418"/>
                </a:moveTo>
                <a:lnTo>
                  <a:pt x="172809" y="1327645"/>
                </a:lnTo>
                <a:lnTo>
                  <a:pt x="623148" y="1344707"/>
                </a:lnTo>
                <a:lnTo>
                  <a:pt x="640211" y="894494"/>
                </a:lnTo>
                <a:close/>
                <a:moveTo>
                  <a:pt x="11475618" y="834921"/>
                </a:moveTo>
                <a:lnTo>
                  <a:pt x="11458556" y="1285149"/>
                </a:lnTo>
                <a:lnTo>
                  <a:pt x="11908894" y="1302210"/>
                </a:lnTo>
                <a:lnTo>
                  <a:pt x="11925956" y="851984"/>
                </a:lnTo>
                <a:close/>
                <a:moveTo>
                  <a:pt x="11006127" y="817125"/>
                </a:moveTo>
                <a:lnTo>
                  <a:pt x="10989064" y="1267352"/>
                </a:lnTo>
                <a:lnTo>
                  <a:pt x="11439401" y="1284414"/>
                </a:lnTo>
                <a:lnTo>
                  <a:pt x="11456464" y="834188"/>
                </a:lnTo>
                <a:close/>
                <a:moveTo>
                  <a:pt x="10536619" y="799343"/>
                </a:moveTo>
                <a:lnTo>
                  <a:pt x="10519557" y="1249569"/>
                </a:lnTo>
                <a:lnTo>
                  <a:pt x="10969895" y="1266632"/>
                </a:lnTo>
                <a:lnTo>
                  <a:pt x="10986957" y="816404"/>
                </a:lnTo>
                <a:close/>
                <a:moveTo>
                  <a:pt x="10067127" y="781546"/>
                </a:moveTo>
                <a:lnTo>
                  <a:pt x="10050065" y="1231772"/>
                </a:lnTo>
                <a:lnTo>
                  <a:pt x="10500403" y="1248835"/>
                </a:lnTo>
                <a:lnTo>
                  <a:pt x="10517465" y="798608"/>
                </a:lnTo>
                <a:close/>
                <a:moveTo>
                  <a:pt x="9597634" y="763762"/>
                </a:moveTo>
                <a:lnTo>
                  <a:pt x="9580573" y="1213990"/>
                </a:lnTo>
                <a:lnTo>
                  <a:pt x="10030909" y="1231052"/>
                </a:lnTo>
                <a:lnTo>
                  <a:pt x="10047972" y="780824"/>
                </a:lnTo>
                <a:close/>
                <a:moveTo>
                  <a:pt x="9128128" y="745966"/>
                </a:moveTo>
                <a:lnTo>
                  <a:pt x="9111066" y="1196193"/>
                </a:lnTo>
                <a:lnTo>
                  <a:pt x="9561404" y="1213255"/>
                </a:lnTo>
                <a:lnTo>
                  <a:pt x="9578464" y="763028"/>
                </a:lnTo>
                <a:close/>
                <a:moveTo>
                  <a:pt x="8658635" y="728169"/>
                </a:moveTo>
                <a:lnTo>
                  <a:pt x="8641572" y="1178397"/>
                </a:lnTo>
                <a:lnTo>
                  <a:pt x="9091910" y="1195459"/>
                </a:lnTo>
                <a:lnTo>
                  <a:pt x="9108972" y="745231"/>
                </a:lnTo>
                <a:close/>
                <a:moveTo>
                  <a:pt x="8189129" y="710386"/>
                </a:moveTo>
                <a:lnTo>
                  <a:pt x="8172065" y="1160613"/>
                </a:lnTo>
                <a:lnTo>
                  <a:pt x="8622418" y="1177675"/>
                </a:lnTo>
                <a:lnTo>
                  <a:pt x="8639480" y="727449"/>
                </a:lnTo>
                <a:close/>
                <a:moveTo>
                  <a:pt x="7719636" y="692589"/>
                </a:moveTo>
                <a:lnTo>
                  <a:pt x="7702573" y="1142817"/>
                </a:lnTo>
                <a:lnTo>
                  <a:pt x="8152911" y="1159878"/>
                </a:lnTo>
                <a:lnTo>
                  <a:pt x="8169973" y="709653"/>
                </a:lnTo>
                <a:close/>
                <a:moveTo>
                  <a:pt x="7250143" y="674793"/>
                </a:moveTo>
                <a:lnTo>
                  <a:pt x="7233081" y="1125020"/>
                </a:lnTo>
                <a:lnTo>
                  <a:pt x="7683418" y="1142082"/>
                </a:lnTo>
                <a:lnTo>
                  <a:pt x="7700481" y="691855"/>
                </a:lnTo>
                <a:close/>
                <a:moveTo>
                  <a:pt x="6780636" y="657011"/>
                </a:moveTo>
                <a:lnTo>
                  <a:pt x="6763574" y="1107237"/>
                </a:lnTo>
                <a:lnTo>
                  <a:pt x="7213913" y="1124298"/>
                </a:lnTo>
                <a:lnTo>
                  <a:pt x="7230975" y="674072"/>
                </a:lnTo>
                <a:close/>
                <a:moveTo>
                  <a:pt x="6311144" y="639213"/>
                </a:moveTo>
                <a:lnTo>
                  <a:pt x="6294082" y="1089440"/>
                </a:lnTo>
                <a:lnTo>
                  <a:pt x="6744419" y="1106502"/>
                </a:lnTo>
                <a:lnTo>
                  <a:pt x="6761483" y="656276"/>
                </a:lnTo>
                <a:close/>
                <a:moveTo>
                  <a:pt x="5841652" y="621431"/>
                </a:moveTo>
                <a:lnTo>
                  <a:pt x="5824590" y="1071658"/>
                </a:lnTo>
                <a:lnTo>
                  <a:pt x="6274927" y="1088720"/>
                </a:lnTo>
                <a:lnTo>
                  <a:pt x="6291989" y="638492"/>
                </a:lnTo>
                <a:close/>
                <a:moveTo>
                  <a:pt x="5372147" y="603634"/>
                </a:moveTo>
                <a:lnTo>
                  <a:pt x="5355085" y="1053860"/>
                </a:lnTo>
                <a:lnTo>
                  <a:pt x="5805422" y="1070923"/>
                </a:lnTo>
                <a:lnTo>
                  <a:pt x="5822484" y="620696"/>
                </a:lnTo>
                <a:close/>
                <a:moveTo>
                  <a:pt x="4902653" y="585838"/>
                </a:moveTo>
                <a:lnTo>
                  <a:pt x="4885591" y="1036063"/>
                </a:lnTo>
                <a:lnTo>
                  <a:pt x="5335928" y="1053127"/>
                </a:lnTo>
                <a:lnTo>
                  <a:pt x="5352990" y="602899"/>
                </a:lnTo>
                <a:close/>
                <a:moveTo>
                  <a:pt x="4433145" y="568069"/>
                </a:moveTo>
                <a:lnTo>
                  <a:pt x="4416083" y="1018281"/>
                </a:lnTo>
                <a:lnTo>
                  <a:pt x="4866421" y="1035343"/>
                </a:lnTo>
                <a:lnTo>
                  <a:pt x="4883482" y="585130"/>
                </a:lnTo>
                <a:close/>
                <a:moveTo>
                  <a:pt x="3963652" y="550257"/>
                </a:moveTo>
                <a:lnTo>
                  <a:pt x="3946591" y="1000485"/>
                </a:lnTo>
                <a:lnTo>
                  <a:pt x="4396931" y="1017547"/>
                </a:lnTo>
                <a:lnTo>
                  <a:pt x="4413991" y="567319"/>
                </a:lnTo>
                <a:close/>
                <a:moveTo>
                  <a:pt x="3494146" y="532461"/>
                </a:moveTo>
                <a:lnTo>
                  <a:pt x="3477084" y="982688"/>
                </a:lnTo>
                <a:lnTo>
                  <a:pt x="3927422" y="999750"/>
                </a:lnTo>
                <a:lnTo>
                  <a:pt x="3944483" y="549523"/>
                </a:lnTo>
                <a:close/>
                <a:moveTo>
                  <a:pt x="3024653" y="514677"/>
                </a:moveTo>
                <a:lnTo>
                  <a:pt x="3007592" y="964905"/>
                </a:lnTo>
                <a:lnTo>
                  <a:pt x="3457928" y="981966"/>
                </a:lnTo>
                <a:lnTo>
                  <a:pt x="3474991" y="531741"/>
                </a:lnTo>
                <a:close/>
                <a:moveTo>
                  <a:pt x="2555147" y="496881"/>
                </a:moveTo>
                <a:lnTo>
                  <a:pt x="2538085" y="947108"/>
                </a:lnTo>
                <a:lnTo>
                  <a:pt x="2988423" y="964170"/>
                </a:lnTo>
                <a:lnTo>
                  <a:pt x="3005485" y="513944"/>
                </a:lnTo>
                <a:close/>
                <a:moveTo>
                  <a:pt x="2085654" y="479084"/>
                </a:moveTo>
                <a:lnTo>
                  <a:pt x="2068592" y="929311"/>
                </a:lnTo>
                <a:lnTo>
                  <a:pt x="2518929" y="946373"/>
                </a:lnTo>
                <a:lnTo>
                  <a:pt x="2535991" y="496146"/>
                </a:lnTo>
                <a:close/>
                <a:moveTo>
                  <a:pt x="1616148" y="461302"/>
                </a:moveTo>
                <a:lnTo>
                  <a:pt x="1599086" y="911528"/>
                </a:lnTo>
                <a:lnTo>
                  <a:pt x="2049422" y="928590"/>
                </a:lnTo>
                <a:lnTo>
                  <a:pt x="2066485" y="478364"/>
                </a:lnTo>
                <a:close/>
                <a:moveTo>
                  <a:pt x="1146655" y="443504"/>
                </a:moveTo>
                <a:lnTo>
                  <a:pt x="1129592" y="893732"/>
                </a:lnTo>
                <a:lnTo>
                  <a:pt x="1579930" y="910793"/>
                </a:lnTo>
                <a:lnTo>
                  <a:pt x="1596992" y="460567"/>
                </a:lnTo>
                <a:close/>
                <a:moveTo>
                  <a:pt x="677162" y="425708"/>
                </a:moveTo>
                <a:lnTo>
                  <a:pt x="660100" y="875935"/>
                </a:lnTo>
                <a:lnTo>
                  <a:pt x="1110423" y="893011"/>
                </a:lnTo>
                <a:lnTo>
                  <a:pt x="1127500" y="442771"/>
                </a:lnTo>
                <a:close/>
                <a:moveTo>
                  <a:pt x="207655" y="407939"/>
                </a:moveTo>
                <a:lnTo>
                  <a:pt x="190593" y="858151"/>
                </a:lnTo>
                <a:lnTo>
                  <a:pt x="640931" y="875215"/>
                </a:lnTo>
                <a:lnTo>
                  <a:pt x="658007" y="425002"/>
                </a:lnTo>
                <a:close/>
                <a:moveTo>
                  <a:pt x="11493416" y="365429"/>
                </a:moveTo>
                <a:lnTo>
                  <a:pt x="11476353" y="815656"/>
                </a:lnTo>
                <a:lnTo>
                  <a:pt x="11926691" y="832718"/>
                </a:lnTo>
                <a:lnTo>
                  <a:pt x="11943753" y="382491"/>
                </a:lnTo>
                <a:close/>
                <a:moveTo>
                  <a:pt x="11023924" y="347633"/>
                </a:moveTo>
                <a:lnTo>
                  <a:pt x="11006861" y="797860"/>
                </a:lnTo>
                <a:lnTo>
                  <a:pt x="11457197" y="814922"/>
                </a:lnTo>
                <a:lnTo>
                  <a:pt x="11474260" y="364694"/>
                </a:lnTo>
                <a:close/>
                <a:moveTo>
                  <a:pt x="10554417" y="329849"/>
                </a:moveTo>
                <a:lnTo>
                  <a:pt x="10537354" y="780076"/>
                </a:lnTo>
                <a:lnTo>
                  <a:pt x="10987692" y="797138"/>
                </a:lnTo>
                <a:lnTo>
                  <a:pt x="11004768" y="346912"/>
                </a:lnTo>
                <a:close/>
                <a:moveTo>
                  <a:pt x="10084923" y="312052"/>
                </a:moveTo>
                <a:lnTo>
                  <a:pt x="10067862" y="762280"/>
                </a:lnTo>
                <a:lnTo>
                  <a:pt x="10518200" y="779342"/>
                </a:lnTo>
                <a:lnTo>
                  <a:pt x="10535261" y="329116"/>
                </a:lnTo>
                <a:close/>
                <a:moveTo>
                  <a:pt x="9615416" y="294256"/>
                </a:moveTo>
                <a:lnTo>
                  <a:pt x="9598355" y="744483"/>
                </a:lnTo>
                <a:lnTo>
                  <a:pt x="10048693" y="761545"/>
                </a:lnTo>
                <a:lnTo>
                  <a:pt x="10065754" y="311319"/>
                </a:lnTo>
                <a:close/>
                <a:moveTo>
                  <a:pt x="9145924" y="276474"/>
                </a:moveTo>
                <a:lnTo>
                  <a:pt x="9128863" y="726700"/>
                </a:lnTo>
                <a:lnTo>
                  <a:pt x="9579201" y="743763"/>
                </a:lnTo>
                <a:lnTo>
                  <a:pt x="9596262" y="293536"/>
                </a:lnTo>
                <a:close/>
                <a:moveTo>
                  <a:pt x="8676432" y="258677"/>
                </a:moveTo>
                <a:lnTo>
                  <a:pt x="8659369" y="708903"/>
                </a:lnTo>
                <a:lnTo>
                  <a:pt x="9109707" y="725965"/>
                </a:lnTo>
                <a:lnTo>
                  <a:pt x="9126769" y="275739"/>
                </a:lnTo>
                <a:close/>
                <a:moveTo>
                  <a:pt x="8206912" y="240894"/>
                </a:moveTo>
                <a:lnTo>
                  <a:pt x="8189849" y="691121"/>
                </a:lnTo>
                <a:lnTo>
                  <a:pt x="8640200" y="708183"/>
                </a:lnTo>
                <a:lnTo>
                  <a:pt x="8657263" y="257955"/>
                </a:lnTo>
                <a:close/>
                <a:moveTo>
                  <a:pt x="7737418" y="223097"/>
                </a:moveTo>
                <a:lnTo>
                  <a:pt x="7720357" y="673323"/>
                </a:lnTo>
                <a:lnTo>
                  <a:pt x="8170693" y="690386"/>
                </a:lnTo>
                <a:lnTo>
                  <a:pt x="8187756" y="240159"/>
                </a:lnTo>
                <a:close/>
                <a:moveTo>
                  <a:pt x="7267927" y="205300"/>
                </a:moveTo>
                <a:lnTo>
                  <a:pt x="7250863" y="655526"/>
                </a:lnTo>
                <a:lnTo>
                  <a:pt x="7701201" y="672590"/>
                </a:lnTo>
                <a:lnTo>
                  <a:pt x="7718264" y="222362"/>
                </a:lnTo>
                <a:close/>
                <a:moveTo>
                  <a:pt x="6798420" y="187517"/>
                </a:moveTo>
                <a:lnTo>
                  <a:pt x="6781358" y="637744"/>
                </a:lnTo>
                <a:lnTo>
                  <a:pt x="7231695" y="654806"/>
                </a:lnTo>
                <a:lnTo>
                  <a:pt x="7248759" y="204580"/>
                </a:lnTo>
                <a:close/>
                <a:moveTo>
                  <a:pt x="6328928" y="169720"/>
                </a:moveTo>
                <a:lnTo>
                  <a:pt x="6311864" y="619948"/>
                </a:lnTo>
                <a:lnTo>
                  <a:pt x="6762203" y="637010"/>
                </a:lnTo>
                <a:lnTo>
                  <a:pt x="6779265" y="186782"/>
                </a:lnTo>
                <a:close/>
                <a:moveTo>
                  <a:pt x="5859434" y="151924"/>
                </a:moveTo>
                <a:lnTo>
                  <a:pt x="5842372" y="602151"/>
                </a:lnTo>
                <a:lnTo>
                  <a:pt x="6292711" y="619213"/>
                </a:lnTo>
                <a:lnTo>
                  <a:pt x="6309773" y="168986"/>
                </a:lnTo>
                <a:close/>
                <a:moveTo>
                  <a:pt x="5389928" y="134140"/>
                </a:moveTo>
                <a:lnTo>
                  <a:pt x="5372866" y="584368"/>
                </a:lnTo>
                <a:lnTo>
                  <a:pt x="5823203" y="601430"/>
                </a:lnTo>
                <a:lnTo>
                  <a:pt x="5840265" y="151204"/>
                </a:lnTo>
                <a:close/>
                <a:moveTo>
                  <a:pt x="4920437" y="116344"/>
                </a:moveTo>
                <a:lnTo>
                  <a:pt x="4903373" y="566571"/>
                </a:lnTo>
                <a:lnTo>
                  <a:pt x="5353711" y="583633"/>
                </a:lnTo>
                <a:lnTo>
                  <a:pt x="5370774" y="133407"/>
                </a:lnTo>
                <a:close/>
                <a:moveTo>
                  <a:pt x="4450929" y="98562"/>
                </a:moveTo>
                <a:lnTo>
                  <a:pt x="4433867" y="548788"/>
                </a:lnTo>
                <a:lnTo>
                  <a:pt x="4884207" y="565851"/>
                </a:lnTo>
                <a:lnTo>
                  <a:pt x="4901269" y="115624"/>
                </a:lnTo>
                <a:close/>
                <a:moveTo>
                  <a:pt x="3981436" y="80765"/>
                </a:moveTo>
                <a:lnTo>
                  <a:pt x="3964373" y="530991"/>
                </a:lnTo>
                <a:lnTo>
                  <a:pt x="4414712" y="548054"/>
                </a:lnTo>
                <a:lnTo>
                  <a:pt x="4431774" y="97827"/>
                </a:lnTo>
                <a:close/>
                <a:moveTo>
                  <a:pt x="3511942" y="62969"/>
                </a:moveTo>
                <a:lnTo>
                  <a:pt x="3494880" y="513194"/>
                </a:lnTo>
                <a:lnTo>
                  <a:pt x="3945218" y="530256"/>
                </a:lnTo>
                <a:lnTo>
                  <a:pt x="3962280" y="80030"/>
                </a:lnTo>
                <a:close/>
                <a:moveTo>
                  <a:pt x="3042435" y="45185"/>
                </a:moveTo>
                <a:lnTo>
                  <a:pt x="3025374" y="495412"/>
                </a:lnTo>
                <a:lnTo>
                  <a:pt x="3475712" y="512474"/>
                </a:lnTo>
                <a:lnTo>
                  <a:pt x="3492773" y="62247"/>
                </a:lnTo>
                <a:close/>
                <a:moveTo>
                  <a:pt x="2572943" y="27389"/>
                </a:moveTo>
                <a:lnTo>
                  <a:pt x="2555881" y="477614"/>
                </a:lnTo>
                <a:lnTo>
                  <a:pt x="3006219" y="494678"/>
                </a:lnTo>
                <a:lnTo>
                  <a:pt x="3023281" y="44450"/>
                </a:lnTo>
                <a:close/>
                <a:moveTo>
                  <a:pt x="2103436" y="9592"/>
                </a:moveTo>
                <a:lnTo>
                  <a:pt x="2086374" y="459818"/>
                </a:lnTo>
                <a:lnTo>
                  <a:pt x="2536713" y="476881"/>
                </a:lnTo>
                <a:lnTo>
                  <a:pt x="2553774" y="26654"/>
                </a:lnTo>
                <a:close/>
                <a:moveTo>
                  <a:pt x="203922" y="0"/>
                </a:moveTo>
                <a:lnTo>
                  <a:pt x="223105" y="0"/>
                </a:lnTo>
                <a:lnTo>
                  <a:pt x="208377" y="388659"/>
                </a:lnTo>
                <a:lnTo>
                  <a:pt x="658728" y="405721"/>
                </a:lnTo>
                <a:lnTo>
                  <a:pt x="674091" y="0"/>
                </a:lnTo>
                <a:lnTo>
                  <a:pt x="693286" y="0"/>
                </a:lnTo>
                <a:lnTo>
                  <a:pt x="677883" y="406443"/>
                </a:lnTo>
                <a:lnTo>
                  <a:pt x="1128220" y="423504"/>
                </a:lnTo>
                <a:lnTo>
                  <a:pt x="1144270" y="0"/>
                </a:lnTo>
                <a:lnTo>
                  <a:pt x="1163467" y="0"/>
                </a:lnTo>
                <a:lnTo>
                  <a:pt x="1147389" y="424239"/>
                </a:lnTo>
                <a:lnTo>
                  <a:pt x="1597727" y="441301"/>
                </a:lnTo>
                <a:lnTo>
                  <a:pt x="1614450" y="0"/>
                </a:lnTo>
                <a:lnTo>
                  <a:pt x="1633634" y="0"/>
                </a:lnTo>
                <a:lnTo>
                  <a:pt x="1616882" y="442036"/>
                </a:lnTo>
                <a:lnTo>
                  <a:pt x="2067220" y="459098"/>
                </a:lnTo>
                <a:lnTo>
                  <a:pt x="2084282" y="8872"/>
                </a:lnTo>
                <a:lnTo>
                  <a:pt x="1850143" y="0"/>
                </a:lnTo>
                <a:lnTo>
                  <a:pt x="2359873" y="0"/>
                </a:lnTo>
                <a:lnTo>
                  <a:pt x="2554509" y="7374"/>
                </a:lnTo>
                <a:lnTo>
                  <a:pt x="2554789" y="0"/>
                </a:lnTo>
                <a:lnTo>
                  <a:pt x="2573971" y="0"/>
                </a:lnTo>
                <a:lnTo>
                  <a:pt x="2573664" y="8109"/>
                </a:lnTo>
                <a:lnTo>
                  <a:pt x="3024016" y="25171"/>
                </a:lnTo>
                <a:lnTo>
                  <a:pt x="3024969" y="0"/>
                </a:lnTo>
                <a:lnTo>
                  <a:pt x="3044152" y="0"/>
                </a:lnTo>
                <a:lnTo>
                  <a:pt x="3043170" y="25906"/>
                </a:lnTo>
                <a:lnTo>
                  <a:pt x="3493508" y="42967"/>
                </a:lnTo>
                <a:lnTo>
                  <a:pt x="3495137" y="0"/>
                </a:lnTo>
                <a:lnTo>
                  <a:pt x="3514332" y="0"/>
                </a:lnTo>
                <a:lnTo>
                  <a:pt x="3512677" y="43688"/>
                </a:lnTo>
                <a:lnTo>
                  <a:pt x="3963015" y="60751"/>
                </a:lnTo>
                <a:lnTo>
                  <a:pt x="3965317" y="0"/>
                </a:lnTo>
                <a:lnTo>
                  <a:pt x="3984501" y="0"/>
                </a:lnTo>
                <a:lnTo>
                  <a:pt x="3982171" y="61484"/>
                </a:lnTo>
                <a:lnTo>
                  <a:pt x="4432507" y="78548"/>
                </a:lnTo>
                <a:lnTo>
                  <a:pt x="4435484" y="0"/>
                </a:lnTo>
                <a:lnTo>
                  <a:pt x="4454669" y="0"/>
                </a:lnTo>
                <a:lnTo>
                  <a:pt x="4451664" y="79282"/>
                </a:lnTo>
                <a:lnTo>
                  <a:pt x="4902002" y="96344"/>
                </a:lnTo>
                <a:lnTo>
                  <a:pt x="4905655" y="0"/>
                </a:lnTo>
                <a:lnTo>
                  <a:pt x="4924849" y="0"/>
                </a:lnTo>
                <a:lnTo>
                  <a:pt x="4921172" y="97064"/>
                </a:lnTo>
                <a:lnTo>
                  <a:pt x="5371509" y="114126"/>
                </a:lnTo>
                <a:lnTo>
                  <a:pt x="5375835" y="0"/>
                </a:lnTo>
                <a:lnTo>
                  <a:pt x="5395016" y="0"/>
                </a:lnTo>
                <a:lnTo>
                  <a:pt x="5390663" y="114861"/>
                </a:lnTo>
                <a:lnTo>
                  <a:pt x="5841000" y="131923"/>
                </a:lnTo>
                <a:lnTo>
                  <a:pt x="5846000" y="0"/>
                </a:lnTo>
                <a:lnTo>
                  <a:pt x="5865196" y="0"/>
                </a:lnTo>
                <a:lnTo>
                  <a:pt x="5860169" y="132645"/>
                </a:lnTo>
                <a:lnTo>
                  <a:pt x="6310508" y="149706"/>
                </a:lnTo>
                <a:lnTo>
                  <a:pt x="6316185" y="0"/>
                </a:lnTo>
                <a:lnTo>
                  <a:pt x="6335363" y="0"/>
                </a:lnTo>
                <a:lnTo>
                  <a:pt x="6329661" y="150441"/>
                </a:lnTo>
                <a:lnTo>
                  <a:pt x="6780000" y="167503"/>
                </a:lnTo>
                <a:lnTo>
                  <a:pt x="6786347" y="0"/>
                </a:lnTo>
                <a:lnTo>
                  <a:pt x="6805530" y="0"/>
                </a:lnTo>
                <a:lnTo>
                  <a:pt x="6799155" y="168238"/>
                </a:lnTo>
                <a:lnTo>
                  <a:pt x="7249492" y="185299"/>
                </a:lnTo>
                <a:lnTo>
                  <a:pt x="7256514" y="0"/>
                </a:lnTo>
                <a:lnTo>
                  <a:pt x="7275710" y="0"/>
                </a:lnTo>
                <a:lnTo>
                  <a:pt x="7268660" y="186021"/>
                </a:lnTo>
                <a:lnTo>
                  <a:pt x="7718998" y="203083"/>
                </a:lnTo>
                <a:lnTo>
                  <a:pt x="7726695" y="0"/>
                </a:lnTo>
                <a:lnTo>
                  <a:pt x="7745877" y="0"/>
                </a:lnTo>
                <a:lnTo>
                  <a:pt x="7738153" y="203818"/>
                </a:lnTo>
                <a:lnTo>
                  <a:pt x="8188490" y="220879"/>
                </a:lnTo>
                <a:lnTo>
                  <a:pt x="8196861" y="0"/>
                </a:lnTo>
                <a:lnTo>
                  <a:pt x="8216058" y="0"/>
                </a:lnTo>
                <a:lnTo>
                  <a:pt x="8207659" y="221614"/>
                </a:lnTo>
                <a:lnTo>
                  <a:pt x="8657997" y="238676"/>
                </a:lnTo>
                <a:lnTo>
                  <a:pt x="8667049" y="0"/>
                </a:lnTo>
                <a:lnTo>
                  <a:pt x="8686224" y="0"/>
                </a:lnTo>
                <a:lnTo>
                  <a:pt x="8677152" y="239396"/>
                </a:lnTo>
                <a:lnTo>
                  <a:pt x="9127490" y="256460"/>
                </a:lnTo>
                <a:lnTo>
                  <a:pt x="9137209" y="0"/>
                </a:lnTo>
                <a:lnTo>
                  <a:pt x="9156392" y="0"/>
                </a:lnTo>
                <a:lnTo>
                  <a:pt x="9146645" y="257193"/>
                </a:lnTo>
                <a:lnTo>
                  <a:pt x="9596983" y="274256"/>
                </a:lnTo>
                <a:lnTo>
                  <a:pt x="9607376" y="0"/>
                </a:lnTo>
                <a:lnTo>
                  <a:pt x="9626572" y="0"/>
                </a:lnTo>
                <a:lnTo>
                  <a:pt x="9616151" y="274991"/>
                </a:lnTo>
                <a:lnTo>
                  <a:pt x="10066489" y="292053"/>
                </a:lnTo>
                <a:lnTo>
                  <a:pt x="10077557" y="0"/>
                </a:lnTo>
                <a:lnTo>
                  <a:pt x="10096740" y="0"/>
                </a:lnTo>
                <a:lnTo>
                  <a:pt x="10085645" y="292773"/>
                </a:lnTo>
                <a:lnTo>
                  <a:pt x="10535982" y="309835"/>
                </a:lnTo>
                <a:lnTo>
                  <a:pt x="10547724" y="0"/>
                </a:lnTo>
                <a:lnTo>
                  <a:pt x="10566907" y="0"/>
                </a:lnTo>
                <a:lnTo>
                  <a:pt x="10555137" y="310570"/>
                </a:lnTo>
                <a:lnTo>
                  <a:pt x="11005488" y="327631"/>
                </a:lnTo>
                <a:lnTo>
                  <a:pt x="11017906" y="0"/>
                </a:lnTo>
                <a:lnTo>
                  <a:pt x="11037088" y="0"/>
                </a:lnTo>
                <a:lnTo>
                  <a:pt x="11024644" y="328366"/>
                </a:lnTo>
                <a:lnTo>
                  <a:pt x="11474981" y="345429"/>
                </a:lnTo>
                <a:lnTo>
                  <a:pt x="11488072" y="0"/>
                </a:lnTo>
                <a:lnTo>
                  <a:pt x="11507268" y="0"/>
                </a:lnTo>
                <a:lnTo>
                  <a:pt x="11494149" y="346150"/>
                </a:lnTo>
                <a:lnTo>
                  <a:pt x="11944487" y="363211"/>
                </a:lnTo>
                <a:lnTo>
                  <a:pt x="11958251" y="0"/>
                </a:lnTo>
                <a:lnTo>
                  <a:pt x="11977435" y="0"/>
                </a:lnTo>
                <a:lnTo>
                  <a:pt x="11963642" y="363932"/>
                </a:lnTo>
                <a:lnTo>
                  <a:pt x="12238296" y="374339"/>
                </a:lnTo>
                <a:lnTo>
                  <a:pt x="12238296" y="393646"/>
                </a:lnTo>
                <a:lnTo>
                  <a:pt x="11962908" y="383213"/>
                </a:lnTo>
                <a:lnTo>
                  <a:pt x="11945845" y="833438"/>
                </a:lnTo>
                <a:lnTo>
                  <a:pt x="12238296" y="844520"/>
                </a:lnTo>
                <a:lnTo>
                  <a:pt x="12238296" y="863827"/>
                </a:lnTo>
                <a:lnTo>
                  <a:pt x="11945125" y="852719"/>
                </a:lnTo>
                <a:lnTo>
                  <a:pt x="11928063" y="1302945"/>
                </a:lnTo>
                <a:lnTo>
                  <a:pt x="12238296" y="1314699"/>
                </a:lnTo>
                <a:lnTo>
                  <a:pt x="12238296" y="1334008"/>
                </a:lnTo>
                <a:lnTo>
                  <a:pt x="11927328" y="1322225"/>
                </a:lnTo>
                <a:lnTo>
                  <a:pt x="11910266" y="1772437"/>
                </a:lnTo>
                <a:lnTo>
                  <a:pt x="12238296" y="1784867"/>
                </a:lnTo>
                <a:lnTo>
                  <a:pt x="12238296" y="1804161"/>
                </a:lnTo>
                <a:lnTo>
                  <a:pt x="11909532" y="1791704"/>
                </a:lnTo>
                <a:lnTo>
                  <a:pt x="11892470" y="2241931"/>
                </a:lnTo>
                <a:lnTo>
                  <a:pt x="12238296" y="2255034"/>
                </a:lnTo>
                <a:lnTo>
                  <a:pt x="12238296" y="2274340"/>
                </a:lnTo>
                <a:lnTo>
                  <a:pt x="11891750" y="2261210"/>
                </a:lnTo>
                <a:lnTo>
                  <a:pt x="11874686" y="2711438"/>
                </a:lnTo>
                <a:lnTo>
                  <a:pt x="12238296" y="2725214"/>
                </a:lnTo>
                <a:lnTo>
                  <a:pt x="12238296" y="2744508"/>
                </a:lnTo>
                <a:lnTo>
                  <a:pt x="11873953" y="2730704"/>
                </a:lnTo>
                <a:lnTo>
                  <a:pt x="11856890" y="3180930"/>
                </a:lnTo>
                <a:lnTo>
                  <a:pt x="12238296" y="3195381"/>
                </a:lnTo>
                <a:lnTo>
                  <a:pt x="12238296" y="3214689"/>
                </a:lnTo>
                <a:lnTo>
                  <a:pt x="11856169" y="3200209"/>
                </a:lnTo>
                <a:lnTo>
                  <a:pt x="11839106" y="3650437"/>
                </a:lnTo>
                <a:lnTo>
                  <a:pt x="12238296" y="3665561"/>
                </a:lnTo>
                <a:lnTo>
                  <a:pt x="12238296" y="3684855"/>
                </a:lnTo>
                <a:lnTo>
                  <a:pt x="11838373" y="3669703"/>
                </a:lnTo>
                <a:lnTo>
                  <a:pt x="11821310" y="4119929"/>
                </a:lnTo>
                <a:lnTo>
                  <a:pt x="12238296" y="4135728"/>
                </a:lnTo>
                <a:lnTo>
                  <a:pt x="12238296" y="4155036"/>
                </a:lnTo>
                <a:lnTo>
                  <a:pt x="11820576" y="4139210"/>
                </a:lnTo>
                <a:lnTo>
                  <a:pt x="11803513" y="4589436"/>
                </a:lnTo>
                <a:lnTo>
                  <a:pt x="12238296" y="4605909"/>
                </a:lnTo>
                <a:lnTo>
                  <a:pt x="12238296" y="4625202"/>
                </a:lnTo>
                <a:lnTo>
                  <a:pt x="11802793" y="4608702"/>
                </a:lnTo>
                <a:lnTo>
                  <a:pt x="11785730" y="5058928"/>
                </a:lnTo>
                <a:lnTo>
                  <a:pt x="12236069" y="5075991"/>
                </a:lnTo>
                <a:lnTo>
                  <a:pt x="12238296" y="5017228"/>
                </a:lnTo>
                <a:lnTo>
                  <a:pt x="12238296" y="5523571"/>
                </a:lnTo>
                <a:lnTo>
                  <a:pt x="12187728" y="6858000"/>
                </a:lnTo>
                <a:lnTo>
                  <a:pt x="12168533" y="6858000"/>
                </a:lnTo>
                <a:lnTo>
                  <a:pt x="12181958" y="6503763"/>
                </a:lnTo>
                <a:lnTo>
                  <a:pt x="11731620" y="6486700"/>
                </a:lnTo>
                <a:lnTo>
                  <a:pt x="11717549" y="6858000"/>
                </a:lnTo>
                <a:lnTo>
                  <a:pt x="11698365" y="6858000"/>
                </a:lnTo>
                <a:lnTo>
                  <a:pt x="11712465" y="6485980"/>
                </a:lnTo>
                <a:lnTo>
                  <a:pt x="11262127" y="6468918"/>
                </a:lnTo>
                <a:lnTo>
                  <a:pt x="11247381" y="6858000"/>
                </a:lnTo>
                <a:lnTo>
                  <a:pt x="11228199" y="6858000"/>
                </a:lnTo>
                <a:lnTo>
                  <a:pt x="11242972" y="6468183"/>
                </a:lnTo>
                <a:lnTo>
                  <a:pt x="10792635" y="6451122"/>
                </a:lnTo>
                <a:lnTo>
                  <a:pt x="10777214" y="6858000"/>
                </a:lnTo>
                <a:lnTo>
                  <a:pt x="10758032" y="6858000"/>
                </a:lnTo>
                <a:lnTo>
                  <a:pt x="10773479" y="6450387"/>
                </a:lnTo>
                <a:lnTo>
                  <a:pt x="10323128" y="6433325"/>
                </a:lnTo>
                <a:lnTo>
                  <a:pt x="10307033" y="6858000"/>
                </a:lnTo>
                <a:lnTo>
                  <a:pt x="10287851" y="6858000"/>
                </a:lnTo>
                <a:lnTo>
                  <a:pt x="10303973" y="6432603"/>
                </a:lnTo>
                <a:lnTo>
                  <a:pt x="9853636" y="6415542"/>
                </a:lnTo>
                <a:lnTo>
                  <a:pt x="9836867" y="6858000"/>
                </a:lnTo>
                <a:lnTo>
                  <a:pt x="9817670" y="6858000"/>
                </a:lnTo>
                <a:lnTo>
                  <a:pt x="9834467" y="6414807"/>
                </a:lnTo>
                <a:lnTo>
                  <a:pt x="9384128" y="6397745"/>
                </a:lnTo>
                <a:lnTo>
                  <a:pt x="9367068" y="6847958"/>
                </a:lnTo>
                <a:lnTo>
                  <a:pt x="9632134" y="6858000"/>
                </a:lnTo>
                <a:lnTo>
                  <a:pt x="9122761" y="6858000"/>
                </a:lnTo>
                <a:lnTo>
                  <a:pt x="8896839" y="6849441"/>
                </a:lnTo>
                <a:lnTo>
                  <a:pt x="8896515" y="6858000"/>
                </a:lnTo>
                <a:lnTo>
                  <a:pt x="8877331" y="6858000"/>
                </a:lnTo>
                <a:lnTo>
                  <a:pt x="8877683" y="6848706"/>
                </a:lnTo>
                <a:lnTo>
                  <a:pt x="8427347" y="6831644"/>
                </a:lnTo>
                <a:lnTo>
                  <a:pt x="8426348" y="6858000"/>
                </a:lnTo>
                <a:lnTo>
                  <a:pt x="8407152" y="6858000"/>
                </a:lnTo>
                <a:lnTo>
                  <a:pt x="8408178" y="6830924"/>
                </a:lnTo>
                <a:lnTo>
                  <a:pt x="7957840" y="6813860"/>
                </a:lnTo>
                <a:lnTo>
                  <a:pt x="7956166" y="6858000"/>
                </a:lnTo>
                <a:lnTo>
                  <a:pt x="7936986" y="6858000"/>
                </a:lnTo>
                <a:lnTo>
                  <a:pt x="7938686" y="6813127"/>
                </a:lnTo>
                <a:lnTo>
                  <a:pt x="7488349" y="6796064"/>
                </a:lnTo>
                <a:lnTo>
                  <a:pt x="7486001" y="6858000"/>
                </a:lnTo>
                <a:lnTo>
                  <a:pt x="7466804" y="6858000"/>
                </a:lnTo>
                <a:lnTo>
                  <a:pt x="7469179" y="6795331"/>
                </a:lnTo>
                <a:lnTo>
                  <a:pt x="7018842" y="6778267"/>
                </a:lnTo>
                <a:lnTo>
                  <a:pt x="7015821" y="6858000"/>
                </a:lnTo>
                <a:lnTo>
                  <a:pt x="6996637" y="6858000"/>
                </a:lnTo>
                <a:lnTo>
                  <a:pt x="6999687" y="6777547"/>
                </a:lnTo>
                <a:lnTo>
                  <a:pt x="6549350" y="6760485"/>
                </a:lnTo>
                <a:lnTo>
                  <a:pt x="6545654" y="6858000"/>
                </a:lnTo>
                <a:lnTo>
                  <a:pt x="6526470" y="6858000"/>
                </a:lnTo>
                <a:lnTo>
                  <a:pt x="6530193" y="6759750"/>
                </a:lnTo>
                <a:lnTo>
                  <a:pt x="6079855" y="6742689"/>
                </a:lnTo>
                <a:lnTo>
                  <a:pt x="6075487" y="6858000"/>
                </a:lnTo>
                <a:lnTo>
                  <a:pt x="6056290" y="6858000"/>
                </a:lnTo>
                <a:lnTo>
                  <a:pt x="6060688" y="6741954"/>
                </a:lnTo>
                <a:lnTo>
                  <a:pt x="5610351" y="6724892"/>
                </a:lnTo>
                <a:lnTo>
                  <a:pt x="5605307" y="6858000"/>
                </a:lnTo>
                <a:lnTo>
                  <a:pt x="5586123" y="6858000"/>
                </a:lnTo>
                <a:lnTo>
                  <a:pt x="5591195" y="6724170"/>
                </a:lnTo>
                <a:lnTo>
                  <a:pt x="5140857" y="6707109"/>
                </a:lnTo>
                <a:lnTo>
                  <a:pt x="5135140" y="6858000"/>
                </a:lnTo>
                <a:lnTo>
                  <a:pt x="5115943" y="6858000"/>
                </a:lnTo>
                <a:lnTo>
                  <a:pt x="5121688" y="6706374"/>
                </a:lnTo>
                <a:lnTo>
                  <a:pt x="4671351" y="6689312"/>
                </a:lnTo>
                <a:lnTo>
                  <a:pt x="4664958" y="6858000"/>
                </a:lnTo>
                <a:lnTo>
                  <a:pt x="4645776" y="6858000"/>
                </a:lnTo>
                <a:lnTo>
                  <a:pt x="4652194" y="6688590"/>
                </a:lnTo>
                <a:lnTo>
                  <a:pt x="4201857" y="6671529"/>
                </a:lnTo>
                <a:lnTo>
                  <a:pt x="4194791" y="6858000"/>
                </a:lnTo>
                <a:lnTo>
                  <a:pt x="4175608" y="6858000"/>
                </a:lnTo>
                <a:lnTo>
                  <a:pt x="4182702" y="6670794"/>
                </a:lnTo>
                <a:lnTo>
                  <a:pt x="3732364" y="6653732"/>
                </a:lnTo>
                <a:lnTo>
                  <a:pt x="3724623" y="6858000"/>
                </a:lnTo>
                <a:lnTo>
                  <a:pt x="3705427" y="6858000"/>
                </a:lnTo>
                <a:lnTo>
                  <a:pt x="3713195" y="6652997"/>
                </a:lnTo>
                <a:lnTo>
                  <a:pt x="3262858" y="6635935"/>
                </a:lnTo>
                <a:lnTo>
                  <a:pt x="3254442" y="6858000"/>
                </a:lnTo>
                <a:lnTo>
                  <a:pt x="3235261" y="6858000"/>
                </a:lnTo>
                <a:lnTo>
                  <a:pt x="3243703" y="6635215"/>
                </a:lnTo>
                <a:lnTo>
                  <a:pt x="2793365" y="6618152"/>
                </a:lnTo>
                <a:lnTo>
                  <a:pt x="2784276" y="6858000"/>
                </a:lnTo>
                <a:lnTo>
                  <a:pt x="2765079" y="6858000"/>
                </a:lnTo>
                <a:lnTo>
                  <a:pt x="2774196" y="6617419"/>
                </a:lnTo>
                <a:lnTo>
                  <a:pt x="2323858" y="6600355"/>
                </a:lnTo>
                <a:lnTo>
                  <a:pt x="2314094" y="6858000"/>
                </a:lnTo>
                <a:lnTo>
                  <a:pt x="2294913" y="6858000"/>
                </a:lnTo>
                <a:lnTo>
                  <a:pt x="2304704" y="6599620"/>
                </a:lnTo>
                <a:lnTo>
                  <a:pt x="1854366" y="6582559"/>
                </a:lnTo>
                <a:lnTo>
                  <a:pt x="1843928" y="6858000"/>
                </a:lnTo>
                <a:lnTo>
                  <a:pt x="1824732" y="6858000"/>
                </a:lnTo>
                <a:lnTo>
                  <a:pt x="1835197" y="6581838"/>
                </a:lnTo>
                <a:lnTo>
                  <a:pt x="1384859" y="6564777"/>
                </a:lnTo>
                <a:lnTo>
                  <a:pt x="1373747" y="6858000"/>
                </a:lnTo>
                <a:lnTo>
                  <a:pt x="1354565" y="6858000"/>
                </a:lnTo>
                <a:lnTo>
                  <a:pt x="1365705" y="6564042"/>
                </a:lnTo>
                <a:lnTo>
                  <a:pt x="915367" y="6546980"/>
                </a:lnTo>
                <a:lnTo>
                  <a:pt x="903581" y="6858000"/>
                </a:lnTo>
                <a:lnTo>
                  <a:pt x="884384" y="6858000"/>
                </a:lnTo>
                <a:lnTo>
                  <a:pt x="896198" y="6546258"/>
                </a:lnTo>
                <a:lnTo>
                  <a:pt x="445860" y="6529197"/>
                </a:lnTo>
                <a:lnTo>
                  <a:pt x="433400" y="6858000"/>
                </a:lnTo>
                <a:lnTo>
                  <a:pt x="414216" y="6858000"/>
                </a:lnTo>
                <a:lnTo>
                  <a:pt x="426704" y="6528462"/>
                </a:lnTo>
                <a:lnTo>
                  <a:pt x="0" y="6512296"/>
                </a:lnTo>
                <a:lnTo>
                  <a:pt x="0" y="6492989"/>
                </a:lnTo>
                <a:lnTo>
                  <a:pt x="427426" y="6509182"/>
                </a:lnTo>
                <a:lnTo>
                  <a:pt x="444488" y="6058970"/>
                </a:lnTo>
                <a:lnTo>
                  <a:pt x="0" y="6042130"/>
                </a:lnTo>
                <a:lnTo>
                  <a:pt x="0" y="6022836"/>
                </a:lnTo>
                <a:lnTo>
                  <a:pt x="445223" y="6039703"/>
                </a:lnTo>
                <a:lnTo>
                  <a:pt x="462284" y="5589477"/>
                </a:lnTo>
                <a:lnTo>
                  <a:pt x="11946" y="5572414"/>
                </a:lnTo>
                <a:lnTo>
                  <a:pt x="0" y="5887640"/>
                </a:lnTo>
                <a:lnTo>
                  <a:pt x="0" y="5381195"/>
                </a:lnTo>
                <a:lnTo>
                  <a:pt x="10574" y="5102173"/>
                </a:lnTo>
                <a:lnTo>
                  <a:pt x="0" y="5101773"/>
                </a:lnTo>
                <a:lnTo>
                  <a:pt x="0" y="5082480"/>
                </a:lnTo>
                <a:lnTo>
                  <a:pt x="11309" y="5082908"/>
                </a:lnTo>
                <a:lnTo>
                  <a:pt x="28371" y="4632695"/>
                </a:lnTo>
                <a:lnTo>
                  <a:pt x="0" y="4631620"/>
                </a:lnTo>
                <a:lnTo>
                  <a:pt x="0" y="4612312"/>
                </a:lnTo>
                <a:lnTo>
                  <a:pt x="29092" y="4613414"/>
                </a:lnTo>
                <a:lnTo>
                  <a:pt x="46154" y="4163188"/>
                </a:lnTo>
                <a:lnTo>
                  <a:pt x="0" y="4161440"/>
                </a:lnTo>
                <a:lnTo>
                  <a:pt x="0" y="4142131"/>
                </a:lnTo>
                <a:lnTo>
                  <a:pt x="46889" y="4143907"/>
                </a:lnTo>
                <a:lnTo>
                  <a:pt x="63951" y="3693681"/>
                </a:lnTo>
                <a:lnTo>
                  <a:pt x="0" y="3691258"/>
                </a:lnTo>
                <a:lnTo>
                  <a:pt x="0" y="3671964"/>
                </a:lnTo>
                <a:lnTo>
                  <a:pt x="64686" y="3674415"/>
                </a:lnTo>
                <a:lnTo>
                  <a:pt x="81747" y="3224189"/>
                </a:lnTo>
                <a:lnTo>
                  <a:pt x="0" y="3221092"/>
                </a:lnTo>
                <a:lnTo>
                  <a:pt x="0" y="3201799"/>
                </a:lnTo>
                <a:lnTo>
                  <a:pt x="82469" y="3204923"/>
                </a:lnTo>
                <a:lnTo>
                  <a:pt x="99531" y="2754696"/>
                </a:lnTo>
                <a:lnTo>
                  <a:pt x="0" y="2750925"/>
                </a:lnTo>
                <a:lnTo>
                  <a:pt x="0" y="2731617"/>
                </a:lnTo>
                <a:lnTo>
                  <a:pt x="100266" y="2735416"/>
                </a:lnTo>
                <a:lnTo>
                  <a:pt x="117327" y="2285189"/>
                </a:lnTo>
                <a:lnTo>
                  <a:pt x="0" y="2280744"/>
                </a:lnTo>
                <a:lnTo>
                  <a:pt x="0" y="2261451"/>
                </a:lnTo>
                <a:lnTo>
                  <a:pt x="118048" y="2265924"/>
                </a:lnTo>
                <a:lnTo>
                  <a:pt x="135109" y="1815696"/>
                </a:lnTo>
                <a:lnTo>
                  <a:pt x="0" y="1810578"/>
                </a:lnTo>
                <a:lnTo>
                  <a:pt x="0" y="1791270"/>
                </a:lnTo>
                <a:lnTo>
                  <a:pt x="135844" y="1796417"/>
                </a:lnTo>
                <a:lnTo>
                  <a:pt x="152907" y="1346190"/>
                </a:lnTo>
                <a:lnTo>
                  <a:pt x="0" y="1340397"/>
                </a:lnTo>
                <a:lnTo>
                  <a:pt x="0" y="1321090"/>
                </a:lnTo>
                <a:lnTo>
                  <a:pt x="153641" y="1326910"/>
                </a:lnTo>
                <a:lnTo>
                  <a:pt x="170704" y="876697"/>
                </a:lnTo>
                <a:lnTo>
                  <a:pt x="0" y="870230"/>
                </a:lnTo>
                <a:lnTo>
                  <a:pt x="0" y="850936"/>
                </a:lnTo>
                <a:lnTo>
                  <a:pt x="171424" y="857431"/>
                </a:lnTo>
                <a:lnTo>
                  <a:pt x="188486" y="407204"/>
                </a:lnTo>
                <a:lnTo>
                  <a:pt x="0" y="400063"/>
                </a:lnTo>
                <a:lnTo>
                  <a:pt x="0" y="380756"/>
                </a:lnTo>
                <a:lnTo>
                  <a:pt x="189221" y="387924"/>
                </a:lnTo>
                <a:close/>
              </a:path>
            </a:pathLst>
          </a:custGeom>
          <a:solidFill>
            <a:srgbClr val="FF9D00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F6DBE2F-43EA-88BA-4C22-D25CEDA3E2FD}"/>
              </a:ext>
            </a:extLst>
          </p:cNvPr>
          <p:cNvSpPr/>
          <p:nvPr userDrawn="1"/>
        </p:nvSpPr>
        <p:spPr>
          <a:xfrm>
            <a:off x="6554962" y="11292"/>
            <a:ext cx="5637038" cy="6846708"/>
          </a:xfrm>
          <a:custGeom>
            <a:avLst/>
            <a:gdLst>
              <a:gd name="connsiteX0" fmla="*/ 5660186 w 5660186"/>
              <a:gd name="connsiteY0" fmla="*/ 0 h 6846708"/>
              <a:gd name="connsiteX1" fmla="*/ 5660186 w 5660186"/>
              <a:gd name="connsiteY1" fmla="*/ 6825316 h 6846708"/>
              <a:gd name="connsiteX2" fmla="*/ 5264052 w 5660186"/>
              <a:gd name="connsiteY2" fmla="*/ 6825316 h 6846708"/>
              <a:gd name="connsiteX3" fmla="*/ 347089 w 5660186"/>
              <a:gd name="connsiteY3" fmla="*/ 6846708 h 6846708"/>
              <a:gd name="connsiteX4" fmla="*/ 6499 w 5660186"/>
              <a:gd name="connsiteY4" fmla="*/ 5899592 h 6846708"/>
              <a:gd name="connsiteX5" fmla="*/ 1376748 w 5660186"/>
              <a:gd name="connsiteY5" fmla="*/ 4279677 h 6846708"/>
              <a:gd name="connsiteX6" fmla="*/ 1854287 w 5660186"/>
              <a:gd name="connsiteY6" fmla="*/ 2506244 h 6846708"/>
              <a:gd name="connsiteX7" fmla="*/ 3623744 w 5660186"/>
              <a:gd name="connsiteY7" fmla="*/ 1562902 h 6846708"/>
              <a:gd name="connsiteX8" fmla="*/ 4702303 w 5660186"/>
              <a:gd name="connsiteY8" fmla="*/ 151034 h 6846708"/>
              <a:gd name="connsiteX9" fmla="*/ 5533132 w 5660186"/>
              <a:gd name="connsiteY9" fmla="*/ 7425 h 684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0186" h="6846708">
                <a:moveTo>
                  <a:pt x="5660186" y="0"/>
                </a:moveTo>
                <a:lnTo>
                  <a:pt x="5660186" y="6825316"/>
                </a:lnTo>
                <a:lnTo>
                  <a:pt x="5264052" y="6825316"/>
                </a:lnTo>
                <a:lnTo>
                  <a:pt x="347089" y="6846708"/>
                </a:lnTo>
                <a:cubicBezTo>
                  <a:pt x="-117291" y="6661312"/>
                  <a:pt x="25590" y="6454524"/>
                  <a:pt x="6499" y="5899592"/>
                </a:cubicBezTo>
                <a:cubicBezTo>
                  <a:pt x="13989" y="5471753"/>
                  <a:pt x="725120" y="4757430"/>
                  <a:pt x="1376748" y="4279677"/>
                </a:cubicBezTo>
                <a:cubicBezTo>
                  <a:pt x="1507823" y="3823315"/>
                  <a:pt x="1479787" y="2959040"/>
                  <a:pt x="1854287" y="2506244"/>
                </a:cubicBezTo>
                <a:cubicBezTo>
                  <a:pt x="2228786" y="2053448"/>
                  <a:pt x="3149076" y="1955436"/>
                  <a:pt x="3623744" y="1562902"/>
                </a:cubicBezTo>
                <a:cubicBezTo>
                  <a:pt x="4098414" y="1170367"/>
                  <a:pt x="4046929" y="379215"/>
                  <a:pt x="4702303" y="151034"/>
                </a:cubicBezTo>
                <a:cubicBezTo>
                  <a:pt x="4907107" y="79728"/>
                  <a:pt x="5203708" y="31749"/>
                  <a:pt x="5533132" y="742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6000">
                <a:schemeClr val="accent2">
                  <a:alpha val="0"/>
                </a:schemeClr>
              </a:gs>
              <a:gs pos="66000">
                <a:schemeClr val="accent2">
                  <a:alpha val="3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75C67E6-B6A6-562C-0802-556B3D3A5351}"/>
              </a:ext>
            </a:extLst>
          </p:cNvPr>
          <p:cNvGrpSpPr/>
          <p:nvPr userDrawn="1"/>
        </p:nvGrpSpPr>
        <p:grpSpPr>
          <a:xfrm>
            <a:off x="7353820" y="285972"/>
            <a:ext cx="1896805" cy="2170383"/>
            <a:chOff x="7909560" y="598825"/>
            <a:chExt cx="1584960" cy="1813560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638C1DF-C315-1882-D6E6-171735ECB2D4}"/>
                </a:ext>
              </a:extLst>
            </p:cNvPr>
            <p:cNvSpPr/>
            <p:nvPr/>
          </p:nvSpPr>
          <p:spPr>
            <a:xfrm flipH="1" flipV="1">
              <a:off x="7909560" y="598825"/>
              <a:ext cx="1584960" cy="1813560"/>
            </a:xfrm>
            <a:custGeom>
              <a:avLst/>
              <a:gdLst>
                <a:gd name="connsiteX0" fmla="*/ 792480 w 1584960"/>
                <a:gd name="connsiteY0" fmla="*/ 1813560 h 1813560"/>
                <a:gd name="connsiteX1" fmla="*/ 0 w 1584960"/>
                <a:gd name="connsiteY1" fmla="*/ 1021080 h 1813560"/>
                <a:gd name="connsiteX2" fmla="*/ 349396 w 1584960"/>
                <a:gd name="connsiteY2" fmla="*/ 363943 h 1813560"/>
                <a:gd name="connsiteX3" fmla="*/ 367521 w 1584960"/>
                <a:gd name="connsiteY3" fmla="*/ 354106 h 1813560"/>
                <a:gd name="connsiteX4" fmla="*/ 367521 w 1584960"/>
                <a:gd name="connsiteY4" fmla="*/ 0 h 1813560"/>
                <a:gd name="connsiteX5" fmla="*/ 570051 w 1584960"/>
                <a:gd name="connsiteY5" fmla="*/ 264169 h 1813560"/>
                <a:gd name="connsiteX6" fmla="*/ 632768 w 1584960"/>
                <a:gd name="connsiteY6" fmla="*/ 244700 h 1813560"/>
                <a:gd name="connsiteX7" fmla="*/ 792480 w 1584960"/>
                <a:gd name="connsiteY7" fmla="*/ 228600 h 1813560"/>
                <a:gd name="connsiteX8" fmla="*/ 1584960 w 1584960"/>
                <a:gd name="connsiteY8" fmla="*/ 1021080 h 1813560"/>
                <a:gd name="connsiteX9" fmla="*/ 792480 w 1584960"/>
                <a:gd name="connsiteY9" fmla="*/ 1813560 h 181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4960" h="1813560">
                  <a:moveTo>
                    <a:pt x="792480" y="1813560"/>
                  </a:moveTo>
                  <a:cubicBezTo>
                    <a:pt x="354805" y="1813560"/>
                    <a:pt x="0" y="1458755"/>
                    <a:pt x="0" y="1021080"/>
                  </a:cubicBezTo>
                  <a:cubicBezTo>
                    <a:pt x="0" y="747533"/>
                    <a:pt x="138595" y="506357"/>
                    <a:pt x="349396" y="363943"/>
                  </a:cubicBezTo>
                  <a:lnTo>
                    <a:pt x="367521" y="354106"/>
                  </a:lnTo>
                  <a:lnTo>
                    <a:pt x="367521" y="0"/>
                  </a:lnTo>
                  <a:lnTo>
                    <a:pt x="570051" y="264169"/>
                  </a:lnTo>
                  <a:lnTo>
                    <a:pt x="632768" y="244700"/>
                  </a:lnTo>
                  <a:cubicBezTo>
                    <a:pt x="684356" y="234144"/>
                    <a:pt x="737771" y="228600"/>
                    <a:pt x="792480" y="228600"/>
                  </a:cubicBezTo>
                  <a:cubicBezTo>
                    <a:pt x="1230155" y="228600"/>
                    <a:pt x="1584960" y="583405"/>
                    <a:pt x="1584960" y="1021080"/>
                  </a:cubicBezTo>
                  <a:cubicBezTo>
                    <a:pt x="1584960" y="1458755"/>
                    <a:pt x="1230155" y="1813560"/>
                    <a:pt x="792480" y="1813560"/>
                  </a:cubicBezTo>
                  <a:close/>
                </a:path>
              </a:pathLst>
            </a:custGeom>
            <a:solidFill>
              <a:schemeClr val="bg1">
                <a:alpha val="63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图标32">
              <a:extLst>
                <a:ext uri="{FF2B5EF4-FFF2-40B4-BE49-F238E27FC236}">
                  <a16:creationId xmlns:a16="http://schemas.microsoft.com/office/drawing/2014/main" id="{8E2D41A9-4180-3D9E-582B-14BFA0217392}"/>
                </a:ext>
              </a:extLst>
            </p:cNvPr>
            <p:cNvSpPr/>
            <p:nvPr/>
          </p:nvSpPr>
          <p:spPr>
            <a:xfrm>
              <a:off x="8132705" y="871980"/>
              <a:ext cx="1138671" cy="1078740"/>
            </a:xfrm>
            <a:custGeom>
              <a:avLst/>
              <a:gdLst>
                <a:gd name="connsiteX0" fmla="*/ 225272 w 361950"/>
                <a:gd name="connsiteY0" fmla="*/ 243488 h 342900"/>
                <a:gd name="connsiteX1" fmla="*/ 237524 w 361950"/>
                <a:gd name="connsiteY1" fmla="*/ 249085 h 342900"/>
                <a:gd name="connsiteX2" fmla="*/ 231927 w 361950"/>
                <a:gd name="connsiteY2" fmla="*/ 261337 h 342900"/>
                <a:gd name="connsiteX3" fmla="*/ 179047 w 361950"/>
                <a:gd name="connsiteY3" fmla="*/ 273607 h 342900"/>
                <a:gd name="connsiteX4" fmla="*/ 129271 w 361950"/>
                <a:gd name="connsiteY4" fmla="*/ 261020 h 342900"/>
                <a:gd name="connsiteX5" fmla="*/ 124742 w 361950"/>
                <a:gd name="connsiteY5" fmla="*/ 248334 h 342900"/>
                <a:gd name="connsiteX6" fmla="*/ 137428 w 361950"/>
                <a:gd name="connsiteY6" fmla="*/ 243805 h 342900"/>
                <a:gd name="connsiteX7" fmla="*/ 178811 w 361950"/>
                <a:gd name="connsiteY7" fmla="*/ 254558 h 342900"/>
                <a:gd name="connsiteX8" fmla="*/ 225272 w 361950"/>
                <a:gd name="connsiteY8" fmla="*/ 243488 h 342900"/>
                <a:gd name="connsiteX9" fmla="*/ 22973 w 361950"/>
                <a:gd name="connsiteY9" fmla="*/ 238125 h 342900"/>
                <a:gd name="connsiteX10" fmla="*/ 43896 w 361950"/>
                <a:gd name="connsiteY10" fmla="*/ 238125 h 342900"/>
                <a:gd name="connsiteX11" fmla="*/ 180975 w 361950"/>
                <a:gd name="connsiteY11" fmla="*/ 323850 h 342900"/>
                <a:gd name="connsiteX12" fmla="*/ 318055 w 361950"/>
                <a:gd name="connsiteY12" fmla="*/ 238125 h 342900"/>
                <a:gd name="connsiteX13" fmla="*/ 338978 w 361950"/>
                <a:gd name="connsiteY13" fmla="*/ 238125 h 342900"/>
                <a:gd name="connsiteX14" fmla="*/ 180975 w 361950"/>
                <a:gd name="connsiteY14" fmla="*/ 342900 h 342900"/>
                <a:gd name="connsiteX15" fmla="*/ 22973 w 361950"/>
                <a:gd name="connsiteY15" fmla="*/ 238125 h 342900"/>
                <a:gd name="connsiteX16" fmla="*/ 266700 w 361950"/>
                <a:gd name="connsiteY16" fmla="*/ 123825 h 342900"/>
                <a:gd name="connsiteX17" fmla="*/ 285750 w 361950"/>
                <a:gd name="connsiteY17" fmla="*/ 147638 h 342900"/>
                <a:gd name="connsiteX18" fmla="*/ 266700 w 361950"/>
                <a:gd name="connsiteY18" fmla="*/ 171450 h 342900"/>
                <a:gd name="connsiteX19" fmla="*/ 247650 w 361950"/>
                <a:gd name="connsiteY19" fmla="*/ 147638 h 342900"/>
                <a:gd name="connsiteX20" fmla="*/ 266700 w 361950"/>
                <a:gd name="connsiteY20" fmla="*/ 123825 h 342900"/>
                <a:gd name="connsiteX21" fmla="*/ 95250 w 361950"/>
                <a:gd name="connsiteY21" fmla="*/ 123825 h 342900"/>
                <a:gd name="connsiteX22" fmla="*/ 114300 w 361950"/>
                <a:gd name="connsiteY22" fmla="*/ 147638 h 342900"/>
                <a:gd name="connsiteX23" fmla="*/ 95250 w 361950"/>
                <a:gd name="connsiteY23" fmla="*/ 171450 h 342900"/>
                <a:gd name="connsiteX24" fmla="*/ 76200 w 361950"/>
                <a:gd name="connsiteY24" fmla="*/ 147638 h 342900"/>
                <a:gd name="connsiteX25" fmla="*/ 95250 w 361950"/>
                <a:gd name="connsiteY25" fmla="*/ 123825 h 342900"/>
                <a:gd name="connsiteX26" fmla="*/ 231451 w 361950"/>
                <a:gd name="connsiteY26" fmla="*/ 104775 h 342900"/>
                <a:gd name="connsiteX27" fmla="*/ 212487 w 361950"/>
                <a:gd name="connsiteY27" fmla="*/ 125631 h 342900"/>
                <a:gd name="connsiteX28" fmla="*/ 217929 w 361950"/>
                <a:gd name="connsiteY28" fmla="*/ 182781 h 342900"/>
                <a:gd name="connsiteX29" fmla="*/ 236893 w 361950"/>
                <a:gd name="connsiteY29" fmla="*/ 200025 h 342900"/>
                <a:gd name="connsiteX30" fmla="*/ 314325 w 361950"/>
                <a:gd name="connsiteY30" fmla="*/ 200025 h 342900"/>
                <a:gd name="connsiteX31" fmla="*/ 333375 w 361950"/>
                <a:gd name="connsiteY31" fmla="*/ 180975 h 342900"/>
                <a:gd name="connsiteX32" fmla="*/ 333375 w 361950"/>
                <a:gd name="connsiteY32" fmla="*/ 123825 h 342900"/>
                <a:gd name="connsiteX33" fmla="*/ 314325 w 361950"/>
                <a:gd name="connsiteY33" fmla="*/ 104775 h 342900"/>
                <a:gd name="connsiteX34" fmla="*/ 47625 w 361950"/>
                <a:gd name="connsiteY34" fmla="*/ 104775 h 342900"/>
                <a:gd name="connsiteX35" fmla="*/ 28575 w 361950"/>
                <a:gd name="connsiteY35" fmla="*/ 123825 h 342900"/>
                <a:gd name="connsiteX36" fmla="*/ 28575 w 361950"/>
                <a:gd name="connsiteY36" fmla="*/ 180975 h 342900"/>
                <a:gd name="connsiteX37" fmla="*/ 47625 w 361950"/>
                <a:gd name="connsiteY37" fmla="*/ 200025 h 342900"/>
                <a:gd name="connsiteX38" fmla="*/ 125057 w 361950"/>
                <a:gd name="connsiteY38" fmla="*/ 200025 h 342900"/>
                <a:gd name="connsiteX39" fmla="*/ 144021 w 361950"/>
                <a:gd name="connsiteY39" fmla="*/ 182781 h 342900"/>
                <a:gd name="connsiteX40" fmla="*/ 149463 w 361950"/>
                <a:gd name="connsiteY40" fmla="*/ 125631 h 342900"/>
                <a:gd name="connsiteX41" fmla="*/ 130499 w 361950"/>
                <a:gd name="connsiteY41" fmla="*/ 104775 h 342900"/>
                <a:gd name="connsiteX42" fmla="*/ 0 w 361950"/>
                <a:gd name="connsiteY42" fmla="*/ 85725 h 342900"/>
                <a:gd name="connsiteX43" fmla="*/ 130499 w 361950"/>
                <a:gd name="connsiteY43" fmla="*/ 85725 h 342900"/>
                <a:gd name="connsiteX44" fmla="*/ 159453 w 361950"/>
                <a:gd name="connsiteY44" fmla="*/ 99060 h 342900"/>
                <a:gd name="connsiteX45" fmla="*/ 202497 w 361950"/>
                <a:gd name="connsiteY45" fmla="*/ 99060 h 342900"/>
                <a:gd name="connsiteX46" fmla="*/ 231451 w 361950"/>
                <a:gd name="connsiteY46" fmla="*/ 85725 h 342900"/>
                <a:gd name="connsiteX47" fmla="*/ 361950 w 361950"/>
                <a:gd name="connsiteY47" fmla="*/ 85725 h 342900"/>
                <a:gd name="connsiteX48" fmla="*/ 361950 w 361950"/>
                <a:gd name="connsiteY48" fmla="*/ 133350 h 342900"/>
                <a:gd name="connsiteX49" fmla="*/ 352425 w 361950"/>
                <a:gd name="connsiteY49" fmla="*/ 133350 h 342900"/>
                <a:gd name="connsiteX50" fmla="*/ 352425 w 361950"/>
                <a:gd name="connsiteY50" fmla="*/ 180975 h 342900"/>
                <a:gd name="connsiteX51" fmla="*/ 314325 w 361950"/>
                <a:gd name="connsiteY51" fmla="*/ 219075 h 342900"/>
                <a:gd name="connsiteX52" fmla="*/ 236893 w 361950"/>
                <a:gd name="connsiteY52" fmla="*/ 219075 h 342900"/>
                <a:gd name="connsiteX53" fmla="*/ 198965 w 361950"/>
                <a:gd name="connsiteY53" fmla="*/ 184587 h 342900"/>
                <a:gd name="connsiteX54" fmla="*/ 193522 w 361950"/>
                <a:gd name="connsiteY54" fmla="*/ 127437 h 342900"/>
                <a:gd name="connsiteX55" fmla="*/ 193769 w 361950"/>
                <a:gd name="connsiteY55" fmla="*/ 118110 h 342900"/>
                <a:gd name="connsiteX56" fmla="*/ 168181 w 361950"/>
                <a:gd name="connsiteY56" fmla="*/ 118110 h 342900"/>
                <a:gd name="connsiteX57" fmla="*/ 168428 w 361950"/>
                <a:gd name="connsiteY57" fmla="*/ 127437 h 342900"/>
                <a:gd name="connsiteX58" fmla="*/ 162985 w 361950"/>
                <a:gd name="connsiteY58" fmla="*/ 184587 h 342900"/>
                <a:gd name="connsiteX59" fmla="*/ 125057 w 361950"/>
                <a:gd name="connsiteY59" fmla="*/ 219075 h 342900"/>
                <a:gd name="connsiteX60" fmla="*/ 47625 w 361950"/>
                <a:gd name="connsiteY60" fmla="*/ 219075 h 342900"/>
                <a:gd name="connsiteX61" fmla="*/ 9525 w 361950"/>
                <a:gd name="connsiteY61" fmla="*/ 180975 h 342900"/>
                <a:gd name="connsiteX62" fmla="*/ 9525 w 361950"/>
                <a:gd name="connsiteY62" fmla="*/ 133350 h 342900"/>
                <a:gd name="connsiteX63" fmla="*/ 0 w 361950"/>
                <a:gd name="connsiteY63" fmla="*/ 133350 h 342900"/>
                <a:gd name="connsiteX64" fmla="*/ 180974 w 361950"/>
                <a:gd name="connsiteY64" fmla="*/ 0 h 342900"/>
                <a:gd name="connsiteX65" fmla="*/ 316696 w 361950"/>
                <a:gd name="connsiteY65" fmla="*/ 66675 h 342900"/>
                <a:gd name="connsiteX66" fmla="*/ 291645 w 361950"/>
                <a:gd name="connsiteY66" fmla="*/ 66675 h 342900"/>
                <a:gd name="connsiteX67" fmla="*/ 180974 w 361950"/>
                <a:gd name="connsiteY67" fmla="*/ 19050 h 342900"/>
                <a:gd name="connsiteX68" fmla="*/ 70303 w 361950"/>
                <a:gd name="connsiteY68" fmla="*/ 66675 h 342900"/>
                <a:gd name="connsiteX69" fmla="*/ 45254 w 361950"/>
                <a:gd name="connsiteY69" fmla="*/ 66675 h 342900"/>
                <a:gd name="connsiteX70" fmla="*/ 180974 w 361950"/>
                <a:gd name="connsiteY70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61950" h="342900">
                  <a:moveTo>
                    <a:pt x="225272" y="243488"/>
                  </a:moveTo>
                  <a:cubicBezTo>
                    <a:pt x="230202" y="241650"/>
                    <a:pt x="235687" y="244156"/>
                    <a:pt x="237524" y="249085"/>
                  </a:cubicBezTo>
                  <a:cubicBezTo>
                    <a:pt x="239362" y="254015"/>
                    <a:pt x="236856" y="259500"/>
                    <a:pt x="231927" y="261337"/>
                  </a:cubicBezTo>
                  <a:cubicBezTo>
                    <a:pt x="211737" y="268863"/>
                    <a:pt x="195267" y="273406"/>
                    <a:pt x="179047" y="273607"/>
                  </a:cubicBezTo>
                  <a:cubicBezTo>
                    <a:pt x="162599" y="273810"/>
                    <a:pt x="147273" y="269551"/>
                    <a:pt x="129271" y="261020"/>
                  </a:cubicBezTo>
                  <a:cubicBezTo>
                    <a:pt x="124517" y="258768"/>
                    <a:pt x="122489" y="253087"/>
                    <a:pt x="124742" y="248334"/>
                  </a:cubicBezTo>
                  <a:cubicBezTo>
                    <a:pt x="126994" y="243580"/>
                    <a:pt x="132675" y="241552"/>
                    <a:pt x="137428" y="243805"/>
                  </a:cubicBezTo>
                  <a:cubicBezTo>
                    <a:pt x="153781" y="251554"/>
                    <a:pt x="166175" y="254715"/>
                    <a:pt x="178811" y="254558"/>
                  </a:cubicBezTo>
                  <a:cubicBezTo>
                    <a:pt x="191675" y="254399"/>
                    <a:pt x="205652" y="250802"/>
                    <a:pt x="225272" y="243488"/>
                  </a:cubicBezTo>
                  <a:close/>
                  <a:moveTo>
                    <a:pt x="22973" y="238125"/>
                  </a:moveTo>
                  <a:lnTo>
                    <a:pt x="43896" y="238125"/>
                  </a:lnTo>
                  <a:cubicBezTo>
                    <a:pt x="68629" y="288879"/>
                    <a:pt x="120718" y="323850"/>
                    <a:pt x="180975" y="323850"/>
                  </a:cubicBezTo>
                  <a:cubicBezTo>
                    <a:pt x="241233" y="323850"/>
                    <a:pt x="293322" y="288879"/>
                    <a:pt x="318055" y="238125"/>
                  </a:cubicBezTo>
                  <a:lnTo>
                    <a:pt x="338978" y="238125"/>
                  </a:lnTo>
                  <a:cubicBezTo>
                    <a:pt x="312965" y="299694"/>
                    <a:pt x="252016" y="342900"/>
                    <a:pt x="180975" y="342900"/>
                  </a:cubicBezTo>
                  <a:cubicBezTo>
                    <a:pt x="109935" y="342900"/>
                    <a:pt x="48986" y="299694"/>
                    <a:pt x="22973" y="238125"/>
                  </a:cubicBezTo>
                  <a:close/>
                  <a:moveTo>
                    <a:pt x="266700" y="123825"/>
                  </a:moveTo>
                  <a:cubicBezTo>
                    <a:pt x="277221" y="123825"/>
                    <a:pt x="285750" y="134486"/>
                    <a:pt x="285750" y="147638"/>
                  </a:cubicBezTo>
                  <a:cubicBezTo>
                    <a:pt x="285750" y="160789"/>
                    <a:pt x="277221" y="171450"/>
                    <a:pt x="266700" y="171450"/>
                  </a:cubicBezTo>
                  <a:cubicBezTo>
                    <a:pt x="256179" y="171450"/>
                    <a:pt x="247650" y="160789"/>
                    <a:pt x="247650" y="147638"/>
                  </a:cubicBezTo>
                  <a:cubicBezTo>
                    <a:pt x="247650" y="134486"/>
                    <a:pt x="256179" y="123825"/>
                    <a:pt x="266700" y="123825"/>
                  </a:cubicBezTo>
                  <a:close/>
                  <a:moveTo>
                    <a:pt x="95250" y="123825"/>
                  </a:moveTo>
                  <a:cubicBezTo>
                    <a:pt x="105771" y="123825"/>
                    <a:pt x="114300" y="134486"/>
                    <a:pt x="114300" y="147638"/>
                  </a:cubicBezTo>
                  <a:cubicBezTo>
                    <a:pt x="114300" y="160789"/>
                    <a:pt x="105771" y="171450"/>
                    <a:pt x="95250" y="171450"/>
                  </a:cubicBezTo>
                  <a:cubicBezTo>
                    <a:pt x="84729" y="171450"/>
                    <a:pt x="76200" y="160789"/>
                    <a:pt x="76200" y="147638"/>
                  </a:cubicBezTo>
                  <a:cubicBezTo>
                    <a:pt x="76200" y="134486"/>
                    <a:pt x="84729" y="123825"/>
                    <a:pt x="95250" y="123825"/>
                  </a:cubicBezTo>
                  <a:close/>
                  <a:moveTo>
                    <a:pt x="231451" y="104775"/>
                  </a:moveTo>
                  <a:cubicBezTo>
                    <a:pt x="220216" y="104775"/>
                    <a:pt x="211422" y="114448"/>
                    <a:pt x="212487" y="125631"/>
                  </a:cubicBezTo>
                  <a:lnTo>
                    <a:pt x="217929" y="182781"/>
                  </a:lnTo>
                  <a:cubicBezTo>
                    <a:pt x="218861" y="192558"/>
                    <a:pt x="227072" y="200025"/>
                    <a:pt x="236893" y="200025"/>
                  </a:cubicBezTo>
                  <a:lnTo>
                    <a:pt x="314325" y="200025"/>
                  </a:lnTo>
                  <a:cubicBezTo>
                    <a:pt x="324846" y="200025"/>
                    <a:pt x="333375" y="191496"/>
                    <a:pt x="333375" y="180975"/>
                  </a:cubicBezTo>
                  <a:lnTo>
                    <a:pt x="333375" y="123825"/>
                  </a:lnTo>
                  <a:cubicBezTo>
                    <a:pt x="333375" y="113304"/>
                    <a:pt x="324846" y="104775"/>
                    <a:pt x="314325" y="104775"/>
                  </a:cubicBezTo>
                  <a:close/>
                  <a:moveTo>
                    <a:pt x="47625" y="104775"/>
                  </a:moveTo>
                  <a:cubicBezTo>
                    <a:pt x="37104" y="104775"/>
                    <a:pt x="28575" y="113304"/>
                    <a:pt x="28575" y="123825"/>
                  </a:cubicBezTo>
                  <a:lnTo>
                    <a:pt x="28575" y="180975"/>
                  </a:lnTo>
                  <a:cubicBezTo>
                    <a:pt x="28575" y="191496"/>
                    <a:pt x="37104" y="200025"/>
                    <a:pt x="47625" y="200025"/>
                  </a:cubicBezTo>
                  <a:lnTo>
                    <a:pt x="125057" y="200025"/>
                  </a:lnTo>
                  <a:cubicBezTo>
                    <a:pt x="134878" y="200025"/>
                    <a:pt x="143089" y="192558"/>
                    <a:pt x="144021" y="182781"/>
                  </a:cubicBezTo>
                  <a:lnTo>
                    <a:pt x="149463" y="125631"/>
                  </a:lnTo>
                  <a:cubicBezTo>
                    <a:pt x="150528" y="114447"/>
                    <a:pt x="141734" y="104775"/>
                    <a:pt x="130499" y="104775"/>
                  </a:cubicBezTo>
                  <a:close/>
                  <a:moveTo>
                    <a:pt x="0" y="85725"/>
                  </a:moveTo>
                  <a:lnTo>
                    <a:pt x="130499" y="85725"/>
                  </a:lnTo>
                  <a:cubicBezTo>
                    <a:pt x="142154" y="85725"/>
                    <a:pt x="152495" y="90929"/>
                    <a:pt x="159453" y="99060"/>
                  </a:cubicBezTo>
                  <a:lnTo>
                    <a:pt x="202497" y="99060"/>
                  </a:lnTo>
                  <a:cubicBezTo>
                    <a:pt x="209455" y="90929"/>
                    <a:pt x="219796" y="85725"/>
                    <a:pt x="231451" y="85725"/>
                  </a:cubicBezTo>
                  <a:lnTo>
                    <a:pt x="361950" y="85725"/>
                  </a:lnTo>
                  <a:lnTo>
                    <a:pt x="361950" y="133350"/>
                  </a:lnTo>
                  <a:lnTo>
                    <a:pt x="352425" y="133350"/>
                  </a:lnTo>
                  <a:lnTo>
                    <a:pt x="352425" y="180975"/>
                  </a:lnTo>
                  <a:cubicBezTo>
                    <a:pt x="352425" y="202017"/>
                    <a:pt x="335367" y="219075"/>
                    <a:pt x="314325" y="219075"/>
                  </a:cubicBezTo>
                  <a:lnTo>
                    <a:pt x="236893" y="219075"/>
                  </a:lnTo>
                  <a:cubicBezTo>
                    <a:pt x="217251" y="219075"/>
                    <a:pt x="200828" y="204142"/>
                    <a:pt x="198965" y="184587"/>
                  </a:cubicBezTo>
                  <a:lnTo>
                    <a:pt x="193522" y="127437"/>
                  </a:lnTo>
                  <a:cubicBezTo>
                    <a:pt x="193218" y="124251"/>
                    <a:pt x="193316" y="121127"/>
                    <a:pt x="193769" y="118110"/>
                  </a:cubicBezTo>
                  <a:lnTo>
                    <a:pt x="168181" y="118110"/>
                  </a:lnTo>
                  <a:cubicBezTo>
                    <a:pt x="168634" y="121127"/>
                    <a:pt x="168732" y="124251"/>
                    <a:pt x="168428" y="127437"/>
                  </a:cubicBezTo>
                  <a:lnTo>
                    <a:pt x="162985" y="184587"/>
                  </a:lnTo>
                  <a:cubicBezTo>
                    <a:pt x="161122" y="204142"/>
                    <a:pt x="144699" y="219075"/>
                    <a:pt x="125057" y="219075"/>
                  </a:cubicBezTo>
                  <a:lnTo>
                    <a:pt x="47625" y="219075"/>
                  </a:lnTo>
                  <a:cubicBezTo>
                    <a:pt x="26583" y="219075"/>
                    <a:pt x="9525" y="202017"/>
                    <a:pt x="9525" y="180975"/>
                  </a:cubicBezTo>
                  <a:lnTo>
                    <a:pt x="9525" y="133350"/>
                  </a:lnTo>
                  <a:lnTo>
                    <a:pt x="0" y="133350"/>
                  </a:lnTo>
                  <a:close/>
                  <a:moveTo>
                    <a:pt x="180974" y="0"/>
                  </a:moveTo>
                  <a:cubicBezTo>
                    <a:pt x="236207" y="0"/>
                    <a:pt x="285339" y="26117"/>
                    <a:pt x="316696" y="66675"/>
                  </a:cubicBezTo>
                  <a:lnTo>
                    <a:pt x="291645" y="66675"/>
                  </a:lnTo>
                  <a:cubicBezTo>
                    <a:pt x="263870" y="37345"/>
                    <a:pt x="224559" y="19050"/>
                    <a:pt x="180974" y="19050"/>
                  </a:cubicBezTo>
                  <a:cubicBezTo>
                    <a:pt x="137391" y="19050"/>
                    <a:pt x="98080" y="37345"/>
                    <a:pt x="70303" y="66675"/>
                  </a:cubicBezTo>
                  <a:lnTo>
                    <a:pt x="45254" y="66675"/>
                  </a:lnTo>
                  <a:cubicBezTo>
                    <a:pt x="76610" y="26117"/>
                    <a:pt x="125743" y="0"/>
                    <a:pt x="1809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7">
            <a:extLst>
              <a:ext uri="{FF2B5EF4-FFF2-40B4-BE49-F238E27FC236}">
                <a16:creationId xmlns:a16="http://schemas.microsoft.com/office/drawing/2014/main" id="{7D5C5887-E5B0-3A63-4F6A-990138EC777D}"/>
              </a:ext>
            </a:extLst>
          </p:cNvPr>
          <p:cNvGrpSpPr/>
          <p:nvPr userDrawn="1"/>
        </p:nvGrpSpPr>
        <p:grpSpPr>
          <a:xfrm>
            <a:off x="5349239" y="4724473"/>
            <a:ext cx="1325881" cy="1517113"/>
            <a:chOff x="7909560" y="598825"/>
            <a:chExt cx="1584960" cy="181356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06A7D8D-779A-B5B5-7852-7EC5F596F9F6}"/>
                </a:ext>
              </a:extLst>
            </p:cNvPr>
            <p:cNvSpPr/>
            <p:nvPr/>
          </p:nvSpPr>
          <p:spPr>
            <a:xfrm flipH="1" flipV="1">
              <a:off x="7909560" y="598825"/>
              <a:ext cx="1584960" cy="1813560"/>
            </a:xfrm>
            <a:custGeom>
              <a:avLst/>
              <a:gdLst>
                <a:gd name="connsiteX0" fmla="*/ 792480 w 1584960"/>
                <a:gd name="connsiteY0" fmla="*/ 1813560 h 1813560"/>
                <a:gd name="connsiteX1" fmla="*/ 0 w 1584960"/>
                <a:gd name="connsiteY1" fmla="*/ 1021080 h 1813560"/>
                <a:gd name="connsiteX2" fmla="*/ 349396 w 1584960"/>
                <a:gd name="connsiteY2" fmla="*/ 363943 h 1813560"/>
                <a:gd name="connsiteX3" fmla="*/ 367521 w 1584960"/>
                <a:gd name="connsiteY3" fmla="*/ 354106 h 1813560"/>
                <a:gd name="connsiteX4" fmla="*/ 367521 w 1584960"/>
                <a:gd name="connsiteY4" fmla="*/ 0 h 1813560"/>
                <a:gd name="connsiteX5" fmla="*/ 570051 w 1584960"/>
                <a:gd name="connsiteY5" fmla="*/ 264169 h 1813560"/>
                <a:gd name="connsiteX6" fmla="*/ 632768 w 1584960"/>
                <a:gd name="connsiteY6" fmla="*/ 244700 h 1813560"/>
                <a:gd name="connsiteX7" fmla="*/ 792480 w 1584960"/>
                <a:gd name="connsiteY7" fmla="*/ 228600 h 1813560"/>
                <a:gd name="connsiteX8" fmla="*/ 1584960 w 1584960"/>
                <a:gd name="connsiteY8" fmla="*/ 1021080 h 1813560"/>
                <a:gd name="connsiteX9" fmla="*/ 792480 w 1584960"/>
                <a:gd name="connsiteY9" fmla="*/ 1813560 h 181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4960" h="1813560">
                  <a:moveTo>
                    <a:pt x="792480" y="1813560"/>
                  </a:moveTo>
                  <a:cubicBezTo>
                    <a:pt x="354805" y="1813560"/>
                    <a:pt x="0" y="1458755"/>
                    <a:pt x="0" y="1021080"/>
                  </a:cubicBezTo>
                  <a:cubicBezTo>
                    <a:pt x="0" y="747533"/>
                    <a:pt x="138595" y="506357"/>
                    <a:pt x="349396" y="363943"/>
                  </a:cubicBezTo>
                  <a:lnTo>
                    <a:pt x="367521" y="354106"/>
                  </a:lnTo>
                  <a:lnTo>
                    <a:pt x="367521" y="0"/>
                  </a:lnTo>
                  <a:lnTo>
                    <a:pt x="570051" y="264169"/>
                  </a:lnTo>
                  <a:lnTo>
                    <a:pt x="632768" y="244700"/>
                  </a:lnTo>
                  <a:cubicBezTo>
                    <a:pt x="684356" y="234144"/>
                    <a:pt x="737771" y="228600"/>
                    <a:pt x="792480" y="228600"/>
                  </a:cubicBezTo>
                  <a:cubicBezTo>
                    <a:pt x="1230155" y="228600"/>
                    <a:pt x="1584960" y="583405"/>
                    <a:pt x="1584960" y="1021080"/>
                  </a:cubicBezTo>
                  <a:cubicBezTo>
                    <a:pt x="1584960" y="1458755"/>
                    <a:pt x="1230155" y="1813560"/>
                    <a:pt x="792480" y="1813560"/>
                  </a:cubicBezTo>
                  <a:close/>
                </a:path>
              </a:pathLst>
            </a:custGeom>
            <a:solidFill>
              <a:schemeClr val="bg1">
                <a:alpha val="63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图标34">
              <a:extLst>
                <a:ext uri="{FF2B5EF4-FFF2-40B4-BE49-F238E27FC236}">
                  <a16:creationId xmlns:a16="http://schemas.microsoft.com/office/drawing/2014/main" id="{0A0A3399-2C6C-2725-363E-6923D6860E6C}"/>
                </a:ext>
              </a:extLst>
            </p:cNvPr>
            <p:cNvSpPr/>
            <p:nvPr/>
          </p:nvSpPr>
          <p:spPr>
            <a:xfrm>
              <a:off x="8132705" y="842014"/>
              <a:ext cx="1138671" cy="1138671"/>
            </a:xfrm>
            <a:custGeom>
              <a:avLst/>
              <a:gdLst>
                <a:gd name="connsiteX0" fmla="*/ 333969 w 667712"/>
                <a:gd name="connsiteY0" fmla="*/ -11 h 667712"/>
                <a:gd name="connsiteX1" fmla="*/ 667825 w 667712"/>
                <a:gd name="connsiteY1" fmla="*/ 333845 h 667712"/>
                <a:gd name="connsiteX2" fmla="*/ 333969 w 667712"/>
                <a:gd name="connsiteY2" fmla="*/ 667701 h 667712"/>
                <a:gd name="connsiteX3" fmla="*/ 113 w 667712"/>
                <a:gd name="connsiteY3" fmla="*/ 333836 h 667712"/>
                <a:gd name="connsiteX4" fmla="*/ 333969 w 667712"/>
                <a:gd name="connsiteY4" fmla="*/ -11 h 667712"/>
                <a:gd name="connsiteX5" fmla="*/ 333969 w 667712"/>
                <a:gd name="connsiteY5" fmla="*/ 45511 h 667712"/>
                <a:gd name="connsiteX6" fmla="*/ 45635 w 667712"/>
                <a:gd name="connsiteY6" fmla="*/ 333836 h 667712"/>
                <a:gd name="connsiteX7" fmla="*/ 333969 w 667712"/>
                <a:gd name="connsiteY7" fmla="*/ 622170 h 667712"/>
                <a:gd name="connsiteX8" fmla="*/ 622295 w 667712"/>
                <a:gd name="connsiteY8" fmla="*/ 333836 h 667712"/>
                <a:gd name="connsiteX9" fmla="*/ 333969 w 667712"/>
                <a:gd name="connsiteY9" fmla="*/ 45511 h 667712"/>
                <a:gd name="connsiteX10" fmla="*/ 462841 w 667712"/>
                <a:gd name="connsiteY10" fmla="*/ 462619 h 667712"/>
                <a:gd name="connsiteX11" fmla="*/ 495012 w 667712"/>
                <a:gd name="connsiteY11" fmla="*/ 494790 h 667712"/>
                <a:gd name="connsiteX12" fmla="*/ 173113 w 667712"/>
                <a:gd name="connsiteY12" fmla="*/ 494790 h 667712"/>
                <a:gd name="connsiteX13" fmla="*/ 205285 w 667712"/>
                <a:gd name="connsiteY13" fmla="*/ 462619 h 667712"/>
                <a:gd name="connsiteX14" fmla="*/ 462796 w 667712"/>
                <a:gd name="connsiteY14" fmla="*/ 462672 h 667712"/>
                <a:gd name="connsiteX15" fmla="*/ 462849 w 667712"/>
                <a:gd name="connsiteY15" fmla="*/ 462619 h 667712"/>
                <a:gd name="connsiteX16" fmla="*/ 465327 w 667712"/>
                <a:gd name="connsiteY16" fmla="*/ 172133 h 667712"/>
                <a:gd name="connsiteX17" fmla="*/ 497531 w 667712"/>
                <a:gd name="connsiteY17" fmla="*/ 204312 h 667712"/>
                <a:gd name="connsiteX18" fmla="*/ 443866 w 667712"/>
                <a:gd name="connsiteY18" fmla="*/ 257969 h 667712"/>
                <a:gd name="connsiteX19" fmla="*/ 497531 w 667712"/>
                <a:gd name="connsiteY19" fmla="*/ 311626 h 667712"/>
                <a:gd name="connsiteX20" fmla="*/ 465360 w 667712"/>
                <a:gd name="connsiteY20" fmla="*/ 343797 h 667712"/>
                <a:gd name="connsiteX21" fmla="*/ 379491 w 667712"/>
                <a:gd name="connsiteY21" fmla="*/ 257969 h 667712"/>
                <a:gd name="connsiteX22" fmla="*/ 227740 w 667712"/>
                <a:gd name="connsiteY22" fmla="*/ 182093 h 667712"/>
                <a:gd name="connsiteX23" fmla="*/ 227740 w 667712"/>
                <a:gd name="connsiteY23" fmla="*/ 333836 h 667712"/>
                <a:gd name="connsiteX24" fmla="*/ 182218 w 667712"/>
                <a:gd name="connsiteY24" fmla="*/ 333836 h 667712"/>
                <a:gd name="connsiteX25" fmla="*/ 182218 w 667712"/>
                <a:gd name="connsiteY25" fmla="*/ 182093 h 6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67712" h="667712">
                  <a:moveTo>
                    <a:pt x="333969" y="-11"/>
                  </a:moveTo>
                  <a:cubicBezTo>
                    <a:pt x="518348" y="-11"/>
                    <a:pt x="667825" y="149466"/>
                    <a:pt x="667825" y="333845"/>
                  </a:cubicBezTo>
                  <a:cubicBezTo>
                    <a:pt x="667825" y="518223"/>
                    <a:pt x="518348" y="667701"/>
                    <a:pt x="333969" y="667701"/>
                  </a:cubicBezTo>
                  <a:cubicBezTo>
                    <a:pt x="149590" y="667701"/>
                    <a:pt x="113" y="518223"/>
                    <a:pt x="113" y="333836"/>
                  </a:cubicBezTo>
                  <a:cubicBezTo>
                    <a:pt x="113" y="149449"/>
                    <a:pt x="149590" y="-11"/>
                    <a:pt x="333969" y="-11"/>
                  </a:cubicBezTo>
                  <a:close/>
                  <a:moveTo>
                    <a:pt x="333969" y="45511"/>
                  </a:moveTo>
                  <a:cubicBezTo>
                    <a:pt x="174727" y="45511"/>
                    <a:pt x="45635" y="174603"/>
                    <a:pt x="45635" y="333836"/>
                  </a:cubicBezTo>
                  <a:cubicBezTo>
                    <a:pt x="45635" y="493070"/>
                    <a:pt x="174727" y="622170"/>
                    <a:pt x="333969" y="622170"/>
                  </a:cubicBezTo>
                  <a:cubicBezTo>
                    <a:pt x="493211" y="622170"/>
                    <a:pt x="622295" y="493086"/>
                    <a:pt x="622295" y="333836"/>
                  </a:cubicBezTo>
                  <a:cubicBezTo>
                    <a:pt x="622295" y="174586"/>
                    <a:pt x="493211" y="45511"/>
                    <a:pt x="333969" y="45511"/>
                  </a:cubicBezTo>
                  <a:close/>
                  <a:moveTo>
                    <a:pt x="462841" y="462619"/>
                  </a:moveTo>
                  <a:lnTo>
                    <a:pt x="495012" y="494790"/>
                  </a:lnTo>
                  <a:cubicBezTo>
                    <a:pt x="406120" y="583633"/>
                    <a:pt x="262006" y="583633"/>
                    <a:pt x="173113" y="494790"/>
                  </a:cubicBezTo>
                  <a:lnTo>
                    <a:pt x="205285" y="462619"/>
                  </a:lnTo>
                  <a:cubicBezTo>
                    <a:pt x="276380" y="533743"/>
                    <a:pt x="391672" y="533767"/>
                    <a:pt x="462796" y="462672"/>
                  </a:cubicBezTo>
                  <a:cubicBezTo>
                    <a:pt x="462814" y="462654"/>
                    <a:pt x="462831" y="462637"/>
                    <a:pt x="462849" y="462619"/>
                  </a:cubicBezTo>
                  <a:close/>
                  <a:moveTo>
                    <a:pt x="465327" y="172133"/>
                  </a:moveTo>
                  <a:lnTo>
                    <a:pt x="497531" y="204312"/>
                  </a:lnTo>
                  <a:lnTo>
                    <a:pt x="443866" y="257969"/>
                  </a:lnTo>
                  <a:lnTo>
                    <a:pt x="497531" y="311626"/>
                  </a:lnTo>
                  <a:lnTo>
                    <a:pt x="465360" y="343797"/>
                  </a:lnTo>
                  <a:lnTo>
                    <a:pt x="379491" y="257969"/>
                  </a:lnTo>
                  <a:close/>
                  <a:moveTo>
                    <a:pt x="227740" y="182093"/>
                  </a:moveTo>
                  <a:lnTo>
                    <a:pt x="227740" y="333836"/>
                  </a:lnTo>
                  <a:lnTo>
                    <a:pt x="182218" y="333836"/>
                  </a:lnTo>
                  <a:lnTo>
                    <a:pt x="182218" y="1820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3" name="Group 20">
            <a:extLst>
              <a:ext uri="{FF2B5EF4-FFF2-40B4-BE49-F238E27FC236}">
                <a16:creationId xmlns:a16="http://schemas.microsoft.com/office/drawing/2014/main" id="{29E5A2D9-FD7D-2C96-FC9F-07D899E311EE}"/>
              </a:ext>
            </a:extLst>
          </p:cNvPr>
          <p:cNvGrpSpPr/>
          <p:nvPr userDrawn="1"/>
        </p:nvGrpSpPr>
        <p:grpSpPr>
          <a:xfrm>
            <a:off x="5637039" y="984141"/>
            <a:ext cx="754953" cy="863840"/>
            <a:chOff x="7909560" y="598825"/>
            <a:chExt cx="1584960" cy="1813560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C280410-E9F8-A993-07AB-BBC92A28A026}"/>
                </a:ext>
              </a:extLst>
            </p:cNvPr>
            <p:cNvSpPr/>
            <p:nvPr/>
          </p:nvSpPr>
          <p:spPr>
            <a:xfrm flipH="1" flipV="1">
              <a:off x="7909560" y="598825"/>
              <a:ext cx="1584960" cy="1813560"/>
            </a:xfrm>
            <a:custGeom>
              <a:avLst/>
              <a:gdLst>
                <a:gd name="connsiteX0" fmla="*/ 792480 w 1584960"/>
                <a:gd name="connsiteY0" fmla="*/ 1813560 h 1813560"/>
                <a:gd name="connsiteX1" fmla="*/ 0 w 1584960"/>
                <a:gd name="connsiteY1" fmla="*/ 1021080 h 1813560"/>
                <a:gd name="connsiteX2" fmla="*/ 349396 w 1584960"/>
                <a:gd name="connsiteY2" fmla="*/ 363943 h 1813560"/>
                <a:gd name="connsiteX3" fmla="*/ 367521 w 1584960"/>
                <a:gd name="connsiteY3" fmla="*/ 354106 h 1813560"/>
                <a:gd name="connsiteX4" fmla="*/ 367521 w 1584960"/>
                <a:gd name="connsiteY4" fmla="*/ 0 h 1813560"/>
                <a:gd name="connsiteX5" fmla="*/ 570051 w 1584960"/>
                <a:gd name="connsiteY5" fmla="*/ 264169 h 1813560"/>
                <a:gd name="connsiteX6" fmla="*/ 632768 w 1584960"/>
                <a:gd name="connsiteY6" fmla="*/ 244700 h 1813560"/>
                <a:gd name="connsiteX7" fmla="*/ 792480 w 1584960"/>
                <a:gd name="connsiteY7" fmla="*/ 228600 h 1813560"/>
                <a:gd name="connsiteX8" fmla="*/ 1584960 w 1584960"/>
                <a:gd name="connsiteY8" fmla="*/ 1021080 h 1813560"/>
                <a:gd name="connsiteX9" fmla="*/ 792480 w 1584960"/>
                <a:gd name="connsiteY9" fmla="*/ 1813560 h 181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4960" h="1813560">
                  <a:moveTo>
                    <a:pt x="792480" y="1813560"/>
                  </a:moveTo>
                  <a:cubicBezTo>
                    <a:pt x="354805" y="1813560"/>
                    <a:pt x="0" y="1458755"/>
                    <a:pt x="0" y="1021080"/>
                  </a:cubicBezTo>
                  <a:cubicBezTo>
                    <a:pt x="0" y="747533"/>
                    <a:pt x="138595" y="506357"/>
                    <a:pt x="349396" y="363943"/>
                  </a:cubicBezTo>
                  <a:lnTo>
                    <a:pt x="367521" y="354106"/>
                  </a:lnTo>
                  <a:lnTo>
                    <a:pt x="367521" y="0"/>
                  </a:lnTo>
                  <a:lnTo>
                    <a:pt x="570051" y="264169"/>
                  </a:lnTo>
                  <a:lnTo>
                    <a:pt x="632768" y="244700"/>
                  </a:lnTo>
                  <a:cubicBezTo>
                    <a:pt x="684356" y="234144"/>
                    <a:pt x="737771" y="228600"/>
                    <a:pt x="792480" y="228600"/>
                  </a:cubicBezTo>
                  <a:cubicBezTo>
                    <a:pt x="1230155" y="228600"/>
                    <a:pt x="1584960" y="583405"/>
                    <a:pt x="1584960" y="1021080"/>
                  </a:cubicBezTo>
                  <a:cubicBezTo>
                    <a:pt x="1584960" y="1458755"/>
                    <a:pt x="1230155" y="1813560"/>
                    <a:pt x="792480" y="1813560"/>
                  </a:cubicBezTo>
                  <a:close/>
                </a:path>
              </a:pathLst>
            </a:custGeom>
            <a:solidFill>
              <a:schemeClr val="bg1">
                <a:alpha val="63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图标33">
              <a:extLst>
                <a:ext uri="{FF2B5EF4-FFF2-40B4-BE49-F238E27FC236}">
                  <a16:creationId xmlns:a16="http://schemas.microsoft.com/office/drawing/2014/main" id="{851F2839-41FA-DB95-7FA6-68B19F3E605C}"/>
                </a:ext>
              </a:extLst>
            </p:cNvPr>
            <p:cNvSpPr/>
            <p:nvPr/>
          </p:nvSpPr>
          <p:spPr>
            <a:xfrm>
              <a:off x="8236600" y="842014"/>
              <a:ext cx="930879" cy="1138671"/>
            </a:xfrm>
            <a:custGeom>
              <a:avLst/>
              <a:gdLst>
                <a:gd name="connsiteX0" fmla="*/ 380659 w 496004"/>
                <a:gd name="connsiteY0" fmla="*/ 535181 h 606722"/>
                <a:gd name="connsiteX1" fmla="*/ 380659 w 496004"/>
                <a:gd name="connsiteY1" fmla="*/ 555621 h 606722"/>
                <a:gd name="connsiteX2" fmla="*/ 444829 w 496004"/>
                <a:gd name="connsiteY2" fmla="*/ 555621 h 606722"/>
                <a:gd name="connsiteX3" fmla="*/ 444829 w 496004"/>
                <a:gd name="connsiteY3" fmla="*/ 535181 h 606722"/>
                <a:gd name="connsiteX4" fmla="*/ 169547 w 496004"/>
                <a:gd name="connsiteY4" fmla="*/ 466661 h 606722"/>
                <a:gd name="connsiteX5" fmla="*/ 169547 w 496004"/>
                <a:gd name="connsiteY5" fmla="*/ 555621 h 606722"/>
                <a:gd name="connsiteX6" fmla="*/ 329483 w 496004"/>
                <a:gd name="connsiteY6" fmla="*/ 555621 h 606722"/>
                <a:gd name="connsiteX7" fmla="*/ 329483 w 496004"/>
                <a:gd name="connsiteY7" fmla="*/ 509586 h 606722"/>
                <a:gd name="connsiteX8" fmla="*/ 355026 w 496004"/>
                <a:gd name="connsiteY8" fmla="*/ 484080 h 606722"/>
                <a:gd name="connsiteX9" fmla="*/ 444829 w 496004"/>
                <a:gd name="connsiteY9" fmla="*/ 484080 h 606722"/>
                <a:gd name="connsiteX10" fmla="*/ 444829 w 496004"/>
                <a:gd name="connsiteY10" fmla="*/ 466661 h 606722"/>
                <a:gd name="connsiteX11" fmla="*/ 334719 w 496004"/>
                <a:gd name="connsiteY11" fmla="*/ 75293 h 606722"/>
                <a:gd name="connsiteX12" fmla="*/ 420640 w 496004"/>
                <a:gd name="connsiteY12" fmla="*/ 161038 h 606722"/>
                <a:gd name="connsiteX13" fmla="*/ 420640 w 496004"/>
                <a:gd name="connsiteY13" fmla="*/ 262688 h 606722"/>
                <a:gd name="connsiteX14" fmla="*/ 394997 w 496004"/>
                <a:gd name="connsiteY14" fmla="*/ 288189 h 606722"/>
                <a:gd name="connsiteX15" fmla="*/ 369444 w 496004"/>
                <a:gd name="connsiteY15" fmla="*/ 262688 h 606722"/>
                <a:gd name="connsiteX16" fmla="*/ 369444 w 496004"/>
                <a:gd name="connsiteY16" fmla="*/ 161038 h 606722"/>
                <a:gd name="connsiteX17" fmla="*/ 334719 w 496004"/>
                <a:gd name="connsiteY17" fmla="*/ 126384 h 606722"/>
                <a:gd name="connsiteX18" fmla="*/ 309076 w 496004"/>
                <a:gd name="connsiteY18" fmla="*/ 100883 h 606722"/>
                <a:gd name="connsiteX19" fmla="*/ 334719 w 496004"/>
                <a:gd name="connsiteY19" fmla="*/ 75293 h 606722"/>
                <a:gd name="connsiteX20" fmla="*/ 234340 w 496004"/>
                <a:gd name="connsiteY20" fmla="*/ 51101 h 606722"/>
                <a:gd name="connsiteX21" fmla="*/ 169458 w 496004"/>
                <a:gd name="connsiteY21" fmla="*/ 115888 h 606722"/>
                <a:gd name="connsiteX22" fmla="*/ 169458 w 496004"/>
                <a:gd name="connsiteY22" fmla="*/ 207691 h 606722"/>
                <a:gd name="connsiteX23" fmla="*/ 169458 w 496004"/>
                <a:gd name="connsiteY23" fmla="*/ 261192 h 606722"/>
                <a:gd name="connsiteX24" fmla="*/ 143826 w 496004"/>
                <a:gd name="connsiteY24" fmla="*/ 286698 h 606722"/>
                <a:gd name="connsiteX25" fmla="*/ 118282 w 496004"/>
                <a:gd name="connsiteY25" fmla="*/ 261192 h 606722"/>
                <a:gd name="connsiteX26" fmla="*/ 118282 w 496004"/>
                <a:gd name="connsiteY26" fmla="*/ 236930 h 606722"/>
                <a:gd name="connsiteX27" fmla="*/ 51175 w 496004"/>
                <a:gd name="connsiteY27" fmla="*/ 325801 h 606722"/>
                <a:gd name="connsiteX28" fmla="*/ 141067 w 496004"/>
                <a:gd name="connsiteY28" fmla="*/ 415561 h 606722"/>
                <a:gd name="connsiteX29" fmla="*/ 444829 w 496004"/>
                <a:gd name="connsiteY29" fmla="*/ 415561 h 606722"/>
                <a:gd name="connsiteX30" fmla="*/ 444829 w 496004"/>
                <a:gd name="connsiteY30" fmla="*/ 161034 h 606722"/>
                <a:gd name="connsiteX31" fmla="*/ 334645 w 496004"/>
                <a:gd name="connsiteY31" fmla="*/ 51101 h 606722"/>
                <a:gd name="connsiteX32" fmla="*/ 234340 w 496004"/>
                <a:gd name="connsiteY32" fmla="*/ 0 h 606722"/>
                <a:gd name="connsiteX33" fmla="*/ 334734 w 496004"/>
                <a:gd name="connsiteY33" fmla="*/ 0 h 606722"/>
                <a:gd name="connsiteX34" fmla="*/ 496004 w 496004"/>
                <a:gd name="connsiteY34" fmla="*/ 161034 h 606722"/>
                <a:gd name="connsiteX35" fmla="*/ 496004 w 496004"/>
                <a:gd name="connsiteY35" fmla="*/ 581127 h 606722"/>
                <a:gd name="connsiteX36" fmla="*/ 470372 w 496004"/>
                <a:gd name="connsiteY36" fmla="*/ 606722 h 606722"/>
                <a:gd name="connsiteX37" fmla="*/ 143915 w 496004"/>
                <a:gd name="connsiteY37" fmla="*/ 606722 h 606722"/>
                <a:gd name="connsiteX38" fmla="*/ 118371 w 496004"/>
                <a:gd name="connsiteY38" fmla="*/ 581127 h 606722"/>
                <a:gd name="connsiteX39" fmla="*/ 118371 w 496004"/>
                <a:gd name="connsiteY39" fmla="*/ 464795 h 606722"/>
                <a:gd name="connsiteX40" fmla="*/ 0 w 496004"/>
                <a:gd name="connsiteY40" fmla="*/ 325801 h 606722"/>
                <a:gd name="connsiteX41" fmla="*/ 118282 w 496004"/>
                <a:gd name="connsiteY41" fmla="*/ 184496 h 606722"/>
                <a:gd name="connsiteX42" fmla="*/ 118282 w 496004"/>
                <a:gd name="connsiteY42" fmla="*/ 115888 h 606722"/>
                <a:gd name="connsiteX43" fmla="*/ 234340 w 496004"/>
                <a:gd name="connsiteY43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96004" h="606722">
                  <a:moveTo>
                    <a:pt x="380659" y="535181"/>
                  </a:moveTo>
                  <a:lnTo>
                    <a:pt x="380659" y="555621"/>
                  </a:lnTo>
                  <a:lnTo>
                    <a:pt x="444829" y="555621"/>
                  </a:lnTo>
                  <a:lnTo>
                    <a:pt x="444829" y="535181"/>
                  </a:lnTo>
                  <a:close/>
                  <a:moveTo>
                    <a:pt x="169547" y="466661"/>
                  </a:moveTo>
                  <a:lnTo>
                    <a:pt x="169547" y="555621"/>
                  </a:lnTo>
                  <a:lnTo>
                    <a:pt x="329483" y="555621"/>
                  </a:lnTo>
                  <a:lnTo>
                    <a:pt x="329483" y="509586"/>
                  </a:lnTo>
                  <a:cubicBezTo>
                    <a:pt x="329483" y="495544"/>
                    <a:pt x="340875" y="484080"/>
                    <a:pt x="355026" y="484080"/>
                  </a:cubicBezTo>
                  <a:lnTo>
                    <a:pt x="444829" y="484080"/>
                  </a:lnTo>
                  <a:lnTo>
                    <a:pt x="444829" y="466661"/>
                  </a:lnTo>
                  <a:close/>
                  <a:moveTo>
                    <a:pt x="334719" y="75293"/>
                  </a:moveTo>
                  <a:cubicBezTo>
                    <a:pt x="382087" y="75293"/>
                    <a:pt x="420640" y="113767"/>
                    <a:pt x="420640" y="161038"/>
                  </a:cubicBezTo>
                  <a:lnTo>
                    <a:pt x="420640" y="262688"/>
                  </a:lnTo>
                  <a:cubicBezTo>
                    <a:pt x="420640" y="276816"/>
                    <a:pt x="409154" y="288189"/>
                    <a:pt x="394997" y="288189"/>
                  </a:cubicBezTo>
                  <a:cubicBezTo>
                    <a:pt x="380840" y="288189"/>
                    <a:pt x="369444" y="276816"/>
                    <a:pt x="369444" y="262688"/>
                  </a:cubicBezTo>
                  <a:lnTo>
                    <a:pt x="369444" y="161038"/>
                  </a:lnTo>
                  <a:cubicBezTo>
                    <a:pt x="369444" y="141934"/>
                    <a:pt x="353862" y="126384"/>
                    <a:pt x="334719" y="126384"/>
                  </a:cubicBezTo>
                  <a:cubicBezTo>
                    <a:pt x="320562" y="126384"/>
                    <a:pt x="309076" y="114922"/>
                    <a:pt x="309076" y="100883"/>
                  </a:cubicBezTo>
                  <a:cubicBezTo>
                    <a:pt x="309076" y="86755"/>
                    <a:pt x="320562" y="75293"/>
                    <a:pt x="334719" y="75293"/>
                  </a:cubicBezTo>
                  <a:close/>
                  <a:moveTo>
                    <a:pt x="234340" y="51101"/>
                  </a:moveTo>
                  <a:cubicBezTo>
                    <a:pt x="198562" y="51101"/>
                    <a:pt x="169458" y="80162"/>
                    <a:pt x="169458" y="115888"/>
                  </a:cubicBezTo>
                  <a:lnTo>
                    <a:pt x="169458" y="207691"/>
                  </a:lnTo>
                  <a:lnTo>
                    <a:pt x="169458" y="261192"/>
                  </a:lnTo>
                  <a:cubicBezTo>
                    <a:pt x="169458" y="275322"/>
                    <a:pt x="157977" y="286698"/>
                    <a:pt x="143826" y="286698"/>
                  </a:cubicBezTo>
                  <a:cubicBezTo>
                    <a:pt x="129675" y="286698"/>
                    <a:pt x="118282" y="275322"/>
                    <a:pt x="118282" y="261192"/>
                  </a:cubicBezTo>
                  <a:lnTo>
                    <a:pt x="118282" y="236930"/>
                  </a:lnTo>
                  <a:cubicBezTo>
                    <a:pt x="79567" y="248039"/>
                    <a:pt x="51175" y="283676"/>
                    <a:pt x="51175" y="325801"/>
                  </a:cubicBezTo>
                  <a:cubicBezTo>
                    <a:pt x="51175" y="375302"/>
                    <a:pt x="91493" y="415561"/>
                    <a:pt x="141067" y="415561"/>
                  </a:cubicBezTo>
                  <a:cubicBezTo>
                    <a:pt x="148632" y="415561"/>
                    <a:pt x="437263" y="415561"/>
                    <a:pt x="444829" y="415561"/>
                  </a:cubicBezTo>
                  <a:lnTo>
                    <a:pt x="444829" y="161034"/>
                  </a:lnTo>
                  <a:cubicBezTo>
                    <a:pt x="444829" y="100424"/>
                    <a:pt x="395433" y="51101"/>
                    <a:pt x="334645" y="51101"/>
                  </a:cubicBezTo>
                  <a:close/>
                  <a:moveTo>
                    <a:pt x="234340" y="0"/>
                  </a:moveTo>
                  <a:lnTo>
                    <a:pt x="334734" y="0"/>
                  </a:lnTo>
                  <a:cubicBezTo>
                    <a:pt x="423646" y="0"/>
                    <a:pt x="496004" y="72252"/>
                    <a:pt x="496004" y="161034"/>
                  </a:cubicBezTo>
                  <a:lnTo>
                    <a:pt x="496004" y="581127"/>
                  </a:lnTo>
                  <a:cubicBezTo>
                    <a:pt x="496004" y="595258"/>
                    <a:pt x="484523" y="606722"/>
                    <a:pt x="470372" y="606722"/>
                  </a:cubicBezTo>
                  <a:lnTo>
                    <a:pt x="143915" y="606722"/>
                  </a:lnTo>
                  <a:cubicBezTo>
                    <a:pt x="129853" y="606722"/>
                    <a:pt x="118371" y="595258"/>
                    <a:pt x="118371" y="581127"/>
                  </a:cubicBezTo>
                  <a:lnTo>
                    <a:pt x="118371" y="464795"/>
                  </a:lnTo>
                  <a:cubicBezTo>
                    <a:pt x="51353" y="453953"/>
                    <a:pt x="0" y="395742"/>
                    <a:pt x="0" y="325801"/>
                  </a:cubicBezTo>
                  <a:cubicBezTo>
                    <a:pt x="0" y="255326"/>
                    <a:pt x="51086" y="196583"/>
                    <a:pt x="118282" y="184496"/>
                  </a:cubicBezTo>
                  <a:lnTo>
                    <a:pt x="118282" y="115888"/>
                  </a:lnTo>
                  <a:cubicBezTo>
                    <a:pt x="118282" y="51990"/>
                    <a:pt x="170348" y="0"/>
                    <a:pt x="2343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6540811-CE68-16AB-0BCD-4D09BDD47C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0"/>
            <a:ext cx="12181173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90DC4A2-5563-E23D-09B8-5409D96A2DDA}"/>
              </a:ext>
            </a:extLst>
          </p:cNvPr>
          <p:cNvSpPr/>
          <p:nvPr userDrawn="1"/>
        </p:nvSpPr>
        <p:spPr>
          <a:xfrm>
            <a:off x="6554962" y="11292"/>
            <a:ext cx="5637038" cy="6846708"/>
          </a:xfrm>
          <a:custGeom>
            <a:avLst/>
            <a:gdLst>
              <a:gd name="connsiteX0" fmla="*/ 5660186 w 5660186"/>
              <a:gd name="connsiteY0" fmla="*/ 0 h 6846708"/>
              <a:gd name="connsiteX1" fmla="*/ 5660186 w 5660186"/>
              <a:gd name="connsiteY1" fmla="*/ 6825316 h 6846708"/>
              <a:gd name="connsiteX2" fmla="*/ 5264052 w 5660186"/>
              <a:gd name="connsiteY2" fmla="*/ 6825316 h 6846708"/>
              <a:gd name="connsiteX3" fmla="*/ 347089 w 5660186"/>
              <a:gd name="connsiteY3" fmla="*/ 6846708 h 6846708"/>
              <a:gd name="connsiteX4" fmla="*/ 6499 w 5660186"/>
              <a:gd name="connsiteY4" fmla="*/ 5899592 h 6846708"/>
              <a:gd name="connsiteX5" fmla="*/ 1376748 w 5660186"/>
              <a:gd name="connsiteY5" fmla="*/ 4279677 h 6846708"/>
              <a:gd name="connsiteX6" fmla="*/ 1854287 w 5660186"/>
              <a:gd name="connsiteY6" fmla="*/ 2506244 h 6846708"/>
              <a:gd name="connsiteX7" fmla="*/ 3623744 w 5660186"/>
              <a:gd name="connsiteY7" fmla="*/ 1562902 h 6846708"/>
              <a:gd name="connsiteX8" fmla="*/ 4702303 w 5660186"/>
              <a:gd name="connsiteY8" fmla="*/ 151034 h 6846708"/>
              <a:gd name="connsiteX9" fmla="*/ 5533132 w 5660186"/>
              <a:gd name="connsiteY9" fmla="*/ 7425 h 684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0186" h="6846708">
                <a:moveTo>
                  <a:pt x="5660186" y="0"/>
                </a:moveTo>
                <a:lnTo>
                  <a:pt x="5660186" y="6825316"/>
                </a:lnTo>
                <a:lnTo>
                  <a:pt x="5264052" y="6825316"/>
                </a:lnTo>
                <a:lnTo>
                  <a:pt x="347089" y="6846708"/>
                </a:lnTo>
                <a:cubicBezTo>
                  <a:pt x="-117291" y="6661312"/>
                  <a:pt x="25590" y="6454524"/>
                  <a:pt x="6499" y="5899592"/>
                </a:cubicBezTo>
                <a:cubicBezTo>
                  <a:pt x="13989" y="5471753"/>
                  <a:pt x="725120" y="4757430"/>
                  <a:pt x="1376748" y="4279677"/>
                </a:cubicBezTo>
                <a:cubicBezTo>
                  <a:pt x="1507823" y="3823315"/>
                  <a:pt x="1479787" y="2959040"/>
                  <a:pt x="1854287" y="2506244"/>
                </a:cubicBezTo>
                <a:cubicBezTo>
                  <a:pt x="2228786" y="2053448"/>
                  <a:pt x="3149076" y="1955436"/>
                  <a:pt x="3623744" y="1562902"/>
                </a:cubicBezTo>
                <a:cubicBezTo>
                  <a:pt x="4098414" y="1170367"/>
                  <a:pt x="4046929" y="379215"/>
                  <a:pt x="4702303" y="151034"/>
                </a:cubicBezTo>
                <a:cubicBezTo>
                  <a:pt x="4907107" y="79728"/>
                  <a:pt x="5203708" y="31749"/>
                  <a:pt x="5533132" y="742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6000">
                <a:schemeClr val="accent2">
                  <a:alpha val="0"/>
                </a:schemeClr>
              </a:gs>
              <a:gs pos="66000">
                <a:schemeClr val="accent2">
                  <a:alpha val="3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E123DF5-BE95-7913-77EA-4D1F2A6AD8C1}"/>
              </a:ext>
            </a:extLst>
          </p:cNvPr>
          <p:cNvSpPr/>
          <p:nvPr userDrawn="1"/>
        </p:nvSpPr>
        <p:spPr>
          <a:xfrm flipH="1" flipV="1">
            <a:off x="-531" y="-611008"/>
            <a:ext cx="2227915" cy="2736680"/>
          </a:xfrm>
          <a:custGeom>
            <a:avLst/>
            <a:gdLst>
              <a:gd name="connsiteX0" fmla="*/ 5660186 w 5660186"/>
              <a:gd name="connsiteY0" fmla="*/ 0 h 6846708"/>
              <a:gd name="connsiteX1" fmla="*/ 5660186 w 5660186"/>
              <a:gd name="connsiteY1" fmla="*/ 6825316 h 6846708"/>
              <a:gd name="connsiteX2" fmla="*/ 5264052 w 5660186"/>
              <a:gd name="connsiteY2" fmla="*/ 6825316 h 6846708"/>
              <a:gd name="connsiteX3" fmla="*/ 347089 w 5660186"/>
              <a:gd name="connsiteY3" fmla="*/ 6846708 h 6846708"/>
              <a:gd name="connsiteX4" fmla="*/ 6499 w 5660186"/>
              <a:gd name="connsiteY4" fmla="*/ 5899592 h 6846708"/>
              <a:gd name="connsiteX5" fmla="*/ 1376748 w 5660186"/>
              <a:gd name="connsiteY5" fmla="*/ 4279677 h 6846708"/>
              <a:gd name="connsiteX6" fmla="*/ 1854287 w 5660186"/>
              <a:gd name="connsiteY6" fmla="*/ 2506244 h 6846708"/>
              <a:gd name="connsiteX7" fmla="*/ 3623744 w 5660186"/>
              <a:gd name="connsiteY7" fmla="*/ 1562902 h 6846708"/>
              <a:gd name="connsiteX8" fmla="*/ 4702303 w 5660186"/>
              <a:gd name="connsiteY8" fmla="*/ 151034 h 6846708"/>
              <a:gd name="connsiteX9" fmla="*/ 5533132 w 5660186"/>
              <a:gd name="connsiteY9" fmla="*/ 7425 h 684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0186" h="6846708">
                <a:moveTo>
                  <a:pt x="5660186" y="0"/>
                </a:moveTo>
                <a:lnTo>
                  <a:pt x="5660186" y="6825316"/>
                </a:lnTo>
                <a:lnTo>
                  <a:pt x="5264052" y="6825316"/>
                </a:lnTo>
                <a:lnTo>
                  <a:pt x="347089" y="6846708"/>
                </a:lnTo>
                <a:cubicBezTo>
                  <a:pt x="-117291" y="6661312"/>
                  <a:pt x="25590" y="6454524"/>
                  <a:pt x="6499" y="5899592"/>
                </a:cubicBezTo>
                <a:cubicBezTo>
                  <a:pt x="13989" y="5471753"/>
                  <a:pt x="725120" y="4757430"/>
                  <a:pt x="1376748" y="4279677"/>
                </a:cubicBezTo>
                <a:cubicBezTo>
                  <a:pt x="1507823" y="3823315"/>
                  <a:pt x="1479787" y="2959040"/>
                  <a:pt x="1854287" y="2506244"/>
                </a:cubicBezTo>
                <a:cubicBezTo>
                  <a:pt x="2228786" y="2053448"/>
                  <a:pt x="3149076" y="1955436"/>
                  <a:pt x="3623744" y="1562902"/>
                </a:cubicBezTo>
                <a:cubicBezTo>
                  <a:pt x="4098414" y="1170367"/>
                  <a:pt x="4046929" y="379215"/>
                  <a:pt x="4702303" y="151034"/>
                </a:cubicBezTo>
                <a:cubicBezTo>
                  <a:pt x="4907107" y="79728"/>
                  <a:pt x="5203708" y="31749"/>
                  <a:pt x="5533132" y="742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6000">
                <a:schemeClr val="accent2">
                  <a:alpha val="0"/>
                </a:schemeClr>
              </a:gs>
              <a:gs pos="66000">
                <a:schemeClr val="accent2">
                  <a:alpha val="3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D2E421D-DD15-2848-D090-080475382056}"/>
              </a:ext>
            </a:extLst>
          </p:cNvPr>
          <p:cNvSpPr txBox="1"/>
          <p:nvPr userDrawn="1"/>
        </p:nvSpPr>
        <p:spPr>
          <a:xfrm>
            <a:off x="7411433" y="4355852"/>
            <a:ext cx="42675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ln>
                  <a:solidFill>
                    <a:schemeClr val="accent1"/>
                  </a:solidFill>
                </a:ln>
                <a:noFill/>
                <a:latin typeface="+mj-lt"/>
              </a:rPr>
              <a:t>contents</a:t>
            </a:r>
            <a:endParaRPr lang="zh-CN" altLang="en-US" sz="8000" dirty="0">
              <a:ln>
                <a:solidFill>
                  <a:schemeClr val="accent1"/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70E7378-84DB-5350-DBB6-83C4EAFF52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3345"/>
            <a:ext cx="12187115" cy="6861345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87B7C48-C6AE-2581-9F8F-9B03664005E3}"/>
              </a:ext>
            </a:extLst>
          </p:cNvPr>
          <p:cNvSpPr/>
          <p:nvPr userDrawn="1"/>
        </p:nvSpPr>
        <p:spPr>
          <a:xfrm>
            <a:off x="-23148" y="0"/>
            <a:ext cx="12238296" cy="6858000"/>
          </a:xfrm>
          <a:custGeom>
            <a:avLst/>
            <a:gdLst>
              <a:gd name="connsiteX0" fmla="*/ 8914636 w 12238296"/>
              <a:gd name="connsiteY0" fmla="*/ 6379961 h 6858000"/>
              <a:gd name="connsiteX1" fmla="*/ 8897574 w 12238296"/>
              <a:gd name="connsiteY1" fmla="*/ 6830174 h 6858000"/>
              <a:gd name="connsiteX2" fmla="*/ 9347912 w 12238296"/>
              <a:gd name="connsiteY2" fmla="*/ 6847237 h 6858000"/>
              <a:gd name="connsiteX3" fmla="*/ 9364974 w 12238296"/>
              <a:gd name="connsiteY3" fmla="*/ 6397025 h 6858000"/>
              <a:gd name="connsiteX4" fmla="*/ 8445129 w 12238296"/>
              <a:gd name="connsiteY4" fmla="*/ 6362165 h 6858000"/>
              <a:gd name="connsiteX5" fmla="*/ 8428067 w 12238296"/>
              <a:gd name="connsiteY5" fmla="*/ 6812378 h 6858000"/>
              <a:gd name="connsiteX6" fmla="*/ 8878405 w 12238296"/>
              <a:gd name="connsiteY6" fmla="*/ 6829441 h 6858000"/>
              <a:gd name="connsiteX7" fmla="*/ 8895467 w 12238296"/>
              <a:gd name="connsiteY7" fmla="*/ 6379227 h 6858000"/>
              <a:gd name="connsiteX8" fmla="*/ 7975637 w 12238296"/>
              <a:gd name="connsiteY8" fmla="*/ 6344368 h 6858000"/>
              <a:gd name="connsiteX9" fmla="*/ 7958575 w 12238296"/>
              <a:gd name="connsiteY9" fmla="*/ 6794581 h 6858000"/>
              <a:gd name="connsiteX10" fmla="*/ 8408913 w 12238296"/>
              <a:gd name="connsiteY10" fmla="*/ 6811644 h 6858000"/>
              <a:gd name="connsiteX11" fmla="*/ 8425975 w 12238296"/>
              <a:gd name="connsiteY11" fmla="*/ 6361430 h 6858000"/>
              <a:gd name="connsiteX12" fmla="*/ 7506131 w 12238296"/>
              <a:gd name="connsiteY12" fmla="*/ 6326586 h 6858000"/>
              <a:gd name="connsiteX13" fmla="*/ 7489069 w 12238296"/>
              <a:gd name="connsiteY13" fmla="*/ 6776799 h 6858000"/>
              <a:gd name="connsiteX14" fmla="*/ 7939406 w 12238296"/>
              <a:gd name="connsiteY14" fmla="*/ 6793861 h 6858000"/>
              <a:gd name="connsiteX15" fmla="*/ 7956468 w 12238296"/>
              <a:gd name="connsiteY15" fmla="*/ 6343648 h 6858000"/>
              <a:gd name="connsiteX16" fmla="*/ 7036639 w 12238296"/>
              <a:gd name="connsiteY16" fmla="*/ 6308790 h 6858000"/>
              <a:gd name="connsiteX17" fmla="*/ 7019577 w 12238296"/>
              <a:gd name="connsiteY17" fmla="*/ 6759002 h 6858000"/>
              <a:gd name="connsiteX18" fmla="*/ 7469912 w 12238296"/>
              <a:gd name="connsiteY18" fmla="*/ 6776064 h 6858000"/>
              <a:gd name="connsiteX19" fmla="*/ 7486976 w 12238296"/>
              <a:gd name="connsiteY19" fmla="*/ 6325851 h 6858000"/>
              <a:gd name="connsiteX20" fmla="*/ 6567147 w 12238296"/>
              <a:gd name="connsiteY20" fmla="*/ 6290992 h 6858000"/>
              <a:gd name="connsiteX21" fmla="*/ 6550082 w 12238296"/>
              <a:gd name="connsiteY21" fmla="*/ 6741204 h 6858000"/>
              <a:gd name="connsiteX22" fmla="*/ 7000420 w 12238296"/>
              <a:gd name="connsiteY22" fmla="*/ 6758268 h 6858000"/>
              <a:gd name="connsiteX23" fmla="*/ 7017482 w 12238296"/>
              <a:gd name="connsiteY23" fmla="*/ 6308055 h 6858000"/>
              <a:gd name="connsiteX24" fmla="*/ 6097639 w 12238296"/>
              <a:gd name="connsiteY24" fmla="*/ 6273210 h 6858000"/>
              <a:gd name="connsiteX25" fmla="*/ 6080577 w 12238296"/>
              <a:gd name="connsiteY25" fmla="*/ 6723422 h 6858000"/>
              <a:gd name="connsiteX26" fmla="*/ 6530914 w 12238296"/>
              <a:gd name="connsiteY26" fmla="*/ 6740484 h 6858000"/>
              <a:gd name="connsiteX27" fmla="*/ 6547977 w 12238296"/>
              <a:gd name="connsiteY27" fmla="*/ 6290271 h 6858000"/>
              <a:gd name="connsiteX28" fmla="*/ 5628132 w 12238296"/>
              <a:gd name="connsiteY28" fmla="*/ 6255413 h 6858000"/>
              <a:gd name="connsiteX29" fmla="*/ 5611083 w 12238296"/>
              <a:gd name="connsiteY29" fmla="*/ 6705626 h 6858000"/>
              <a:gd name="connsiteX30" fmla="*/ 6061422 w 12238296"/>
              <a:gd name="connsiteY30" fmla="*/ 6722688 h 6858000"/>
              <a:gd name="connsiteX31" fmla="*/ 6078484 w 12238296"/>
              <a:gd name="connsiteY31" fmla="*/ 6272475 h 6858000"/>
              <a:gd name="connsiteX32" fmla="*/ 5158641 w 12238296"/>
              <a:gd name="connsiteY32" fmla="*/ 6237616 h 6858000"/>
              <a:gd name="connsiteX33" fmla="*/ 5141578 w 12238296"/>
              <a:gd name="connsiteY33" fmla="*/ 6687829 h 6858000"/>
              <a:gd name="connsiteX34" fmla="*/ 5591915 w 12238296"/>
              <a:gd name="connsiteY34" fmla="*/ 6704891 h 6858000"/>
              <a:gd name="connsiteX35" fmla="*/ 5608977 w 12238296"/>
              <a:gd name="connsiteY35" fmla="*/ 6254678 h 6858000"/>
              <a:gd name="connsiteX36" fmla="*/ 4689146 w 12238296"/>
              <a:gd name="connsiteY36" fmla="*/ 6219833 h 6858000"/>
              <a:gd name="connsiteX37" fmla="*/ 4672086 w 12238296"/>
              <a:gd name="connsiteY37" fmla="*/ 6670046 h 6858000"/>
              <a:gd name="connsiteX38" fmla="*/ 5122423 w 12238296"/>
              <a:gd name="connsiteY38" fmla="*/ 6687107 h 6858000"/>
              <a:gd name="connsiteX39" fmla="*/ 5139485 w 12238296"/>
              <a:gd name="connsiteY39" fmla="*/ 6236895 h 6858000"/>
              <a:gd name="connsiteX40" fmla="*/ 4219641 w 12238296"/>
              <a:gd name="connsiteY40" fmla="*/ 6202036 h 6858000"/>
              <a:gd name="connsiteX41" fmla="*/ 4202578 w 12238296"/>
              <a:gd name="connsiteY41" fmla="*/ 6652249 h 6858000"/>
              <a:gd name="connsiteX42" fmla="*/ 4652918 w 12238296"/>
              <a:gd name="connsiteY42" fmla="*/ 6669311 h 6858000"/>
              <a:gd name="connsiteX43" fmla="*/ 4669978 w 12238296"/>
              <a:gd name="connsiteY43" fmla="*/ 6219098 h 6858000"/>
              <a:gd name="connsiteX44" fmla="*/ 3750147 w 12238296"/>
              <a:gd name="connsiteY44" fmla="*/ 6184253 h 6858000"/>
              <a:gd name="connsiteX45" fmla="*/ 3733085 w 12238296"/>
              <a:gd name="connsiteY45" fmla="*/ 6634466 h 6858000"/>
              <a:gd name="connsiteX46" fmla="*/ 4183423 w 12238296"/>
              <a:gd name="connsiteY46" fmla="*/ 6651529 h 6858000"/>
              <a:gd name="connsiteX47" fmla="*/ 4200485 w 12238296"/>
              <a:gd name="connsiteY47" fmla="*/ 6201315 h 6858000"/>
              <a:gd name="connsiteX48" fmla="*/ 3280640 w 12238296"/>
              <a:gd name="connsiteY48" fmla="*/ 6166456 h 6858000"/>
              <a:gd name="connsiteX49" fmla="*/ 3263579 w 12238296"/>
              <a:gd name="connsiteY49" fmla="*/ 6616669 h 6858000"/>
              <a:gd name="connsiteX50" fmla="*/ 3713917 w 12238296"/>
              <a:gd name="connsiteY50" fmla="*/ 6633732 h 6858000"/>
              <a:gd name="connsiteX51" fmla="*/ 3730978 w 12238296"/>
              <a:gd name="connsiteY51" fmla="*/ 6183518 h 6858000"/>
              <a:gd name="connsiteX52" fmla="*/ 2811148 w 12238296"/>
              <a:gd name="connsiteY52" fmla="*/ 6148660 h 6858000"/>
              <a:gd name="connsiteX53" fmla="*/ 2794086 w 12238296"/>
              <a:gd name="connsiteY53" fmla="*/ 6598873 h 6858000"/>
              <a:gd name="connsiteX54" fmla="*/ 3244423 w 12238296"/>
              <a:gd name="connsiteY54" fmla="*/ 6615934 h 6858000"/>
              <a:gd name="connsiteX55" fmla="*/ 3261486 w 12238296"/>
              <a:gd name="connsiteY55" fmla="*/ 6165721 h 6858000"/>
              <a:gd name="connsiteX56" fmla="*/ 2341641 w 12238296"/>
              <a:gd name="connsiteY56" fmla="*/ 6130876 h 6858000"/>
              <a:gd name="connsiteX57" fmla="*/ 2324580 w 12238296"/>
              <a:gd name="connsiteY57" fmla="*/ 6581090 h 6858000"/>
              <a:gd name="connsiteX58" fmla="*/ 2774918 w 12238296"/>
              <a:gd name="connsiteY58" fmla="*/ 6598152 h 6858000"/>
              <a:gd name="connsiteX59" fmla="*/ 2791979 w 12238296"/>
              <a:gd name="connsiteY59" fmla="*/ 6147939 h 6858000"/>
              <a:gd name="connsiteX60" fmla="*/ 1872149 w 12238296"/>
              <a:gd name="connsiteY60" fmla="*/ 6113080 h 6858000"/>
              <a:gd name="connsiteX61" fmla="*/ 1855086 w 12238296"/>
              <a:gd name="connsiteY61" fmla="*/ 6563294 h 6858000"/>
              <a:gd name="connsiteX62" fmla="*/ 2305424 w 12238296"/>
              <a:gd name="connsiteY62" fmla="*/ 6580356 h 6858000"/>
              <a:gd name="connsiteX63" fmla="*/ 2322486 w 12238296"/>
              <a:gd name="connsiteY63" fmla="*/ 6130143 h 6858000"/>
              <a:gd name="connsiteX64" fmla="*/ 1402656 w 12238296"/>
              <a:gd name="connsiteY64" fmla="*/ 6095283 h 6858000"/>
              <a:gd name="connsiteX65" fmla="*/ 1385594 w 12238296"/>
              <a:gd name="connsiteY65" fmla="*/ 6545496 h 6858000"/>
              <a:gd name="connsiteX66" fmla="*/ 1835932 w 12238296"/>
              <a:gd name="connsiteY66" fmla="*/ 6562559 h 6858000"/>
              <a:gd name="connsiteX67" fmla="*/ 1852994 w 12238296"/>
              <a:gd name="connsiteY67" fmla="*/ 6112346 h 6858000"/>
              <a:gd name="connsiteX68" fmla="*/ 933149 w 12238296"/>
              <a:gd name="connsiteY68" fmla="*/ 6077501 h 6858000"/>
              <a:gd name="connsiteX69" fmla="*/ 916087 w 12238296"/>
              <a:gd name="connsiteY69" fmla="*/ 6527714 h 6858000"/>
              <a:gd name="connsiteX70" fmla="*/ 1366425 w 12238296"/>
              <a:gd name="connsiteY70" fmla="*/ 6544776 h 6858000"/>
              <a:gd name="connsiteX71" fmla="*/ 1383486 w 12238296"/>
              <a:gd name="connsiteY71" fmla="*/ 6094563 h 6858000"/>
              <a:gd name="connsiteX72" fmla="*/ 463656 w 12238296"/>
              <a:gd name="connsiteY72" fmla="*/ 6059704 h 6858000"/>
              <a:gd name="connsiteX73" fmla="*/ 446595 w 12238296"/>
              <a:gd name="connsiteY73" fmla="*/ 6509917 h 6858000"/>
              <a:gd name="connsiteX74" fmla="*/ 896933 w 12238296"/>
              <a:gd name="connsiteY74" fmla="*/ 6526979 h 6858000"/>
              <a:gd name="connsiteX75" fmla="*/ 913994 w 12238296"/>
              <a:gd name="connsiteY75" fmla="*/ 6076766 h 6858000"/>
              <a:gd name="connsiteX76" fmla="*/ 11749416 w 12238296"/>
              <a:gd name="connsiteY76" fmla="*/ 6017208 h 6858000"/>
              <a:gd name="connsiteX77" fmla="*/ 11732354 w 12238296"/>
              <a:gd name="connsiteY77" fmla="*/ 6467435 h 6858000"/>
              <a:gd name="connsiteX78" fmla="*/ 12182692 w 12238296"/>
              <a:gd name="connsiteY78" fmla="*/ 6484497 h 6858000"/>
              <a:gd name="connsiteX79" fmla="*/ 12199754 w 12238296"/>
              <a:gd name="connsiteY79" fmla="*/ 6034270 h 6858000"/>
              <a:gd name="connsiteX80" fmla="*/ 11279911 w 12238296"/>
              <a:gd name="connsiteY80" fmla="*/ 5999411 h 6858000"/>
              <a:gd name="connsiteX81" fmla="*/ 11262848 w 12238296"/>
              <a:gd name="connsiteY81" fmla="*/ 6449637 h 6858000"/>
              <a:gd name="connsiteX82" fmla="*/ 11713186 w 12238296"/>
              <a:gd name="connsiteY82" fmla="*/ 6466701 h 6858000"/>
              <a:gd name="connsiteX83" fmla="*/ 11730247 w 12238296"/>
              <a:gd name="connsiteY83" fmla="*/ 6016473 h 6858000"/>
              <a:gd name="connsiteX84" fmla="*/ 10810417 w 12238296"/>
              <a:gd name="connsiteY84" fmla="*/ 5981615 h 6858000"/>
              <a:gd name="connsiteX85" fmla="*/ 10793355 w 12238296"/>
              <a:gd name="connsiteY85" fmla="*/ 6431841 h 6858000"/>
              <a:gd name="connsiteX86" fmla="*/ 11243692 w 12238296"/>
              <a:gd name="connsiteY86" fmla="*/ 6448904 h 6858000"/>
              <a:gd name="connsiteX87" fmla="*/ 11260755 w 12238296"/>
              <a:gd name="connsiteY87" fmla="*/ 5998677 h 6858000"/>
              <a:gd name="connsiteX88" fmla="*/ 10340912 w 12238296"/>
              <a:gd name="connsiteY88" fmla="*/ 5963818 h 6858000"/>
              <a:gd name="connsiteX89" fmla="*/ 10323849 w 12238296"/>
              <a:gd name="connsiteY89" fmla="*/ 6414044 h 6858000"/>
              <a:gd name="connsiteX90" fmla="*/ 10774200 w 12238296"/>
              <a:gd name="connsiteY90" fmla="*/ 6431107 h 6858000"/>
              <a:gd name="connsiteX91" fmla="*/ 10791263 w 12238296"/>
              <a:gd name="connsiteY91" fmla="*/ 5980880 h 6858000"/>
              <a:gd name="connsiteX92" fmla="*/ 9871418 w 12238296"/>
              <a:gd name="connsiteY92" fmla="*/ 5946035 h 6858000"/>
              <a:gd name="connsiteX93" fmla="*/ 9854356 w 12238296"/>
              <a:gd name="connsiteY93" fmla="*/ 6396262 h 6858000"/>
              <a:gd name="connsiteX94" fmla="*/ 10304693 w 12238296"/>
              <a:gd name="connsiteY94" fmla="*/ 6413324 h 6858000"/>
              <a:gd name="connsiteX95" fmla="*/ 10321756 w 12238296"/>
              <a:gd name="connsiteY95" fmla="*/ 5963096 h 6858000"/>
              <a:gd name="connsiteX96" fmla="*/ 9401911 w 12238296"/>
              <a:gd name="connsiteY96" fmla="*/ 5928238 h 6858000"/>
              <a:gd name="connsiteX97" fmla="*/ 9384850 w 12238296"/>
              <a:gd name="connsiteY97" fmla="*/ 6378466 h 6858000"/>
              <a:gd name="connsiteX98" fmla="*/ 9835188 w 12238296"/>
              <a:gd name="connsiteY98" fmla="*/ 6395527 h 6858000"/>
              <a:gd name="connsiteX99" fmla="*/ 9852249 w 12238296"/>
              <a:gd name="connsiteY99" fmla="*/ 5945300 h 6858000"/>
              <a:gd name="connsiteX100" fmla="*/ 8932419 w 12238296"/>
              <a:gd name="connsiteY100" fmla="*/ 5910455 h 6858000"/>
              <a:gd name="connsiteX101" fmla="*/ 8915357 w 12238296"/>
              <a:gd name="connsiteY101" fmla="*/ 6360682 h 6858000"/>
              <a:gd name="connsiteX102" fmla="*/ 9365695 w 12238296"/>
              <a:gd name="connsiteY102" fmla="*/ 6377744 h 6858000"/>
              <a:gd name="connsiteX103" fmla="*/ 9382757 w 12238296"/>
              <a:gd name="connsiteY103" fmla="*/ 5927518 h 6858000"/>
              <a:gd name="connsiteX104" fmla="*/ 8462927 w 12238296"/>
              <a:gd name="connsiteY104" fmla="*/ 5892658 h 6858000"/>
              <a:gd name="connsiteX105" fmla="*/ 8445864 w 12238296"/>
              <a:gd name="connsiteY105" fmla="*/ 6342885 h 6858000"/>
              <a:gd name="connsiteX106" fmla="*/ 8896202 w 12238296"/>
              <a:gd name="connsiteY106" fmla="*/ 6359947 h 6858000"/>
              <a:gd name="connsiteX107" fmla="*/ 8913263 w 12238296"/>
              <a:gd name="connsiteY107" fmla="*/ 5909721 h 6858000"/>
              <a:gd name="connsiteX108" fmla="*/ 7993420 w 12238296"/>
              <a:gd name="connsiteY108" fmla="*/ 5874862 h 6858000"/>
              <a:gd name="connsiteX109" fmla="*/ 7976344 w 12238296"/>
              <a:gd name="connsiteY109" fmla="*/ 6325089 h 6858000"/>
              <a:gd name="connsiteX110" fmla="*/ 8426695 w 12238296"/>
              <a:gd name="connsiteY110" fmla="*/ 6342151 h 6858000"/>
              <a:gd name="connsiteX111" fmla="*/ 8443757 w 12238296"/>
              <a:gd name="connsiteY111" fmla="*/ 5891923 h 6858000"/>
              <a:gd name="connsiteX112" fmla="*/ 7523926 w 12238296"/>
              <a:gd name="connsiteY112" fmla="*/ 5857079 h 6858000"/>
              <a:gd name="connsiteX113" fmla="*/ 7506866 w 12238296"/>
              <a:gd name="connsiteY113" fmla="*/ 6307305 h 6858000"/>
              <a:gd name="connsiteX114" fmla="*/ 7957203 w 12238296"/>
              <a:gd name="connsiteY114" fmla="*/ 6324369 h 6858000"/>
              <a:gd name="connsiteX115" fmla="*/ 7974264 w 12238296"/>
              <a:gd name="connsiteY115" fmla="*/ 5874141 h 6858000"/>
              <a:gd name="connsiteX116" fmla="*/ 7054421 w 12238296"/>
              <a:gd name="connsiteY116" fmla="*/ 5839281 h 6858000"/>
              <a:gd name="connsiteX117" fmla="*/ 7037374 w 12238296"/>
              <a:gd name="connsiteY117" fmla="*/ 6289509 h 6858000"/>
              <a:gd name="connsiteX118" fmla="*/ 7487711 w 12238296"/>
              <a:gd name="connsiteY118" fmla="*/ 6306572 h 6858000"/>
              <a:gd name="connsiteX119" fmla="*/ 7504773 w 12238296"/>
              <a:gd name="connsiteY119" fmla="*/ 5856345 h 6858000"/>
              <a:gd name="connsiteX120" fmla="*/ 6584928 w 12238296"/>
              <a:gd name="connsiteY120" fmla="*/ 5821485 h 6858000"/>
              <a:gd name="connsiteX121" fmla="*/ 6567866 w 12238296"/>
              <a:gd name="connsiteY121" fmla="*/ 6271712 h 6858000"/>
              <a:gd name="connsiteX122" fmla="*/ 7018204 w 12238296"/>
              <a:gd name="connsiteY122" fmla="*/ 6288774 h 6858000"/>
              <a:gd name="connsiteX123" fmla="*/ 7035266 w 12238296"/>
              <a:gd name="connsiteY123" fmla="*/ 5838548 h 6858000"/>
              <a:gd name="connsiteX124" fmla="*/ 6115436 w 12238296"/>
              <a:gd name="connsiteY124" fmla="*/ 5803703 h 6858000"/>
              <a:gd name="connsiteX125" fmla="*/ 6098374 w 12238296"/>
              <a:gd name="connsiteY125" fmla="*/ 6253930 h 6858000"/>
              <a:gd name="connsiteX126" fmla="*/ 6548711 w 12238296"/>
              <a:gd name="connsiteY126" fmla="*/ 6270992 h 6858000"/>
              <a:gd name="connsiteX127" fmla="*/ 6565773 w 12238296"/>
              <a:gd name="connsiteY127" fmla="*/ 5820765 h 6858000"/>
              <a:gd name="connsiteX128" fmla="*/ 5645930 w 12238296"/>
              <a:gd name="connsiteY128" fmla="*/ 5785906 h 6858000"/>
              <a:gd name="connsiteX129" fmla="*/ 5628868 w 12238296"/>
              <a:gd name="connsiteY129" fmla="*/ 6236132 h 6858000"/>
              <a:gd name="connsiteX130" fmla="*/ 6079206 w 12238296"/>
              <a:gd name="connsiteY130" fmla="*/ 6253195 h 6858000"/>
              <a:gd name="connsiteX131" fmla="*/ 6096268 w 12238296"/>
              <a:gd name="connsiteY131" fmla="*/ 5802968 h 6858000"/>
              <a:gd name="connsiteX132" fmla="*/ 5176437 w 12238296"/>
              <a:gd name="connsiteY132" fmla="*/ 5768123 h 6858000"/>
              <a:gd name="connsiteX133" fmla="*/ 5159375 w 12238296"/>
              <a:gd name="connsiteY133" fmla="*/ 6218350 h 6858000"/>
              <a:gd name="connsiteX134" fmla="*/ 5609712 w 12238296"/>
              <a:gd name="connsiteY134" fmla="*/ 6235412 h 6858000"/>
              <a:gd name="connsiteX135" fmla="*/ 5626775 w 12238296"/>
              <a:gd name="connsiteY135" fmla="*/ 5785186 h 6858000"/>
              <a:gd name="connsiteX136" fmla="*/ 4706930 w 12238296"/>
              <a:gd name="connsiteY136" fmla="*/ 5750326 h 6858000"/>
              <a:gd name="connsiteX137" fmla="*/ 4689870 w 12238296"/>
              <a:gd name="connsiteY137" fmla="*/ 6200554 h 6858000"/>
              <a:gd name="connsiteX138" fmla="*/ 5140205 w 12238296"/>
              <a:gd name="connsiteY138" fmla="*/ 6217615 h 6858000"/>
              <a:gd name="connsiteX139" fmla="*/ 5157269 w 12238296"/>
              <a:gd name="connsiteY139" fmla="*/ 5767388 h 6858000"/>
              <a:gd name="connsiteX140" fmla="*/ 4237438 w 12238296"/>
              <a:gd name="connsiteY140" fmla="*/ 5732530 h 6858000"/>
              <a:gd name="connsiteX141" fmla="*/ 4220374 w 12238296"/>
              <a:gd name="connsiteY141" fmla="*/ 6182757 h 6858000"/>
              <a:gd name="connsiteX142" fmla="*/ 4670713 w 12238296"/>
              <a:gd name="connsiteY142" fmla="*/ 6199819 h 6858000"/>
              <a:gd name="connsiteX143" fmla="*/ 4687775 w 12238296"/>
              <a:gd name="connsiteY143" fmla="*/ 5749591 h 6858000"/>
              <a:gd name="connsiteX144" fmla="*/ 3767944 w 12238296"/>
              <a:gd name="connsiteY144" fmla="*/ 5714748 h 6858000"/>
              <a:gd name="connsiteX145" fmla="*/ 3750882 w 12238296"/>
              <a:gd name="connsiteY145" fmla="*/ 6164973 h 6858000"/>
              <a:gd name="connsiteX146" fmla="*/ 4201220 w 12238296"/>
              <a:gd name="connsiteY146" fmla="*/ 6182035 h 6858000"/>
              <a:gd name="connsiteX147" fmla="*/ 4218283 w 12238296"/>
              <a:gd name="connsiteY147" fmla="*/ 5731809 h 6858000"/>
              <a:gd name="connsiteX148" fmla="*/ 3298437 w 12238296"/>
              <a:gd name="connsiteY148" fmla="*/ 5696950 h 6858000"/>
              <a:gd name="connsiteX149" fmla="*/ 3281375 w 12238296"/>
              <a:gd name="connsiteY149" fmla="*/ 6147177 h 6858000"/>
              <a:gd name="connsiteX150" fmla="*/ 3731713 w 12238296"/>
              <a:gd name="connsiteY150" fmla="*/ 6164239 h 6858000"/>
              <a:gd name="connsiteX151" fmla="*/ 3748775 w 12238296"/>
              <a:gd name="connsiteY151" fmla="*/ 5714013 h 6858000"/>
              <a:gd name="connsiteX152" fmla="*/ 2828945 w 12238296"/>
              <a:gd name="connsiteY152" fmla="*/ 5679153 h 6858000"/>
              <a:gd name="connsiteX153" fmla="*/ 2811883 w 12238296"/>
              <a:gd name="connsiteY153" fmla="*/ 6129380 h 6858000"/>
              <a:gd name="connsiteX154" fmla="*/ 3262219 w 12238296"/>
              <a:gd name="connsiteY154" fmla="*/ 6146442 h 6858000"/>
              <a:gd name="connsiteX155" fmla="*/ 3279283 w 12238296"/>
              <a:gd name="connsiteY155" fmla="*/ 5696216 h 6858000"/>
              <a:gd name="connsiteX156" fmla="*/ 2359438 w 12238296"/>
              <a:gd name="connsiteY156" fmla="*/ 5661371 h 6858000"/>
              <a:gd name="connsiteX157" fmla="*/ 2342376 w 12238296"/>
              <a:gd name="connsiteY157" fmla="*/ 6111597 h 6858000"/>
              <a:gd name="connsiteX158" fmla="*/ 2792714 w 12238296"/>
              <a:gd name="connsiteY158" fmla="*/ 6128660 h 6858000"/>
              <a:gd name="connsiteX159" fmla="*/ 2809776 w 12238296"/>
              <a:gd name="connsiteY159" fmla="*/ 5678433 h 6858000"/>
              <a:gd name="connsiteX160" fmla="*/ 1889946 w 12238296"/>
              <a:gd name="connsiteY160" fmla="*/ 5643574 h 6858000"/>
              <a:gd name="connsiteX161" fmla="*/ 1872883 w 12238296"/>
              <a:gd name="connsiteY161" fmla="*/ 6093800 h 6858000"/>
              <a:gd name="connsiteX162" fmla="*/ 2323220 w 12238296"/>
              <a:gd name="connsiteY162" fmla="*/ 6110862 h 6858000"/>
              <a:gd name="connsiteX163" fmla="*/ 2340284 w 12238296"/>
              <a:gd name="connsiteY163" fmla="*/ 5660636 h 6858000"/>
              <a:gd name="connsiteX164" fmla="*/ 1420452 w 12238296"/>
              <a:gd name="connsiteY164" fmla="*/ 5625776 h 6858000"/>
              <a:gd name="connsiteX165" fmla="*/ 1403390 w 12238296"/>
              <a:gd name="connsiteY165" fmla="*/ 6076004 h 6858000"/>
              <a:gd name="connsiteX166" fmla="*/ 1853728 w 12238296"/>
              <a:gd name="connsiteY166" fmla="*/ 6093065 h 6858000"/>
              <a:gd name="connsiteX167" fmla="*/ 1870790 w 12238296"/>
              <a:gd name="connsiteY167" fmla="*/ 5642839 h 6858000"/>
              <a:gd name="connsiteX168" fmla="*/ 950947 w 12238296"/>
              <a:gd name="connsiteY168" fmla="*/ 5607994 h 6858000"/>
              <a:gd name="connsiteX169" fmla="*/ 933884 w 12238296"/>
              <a:gd name="connsiteY169" fmla="*/ 6058222 h 6858000"/>
              <a:gd name="connsiteX170" fmla="*/ 1384222 w 12238296"/>
              <a:gd name="connsiteY170" fmla="*/ 6075283 h 6858000"/>
              <a:gd name="connsiteX171" fmla="*/ 1401283 w 12238296"/>
              <a:gd name="connsiteY171" fmla="*/ 5625056 h 6858000"/>
              <a:gd name="connsiteX172" fmla="*/ 481453 w 12238296"/>
              <a:gd name="connsiteY172" fmla="*/ 5590198 h 6858000"/>
              <a:gd name="connsiteX173" fmla="*/ 464391 w 12238296"/>
              <a:gd name="connsiteY173" fmla="*/ 6040425 h 6858000"/>
              <a:gd name="connsiteX174" fmla="*/ 914729 w 12238296"/>
              <a:gd name="connsiteY174" fmla="*/ 6057487 h 6858000"/>
              <a:gd name="connsiteX175" fmla="*/ 931791 w 12238296"/>
              <a:gd name="connsiteY175" fmla="*/ 5607259 h 6858000"/>
              <a:gd name="connsiteX176" fmla="*/ 11767200 w 12238296"/>
              <a:gd name="connsiteY176" fmla="*/ 5547701 h 6858000"/>
              <a:gd name="connsiteX177" fmla="*/ 11750136 w 12238296"/>
              <a:gd name="connsiteY177" fmla="*/ 5997929 h 6858000"/>
              <a:gd name="connsiteX178" fmla="*/ 12200474 w 12238296"/>
              <a:gd name="connsiteY178" fmla="*/ 6014990 h 6858000"/>
              <a:gd name="connsiteX179" fmla="*/ 12217538 w 12238296"/>
              <a:gd name="connsiteY179" fmla="*/ 5564763 h 6858000"/>
              <a:gd name="connsiteX180" fmla="*/ 11297707 w 12238296"/>
              <a:gd name="connsiteY180" fmla="*/ 5529905 h 6858000"/>
              <a:gd name="connsiteX181" fmla="*/ 11280644 w 12238296"/>
              <a:gd name="connsiteY181" fmla="*/ 5980132 h 6858000"/>
              <a:gd name="connsiteX182" fmla="*/ 11730982 w 12238296"/>
              <a:gd name="connsiteY182" fmla="*/ 5997194 h 6858000"/>
              <a:gd name="connsiteX183" fmla="*/ 11748044 w 12238296"/>
              <a:gd name="connsiteY183" fmla="*/ 5546966 h 6858000"/>
              <a:gd name="connsiteX184" fmla="*/ 10828215 w 12238296"/>
              <a:gd name="connsiteY184" fmla="*/ 5512121 h 6858000"/>
              <a:gd name="connsiteX185" fmla="*/ 10811152 w 12238296"/>
              <a:gd name="connsiteY185" fmla="*/ 5962349 h 6858000"/>
              <a:gd name="connsiteX186" fmla="*/ 11261489 w 12238296"/>
              <a:gd name="connsiteY186" fmla="*/ 5979410 h 6858000"/>
              <a:gd name="connsiteX187" fmla="*/ 11278552 w 12238296"/>
              <a:gd name="connsiteY187" fmla="*/ 5529184 h 6858000"/>
              <a:gd name="connsiteX188" fmla="*/ 10358708 w 12238296"/>
              <a:gd name="connsiteY188" fmla="*/ 5494325 h 6858000"/>
              <a:gd name="connsiteX189" fmla="*/ 10341645 w 12238296"/>
              <a:gd name="connsiteY189" fmla="*/ 5944552 h 6858000"/>
              <a:gd name="connsiteX190" fmla="*/ 10791996 w 12238296"/>
              <a:gd name="connsiteY190" fmla="*/ 5961614 h 6858000"/>
              <a:gd name="connsiteX191" fmla="*/ 10809059 w 12238296"/>
              <a:gd name="connsiteY191" fmla="*/ 5511388 h 6858000"/>
              <a:gd name="connsiteX192" fmla="*/ 9889215 w 12238296"/>
              <a:gd name="connsiteY192" fmla="*/ 5476528 h 6858000"/>
              <a:gd name="connsiteX193" fmla="*/ 9872153 w 12238296"/>
              <a:gd name="connsiteY193" fmla="*/ 5926755 h 6858000"/>
              <a:gd name="connsiteX194" fmla="*/ 10322491 w 12238296"/>
              <a:gd name="connsiteY194" fmla="*/ 5943817 h 6858000"/>
              <a:gd name="connsiteX195" fmla="*/ 10339553 w 12238296"/>
              <a:gd name="connsiteY195" fmla="*/ 5493591 h 6858000"/>
              <a:gd name="connsiteX196" fmla="*/ 9419708 w 12238296"/>
              <a:gd name="connsiteY196" fmla="*/ 5458731 h 6858000"/>
              <a:gd name="connsiteX197" fmla="*/ 9402646 w 12238296"/>
              <a:gd name="connsiteY197" fmla="*/ 5908959 h 6858000"/>
              <a:gd name="connsiteX198" fmla="*/ 9852984 w 12238296"/>
              <a:gd name="connsiteY198" fmla="*/ 5926021 h 6858000"/>
              <a:gd name="connsiteX199" fmla="*/ 9870046 w 12238296"/>
              <a:gd name="connsiteY199" fmla="*/ 5475793 h 6858000"/>
              <a:gd name="connsiteX200" fmla="*/ 8950216 w 12238296"/>
              <a:gd name="connsiteY200" fmla="*/ 5440949 h 6858000"/>
              <a:gd name="connsiteX201" fmla="*/ 8933154 w 12238296"/>
              <a:gd name="connsiteY201" fmla="*/ 5891175 h 6858000"/>
              <a:gd name="connsiteX202" fmla="*/ 9383492 w 12238296"/>
              <a:gd name="connsiteY202" fmla="*/ 5908237 h 6858000"/>
              <a:gd name="connsiteX203" fmla="*/ 9400554 w 12238296"/>
              <a:gd name="connsiteY203" fmla="*/ 5458011 h 6858000"/>
              <a:gd name="connsiteX204" fmla="*/ 8480723 w 12238296"/>
              <a:gd name="connsiteY204" fmla="*/ 5423151 h 6858000"/>
              <a:gd name="connsiteX205" fmla="*/ 8463660 w 12238296"/>
              <a:gd name="connsiteY205" fmla="*/ 5873379 h 6858000"/>
              <a:gd name="connsiteX206" fmla="*/ 8913998 w 12238296"/>
              <a:gd name="connsiteY206" fmla="*/ 5890440 h 6858000"/>
              <a:gd name="connsiteX207" fmla="*/ 8931060 w 12238296"/>
              <a:gd name="connsiteY207" fmla="*/ 5440215 h 6858000"/>
              <a:gd name="connsiteX208" fmla="*/ 8011217 w 12238296"/>
              <a:gd name="connsiteY208" fmla="*/ 5405369 h 6858000"/>
              <a:gd name="connsiteX209" fmla="*/ 7994153 w 12238296"/>
              <a:gd name="connsiteY209" fmla="*/ 5855595 h 6858000"/>
              <a:gd name="connsiteX210" fmla="*/ 8444506 w 12238296"/>
              <a:gd name="connsiteY210" fmla="*/ 5872658 h 6858000"/>
              <a:gd name="connsiteX211" fmla="*/ 8461568 w 12238296"/>
              <a:gd name="connsiteY211" fmla="*/ 5422431 h 6858000"/>
              <a:gd name="connsiteX212" fmla="*/ 7541723 w 12238296"/>
              <a:gd name="connsiteY212" fmla="*/ 5387573 h 6858000"/>
              <a:gd name="connsiteX213" fmla="*/ 7524661 w 12238296"/>
              <a:gd name="connsiteY213" fmla="*/ 5837799 h 6858000"/>
              <a:gd name="connsiteX214" fmla="*/ 7974999 w 12238296"/>
              <a:gd name="connsiteY214" fmla="*/ 5854862 h 6858000"/>
              <a:gd name="connsiteX215" fmla="*/ 7992061 w 12238296"/>
              <a:gd name="connsiteY215" fmla="*/ 5404634 h 6858000"/>
              <a:gd name="connsiteX216" fmla="*/ 7072218 w 12238296"/>
              <a:gd name="connsiteY216" fmla="*/ 5369776 h 6858000"/>
              <a:gd name="connsiteX217" fmla="*/ 7055155 w 12238296"/>
              <a:gd name="connsiteY217" fmla="*/ 5820002 h 6858000"/>
              <a:gd name="connsiteX218" fmla="*/ 7505492 w 12238296"/>
              <a:gd name="connsiteY218" fmla="*/ 5837064 h 6858000"/>
              <a:gd name="connsiteX219" fmla="*/ 7522554 w 12238296"/>
              <a:gd name="connsiteY219" fmla="*/ 5386838 h 6858000"/>
              <a:gd name="connsiteX220" fmla="*/ 6602725 w 12238296"/>
              <a:gd name="connsiteY220" fmla="*/ 5351993 h 6858000"/>
              <a:gd name="connsiteX221" fmla="*/ 6585663 w 12238296"/>
              <a:gd name="connsiteY221" fmla="*/ 5802220 h 6858000"/>
              <a:gd name="connsiteX222" fmla="*/ 7036000 w 12238296"/>
              <a:gd name="connsiteY222" fmla="*/ 5819282 h 6858000"/>
              <a:gd name="connsiteX223" fmla="*/ 7053062 w 12238296"/>
              <a:gd name="connsiteY223" fmla="*/ 5369054 h 6858000"/>
              <a:gd name="connsiteX224" fmla="*/ 6133234 w 12238296"/>
              <a:gd name="connsiteY224" fmla="*/ 5334196 h 6858000"/>
              <a:gd name="connsiteX225" fmla="*/ 6116172 w 12238296"/>
              <a:gd name="connsiteY225" fmla="*/ 5784423 h 6858000"/>
              <a:gd name="connsiteX226" fmla="*/ 6566508 w 12238296"/>
              <a:gd name="connsiteY226" fmla="*/ 5801485 h 6858000"/>
              <a:gd name="connsiteX227" fmla="*/ 6583570 w 12238296"/>
              <a:gd name="connsiteY227" fmla="*/ 5351258 h 6858000"/>
              <a:gd name="connsiteX228" fmla="*/ 5663726 w 12238296"/>
              <a:gd name="connsiteY228" fmla="*/ 5316399 h 6858000"/>
              <a:gd name="connsiteX229" fmla="*/ 5646664 w 12238296"/>
              <a:gd name="connsiteY229" fmla="*/ 5766625 h 6858000"/>
              <a:gd name="connsiteX230" fmla="*/ 6097001 w 12238296"/>
              <a:gd name="connsiteY230" fmla="*/ 5783689 h 6858000"/>
              <a:gd name="connsiteX231" fmla="*/ 6114063 w 12238296"/>
              <a:gd name="connsiteY231" fmla="*/ 5333461 h 6858000"/>
              <a:gd name="connsiteX232" fmla="*/ 5194234 w 12238296"/>
              <a:gd name="connsiteY232" fmla="*/ 5298616 h 6858000"/>
              <a:gd name="connsiteX233" fmla="*/ 5177172 w 12238296"/>
              <a:gd name="connsiteY233" fmla="*/ 5748843 h 6858000"/>
              <a:gd name="connsiteX234" fmla="*/ 5627509 w 12238296"/>
              <a:gd name="connsiteY234" fmla="*/ 5765905 h 6858000"/>
              <a:gd name="connsiteX235" fmla="*/ 5644571 w 12238296"/>
              <a:gd name="connsiteY235" fmla="*/ 5315679 h 6858000"/>
              <a:gd name="connsiteX236" fmla="*/ 4724727 w 12238296"/>
              <a:gd name="connsiteY236" fmla="*/ 5280819 h 6858000"/>
              <a:gd name="connsiteX237" fmla="*/ 4707665 w 12238296"/>
              <a:gd name="connsiteY237" fmla="*/ 5731047 h 6858000"/>
              <a:gd name="connsiteX238" fmla="*/ 5158001 w 12238296"/>
              <a:gd name="connsiteY238" fmla="*/ 5748109 h 6858000"/>
              <a:gd name="connsiteX239" fmla="*/ 5175067 w 12238296"/>
              <a:gd name="connsiteY239" fmla="*/ 5297881 h 6858000"/>
              <a:gd name="connsiteX240" fmla="*/ 4255235 w 12238296"/>
              <a:gd name="connsiteY240" fmla="*/ 5263023 h 6858000"/>
              <a:gd name="connsiteX241" fmla="*/ 4238173 w 12238296"/>
              <a:gd name="connsiteY241" fmla="*/ 5713250 h 6858000"/>
              <a:gd name="connsiteX242" fmla="*/ 4688512 w 12238296"/>
              <a:gd name="connsiteY242" fmla="*/ 5730312 h 6858000"/>
              <a:gd name="connsiteX243" fmla="*/ 4705572 w 12238296"/>
              <a:gd name="connsiteY243" fmla="*/ 5280085 h 6858000"/>
              <a:gd name="connsiteX244" fmla="*/ 3785740 w 12238296"/>
              <a:gd name="connsiteY244" fmla="*/ 5245241 h 6858000"/>
              <a:gd name="connsiteX245" fmla="*/ 3768679 w 12238296"/>
              <a:gd name="connsiteY245" fmla="*/ 5695467 h 6858000"/>
              <a:gd name="connsiteX246" fmla="*/ 4219018 w 12238296"/>
              <a:gd name="connsiteY246" fmla="*/ 5712528 h 6858000"/>
              <a:gd name="connsiteX247" fmla="*/ 4236080 w 12238296"/>
              <a:gd name="connsiteY247" fmla="*/ 5262303 h 6858000"/>
              <a:gd name="connsiteX248" fmla="*/ 3316233 w 12238296"/>
              <a:gd name="connsiteY248" fmla="*/ 5227443 h 6858000"/>
              <a:gd name="connsiteX249" fmla="*/ 3299172 w 12238296"/>
              <a:gd name="connsiteY249" fmla="*/ 5677670 h 6858000"/>
              <a:gd name="connsiteX250" fmla="*/ 3749510 w 12238296"/>
              <a:gd name="connsiteY250" fmla="*/ 5694732 h 6858000"/>
              <a:gd name="connsiteX251" fmla="*/ 3766571 w 12238296"/>
              <a:gd name="connsiteY251" fmla="*/ 5244506 h 6858000"/>
              <a:gd name="connsiteX252" fmla="*/ 2846728 w 12238296"/>
              <a:gd name="connsiteY252" fmla="*/ 5209661 h 6858000"/>
              <a:gd name="connsiteX253" fmla="*/ 2829665 w 12238296"/>
              <a:gd name="connsiteY253" fmla="*/ 5659887 h 6858000"/>
              <a:gd name="connsiteX254" fmla="*/ 3280003 w 12238296"/>
              <a:gd name="connsiteY254" fmla="*/ 5676950 h 6858000"/>
              <a:gd name="connsiteX255" fmla="*/ 3297065 w 12238296"/>
              <a:gd name="connsiteY255" fmla="*/ 5226722 h 6858000"/>
              <a:gd name="connsiteX256" fmla="*/ 2377235 w 12238296"/>
              <a:gd name="connsiteY256" fmla="*/ 5191864 h 6858000"/>
              <a:gd name="connsiteX257" fmla="*/ 2360173 w 12238296"/>
              <a:gd name="connsiteY257" fmla="*/ 5642090 h 6858000"/>
              <a:gd name="connsiteX258" fmla="*/ 2810511 w 12238296"/>
              <a:gd name="connsiteY258" fmla="*/ 5659153 h 6858000"/>
              <a:gd name="connsiteX259" fmla="*/ 2827573 w 12238296"/>
              <a:gd name="connsiteY259" fmla="*/ 5208926 h 6858000"/>
              <a:gd name="connsiteX260" fmla="*/ 1907742 w 12238296"/>
              <a:gd name="connsiteY260" fmla="*/ 5174068 h 6858000"/>
              <a:gd name="connsiteX261" fmla="*/ 1890680 w 12238296"/>
              <a:gd name="connsiteY261" fmla="*/ 5624293 h 6858000"/>
              <a:gd name="connsiteX262" fmla="*/ 2341017 w 12238296"/>
              <a:gd name="connsiteY262" fmla="*/ 5641355 h 6858000"/>
              <a:gd name="connsiteX263" fmla="*/ 2358080 w 12238296"/>
              <a:gd name="connsiteY263" fmla="*/ 5191129 h 6858000"/>
              <a:gd name="connsiteX264" fmla="*/ 1438236 w 12238296"/>
              <a:gd name="connsiteY264" fmla="*/ 5156284 h 6858000"/>
              <a:gd name="connsiteX265" fmla="*/ 1421174 w 12238296"/>
              <a:gd name="connsiteY265" fmla="*/ 5606511 h 6858000"/>
              <a:gd name="connsiteX266" fmla="*/ 1871510 w 12238296"/>
              <a:gd name="connsiteY266" fmla="*/ 5623573 h 6858000"/>
              <a:gd name="connsiteX267" fmla="*/ 1888573 w 12238296"/>
              <a:gd name="connsiteY267" fmla="*/ 5173346 h 6858000"/>
              <a:gd name="connsiteX268" fmla="*/ 968743 w 12238296"/>
              <a:gd name="connsiteY268" fmla="*/ 5138487 h 6858000"/>
              <a:gd name="connsiteX269" fmla="*/ 951680 w 12238296"/>
              <a:gd name="connsiteY269" fmla="*/ 5588715 h 6858000"/>
              <a:gd name="connsiteX270" fmla="*/ 1402018 w 12238296"/>
              <a:gd name="connsiteY270" fmla="*/ 5605777 h 6858000"/>
              <a:gd name="connsiteX271" fmla="*/ 1419080 w 12238296"/>
              <a:gd name="connsiteY271" fmla="*/ 5155549 h 6858000"/>
              <a:gd name="connsiteX272" fmla="*/ 499237 w 12238296"/>
              <a:gd name="connsiteY272" fmla="*/ 5120704 h 6858000"/>
              <a:gd name="connsiteX273" fmla="*/ 482173 w 12238296"/>
              <a:gd name="connsiteY273" fmla="*/ 5570931 h 6858000"/>
              <a:gd name="connsiteX274" fmla="*/ 932511 w 12238296"/>
              <a:gd name="connsiteY274" fmla="*/ 5587993 h 6858000"/>
              <a:gd name="connsiteX275" fmla="*/ 949575 w 12238296"/>
              <a:gd name="connsiteY275" fmla="*/ 5137767 h 6858000"/>
              <a:gd name="connsiteX276" fmla="*/ 29743 w 12238296"/>
              <a:gd name="connsiteY276" fmla="*/ 5102907 h 6858000"/>
              <a:gd name="connsiteX277" fmla="*/ 12681 w 12238296"/>
              <a:gd name="connsiteY277" fmla="*/ 5553135 h 6858000"/>
              <a:gd name="connsiteX278" fmla="*/ 463019 w 12238296"/>
              <a:gd name="connsiteY278" fmla="*/ 5570197 h 6858000"/>
              <a:gd name="connsiteX279" fmla="*/ 480081 w 12238296"/>
              <a:gd name="connsiteY279" fmla="*/ 5119969 h 6858000"/>
              <a:gd name="connsiteX280" fmla="*/ 11784996 w 12238296"/>
              <a:gd name="connsiteY280" fmla="*/ 5078209 h 6858000"/>
              <a:gd name="connsiteX281" fmla="*/ 11767933 w 12238296"/>
              <a:gd name="connsiteY281" fmla="*/ 5528422 h 6858000"/>
              <a:gd name="connsiteX282" fmla="*/ 12218271 w 12238296"/>
              <a:gd name="connsiteY282" fmla="*/ 5545484 h 6858000"/>
              <a:gd name="connsiteX283" fmla="*/ 12235334 w 12238296"/>
              <a:gd name="connsiteY283" fmla="*/ 5095271 h 6858000"/>
              <a:gd name="connsiteX284" fmla="*/ 11315504 w 12238296"/>
              <a:gd name="connsiteY284" fmla="*/ 5060412 h 6858000"/>
              <a:gd name="connsiteX285" fmla="*/ 11298441 w 12238296"/>
              <a:gd name="connsiteY285" fmla="*/ 5510625 h 6858000"/>
              <a:gd name="connsiteX286" fmla="*/ 11748779 w 12238296"/>
              <a:gd name="connsiteY286" fmla="*/ 5527687 h 6858000"/>
              <a:gd name="connsiteX287" fmla="*/ 11765841 w 12238296"/>
              <a:gd name="connsiteY287" fmla="*/ 5077474 h 6858000"/>
              <a:gd name="connsiteX288" fmla="*/ 10846012 w 12238296"/>
              <a:gd name="connsiteY288" fmla="*/ 5042629 h 6858000"/>
              <a:gd name="connsiteX289" fmla="*/ 10828949 w 12238296"/>
              <a:gd name="connsiteY289" fmla="*/ 5492842 h 6858000"/>
              <a:gd name="connsiteX290" fmla="*/ 11279285 w 12238296"/>
              <a:gd name="connsiteY290" fmla="*/ 5509903 h 6858000"/>
              <a:gd name="connsiteX291" fmla="*/ 11296348 w 12238296"/>
              <a:gd name="connsiteY291" fmla="*/ 5059691 h 6858000"/>
              <a:gd name="connsiteX292" fmla="*/ 10376505 w 12238296"/>
              <a:gd name="connsiteY292" fmla="*/ 5024832 h 6858000"/>
              <a:gd name="connsiteX293" fmla="*/ 10359442 w 12238296"/>
              <a:gd name="connsiteY293" fmla="*/ 5475045 h 6858000"/>
              <a:gd name="connsiteX294" fmla="*/ 10809794 w 12238296"/>
              <a:gd name="connsiteY294" fmla="*/ 5492107 h 6858000"/>
              <a:gd name="connsiteX295" fmla="*/ 10826856 w 12238296"/>
              <a:gd name="connsiteY295" fmla="*/ 5041894 h 6858000"/>
              <a:gd name="connsiteX296" fmla="*/ 9907011 w 12238296"/>
              <a:gd name="connsiteY296" fmla="*/ 5007036 h 6858000"/>
              <a:gd name="connsiteX297" fmla="*/ 9889950 w 12238296"/>
              <a:gd name="connsiteY297" fmla="*/ 5457249 h 6858000"/>
              <a:gd name="connsiteX298" fmla="*/ 10340288 w 12238296"/>
              <a:gd name="connsiteY298" fmla="*/ 5474310 h 6858000"/>
              <a:gd name="connsiteX299" fmla="*/ 10357349 w 12238296"/>
              <a:gd name="connsiteY299" fmla="*/ 5024097 h 6858000"/>
              <a:gd name="connsiteX300" fmla="*/ 9437504 w 12238296"/>
              <a:gd name="connsiteY300" fmla="*/ 4989252 h 6858000"/>
              <a:gd name="connsiteX301" fmla="*/ 9420443 w 12238296"/>
              <a:gd name="connsiteY301" fmla="*/ 5439465 h 6858000"/>
              <a:gd name="connsiteX302" fmla="*/ 9870781 w 12238296"/>
              <a:gd name="connsiteY302" fmla="*/ 5456528 h 6858000"/>
              <a:gd name="connsiteX303" fmla="*/ 9887842 w 12238296"/>
              <a:gd name="connsiteY303" fmla="*/ 5006315 h 6858000"/>
              <a:gd name="connsiteX304" fmla="*/ 8968012 w 12238296"/>
              <a:gd name="connsiteY304" fmla="*/ 4971456 h 6858000"/>
              <a:gd name="connsiteX305" fmla="*/ 8950951 w 12238296"/>
              <a:gd name="connsiteY305" fmla="*/ 5421669 h 6858000"/>
              <a:gd name="connsiteX306" fmla="*/ 9401289 w 12238296"/>
              <a:gd name="connsiteY306" fmla="*/ 5438732 h 6858000"/>
              <a:gd name="connsiteX307" fmla="*/ 9418350 w 12238296"/>
              <a:gd name="connsiteY307" fmla="*/ 4988519 h 6858000"/>
              <a:gd name="connsiteX308" fmla="*/ 8498505 w 12238296"/>
              <a:gd name="connsiteY308" fmla="*/ 4953674 h 6858000"/>
              <a:gd name="connsiteX309" fmla="*/ 8481444 w 12238296"/>
              <a:gd name="connsiteY309" fmla="*/ 5403886 h 6858000"/>
              <a:gd name="connsiteX310" fmla="*/ 8931782 w 12238296"/>
              <a:gd name="connsiteY310" fmla="*/ 5420948 h 6858000"/>
              <a:gd name="connsiteX311" fmla="*/ 8948843 w 12238296"/>
              <a:gd name="connsiteY311" fmla="*/ 4970735 h 6858000"/>
              <a:gd name="connsiteX312" fmla="*/ 8029013 w 12238296"/>
              <a:gd name="connsiteY312" fmla="*/ 4935877 h 6858000"/>
              <a:gd name="connsiteX313" fmla="*/ 8011950 w 12238296"/>
              <a:gd name="connsiteY313" fmla="*/ 5386090 h 6858000"/>
              <a:gd name="connsiteX314" fmla="*/ 8462303 w 12238296"/>
              <a:gd name="connsiteY314" fmla="*/ 5403152 h 6858000"/>
              <a:gd name="connsiteX315" fmla="*/ 8479364 w 12238296"/>
              <a:gd name="connsiteY315" fmla="*/ 4952939 h 6858000"/>
              <a:gd name="connsiteX316" fmla="*/ 7559506 w 12238296"/>
              <a:gd name="connsiteY316" fmla="*/ 4918079 h 6858000"/>
              <a:gd name="connsiteX317" fmla="*/ 7542445 w 12238296"/>
              <a:gd name="connsiteY317" fmla="*/ 5368292 h 6858000"/>
              <a:gd name="connsiteX318" fmla="*/ 7992781 w 12238296"/>
              <a:gd name="connsiteY318" fmla="*/ 5385355 h 6858000"/>
              <a:gd name="connsiteX319" fmla="*/ 8009844 w 12238296"/>
              <a:gd name="connsiteY319" fmla="*/ 4935142 h 6858000"/>
              <a:gd name="connsiteX320" fmla="*/ 7090014 w 12238296"/>
              <a:gd name="connsiteY320" fmla="*/ 4900297 h 6858000"/>
              <a:gd name="connsiteX321" fmla="*/ 7072953 w 12238296"/>
              <a:gd name="connsiteY321" fmla="*/ 5350510 h 6858000"/>
              <a:gd name="connsiteX322" fmla="*/ 7523289 w 12238296"/>
              <a:gd name="connsiteY322" fmla="*/ 5367572 h 6858000"/>
              <a:gd name="connsiteX323" fmla="*/ 7540351 w 12238296"/>
              <a:gd name="connsiteY323" fmla="*/ 4917359 h 6858000"/>
              <a:gd name="connsiteX324" fmla="*/ 6620509 w 12238296"/>
              <a:gd name="connsiteY324" fmla="*/ 4882500 h 6858000"/>
              <a:gd name="connsiteX325" fmla="*/ 6603447 w 12238296"/>
              <a:gd name="connsiteY325" fmla="*/ 5332713 h 6858000"/>
              <a:gd name="connsiteX326" fmla="*/ 7053784 w 12238296"/>
              <a:gd name="connsiteY326" fmla="*/ 5349775 h 6858000"/>
              <a:gd name="connsiteX327" fmla="*/ 7070846 w 12238296"/>
              <a:gd name="connsiteY327" fmla="*/ 4899562 h 6858000"/>
              <a:gd name="connsiteX328" fmla="*/ 6151015 w 12238296"/>
              <a:gd name="connsiteY328" fmla="*/ 4864717 h 6858000"/>
              <a:gd name="connsiteX329" fmla="*/ 6133953 w 12238296"/>
              <a:gd name="connsiteY329" fmla="*/ 5314930 h 6858000"/>
              <a:gd name="connsiteX330" fmla="*/ 6584290 w 12238296"/>
              <a:gd name="connsiteY330" fmla="*/ 5331991 h 6858000"/>
              <a:gd name="connsiteX331" fmla="*/ 6601352 w 12238296"/>
              <a:gd name="connsiteY331" fmla="*/ 4881779 h 6858000"/>
              <a:gd name="connsiteX332" fmla="*/ 5681510 w 12238296"/>
              <a:gd name="connsiteY332" fmla="*/ 4846920 h 6858000"/>
              <a:gd name="connsiteX333" fmla="*/ 5664432 w 12238296"/>
              <a:gd name="connsiteY333" fmla="*/ 5297133 h 6858000"/>
              <a:gd name="connsiteX334" fmla="*/ 6114783 w 12238296"/>
              <a:gd name="connsiteY334" fmla="*/ 5314195 h 6858000"/>
              <a:gd name="connsiteX335" fmla="*/ 6131847 w 12238296"/>
              <a:gd name="connsiteY335" fmla="*/ 4863982 h 6858000"/>
              <a:gd name="connsiteX336" fmla="*/ 5212018 w 12238296"/>
              <a:gd name="connsiteY336" fmla="*/ 4829124 h 6858000"/>
              <a:gd name="connsiteX337" fmla="*/ 5194956 w 12238296"/>
              <a:gd name="connsiteY337" fmla="*/ 5279337 h 6858000"/>
              <a:gd name="connsiteX338" fmla="*/ 5645293 w 12238296"/>
              <a:gd name="connsiteY338" fmla="*/ 5296398 h 6858000"/>
              <a:gd name="connsiteX339" fmla="*/ 5662355 w 12238296"/>
              <a:gd name="connsiteY339" fmla="*/ 4846185 h 6858000"/>
              <a:gd name="connsiteX340" fmla="*/ 4742511 w 12238296"/>
              <a:gd name="connsiteY340" fmla="*/ 4811340 h 6858000"/>
              <a:gd name="connsiteX341" fmla="*/ 4725446 w 12238296"/>
              <a:gd name="connsiteY341" fmla="*/ 5261555 h 6858000"/>
              <a:gd name="connsiteX342" fmla="*/ 5175785 w 12238296"/>
              <a:gd name="connsiteY342" fmla="*/ 5278616 h 6858000"/>
              <a:gd name="connsiteX343" fmla="*/ 5192848 w 12238296"/>
              <a:gd name="connsiteY343" fmla="*/ 4828403 h 6858000"/>
              <a:gd name="connsiteX344" fmla="*/ 4273017 w 12238296"/>
              <a:gd name="connsiteY344" fmla="*/ 4793544 h 6858000"/>
              <a:gd name="connsiteX345" fmla="*/ 4255954 w 12238296"/>
              <a:gd name="connsiteY345" fmla="*/ 5243757 h 6858000"/>
              <a:gd name="connsiteX346" fmla="*/ 4706294 w 12238296"/>
              <a:gd name="connsiteY346" fmla="*/ 5260820 h 6858000"/>
              <a:gd name="connsiteX347" fmla="*/ 4723354 w 12238296"/>
              <a:gd name="connsiteY347" fmla="*/ 4810607 h 6858000"/>
              <a:gd name="connsiteX348" fmla="*/ 3803524 w 12238296"/>
              <a:gd name="connsiteY348" fmla="*/ 4775747 h 6858000"/>
              <a:gd name="connsiteX349" fmla="*/ 3786462 w 12238296"/>
              <a:gd name="connsiteY349" fmla="*/ 5225960 h 6858000"/>
              <a:gd name="connsiteX350" fmla="*/ 4236799 w 12238296"/>
              <a:gd name="connsiteY350" fmla="*/ 5243023 h 6858000"/>
              <a:gd name="connsiteX351" fmla="*/ 4253862 w 12238296"/>
              <a:gd name="connsiteY351" fmla="*/ 4792810 h 6858000"/>
              <a:gd name="connsiteX352" fmla="*/ 3334017 w 12238296"/>
              <a:gd name="connsiteY352" fmla="*/ 4757965 h 6858000"/>
              <a:gd name="connsiteX353" fmla="*/ 3316955 w 12238296"/>
              <a:gd name="connsiteY353" fmla="*/ 5208178 h 6858000"/>
              <a:gd name="connsiteX354" fmla="*/ 3767293 w 12238296"/>
              <a:gd name="connsiteY354" fmla="*/ 5225240 h 6858000"/>
              <a:gd name="connsiteX355" fmla="*/ 3784355 w 12238296"/>
              <a:gd name="connsiteY355" fmla="*/ 4775027 h 6858000"/>
              <a:gd name="connsiteX356" fmla="*/ 2864525 w 12238296"/>
              <a:gd name="connsiteY356" fmla="*/ 4740168 h 6858000"/>
              <a:gd name="connsiteX357" fmla="*/ 2847462 w 12238296"/>
              <a:gd name="connsiteY357" fmla="*/ 5190381 h 6858000"/>
              <a:gd name="connsiteX358" fmla="*/ 3297800 w 12238296"/>
              <a:gd name="connsiteY358" fmla="*/ 5207443 h 6858000"/>
              <a:gd name="connsiteX359" fmla="*/ 3314861 w 12238296"/>
              <a:gd name="connsiteY359" fmla="*/ 4757230 h 6858000"/>
              <a:gd name="connsiteX360" fmla="*/ 2395018 w 12238296"/>
              <a:gd name="connsiteY360" fmla="*/ 4722372 h 6858000"/>
              <a:gd name="connsiteX361" fmla="*/ 2377956 w 12238296"/>
              <a:gd name="connsiteY361" fmla="*/ 5172585 h 6858000"/>
              <a:gd name="connsiteX362" fmla="*/ 2828293 w 12238296"/>
              <a:gd name="connsiteY362" fmla="*/ 5189646 h 6858000"/>
              <a:gd name="connsiteX363" fmla="*/ 2845356 w 12238296"/>
              <a:gd name="connsiteY363" fmla="*/ 4739434 h 6858000"/>
              <a:gd name="connsiteX364" fmla="*/ 1925524 w 12238296"/>
              <a:gd name="connsiteY364" fmla="*/ 4704588 h 6858000"/>
              <a:gd name="connsiteX365" fmla="*/ 1908462 w 12238296"/>
              <a:gd name="connsiteY365" fmla="*/ 5154801 h 6858000"/>
              <a:gd name="connsiteX366" fmla="*/ 2358801 w 12238296"/>
              <a:gd name="connsiteY366" fmla="*/ 5171863 h 6858000"/>
              <a:gd name="connsiteX367" fmla="*/ 2375862 w 12238296"/>
              <a:gd name="connsiteY367" fmla="*/ 4721650 h 6858000"/>
              <a:gd name="connsiteX368" fmla="*/ 1456032 w 12238296"/>
              <a:gd name="connsiteY368" fmla="*/ 4686792 h 6858000"/>
              <a:gd name="connsiteX369" fmla="*/ 1438970 w 12238296"/>
              <a:gd name="connsiteY369" fmla="*/ 5137005 h 6858000"/>
              <a:gd name="connsiteX370" fmla="*/ 1889308 w 12238296"/>
              <a:gd name="connsiteY370" fmla="*/ 5154066 h 6858000"/>
              <a:gd name="connsiteX371" fmla="*/ 1906370 w 12238296"/>
              <a:gd name="connsiteY371" fmla="*/ 4703854 h 6858000"/>
              <a:gd name="connsiteX372" fmla="*/ 986525 w 12238296"/>
              <a:gd name="connsiteY372" fmla="*/ 4669008 h 6858000"/>
              <a:gd name="connsiteX373" fmla="*/ 969463 w 12238296"/>
              <a:gd name="connsiteY373" fmla="*/ 5119221 h 6858000"/>
              <a:gd name="connsiteX374" fmla="*/ 1419801 w 12238296"/>
              <a:gd name="connsiteY374" fmla="*/ 5136283 h 6858000"/>
              <a:gd name="connsiteX375" fmla="*/ 1436863 w 12238296"/>
              <a:gd name="connsiteY375" fmla="*/ 4686070 h 6858000"/>
              <a:gd name="connsiteX376" fmla="*/ 517033 w 12238296"/>
              <a:gd name="connsiteY376" fmla="*/ 4651212 h 6858000"/>
              <a:gd name="connsiteX377" fmla="*/ 499971 w 12238296"/>
              <a:gd name="connsiteY377" fmla="*/ 5101425 h 6858000"/>
              <a:gd name="connsiteX378" fmla="*/ 950308 w 12238296"/>
              <a:gd name="connsiteY378" fmla="*/ 5118486 h 6858000"/>
              <a:gd name="connsiteX379" fmla="*/ 967371 w 12238296"/>
              <a:gd name="connsiteY379" fmla="*/ 4668274 h 6858000"/>
              <a:gd name="connsiteX380" fmla="*/ 47541 w 12238296"/>
              <a:gd name="connsiteY380" fmla="*/ 4633415 h 6858000"/>
              <a:gd name="connsiteX381" fmla="*/ 30478 w 12238296"/>
              <a:gd name="connsiteY381" fmla="*/ 5083628 h 6858000"/>
              <a:gd name="connsiteX382" fmla="*/ 480816 w 12238296"/>
              <a:gd name="connsiteY382" fmla="*/ 5100690 h 6858000"/>
              <a:gd name="connsiteX383" fmla="*/ 497877 w 12238296"/>
              <a:gd name="connsiteY383" fmla="*/ 4650477 h 6858000"/>
              <a:gd name="connsiteX384" fmla="*/ 11333286 w 12238296"/>
              <a:gd name="connsiteY384" fmla="*/ 4590919 h 6858000"/>
              <a:gd name="connsiteX385" fmla="*/ 11316224 w 12238296"/>
              <a:gd name="connsiteY385" fmla="*/ 5041146 h 6858000"/>
              <a:gd name="connsiteX386" fmla="*/ 11766561 w 12238296"/>
              <a:gd name="connsiteY386" fmla="*/ 5058208 h 6858000"/>
              <a:gd name="connsiteX387" fmla="*/ 11783624 w 12238296"/>
              <a:gd name="connsiteY387" fmla="*/ 4607980 h 6858000"/>
              <a:gd name="connsiteX388" fmla="*/ 10863794 w 12238296"/>
              <a:gd name="connsiteY388" fmla="*/ 4573122 h 6858000"/>
              <a:gd name="connsiteX389" fmla="*/ 10846732 w 12238296"/>
              <a:gd name="connsiteY389" fmla="*/ 5023350 h 6858000"/>
              <a:gd name="connsiteX390" fmla="*/ 11297069 w 12238296"/>
              <a:gd name="connsiteY390" fmla="*/ 5040411 h 6858000"/>
              <a:gd name="connsiteX391" fmla="*/ 11314132 w 12238296"/>
              <a:gd name="connsiteY391" fmla="*/ 4590184 h 6858000"/>
              <a:gd name="connsiteX392" fmla="*/ 10394287 w 12238296"/>
              <a:gd name="connsiteY392" fmla="*/ 4555339 h 6858000"/>
              <a:gd name="connsiteX393" fmla="*/ 10377225 w 12238296"/>
              <a:gd name="connsiteY393" fmla="*/ 5005566 h 6858000"/>
              <a:gd name="connsiteX394" fmla="*/ 10827576 w 12238296"/>
              <a:gd name="connsiteY394" fmla="*/ 5022629 h 6858000"/>
              <a:gd name="connsiteX395" fmla="*/ 10844640 w 12238296"/>
              <a:gd name="connsiteY395" fmla="*/ 4572402 h 6858000"/>
              <a:gd name="connsiteX396" fmla="*/ 9924795 w 12238296"/>
              <a:gd name="connsiteY396" fmla="*/ 4537542 h 6858000"/>
              <a:gd name="connsiteX397" fmla="*/ 9907733 w 12238296"/>
              <a:gd name="connsiteY397" fmla="*/ 4987769 h 6858000"/>
              <a:gd name="connsiteX398" fmla="*/ 10358070 w 12238296"/>
              <a:gd name="connsiteY398" fmla="*/ 5004831 h 6858000"/>
              <a:gd name="connsiteX399" fmla="*/ 10375133 w 12238296"/>
              <a:gd name="connsiteY399" fmla="*/ 4554605 h 6858000"/>
              <a:gd name="connsiteX400" fmla="*/ 9455288 w 12238296"/>
              <a:gd name="connsiteY400" fmla="*/ 4519746 h 6858000"/>
              <a:gd name="connsiteX401" fmla="*/ 9438226 w 12238296"/>
              <a:gd name="connsiteY401" fmla="*/ 4969973 h 6858000"/>
              <a:gd name="connsiteX402" fmla="*/ 9888564 w 12238296"/>
              <a:gd name="connsiteY402" fmla="*/ 4987035 h 6858000"/>
              <a:gd name="connsiteX403" fmla="*/ 9905626 w 12238296"/>
              <a:gd name="connsiteY403" fmla="*/ 4536809 h 6858000"/>
              <a:gd name="connsiteX404" fmla="*/ 8985796 w 12238296"/>
              <a:gd name="connsiteY404" fmla="*/ 4501949 h 6858000"/>
              <a:gd name="connsiteX405" fmla="*/ 8968734 w 12238296"/>
              <a:gd name="connsiteY405" fmla="*/ 4952176 h 6858000"/>
              <a:gd name="connsiteX406" fmla="*/ 9419071 w 12238296"/>
              <a:gd name="connsiteY406" fmla="*/ 4969238 h 6858000"/>
              <a:gd name="connsiteX407" fmla="*/ 9436132 w 12238296"/>
              <a:gd name="connsiteY407" fmla="*/ 4519011 h 6858000"/>
              <a:gd name="connsiteX408" fmla="*/ 8516302 w 12238296"/>
              <a:gd name="connsiteY408" fmla="*/ 4484167 h 6858000"/>
              <a:gd name="connsiteX409" fmla="*/ 8499240 w 12238296"/>
              <a:gd name="connsiteY409" fmla="*/ 4934393 h 6858000"/>
              <a:gd name="connsiteX410" fmla="*/ 8949578 w 12238296"/>
              <a:gd name="connsiteY410" fmla="*/ 4951456 h 6858000"/>
              <a:gd name="connsiteX411" fmla="*/ 8966640 w 12238296"/>
              <a:gd name="connsiteY411" fmla="*/ 4501229 h 6858000"/>
              <a:gd name="connsiteX412" fmla="*/ 8046797 w 12238296"/>
              <a:gd name="connsiteY412" fmla="*/ 4466370 h 6858000"/>
              <a:gd name="connsiteX413" fmla="*/ 8029720 w 12238296"/>
              <a:gd name="connsiteY413" fmla="*/ 4916596 h 6858000"/>
              <a:gd name="connsiteX414" fmla="*/ 8480072 w 12238296"/>
              <a:gd name="connsiteY414" fmla="*/ 4933658 h 6858000"/>
              <a:gd name="connsiteX415" fmla="*/ 8497133 w 12238296"/>
              <a:gd name="connsiteY415" fmla="*/ 4483432 h 6858000"/>
              <a:gd name="connsiteX416" fmla="*/ 7577303 w 12238296"/>
              <a:gd name="connsiteY416" fmla="*/ 4448587 h 6858000"/>
              <a:gd name="connsiteX417" fmla="*/ 7560241 w 12238296"/>
              <a:gd name="connsiteY417" fmla="*/ 4898814 h 6858000"/>
              <a:gd name="connsiteX418" fmla="*/ 8010579 w 12238296"/>
              <a:gd name="connsiteY418" fmla="*/ 4915876 h 6858000"/>
              <a:gd name="connsiteX419" fmla="*/ 8027641 w 12238296"/>
              <a:gd name="connsiteY419" fmla="*/ 4465649 h 6858000"/>
              <a:gd name="connsiteX420" fmla="*/ 7107798 w 12238296"/>
              <a:gd name="connsiteY420" fmla="*/ 4430790 h 6858000"/>
              <a:gd name="connsiteX421" fmla="*/ 7090736 w 12238296"/>
              <a:gd name="connsiteY421" fmla="*/ 4881018 h 6858000"/>
              <a:gd name="connsiteX422" fmla="*/ 7541073 w 12238296"/>
              <a:gd name="connsiteY422" fmla="*/ 4898079 h 6858000"/>
              <a:gd name="connsiteX423" fmla="*/ 7558135 w 12238296"/>
              <a:gd name="connsiteY423" fmla="*/ 4447852 h 6858000"/>
              <a:gd name="connsiteX424" fmla="*/ 6638304 w 12238296"/>
              <a:gd name="connsiteY424" fmla="*/ 4412994 h 6858000"/>
              <a:gd name="connsiteX425" fmla="*/ 6621244 w 12238296"/>
              <a:gd name="connsiteY425" fmla="*/ 4863220 h 6858000"/>
              <a:gd name="connsiteX426" fmla="*/ 7071581 w 12238296"/>
              <a:gd name="connsiteY426" fmla="*/ 4880283 h 6858000"/>
              <a:gd name="connsiteX427" fmla="*/ 7088643 w 12238296"/>
              <a:gd name="connsiteY427" fmla="*/ 4430055 h 6858000"/>
              <a:gd name="connsiteX428" fmla="*/ 6168814 w 12238296"/>
              <a:gd name="connsiteY428" fmla="*/ 4395210 h 6858000"/>
              <a:gd name="connsiteX429" fmla="*/ 6151750 w 12238296"/>
              <a:gd name="connsiteY429" fmla="*/ 4845438 h 6858000"/>
              <a:gd name="connsiteX430" fmla="*/ 6602087 w 12238296"/>
              <a:gd name="connsiteY430" fmla="*/ 4862499 h 6858000"/>
              <a:gd name="connsiteX431" fmla="*/ 6619151 w 12238296"/>
              <a:gd name="connsiteY431" fmla="*/ 4412273 h 6858000"/>
              <a:gd name="connsiteX432" fmla="*/ 5699305 w 12238296"/>
              <a:gd name="connsiteY432" fmla="*/ 4377414 h 6858000"/>
              <a:gd name="connsiteX433" fmla="*/ 5682258 w 12238296"/>
              <a:gd name="connsiteY433" fmla="*/ 4827641 h 6858000"/>
              <a:gd name="connsiteX434" fmla="*/ 6132595 w 12238296"/>
              <a:gd name="connsiteY434" fmla="*/ 4844703 h 6858000"/>
              <a:gd name="connsiteX435" fmla="*/ 6149644 w 12238296"/>
              <a:gd name="connsiteY435" fmla="*/ 4394475 h 6858000"/>
              <a:gd name="connsiteX436" fmla="*/ 5229813 w 12238296"/>
              <a:gd name="connsiteY436" fmla="*/ 4359617 h 6858000"/>
              <a:gd name="connsiteX437" fmla="*/ 5212751 w 12238296"/>
              <a:gd name="connsiteY437" fmla="*/ 4809844 h 6858000"/>
              <a:gd name="connsiteX438" fmla="*/ 5663088 w 12238296"/>
              <a:gd name="connsiteY438" fmla="*/ 4826906 h 6858000"/>
              <a:gd name="connsiteX439" fmla="*/ 5680150 w 12238296"/>
              <a:gd name="connsiteY439" fmla="*/ 4376679 h 6858000"/>
              <a:gd name="connsiteX440" fmla="*/ 4760308 w 12238296"/>
              <a:gd name="connsiteY440" fmla="*/ 4341834 h 6858000"/>
              <a:gd name="connsiteX441" fmla="*/ 4743243 w 12238296"/>
              <a:gd name="connsiteY441" fmla="*/ 4792061 h 6858000"/>
              <a:gd name="connsiteX442" fmla="*/ 5193582 w 12238296"/>
              <a:gd name="connsiteY442" fmla="*/ 4809123 h 6858000"/>
              <a:gd name="connsiteX443" fmla="*/ 5210644 w 12238296"/>
              <a:gd name="connsiteY443" fmla="*/ 4358897 h 6858000"/>
              <a:gd name="connsiteX444" fmla="*/ 4290814 w 12238296"/>
              <a:gd name="connsiteY444" fmla="*/ 4324037 h 6858000"/>
              <a:gd name="connsiteX445" fmla="*/ 4273752 w 12238296"/>
              <a:gd name="connsiteY445" fmla="*/ 4774264 h 6858000"/>
              <a:gd name="connsiteX446" fmla="*/ 4724091 w 12238296"/>
              <a:gd name="connsiteY446" fmla="*/ 4791326 h 6858000"/>
              <a:gd name="connsiteX447" fmla="*/ 4741153 w 12238296"/>
              <a:gd name="connsiteY447" fmla="*/ 4341100 h 6858000"/>
              <a:gd name="connsiteX448" fmla="*/ 3821320 w 12238296"/>
              <a:gd name="connsiteY448" fmla="*/ 4306240 h 6858000"/>
              <a:gd name="connsiteX449" fmla="*/ 3804259 w 12238296"/>
              <a:gd name="connsiteY449" fmla="*/ 4756468 h 6858000"/>
              <a:gd name="connsiteX450" fmla="*/ 4254597 w 12238296"/>
              <a:gd name="connsiteY450" fmla="*/ 4773529 h 6858000"/>
              <a:gd name="connsiteX451" fmla="*/ 4271659 w 12238296"/>
              <a:gd name="connsiteY451" fmla="*/ 4323302 h 6858000"/>
              <a:gd name="connsiteX452" fmla="*/ 3351814 w 12238296"/>
              <a:gd name="connsiteY452" fmla="*/ 4288458 h 6858000"/>
              <a:gd name="connsiteX453" fmla="*/ 3334752 w 12238296"/>
              <a:gd name="connsiteY453" fmla="*/ 4738684 h 6858000"/>
              <a:gd name="connsiteX454" fmla="*/ 3785090 w 12238296"/>
              <a:gd name="connsiteY454" fmla="*/ 4755747 h 6858000"/>
              <a:gd name="connsiteX455" fmla="*/ 3802152 w 12238296"/>
              <a:gd name="connsiteY455" fmla="*/ 4305520 h 6858000"/>
              <a:gd name="connsiteX456" fmla="*/ 2882321 w 12238296"/>
              <a:gd name="connsiteY456" fmla="*/ 4270660 h 6858000"/>
              <a:gd name="connsiteX457" fmla="*/ 2865260 w 12238296"/>
              <a:gd name="connsiteY457" fmla="*/ 4720888 h 6858000"/>
              <a:gd name="connsiteX458" fmla="*/ 3315596 w 12238296"/>
              <a:gd name="connsiteY458" fmla="*/ 4737951 h 6858000"/>
              <a:gd name="connsiteX459" fmla="*/ 3332659 w 12238296"/>
              <a:gd name="connsiteY459" fmla="*/ 4287723 h 6858000"/>
              <a:gd name="connsiteX460" fmla="*/ 2412815 w 12238296"/>
              <a:gd name="connsiteY460" fmla="*/ 4252878 h 6858000"/>
              <a:gd name="connsiteX461" fmla="*/ 2395753 w 12238296"/>
              <a:gd name="connsiteY461" fmla="*/ 4703106 h 6858000"/>
              <a:gd name="connsiteX462" fmla="*/ 2846089 w 12238296"/>
              <a:gd name="connsiteY462" fmla="*/ 4720167 h 6858000"/>
              <a:gd name="connsiteX463" fmla="*/ 2863153 w 12238296"/>
              <a:gd name="connsiteY463" fmla="*/ 4269940 h 6858000"/>
              <a:gd name="connsiteX464" fmla="*/ 1943321 w 12238296"/>
              <a:gd name="connsiteY464" fmla="*/ 4235082 h 6858000"/>
              <a:gd name="connsiteX465" fmla="*/ 1926259 w 12238296"/>
              <a:gd name="connsiteY465" fmla="*/ 4685309 h 6858000"/>
              <a:gd name="connsiteX466" fmla="*/ 2376597 w 12238296"/>
              <a:gd name="connsiteY466" fmla="*/ 4702371 h 6858000"/>
              <a:gd name="connsiteX467" fmla="*/ 2393659 w 12238296"/>
              <a:gd name="connsiteY467" fmla="*/ 4252143 h 6858000"/>
              <a:gd name="connsiteX468" fmla="*/ 1473815 w 12238296"/>
              <a:gd name="connsiteY468" fmla="*/ 4217298 h 6858000"/>
              <a:gd name="connsiteX469" fmla="*/ 1456752 w 12238296"/>
              <a:gd name="connsiteY469" fmla="*/ 4667526 h 6858000"/>
              <a:gd name="connsiteX470" fmla="*/ 1907090 w 12238296"/>
              <a:gd name="connsiteY470" fmla="*/ 4684587 h 6858000"/>
              <a:gd name="connsiteX471" fmla="*/ 1924152 w 12238296"/>
              <a:gd name="connsiteY471" fmla="*/ 4234361 h 6858000"/>
              <a:gd name="connsiteX472" fmla="*/ 1004322 w 12238296"/>
              <a:gd name="connsiteY472" fmla="*/ 4199502 h 6858000"/>
              <a:gd name="connsiteX473" fmla="*/ 987260 w 12238296"/>
              <a:gd name="connsiteY473" fmla="*/ 4649729 h 6858000"/>
              <a:gd name="connsiteX474" fmla="*/ 1437598 w 12238296"/>
              <a:gd name="connsiteY474" fmla="*/ 4666791 h 6858000"/>
              <a:gd name="connsiteX475" fmla="*/ 1454660 w 12238296"/>
              <a:gd name="connsiteY475" fmla="*/ 4216565 h 6858000"/>
              <a:gd name="connsiteX476" fmla="*/ 534815 w 12238296"/>
              <a:gd name="connsiteY476" fmla="*/ 4181705 h 6858000"/>
              <a:gd name="connsiteX477" fmla="*/ 517753 w 12238296"/>
              <a:gd name="connsiteY477" fmla="*/ 4631932 h 6858000"/>
              <a:gd name="connsiteX478" fmla="*/ 968091 w 12238296"/>
              <a:gd name="connsiteY478" fmla="*/ 4648994 h 6858000"/>
              <a:gd name="connsiteX479" fmla="*/ 985153 w 12238296"/>
              <a:gd name="connsiteY479" fmla="*/ 4198768 h 6858000"/>
              <a:gd name="connsiteX480" fmla="*/ 65323 w 12238296"/>
              <a:gd name="connsiteY480" fmla="*/ 4163923 h 6858000"/>
              <a:gd name="connsiteX481" fmla="*/ 48261 w 12238296"/>
              <a:gd name="connsiteY481" fmla="*/ 4614149 h 6858000"/>
              <a:gd name="connsiteX482" fmla="*/ 498599 w 12238296"/>
              <a:gd name="connsiteY482" fmla="*/ 4631211 h 6858000"/>
              <a:gd name="connsiteX483" fmla="*/ 515661 w 12238296"/>
              <a:gd name="connsiteY483" fmla="*/ 4180985 h 6858000"/>
              <a:gd name="connsiteX484" fmla="*/ 11351083 w 12238296"/>
              <a:gd name="connsiteY484" fmla="*/ 4121413 h 6858000"/>
              <a:gd name="connsiteX485" fmla="*/ 11334021 w 12238296"/>
              <a:gd name="connsiteY485" fmla="*/ 4571639 h 6858000"/>
              <a:gd name="connsiteX486" fmla="*/ 11784359 w 12238296"/>
              <a:gd name="connsiteY486" fmla="*/ 4588701 h 6858000"/>
              <a:gd name="connsiteX487" fmla="*/ 11801421 w 12238296"/>
              <a:gd name="connsiteY487" fmla="*/ 4138475 h 6858000"/>
              <a:gd name="connsiteX488" fmla="*/ 10881590 w 12238296"/>
              <a:gd name="connsiteY488" fmla="*/ 4103615 h 6858000"/>
              <a:gd name="connsiteX489" fmla="*/ 10864529 w 12238296"/>
              <a:gd name="connsiteY489" fmla="*/ 4553843 h 6858000"/>
              <a:gd name="connsiteX490" fmla="*/ 11314865 w 12238296"/>
              <a:gd name="connsiteY490" fmla="*/ 4570905 h 6858000"/>
              <a:gd name="connsiteX491" fmla="*/ 11331928 w 12238296"/>
              <a:gd name="connsiteY491" fmla="*/ 4120679 h 6858000"/>
              <a:gd name="connsiteX492" fmla="*/ 10412084 w 12238296"/>
              <a:gd name="connsiteY492" fmla="*/ 4085833 h 6858000"/>
              <a:gd name="connsiteX493" fmla="*/ 10395022 w 12238296"/>
              <a:gd name="connsiteY493" fmla="*/ 4536059 h 6858000"/>
              <a:gd name="connsiteX494" fmla="*/ 10845360 w 12238296"/>
              <a:gd name="connsiteY494" fmla="*/ 4553121 h 6858000"/>
              <a:gd name="connsiteX495" fmla="*/ 10862422 w 12238296"/>
              <a:gd name="connsiteY495" fmla="*/ 4102895 h 6858000"/>
              <a:gd name="connsiteX496" fmla="*/ 9942591 w 12238296"/>
              <a:gd name="connsiteY496" fmla="*/ 4068037 h 6858000"/>
              <a:gd name="connsiteX497" fmla="*/ 9925530 w 12238296"/>
              <a:gd name="connsiteY497" fmla="*/ 4518263 h 6858000"/>
              <a:gd name="connsiteX498" fmla="*/ 10375866 w 12238296"/>
              <a:gd name="connsiteY498" fmla="*/ 4535324 h 6858000"/>
              <a:gd name="connsiteX499" fmla="*/ 10392929 w 12238296"/>
              <a:gd name="connsiteY499" fmla="*/ 4085099 h 6858000"/>
              <a:gd name="connsiteX500" fmla="*/ 9473085 w 12238296"/>
              <a:gd name="connsiteY500" fmla="*/ 4050240 h 6858000"/>
              <a:gd name="connsiteX501" fmla="*/ 9456023 w 12238296"/>
              <a:gd name="connsiteY501" fmla="*/ 4500466 h 6858000"/>
              <a:gd name="connsiteX502" fmla="*/ 9906361 w 12238296"/>
              <a:gd name="connsiteY502" fmla="*/ 4517528 h 6858000"/>
              <a:gd name="connsiteX503" fmla="*/ 9923423 w 12238296"/>
              <a:gd name="connsiteY503" fmla="*/ 4067302 h 6858000"/>
              <a:gd name="connsiteX504" fmla="*/ 9003592 w 12238296"/>
              <a:gd name="connsiteY504" fmla="*/ 4032457 h 6858000"/>
              <a:gd name="connsiteX505" fmla="*/ 8986531 w 12238296"/>
              <a:gd name="connsiteY505" fmla="*/ 4482684 h 6858000"/>
              <a:gd name="connsiteX506" fmla="*/ 9436867 w 12238296"/>
              <a:gd name="connsiteY506" fmla="*/ 4499746 h 6858000"/>
              <a:gd name="connsiteX507" fmla="*/ 9453929 w 12238296"/>
              <a:gd name="connsiteY507" fmla="*/ 4049518 h 6858000"/>
              <a:gd name="connsiteX508" fmla="*/ 8534099 w 12238296"/>
              <a:gd name="connsiteY508" fmla="*/ 4014660 h 6858000"/>
              <a:gd name="connsiteX509" fmla="*/ 8517037 w 12238296"/>
              <a:gd name="connsiteY509" fmla="*/ 4464886 h 6858000"/>
              <a:gd name="connsiteX510" fmla="*/ 8967375 w 12238296"/>
              <a:gd name="connsiteY510" fmla="*/ 4481949 h 6858000"/>
              <a:gd name="connsiteX511" fmla="*/ 8984437 w 12238296"/>
              <a:gd name="connsiteY511" fmla="*/ 4031722 h 6858000"/>
              <a:gd name="connsiteX512" fmla="*/ 8064593 w 12238296"/>
              <a:gd name="connsiteY512" fmla="*/ 3996864 h 6858000"/>
              <a:gd name="connsiteX513" fmla="*/ 8047530 w 12238296"/>
              <a:gd name="connsiteY513" fmla="*/ 4447089 h 6858000"/>
              <a:gd name="connsiteX514" fmla="*/ 8497883 w 12238296"/>
              <a:gd name="connsiteY514" fmla="*/ 4464153 h 6858000"/>
              <a:gd name="connsiteX515" fmla="*/ 8514944 w 12238296"/>
              <a:gd name="connsiteY515" fmla="*/ 4013925 h 6858000"/>
              <a:gd name="connsiteX516" fmla="*/ 7595100 w 12238296"/>
              <a:gd name="connsiteY516" fmla="*/ 3979080 h 6858000"/>
              <a:gd name="connsiteX517" fmla="*/ 7578038 w 12238296"/>
              <a:gd name="connsiteY517" fmla="*/ 4429307 h 6858000"/>
              <a:gd name="connsiteX518" fmla="*/ 8028376 w 12238296"/>
              <a:gd name="connsiteY518" fmla="*/ 4446369 h 6858000"/>
              <a:gd name="connsiteX519" fmla="*/ 8045438 w 12238296"/>
              <a:gd name="connsiteY519" fmla="*/ 3996142 h 6858000"/>
              <a:gd name="connsiteX520" fmla="*/ 7125595 w 12238296"/>
              <a:gd name="connsiteY520" fmla="*/ 3961283 h 6858000"/>
              <a:gd name="connsiteX521" fmla="*/ 7108531 w 12238296"/>
              <a:gd name="connsiteY521" fmla="*/ 4411511 h 6858000"/>
              <a:gd name="connsiteX522" fmla="*/ 7558870 w 12238296"/>
              <a:gd name="connsiteY522" fmla="*/ 4428573 h 6858000"/>
              <a:gd name="connsiteX523" fmla="*/ 7575932 w 12238296"/>
              <a:gd name="connsiteY523" fmla="*/ 3978345 h 6858000"/>
              <a:gd name="connsiteX524" fmla="*/ 6656101 w 12238296"/>
              <a:gd name="connsiteY524" fmla="*/ 3943487 h 6858000"/>
              <a:gd name="connsiteX525" fmla="*/ 6639039 w 12238296"/>
              <a:gd name="connsiteY525" fmla="*/ 4393714 h 6858000"/>
              <a:gd name="connsiteX526" fmla="*/ 7089378 w 12238296"/>
              <a:gd name="connsiteY526" fmla="*/ 4410776 h 6858000"/>
              <a:gd name="connsiteX527" fmla="*/ 7106440 w 12238296"/>
              <a:gd name="connsiteY527" fmla="*/ 3960549 h 6858000"/>
              <a:gd name="connsiteX528" fmla="*/ 6186609 w 12238296"/>
              <a:gd name="connsiteY528" fmla="*/ 3925703 h 6858000"/>
              <a:gd name="connsiteX529" fmla="*/ 6169545 w 12238296"/>
              <a:gd name="connsiteY529" fmla="*/ 4375931 h 6858000"/>
              <a:gd name="connsiteX530" fmla="*/ 6619884 w 12238296"/>
              <a:gd name="connsiteY530" fmla="*/ 4392993 h 6858000"/>
              <a:gd name="connsiteX531" fmla="*/ 6636948 w 12238296"/>
              <a:gd name="connsiteY531" fmla="*/ 3942767 h 6858000"/>
              <a:gd name="connsiteX532" fmla="*/ 5717102 w 12238296"/>
              <a:gd name="connsiteY532" fmla="*/ 3907907 h 6858000"/>
              <a:gd name="connsiteX533" fmla="*/ 5700053 w 12238296"/>
              <a:gd name="connsiteY533" fmla="*/ 4358134 h 6858000"/>
              <a:gd name="connsiteX534" fmla="*/ 6150392 w 12238296"/>
              <a:gd name="connsiteY534" fmla="*/ 4375196 h 6858000"/>
              <a:gd name="connsiteX535" fmla="*/ 6167454 w 12238296"/>
              <a:gd name="connsiteY535" fmla="*/ 3924970 h 6858000"/>
              <a:gd name="connsiteX536" fmla="*/ 5247597 w 12238296"/>
              <a:gd name="connsiteY536" fmla="*/ 3890125 h 6858000"/>
              <a:gd name="connsiteX537" fmla="*/ 5230535 w 12238296"/>
              <a:gd name="connsiteY537" fmla="*/ 4340351 h 6858000"/>
              <a:gd name="connsiteX538" fmla="*/ 5680872 w 12238296"/>
              <a:gd name="connsiteY538" fmla="*/ 4357412 h 6858000"/>
              <a:gd name="connsiteX539" fmla="*/ 5697936 w 12238296"/>
              <a:gd name="connsiteY539" fmla="*/ 3907187 h 6858000"/>
              <a:gd name="connsiteX540" fmla="*/ 4778103 w 12238296"/>
              <a:gd name="connsiteY540" fmla="*/ 3872328 h 6858000"/>
              <a:gd name="connsiteX541" fmla="*/ 4761041 w 12238296"/>
              <a:gd name="connsiteY541" fmla="*/ 4322554 h 6858000"/>
              <a:gd name="connsiteX542" fmla="*/ 5211380 w 12238296"/>
              <a:gd name="connsiteY542" fmla="*/ 4339616 h 6858000"/>
              <a:gd name="connsiteX543" fmla="*/ 5228442 w 12238296"/>
              <a:gd name="connsiteY543" fmla="*/ 3889390 h 6858000"/>
              <a:gd name="connsiteX544" fmla="*/ 4308610 w 12238296"/>
              <a:gd name="connsiteY544" fmla="*/ 3854532 h 6858000"/>
              <a:gd name="connsiteX545" fmla="*/ 4291548 w 12238296"/>
              <a:gd name="connsiteY545" fmla="*/ 4304758 h 6858000"/>
              <a:gd name="connsiteX546" fmla="*/ 4741885 w 12238296"/>
              <a:gd name="connsiteY546" fmla="*/ 4321819 h 6858000"/>
              <a:gd name="connsiteX547" fmla="*/ 4758947 w 12238296"/>
              <a:gd name="connsiteY547" fmla="*/ 3871593 h 6858000"/>
              <a:gd name="connsiteX548" fmla="*/ 3839104 w 12238296"/>
              <a:gd name="connsiteY548" fmla="*/ 3836748 h 6858000"/>
              <a:gd name="connsiteX549" fmla="*/ 3822041 w 12238296"/>
              <a:gd name="connsiteY549" fmla="*/ 4286974 h 6858000"/>
              <a:gd name="connsiteX550" fmla="*/ 4272380 w 12238296"/>
              <a:gd name="connsiteY550" fmla="*/ 4304037 h 6858000"/>
              <a:gd name="connsiteX551" fmla="*/ 4289442 w 12238296"/>
              <a:gd name="connsiteY551" fmla="*/ 3853810 h 6858000"/>
              <a:gd name="connsiteX552" fmla="*/ 3369610 w 12238296"/>
              <a:gd name="connsiteY552" fmla="*/ 3818952 h 6858000"/>
              <a:gd name="connsiteX553" fmla="*/ 3352548 w 12238296"/>
              <a:gd name="connsiteY553" fmla="*/ 4269177 h 6858000"/>
              <a:gd name="connsiteX554" fmla="*/ 3802886 w 12238296"/>
              <a:gd name="connsiteY554" fmla="*/ 4286241 h 6858000"/>
              <a:gd name="connsiteX555" fmla="*/ 3819948 w 12238296"/>
              <a:gd name="connsiteY555" fmla="*/ 3836013 h 6858000"/>
              <a:gd name="connsiteX556" fmla="*/ 2900103 w 12238296"/>
              <a:gd name="connsiteY556" fmla="*/ 3801155 h 6858000"/>
              <a:gd name="connsiteX557" fmla="*/ 2883042 w 12238296"/>
              <a:gd name="connsiteY557" fmla="*/ 4251381 h 6858000"/>
              <a:gd name="connsiteX558" fmla="*/ 3333380 w 12238296"/>
              <a:gd name="connsiteY558" fmla="*/ 4268444 h 6858000"/>
              <a:gd name="connsiteX559" fmla="*/ 3350441 w 12238296"/>
              <a:gd name="connsiteY559" fmla="*/ 3818217 h 6858000"/>
              <a:gd name="connsiteX560" fmla="*/ 2430611 w 12238296"/>
              <a:gd name="connsiteY560" fmla="*/ 3783371 h 6858000"/>
              <a:gd name="connsiteX561" fmla="*/ 2413550 w 12238296"/>
              <a:gd name="connsiteY561" fmla="*/ 4233599 h 6858000"/>
              <a:gd name="connsiteX562" fmla="*/ 2863888 w 12238296"/>
              <a:gd name="connsiteY562" fmla="*/ 4250661 h 6858000"/>
              <a:gd name="connsiteX563" fmla="*/ 2880949 w 12238296"/>
              <a:gd name="connsiteY563" fmla="*/ 3800433 h 6858000"/>
              <a:gd name="connsiteX564" fmla="*/ 1961104 w 12238296"/>
              <a:gd name="connsiteY564" fmla="*/ 3765575 h 6858000"/>
              <a:gd name="connsiteX565" fmla="*/ 1944043 w 12238296"/>
              <a:gd name="connsiteY565" fmla="*/ 4215802 h 6858000"/>
              <a:gd name="connsiteX566" fmla="*/ 2394381 w 12238296"/>
              <a:gd name="connsiteY566" fmla="*/ 4232864 h 6858000"/>
              <a:gd name="connsiteX567" fmla="*/ 2411442 w 12238296"/>
              <a:gd name="connsiteY567" fmla="*/ 3782637 h 6858000"/>
              <a:gd name="connsiteX568" fmla="*/ 1491612 w 12238296"/>
              <a:gd name="connsiteY568" fmla="*/ 3747791 h 6858000"/>
              <a:gd name="connsiteX569" fmla="*/ 1474549 w 12238296"/>
              <a:gd name="connsiteY569" fmla="*/ 4198019 h 6858000"/>
              <a:gd name="connsiteX570" fmla="*/ 1924887 w 12238296"/>
              <a:gd name="connsiteY570" fmla="*/ 4215081 h 6858000"/>
              <a:gd name="connsiteX571" fmla="*/ 1941950 w 12238296"/>
              <a:gd name="connsiteY571" fmla="*/ 3764855 h 6858000"/>
              <a:gd name="connsiteX572" fmla="*/ 1022119 w 12238296"/>
              <a:gd name="connsiteY572" fmla="*/ 3729995 h 6858000"/>
              <a:gd name="connsiteX573" fmla="*/ 1005057 w 12238296"/>
              <a:gd name="connsiteY573" fmla="*/ 4180222 h 6858000"/>
              <a:gd name="connsiteX574" fmla="*/ 1455395 w 12238296"/>
              <a:gd name="connsiteY574" fmla="*/ 4197284 h 6858000"/>
              <a:gd name="connsiteX575" fmla="*/ 1472457 w 12238296"/>
              <a:gd name="connsiteY575" fmla="*/ 3747058 h 6858000"/>
              <a:gd name="connsiteX576" fmla="*/ 552613 w 12238296"/>
              <a:gd name="connsiteY576" fmla="*/ 3712213 h 6858000"/>
              <a:gd name="connsiteX577" fmla="*/ 535550 w 12238296"/>
              <a:gd name="connsiteY577" fmla="*/ 4162439 h 6858000"/>
              <a:gd name="connsiteX578" fmla="*/ 985888 w 12238296"/>
              <a:gd name="connsiteY578" fmla="*/ 4179502 h 6858000"/>
              <a:gd name="connsiteX579" fmla="*/ 1002950 w 12238296"/>
              <a:gd name="connsiteY579" fmla="*/ 3729275 h 6858000"/>
              <a:gd name="connsiteX580" fmla="*/ 83119 w 12238296"/>
              <a:gd name="connsiteY580" fmla="*/ 3694416 h 6858000"/>
              <a:gd name="connsiteX581" fmla="*/ 66058 w 12238296"/>
              <a:gd name="connsiteY581" fmla="*/ 4144642 h 6858000"/>
              <a:gd name="connsiteX582" fmla="*/ 516396 w 12238296"/>
              <a:gd name="connsiteY582" fmla="*/ 4161705 h 6858000"/>
              <a:gd name="connsiteX583" fmla="*/ 533457 w 12238296"/>
              <a:gd name="connsiteY583" fmla="*/ 3711478 h 6858000"/>
              <a:gd name="connsiteX584" fmla="*/ 11368881 w 12238296"/>
              <a:gd name="connsiteY584" fmla="*/ 3651905 h 6858000"/>
              <a:gd name="connsiteX585" fmla="*/ 11351817 w 12238296"/>
              <a:gd name="connsiteY585" fmla="*/ 4102133 h 6858000"/>
              <a:gd name="connsiteX586" fmla="*/ 11802155 w 12238296"/>
              <a:gd name="connsiteY586" fmla="*/ 4119196 h 6858000"/>
              <a:gd name="connsiteX587" fmla="*/ 11819217 w 12238296"/>
              <a:gd name="connsiteY587" fmla="*/ 3668968 h 6858000"/>
              <a:gd name="connsiteX588" fmla="*/ 10899374 w 12238296"/>
              <a:gd name="connsiteY588" fmla="*/ 3634123 h 6858000"/>
              <a:gd name="connsiteX589" fmla="*/ 10882311 w 12238296"/>
              <a:gd name="connsiteY589" fmla="*/ 4084351 h 6858000"/>
              <a:gd name="connsiteX590" fmla="*/ 11332649 w 12238296"/>
              <a:gd name="connsiteY590" fmla="*/ 4101412 h 6858000"/>
              <a:gd name="connsiteX591" fmla="*/ 11349712 w 12238296"/>
              <a:gd name="connsiteY591" fmla="*/ 3651185 h 6858000"/>
              <a:gd name="connsiteX592" fmla="*/ 10429882 w 12238296"/>
              <a:gd name="connsiteY592" fmla="*/ 3616327 h 6858000"/>
              <a:gd name="connsiteX593" fmla="*/ 10412818 w 12238296"/>
              <a:gd name="connsiteY593" fmla="*/ 4066554 h 6858000"/>
              <a:gd name="connsiteX594" fmla="*/ 10863170 w 12238296"/>
              <a:gd name="connsiteY594" fmla="*/ 4083616 h 6858000"/>
              <a:gd name="connsiteX595" fmla="*/ 10880233 w 12238296"/>
              <a:gd name="connsiteY595" fmla="*/ 3633388 h 6858000"/>
              <a:gd name="connsiteX596" fmla="*/ 9960388 w 12238296"/>
              <a:gd name="connsiteY596" fmla="*/ 3598530 h 6858000"/>
              <a:gd name="connsiteX597" fmla="*/ 9943326 w 12238296"/>
              <a:gd name="connsiteY597" fmla="*/ 4048756 h 6858000"/>
              <a:gd name="connsiteX598" fmla="*/ 10393663 w 12238296"/>
              <a:gd name="connsiteY598" fmla="*/ 4065819 h 6858000"/>
              <a:gd name="connsiteX599" fmla="*/ 10410726 w 12238296"/>
              <a:gd name="connsiteY599" fmla="*/ 3615592 h 6858000"/>
              <a:gd name="connsiteX600" fmla="*/ 9490881 w 12238296"/>
              <a:gd name="connsiteY600" fmla="*/ 3580746 h 6858000"/>
              <a:gd name="connsiteX601" fmla="*/ 9473819 w 12238296"/>
              <a:gd name="connsiteY601" fmla="*/ 4030974 h 6858000"/>
              <a:gd name="connsiteX602" fmla="*/ 9924157 w 12238296"/>
              <a:gd name="connsiteY602" fmla="*/ 4048036 h 6858000"/>
              <a:gd name="connsiteX603" fmla="*/ 9941219 w 12238296"/>
              <a:gd name="connsiteY603" fmla="*/ 3597810 h 6858000"/>
              <a:gd name="connsiteX604" fmla="*/ 9021389 w 12238296"/>
              <a:gd name="connsiteY604" fmla="*/ 3562950 h 6858000"/>
              <a:gd name="connsiteX605" fmla="*/ 9004327 w 12238296"/>
              <a:gd name="connsiteY605" fmla="*/ 4013177 h 6858000"/>
              <a:gd name="connsiteX606" fmla="*/ 9454665 w 12238296"/>
              <a:gd name="connsiteY606" fmla="*/ 4030239 h 6858000"/>
              <a:gd name="connsiteX607" fmla="*/ 9471727 w 12238296"/>
              <a:gd name="connsiteY607" fmla="*/ 3580012 h 6858000"/>
              <a:gd name="connsiteX608" fmla="*/ 8551882 w 12238296"/>
              <a:gd name="connsiteY608" fmla="*/ 3545168 h 6858000"/>
              <a:gd name="connsiteX609" fmla="*/ 8534820 w 12238296"/>
              <a:gd name="connsiteY609" fmla="*/ 3995394 h 6858000"/>
              <a:gd name="connsiteX610" fmla="*/ 8985158 w 12238296"/>
              <a:gd name="connsiteY610" fmla="*/ 4012456 h 6858000"/>
              <a:gd name="connsiteX611" fmla="*/ 9002220 w 12238296"/>
              <a:gd name="connsiteY611" fmla="*/ 3562230 h 6858000"/>
              <a:gd name="connsiteX612" fmla="*/ 8082375 w 12238296"/>
              <a:gd name="connsiteY612" fmla="*/ 3527370 h 6858000"/>
              <a:gd name="connsiteX613" fmla="*/ 8065299 w 12238296"/>
              <a:gd name="connsiteY613" fmla="*/ 3977583 h 6858000"/>
              <a:gd name="connsiteX614" fmla="*/ 8515652 w 12238296"/>
              <a:gd name="connsiteY614" fmla="*/ 3994646 h 6858000"/>
              <a:gd name="connsiteX615" fmla="*/ 8532713 w 12238296"/>
              <a:gd name="connsiteY615" fmla="*/ 3544433 h 6858000"/>
              <a:gd name="connsiteX616" fmla="*/ 7612884 w 12238296"/>
              <a:gd name="connsiteY616" fmla="*/ 3509588 h 6858000"/>
              <a:gd name="connsiteX617" fmla="*/ 7595822 w 12238296"/>
              <a:gd name="connsiteY617" fmla="*/ 3959814 h 6858000"/>
              <a:gd name="connsiteX618" fmla="*/ 8046158 w 12238296"/>
              <a:gd name="connsiteY618" fmla="*/ 3976877 h 6858000"/>
              <a:gd name="connsiteX619" fmla="*/ 8063221 w 12238296"/>
              <a:gd name="connsiteY619" fmla="*/ 3526649 h 6858000"/>
              <a:gd name="connsiteX620" fmla="*/ 7143377 w 12238296"/>
              <a:gd name="connsiteY620" fmla="*/ 3491791 h 6858000"/>
              <a:gd name="connsiteX621" fmla="*/ 7126315 w 12238296"/>
              <a:gd name="connsiteY621" fmla="*/ 3942017 h 6858000"/>
              <a:gd name="connsiteX622" fmla="*/ 7576654 w 12238296"/>
              <a:gd name="connsiteY622" fmla="*/ 3959080 h 6858000"/>
              <a:gd name="connsiteX623" fmla="*/ 7593714 w 12238296"/>
              <a:gd name="connsiteY623" fmla="*/ 3508853 h 6858000"/>
              <a:gd name="connsiteX624" fmla="*/ 6673885 w 12238296"/>
              <a:gd name="connsiteY624" fmla="*/ 3473995 h 6858000"/>
              <a:gd name="connsiteX625" fmla="*/ 6656821 w 12238296"/>
              <a:gd name="connsiteY625" fmla="*/ 3924221 h 6858000"/>
              <a:gd name="connsiteX626" fmla="*/ 7107160 w 12238296"/>
              <a:gd name="connsiteY626" fmla="*/ 3941284 h 6858000"/>
              <a:gd name="connsiteX627" fmla="*/ 7124222 w 12238296"/>
              <a:gd name="connsiteY627" fmla="*/ 3491056 h 6858000"/>
              <a:gd name="connsiteX628" fmla="*/ 6204391 w 12238296"/>
              <a:gd name="connsiteY628" fmla="*/ 3456211 h 6858000"/>
              <a:gd name="connsiteX629" fmla="*/ 6187329 w 12238296"/>
              <a:gd name="connsiteY629" fmla="*/ 3906439 h 6858000"/>
              <a:gd name="connsiteX630" fmla="*/ 6637668 w 12238296"/>
              <a:gd name="connsiteY630" fmla="*/ 3923500 h 6858000"/>
              <a:gd name="connsiteX631" fmla="*/ 6654730 w 12238296"/>
              <a:gd name="connsiteY631" fmla="*/ 3473273 h 6858000"/>
              <a:gd name="connsiteX632" fmla="*/ 5734885 w 12238296"/>
              <a:gd name="connsiteY632" fmla="*/ 3438414 h 6858000"/>
              <a:gd name="connsiteX633" fmla="*/ 5717823 w 12238296"/>
              <a:gd name="connsiteY633" fmla="*/ 3888642 h 6858000"/>
              <a:gd name="connsiteX634" fmla="*/ 6168174 w 12238296"/>
              <a:gd name="connsiteY634" fmla="*/ 3905704 h 6858000"/>
              <a:gd name="connsiteX635" fmla="*/ 6185238 w 12238296"/>
              <a:gd name="connsiteY635" fmla="*/ 3455476 h 6858000"/>
              <a:gd name="connsiteX636" fmla="*/ 5265392 w 12238296"/>
              <a:gd name="connsiteY636" fmla="*/ 3420618 h 6858000"/>
              <a:gd name="connsiteX637" fmla="*/ 5248330 w 12238296"/>
              <a:gd name="connsiteY637" fmla="*/ 3870845 h 6858000"/>
              <a:gd name="connsiteX638" fmla="*/ 5698668 w 12238296"/>
              <a:gd name="connsiteY638" fmla="*/ 3887907 h 6858000"/>
              <a:gd name="connsiteX639" fmla="*/ 5715730 w 12238296"/>
              <a:gd name="connsiteY639" fmla="*/ 3437680 h 6858000"/>
              <a:gd name="connsiteX640" fmla="*/ 4795886 w 12238296"/>
              <a:gd name="connsiteY640" fmla="*/ 3402834 h 6858000"/>
              <a:gd name="connsiteX641" fmla="*/ 4778824 w 12238296"/>
              <a:gd name="connsiteY641" fmla="*/ 3853062 h 6858000"/>
              <a:gd name="connsiteX642" fmla="*/ 5229163 w 12238296"/>
              <a:gd name="connsiteY642" fmla="*/ 3870124 h 6858000"/>
              <a:gd name="connsiteX643" fmla="*/ 5246223 w 12238296"/>
              <a:gd name="connsiteY643" fmla="*/ 3419898 h 6858000"/>
              <a:gd name="connsiteX644" fmla="*/ 4326395 w 12238296"/>
              <a:gd name="connsiteY644" fmla="*/ 3385038 h 6858000"/>
              <a:gd name="connsiteX645" fmla="*/ 4309330 w 12238296"/>
              <a:gd name="connsiteY645" fmla="*/ 3835265 h 6858000"/>
              <a:gd name="connsiteX646" fmla="*/ 4759669 w 12238296"/>
              <a:gd name="connsiteY646" fmla="*/ 3852327 h 6858000"/>
              <a:gd name="connsiteX647" fmla="*/ 4776731 w 12238296"/>
              <a:gd name="connsiteY647" fmla="*/ 3402100 h 6858000"/>
              <a:gd name="connsiteX648" fmla="*/ 3856900 w 12238296"/>
              <a:gd name="connsiteY648" fmla="*/ 3367241 h 6858000"/>
              <a:gd name="connsiteX649" fmla="*/ 3839837 w 12238296"/>
              <a:gd name="connsiteY649" fmla="*/ 3817469 h 6858000"/>
              <a:gd name="connsiteX650" fmla="*/ 4290177 w 12238296"/>
              <a:gd name="connsiteY650" fmla="*/ 3834530 h 6858000"/>
              <a:gd name="connsiteX651" fmla="*/ 4307239 w 12238296"/>
              <a:gd name="connsiteY651" fmla="*/ 3384303 h 6858000"/>
              <a:gd name="connsiteX652" fmla="*/ 3387394 w 12238296"/>
              <a:gd name="connsiteY652" fmla="*/ 3349459 h 6858000"/>
              <a:gd name="connsiteX653" fmla="*/ 3370330 w 12238296"/>
              <a:gd name="connsiteY653" fmla="*/ 3799685 h 6858000"/>
              <a:gd name="connsiteX654" fmla="*/ 3820668 w 12238296"/>
              <a:gd name="connsiteY654" fmla="*/ 3816747 h 6858000"/>
              <a:gd name="connsiteX655" fmla="*/ 3837730 w 12238296"/>
              <a:gd name="connsiteY655" fmla="*/ 3366521 h 6858000"/>
              <a:gd name="connsiteX656" fmla="*/ 2917900 w 12238296"/>
              <a:gd name="connsiteY656" fmla="*/ 3331661 h 6858000"/>
              <a:gd name="connsiteX657" fmla="*/ 2900838 w 12238296"/>
              <a:gd name="connsiteY657" fmla="*/ 3781889 h 6858000"/>
              <a:gd name="connsiteX658" fmla="*/ 3351176 w 12238296"/>
              <a:gd name="connsiteY658" fmla="*/ 3798950 h 6858000"/>
              <a:gd name="connsiteX659" fmla="*/ 3368238 w 12238296"/>
              <a:gd name="connsiteY659" fmla="*/ 3348724 h 6858000"/>
              <a:gd name="connsiteX660" fmla="*/ 2448408 w 12238296"/>
              <a:gd name="connsiteY660" fmla="*/ 3313879 h 6858000"/>
              <a:gd name="connsiteX661" fmla="*/ 2431346 w 12238296"/>
              <a:gd name="connsiteY661" fmla="*/ 3764105 h 6858000"/>
              <a:gd name="connsiteX662" fmla="*/ 2881684 w 12238296"/>
              <a:gd name="connsiteY662" fmla="*/ 3781168 h 6858000"/>
              <a:gd name="connsiteX663" fmla="*/ 2898746 w 12238296"/>
              <a:gd name="connsiteY663" fmla="*/ 3330941 h 6858000"/>
              <a:gd name="connsiteX664" fmla="*/ 1978901 w 12238296"/>
              <a:gd name="connsiteY664" fmla="*/ 3296083 h 6858000"/>
              <a:gd name="connsiteX665" fmla="*/ 1961839 w 12238296"/>
              <a:gd name="connsiteY665" fmla="*/ 3746309 h 6858000"/>
              <a:gd name="connsiteX666" fmla="*/ 2412177 w 12238296"/>
              <a:gd name="connsiteY666" fmla="*/ 3763372 h 6858000"/>
              <a:gd name="connsiteX667" fmla="*/ 2429239 w 12238296"/>
              <a:gd name="connsiteY667" fmla="*/ 3313144 h 6858000"/>
              <a:gd name="connsiteX668" fmla="*/ 1509409 w 12238296"/>
              <a:gd name="connsiteY668" fmla="*/ 3278299 h 6858000"/>
              <a:gd name="connsiteX669" fmla="*/ 1492347 w 12238296"/>
              <a:gd name="connsiteY669" fmla="*/ 3728527 h 6858000"/>
              <a:gd name="connsiteX670" fmla="*/ 1942683 w 12238296"/>
              <a:gd name="connsiteY670" fmla="*/ 3745588 h 6858000"/>
              <a:gd name="connsiteX671" fmla="*/ 1959747 w 12238296"/>
              <a:gd name="connsiteY671" fmla="*/ 3295362 h 6858000"/>
              <a:gd name="connsiteX672" fmla="*/ 1039902 w 12238296"/>
              <a:gd name="connsiteY672" fmla="*/ 3260502 h 6858000"/>
              <a:gd name="connsiteX673" fmla="*/ 1022840 w 12238296"/>
              <a:gd name="connsiteY673" fmla="*/ 3710730 h 6858000"/>
              <a:gd name="connsiteX674" fmla="*/ 1473177 w 12238296"/>
              <a:gd name="connsiteY674" fmla="*/ 3727792 h 6858000"/>
              <a:gd name="connsiteX675" fmla="*/ 1490240 w 12238296"/>
              <a:gd name="connsiteY675" fmla="*/ 3277564 h 6858000"/>
              <a:gd name="connsiteX676" fmla="*/ 570410 w 12238296"/>
              <a:gd name="connsiteY676" fmla="*/ 3242706 h 6858000"/>
              <a:gd name="connsiteX677" fmla="*/ 553347 w 12238296"/>
              <a:gd name="connsiteY677" fmla="*/ 3692933 h 6858000"/>
              <a:gd name="connsiteX678" fmla="*/ 1003685 w 12238296"/>
              <a:gd name="connsiteY678" fmla="*/ 3709995 h 6858000"/>
              <a:gd name="connsiteX679" fmla="*/ 1020746 w 12238296"/>
              <a:gd name="connsiteY679" fmla="*/ 3259768 h 6858000"/>
              <a:gd name="connsiteX680" fmla="*/ 100888 w 12238296"/>
              <a:gd name="connsiteY680" fmla="*/ 3224922 h 6858000"/>
              <a:gd name="connsiteX681" fmla="*/ 83827 w 12238296"/>
              <a:gd name="connsiteY681" fmla="*/ 3675150 h 6858000"/>
              <a:gd name="connsiteX682" fmla="*/ 534178 w 12238296"/>
              <a:gd name="connsiteY682" fmla="*/ 3692212 h 6858000"/>
              <a:gd name="connsiteX683" fmla="*/ 551241 w 12238296"/>
              <a:gd name="connsiteY683" fmla="*/ 3241986 h 6858000"/>
              <a:gd name="connsiteX684" fmla="*/ 11386663 w 12238296"/>
              <a:gd name="connsiteY684" fmla="*/ 3182413 h 6858000"/>
              <a:gd name="connsiteX685" fmla="*/ 11369601 w 12238296"/>
              <a:gd name="connsiteY685" fmla="*/ 3632640 h 6858000"/>
              <a:gd name="connsiteX686" fmla="*/ 11819937 w 12238296"/>
              <a:gd name="connsiteY686" fmla="*/ 3649702 h 6858000"/>
              <a:gd name="connsiteX687" fmla="*/ 11837001 w 12238296"/>
              <a:gd name="connsiteY687" fmla="*/ 3199476 h 6858000"/>
              <a:gd name="connsiteX688" fmla="*/ 10917170 w 12238296"/>
              <a:gd name="connsiteY688" fmla="*/ 3164616 h 6858000"/>
              <a:gd name="connsiteX689" fmla="*/ 10900107 w 12238296"/>
              <a:gd name="connsiteY689" fmla="*/ 3614844 h 6858000"/>
              <a:gd name="connsiteX690" fmla="*/ 11350445 w 12238296"/>
              <a:gd name="connsiteY690" fmla="*/ 3631906 h 6858000"/>
              <a:gd name="connsiteX691" fmla="*/ 11367508 w 12238296"/>
              <a:gd name="connsiteY691" fmla="*/ 3181678 h 6858000"/>
              <a:gd name="connsiteX692" fmla="*/ 10447664 w 12238296"/>
              <a:gd name="connsiteY692" fmla="*/ 3146834 h 6858000"/>
              <a:gd name="connsiteX693" fmla="*/ 10430602 w 12238296"/>
              <a:gd name="connsiteY693" fmla="*/ 3597060 h 6858000"/>
              <a:gd name="connsiteX694" fmla="*/ 10880953 w 12238296"/>
              <a:gd name="connsiteY694" fmla="*/ 3614122 h 6858000"/>
              <a:gd name="connsiteX695" fmla="*/ 10898015 w 12238296"/>
              <a:gd name="connsiteY695" fmla="*/ 3163896 h 6858000"/>
              <a:gd name="connsiteX696" fmla="*/ 9978171 w 12238296"/>
              <a:gd name="connsiteY696" fmla="*/ 3129051 h 6858000"/>
              <a:gd name="connsiteX697" fmla="*/ 9961108 w 12238296"/>
              <a:gd name="connsiteY697" fmla="*/ 3579264 h 6858000"/>
              <a:gd name="connsiteX698" fmla="*/ 10411446 w 12238296"/>
              <a:gd name="connsiteY698" fmla="*/ 3596340 h 6858000"/>
              <a:gd name="connsiteX699" fmla="*/ 10428509 w 12238296"/>
              <a:gd name="connsiteY699" fmla="*/ 3146112 h 6858000"/>
              <a:gd name="connsiteX700" fmla="*/ 9508665 w 12238296"/>
              <a:gd name="connsiteY700" fmla="*/ 3111240 h 6858000"/>
              <a:gd name="connsiteX701" fmla="*/ 9491603 w 12238296"/>
              <a:gd name="connsiteY701" fmla="*/ 3561467 h 6858000"/>
              <a:gd name="connsiteX702" fmla="*/ 9941939 w 12238296"/>
              <a:gd name="connsiteY702" fmla="*/ 3578529 h 6858000"/>
              <a:gd name="connsiteX703" fmla="*/ 9959003 w 12238296"/>
              <a:gd name="connsiteY703" fmla="*/ 3128303 h 6858000"/>
              <a:gd name="connsiteX704" fmla="*/ 9039171 w 12238296"/>
              <a:gd name="connsiteY704" fmla="*/ 3093458 h 6858000"/>
              <a:gd name="connsiteX705" fmla="*/ 9022109 w 12238296"/>
              <a:gd name="connsiteY705" fmla="*/ 3543684 h 6858000"/>
              <a:gd name="connsiteX706" fmla="*/ 9472447 w 12238296"/>
              <a:gd name="connsiteY706" fmla="*/ 3560747 h 6858000"/>
              <a:gd name="connsiteX707" fmla="*/ 9489509 w 12238296"/>
              <a:gd name="connsiteY707" fmla="*/ 3110519 h 6858000"/>
              <a:gd name="connsiteX708" fmla="*/ 8569679 w 12238296"/>
              <a:gd name="connsiteY708" fmla="*/ 3075661 h 6858000"/>
              <a:gd name="connsiteX709" fmla="*/ 8552617 w 12238296"/>
              <a:gd name="connsiteY709" fmla="*/ 3525887 h 6858000"/>
              <a:gd name="connsiteX710" fmla="*/ 9002955 w 12238296"/>
              <a:gd name="connsiteY710" fmla="*/ 3542950 h 6858000"/>
              <a:gd name="connsiteX711" fmla="*/ 9020017 w 12238296"/>
              <a:gd name="connsiteY711" fmla="*/ 3092723 h 6858000"/>
              <a:gd name="connsiteX712" fmla="*/ 8100172 w 12238296"/>
              <a:gd name="connsiteY712" fmla="*/ 3057878 h 6858000"/>
              <a:gd name="connsiteX713" fmla="*/ 8083110 w 12238296"/>
              <a:gd name="connsiteY713" fmla="*/ 3508105 h 6858000"/>
              <a:gd name="connsiteX714" fmla="*/ 8533461 w 12238296"/>
              <a:gd name="connsiteY714" fmla="*/ 3525167 h 6858000"/>
              <a:gd name="connsiteX715" fmla="*/ 8550523 w 12238296"/>
              <a:gd name="connsiteY715" fmla="*/ 3074939 h 6858000"/>
              <a:gd name="connsiteX716" fmla="*/ 7630681 w 12238296"/>
              <a:gd name="connsiteY716" fmla="*/ 3040081 h 6858000"/>
              <a:gd name="connsiteX717" fmla="*/ 7613619 w 12238296"/>
              <a:gd name="connsiteY717" fmla="*/ 3490308 h 6858000"/>
              <a:gd name="connsiteX718" fmla="*/ 8063955 w 12238296"/>
              <a:gd name="connsiteY718" fmla="*/ 3507370 h 6858000"/>
              <a:gd name="connsiteX719" fmla="*/ 8081018 w 12238296"/>
              <a:gd name="connsiteY719" fmla="*/ 3057143 h 6858000"/>
              <a:gd name="connsiteX720" fmla="*/ 7161189 w 12238296"/>
              <a:gd name="connsiteY720" fmla="*/ 3022312 h 6858000"/>
              <a:gd name="connsiteX721" fmla="*/ 7144125 w 12238296"/>
              <a:gd name="connsiteY721" fmla="*/ 3472525 h 6858000"/>
              <a:gd name="connsiteX722" fmla="*/ 7594462 w 12238296"/>
              <a:gd name="connsiteY722" fmla="*/ 3489587 h 6858000"/>
              <a:gd name="connsiteX723" fmla="*/ 7611526 w 12238296"/>
              <a:gd name="connsiteY723" fmla="*/ 3039374 h 6858000"/>
              <a:gd name="connsiteX724" fmla="*/ 6691682 w 12238296"/>
              <a:gd name="connsiteY724" fmla="*/ 3004501 h 6858000"/>
              <a:gd name="connsiteX725" fmla="*/ 6674618 w 12238296"/>
              <a:gd name="connsiteY725" fmla="*/ 3454728 h 6858000"/>
              <a:gd name="connsiteX726" fmla="*/ 7124957 w 12238296"/>
              <a:gd name="connsiteY726" fmla="*/ 3471790 h 6858000"/>
              <a:gd name="connsiteX727" fmla="*/ 7142019 w 12238296"/>
              <a:gd name="connsiteY727" fmla="*/ 3021564 h 6858000"/>
              <a:gd name="connsiteX728" fmla="*/ 6222174 w 12238296"/>
              <a:gd name="connsiteY728" fmla="*/ 2986704 h 6858000"/>
              <a:gd name="connsiteX729" fmla="*/ 6205112 w 12238296"/>
              <a:gd name="connsiteY729" fmla="*/ 3436932 h 6858000"/>
              <a:gd name="connsiteX730" fmla="*/ 6655449 w 12238296"/>
              <a:gd name="connsiteY730" fmla="*/ 3453993 h 6858000"/>
              <a:gd name="connsiteX731" fmla="*/ 6672512 w 12238296"/>
              <a:gd name="connsiteY731" fmla="*/ 3003766 h 6858000"/>
              <a:gd name="connsiteX732" fmla="*/ 5752682 w 12238296"/>
              <a:gd name="connsiteY732" fmla="*/ 2968922 h 6858000"/>
              <a:gd name="connsiteX733" fmla="*/ 5735620 w 12238296"/>
              <a:gd name="connsiteY733" fmla="*/ 3419148 h 6858000"/>
              <a:gd name="connsiteX734" fmla="*/ 6185957 w 12238296"/>
              <a:gd name="connsiteY734" fmla="*/ 3436211 h 6858000"/>
              <a:gd name="connsiteX735" fmla="*/ 6203033 w 12238296"/>
              <a:gd name="connsiteY735" fmla="*/ 2985984 h 6858000"/>
              <a:gd name="connsiteX736" fmla="*/ 5283189 w 12238296"/>
              <a:gd name="connsiteY736" fmla="*/ 2951126 h 6858000"/>
              <a:gd name="connsiteX737" fmla="*/ 5266129 w 12238296"/>
              <a:gd name="connsiteY737" fmla="*/ 3401352 h 6858000"/>
              <a:gd name="connsiteX738" fmla="*/ 5716465 w 12238296"/>
              <a:gd name="connsiteY738" fmla="*/ 3418413 h 6858000"/>
              <a:gd name="connsiteX739" fmla="*/ 5733527 w 12238296"/>
              <a:gd name="connsiteY739" fmla="*/ 2968187 h 6858000"/>
              <a:gd name="connsiteX740" fmla="*/ 4813683 w 12238296"/>
              <a:gd name="connsiteY740" fmla="*/ 2933328 h 6858000"/>
              <a:gd name="connsiteX741" fmla="*/ 4796621 w 12238296"/>
              <a:gd name="connsiteY741" fmla="*/ 3383555 h 6858000"/>
              <a:gd name="connsiteX742" fmla="*/ 5246961 w 12238296"/>
              <a:gd name="connsiteY742" fmla="*/ 3400617 h 6858000"/>
              <a:gd name="connsiteX743" fmla="*/ 5264021 w 12238296"/>
              <a:gd name="connsiteY743" fmla="*/ 2950391 h 6858000"/>
              <a:gd name="connsiteX744" fmla="*/ 4344189 w 12238296"/>
              <a:gd name="connsiteY744" fmla="*/ 2915546 h 6858000"/>
              <a:gd name="connsiteX745" fmla="*/ 4327129 w 12238296"/>
              <a:gd name="connsiteY745" fmla="*/ 3365773 h 6858000"/>
              <a:gd name="connsiteX746" fmla="*/ 4777466 w 12238296"/>
              <a:gd name="connsiteY746" fmla="*/ 3382835 h 6858000"/>
              <a:gd name="connsiteX747" fmla="*/ 4794528 w 12238296"/>
              <a:gd name="connsiteY747" fmla="*/ 2932607 h 6858000"/>
              <a:gd name="connsiteX748" fmla="*/ 3874682 w 12238296"/>
              <a:gd name="connsiteY748" fmla="*/ 2897762 h 6858000"/>
              <a:gd name="connsiteX749" fmla="*/ 3857621 w 12238296"/>
              <a:gd name="connsiteY749" fmla="*/ 3347975 h 6858000"/>
              <a:gd name="connsiteX750" fmla="*/ 4307959 w 12238296"/>
              <a:gd name="connsiteY750" fmla="*/ 3365038 h 6858000"/>
              <a:gd name="connsiteX751" fmla="*/ 4325021 w 12238296"/>
              <a:gd name="connsiteY751" fmla="*/ 2914825 h 6858000"/>
              <a:gd name="connsiteX752" fmla="*/ 3405190 w 12238296"/>
              <a:gd name="connsiteY752" fmla="*/ 2879966 h 6858000"/>
              <a:gd name="connsiteX753" fmla="*/ 3388128 w 12238296"/>
              <a:gd name="connsiteY753" fmla="*/ 3330193 h 6858000"/>
              <a:gd name="connsiteX754" fmla="*/ 3838465 w 12238296"/>
              <a:gd name="connsiteY754" fmla="*/ 3347255 h 6858000"/>
              <a:gd name="connsiteX755" fmla="*/ 3855528 w 12238296"/>
              <a:gd name="connsiteY755" fmla="*/ 2897029 h 6858000"/>
              <a:gd name="connsiteX756" fmla="*/ 2935683 w 12238296"/>
              <a:gd name="connsiteY756" fmla="*/ 2862169 h 6858000"/>
              <a:gd name="connsiteX757" fmla="*/ 2918622 w 12238296"/>
              <a:gd name="connsiteY757" fmla="*/ 3312396 h 6858000"/>
              <a:gd name="connsiteX758" fmla="*/ 3368958 w 12238296"/>
              <a:gd name="connsiteY758" fmla="*/ 3329458 h 6858000"/>
              <a:gd name="connsiteX759" fmla="*/ 3386021 w 12238296"/>
              <a:gd name="connsiteY759" fmla="*/ 2879231 h 6858000"/>
              <a:gd name="connsiteX760" fmla="*/ 2466191 w 12238296"/>
              <a:gd name="connsiteY760" fmla="*/ 2844372 h 6858000"/>
              <a:gd name="connsiteX761" fmla="*/ 2449128 w 12238296"/>
              <a:gd name="connsiteY761" fmla="*/ 3294600 h 6858000"/>
              <a:gd name="connsiteX762" fmla="*/ 2899466 w 12238296"/>
              <a:gd name="connsiteY762" fmla="*/ 3311661 h 6858000"/>
              <a:gd name="connsiteX763" fmla="*/ 2916528 w 12238296"/>
              <a:gd name="connsiteY763" fmla="*/ 2861434 h 6858000"/>
              <a:gd name="connsiteX764" fmla="*/ 1996685 w 12238296"/>
              <a:gd name="connsiteY764" fmla="*/ 2826576 h 6858000"/>
              <a:gd name="connsiteX765" fmla="*/ 1979621 w 12238296"/>
              <a:gd name="connsiteY765" fmla="*/ 3276803 h 6858000"/>
              <a:gd name="connsiteX766" fmla="*/ 2429959 w 12238296"/>
              <a:gd name="connsiteY766" fmla="*/ 3293865 h 6858000"/>
              <a:gd name="connsiteX767" fmla="*/ 2447022 w 12238296"/>
              <a:gd name="connsiteY767" fmla="*/ 2843652 h 6858000"/>
              <a:gd name="connsiteX768" fmla="*/ 1527191 w 12238296"/>
              <a:gd name="connsiteY768" fmla="*/ 2808793 h 6858000"/>
              <a:gd name="connsiteX769" fmla="*/ 1510129 w 12238296"/>
              <a:gd name="connsiteY769" fmla="*/ 3259020 h 6858000"/>
              <a:gd name="connsiteX770" fmla="*/ 1960467 w 12238296"/>
              <a:gd name="connsiteY770" fmla="*/ 3276081 h 6858000"/>
              <a:gd name="connsiteX771" fmla="*/ 1977529 w 12238296"/>
              <a:gd name="connsiteY771" fmla="*/ 2825856 h 6858000"/>
              <a:gd name="connsiteX772" fmla="*/ 1057699 w 12238296"/>
              <a:gd name="connsiteY772" fmla="*/ 2791011 h 6858000"/>
              <a:gd name="connsiteX773" fmla="*/ 1040637 w 12238296"/>
              <a:gd name="connsiteY773" fmla="*/ 3241236 h 6858000"/>
              <a:gd name="connsiteX774" fmla="*/ 1490975 w 12238296"/>
              <a:gd name="connsiteY774" fmla="*/ 3258299 h 6858000"/>
              <a:gd name="connsiteX775" fmla="*/ 1508036 w 12238296"/>
              <a:gd name="connsiteY775" fmla="*/ 2808072 h 6858000"/>
              <a:gd name="connsiteX776" fmla="*/ 588192 w 12238296"/>
              <a:gd name="connsiteY776" fmla="*/ 2773214 h 6858000"/>
              <a:gd name="connsiteX777" fmla="*/ 571130 w 12238296"/>
              <a:gd name="connsiteY777" fmla="*/ 3223440 h 6858000"/>
              <a:gd name="connsiteX778" fmla="*/ 1021468 w 12238296"/>
              <a:gd name="connsiteY778" fmla="*/ 3240501 h 6858000"/>
              <a:gd name="connsiteX779" fmla="*/ 1038530 w 12238296"/>
              <a:gd name="connsiteY779" fmla="*/ 2790276 h 6858000"/>
              <a:gd name="connsiteX780" fmla="*/ 118685 w 12238296"/>
              <a:gd name="connsiteY780" fmla="*/ 2755430 h 6858000"/>
              <a:gd name="connsiteX781" fmla="*/ 101623 w 12238296"/>
              <a:gd name="connsiteY781" fmla="*/ 3205658 h 6858000"/>
              <a:gd name="connsiteX782" fmla="*/ 551974 w 12238296"/>
              <a:gd name="connsiteY782" fmla="*/ 3222719 h 6858000"/>
              <a:gd name="connsiteX783" fmla="*/ 569038 w 12238296"/>
              <a:gd name="connsiteY783" fmla="*/ 2772492 h 6858000"/>
              <a:gd name="connsiteX784" fmla="*/ 11404459 w 12238296"/>
              <a:gd name="connsiteY784" fmla="*/ 2712921 h 6858000"/>
              <a:gd name="connsiteX785" fmla="*/ 11387398 w 12238296"/>
              <a:gd name="connsiteY785" fmla="*/ 3163148 h 6858000"/>
              <a:gd name="connsiteX786" fmla="*/ 11837734 w 12238296"/>
              <a:gd name="connsiteY786" fmla="*/ 3180210 h 6858000"/>
              <a:gd name="connsiteX787" fmla="*/ 11854797 w 12238296"/>
              <a:gd name="connsiteY787" fmla="*/ 2729982 h 6858000"/>
              <a:gd name="connsiteX788" fmla="*/ 10934967 w 12238296"/>
              <a:gd name="connsiteY788" fmla="*/ 2695124 h 6858000"/>
              <a:gd name="connsiteX789" fmla="*/ 10917904 w 12238296"/>
              <a:gd name="connsiteY789" fmla="*/ 3145350 h 6858000"/>
              <a:gd name="connsiteX790" fmla="*/ 11368242 w 12238296"/>
              <a:gd name="connsiteY790" fmla="*/ 3162413 h 6858000"/>
              <a:gd name="connsiteX791" fmla="*/ 11385305 w 12238296"/>
              <a:gd name="connsiteY791" fmla="*/ 2712186 h 6858000"/>
              <a:gd name="connsiteX792" fmla="*/ 10465460 w 12238296"/>
              <a:gd name="connsiteY792" fmla="*/ 2677341 h 6858000"/>
              <a:gd name="connsiteX793" fmla="*/ 10448399 w 12238296"/>
              <a:gd name="connsiteY793" fmla="*/ 3127568 h 6858000"/>
              <a:gd name="connsiteX794" fmla="*/ 10898750 w 12238296"/>
              <a:gd name="connsiteY794" fmla="*/ 3144630 h 6858000"/>
              <a:gd name="connsiteX795" fmla="*/ 10915811 w 12238296"/>
              <a:gd name="connsiteY795" fmla="*/ 2694404 h 6858000"/>
              <a:gd name="connsiteX796" fmla="*/ 9995968 w 12238296"/>
              <a:gd name="connsiteY796" fmla="*/ 2659544 h 6858000"/>
              <a:gd name="connsiteX797" fmla="*/ 9978906 w 12238296"/>
              <a:gd name="connsiteY797" fmla="*/ 3109771 h 6858000"/>
              <a:gd name="connsiteX798" fmla="*/ 10429243 w 12238296"/>
              <a:gd name="connsiteY798" fmla="*/ 3126833 h 6858000"/>
              <a:gd name="connsiteX799" fmla="*/ 10446306 w 12238296"/>
              <a:gd name="connsiteY799" fmla="*/ 2676606 h 6858000"/>
              <a:gd name="connsiteX800" fmla="*/ 9526461 w 12238296"/>
              <a:gd name="connsiteY800" fmla="*/ 2641748 h 6858000"/>
              <a:gd name="connsiteX801" fmla="*/ 9509399 w 12238296"/>
              <a:gd name="connsiteY801" fmla="*/ 3091975 h 6858000"/>
              <a:gd name="connsiteX802" fmla="*/ 9959736 w 12238296"/>
              <a:gd name="connsiteY802" fmla="*/ 3109037 h 6858000"/>
              <a:gd name="connsiteX803" fmla="*/ 9976799 w 12238296"/>
              <a:gd name="connsiteY803" fmla="*/ 2658809 h 6858000"/>
              <a:gd name="connsiteX804" fmla="*/ 9056968 w 12238296"/>
              <a:gd name="connsiteY804" fmla="*/ 2623964 h 6858000"/>
              <a:gd name="connsiteX805" fmla="*/ 9039906 w 12238296"/>
              <a:gd name="connsiteY805" fmla="*/ 3074191 h 6858000"/>
              <a:gd name="connsiteX806" fmla="*/ 9490244 w 12238296"/>
              <a:gd name="connsiteY806" fmla="*/ 3091253 h 6858000"/>
              <a:gd name="connsiteX807" fmla="*/ 9507306 w 12238296"/>
              <a:gd name="connsiteY807" fmla="*/ 2641027 h 6858000"/>
              <a:gd name="connsiteX808" fmla="*/ 8587475 w 12238296"/>
              <a:gd name="connsiteY808" fmla="*/ 2606168 h 6858000"/>
              <a:gd name="connsiteX809" fmla="*/ 8570414 w 12238296"/>
              <a:gd name="connsiteY809" fmla="*/ 3056395 h 6858000"/>
              <a:gd name="connsiteX810" fmla="*/ 9020752 w 12238296"/>
              <a:gd name="connsiteY810" fmla="*/ 3073456 h 6858000"/>
              <a:gd name="connsiteX811" fmla="*/ 9037813 w 12238296"/>
              <a:gd name="connsiteY811" fmla="*/ 2623231 h 6858000"/>
              <a:gd name="connsiteX812" fmla="*/ 8117955 w 12238296"/>
              <a:gd name="connsiteY812" fmla="*/ 2588386 h 6858000"/>
              <a:gd name="connsiteX813" fmla="*/ 8100892 w 12238296"/>
              <a:gd name="connsiteY813" fmla="*/ 3038611 h 6858000"/>
              <a:gd name="connsiteX814" fmla="*/ 8551245 w 12238296"/>
              <a:gd name="connsiteY814" fmla="*/ 3055674 h 6858000"/>
              <a:gd name="connsiteX815" fmla="*/ 8568307 w 12238296"/>
              <a:gd name="connsiteY815" fmla="*/ 2605447 h 6858000"/>
              <a:gd name="connsiteX816" fmla="*/ 7648463 w 12238296"/>
              <a:gd name="connsiteY816" fmla="*/ 2570589 h 6858000"/>
              <a:gd name="connsiteX817" fmla="*/ 7631401 w 12238296"/>
              <a:gd name="connsiteY817" fmla="*/ 3020815 h 6858000"/>
              <a:gd name="connsiteX818" fmla="*/ 8081738 w 12238296"/>
              <a:gd name="connsiteY818" fmla="*/ 3037876 h 6858000"/>
              <a:gd name="connsiteX819" fmla="*/ 8098800 w 12238296"/>
              <a:gd name="connsiteY819" fmla="*/ 2587651 h 6858000"/>
              <a:gd name="connsiteX820" fmla="*/ 7178971 w 12238296"/>
              <a:gd name="connsiteY820" fmla="*/ 2552792 h 6858000"/>
              <a:gd name="connsiteX821" fmla="*/ 7161909 w 12238296"/>
              <a:gd name="connsiteY821" fmla="*/ 3003018 h 6858000"/>
              <a:gd name="connsiteX822" fmla="*/ 7612246 w 12238296"/>
              <a:gd name="connsiteY822" fmla="*/ 3020080 h 6858000"/>
              <a:gd name="connsiteX823" fmla="*/ 7629308 w 12238296"/>
              <a:gd name="connsiteY823" fmla="*/ 2569854 h 6858000"/>
              <a:gd name="connsiteX824" fmla="*/ 6709463 w 12238296"/>
              <a:gd name="connsiteY824" fmla="*/ 2535009 h 6858000"/>
              <a:gd name="connsiteX825" fmla="*/ 6692401 w 12238296"/>
              <a:gd name="connsiteY825" fmla="*/ 2985236 h 6858000"/>
              <a:gd name="connsiteX826" fmla="*/ 7142739 w 12238296"/>
              <a:gd name="connsiteY826" fmla="*/ 3002298 h 6858000"/>
              <a:gd name="connsiteX827" fmla="*/ 7159801 w 12238296"/>
              <a:gd name="connsiteY827" fmla="*/ 2552071 h 6858000"/>
              <a:gd name="connsiteX828" fmla="*/ 6239971 w 12238296"/>
              <a:gd name="connsiteY828" fmla="*/ 2517212 h 6858000"/>
              <a:gd name="connsiteX829" fmla="*/ 6222909 w 12238296"/>
              <a:gd name="connsiteY829" fmla="*/ 2967438 h 6858000"/>
              <a:gd name="connsiteX830" fmla="*/ 6673246 w 12238296"/>
              <a:gd name="connsiteY830" fmla="*/ 2984501 h 6858000"/>
              <a:gd name="connsiteX831" fmla="*/ 6690309 w 12238296"/>
              <a:gd name="connsiteY831" fmla="*/ 2534274 h 6858000"/>
              <a:gd name="connsiteX832" fmla="*/ 5770466 w 12238296"/>
              <a:gd name="connsiteY832" fmla="*/ 2499429 h 6858000"/>
              <a:gd name="connsiteX833" fmla="*/ 5753404 w 12238296"/>
              <a:gd name="connsiteY833" fmla="*/ 2949656 h 6858000"/>
              <a:gd name="connsiteX834" fmla="*/ 6203754 w 12238296"/>
              <a:gd name="connsiteY834" fmla="*/ 2966718 h 6858000"/>
              <a:gd name="connsiteX835" fmla="*/ 6220803 w 12238296"/>
              <a:gd name="connsiteY835" fmla="*/ 2516492 h 6858000"/>
              <a:gd name="connsiteX836" fmla="*/ 5300972 w 12238296"/>
              <a:gd name="connsiteY836" fmla="*/ 2481619 h 6858000"/>
              <a:gd name="connsiteX837" fmla="*/ 5283911 w 12238296"/>
              <a:gd name="connsiteY837" fmla="*/ 2931860 h 6858000"/>
              <a:gd name="connsiteX838" fmla="*/ 5734247 w 12238296"/>
              <a:gd name="connsiteY838" fmla="*/ 2948921 h 6858000"/>
              <a:gd name="connsiteX839" fmla="*/ 5751311 w 12238296"/>
              <a:gd name="connsiteY839" fmla="*/ 2498681 h 6858000"/>
              <a:gd name="connsiteX840" fmla="*/ 4831480 w 12238296"/>
              <a:gd name="connsiteY840" fmla="*/ 2463835 h 6858000"/>
              <a:gd name="connsiteX841" fmla="*/ 4814418 w 12238296"/>
              <a:gd name="connsiteY841" fmla="*/ 2914063 h 6858000"/>
              <a:gd name="connsiteX842" fmla="*/ 5264755 w 12238296"/>
              <a:gd name="connsiteY842" fmla="*/ 2931125 h 6858000"/>
              <a:gd name="connsiteX843" fmla="*/ 5281817 w 12238296"/>
              <a:gd name="connsiteY843" fmla="*/ 2480897 h 6858000"/>
              <a:gd name="connsiteX844" fmla="*/ 4361971 w 12238296"/>
              <a:gd name="connsiteY844" fmla="*/ 2446053 h 6858000"/>
              <a:gd name="connsiteX845" fmla="*/ 4344911 w 12238296"/>
              <a:gd name="connsiteY845" fmla="*/ 2896280 h 6858000"/>
              <a:gd name="connsiteX846" fmla="*/ 4795248 w 12238296"/>
              <a:gd name="connsiteY846" fmla="*/ 2913341 h 6858000"/>
              <a:gd name="connsiteX847" fmla="*/ 4812310 w 12238296"/>
              <a:gd name="connsiteY847" fmla="*/ 2463115 h 6858000"/>
              <a:gd name="connsiteX848" fmla="*/ 3892479 w 12238296"/>
              <a:gd name="connsiteY848" fmla="*/ 2428256 h 6858000"/>
              <a:gd name="connsiteX849" fmla="*/ 3875417 w 12238296"/>
              <a:gd name="connsiteY849" fmla="*/ 2878483 h 6858000"/>
              <a:gd name="connsiteX850" fmla="*/ 4325758 w 12238296"/>
              <a:gd name="connsiteY850" fmla="*/ 2895545 h 6858000"/>
              <a:gd name="connsiteX851" fmla="*/ 4342820 w 12238296"/>
              <a:gd name="connsiteY851" fmla="*/ 2445319 h 6858000"/>
              <a:gd name="connsiteX852" fmla="*/ 3422987 w 12238296"/>
              <a:gd name="connsiteY852" fmla="*/ 2410459 h 6858000"/>
              <a:gd name="connsiteX853" fmla="*/ 3405925 w 12238296"/>
              <a:gd name="connsiteY853" fmla="*/ 2860686 h 6858000"/>
              <a:gd name="connsiteX854" fmla="*/ 3856262 w 12238296"/>
              <a:gd name="connsiteY854" fmla="*/ 2877748 h 6858000"/>
              <a:gd name="connsiteX855" fmla="*/ 3873325 w 12238296"/>
              <a:gd name="connsiteY855" fmla="*/ 2427522 h 6858000"/>
              <a:gd name="connsiteX856" fmla="*/ 2953480 w 12238296"/>
              <a:gd name="connsiteY856" fmla="*/ 2392677 h 6858000"/>
              <a:gd name="connsiteX857" fmla="*/ 2936418 w 12238296"/>
              <a:gd name="connsiteY857" fmla="*/ 2842903 h 6858000"/>
              <a:gd name="connsiteX858" fmla="*/ 3386756 w 12238296"/>
              <a:gd name="connsiteY858" fmla="*/ 2859966 h 6858000"/>
              <a:gd name="connsiteX859" fmla="*/ 3403818 w 12238296"/>
              <a:gd name="connsiteY859" fmla="*/ 2409739 h 6858000"/>
              <a:gd name="connsiteX860" fmla="*/ 2483988 w 12238296"/>
              <a:gd name="connsiteY860" fmla="*/ 2374880 h 6858000"/>
              <a:gd name="connsiteX861" fmla="*/ 2466926 w 12238296"/>
              <a:gd name="connsiteY861" fmla="*/ 2825106 h 6858000"/>
              <a:gd name="connsiteX862" fmla="*/ 2917263 w 12238296"/>
              <a:gd name="connsiteY862" fmla="*/ 2842170 h 6858000"/>
              <a:gd name="connsiteX863" fmla="*/ 2934326 w 12238296"/>
              <a:gd name="connsiteY863" fmla="*/ 2391942 h 6858000"/>
              <a:gd name="connsiteX864" fmla="*/ 2014481 w 12238296"/>
              <a:gd name="connsiteY864" fmla="*/ 2357097 h 6858000"/>
              <a:gd name="connsiteX865" fmla="*/ 1997419 w 12238296"/>
              <a:gd name="connsiteY865" fmla="*/ 2807324 h 6858000"/>
              <a:gd name="connsiteX866" fmla="*/ 2447756 w 12238296"/>
              <a:gd name="connsiteY866" fmla="*/ 2824386 h 6858000"/>
              <a:gd name="connsiteX867" fmla="*/ 2464819 w 12238296"/>
              <a:gd name="connsiteY867" fmla="*/ 2374159 h 6858000"/>
              <a:gd name="connsiteX868" fmla="*/ 1544989 w 12238296"/>
              <a:gd name="connsiteY868" fmla="*/ 2339300 h 6858000"/>
              <a:gd name="connsiteX869" fmla="*/ 1527925 w 12238296"/>
              <a:gd name="connsiteY869" fmla="*/ 2789527 h 6858000"/>
              <a:gd name="connsiteX870" fmla="*/ 1978264 w 12238296"/>
              <a:gd name="connsiteY870" fmla="*/ 2806589 h 6858000"/>
              <a:gd name="connsiteX871" fmla="*/ 1995325 w 12238296"/>
              <a:gd name="connsiteY871" fmla="*/ 2356362 h 6858000"/>
              <a:gd name="connsiteX872" fmla="*/ 1075495 w 12238296"/>
              <a:gd name="connsiteY872" fmla="*/ 2321504 h 6858000"/>
              <a:gd name="connsiteX873" fmla="*/ 1058433 w 12238296"/>
              <a:gd name="connsiteY873" fmla="*/ 2771729 h 6858000"/>
              <a:gd name="connsiteX874" fmla="*/ 1508771 w 12238296"/>
              <a:gd name="connsiteY874" fmla="*/ 2788793 h 6858000"/>
              <a:gd name="connsiteX875" fmla="*/ 1525833 w 12238296"/>
              <a:gd name="connsiteY875" fmla="*/ 2338565 h 6858000"/>
              <a:gd name="connsiteX876" fmla="*/ 605988 w 12238296"/>
              <a:gd name="connsiteY876" fmla="*/ 2303707 h 6858000"/>
              <a:gd name="connsiteX877" fmla="*/ 588927 w 12238296"/>
              <a:gd name="connsiteY877" fmla="*/ 2753933 h 6858000"/>
              <a:gd name="connsiteX878" fmla="*/ 1039265 w 12238296"/>
              <a:gd name="connsiteY878" fmla="*/ 2770996 h 6858000"/>
              <a:gd name="connsiteX879" fmla="*/ 1056326 w 12238296"/>
              <a:gd name="connsiteY879" fmla="*/ 2320769 h 6858000"/>
              <a:gd name="connsiteX880" fmla="*/ 136496 w 12238296"/>
              <a:gd name="connsiteY880" fmla="*/ 2285923 h 6858000"/>
              <a:gd name="connsiteX881" fmla="*/ 119434 w 12238296"/>
              <a:gd name="connsiteY881" fmla="*/ 2736151 h 6858000"/>
              <a:gd name="connsiteX882" fmla="*/ 569772 w 12238296"/>
              <a:gd name="connsiteY882" fmla="*/ 2753213 h 6858000"/>
              <a:gd name="connsiteX883" fmla="*/ 586834 w 12238296"/>
              <a:gd name="connsiteY883" fmla="*/ 2302985 h 6858000"/>
              <a:gd name="connsiteX884" fmla="*/ 11422256 w 12238296"/>
              <a:gd name="connsiteY884" fmla="*/ 2243414 h 6858000"/>
              <a:gd name="connsiteX885" fmla="*/ 11405194 w 12238296"/>
              <a:gd name="connsiteY885" fmla="*/ 2693641 h 6858000"/>
              <a:gd name="connsiteX886" fmla="*/ 11855531 w 12238296"/>
              <a:gd name="connsiteY886" fmla="*/ 2710703 h 6858000"/>
              <a:gd name="connsiteX887" fmla="*/ 11872594 w 12238296"/>
              <a:gd name="connsiteY887" fmla="*/ 2260476 h 6858000"/>
              <a:gd name="connsiteX888" fmla="*/ 10952751 w 12238296"/>
              <a:gd name="connsiteY888" fmla="*/ 2225618 h 6858000"/>
              <a:gd name="connsiteX889" fmla="*/ 10935687 w 12238296"/>
              <a:gd name="connsiteY889" fmla="*/ 2675845 h 6858000"/>
              <a:gd name="connsiteX890" fmla="*/ 11386025 w 12238296"/>
              <a:gd name="connsiteY890" fmla="*/ 2692906 h 6858000"/>
              <a:gd name="connsiteX891" fmla="*/ 11403087 w 12238296"/>
              <a:gd name="connsiteY891" fmla="*/ 2242679 h 6858000"/>
              <a:gd name="connsiteX892" fmla="*/ 10483244 w 12238296"/>
              <a:gd name="connsiteY892" fmla="*/ 2207834 h 6858000"/>
              <a:gd name="connsiteX893" fmla="*/ 10466181 w 12238296"/>
              <a:gd name="connsiteY893" fmla="*/ 2658061 h 6858000"/>
              <a:gd name="connsiteX894" fmla="*/ 10916532 w 12238296"/>
              <a:gd name="connsiteY894" fmla="*/ 2675123 h 6858000"/>
              <a:gd name="connsiteX895" fmla="*/ 10933595 w 12238296"/>
              <a:gd name="connsiteY895" fmla="*/ 2224897 h 6858000"/>
              <a:gd name="connsiteX896" fmla="*/ 10013750 w 12238296"/>
              <a:gd name="connsiteY896" fmla="*/ 2190037 h 6858000"/>
              <a:gd name="connsiteX897" fmla="*/ 9996688 w 12238296"/>
              <a:gd name="connsiteY897" fmla="*/ 2640265 h 6858000"/>
              <a:gd name="connsiteX898" fmla="*/ 10447026 w 12238296"/>
              <a:gd name="connsiteY898" fmla="*/ 2657327 h 6858000"/>
              <a:gd name="connsiteX899" fmla="*/ 10464088 w 12238296"/>
              <a:gd name="connsiteY899" fmla="*/ 2207099 h 6858000"/>
              <a:gd name="connsiteX900" fmla="*/ 9544258 w 12238296"/>
              <a:gd name="connsiteY900" fmla="*/ 2172255 h 6858000"/>
              <a:gd name="connsiteX901" fmla="*/ 9527196 w 12238296"/>
              <a:gd name="connsiteY901" fmla="*/ 2622481 h 6858000"/>
              <a:gd name="connsiteX902" fmla="*/ 9977534 w 12238296"/>
              <a:gd name="connsiteY902" fmla="*/ 2639545 h 6858000"/>
              <a:gd name="connsiteX903" fmla="*/ 9994596 w 12238296"/>
              <a:gd name="connsiteY903" fmla="*/ 2189317 h 6858000"/>
              <a:gd name="connsiteX904" fmla="*/ 9074751 w 12238296"/>
              <a:gd name="connsiteY904" fmla="*/ 2154459 h 6858000"/>
              <a:gd name="connsiteX905" fmla="*/ 9057689 w 12238296"/>
              <a:gd name="connsiteY905" fmla="*/ 2604685 h 6858000"/>
              <a:gd name="connsiteX906" fmla="*/ 9508027 w 12238296"/>
              <a:gd name="connsiteY906" fmla="*/ 2621747 h 6858000"/>
              <a:gd name="connsiteX907" fmla="*/ 9525089 w 12238296"/>
              <a:gd name="connsiteY907" fmla="*/ 2171520 h 6858000"/>
              <a:gd name="connsiteX908" fmla="*/ 8605259 w 12238296"/>
              <a:gd name="connsiteY908" fmla="*/ 2136661 h 6858000"/>
              <a:gd name="connsiteX909" fmla="*/ 8588196 w 12238296"/>
              <a:gd name="connsiteY909" fmla="*/ 2586888 h 6858000"/>
              <a:gd name="connsiteX910" fmla="*/ 9038535 w 12238296"/>
              <a:gd name="connsiteY910" fmla="*/ 2603950 h 6858000"/>
              <a:gd name="connsiteX911" fmla="*/ 9055595 w 12238296"/>
              <a:gd name="connsiteY911" fmla="*/ 2153724 h 6858000"/>
              <a:gd name="connsiteX912" fmla="*/ 8135767 w 12238296"/>
              <a:gd name="connsiteY912" fmla="*/ 2118879 h 6858000"/>
              <a:gd name="connsiteX913" fmla="*/ 8118703 w 12238296"/>
              <a:gd name="connsiteY913" fmla="*/ 2569104 h 6858000"/>
              <a:gd name="connsiteX914" fmla="*/ 8569041 w 12238296"/>
              <a:gd name="connsiteY914" fmla="*/ 2586168 h 6858000"/>
              <a:gd name="connsiteX915" fmla="*/ 8586118 w 12238296"/>
              <a:gd name="connsiteY915" fmla="*/ 2135941 h 6858000"/>
              <a:gd name="connsiteX916" fmla="*/ 7666260 w 12238296"/>
              <a:gd name="connsiteY916" fmla="*/ 2101082 h 6858000"/>
              <a:gd name="connsiteX917" fmla="*/ 7649198 w 12238296"/>
              <a:gd name="connsiteY917" fmla="*/ 2551308 h 6858000"/>
              <a:gd name="connsiteX918" fmla="*/ 8099535 w 12238296"/>
              <a:gd name="connsiteY918" fmla="*/ 2568371 h 6858000"/>
              <a:gd name="connsiteX919" fmla="*/ 8116598 w 12238296"/>
              <a:gd name="connsiteY919" fmla="*/ 2118144 h 6858000"/>
              <a:gd name="connsiteX920" fmla="*/ 7196766 w 12238296"/>
              <a:gd name="connsiteY920" fmla="*/ 2083298 h 6858000"/>
              <a:gd name="connsiteX921" fmla="*/ 7179706 w 12238296"/>
              <a:gd name="connsiteY921" fmla="*/ 2533526 h 6858000"/>
              <a:gd name="connsiteX922" fmla="*/ 7630043 w 12238296"/>
              <a:gd name="connsiteY922" fmla="*/ 2550588 h 6858000"/>
              <a:gd name="connsiteX923" fmla="*/ 7647105 w 12238296"/>
              <a:gd name="connsiteY923" fmla="*/ 2100360 h 6858000"/>
              <a:gd name="connsiteX924" fmla="*/ 6727260 w 12238296"/>
              <a:gd name="connsiteY924" fmla="*/ 2065502 h 6858000"/>
              <a:gd name="connsiteX925" fmla="*/ 6710198 w 12238296"/>
              <a:gd name="connsiteY925" fmla="*/ 2515729 h 6858000"/>
              <a:gd name="connsiteX926" fmla="*/ 7160536 w 12238296"/>
              <a:gd name="connsiteY926" fmla="*/ 2532791 h 6858000"/>
              <a:gd name="connsiteX927" fmla="*/ 7177598 w 12238296"/>
              <a:gd name="connsiteY927" fmla="*/ 2082564 h 6858000"/>
              <a:gd name="connsiteX928" fmla="*/ 6257768 w 12238296"/>
              <a:gd name="connsiteY928" fmla="*/ 2047705 h 6858000"/>
              <a:gd name="connsiteX929" fmla="*/ 6240706 w 12238296"/>
              <a:gd name="connsiteY929" fmla="*/ 2497933 h 6858000"/>
              <a:gd name="connsiteX930" fmla="*/ 6691044 w 12238296"/>
              <a:gd name="connsiteY930" fmla="*/ 2514994 h 6858000"/>
              <a:gd name="connsiteX931" fmla="*/ 6708105 w 12238296"/>
              <a:gd name="connsiteY931" fmla="*/ 2064767 h 6858000"/>
              <a:gd name="connsiteX932" fmla="*/ 5788261 w 12238296"/>
              <a:gd name="connsiteY932" fmla="*/ 2029922 h 6858000"/>
              <a:gd name="connsiteX933" fmla="*/ 5771199 w 12238296"/>
              <a:gd name="connsiteY933" fmla="*/ 2480149 h 6858000"/>
              <a:gd name="connsiteX934" fmla="*/ 6221551 w 12238296"/>
              <a:gd name="connsiteY934" fmla="*/ 2497211 h 6858000"/>
              <a:gd name="connsiteX935" fmla="*/ 6238600 w 12238296"/>
              <a:gd name="connsiteY935" fmla="*/ 2046985 h 6858000"/>
              <a:gd name="connsiteX936" fmla="*/ 5318769 w 12238296"/>
              <a:gd name="connsiteY936" fmla="*/ 2012125 h 6858000"/>
              <a:gd name="connsiteX937" fmla="*/ 5301707 w 12238296"/>
              <a:gd name="connsiteY937" fmla="*/ 2462353 h 6858000"/>
              <a:gd name="connsiteX938" fmla="*/ 5752046 w 12238296"/>
              <a:gd name="connsiteY938" fmla="*/ 2479414 h 6858000"/>
              <a:gd name="connsiteX939" fmla="*/ 5769106 w 12238296"/>
              <a:gd name="connsiteY939" fmla="*/ 2029188 h 6858000"/>
              <a:gd name="connsiteX940" fmla="*/ 4849278 w 12238296"/>
              <a:gd name="connsiteY940" fmla="*/ 1994343 h 6858000"/>
              <a:gd name="connsiteX941" fmla="*/ 4832213 w 12238296"/>
              <a:gd name="connsiteY941" fmla="*/ 2444556 h 6858000"/>
              <a:gd name="connsiteX942" fmla="*/ 5282552 w 12238296"/>
              <a:gd name="connsiteY942" fmla="*/ 2461618 h 6858000"/>
              <a:gd name="connsiteX943" fmla="*/ 5299614 w 12238296"/>
              <a:gd name="connsiteY943" fmla="*/ 2011405 h 6858000"/>
              <a:gd name="connsiteX944" fmla="*/ 4379772 w 12238296"/>
              <a:gd name="connsiteY944" fmla="*/ 1976547 h 6858000"/>
              <a:gd name="connsiteX945" fmla="*/ 4362708 w 12238296"/>
              <a:gd name="connsiteY945" fmla="*/ 2426773 h 6858000"/>
              <a:gd name="connsiteX946" fmla="*/ 4813045 w 12238296"/>
              <a:gd name="connsiteY946" fmla="*/ 2443836 h 6858000"/>
              <a:gd name="connsiteX947" fmla="*/ 4830109 w 12238296"/>
              <a:gd name="connsiteY947" fmla="*/ 1993608 h 6858000"/>
              <a:gd name="connsiteX948" fmla="*/ 3910276 w 12238296"/>
              <a:gd name="connsiteY948" fmla="*/ 1958750 h 6858000"/>
              <a:gd name="connsiteX949" fmla="*/ 3893214 w 12238296"/>
              <a:gd name="connsiteY949" fmla="*/ 2408976 h 6858000"/>
              <a:gd name="connsiteX950" fmla="*/ 4343553 w 12238296"/>
              <a:gd name="connsiteY950" fmla="*/ 2426038 h 6858000"/>
              <a:gd name="connsiteX951" fmla="*/ 4360615 w 12238296"/>
              <a:gd name="connsiteY951" fmla="*/ 1975812 h 6858000"/>
              <a:gd name="connsiteX952" fmla="*/ 3440769 w 12238296"/>
              <a:gd name="connsiteY952" fmla="*/ 1940952 h 6858000"/>
              <a:gd name="connsiteX953" fmla="*/ 3423707 w 12238296"/>
              <a:gd name="connsiteY953" fmla="*/ 2391180 h 6858000"/>
              <a:gd name="connsiteX954" fmla="*/ 3874045 w 12238296"/>
              <a:gd name="connsiteY954" fmla="*/ 2408241 h 6858000"/>
              <a:gd name="connsiteX955" fmla="*/ 3891107 w 12238296"/>
              <a:gd name="connsiteY955" fmla="*/ 1958015 h 6858000"/>
              <a:gd name="connsiteX956" fmla="*/ 2971277 w 12238296"/>
              <a:gd name="connsiteY956" fmla="*/ 1923170 h 6858000"/>
              <a:gd name="connsiteX957" fmla="*/ 2954215 w 12238296"/>
              <a:gd name="connsiteY957" fmla="*/ 2373396 h 6858000"/>
              <a:gd name="connsiteX958" fmla="*/ 3404553 w 12238296"/>
              <a:gd name="connsiteY958" fmla="*/ 2390459 h 6858000"/>
              <a:gd name="connsiteX959" fmla="*/ 3421615 w 12238296"/>
              <a:gd name="connsiteY959" fmla="*/ 1940232 h 6858000"/>
              <a:gd name="connsiteX960" fmla="*/ 2501785 w 12238296"/>
              <a:gd name="connsiteY960" fmla="*/ 1905373 h 6858000"/>
              <a:gd name="connsiteX961" fmla="*/ 2484723 w 12238296"/>
              <a:gd name="connsiteY961" fmla="*/ 2355600 h 6858000"/>
              <a:gd name="connsiteX962" fmla="*/ 2935059 w 12238296"/>
              <a:gd name="connsiteY962" fmla="*/ 2372663 h 6858000"/>
              <a:gd name="connsiteX963" fmla="*/ 2952122 w 12238296"/>
              <a:gd name="connsiteY963" fmla="*/ 1922435 h 6858000"/>
              <a:gd name="connsiteX964" fmla="*/ 2032278 w 12238296"/>
              <a:gd name="connsiteY964" fmla="*/ 1887590 h 6858000"/>
              <a:gd name="connsiteX965" fmla="*/ 2015216 w 12238296"/>
              <a:gd name="connsiteY965" fmla="*/ 2337818 h 6858000"/>
              <a:gd name="connsiteX966" fmla="*/ 2465553 w 12238296"/>
              <a:gd name="connsiteY966" fmla="*/ 2354879 h 6858000"/>
              <a:gd name="connsiteX967" fmla="*/ 2482616 w 12238296"/>
              <a:gd name="connsiteY967" fmla="*/ 1904652 h 6858000"/>
              <a:gd name="connsiteX968" fmla="*/ 1562785 w 12238296"/>
              <a:gd name="connsiteY968" fmla="*/ 1869808 h 6858000"/>
              <a:gd name="connsiteX969" fmla="*/ 1545722 w 12238296"/>
              <a:gd name="connsiteY969" fmla="*/ 2320021 h 6858000"/>
              <a:gd name="connsiteX970" fmla="*/ 1996060 w 12238296"/>
              <a:gd name="connsiteY970" fmla="*/ 2337083 h 6858000"/>
              <a:gd name="connsiteX971" fmla="*/ 2013122 w 12238296"/>
              <a:gd name="connsiteY971" fmla="*/ 1886870 h 6858000"/>
              <a:gd name="connsiteX972" fmla="*/ 1093279 w 12238296"/>
              <a:gd name="connsiteY972" fmla="*/ 1852011 h 6858000"/>
              <a:gd name="connsiteX973" fmla="*/ 1076217 w 12238296"/>
              <a:gd name="connsiteY973" fmla="*/ 2302237 h 6858000"/>
              <a:gd name="connsiteX974" fmla="*/ 1526554 w 12238296"/>
              <a:gd name="connsiteY974" fmla="*/ 2319299 h 6858000"/>
              <a:gd name="connsiteX975" fmla="*/ 1543617 w 12238296"/>
              <a:gd name="connsiteY975" fmla="*/ 1869073 h 6858000"/>
              <a:gd name="connsiteX976" fmla="*/ 623785 w 12238296"/>
              <a:gd name="connsiteY976" fmla="*/ 1834200 h 6858000"/>
              <a:gd name="connsiteX977" fmla="*/ 606723 w 12238296"/>
              <a:gd name="connsiteY977" fmla="*/ 2284426 h 6858000"/>
              <a:gd name="connsiteX978" fmla="*/ 1057061 w 12238296"/>
              <a:gd name="connsiteY978" fmla="*/ 2301502 h 6858000"/>
              <a:gd name="connsiteX979" fmla="*/ 1074123 w 12238296"/>
              <a:gd name="connsiteY979" fmla="*/ 1851276 h 6858000"/>
              <a:gd name="connsiteX980" fmla="*/ 154280 w 12238296"/>
              <a:gd name="connsiteY980" fmla="*/ 1816431 h 6858000"/>
              <a:gd name="connsiteX981" fmla="*/ 137216 w 12238296"/>
              <a:gd name="connsiteY981" fmla="*/ 2266657 h 6858000"/>
              <a:gd name="connsiteX982" fmla="*/ 587554 w 12238296"/>
              <a:gd name="connsiteY982" fmla="*/ 2283720 h 6858000"/>
              <a:gd name="connsiteX983" fmla="*/ 604616 w 12238296"/>
              <a:gd name="connsiteY983" fmla="*/ 1833493 h 6858000"/>
              <a:gd name="connsiteX984" fmla="*/ 11440039 w 12238296"/>
              <a:gd name="connsiteY984" fmla="*/ 1773922 h 6858000"/>
              <a:gd name="connsiteX985" fmla="*/ 11422976 w 12238296"/>
              <a:gd name="connsiteY985" fmla="*/ 2224148 h 6858000"/>
              <a:gd name="connsiteX986" fmla="*/ 11873314 w 12238296"/>
              <a:gd name="connsiteY986" fmla="*/ 2241211 h 6858000"/>
              <a:gd name="connsiteX987" fmla="*/ 11890377 w 12238296"/>
              <a:gd name="connsiteY987" fmla="*/ 1790983 h 6858000"/>
              <a:gd name="connsiteX988" fmla="*/ 10970547 w 12238296"/>
              <a:gd name="connsiteY988" fmla="*/ 1756125 h 6858000"/>
              <a:gd name="connsiteX989" fmla="*/ 10953484 w 12238296"/>
              <a:gd name="connsiteY989" fmla="*/ 2206351 h 6858000"/>
              <a:gd name="connsiteX990" fmla="*/ 11403822 w 12238296"/>
              <a:gd name="connsiteY990" fmla="*/ 2223413 h 6858000"/>
              <a:gd name="connsiteX991" fmla="*/ 11420884 w 12238296"/>
              <a:gd name="connsiteY991" fmla="*/ 1773187 h 6858000"/>
              <a:gd name="connsiteX992" fmla="*/ 10501040 w 12238296"/>
              <a:gd name="connsiteY992" fmla="*/ 1738342 h 6858000"/>
              <a:gd name="connsiteX993" fmla="*/ 10483977 w 12238296"/>
              <a:gd name="connsiteY993" fmla="*/ 2188569 h 6858000"/>
              <a:gd name="connsiteX994" fmla="*/ 10934330 w 12238296"/>
              <a:gd name="connsiteY994" fmla="*/ 2205631 h 6858000"/>
              <a:gd name="connsiteX995" fmla="*/ 10951391 w 12238296"/>
              <a:gd name="connsiteY995" fmla="*/ 1755403 h 6858000"/>
              <a:gd name="connsiteX996" fmla="*/ 10031547 w 12238296"/>
              <a:gd name="connsiteY996" fmla="*/ 1720545 h 6858000"/>
              <a:gd name="connsiteX997" fmla="*/ 10014485 w 12238296"/>
              <a:gd name="connsiteY997" fmla="*/ 2170771 h 6858000"/>
              <a:gd name="connsiteX998" fmla="*/ 10464823 w 12238296"/>
              <a:gd name="connsiteY998" fmla="*/ 2187834 h 6858000"/>
              <a:gd name="connsiteX999" fmla="*/ 10481885 w 12238296"/>
              <a:gd name="connsiteY999" fmla="*/ 1737607 h 6858000"/>
              <a:gd name="connsiteX1000" fmla="*/ 9562040 w 12238296"/>
              <a:gd name="connsiteY1000" fmla="*/ 1702748 h 6858000"/>
              <a:gd name="connsiteX1001" fmla="*/ 9544980 w 12238296"/>
              <a:gd name="connsiteY1001" fmla="*/ 2152975 h 6858000"/>
              <a:gd name="connsiteX1002" fmla="*/ 9995316 w 12238296"/>
              <a:gd name="connsiteY1002" fmla="*/ 2170038 h 6858000"/>
              <a:gd name="connsiteX1003" fmla="*/ 10012378 w 12238296"/>
              <a:gd name="connsiteY1003" fmla="*/ 1719810 h 6858000"/>
              <a:gd name="connsiteX1004" fmla="*/ 9092548 w 12238296"/>
              <a:gd name="connsiteY1004" fmla="*/ 1684965 h 6858000"/>
              <a:gd name="connsiteX1005" fmla="*/ 9075486 w 12238296"/>
              <a:gd name="connsiteY1005" fmla="*/ 2135193 h 6858000"/>
              <a:gd name="connsiteX1006" fmla="*/ 9525824 w 12238296"/>
              <a:gd name="connsiteY1006" fmla="*/ 2152254 h 6858000"/>
              <a:gd name="connsiteX1007" fmla="*/ 9542886 w 12238296"/>
              <a:gd name="connsiteY1007" fmla="*/ 1702028 h 6858000"/>
              <a:gd name="connsiteX1008" fmla="*/ 8623055 w 12238296"/>
              <a:gd name="connsiteY1008" fmla="*/ 1667168 h 6858000"/>
              <a:gd name="connsiteX1009" fmla="*/ 8605994 w 12238296"/>
              <a:gd name="connsiteY1009" fmla="*/ 2117396 h 6858000"/>
              <a:gd name="connsiteX1010" fmla="*/ 9056332 w 12238296"/>
              <a:gd name="connsiteY1010" fmla="*/ 2134458 h 6858000"/>
              <a:gd name="connsiteX1011" fmla="*/ 9073392 w 12238296"/>
              <a:gd name="connsiteY1011" fmla="*/ 1684230 h 6858000"/>
              <a:gd name="connsiteX1012" fmla="*/ 8153549 w 12238296"/>
              <a:gd name="connsiteY1012" fmla="*/ 1649386 h 6858000"/>
              <a:gd name="connsiteX1013" fmla="*/ 8136487 w 12238296"/>
              <a:gd name="connsiteY1013" fmla="*/ 2099612 h 6858000"/>
              <a:gd name="connsiteX1014" fmla="*/ 8586825 w 12238296"/>
              <a:gd name="connsiteY1014" fmla="*/ 2116674 h 6858000"/>
              <a:gd name="connsiteX1015" fmla="*/ 8603900 w 12238296"/>
              <a:gd name="connsiteY1015" fmla="*/ 1666448 h 6858000"/>
              <a:gd name="connsiteX1016" fmla="*/ 7684056 w 12238296"/>
              <a:gd name="connsiteY1016" fmla="*/ 1631588 h 6858000"/>
              <a:gd name="connsiteX1017" fmla="*/ 7666993 w 12238296"/>
              <a:gd name="connsiteY1017" fmla="*/ 2081816 h 6858000"/>
              <a:gd name="connsiteX1018" fmla="*/ 8117331 w 12238296"/>
              <a:gd name="connsiteY1018" fmla="*/ 2098877 h 6858000"/>
              <a:gd name="connsiteX1019" fmla="*/ 8134394 w 12238296"/>
              <a:gd name="connsiteY1019" fmla="*/ 1648651 h 6858000"/>
              <a:gd name="connsiteX1020" fmla="*/ 7214550 w 12238296"/>
              <a:gd name="connsiteY1020" fmla="*/ 1613792 h 6858000"/>
              <a:gd name="connsiteX1021" fmla="*/ 7197487 w 12238296"/>
              <a:gd name="connsiteY1021" fmla="*/ 2064019 h 6858000"/>
              <a:gd name="connsiteX1022" fmla="*/ 7647824 w 12238296"/>
              <a:gd name="connsiteY1022" fmla="*/ 2081081 h 6858000"/>
              <a:gd name="connsiteX1023" fmla="*/ 7664888 w 12238296"/>
              <a:gd name="connsiteY1023" fmla="*/ 1630855 h 6858000"/>
              <a:gd name="connsiteX1024" fmla="*/ 6745057 w 12238296"/>
              <a:gd name="connsiteY1024" fmla="*/ 1596010 h 6858000"/>
              <a:gd name="connsiteX1025" fmla="*/ 6727995 w 12238296"/>
              <a:gd name="connsiteY1025" fmla="*/ 2046236 h 6858000"/>
              <a:gd name="connsiteX1026" fmla="*/ 7178332 w 12238296"/>
              <a:gd name="connsiteY1026" fmla="*/ 2063299 h 6858000"/>
              <a:gd name="connsiteX1027" fmla="*/ 7195394 w 12238296"/>
              <a:gd name="connsiteY1027" fmla="*/ 1613072 h 6858000"/>
              <a:gd name="connsiteX1028" fmla="*/ 6275552 w 12238296"/>
              <a:gd name="connsiteY1028" fmla="*/ 1578213 h 6858000"/>
              <a:gd name="connsiteX1029" fmla="*/ 6258490 w 12238296"/>
              <a:gd name="connsiteY1029" fmla="*/ 2028439 h 6858000"/>
              <a:gd name="connsiteX1030" fmla="*/ 6708827 w 12238296"/>
              <a:gd name="connsiteY1030" fmla="*/ 2045502 h 6858000"/>
              <a:gd name="connsiteX1031" fmla="*/ 6725887 w 12238296"/>
              <a:gd name="connsiteY1031" fmla="*/ 1595275 h 6858000"/>
              <a:gd name="connsiteX1032" fmla="*/ 5806045 w 12238296"/>
              <a:gd name="connsiteY1032" fmla="*/ 1560417 h 6858000"/>
              <a:gd name="connsiteX1033" fmla="*/ 5788983 w 12238296"/>
              <a:gd name="connsiteY1033" fmla="*/ 2010642 h 6858000"/>
              <a:gd name="connsiteX1034" fmla="*/ 6239333 w 12238296"/>
              <a:gd name="connsiteY1034" fmla="*/ 2027704 h 6858000"/>
              <a:gd name="connsiteX1035" fmla="*/ 6256384 w 12238296"/>
              <a:gd name="connsiteY1035" fmla="*/ 1577478 h 6858000"/>
              <a:gd name="connsiteX1036" fmla="*/ 5336551 w 12238296"/>
              <a:gd name="connsiteY1036" fmla="*/ 1542633 h 6858000"/>
              <a:gd name="connsiteX1037" fmla="*/ 5319491 w 12238296"/>
              <a:gd name="connsiteY1037" fmla="*/ 1992860 h 6858000"/>
              <a:gd name="connsiteX1038" fmla="*/ 5769828 w 12238296"/>
              <a:gd name="connsiteY1038" fmla="*/ 2009922 h 6858000"/>
              <a:gd name="connsiteX1039" fmla="*/ 5786890 w 12238296"/>
              <a:gd name="connsiteY1039" fmla="*/ 1559695 h 6858000"/>
              <a:gd name="connsiteX1040" fmla="*/ 4867059 w 12238296"/>
              <a:gd name="connsiteY1040" fmla="*/ 1524836 h 6858000"/>
              <a:gd name="connsiteX1041" fmla="*/ 4849997 w 12238296"/>
              <a:gd name="connsiteY1041" fmla="*/ 1975062 h 6858000"/>
              <a:gd name="connsiteX1042" fmla="*/ 5300334 w 12238296"/>
              <a:gd name="connsiteY1042" fmla="*/ 1992126 h 6858000"/>
              <a:gd name="connsiteX1043" fmla="*/ 5317398 w 12238296"/>
              <a:gd name="connsiteY1043" fmla="*/ 1541898 h 6858000"/>
              <a:gd name="connsiteX1044" fmla="*/ 4397554 w 12238296"/>
              <a:gd name="connsiteY1044" fmla="*/ 1507053 h 6858000"/>
              <a:gd name="connsiteX1045" fmla="*/ 4380490 w 12238296"/>
              <a:gd name="connsiteY1045" fmla="*/ 1957280 h 6858000"/>
              <a:gd name="connsiteX1046" fmla="*/ 4830829 w 12238296"/>
              <a:gd name="connsiteY1046" fmla="*/ 1974342 h 6858000"/>
              <a:gd name="connsiteX1047" fmla="*/ 4847891 w 12238296"/>
              <a:gd name="connsiteY1047" fmla="*/ 1524116 h 6858000"/>
              <a:gd name="connsiteX1048" fmla="*/ 3928059 w 12238296"/>
              <a:gd name="connsiteY1048" fmla="*/ 1489256 h 6858000"/>
              <a:gd name="connsiteX1049" fmla="*/ 3910997 w 12238296"/>
              <a:gd name="connsiteY1049" fmla="*/ 1939484 h 6858000"/>
              <a:gd name="connsiteX1050" fmla="*/ 4361335 w 12238296"/>
              <a:gd name="connsiteY1050" fmla="*/ 1956545 h 6858000"/>
              <a:gd name="connsiteX1051" fmla="*/ 4378397 w 12238296"/>
              <a:gd name="connsiteY1051" fmla="*/ 1506320 h 6858000"/>
              <a:gd name="connsiteX1052" fmla="*/ 3458567 w 12238296"/>
              <a:gd name="connsiteY1052" fmla="*/ 1471460 h 6858000"/>
              <a:gd name="connsiteX1053" fmla="*/ 3441504 w 12238296"/>
              <a:gd name="connsiteY1053" fmla="*/ 1921687 h 6858000"/>
              <a:gd name="connsiteX1054" fmla="*/ 3891842 w 12238296"/>
              <a:gd name="connsiteY1054" fmla="*/ 1938749 h 6858000"/>
              <a:gd name="connsiteX1055" fmla="*/ 3908903 w 12238296"/>
              <a:gd name="connsiteY1055" fmla="*/ 1488522 h 6858000"/>
              <a:gd name="connsiteX1056" fmla="*/ 2989060 w 12238296"/>
              <a:gd name="connsiteY1056" fmla="*/ 1453678 h 6858000"/>
              <a:gd name="connsiteX1057" fmla="*/ 2971997 w 12238296"/>
              <a:gd name="connsiteY1057" fmla="*/ 1903904 h 6858000"/>
              <a:gd name="connsiteX1058" fmla="*/ 3422335 w 12238296"/>
              <a:gd name="connsiteY1058" fmla="*/ 1920965 h 6858000"/>
              <a:gd name="connsiteX1059" fmla="*/ 3439397 w 12238296"/>
              <a:gd name="connsiteY1059" fmla="*/ 1470740 h 6858000"/>
              <a:gd name="connsiteX1060" fmla="*/ 2519567 w 12238296"/>
              <a:gd name="connsiteY1060" fmla="*/ 1435880 h 6858000"/>
              <a:gd name="connsiteX1061" fmla="*/ 2502505 w 12238296"/>
              <a:gd name="connsiteY1061" fmla="*/ 1886107 h 6858000"/>
              <a:gd name="connsiteX1062" fmla="*/ 2952843 w 12238296"/>
              <a:gd name="connsiteY1062" fmla="*/ 1903169 h 6858000"/>
              <a:gd name="connsiteX1063" fmla="*/ 2969904 w 12238296"/>
              <a:gd name="connsiteY1063" fmla="*/ 1452943 h 6858000"/>
              <a:gd name="connsiteX1064" fmla="*/ 2050061 w 12238296"/>
              <a:gd name="connsiteY1064" fmla="*/ 1418083 h 6858000"/>
              <a:gd name="connsiteX1065" fmla="*/ 2032998 w 12238296"/>
              <a:gd name="connsiteY1065" fmla="*/ 1868311 h 6858000"/>
              <a:gd name="connsiteX1066" fmla="*/ 2483336 w 12238296"/>
              <a:gd name="connsiteY1066" fmla="*/ 1885372 h 6858000"/>
              <a:gd name="connsiteX1067" fmla="*/ 2500398 w 12238296"/>
              <a:gd name="connsiteY1067" fmla="*/ 1435146 h 6858000"/>
              <a:gd name="connsiteX1068" fmla="*/ 1580568 w 12238296"/>
              <a:gd name="connsiteY1068" fmla="*/ 1400301 h 6858000"/>
              <a:gd name="connsiteX1069" fmla="*/ 1563506 w 12238296"/>
              <a:gd name="connsiteY1069" fmla="*/ 1850527 h 6858000"/>
              <a:gd name="connsiteX1070" fmla="*/ 2013844 w 12238296"/>
              <a:gd name="connsiteY1070" fmla="*/ 1867590 h 6858000"/>
              <a:gd name="connsiteX1071" fmla="*/ 2030906 w 12238296"/>
              <a:gd name="connsiteY1071" fmla="*/ 1417363 h 6858000"/>
              <a:gd name="connsiteX1072" fmla="*/ 1111075 w 12238296"/>
              <a:gd name="connsiteY1072" fmla="*/ 1382505 h 6858000"/>
              <a:gd name="connsiteX1073" fmla="*/ 1094014 w 12238296"/>
              <a:gd name="connsiteY1073" fmla="*/ 1832730 h 6858000"/>
              <a:gd name="connsiteX1074" fmla="*/ 1544350 w 12238296"/>
              <a:gd name="connsiteY1074" fmla="*/ 1849794 h 6858000"/>
              <a:gd name="connsiteX1075" fmla="*/ 1561413 w 12238296"/>
              <a:gd name="connsiteY1075" fmla="*/ 1399566 h 6858000"/>
              <a:gd name="connsiteX1076" fmla="*/ 641568 w 12238296"/>
              <a:gd name="connsiteY1076" fmla="*/ 1364708 h 6858000"/>
              <a:gd name="connsiteX1077" fmla="*/ 624507 w 12238296"/>
              <a:gd name="connsiteY1077" fmla="*/ 1814934 h 6858000"/>
              <a:gd name="connsiteX1078" fmla="*/ 1074845 w 12238296"/>
              <a:gd name="connsiteY1078" fmla="*/ 1831996 h 6858000"/>
              <a:gd name="connsiteX1079" fmla="*/ 1091906 w 12238296"/>
              <a:gd name="connsiteY1079" fmla="*/ 1381770 h 6858000"/>
              <a:gd name="connsiteX1080" fmla="*/ 172062 w 12238296"/>
              <a:gd name="connsiteY1080" fmla="*/ 1346924 h 6858000"/>
              <a:gd name="connsiteX1081" fmla="*/ 155000 w 12238296"/>
              <a:gd name="connsiteY1081" fmla="*/ 1797152 h 6858000"/>
              <a:gd name="connsiteX1082" fmla="*/ 605351 w 12238296"/>
              <a:gd name="connsiteY1082" fmla="*/ 1814214 h 6858000"/>
              <a:gd name="connsiteX1083" fmla="*/ 622413 w 12238296"/>
              <a:gd name="connsiteY1083" fmla="*/ 1363986 h 6858000"/>
              <a:gd name="connsiteX1084" fmla="*/ 11457836 w 12238296"/>
              <a:gd name="connsiteY1084" fmla="*/ 1304428 h 6858000"/>
              <a:gd name="connsiteX1085" fmla="*/ 11440773 w 12238296"/>
              <a:gd name="connsiteY1085" fmla="*/ 1754641 h 6858000"/>
              <a:gd name="connsiteX1086" fmla="*/ 11891111 w 12238296"/>
              <a:gd name="connsiteY1086" fmla="*/ 1771717 h 6858000"/>
              <a:gd name="connsiteX1087" fmla="*/ 11908174 w 12238296"/>
              <a:gd name="connsiteY1087" fmla="*/ 1321491 h 6858000"/>
              <a:gd name="connsiteX1088" fmla="*/ 10988344 w 12238296"/>
              <a:gd name="connsiteY1088" fmla="*/ 1286631 h 6858000"/>
              <a:gd name="connsiteX1089" fmla="*/ 10971280 w 12238296"/>
              <a:gd name="connsiteY1089" fmla="*/ 1736844 h 6858000"/>
              <a:gd name="connsiteX1090" fmla="*/ 11421618 w 12238296"/>
              <a:gd name="connsiteY1090" fmla="*/ 1753921 h 6858000"/>
              <a:gd name="connsiteX1091" fmla="*/ 11438680 w 12238296"/>
              <a:gd name="connsiteY1091" fmla="*/ 1303695 h 6858000"/>
              <a:gd name="connsiteX1092" fmla="*/ 10518837 w 12238296"/>
              <a:gd name="connsiteY1092" fmla="*/ 1268835 h 6858000"/>
              <a:gd name="connsiteX1093" fmla="*/ 10501775 w 12238296"/>
              <a:gd name="connsiteY1093" fmla="*/ 1719062 h 6858000"/>
              <a:gd name="connsiteX1094" fmla="*/ 10952126 w 12238296"/>
              <a:gd name="connsiteY1094" fmla="*/ 1736111 h 6858000"/>
              <a:gd name="connsiteX1095" fmla="*/ 10969188 w 12238296"/>
              <a:gd name="connsiteY1095" fmla="*/ 1285897 h 6858000"/>
              <a:gd name="connsiteX1096" fmla="*/ 10049345 w 12238296"/>
              <a:gd name="connsiteY1096" fmla="*/ 1251038 h 6858000"/>
              <a:gd name="connsiteX1097" fmla="*/ 10032281 w 12238296"/>
              <a:gd name="connsiteY1097" fmla="*/ 1701266 h 6858000"/>
              <a:gd name="connsiteX1098" fmla="*/ 10482619 w 12238296"/>
              <a:gd name="connsiteY1098" fmla="*/ 1718327 h 6858000"/>
              <a:gd name="connsiteX1099" fmla="*/ 10499683 w 12238296"/>
              <a:gd name="connsiteY1099" fmla="*/ 1268100 h 6858000"/>
              <a:gd name="connsiteX1100" fmla="*/ 9579836 w 12238296"/>
              <a:gd name="connsiteY1100" fmla="*/ 1233269 h 6858000"/>
              <a:gd name="connsiteX1101" fmla="*/ 9562776 w 12238296"/>
              <a:gd name="connsiteY1101" fmla="*/ 1683482 h 6858000"/>
              <a:gd name="connsiteX1102" fmla="*/ 10013113 w 12238296"/>
              <a:gd name="connsiteY1102" fmla="*/ 1700544 h 6858000"/>
              <a:gd name="connsiteX1103" fmla="*/ 10030174 w 12238296"/>
              <a:gd name="connsiteY1103" fmla="*/ 1250331 h 6858000"/>
              <a:gd name="connsiteX1104" fmla="*/ 9110331 w 12238296"/>
              <a:gd name="connsiteY1104" fmla="*/ 1215458 h 6858000"/>
              <a:gd name="connsiteX1105" fmla="*/ 9093269 w 12238296"/>
              <a:gd name="connsiteY1105" fmla="*/ 1665686 h 6858000"/>
              <a:gd name="connsiteX1106" fmla="*/ 9543607 w 12238296"/>
              <a:gd name="connsiteY1106" fmla="*/ 1682747 h 6858000"/>
              <a:gd name="connsiteX1107" fmla="*/ 9560668 w 12238296"/>
              <a:gd name="connsiteY1107" fmla="*/ 1232521 h 6858000"/>
              <a:gd name="connsiteX1108" fmla="*/ 8640839 w 12238296"/>
              <a:gd name="connsiteY1108" fmla="*/ 1197676 h 6858000"/>
              <a:gd name="connsiteX1109" fmla="*/ 8623776 w 12238296"/>
              <a:gd name="connsiteY1109" fmla="*/ 1647889 h 6858000"/>
              <a:gd name="connsiteX1110" fmla="*/ 9074114 w 12238296"/>
              <a:gd name="connsiteY1110" fmla="*/ 1664951 h 6858000"/>
              <a:gd name="connsiteX1111" fmla="*/ 9091175 w 12238296"/>
              <a:gd name="connsiteY1111" fmla="*/ 1214738 h 6858000"/>
              <a:gd name="connsiteX1112" fmla="*/ 8171332 w 12238296"/>
              <a:gd name="connsiteY1112" fmla="*/ 1179893 h 6858000"/>
              <a:gd name="connsiteX1113" fmla="*/ 8154269 w 12238296"/>
              <a:gd name="connsiteY1113" fmla="*/ 1630105 h 6858000"/>
              <a:gd name="connsiteX1114" fmla="*/ 8604621 w 12238296"/>
              <a:gd name="connsiteY1114" fmla="*/ 1647169 h 6858000"/>
              <a:gd name="connsiteX1115" fmla="*/ 8621683 w 12238296"/>
              <a:gd name="connsiteY1115" fmla="*/ 1196956 h 6858000"/>
              <a:gd name="connsiteX1116" fmla="*/ 7701838 w 12238296"/>
              <a:gd name="connsiteY1116" fmla="*/ 1162096 h 6858000"/>
              <a:gd name="connsiteX1117" fmla="*/ 7684777 w 12238296"/>
              <a:gd name="connsiteY1117" fmla="*/ 1612309 h 6858000"/>
              <a:gd name="connsiteX1118" fmla="*/ 8135115 w 12238296"/>
              <a:gd name="connsiteY1118" fmla="*/ 1629371 h 6858000"/>
              <a:gd name="connsiteX1119" fmla="*/ 8152176 w 12238296"/>
              <a:gd name="connsiteY1119" fmla="*/ 1179158 h 6858000"/>
              <a:gd name="connsiteX1120" fmla="*/ 7232346 w 12238296"/>
              <a:gd name="connsiteY1120" fmla="*/ 1144300 h 6858000"/>
              <a:gd name="connsiteX1121" fmla="*/ 7215285 w 12238296"/>
              <a:gd name="connsiteY1121" fmla="*/ 1594513 h 6858000"/>
              <a:gd name="connsiteX1122" fmla="*/ 7665621 w 12238296"/>
              <a:gd name="connsiteY1122" fmla="*/ 1611574 h 6858000"/>
              <a:gd name="connsiteX1123" fmla="*/ 7682684 w 12238296"/>
              <a:gd name="connsiteY1123" fmla="*/ 1161361 h 6858000"/>
              <a:gd name="connsiteX1124" fmla="*/ 6762841 w 12238296"/>
              <a:gd name="connsiteY1124" fmla="*/ 1126516 h 6858000"/>
              <a:gd name="connsiteX1125" fmla="*/ 6745779 w 12238296"/>
              <a:gd name="connsiteY1125" fmla="*/ 1576730 h 6858000"/>
              <a:gd name="connsiteX1126" fmla="*/ 7196116 w 12238296"/>
              <a:gd name="connsiteY1126" fmla="*/ 1593792 h 6858000"/>
              <a:gd name="connsiteX1127" fmla="*/ 7213178 w 12238296"/>
              <a:gd name="connsiteY1127" fmla="*/ 1143579 h 6858000"/>
              <a:gd name="connsiteX1128" fmla="*/ 6293349 w 12238296"/>
              <a:gd name="connsiteY1128" fmla="*/ 1108719 h 6858000"/>
              <a:gd name="connsiteX1129" fmla="*/ 6276287 w 12238296"/>
              <a:gd name="connsiteY1129" fmla="*/ 1558932 h 6858000"/>
              <a:gd name="connsiteX1130" fmla="*/ 6726622 w 12238296"/>
              <a:gd name="connsiteY1130" fmla="*/ 1575995 h 6858000"/>
              <a:gd name="connsiteX1131" fmla="*/ 6743686 w 12238296"/>
              <a:gd name="connsiteY1131" fmla="*/ 1125783 h 6858000"/>
              <a:gd name="connsiteX1132" fmla="*/ 5823856 w 12238296"/>
              <a:gd name="connsiteY1132" fmla="*/ 1090937 h 6858000"/>
              <a:gd name="connsiteX1133" fmla="*/ 5806793 w 12238296"/>
              <a:gd name="connsiteY1133" fmla="*/ 1541150 h 6858000"/>
              <a:gd name="connsiteX1134" fmla="*/ 6257130 w 12238296"/>
              <a:gd name="connsiteY1134" fmla="*/ 1558212 h 6858000"/>
              <a:gd name="connsiteX1135" fmla="*/ 6274207 w 12238296"/>
              <a:gd name="connsiteY1135" fmla="*/ 1107999 h 6858000"/>
              <a:gd name="connsiteX1136" fmla="*/ 5354350 w 12238296"/>
              <a:gd name="connsiteY1136" fmla="*/ 1073141 h 6858000"/>
              <a:gd name="connsiteX1137" fmla="*/ 5337286 w 12238296"/>
              <a:gd name="connsiteY1137" fmla="*/ 1523354 h 6858000"/>
              <a:gd name="connsiteX1138" fmla="*/ 5787623 w 12238296"/>
              <a:gd name="connsiteY1138" fmla="*/ 1540415 h 6858000"/>
              <a:gd name="connsiteX1139" fmla="*/ 5804687 w 12238296"/>
              <a:gd name="connsiteY1139" fmla="*/ 1090203 h 6858000"/>
              <a:gd name="connsiteX1140" fmla="*/ 4884856 w 12238296"/>
              <a:gd name="connsiteY1140" fmla="*/ 1055344 h 6858000"/>
              <a:gd name="connsiteX1141" fmla="*/ 4867794 w 12238296"/>
              <a:gd name="connsiteY1141" fmla="*/ 1505557 h 6858000"/>
              <a:gd name="connsiteX1142" fmla="*/ 5318131 w 12238296"/>
              <a:gd name="connsiteY1142" fmla="*/ 1522619 h 6858000"/>
              <a:gd name="connsiteX1143" fmla="*/ 5335193 w 12238296"/>
              <a:gd name="connsiteY1143" fmla="*/ 1072406 h 6858000"/>
              <a:gd name="connsiteX1144" fmla="*/ 4415349 w 12238296"/>
              <a:gd name="connsiteY1144" fmla="*/ 1037561 h 6858000"/>
              <a:gd name="connsiteX1145" fmla="*/ 4398287 w 12238296"/>
              <a:gd name="connsiteY1145" fmla="*/ 1487774 h 6858000"/>
              <a:gd name="connsiteX1146" fmla="*/ 4848626 w 12238296"/>
              <a:gd name="connsiteY1146" fmla="*/ 1504835 h 6858000"/>
              <a:gd name="connsiteX1147" fmla="*/ 4865688 w 12238296"/>
              <a:gd name="connsiteY1147" fmla="*/ 1054623 h 6858000"/>
              <a:gd name="connsiteX1148" fmla="*/ 3945856 w 12238296"/>
              <a:gd name="connsiteY1148" fmla="*/ 1019764 h 6858000"/>
              <a:gd name="connsiteX1149" fmla="*/ 3928794 w 12238296"/>
              <a:gd name="connsiteY1149" fmla="*/ 1469977 h 6858000"/>
              <a:gd name="connsiteX1150" fmla="*/ 4379132 w 12238296"/>
              <a:gd name="connsiteY1150" fmla="*/ 1487039 h 6858000"/>
              <a:gd name="connsiteX1151" fmla="*/ 4396196 w 12238296"/>
              <a:gd name="connsiteY1151" fmla="*/ 1036826 h 6858000"/>
              <a:gd name="connsiteX1152" fmla="*/ 3476363 w 12238296"/>
              <a:gd name="connsiteY1152" fmla="*/ 1001981 h 6858000"/>
              <a:gd name="connsiteX1153" fmla="*/ 3459300 w 12238296"/>
              <a:gd name="connsiteY1153" fmla="*/ 1452194 h 6858000"/>
              <a:gd name="connsiteX1154" fmla="*/ 3909638 w 12238296"/>
              <a:gd name="connsiteY1154" fmla="*/ 1469257 h 6858000"/>
              <a:gd name="connsiteX1155" fmla="*/ 3926700 w 12238296"/>
              <a:gd name="connsiteY1155" fmla="*/ 1019044 h 6858000"/>
              <a:gd name="connsiteX1156" fmla="*/ 3006857 w 12238296"/>
              <a:gd name="connsiteY1156" fmla="*/ 984184 h 6858000"/>
              <a:gd name="connsiteX1157" fmla="*/ 2989795 w 12238296"/>
              <a:gd name="connsiteY1157" fmla="*/ 1434397 h 6858000"/>
              <a:gd name="connsiteX1158" fmla="*/ 3440131 w 12238296"/>
              <a:gd name="connsiteY1158" fmla="*/ 1451460 h 6858000"/>
              <a:gd name="connsiteX1159" fmla="*/ 3457195 w 12238296"/>
              <a:gd name="connsiteY1159" fmla="*/ 1001246 h 6858000"/>
              <a:gd name="connsiteX1160" fmla="*/ 2537363 w 12238296"/>
              <a:gd name="connsiteY1160" fmla="*/ 966388 h 6858000"/>
              <a:gd name="connsiteX1161" fmla="*/ 2520301 w 12238296"/>
              <a:gd name="connsiteY1161" fmla="*/ 1416600 h 6858000"/>
              <a:gd name="connsiteX1162" fmla="*/ 2970639 w 12238296"/>
              <a:gd name="connsiteY1162" fmla="*/ 1433662 h 6858000"/>
              <a:gd name="connsiteX1163" fmla="*/ 2987701 w 12238296"/>
              <a:gd name="connsiteY1163" fmla="*/ 983449 h 6858000"/>
              <a:gd name="connsiteX1164" fmla="*/ 2067858 w 12238296"/>
              <a:gd name="connsiteY1164" fmla="*/ 948605 h 6858000"/>
              <a:gd name="connsiteX1165" fmla="*/ 2050795 w 12238296"/>
              <a:gd name="connsiteY1165" fmla="*/ 1398818 h 6858000"/>
              <a:gd name="connsiteX1166" fmla="*/ 2501132 w 12238296"/>
              <a:gd name="connsiteY1166" fmla="*/ 1415880 h 6858000"/>
              <a:gd name="connsiteX1167" fmla="*/ 2518194 w 12238296"/>
              <a:gd name="connsiteY1167" fmla="*/ 965667 h 6858000"/>
              <a:gd name="connsiteX1168" fmla="*/ 1598364 w 12238296"/>
              <a:gd name="connsiteY1168" fmla="*/ 930807 h 6858000"/>
              <a:gd name="connsiteX1169" fmla="*/ 1581302 w 12238296"/>
              <a:gd name="connsiteY1169" fmla="*/ 1381022 h 6858000"/>
              <a:gd name="connsiteX1170" fmla="*/ 2031640 w 12238296"/>
              <a:gd name="connsiteY1170" fmla="*/ 1398083 h 6858000"/>
              <a:gd name="connsiteX1171" fmla="*/ 2048702 w 12238296"/>
              <a:gd name="connsiteY1171" fmla="*/ 947871 h 6858000"/>
              <a:gd name="connsiteX1172" fmla="*/ 1128872 w 12238296"/>
              <a:gd name="connsiteY1172" fmla="*/ 912998 h 6858000"/>
              <a:gd name="connsiteX1173" fmla="*/ 1111810 w 12238296"/>
              <a:gd name="connsiteY1173" fmla="*/ 1363224 h 6858000"/>
              <a:gd name="connsiteX1174" fmla="*/ 1562146 w 12238296"/>
              <a:gd name="connsiteY1174" fmla="*/ 1380287 h 6858000"/>
              <a:gd name="connsiteX1175" fmla="*/ 1579210 w 12238296"/>
              <a:gd name="connsiteY1175" fmla="*/ 930060 h 6858000"/>
              <a:gd name="connsiteX1176" fmla="*/ 659365 w 12238296"/>
              <a:gd name="connsiteY1176" fmla="*/ 895214 h 6858000"/>
              <a:gd name="connsiteX1177" fmla="*/ 642303 w 12238296"/>
              <a:gd name="connsiteY1177" fmla="*/ 1345427 h 6858000"/>
              <a:gd name="connsiteX1178" fmla="*/ 1092641 w 12238296"/>
              <a:gd name="connsiteY1178" fmla="*/ 1362503 h 6858000"/>
              <a:gd name="connsiteX1179" fmla="*/ 1109703 w 12238296"/>
              <a:gd name="connsiteY1179" fmla="*/ 912277 h 6858000"/>
              <a:gd name="connsiteX1180" fmla="*/ 189873 w 12238296"/>
              <a:gd name="connsiteY1180" fmla="*/ 877418 h 6858000"/>
              <a:gd name="connsiteX1181" fmla="*/ 172809 w 12238296"/>
              <a:gd name="connsiteY1181" fmla="*/ 1327645 h 6858000"/>
              <a:gd name="connsiteX1182" fmla="*/ 623148 w 12238296"/>
              <a:gd name="connsiteY1182" fmla="*/ 1344707 h 6858000"/>
              <a:gd name="connsiteX1183" fmla="*/ 640211 w 12238296"/>
              <a:gd name="connsiteY1183" fmla="*/ 894494 h 6858000"/>
              <a:gd name="connsiteX1184" fmla="*/ 11475618 w 12238296"/>
              <a:gd name="connsiteY1184" fmla="*/ 834921 h 6858000"/>
              <a:gd name="connsiteX1185" fmla="*/ 11458556 w 12238296"/>
              <a:gd name="connsiteY1185" fmla="*/ 1285149 h 6858000"/>
              <a:gd name="connsiteX1186" fmla="*/ 11908894 w 12238296"/>
              <a:gd name="connsiteY1186" fmla="*/ 1302210 h 6858000"/>
              <a:gd name="connsiteX1187" fmla="*/ 11925956 w 12238296"/>
              <a:gd name="connsiteY1187" fmla="*/ 851984 h 6858000"/>
              <a:gd name="connsiteX1188" fmla="*/ 11006127 w 12238296"/>
              <a:gd name="connsiteY1188" fmla="*/ 817125 h 6858000"/>
              <a:gd name="connsiteX1189" fmla="*/ 10989064 w 12238296"/>
              <a:gd name="connsiteY1189" fmla="*/ 1267352 h 6858000"/>
              <a:gd name="connsiteX1190" fmla="*/ 11439401 w 12238296"/>
              <a:gd name="connsiteY1190" fmla="*/ 1284414 h 6858000"/>
              <a:gd name="connsiteX1191" fmla="*/ 11456464 w 12238296"/>
              <a:gd name="connsiteY1191" fmla="*/ 834188 h 6858000"/>
              <a:gd name="connsiteX1192" fmla="*/ 10536619 w 12238296"/>
              <a:gd name="connsiteY1192" fmla="*/ 799343 h 6858000"/>
              <a:gd name="connsiteX1193" fmla="*/ 10519557 w 12238296"/>
              <a:gd name="connsiteY1193" fmla="*/ 1249569 h 6858000"/>
              <a:gd name="connsiteX1194" fmla="*/ 10969895 w 12238296"/>
              <a:gd name="connsiteY1194" fmla="*/ 1266632 h 6858000"/>
              <a:gd name="connsiteX1195" fmla="*/ 10986957 w 12238296"/>
              <a:gd name="connsiteY1195" fmla="*/ 816404 h 6858000"/>
              <a:gd name="connsiteX1196" fmla="*/ 10067127 w 12238296"/>
              <a:gd name="connsiteY1196" fmla="*/ 781546 h 6858000"/>
              <a:gd name="connsiteX1197" fmla="*/ 10050065 w 12238296"/>
              <a:gd name="connsiteY1197" fmla="*/ 1231772 h 6858000"/>
              <a:gd name="connsiteX1198" fmla="*/ 10500403 w 12238296"/>
              <a:gd name="connsiteY1198" fmla="*/ 1248835 h 6858000"/>
              <a:gd name="connsiteX1199" fmla="*/ 10517465 w 12238296"/>
              <a:gd name="connsiteY1199" fmla="*/ 798608 h 6858000"/>
              <a:gd name="connsiteX1200" fmla="*/ 9597634 w 12238296"/>
              <a:gd name="connsiteY1200" fmla="*/ 763762 h 6858000"/>
              <a:gd name="connsiteX1201" fmla="*/ 9580573 w 12238296"/>
              <a:gd name="connsiteY1201" fmla="*/ 1213990 h 6858000"/>
              <a:gd name="connsiteX1202" fmla="*/ 10030909 w 12238296"/>
              <a:gd name="connsiteY1202" fmla="*/ 1231052 h 6858000"/>
              <a:gd name="connsiteX1203" fmla="*/ 10047972 w 12238296"/>
              <a:gd name="connsiteY1203" fmla="*/ 780824 h 6858000"/>
              <a:gd name="connsiteX1204" fmla="*/ 9128128 w 12238296"/>
              <a:gd name="connsiteY1204" fmla="*/ 745966 h 6858000"/>
              <a:gd name="connsiteX1205" fmla="*/ 9111066 w 12238296"/>
              <a:gd name="connsiteY1205" fmla="*/ 1196193 h 6858000"/>
              <a:gd name="connsiteX1206" fmla="*/ 9561404 w 12238296"/>
              <a:gd name="connsiteY1206" fmla="*/ 1213255 h 6858000"/>
              <a:gd name="connsiteX1207" fmla="*/ 9578464 w 12238296"/>
              <a:gd name="connsiteY1207" fmla="*/ 763028 h 6858000"/>
              <a:gd name="connsiteX1208" fmla="*/ 8658635 w 12238296"/>
              <a:gd name="connsiteY1208" fmla="*/ 728169 h 6858000"/>
              <a:gd name="connsiteX1209" fmla="*/ 8641572 w 12238296"/>
              <a:gd name="connsiteY1209" fmla="*/ 1178397 h 6858000"/>
              <a:gd name="connsiteX1210" fmla="*/ 9091910 w 12238296"/>
              <a:gd name="connsiteY1210" fmla="*/ 1195459 h 6858000"/>
              <a:gd name="connsiteX1211" fmla="*/ 9108972 w 12238296"/>
              <a:gd name="connsiteY1211" fmla="*/ 745231 h 6858000"/>
              <a:gd name="connsiteX1212" fmla="*/ 8189129 w 12238296"/>
              <a:gd name="connsiteY1212" fmla="*/ 710386 h 6858000"/>
              <a:gd name="connsiteX1213" fmla="*/ 8172065 w 12238296"/>
              <a:gd name="connsiteY1213" fmla="*/ 1160613 h 6858000"/>
              <a:gd name="connsiteX1214" fmla="*/ 8622418 w 12238296"/>
              <a:gd name="connsiteY1214" fmla="*/ 1177675 h 6858000"/>
              <a:gd name="connsiteX1215" fmla="*/ 8639480 w 12238296"/>
              <a:gd name="connsiteY1215" fmla="*/ 727449 h 6858000"/>
              <a:gd name="connsiteX1216" fmla="*/ 7719636 w 12238296"/>
              <a:gd name="connsiteY1216" fmla="*/ 692589 h 6858000"/>
              <a:gd name="connsiteX1217" fmla="*/ 7702573 w 12238296"/>
              <a:gd name="connsiteY1217" fmla="*/ 1142817 h 6858000"/>
              <a:gd name="connsiteX1218" fmla="*/ 8152911 w 12238296"/>
              <a:gd name="connsiteY1218" fmla="*/ 1159878 h 6858000"/>
              <a:gd name="connsiteX1219" fmla="*/ 8169973 w 12238296"/>
              <a:gd name="connsiteY1219" fmla="*/ 709653 h 6858000"/>
              <a:gd name="connsiteX1220" fmla="*/ 7250143 w 12238296"/>
              <a:gd name="connsiteY1220" fmla="*/ 674793 h 6858000"/>
              <a:gd name="connsiteX1221" fmla="*/ 7233081 w 12238296"/>
              <a:gd name="connsiteY1221" fmla="*/ 1125020 h 6858000"/>
              <a:gd name="connsiteX1222" fmla="*/ 7683418 w 12238296"/>
              <a:gd name="connsiteY1222" fmla="*/ 1142082 h 6858000"/>
              <a:gd name="connsiteX1223" fmla="*/ 7700481 w 12238296"/>
              <a:gd name="connsiteY1223" fmla="*/ 691855 h 6858000"/>
              <a:gd name="connsiteX1224" fmla="*/ 6780636 w 12238296"/>
              <a:gd name="connsiteY1224" fmla="*/ 657011 h 6858000"/>
              <a:gd name="connsiteX1225" fmla="*/ 6763574 w 12238296"/>
              <a:gd name="connsiteY1225" fmla="*/ 1107237 h 6858000"/>
              <a:gd name="connsiteX1226" fmla="*/ 7213913 w 12238296"/>
              <a:gd name="connsiteY1226" fmla="*/ 1124298 h 6858000"/>
              <a:gd name="connsiteX1227" fmla="*/ 7230975 w 12238296"/>
              <a:gd name="connsiteY1227" fmla="*/ 674072 h 6858000"/>
              <a:gd name="connsiteX1228" fmla="*/ 6311144 w 12238296"/>
              <a:gd name="connsiteY1228" fmla="*/ 639213 h 6858000"/>
              <a:gd name="connsiteX1229" fmla="*/ 6294082 w 12238296"/>
              <a:gd name="connsiteY1229" fmla="*/ 1089440 h 6858000"/>
              <a:gd name="connsiteX1230" fmla="*/ 6744419 w 12238296"/>
              <a:gd name="connsiteY1230" fmla="*/ 1106502 h 6858000"/>
              <a:gd name="connsiteX1231" fmla="*/ 6761483 w 12238296"/>
              <a:gd name="connsiteY1231" fmla="*/ 656276 h 6858000"/>
              <a:gd name="connsiteX1232" fmla="*/ 5841652 w 12238296"/>
              <a:gd name="connsiteY1232" fmla="*/ 621431 h 6858000"/>
              <a:gd name="connsiteX1233" fmla="*/ 5824590 w 12238296"/>
              <a:gd name="connsiteY1233" fmla="*/ 1071658 h 6858000"/>
              <a:gd name="connsiteX1234" fmla="*/ 6274927 w 12238296"/>
              <a:gd name="connsiteY1234" fmla="*/ 1088720 h 6858000"/>
              <a:gd name="connsiteX1235" fmla="*/ 6291989 w 12238296"/>
              <a:gd name="connsiteY1235" fmla="*/ 638492 h 6858000"/>
              <a:gd name="connsiteX1236" fmla="*/ 5372147 w 12238296"/>
              <a:gd name="connsiteY1236" fmla="*/ 603634 h 6858000"/>
              <a:gd name="connsiteX1237" fmla="*/ 5355085 w 12238296"/>
              <a:gd name="connsiteY1237" fmla="*/ 1053860 h 6858000"/>
              <a:gd name="connsiteX1238" fmla="*/ 5805422 w 12238296"/>
              <a:gd name="connsiteY1238" fmla="*/ 1070923 h 6858000"/>
              <a:gd name="connsiteX1239" fmla="*/ 5822484 w 12238296"/>
              <a:gd name="connsiteY1239" fmla="*/ 620696 h 6858000"/>
              <a:gd name="connsiteX1240" fmla="*/ 4902653 w 12238296"/>
              <a:gd name="connsiteY1240" fmla="*/ 585838 h 6858000"/>
              <a:gd name="connsiteX1241" fmla="*/ 4885591 w 12238296"/>
              <a:gd name="connsiteY1241" fmla="*/ 1036063 h 6858000"/>
              <a:gd name="connsiteX1242" fmla="*/ 5335928 w 12238296"/>
              <a:gd name="connsiteY1242" fmla="*/ 1053127 h 6858000"/>
              <a:gd name="connsiteX1243" fmla="*/ 5352990 w 12238296"/>
              <a:gd name="connsiteY1243" fmla="*/ 602899 h 6858000"/>
              <a:gd name="connsiteX1244" fmla="*/ 4433145 w 12238296"/>
              <a:gd name="connsiteY1244" fmla="*/ 568069 h 6858000"/>
              <a:gd name="connsiteX1245" fmla="*/ 4416083 w 12238296"/>
              <a:gd name="connsiteY1245" fmla="*/ 1018281 h 6858000"/>
              <a:gd name="connsiteX1246" fmla="*/ 4866421 w 12238296"/>
              <a:gd name="connsiteY1246" fmla="*/ 1035343 h 6858000"/>
              <a:gd name="connsiteX1247" fmla="*/ 4883482 w 12238296"/>
              <a:gd name="connsiteY1247" fmla="*/ 585130 h 6858000"/>
              <a:gd name="connsiteX1248" fmla="*/ 3963652 w 12238296"/>
              <a:gd name="connsiteY1248" fmla="*/ 550257 h 6858000"/>
              <a:gd name="connsiteX1249" fmla="*/ 3946591 w 12238296"/>
              <a:gd name="connsiteY1249" fmla="*/ 1000485 h 6858000"/>
              <a:gd name="connsiteX1250" fmla="*/ 4396931 w 12238296"/>
              <a:gd name="connsiteY1250" fmla="*/ 1017547 h 6858000"/>
              <a:gd name="connsiteX1251" fmla="*/ 4413991 w 12238296"/>
              <a:gd name="connsiteY1251" fmla="*/ 567319 h 6858000"/>
              <a:gd name="connsiteX1252" fmla="*/ 3494146 w 12238296"/>
              <a:gd name="connsiteY1252" fmla="*/ 532461 h 6858000"/>
              <a:gd name="connsiteX1253" fmla="*/ 3477084 w 12238296"/>
              <a:gd name="connsiteY1253" fmla="*/ 982688 h 6858000"/>
              <a:gd name="connsiteX1254" fmla="*/ 3927422 w 12238296"/>
              <a:gd name="connsiteY1254" fmla="*/ 999750 h 6858000"/>
              <a:gd name="connsiteX1255" fmla="*/ 3944483 w 12238296"/>
              <a:gd name="connsiteY1255" fmla="*/ 549523 h 6858000"/>
              <a:gd name="connsiteX1256" fmla="*/ 3024653 w 12238296"/>
              <a:gd name="connsiteY1256" fmla="*/ 514677 h 6858000"/>
              <a:gd name="connsiteX1257" fmla="*/ 3007592 w 12238296"/>
              <a:gd name="connsiteY1257" fmla="*/ 964905 h 6858000"/>
              <a:gd name="connsiteX1258" fmla="*/ 3457928 w 12238296"/>
              <a:gd name="connsiteY1258" fmla="*/ 981966 h 6858000"/>
              <a:gd name="connsiteX1259" fmla="*/ 3474991 w 12238296"/>
              <a:gd name="connsiteY1259" fmla="*/ 531741 h 6858000"/>
              <a:gd name="connsiteX1260" fmla="*/ 2555147 w 12238296"/>
              <a:gd name="connsiteY1260" fmla="*/ 496881 h 6858000"/>
              <a:gd name="connsiteX1261" fmla="*/ 2538085 w 12238296"/>
              <a:gd name="connsiteY1261" fmla="*/ 947108 h 6858000"/>
              <a:gd name="connsiteX1262" fmla="*/ 2988423 w 12238296"/>
              <a:gd name="connsiteY1262" fmla="*/ 964170 h 6858000"/>
              <a:gd name="connsiteX1263" fmla="*/ 3005485 w 12238296"/>
              <a:gd name="connsiteY1263" fmla="*/ 513944 h 6858000"/>
              <a:gd name="connsiteX1264" fmla="*/ 2085654 w 12238296"/>
              <a:gd name="connsiteY1264" fmla="*/ 479084 h 6858000"/>
              <a:gd name="connsiteX1265" fmla="*/ 2068592 w 12238296"/>
              <a:gd name="connsiteY1265" fmla="*/ 929311 h 6858000"/>
              <a:gd name="connsiteX1266" fmla="*/ 2518929 w 12238296"/>
              <a:gd name="connsiteY1266" fmla="*/ 946373 h 6858000"/>
              <a:gd name="connsiteX1267" fmla="*/ 2535991 w 12238296"/>
              <a:gd name="connsiteY1267" fmla="*/ 496146 h 6858000"/>
              <a:gd name="connsiteX1268" fmla="*/ 1616148 w 12238296"/>
              <a:gd name="connsiteY1268" fmla="*/ 461302 h 6858000"/>
              <a:gd name="connsiteX1269" fmla="*/ 1599086 w 12238296"/>
              <a:gd name="connsiteY1269" fmla="*/ 911528 h 6858000"/>
              <a:gd name="connsiteX1270" fmla="*/ 2049422 w 12238296"/>
              <a:gd name="connsiteY1270" fmla="*/ 928590 h 6858000"/>
              <a:gd name="connsiteX1271" fmla="*/ 2066485 w 12238296"/>
              <a:gd name="connsiteY1271" fmla="*/ 478364 h 6858000"/>
              <a:gd name="connsiteX1272" fmla="*/ 1146655 w 12238296"/>
              <a:gd name="connsiteY1272" fmla="*/ 443504 h 6858000"/>
              <a:gd name="connsiteX1273" fmla="*/ 1129592 w 12238296"/>
              <a:gd name="connsiteY1273" fmla="*/ 893732 h 6858000"/>
              <a:gd name="connsiteX1274" fmla="*/ 1579930 w 12238296"/>
              <a:gd name="connsiteY1274" fmla="*/ 910793 h 6858000"/>
              <a:gd name="connsiteX1275" fmla="*/ 1596992 w 12238296"/>
              <a:gd name="connsiteY1275" fmla="*/ 460567 h 6858000"/>
              <a:gd name="connsiteX1276" fmla="*/ 677162 w 12238296"/>
              <a:gd name="connsiteY1276" fmla="*/ 425708 h 6858000"/>
              <a:gd name="connsiteX1277" fmla="*/ 660100 w 12238296"/>
              <a:gd name="connsiteY1277" fmla="*/ 875935 h 6858000"/>
              <a:gd name="connsiteX1278" fmla="*/ 1110423 w 12238296"/>
              <a:gd name="connsiteY1278" fmla="*/ 893011 h 6858000"/>
              <a:gd name="connsiteX1279" fmla="*/ 1127500 w 12238296"/>
              <a:gd name="connsiteY1279" fmla="*/ 442771 h 6858000"/>
              <a:gd name="connsiteX1280" fmla="*/ 207655 w 12238296"/>
              <a:gd name="connsiteY1280" fmla="*/ 407939 h 6858000"/>
              <a:gd name="connsiteX1281" fmla="*/ 190593 w 12238296"/>
              <a:gd name="connsiteY1281" fmla="*/ 858151 h 6858000"/>
              <a:gd name="connsiteX1282" fmla="*/ 640931 w 12238296"/>
              <a:gd name="connsiteY1282" fmla="*/ 875215 h 6858000"/>
              <a:gd name="connsiteX1283" fmla="*/ 658007 w 12238296"/>
              <a:gd name="connsiteY1283" fmla="*/ 425002 h 6858000"/>
              <a:gd name="connsiteX1284" fmla="*/ 11493416 w 12238296"/>
              <a:gd name="connsiteY1284" fmla="*/ 365429 h 6858000"/>
              <a:gd name="connsiteX1285" fmla="*/ 11476353 w 12238296"/>
              <a:gd name="connsiteY1285" fmla="*/ 815656 h 6858000"/>
              <a:gd name="connsiteX1286" fmla="*/ 11926691 w 12238296"/>
              <a:gd name="connsiteY1286" fmla="*/ 832718 h 6858000"/>
              <a:gd name="connsiteX1287" fmla="*/ 11943753 w 12238296"/>
              <a:gd name="connsiteY1287" fmla="*/ 382491 h 6858000"/>
              <a:gd name="connsiteX1288" fmla="*/ 11023924 w 12238296"/>
              <a:gd name="connsiteY1288" fmla="*/ 347633 h 6858000"/>
              <a:gd name="connsiteX1289" fmla="*/ 11006861 w 12238296"/>
              <a:gd name="connsiteY1289" fmla="*/ 797860 h 6858000"/>
              <a:gd name="connsiteX1290" fmla="*/ 11457197 w 12238296"/>
              <a:gd name="connsiteY1290" fmla="*/ 814922 h 6858000"/>
              <a:gd name="connsiteX1291" fmla="*/ 11474260 w 12238296"/>
              <a:gd name="connsiteY1291" fmla="*/ 364694 h 6858000"/>
              <a:gd name="connsiteX1292" fmla="*/ 10554417 w 12238296"/>
              <a:gd name="connsiteY1292" fmla="*/ 329849 h 6858000"/>
              <a:gd name="connsiteX1293" fmla="*/ 10537354 w 12238296"/>
              <a:gd name="connsiteY1293" fmla="*/ 780076 h 6858000"/>
              <a:gd name="connsiteX1294" fmla="*/ 10987692 w 12238296"/>
              <a:gd name="connsiteY1294" fmla="*/ 797138 h 6858000"/>
              <a:gd name="connsiteX1295" fmla="*/ 11004768 w 12238296"/>
              <a:gd name="connsiteY1295" fmla="*/ 346912 h 6858000"/>
              <a:gd name="connsiteX1296" fmla="*/ 10084923 w 12238296"/>
              <a:gd name="connsiteY1296" fmla="*/ 312052 h 6858000"/>
              <a:gd name="connsiteX1297" fmla="*/ 10067862 w 12238296"/>
              <a:gd name="connsiteY1297" fmla="*/ 762280 h 6858000"/>
              <a:gd name="connsiteX1298" fmla="*/ 10518200 w 12238296"/>
              <a:gd name="connsiteY1298" fmla="*/ 779342 h 6858000"/>
              <a:gd name="connsiteX1299" fmla="*/ 10535261 w 12238296"/>
              <a:gd name="connsiteY1299" fmla="*/ 329116 h 6858000"/>
              <a:gd name="connsiteX1300" fmla="*/ 9615416 w 12238296"/>
              <a:gd name="connsiteY1300" fmla="*/ 294256 h 6858000"/>
              <a:gd name="connsiteX1301" fmla="*/ 9598355 w 12238296"/>
              <a:gd name="connsiteY1301" fmla="*/ 744483 h 6858000"/>
              <a:gd name="connsiteX1302" fmla="*/ 10048693 w 12238296"/>
              <a:gd name="connsiteY1302" fmla="*/ 761545 h 6858000"/>
              <a:gd name="connsiteX1303" fmla="*/ 10065754 w 12238296"/>
              <a:gd name="connsiteY1303" fmla="*/ 311319 h 6858000"/>
              <a:gd name="connsiteX1304" fmla="*/ 9145924 w 12238296"/>
              <a:gd name="connsiteY1304" fmla="*/ 276474 h 6858000"/>
              <a:gd name="connsiteX1305" fmla="*/ 9128863 w 12238296"/>
              <a:gd name="connsiteY1305" fmla="*/ 726700 h 6858000"/>
              <a:gd name="connsiteX1306" fmla="*/ 9579201 w 12238296"/>
              <a:gd name="connsiteY1306" fmla="*/ 743763 h 6858000"/>
              <a:gd name="connsiteX1307" fmla="*/ 9596262 w 12238296"/>
              <a:gd name="connsiteY1307" fmla="*/ 293536 h 6858000"/>
              <a:gd name="connsiteX1308" fmla="*/ 8676432 w 12238296"/>
              <a:gd name="connsiteY1308" fmla="*/ 258677 h 6858000"/>
              <a:gd name="connsiteX1309" fmla="*/ 8659369 w 12238296"/>
              <a:gd name="connsiteY1309" fmla="*/ 708903 h 6858000"/>
              <a:gd name="connsiteX1310" fmla="*/ 9109707 w 12238296"/>
              <a:gd name="connsiteY1310" fmla="*/ 725965 h 6858000"/>
              <a:gd name="connsiteX1311" fmla="*/ 9126769 w 12238296"/>
              <a:gd name="connsiteY1311" fmla="*/ 275739 h 6858000"/>
              <a:gd name="connsiteX1312" fmla="*/ 8206912 w 12238296"/>
              <a:gd name="connsiteY1312" fmla="*/ 240894 h 6858000"/>
              <a:gd name="connsiteX1313" fmla="*/ 8189849 w 12238296"/>
              <a:gd name="connsiteY1313" fmla="*/ 691121 h 6858000"/>
              <a:gd name="connsiteX1314" fmla="*/ 8640200 w 12238296"/>
              <a:gd name="connsiteY1314" fmla="*/ 708183 h 6858000"/>
              <a:gd name="connsiteX1315" fmla="*/ 8657263 w 12238296"/>
              <a:gd name="connsiteY1315" fmla="*/ 257955 h 6858000"/>
              <a:gd name="connsiteX1316" fmla="*/ 7737418 w 12238296"/>
              <a:gd name="connsiteY1316" fmla="*/ 223097 h 6858000"/>
              <a:gd name="connsiteX1317" fmla="*/ 7720357 w 12238296"/>
              <a:gd name="connsiteY1317" fmla="*/ 673323 h 6858000"/>
              <a:gd name="connsiteX1318" fmla="*/ 8170693 w 12238296"/>
              <a:gd name="connsiteY1318" fmla="*/ 690386 h 6858000"/>
              <a:gd name="connsiteX1319" fmla="*/ 8187756 w 12238296"/>
              <a:gd name="connsiteY1319" fmla="*/ 240159 h 6858000"/>
              <a:gd name="connsiteX1320" fmla="*/ 7267927 w 12238296"/>
              <a:gd name="connsiteY1320" fmla="*/ 205300 h 6858000"/>
              <a:gd name="connsiteX1321" fmla="*/ 7250863 w 12238296"/>
              <a:gd name="connsiteY1321" fmla="*/ 655526 h 6858000"/>
              <a:gd name="connsiteX1322" fmla="*/ 7701201 w 12238296"/>
              <a:gd name="connsiteY1322" fmla="*/ 672590 h 6858000"/>
              <a:gd name="connsiteX1323" fmla="*/ 7718264 w 12238296"/>
              <a:gd name="connsiteY1323" fmla="*/ 222362 h 6858000"/>
              <a:gd name="connsiteX1324" fmla="*/ 6798420 w 12238296"/>
              <a:gd name="connsiteY1324" fmla="*/ 187517 h 6858000"/>
              <a:gd name="connsiteX1325" fmla="*/ 6781358 w 12238296"/>
              <a:gd name="connsiteY1325" fmla="*/ 637744 h 6858000"/>
              <a:gd name="connsiteX1326" fmla="*/ 7231695 w 12238296"/>
              <a:gd name="connsiteY1326" fmla="*/ 654806 h 6858000"/>
              <a:gd name="connsiteX1327" fmla="*/ 7248759 w 12238296"/>
              <a:gd name="connsiteY1327" fmla="*/ 204580 h 6858000"/>
              <a:gd name="connsiteX1328" fmla="*/ 6328928 w 12238296"/>
              <a:gd name="connsiteY1328" fmla="*/ 169720 h 6858000"/>
              <a:gd name="connsiteX1329" fmla="*/ 6311864 w 12238296"/>
              <a:gd name="connsiteY1329" fmla="*/ 619948 h 6858000"/>
              <a:gd name="connsiteX1330" fmla="*/ 6762203 w 12238296"/>
              <a:gd name="connsiteY1330" fmla="*/ 637010 h 6858000"/>
              <a:gd name="connsiteX1331" fmla="*/ 6779265 w 12238296"/>
              <a:gd name="connsiteY1331" fmla="*/ 186782 h 6858000"/>
              <a:gd name="connsiteX1332" fmla="*/ 5859434 w 12238296"/>
              <a:gd name="connsiteY1332" fmla="*/ 151924 h 6858000"/>
              <a:gd name="connsiteX1333" fmla="*/ 5842372 w 12238296"/>
              <a:gd name="connsiteY1333" fmla="*/ 602151 h 6858000"/>
              <a:gd name="connsiteX1334" fmla="*/ 6292711 w 12238296"/>
              <a:gd name="connsiteY1334" fmla="*/ 619213 h 6858000"/>
              <a:gd name="connsiteX1335" fmla="*/ 6309773 w 12238296"/>
              <a:gd name="connsiteY1335" fmla="*/ 168986 h 6858000"/>
              <a:gd name="connsiteX1336" fmla="*/ 5389928 w 12238296"/>
              <a:gd name="connsiteY1336" fmla="*/ 134140 h 6858000"/>
              <a:gd name="connsiteX1337" fmla="*/ 5372866 w 12238296"/>
              <a:gd name="connsiteY1337" fmla="*/ 584368 h 6858000"/>
              <a:gd name="connsiteX1338" fmla="*/ 5823203 w 12238296"/>
              <a:gd name="connsiteY1338" fmla="*/ 601430 h 6858000"/>
              <a:gd name="connsiteX1339" fmla="*/ 5840265 w 12238296"/>
              <a:gd name="connsiteY1339" fmla="*/ 151204 h 6858000"/>
              <a:gd name="connsiteX1340" fmla="*/ 4920437 w 12238296"/>
              <a:gd name="connsiteY1340" fmla="*/ 116344 h 6858000"/>
              <a:gd name="connsiteX1341" fmla="*/ 4903373 w 12238296"/>
              <a:gd name="connsiteY1341" fmla="*/ 566571 h 6858000"/>
              <a:gd name="connsiteX1342" fmla="*/ 5353711 w 12238296"/>
              <a:gd name="connsiteY1342" fmla="*/ 583633 h 6858000"/>
              <a:gd name="connsiteX1343" fmla="*/ 5370774 w 12238296"/>
              <a:gd name="connsiteY1343" fmla="*/ 133407 h 6858000"/>
              <a:gd name="connsiteX1344" fmla="*/ 4450929 w 12238296"/>
              <a:gd name="connsiteY1344" fmla="*/ 98562 h 6858000"/>
              <a:gd name="connsiteX1345" fmla="*/ 4433867 w 12238296"/>
              <a:gd name="connsiteY1345" fmla="*/ 548788 h 6858000"/>
              <a:gd name="connsiteX1346" fmla="*/ 4884207 w 12238296"/>
              <a:gd name="connsiteY1346" fmla="*/ 565851 h 6858000"/>
              <a:gd name="connsiteX1347" fmla="*/ 4901269 w 12238296"/>
              <a:gd name="connsiteY1347" fmla="*/ 115624 h 6858000"/>
              <a:gd name="connsiteX1348" fmla="*/ 3981436 w 12238296"/>
              <a:gd name="connsiteY1348" fmla="*/ 80765 h 6858000"/>
              <a:gd name="connsiteX1349" fmla="*/ 3964373 w 12238296"/>
              <a:gd name="connsiteY1349" fmla="*/ 530991 h 6858000"/>
              <a:gd name="connsiteX1350" fmla="*/ 4414712 w 12238296"/>
              <a:gd name="connsiteY1350" fmla="*/ 548054 h 6858000"/>
              <a:gd name="connsiteX1351" fmla="*/ 4431774 w 12238296"/>
              <a:gd name="connsiteY1351" fmla="*/ 97827 h 6858000"/>
              <a:gd name="connsiteX1352" fmla="*/ 3511942 w 12238296"/>
              <a:gd name="connsiteY1352" fmla="*/ 62969 h 6858000"/>
              <a:gd name="connsiteX1353" fmla="*/ 3494880 w 12238296"/>
              <a:gd name="connsiteY1353" fmla="*/ 513194 h 6858000"/>
              <a:gd name="connsiteX1354" fmla="*/ 3945218 w 12238296"/>
              <a:gd name="connsiteY1354" fmla="*/ 530256 h 6858000"/>
              <a:gd name="connsiteX1355" fmla="*/ 3962280 w 12238296"/>
              <a:gd name="connsiteY1355" fmla="*/ 80030 h 6858000"/>
              <a:gd name="connsiteX1356" fmla="*/ 3042435 w 12238296"/>
              <a:gd name="connsiteY1356" fmla="*/ 45185 h 6858000"/>
              <a:gd name="connsiteX1357" fmla="*/ 3025374 w 12238296"/>
              <a:gd name="connsiteY1357" fmla="*/ 495412 h 6858000"/>
              <a:gd name="connsiteX1358" fmla="*/ 3475712 w 12238296"/>
              <a:gd name="connsiteY1358" fmla="*/ 512474 h 6858000"/>
              <a:gd name="connsiteX1359" fmla="*/ 3492773 w 12238296"/>
              <a:gd name="connsiteY1359" fmla="*/ 62247 h 6858000"/>
              <a:gd name="connsiteX1360" fmla="*/ 2572943 w 12238296"/>
              <a:gd name="connsiteY1360" fmla="*/ 27389 h 6858000"/>
              <a:gd name="connsiteX1361" fmla="*/ 2555881 w 12238296"/>
              <a:gd name="connsiteY1361" fmla="*/ 477614 h 6858000"/>
              <a:gd name="connsiteX1362" fmla="*/ 3006219 w 12238296"/>
              <a:gd name="connsiteY1362" fmla="*/ 494678 h 6858000"/>
              <a:gd name="connsiteX1363" fmla="*/ 3023281 w 12238296"/>
              <a:gd name="connsiteY1363" fmla="*/ 44450 h 6858000"/>
              <a:gd name="connsiteX1364" fmla="*/ 2103436 w 12238296"/>
              <a:gd name="connsiteY1364" fmla="*/ 9592 h 6858000"/>
              <a:gd name="connsiteX1365" fmla="*/ 2086374 w 12238296"/>
              <a:gd name="connsiteY1365" fmla="*/ 459818 h 6858000"/>
              <a:gd name="connsiteX1366" fmla="*/ 2536713 w 12238296"/>
              <a:gd name="connsiteY1366" fmla="*/ 476881 h 6858000"/>
              <a:gd name="connsiteX1367" fmla="*/ 2553774 w 12238296"/>
              <a:gd name="connsiteY1367" fmla="*/ 26654 h 6858000"/>
              <a:gd name="connsiteX1368" fmla="*/ 203922 w 12238296"/>
              <a:gd name="connsiteY1368" fmla="*/ 0 h 6858000"/>
              <a:gd name="connsiteX1369" fmla="*/ 223105 w 12238296"/>
              <a:gd name="connsiteY1369" fmla="*/ 0 h 6858000"/>
              <a:gd name="connsiteX1370" fmla="*/ 208377 w 12238296"/>
              <a:gd name="connsiteY1370" fmla="*/ 388659 h 6858000"/>
              <a:gd name="connsiteX1371" fmla="*/ 658728 w 12238296"/>
              <a:gd name="connsiteY1371" fmla="*/ 405721 h 6858000"/>
              <a:gd name="connsiteX1372" fmla="*/ 674091 w 12238296"/>
              <a:gd name="connsiteY1372" fmla="*/ 0 h 6858000"/>
              <a:gd name="connsiteX1373" fmla="*/ 693286 w 12238296"/>
              <a:gd name="connsiteY1373" fmla="*/ 0 h 6858000"/>
              <a:gd name="connsiteX1374" fmla="*/ 677883 w 12238296"/>
              <a:gd name="connsiteY1374" fmla="*/ 406443 h 6858000"/>
              <a:gd name="connsiteX1375" fmla="*/ 1128220 w 12238296"/>
              <a:gd name="connsiteY1375" fmla="*/ 423504 h 6858000"/>
              <a:gd name="connsiteX1376" fmla="*/ 1144270 w 12238296"/>
              <a:gd name="connsiteY1376" fmla="*/ 0 h 6858000"/>
              <a:gd name="connsiteX1377" fmla="*/ 1163467 w 12238296"/>
              <a:gd name="connsiteY1377" fmla="*/ 0 h 6858000"/>
              <a:gd name="connsiteX1378" fmla="*/ 1147389 w 12238296"/>
              <a:gd name="connsiteY1378" fmla="*/ 424239 h 6858000"/>
              <a:gd name="connsiteX1379" fmla="*/ 1597727 w 12238296"/>
              <a:gd name="connsiteY1379" fmla="*/ 441301 h 6858000"/>
              <a:gd name="connsiteX1380" fmla="*/ 1614450 w 12238296"/>
              <a:gd name="connsiteY1380" fmla="*/ 0 h 6858000"/>
              <a:gd name="connsiteX1381" fmla="*/ 1633634 w 12238296"/>
              <a:gd name="connsiteY1381" fmla="*/ 0 h 6858000"/>
              <a:gd name="connsiteX1382" fmla="*/ 1616882 w 12238296"/>
              <a:gd name="connsiteY1382" fmla="*/ 442036 h 6858000"/>
              <a:gd name="connsiteX1383" fmla="*/ 2067220 w 12238296"/>
              <a:gd name="connsiteY1383" fmla="*/ 459098 h 6858000"/>
              <a:gd name="connsiteX1384" fmla="*/ 2084282 w 12238296"/>
              <a:gd name="connsiteY1384" fmla="*/ 8872 h 6858000"/>
              <a:gd name="connsiteX1385" fmla="*/ 1850143 w 12238296"/>
              <a:gd name="connsiteY1385" fmla="*/ 0 h 6858000"/>
              <a:gd name="connsiteX1386" fmla="*/ 2359873 w 12238296"/>
              <a:gd name="connsiteY1386" fmla="*/ 0 h 6858000"/>
              <a:gd name="connsiteX1387" fmla="*/ 2554509 w 12238296"/>
              <a:gd name="connsiteY1387" fmla="*/ 7374 h 6858000"/>
              <a:gd name="connsiteX1388" fmla="*/ 2554789 w 12238296"/>
              <a:gd name="connsiteY1388" fmla="*/ 0 h 6858000"/>
              <a:gd name="connsiteX1389" fmla="*/ 2573971 w 12238296"/>
              <a:gd name="connsiteY1389" fmla="*/ 0 h 6858000"/>
              <a:gd name="connsiteX1390" fmla="*/ 2573664 w 12238296"/>
              <a:gd name="connsiteY1390" fmla="*/ 8109 h 6858000"/>
              <a:gd name="connsiteX1391" fmla="*/ 3024016 w 12238296"/>
              <a:gd name="connsiteY1391" fmla="*/ 25171 h 6858000"/>
              <a:gd name="connsiteX1392" fmla="*/ 3024969 w 12238296"/>
              <a:gd name="connsiteY1392" fmla="*/ 0 h 6858000"/>
              <a:gd name="connsiteX1393" fmla="*/ 3044152 w 12238296"/>
              <a:gd name="connsiteY1393" fmla="*/ 0 h 6858000"/>
              <a:gd name="connsiteX1394" fmla="*/ 3043170 w 12238296"/>
              <a:gd name="connsiteY1394" fmla="*/ 25906 h 6858000"/>
              <a:gd name="connsiteX1395" fmla="*/ 3493508 w 12238296"/>
              <a:gd name="connsiteY1395" fmla="*/ 42967 h 6858000"/>
              <a:gd name="connsiteX1396" fmla="*/ 3495137 w 12238296"/>
              <a:gd name="connsiteY1396" fmla="*/ 0 h 6858000"/>
              <a:gd name="connsiteX1397" fmla="*/ 3514332 w 12238296"/>
              <a:gd name="connsiteY1397" fmla="*/ 0 h 6858000"/>
              <a:gd name="connsiteX1398" fmla="*/ 3512677 w 12238296"/>
              <a:gd name="connsiteY1398" fmla="*/ 43688 h 6858000"/>
              <a:gd name="connsiteX1399" fmla="*/ 3963015 w 12238296"/>
              <a:gd name="connsiteY1399" fmla="*/ 60751 h 6858000"/>
              <a:gd name="connsiteX1400" fmla="*/ 3965317 w 12238296"/>
              <a:gd name="connsiteY1400" fmla="*/ 0 h 6858000"/>
              <a:gd name="connsiteX1401" fmla="*/ 3984501 w 12238296"/>
              <a:gd name="connsiteY1401" fmla="*/ 0 h 6858000"/>
              <a:gd name="connsiteX1402" fmla="*/ 3982171 w 12238296"/>
              <a:gd name="connsiteY1402" fmla="*/ 61484 h 6858000"/>
              <a:gd name="connsiteX1403" fmla="*/ 4432507 w 12238296"/>
              <a:gd name="connsiteY1403" fmla="*/ 78548 h 6858000"/>
              <a:gd name="connsiteX1404" fmla="*/ 4435484 w 12238296"/>
              <a:gd name="connsiteY1404" fmla="*/ 0 h 6858000"/>
              <a:gd name="connsiteX1405" fmla="*/ 4454669 w 12238296"/>
              <a:gd name="connsiteY1405" fmla="*/ 0 h 6858000"/>
              <a:gd name="connsiteX1406" fmla="*/ 4451664 w 12238296"/>
              <a:gd name="connsiteY1406" fmla="*/ 79282 h 6858000"/>
              <a:gd name="connsiteX1407" fmla="*/ 4902002 w 12238296"/>
              <a:gd name="connsiteY1407" fmla="*/ 96344 h 6858000"/>
              <a:gd name="connsiteX1408" fmla="*/ 4905655 w 12238296"/>
              <a:gd name="connsiteY1408" fmla="*/ 0 h 6858000"/>
              <a:gd name="connsiteX1409" fmla="*/ 4924849 w 12238296"/>
              <a:gd name="connsiteY1409" fmla="*/ 0 h 6858000"/>
              <a:gd name="connsiteX1410" fmla="*/ 4921172 w 12238296"/>
              <a:gd name="connsiteY1410" fmla="*/ 97064 h 6858000"/>
              <a:gd name="connsiteX1411" fmla="*/ 5371509 w 12238296"/>
              <a:gd name="connsiteY1411" fmla="*/ 114126 h 6858000"/>
              <a:gd name="connsiteX1412" fmla="*/ 5375835 w 12238296"/>
              <a:gd name="connsiteY1412" fmla="*/ 0 h 6858000"/>
              <a:gd name="connsiteX1413" fmla="*/ 5395016 w 12238296"/>
              <a:gd name="connsiteY1413" fmla="*/ 0 h 6858000"/>
              <a:gd name="connsiteX1414" fmla="*/ 5390663 w 12238296"/>
              <a:gd name="connsiteY1414" fmla="*/ 114861 h 6858000"/>
              <a:gd name="connsiteX1415" fmla="*/ 5841000 w 12238296"/>
              <a:gd name="connsiteY1415" fmla="*/ 131923 h 6858000"/>
              <a:gd name="connsiteX1416" fmla="*/ 5846000 w 12238296"/>
              <a:gd name="connsiteY1416" fmla="*/ 0 h 6858000"/>
              <a:gd name="connsiteX1417" fmla="*/ 5865196 w 12238296"/>
              <a:gd name="connsiteY1417" fmla="*/ 0 h 6858000"/>
              <a:gd name="connsiteX1418" fmla="*/ 5860169 w 12238296"/>
              <a:gd name="connsiteY1418" fmla="*/ 132645 h 6858000"/>
              <a:gd name="connsiteX1419" fmla="*/ 6310508 w 12238296"/>
              <a:gd name="connsiteY1419" fmla="*/ 149706 h 6858000"/>
              <a:gd name="connsiteX1420" fmla="*/ 6316185 w 12238296"/>
              <a:gd name="connsiteY1420" fmla="*/ 0 h 6858000"/>
              <a:gd name="connsiteX1421" fmla="*/ 6335363 w 12238296"/>
              <a:gd name="connsiteY1421" fmla="*/ 0 h 6858000"/>
              <a:gd name="connsiteX1422" fmla="*/ 6329661 w 12238296"/>
              <a:gd name="connsiteY1422" fmla="*/ 150441 h 6858000"/>
              <a:gd name="connsiteX1423" fmla="*/ 6780000 w 12238296"/>
              <a:gd name="connsiteY1423" fmla="*/ 167503 h 6858000"/>
              <a:gd name="connsiteX1424" fmla="*/ 6786347 w 12238296"/>
              <a:gd name="connsiteY1424" fmla="*/ 0 h 6858000"/>
              <a:gd name="connsiteX1425" fmla="*/ 6805530 w 12238296"/>
              <a:gd name="connsiteY1425" fmla="*/ 0 h 6858000"/>
              <a:gd name="connsiteX1426" fmla="*/ 6799155 w 12238296"/>
              <a:gd name="connsiteY1426" fmla="*/ 168238 h 6858000"/>
              <a:gd name="connsiteX1427" fmla="*/ 7249492 w 12238296"/>
              <a:gd name="connsiteY1427" fmla="*/ 185299 h 6858000"/>
              <a:gd name="connsiteX1428" fmla="*/ 7256514 w 12238296"/>
              <a:gd name="connsiteY1428" fmla="*/ 0 h 6858000"/>
              <a:gd name="connsiteX1429" fmla="*/ 7275710 w 12238296"/>
              <a:gd name="connsiteY1429" fmla="*/ 0 h 6858000"/>
              <a:gd name="connsiteX1430" fmla="*/ 7268660 w 12238296"/>
              <a:gd name="connsiteY1430" fmla="*/ 186021 h 6858000"/>
              <a:gd name="connsiteX1431" fmla="*/ 7718998 w 12238296"/>
              <a:gd name="connsiteY1431" fmla="*/ 203083 h 6858000"/>
              <a:gd name="connsiteX1432" fmla="*/ 7726695 w 12238296"/>
              <a:gd name="connsiteY1432" fmla="*/ 0 h 6858000"/>
              <a:gd name="connsiteX1433" fmla="*/ 7745877 w 12238296"/>
              <a:gd name="connsiteY1433" fmla="*/ 0 h 6858000"/>
              <a:gd name="connsiteX1434" fmla="*/ 7738153 w 12238296"/>
              <a:gd name="connsiteY1434" fmla="*/ 203818 h 6858000"/>
              <a:gd name="connsiteX1435" fmla="*/ 8188490 w 12238296"/>
              <a:gd name="connsiteY1435" fmla="*/ 220879 h 6858000"/>
              <a:gd name="connsiteX1436" fmla="*/ 8196861 w 12238296"/>
              <a:gd name="connsiteY1436" fmla="*/ 0 h 6858000"/>
              <a:gd name="connsiteX1437" fmla="*/ 8216058 w 12238296"/>
              <a:gd name="connsiteY1437" fmla="*/ 0 h 6858000"/>
              <a:gd name="connsiteX1438" fmla="*/ 8207659 w 12238296"/>
              <a:gd name="connsiteY1438" fmla="*/ 221614 h 6858000"/>
              <a:gd name="connsiteX1439" fmla="*/ 8657997 w 12238296"/>
              <a:gd name="connsiteY1439" fmla="*/ 238676 h 6858000"/>
              <a:gd name="connsiteX1440" fmla="*/ 8667049 w 12238296"/>
              <a:gd name="connsiteY1440" fmla="*/ 0 h 6858000"/>
              <a:gd name="connsiteX1441" fmla="*/ 8686224 w 12238296"/>
              <a:gd name="connsiteY1441" fmla="*/ 0 h 6858000"/>
              <a:gd name="connsiteX1442" fmla="*/ 8677152 w 12238296"/>
              <a:gd name="connsiteY1442" fmla="*/ 239396 h 6858000"/>
              <a:gd name="connsiteX1443" fmla="*/ 9127490 w 12238296"/>
              <a:gd name="connsiteY1443" fmla="*/ 256460 h 6858000"/>
              <a:gd name="connsiteX1444" fmla="*/ 9137209 w 12238296"/>
              <a:gd name="connsiteY1444" fmla="*/ 0 h 6858000"/>
              <a:gd name="connsiteX1445" fmla="*/ 9156392 w 12238296"/>
              <a:gd name="connsiteY1445" fmla="*/ 0 h 6858000"/>
              <a:gd name="connsiteX1446" fmla="*/ 9146645 w 12238296"/>
              <a:gd name="connsiteY1446" fmla="*/ 257193 h 6858000"/>
              <a:gd name="connsiteX1447" fmla="*/ 9596983 w 12238296"/>
              <a:gd name="connsiteY1447" fmla="*/ 274256 h 6858000"/>
              <a:gd name="connsiteX1448" fmla="*/ 9607376 w 12238296"/>
              <a:gd name="connsiteY1448" fmla="*/ 0 h 6858000"/>
              <a:gd name="connsiteX1449" fmla="*/ 9626572 w 12238296"/>
              <a:gd name="connsiteY1449" fmla="*/ 0 h 6858000"/>
              <a:gd name="connsiteX1450" fmla="*/ 9616151 w 12238296"/>
              <a:gd name="connsiteY1450" fmla="*/ 274991 h 6858000"/>
              <a:gd name="connsiteX1451" fmla="*/ 10066489 w 12238296"/>
              <a:gd name="connsiteY1451" fmla="*/ 292053 h 6858000"/>
              <a:gd name="connsiteX1452" fmla="*/ 10077557 w 12238296"/>
              <a:gd name="connsiteY1452" fmla="*/ 0 h 6858000"/>
              <a:gd name="connsiteX1453" fmla="*/ 10096740 w 12238296"/>
              <a:gd name="connsiteY1453" fmla="*/ 0 h 6858000"/>
              <a:gd name="connsiteX1454" fmla="*/ 10085645 w 12238296"/>
              <a:gd name="connsiteY1454" fmla="*/ 292773 h 6858000"/>
              <a:gd name="connsiteX1455" fmla="*/ 10535982 w 12238296"/>
              <a:gd name="connsiteY1455" fmla="*/ 309835 h 6858000"/>
              <a:gd name="connsiteX1456" fmla="*/ 10547724 w 12238296"/>
              <a:gd name="connsiteY1456" fmla="*/ 0 h 6858000"/>
              <a:gd name="connsiteX1457" fmla="*/ 10566907 w 12238296"/>
              <a:gd name="connsiteY1457" fmla="*/ 0 h 6858000"/>
              <a:gd name="connsiteX1458" fmla="*/ 10555137 w 12238296"/>
              <a:gd name="connsiteY1458" fmla="*/ 310570 h 6858000"/>
              <a:gd name="connsiteX1459" fmla="*/ 11005488 w 12238296"/>
              <a:gd name="connsiteY1459" fmla="*/ 327631 h 6858000"/>
              <a:gd name="connsiteX1460" fmla="*/ 11017906 w 12238296"/>
              <a:gd name="connsiteY1460" fmla="*/ 0 h 6858000"/>
              <a:gd name="connsiteX1461" fmla="*/ 11037088 w 12238296"/>
              <a:gd name="connsiteY1461" fmla="*/ 0 h 6858000"/>
              <a:gd name="connsiteX1462" fmla="*/ 11024644 w 12238296"/>
              <a:gd name="connsiteY1462" fmla="*/ 328366 h 6858000"/>
              <a:gd name="connsiteX1463" fmla="*/ 11474981 w 12238296"/>
              <a:gd name="connsiteY1463" fmla="*/ 345429 h 6858000"/>
              <a:gd name="connsiteX1464" fmla="*/ 11488072 w 12238296"/>
              <a:gd name="connsiteY1464" fmla="*/ 0 h 6858000"/>
              <a:gd name="connsiteX1465" fmla="*/ 11507268 w 12238296"/>
              <a:gd name="connsiteY1465" fmla="*/ 0 h 6858000"/>
              <a:gd name="connsiteX1466" fmla="*/ 11494149 w 12238296"/>
              <a:gd name="connsiteY1466" fmla="*/ 346150 h 6858000"/>
              <a:gd name="connsiteX1467" fmla="*/ 11944487 w 12238296"/>
              <a:gd name="connsiteY1467" fmla="*/ 363211 h 6858000"/>
              <a:gd name="connsiteX1468" fmla="*/ 11958251 w 12238296"/>
              <a:gd name="connsiteY1468" fmla="*/ 0 h 6858000"/>
              <a:gd name="connsiteX1469" fmla="*/ 11977435 w 12238296"/>
              <a:gd name="connsiteY1469" fmla="*/ 0 h 6858000"/>
              <a:gd name="connsiteX1470" fmla="*/ 11963642 w 12238296"/>
              <a:gd name="connsiteY1470" fmla="*/ 363932 h 6858000"/>
              <a:gd name="connsiteX1471" fmla="*/ 12238296 w 12238296"/>
              <a:gd name="connsiteY1471" fmla="*/ 374339 h 6858000"/>
              <a:gd name="connsiteX1472" fmla="*/ 12238296 w 12238296"/>
              <a:gd name="connsiteY1472" fmla="*/ 393646 h 6858000"/>
              <a:gd name="connsiteX1473" fmla="*/ 11962908 w 12238296"/>
              <a:gd name="connsiteY1473" fmla="*/ 383213 h 6858000"/>
              <a:gd name="connsiteX1474" fmla="*/ 11945845 w 12238296"/>
              <a:gd name="connsiteY1474" fmla="*/ 833438 h 6858000"/>
              <a:gd name="connsiteX1475" fmla="*/ 12238296 w 12238296"/>
              <a:gd name="connsiteY1475" fmla="*/ 844520 h 6858000"/>
              <a:gd name="connsiteX1476" fmla="*/ 12238296 w 12238296"/>
              <a:gd name="connsiteY1476" fmla="*/ 863827 h 6858000"/>
              <a:gd name="connsiteX1477" fmla="*/ 11945125 w 12238296"/>
              <a:gd name="connsiteY1477" fmla="*/ 852719 h 6858000"/>
              <a:gd name="connsiteX1478" fmla="*/ 11928063 w 12238296"/>
              <a:gd name="connsiteY1478" fmla="*/ 1302945 h 6858000"/>
              <a:gd name="connsiteX1479" fmla="*/ 12238296 w 12238296"/>
              <a:gd name="connsiteY1479" fmla="*/ 1314699 h 6858000"/>
              <a:gd name="connsiteX1480" fmla="*/ 12238296 w 12238296"/>
              <a:gd name="connsiteY1480" fmla="*/ 1334008 h 6858000"/>
              <a:gd name="connsiteX1481" fmla="*/ 11927328 w 12238296"/>
              <a:gd name="connsiteY1481" fmla="*/ 1322225 h 6858000"/>
              <a:gd name="connsiteX1482" fmla="*/ 11910266 w 12238296"/>
              <a:gd name="connsiteY1482" fmla="*/ 1772437 h 6858000"/>
              <a:gd name="connsiteX1483" fmla="*/ 12238296 w 12238296"/>
              <a:gd name="connsiteY1483" fmla="*/ 1784867 h 6858000"/>
              <a:gd name="connsiteX1484" fmla="*/ 12238296 w 12238296"/>
              <a:gd name="connsiteY1484" fmla="*/ 1804161 h 6858000"/>
              <a:gd name="connsiteX1485" fmla="*/ 11909532 w 12238296"/>
              <a:gd name="connsiteY1485" fmla="*/ 1791704 h 6858000"/>
              <a:gd name="connsiteX1486" fmla="*/ 11892470 w 12238296"/>
              <a:gd name="connsiteY1486" fmla="*/ 2241931 h 6858000"/>
              <a:gd name="connsiteX1487" fmla="*/ 12238296 w 12238296"/>
              <a:gd name="connsiteY1487" fmla="*/ 2255034 h 6858000"/>
              <a:gd name="connsiteX1488" fmla="*/ 12238296 w 12238296"/>
              <a:gd name="connsiteY1488" fmla="*/ 2274340 h 6858000"/>
              <a:gd name="connsiteX1489" fmla="*/ 11891750 w 12238296"/>
              <a:gd name="connsiteY1489" fmla="*/ 2261210 h 6858000"/>
              <a:gd name="connsiteX1490" fmla="*/ 11874686 w 12238296"/>
              <a:gd name="connsiteY1490" fmla="*/ 2711438 h 6858000"/>
              <a:gd name="connsiteX1491" fmla="*/ 12238296 w 12238296"/>
              <a:gd name="connsiteY1491" fmla="*/ 2725214 h 6858000"/>
              <a:gd name="connsiteX1492" fmla="*/ 12238296 w 12238296"/>
              <a:gd name="connsiteY1492" fmla="*/ 2744508 h 6858000"/>
              <a:gd name="connsiteX1493" fmla="*/ 11873953 w 12238296"/>
              <a:gd name="connsiteY1493" fmla="*/ 2730704 h 6858000"/>
              <a:gd name="connsiteX1494" fmla="*/ 11856890 w 12238296"/>
              <a:gd name="connsiteY1494" fmla="*/ 3180930 h 6858000"/>
              <a:gd name="connsiteX1495" fmla="*/ 12238296 w 12238296"/>
              <a:gd name="connsiteY1495" fmla="*/ 3195381 h 6858000"/>
              <a:gd name="connsiteX1496" fmla="*/ 12238296 w 12238296"/>
              <a:gd name="connsiteY1496" fmla="*/ 3214689 h 6858000"/>
              <a:gd name="connsiteX1497" fmla="*/ 11856169 w 12238296"/>
              <a:gd name="connsiteY1497" fmla="*/ 3200209 h 6858000"/>
              <a:gd name="connsiteX1498" fmla="*/ 11839106 w 12238296"/>
              <a:gd name="connsiteY1498" fmla="*/ 3650437 h 6858000"/>
              <a:gd name="connsiteX1499" fmla="*/ 12238296 w 12238296"/>
              <a:gd name="connsiteY1499" fmla="*/ 3665561 h 6858000"/>
              <a:gd name="connsiteX1500" fmla="*/ 12238296 w 12238296"/>
              <a:gd name="connsiteY1500" fmla="*/ 3684855 h 6858000"/>
              <a:gd name="connsiteX1501" fmla="*/ 11838373 w 12238296"/>
              <a:gd name="connsiteY1501" fmla="*/ 3669703 h 6858000"/>
              <a:gd name="connsiteX1502" fmla="*/ 11821310 w 12238296"/>
              <a:gd name="connsiteY1502" fmla="*/ 4119929 h 6858000"/>
              <a:gd name="connsiteX1503" fmla="*/ 12238296 w 12238296"/>
              <a:gd name="connsiteY1503" fmla="*/ 4135728 h 6858000"/>
              <a:gd name="connsiteX1504" fmla="*/ 12238296 w 12238296"/>
              <a:gd name="connsiteY1504" fmla="*/ 4155036 h 6858000"/>
              <a:gd name="connsiteX1505" fmla="*/ 11820576 w 12238296"/>
              <a:gd name="connsiteY1505" fmla="*/ 4139210 h 6858000"/>
              <a:gd name="connsiteX1506" fmla="*/ 11803513 w 12238296"/>
              <a:gd name="connsiteY1506" fmla="*/ 4589436 h 6858000"/>
              <a:gd name="connsiteX1507" fmla="*/ 12238296 w 12238296"/>
              <a:gd name="connsiteY1507" fmla="*/ 4605909 h 6858000"/>
              <a:gd name="connsiteX1508" fmla="*/ 12238296 w 12238296"/>
              <a:gd name="connsiteY1508" fmla="*/ 4625202 h 6858000"/>
              <a:gd name="connsiteX1509" fmla="*/ 11802793 w 12238296"/>
              <a:gd name="connsiteY1509" fmla="*/ 4608702 h 6858000"/>
              <a:gd name="connsiteX1510" fmla="*/ 11785730 w 12238296"/>
              <a:gd name="connsiteY1510" fmla="*/ 5058928 h 6858000"/>
              <a:gd name="connsiteX1511" fmla="*/ 12236069 w 12238296"/>
              <a:gd name="connsiteY1511" fmla="*/ 5075991 h 6858000"/>
              <a:gd name="connsiteX1512" fmla="*/ 12238296 w 12238296"/>
              <a:gd name="connsiteY1512" fmla="*/ 5017228 h 6858000"/>
              <a:gd name="connsiteX1513" fmla="*/ 12238296 w 12238296"/>
              <a:gd name="connsiteY1513" fmla="*/ 5523571 h 6858000"/>
              <a:gd name="connsiteX1514" fmla="*/ 12187728 w 12238296"/>
              <a:gd name="connsiteY1514" fmla="*/ 6858000 h 6858000"/>
              <a:gd name="connsiteX1515" fmla="*/ 12168533 w 12238296"/>
              <a:gd name="connsiteY1515" fmla="*/ 6858000 h 6858000"/>
              <a:gd name="connsiteX1516" fmla="*/ 12181958 w 12238296"/>
              <a:gd name="connsiteY1516" fmla="*/ 6503763 h 6858000"/>
              <a:gd name="connsiteX1517" fmla="*/ 11731620 w 12238296"/>
              <a:gd name="connsiteY1517" fmla="*/ 6486700 h 6858000"/>
              <a:gd name="connsiteX1518" fmla="*/ 11717549 w 12238296"/>
              <a:gd name="connsiteY1518" fmla="*/ 6858000 h 6858000"/>
              <a:gd name="connsiteX1519" fmla="*/ 11698365 w 12238296"/>
              <a:gd name="connsiteY1519" fmla="*/ 6858000 h 6858000"/>
              <a:gd name="connsiteX1520" fmla="*/ 11712465 w 12238296"/>
              <a:gd name="connsiteY1520" fmla="*/ 6485980 h 6858000"/>
              <a:gd name="connsiteX1521" fmla="*/ 11262127 w 12238296"/>
              <a:gd name="connsiteY1521" fmla="*/ 6468918 h 6858000"/>
              <a:gd name="connsiteX1522" fmla="*/ 11247381 w 12238296"/>
              <a:gd name="connsiteY1522" fmla="*/ 6858000 h 6858000"/>
              <a:gd name="connsiteX1523" fmla="*/ 11228199 w 12238296"/>
              <a:gd name="connsiteY1523" fmla="*/ 6858000 h 6858000"/>
              <a:gd name="connsiteX1524" fmla="*/ 11242972 w 12238296"/>
              <a:gd name="connsiteY1524" fmla="*/ 6468183 h 6858000"/>
              <a:gd name="connsiteX1525" fmla="*/ 10792635 w 12238296"/>
              <a:gd name="connsiteY1525" fmla="*/ 6451122 h 6858000"/>
              <a:gd name="connsiteX1526" fmla="*/ 10777214 w 12238296"/>
              <a:gd name="connsiteY1526" fmla="*/ 6858000 h 6858000"/>
              <a:gd name="connsiteX1527" fmla="*/ 10758032 w 12238296"/>
              <a:gd name="connsiteY1527" fmla="*/ 6858000 h 6858000"/>
              <a:gd name="connsiteX1528" fmla="*/ 10773479 w 12238296"/>
              <a:gd name="connsiteY1528" fmla="*/ 6450387 h 6858000"/>
              <a:gd name="connsiteX1529" fmla="*/ 10323128 w 12238296"/>
              <a:gd name="connsiteY1529" fmla="*/ 6433325 h 6858000"/>
              <a:gd name="connsiteX1530" fmla="*/ 10307033 w 12238296"/>
              <a:gd name="connsiteY1530" fmla="*/ 6858000 h 6858000"/>
              <a:gd name="connsiteX1531" fmla="*/ 10287851 w 12238296"/>
              <a:gd name="connsiteY1531" fmla="*/ 6858000 h 6858000"/>
              <a:gd name="connsiteX1532" fmla="*/ 10303973 w 12238296"/>
              <a:gd name="connsiteY1532" fmla="*/ 6432603 h 6858000"/>
              <a:gd name="connsiteX1533" fmla="*/ 9853636 w 12238296"/>
              <a:gd name="connsiteY1533" fmla="*/ 6415542 h 6858000"/>
              <a:gd name="connsiteX1534" fmla="*/ 9836867 w 12238296"/>
              <a:gd name="connsiteY1534" fmla="*/ 6858000 h 6858000"/>
              <a:gd name="connsiteX1535" fmla="*/ 9817670 w 12238296"/>
              <a:gd name="connsiteY1535" fmla="*/ 6858000 h 6858000"/>
              <a:gd name="connsiteX1536" fmla="*/ 9834467 w 12238296"/>
              <a:gd name="connsiteY1536" fmla="*/ 6414807 h 6858000"/>
              <a:gd name="connsiteX1537" fmla="*/ 9384128 w 12238296"/>
              <a:gd name="connsiteY1537" fmla="*/ 6397745 h 6858000"/>
              <a:gd name="connsiteX1538" fmla="*/ 9367068 w 12238296"/>
              <a:gd name="connsiteY1538" fmla="*/ 6847958 h 6858000"/>
              <a:gd name="connsiteX1539" fmla="*/ 9632134 w 12238296"/>
              <a:gd name="connsiteY1539" fmla="*/ 6858000 h 6858000"/>
              <a:gd name="connsiteX1540" fmla="*/ 9122761 w 12238296"/>
              <a:gd name="connsiteY1540" fmla="*/ 6858000 h 6858000"/>
              <a:gd name="connsiteX1541" fmla="*/ 8896839 w 12238296"/>
              <a:gd name="connsiteY1541" fmla="*/ 6849441 h 6858000"/>
              <a:gd name="connsiteX1542" fmla="*/ 8896515 w 12238296"/>
              <a:gd name="connsiteY1542" fmla="*/ 6858000 h 6858000"/>
              <a:gd name="connsiteX1543" fmla="*/ 8877331 w 12238296"/>
              <a:gd name="connsiteY1543" fmla="*/ 6858000 h 6858000"/>
              <a:gd name="connsiteX1544" fmla="*/ 8877683 w 12238296"/>
              <a:gd name="connsiteY1544" fmla="*/ 6848706 h 6858000"/>
              <a:gd name="connsiteX1545" fmla="*/ 8427347 w 12238296"/>
              <a:gd name="connsiteY1545" fmla="*/ 6831644 h 6858000"/>
              <a:gd name="connsiteX1546" fmla="*/ 8426348 w 12238296"/>
              <a:gd name="connsiteY1546" fmla="*/ 6858000 h 6858000"/>
              <a:gd name="connsiteX1547" fmla="*/ 8407152 w 12238296"/>
              <a:gd name="connsiteY1547" fmla="*/ 6858000 h 6858000"/>
              <a:gd name="connsiteX1548" fmla="*/ 8408178 w 12238296"/>
              <a:gd name="connsiteY1548" fmla="*/ 6830924 h 6858000"/>
              <a:gd name="connsiteX1549" fmla="*/ 7957840 w 12238296"/>
              <a:gd name="connsiteY1549" fmla="*/ 6813860 h 6858000"/>
              <a:gd name="connsiteX1550" fmla="*/ 7956166 w 12238296"/>
              <a:gd name="connsiteY1550" fmla="*/ 6858000 h 6858000"/>
              <a:gd name="connsiteX1551" fmla="*/ 7936986 w 12238296"/>
              <a:gd name="connsiteY1551" fmla="*/ 6858000 h 6858000"/>
              <a:gd name="connsiteX1552" fmla="*/ 7938686 w 12238296"/>
              <a:gd name="connsiteY1552" fmla="*/ 6813127 h 6858000"/>
              <a:gd name="connsiteX1553" fmla="*/ 7488349 w 12238296"/>
              <a:gd name="connsiteY1553" fmla="*/ 6796064 h 6858000"/>
              <a:gd name="connsiteX1554" fmla="*/ 7486001 w 12238296"/>
              <a:gd name="connsiteY1554" fmla="*/ 6858000 h 6858000"/>
              <a:gd name="connsiteX1555" fmla="*/ 7466804 w 12238296"/>
              <a:gd name="connsiteY1555" fmla="*/ 6858000 h 6858000"/>
              <a:gd name="connsiteX1556" fmla="*/ 7469179 w 12238296"/>
              <a:gd name="connsiteY1556" fmla="*/ 6795331 h 6858000"/>
              <a:gd name="connsiteX1557" fmla="*/ 7018842 w 12238296"/>
              <a:gd name="connsiteY1557" fmla="*/ 6778267 h 6858000"/>
              <a:gd name="connsiteX1558" fmla="*/ 7015821 w 12238296"/>
              <a:gd name="connsiteY1558" fmla="*/ 6858000 h 6858000"/>
              <a:gd name="connsiteX1559" fmla="*/ 6996637 w 12238296"/>
              <a:gd name="connsiteY1559" fmla="*/ 6858000 h 6858000"/>
              <a:gd name="connsiteX1560" fmla="*/ 6999687 w 12238296"/>
              <a:gd name="connsiteY1560" fmla="*/ 6777547 h 6858000"/>
              <a:gd name="connsiteX1561" fmla="*/ 6549350 w 12238296"/>
              <a:gd name="connsiteY1561" fmla="*/ 6760485 h 6858000"/>
              <a:gd name="connsiteX1562" fmla="*/ 6545654 w 12238296"/>
              <a:gd name="connsiteY1562" fmla="*/ 6858000 h 6858000"/>
              <a:gd name="connsiteX1563" fmla="*/ 6526470 w 12238296"/>
              <a:gd name="connsiteY1563" fmla="*/ 6858000 h 6858000"/>
              <a:gd name="connsiteX1564" fmla="*/ 6530193 w 12238296"/>
              <a:gd name="connsiteY1564" fmla="*/ 6759750 h 6858000"/>
              <a:gd name="connsiteX1565" fmla="*/ 6079855 w 12238296"/>
              <a:gd name="connsiteY1565" fmla="*/ 6742689 h 6858000"/>
              <a:gd name="connsiteX1566" fmla="*/ 6075487 w 12238296"/>
              <a:gd name="connsiteY1566" fmla="*/ 6858000 h 6858000"/>
              <a:gd name="connsiteX1567" fmla="*/ 6056290 w 12238296"/>
              <a:gd name="connsiteY1567" fmla="*/ 6858000 h 6858000"/>
              <a:gd name="connsiteX1568" fmla="*/ 6060688 w 12238296"/>
              <a:gd name="connsiteY1568" fmla="*/ 6741954 h 6858000"/>
              <a:gd name="connsiteX1569" fmla="*/ 5610351 w 12238296"/>
              <a:gd name="connsiteY1569" fmla="*/ 6724892 h 6858000"/>
              <a:gd name="connsiteX1570" fmla="*/ 5605307 w 12238296"/>
              <a:gd name="connsiteY1570" fmla="*/ 6858000 h 6858000"/>
              <a:gd name="connsiteX1571" fmla="*/ 5586123 w 12238296"/>
              <a:gd name="connsiteY1571" fmla="*/ 6858000 h 6858000"/>
              <a:gd name="connsiteX1572" fmla="*/ 5591195 w 12238296"/>
              <a:gd name="connsiteY1572" fmla="*/ 6724170 h 6858000"/>
              <a:gd name="connsiteX1573" fmla="*/ 5140857 w 12238296"/>
              <a:gd name="connsiteY1573" fmla="*/ 6707109 h 6858000"/>
              <a:gd name="connsiteX1574" fmla="*/ 5135140 w 12238296"/>
              <a:gd name="connsiteY1574" fmla="*/ 6858000 h 6858000"/>
              <a:gd name="connsiteX1575" fmla="*/ 5115943 w 12238296"/>
              <a:gd name="connsiteY1575" fmla="*/ 6858000 h 6858000"/>
              <a:gd name="connsiteX1576" fmla="*/ 5121688 w 12238296"/>
              <a:gd name="connsiteY1576" fmla="*/ 6706374 h 6858000"/>
              <a:gd name="connsiteX1577" fmla="*/ 4671351 w 12238296"/>
              <a:gd name="connsiteY1577" fmla="*/ 6689312 h 6858000"/>
              <a:gd name="connsiteX1578" fmla="*/ 4664958 w 12238296"/>
              <a:gd name="connsiteY1578" fmla="*/ 6858000 h 6858000"/>
              <a:gd name="connsiteX1579" fmla="*/ 4645776 w 12238296"/>
              <a:gd name="connsiteY1579" fmla="*/ 6858000 h 6858000"/>
              <a:gd name="connsiteX1580" fmla="*/ 4652194 w 12238296"/>
              <a:gd name="connsiteY1580" fmla="*/ 6688590 h 6858000"/>
              <a:gd name="connsiteX1581" fmla="*/ 4201857 w 12238296"/>
              <a:gd name="connsiteY1581" fmla="*/ 6671529 h 6858000"/>
              <a:gd name="connsiteX1582" fmla="*/ 4194791 w 12238296"/>
              <a:gd name="connsiteY1582" fmla="*/ 6858000 h 6858000"/>
              <a:gd name="connsiteX1583" fmla="*/ 4175608 w 12238296"/>
              <a:gd name="connsiteY1583" fmla="*/ 6858000 h 6858000"/>
              <a:gd name="connsiteX1584" fmla="*/ 4182702 w 12238296"/>
              <a:gd name="connsiteY1584" fmla="*/ 6670794 h 6858000"/>
              <a:gd name="connsiteX1585" fmla="*/ 3732364 w 12238296"/>
              <a:gd name="connsiteY1585" fmla="*/ 6653732 h 6858000"/>
              <a:gd name="connsiteX1586" fmla="*/ 3724623 w 12238296"/>
              <a:gd name="connsiteY1586" fmla="*/ 6858000 h 6858000"/>
              <a:gd name="connsiteX1587" fmla="*/ 3705427 w 12238296"/>
              <a:gd name="connsiteY1587" fmla="*/ 6858000 h 6858000"/>
              <a:gd name="connsiteX1588" fmla="*/ 3713195 w 12238296"/>
              <a:gd name="connsiteY1588" fmla="*/ 6652997 h 6858000"/>
              <a:gd name="connsiteX1589" fmla="*/ 3262858 w 12238296"/>
              <a:gd name="connsiteY1589" fmla="*/ 6635935 h 6858000"/>
              <a:gd name="connsiteX1590" fmla="*/ 3254442 w 12238296"/>
              <a:gd name="connsiteY1590" fmla="*/ 6858000 h 6858000"/>
              <a:gd name="connsiteX1591" fmla="*/ 3235261 w 12238296"/>
              <a:gd name="connsiteY1591" fmla="*/ 6858000 h 6858000"/>
              <a:gd name="connsiteX1592" fmla="*/ 3243703 w 12238296"/>
              <a:gd name="connsiteY1592" fmla="*/ 6635215 h 6858000"/>
              <a:gd name="connsiteX1593" fmla="*/ 2793365 w 12238296"/>
              <a:gd name="connsiteY1593" fmla="*/ 6618152 h 6858000"/>
              <a:gd name="connsiteX1594" fmla="*/ 2784276 w 12238296"/>
              <a:gd name="connsiteY1594" fmla="*/ 6858000 h 6858000"/>
              <a:gd name="connsiteX1595" fmla="*/ 2765079 w 12238296"/>
              <a:gd name="connsiteY1595" fmla="*/ 6858000 h 6858000"/>
              <a:gd name="connsiteX1596" fmla="*/ 2774196 w 12238296"/>
              <a:gd name="connsiteY1596" fmla="*/ 6617419 h 6858000"/>
              <a:gd name="connsiteX1597" fmla="*/ 2323858 w 12238296"/>
              <a:gd name="connsiteY1597" fmla="*/ 6600355 h 6858000"/>
              <a:gd name="connsiteX1598" fmla="*/ 2314094 w 12238296"/>
              <a:gd name="connsiteY1598" fmla="*/ 6858000 h 6858000"/>
              <a:gd name="connsiteX1599" fmla="*/ 2294913 w 12238296"/>
              <a:gd name="connsiteY1599" fmla="*/ 6858000 h 6858000"/>
              <a:gd name="connsiteX1600" fmla="*/ 2304704 w 12238296"/>
              <a:gd name="connsiteY1600" fmla="*/ 6599620 h 6858000"/>
              <a:gd name="connsiteX1601" fmla="*/ 1854366 w 12238296"/>
              <a:gd name="connsiteY1601" fmla="*/ 6582559 h 6858000"/>
              <a:gd name="connsiteX1602" fmla="*/ 1843928 w 12238296"/>
              <a:gd name="connsiteY1602" fmla="*/ 6858000 h 6858000"/>
              <a:gd name="connsiteX1603" fmla="*/ 1824732 w 12238296"/>
              <a:gd name="connsiteY1603" fmla="*/ 6858000 h 6858000"/>
              <a:gd name="connsiteX1604" fmla="*/ 1835197 w 12238296"/>
              <a:gd name="connsiteY1604" fmla="*/ 6581838 h 6858000"/>
              <a:gd name="connsiteX1605" fmla="*/ 1384859 w 12238296"/>
              <a:gd name="connsiteY1605" fmla="*/ 6564777 h 6858000"/>
              <a:gd name="connsiteX1606" fmla="*/ 1373747 w 12238296"/>
              <a:gd name="connsiteY1606" fmla="*/ 6858000 h 6858000"/>
              <a:gd name="connsiteX1607" fmla="*/ 1354565 w 12238296"/>
              <a:gd name="connsiteY1607" fmla="*/ 6858000 h 6858000"/>
              <a:gd name="connsiteX1608" fmla="*/ 1365705 w 12238296"/>
              <a:gd name="connsiteY1608" fmla="*/ 6564042 h 6858000"/>
              <a:gd name="connsiteX1609" fmla="*/ 915367 w 12238296"/>
              <a:gd name="connsiteY1609" fmla="*/ 6546980 h 6858000"/>
              <a:gd name="connsiteX1610" fmla="*/ 903581 w 12238296"/>
              <a:gd name="connsiteY1610" fmla="*/ 6858000 h 6858000"/>
              <a:gd name="connsiteX1611" fmla="*/ 884384 w 12238296"/>
              <a:gd name="connsiteY1611" fmla="*/ 6858000 h 6858000"/>
              <a:gd name="connsiteX1612" fmla="*/ 896198 w 12238296"/>
              <a:gd name="connsiteY1612" fmla="*/ 6546258 h 6858000"/>
              <a:gd name="connsiteX1613" fmla="*/ 445860 w 12238296"/>
              <a:gd name="connsiteY1613" fmla="*/ 6529197 h 6858000"/>
              <a:gd name="connsiteX1614" fmla="*/ 433400 w 12238296"/>
              <a:gd name="connsiteY1614" fmla="*/ 6858000 h 6858000"/>
              <a:gd name="connsiteX1615" fmla="*/ 414216 w 12238296"/>
              <a:gd name="connsiteY1615" fmla="*/ 6858000 h 6858000"/>
              <a:gd name="connsiteX1616" fmla="*/ 426704 w 12238296"/>
              <a:gd name="connsiteY1616" fmla="*/ 6528462 h 6858000"/>
              <a:gd name="connsiteX1617" fmla="*/ 0 w 12238296"/>
              <a:gd name="connsiteY1617" fmla="*/ 6512296 h 6858000"/>
              <a:gd name="connsiteX1618" fmla="*/ 0 w 12238296"/>
              <a:gd name="connsiteY1618" fmla="*/ 6492989 h 6858000"/>
              <a:gd name="connsiteX1619" fmla="*/ 427426 w 12238296"/>
              <a:gd name="connsiteY1619" fmla="*/ 6509182 h 6858000"/>
              <a:gd name="connsiteX1620" fmla="*/ 444488 w 12238296"/>
              <a:gd name="connsiteY1620" fmla="*/ 6058970 h 6858000"/>
              <a:gd name="connsiteX1621" fmla="*/ 0 w 12238296"/>
              <a:gd name="connsiteY1621" fmla="*/ 6042130 h 6858000"/>
              <a:gd name="connsiteX1622" fmla="*/ 0 w 12238296"/>
              <a:gd name="connsiteY1622" fmla="*/ 6022836 h 6858000"/>
              <a:gd name="connsiteX1623" fmla="*/ 445223 w 12238296"/>
              <a:gd name="connsiteY1623" fmla="*/ 6039703 h 6858000"/>
              <a:gd name="connsiteX1624" fmla="*/ 462284 w 12238296"/>
              <a:gd name="connsiteY1624" fmla="*/ 5589477 h 6858000"/>
              <a:gd name="connsiteX1625" fmla="*/ 11946 w 12238296"/>
              <a:gd name="connsiteY1625" fmla="*/ 5572414 h 6858000"/>
              <a:gd name="connsiteX1626" fmla="*/ 0 w 12238296"/>
              <a:gd name="connsiteY1626" fmla="*/ 5887640 h 6858000"/>
              <a:gd name="connsiteX1627" fmla="*/ 0 w 12238296"/>
              <a:gd name="connsiteY1627" fmla="*/ 5381195 h 6858000"/>
              <a:gd name="connsiteX1628" fmla="*/ 10574 w 12238296"/>
              <a:gd name="connsiteY1628" fmla="*/ 5102173 h 6858000"/>
              <a:gd name="connsiteX1629" fmla="*/ 0 w 12238296"/>
              <a:gd name="connsiteY1629" fmla="*/ 5101773 h 6858000"/>
              <a:gd name="connsiteX1630" fmla="*/ 0 w 12238296"/>
              <a:gd name="connsiteY1630" fmla="*/ 5082480 h 6858000"/>
              <a:gd name="connsiteX1631" fmla="*/ 11309 w 12238296"/>
              <a:gd name="connsiteY1631" fmla="*/ 5082908 h 6858000"/>
              <a:gd name="connsiteX1632" fmla="*/ 28371 w 12238296"/>
              <a:gd name="connsiteY1632" fmla="*/ 4632695 h 6858000"/>
              <a:gd name="connsiteX1633" fmla="*/ 0 w 12238296"/>
              <a:gd name="connsiteY1633" fmla="*/ 4631620 h 6858000"/>
              <a:gd name="connsiteX1634" fmla="*/ 0 w 12238296"/>
              <a:gd name="connsiteY1634" fmla="*/ 4612312 h 6858000"/>
              <a:gd name="connsiteX1635" fmla="*/ 29092 w 12238296"/>
              <a:gd name="connsiteY1635" fmla="*/ 4613414 h 6858000"/>
              <a:gd name="connsiteX1636" fmla="*/ 46154 w 12238296"/>
              <a:gd name="connsiteY1636" fmla="*/ 4163188 h 6858000"/>
              <a:gd name="connsiteX1637" fmla="*/ 0 w 12238296"/>
              <a:gd name="connsiteY1637" fmla="*/ 4161440 h 6858000"/>
              <a:gd name="connsiteX1638" fmla="*/ 0 w 12238296"/>
              <a:gd name="connsiteY1638" fmla="*/ 4142131 h 6858000"/>
              <a:gd name="connsiteX1639" fmla="*/ 46889 w 12238296"/>
              <a:gd name="connsiteY1639" fmla="*/ 4143907 h 6858000"/>
              <a:gd name="connsiteX1640" fmla="*/ 63951 w 12238296"/>
              <a:gd name="connsiteY1640" fmla="*/ 3693681 h 6858000"/>
              <a:gd name="connsiteX1641" fmla="*/ 0 w 12238296"/>
              <a:gd name="connsiteY1641" fmla="*/ 3691258 h 6858000"/>
              <a:gd name="connsiteX1642" fmla="*/ 0 w 12238296"/>
              <a:gd name="connsiteY1642" fmla="*/ 3671964 h 6858000"/>
              <a:gd name="connsiteX1643" fmla="*/ 64686 w 12238296"/>
              <a:gd name="connsiteY1643" fmla="*/ 3674415 h 6858000"/>
              <a:gd name="connsiteX1644" fmla="*/ 81747 w 12238296"/>
              <a:gd name="connsiteY1644" fmla="*/ 3224189 h 6858000"/>
              <a:gd name="connsiteX1645" fmla="*/ 0 w 12238296"/>
              <a:gd name="connsiteY1645" fmla="*/ 3221092 h 6858000"/>
              <a:gd name="connsiteX1646" fmla="*/ 0 w 12238296"/>
              <a:gd name="connsiteY1646" fmla="*/ 3201799 h 6858000"/>
              <a:gd name="connsiteX1647" fmla="*/ 82469 w 12238296"/>
              <a:gd name="connsiteY1647" fmla="*/ 3204923 h 6858000"/>
              <a:gd name="connsiteX1648" fmla="*/ 99531 w 12238296"/>
              <a:gd name="connsiteY1648" fmla="*/ 2754696 h 6858000"/>
              <a:gd name="connsiteX1649" fmla="*/ 0 w 12238296"/>
              <a:gd name="connsiteY1649" fmla="*/ 2750925 h 6858000"/>
              <a:gd name="connsiteX1650" fmla="*/ 0 w 12238296"/>
              <a:gd name="connsiteY1650" fmla="*/ 2731617 h 6858000"/>
              <a:gd name="connsiteX1651" fmla="*/ 100266 w 12238296"/>
              <a:gd name="connsiteY1651" fmla="*/ 2735416 h 6858000"/>
              <a:gd name="connsiteX1652" fmla="*/ 117327 w 12238296"/>
              <a:gd name="connsiteY1652" fmla="*/ 2285189 h 6858000"/>
              <a:gd name="connsiteX1653" fmla="*/ 0 w 12238296"/>
              <a:gd name="connsiteY1653" fmla="*/ 2280744 h 6858000"/>
              <a:gd name="connsiteX1654" fmla="*/ 0 w 12238296"/>
              <a:gd name="connsiteY1654" fmla="*/ 2261451 h 6858000"/>
              <a:gd name="connsiteX1655" fmla="*/ 118048 w 12238296"/>
              <a:gd name="connsiteY1655" fmla="*/ 2265924 h 6858000"/>
              <a:gd name="connsiteX1656" fmla="*/ 135109 w 12238296"/>
              <a:gd name="connsiteY1656" fmla="*/ 1815696 h 6858000"/>
              <a:gd name="connsiteX1657" fmla="*/ 0 w 12238296"/>
              <a:gd name="connsiteY1657" fmla="*/ 1810578 h 6858000"/>
              <a:gd name="connsiteX1658" fmla="*/ 0 w 12238296"/>
              <a:gd name="connsiteY1658" fmla="*/ 1791270 h 6858000"/>
              <a:gd name="connsiteX1659" fmla="*/ 135844 w 12238296"/>
              <a:gd name="connsiteY1659" fmla="*/ 1796417 h 6858000"/>
              <a:gd name="connsiteX1660" fmla="*/ 152907 w 12238296"/>
              <a:gd name="connsiteY1660" fmla="*/ 1346190 h 6858000"/>
              <a:gd name="connsiteX1661" fmla="*/ 0 w 12238296"/>
              <a:gd name="connsiteY1661" fmla="*/ 1340397 h 6858000"/>
              <a:gd name="connsiteX1662" fmla="*/ 0 w 12238296"/>
              <a:gd name="connsiteY1662" fmla="*/ 1321090 h 6858000"/>
              <a:gd name="connsiteX1663" fmla="*/ 153641 w 12238296"/>
              <a:gd name="connsiteY1663" fmla="*/ 1326910 h 6858000"/>
              <a:gd name="connsiteX1664" fmla="*/ 170704 w 12238296"/>
              <a:gd name="connsiteY1664" fmla="*/ 876697 h 6858000"/>
              <a:gd name="connsiteX1665" fmla="*/ 0 w 12238296"/>
              <a:gd name="connsiteY1665" fmla="*/ 870230 h 6858000"/>
              <a:gd name="connsiteX1666" fmla="*/ 0 w 12238296"/>
              <a:gd name="connsiteY1666" fmla="*/ 850936 h 6858000"/>
              <a:gd name="connsiteX1667" fmla="*/ 171424 w 12238296"/>
              <a:gd name="connsiteY1667" fmla="*/ 857431 h 6858000"/>
              <a:gd name="connsiteX1668" fmla="*/ 188486 w 12238296"/>
              <a:gd name="connsiteY1668" fmla="*/ 407204 h 6858000"/>
              <a:gd name="connsiteX1669" fmla="*/ 0 w 12238296"/>
              <a:gd name="connsiteY1669" fmla="*/ 400063 h 6858000"/>
              <a:gd name="connsiteX1670" fmla="*/ 0 w 12238296"/>
              <a:gd name="connsiteY1670" fmla="*/ 380756 h 6858000"/>
              <a:gd name="connsiteX1671" fmla="*/ 189221 w 12238296"/>
              <a:gd name="connsiteY1671" fmla="*/ 38792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</a:cxnLst>
            <a:rect l="l" t="t" r="r" b="b"/>
            <a:pathLst>
              <a:path w="12238296" h="6858000">
                <a:moveTo>
                  <a:pt x="8914636" y="6379961"/>
                </a:moveTo>
                <a:lnTo>
                  <a:pt x="8897574" y="6830174"/>
                </a:lnTo>
                <a:lnTo>
                  <a:pt x="9347912" y="6847237"/>
                </a:lnTo>
                <a:lnTo>
                  <a:pt x="9364974" y="6397025"/>
                </a:lnTo>
                <a:close/>
                <a:moveTo>
                  <a:pt x="8445129" y="6362165"/>
                </a:moveTo>
                <a:lnTo>
                  <a:pt x="8428067" y="6812378"/>
                </a:lnTo>
                <a:lnTo>
                  <a:pt x="8878405" y="6829441"/>
                </a:lnTo>
                <a:lnTo>
                  <a:pt x="8895467" y="6379227"/>
                </a:lnTo>
                <a:close/>
                <a:moveTo>
                  <a:pt x="7975637" y="6344368"/>
                </a:moveTo>
                <a:lnTo>
                  <a:pt x="7958575" y="6794581"/>
                </a:lnTo>
                <a:lnTo>
                  <a:pt x="8408913" y="6811644"/>
                </a:lnTo>
                <a:lnTo>
                  <a:pt x="8425975" y="6361430"/>
                </a:lnTo>
                <a:close/>
                <a:moveTo>
                  <a:pt x="7506131" y="6326586"/>
                </a:moveTo>
                <a:lnTo>
                  <a:pt x="7489069" y="6776799"/>
                </a:lnTo>
                <a:lnTo>
                  <a:pt x="7939406" y="6793861"/>
                </a:lnTo>
                <a:lnTo>
                  <a:pt x="7956468" y="6343648"/>
                </a:lnTo>
                <a:close/>
                <a:moveTo>
                  <a:pt x="7036639" y="6308790"/>
                </a:moveTo>
                <a:lnTo>
                  <a:pt x="7019577" y="6759002"/>
                </a:lnTo>
                <a:lnTo>
                  <a:pt x="7469912" y="6776064"/>
                </a:lnTo>
                <a:lnTo>
                  <a:pt x="7486976" y="6325851"/>
                </a:lnTo>
                <a:close/>
                <a:moveTo>
                  <a:pt x="6567147" y="6290992"/>
                </a:moveTo>
                <a:lnTo>
                  <a:pt x="6550082" y="6741204"/>
                </a:lnTo>
                <a:lnTo>
                  <a:pt x="7000420" y="6758268"/>
                </a:lnTo>
                <a:lnTo>
                  <a:pt x="7017482" y="6308055"/>
                </a:lnTo>
                <a:close/>
                <a:moveTo>
                  <a:pt x="6097639" y="6273210"/>
                </a:moveTo>
                <a:lnTo>
                  <a:pt x="6080577" y="6723422"/>
                </a:lnTo>
                <a:lnTo>
                  <a:pt x="6530914" y="6740484"/>
                </a:lnTo>
                <a:lnTo>
                  <a:pt x="6547977" y="6290271"/>
                </a:lnTo>
                <a:close/>
                <a:moveTo>
                  <a:pt x="5628132" y="6255413"/>
                </a:moveTo>
                <a:lnTo>
                  <a:pt x="5611083" y="6705626"/>
                </a:lnTo>
                <a:lnTo>
                  <a:pt x="6061422" y="6722688"/>
                </a:lnTo>
                <a:lnTo>
                  <a:pt x="6078484" y="6272475"/>
                </a:lnTo>
                <a:close/>
                <a:moveTo>
                  <a:pt x="5158641" y="6237616"/>
                </a:moveTo>
                <a:lnTo>
                  <a:pt x="5141578" y="6687829"/>
                </a:lnTo>
                <a:lnTo>
                  <a:pt x="5591915" y="6704891"/>
                </a:lnTo>
                <a:lnTo>
                  <a:pt x="5608977" y="6254678"/>
                </a:lnTo>
                <a:close/>
                <a:moveTo>
                  <a:pt x="4689146" y="6219833"/>
                </a:moveTo>
                <a:lnTo>
                  <a:pt x="4672086" y="6670046"/>
                </a:lnTo>
                <a:lnTo>
                  <a:pt x="5122423" y="6687107"/>
                </a:lnTo>
                <a:lnTo>
                  <a:pt x="5139485" y="6236895"/>
                </a:lnTo>
                <a:close/>
                <a:moveTo>
                  <a:pt x="4219641" y="6202036"/>
                </a:moveTo>
                <a:lnTo>
                  <a:pt x="4202578" y="6652249"/>
                </a:lnTo>
                <a:lnTo>
                  <a:pt x="4652918" y="6669311"/>
                </a:lnTo>
                <a:lnTo>
                  <a:pt x="4669978" y="6219098"/>
                </a:lnTo>
                <a:close/>
                <a:moveTo>
                  <a:pt x="3750147" y="6184253"/>
                </a:moveTo>
                <a:lnTo>
                  <a:pt x="3733085" y="6634466"/>
                </a:lnTo>
                <a:lnTo>
                  <a:pt x="4183423" y="6651529"/>
                </a:lnTo>
                <a:lnTo>
                  <a:pt x="4200485" y="6201315"/>
                </a:lnTo>
                <a:close/>
                <a:moveTo>
                  <a:pt x="3280640" y="6166456"/>
                </a:moveTo>
                <a:lnTo>
                  <a:pt x="3263579" y="6616669"/>
                </a:lnTo>
                <a:lnTo>
                  <a:pt x="3713917" y="6633732"/>
                </a:lnTo>
                <a:lnTo>
                  <a:pt x="3730978" y="6183518"/>
                </a:lnTo>
                <a:close/>
                <a:moveTo>
                  <a:pt x="2811148" y="6148660"/>
                </a:moveTo>
                <a:lnTo>
                  <a:pt x="2794086" y="6598873"/>
                </a:lnTo>
                <a:lnTo>
                  <a:pt x="3244423" y="6615934"/>
                </a:lnTo>
                <a:lnTo>
                  <a:pt x="3261486" y="6165721"/>
                </a:lnTo>
                <a:close/>
                <a:moveTo>
                  <a:pt x="2341641" y="6130876"/>
                </a:moveTo>
                <a:lnTo>
                  <a:pt x="2324580" y="6581090"/>
                </a:lnTo>
                <a:lnTo>
                  <a:pt x="2774918" y="6598152"/>
                </a:lnTo>
                <a:lnTo>
                  <a:pt x="2791979" y="6147939"/>
                </a:lnTo>
                <a:close/>
                <a:moveTo>
                  <a:pt x="1872149" y="6113080"/>
                </a:moveTo>
                <a:lnTo>
                  <a:pt x="1855086" y="6563294"/>
                </a:lnTo>
                <a:lnTo>
                  <a:pt x="2305424" y="6580356"/>
                </a:lnTo>
                <a:lnTo>
                  <a:pt x="2322486" y="6130143"/>
                </a:lnTo>
                <a:close/>
                <a:moveTo>
                  <a:pt x="1402656" y="6095283"/>
                </a:moveTo>
                <a:lnTo>
                  <a:pt x="1385594" y="6545496"/>
                </a:lnTo>
                <a:lnTo>
                  <a:pt x="1835932" y="6562559"/>
                </a:lnTo>
                <a:lnTo>
                  <a:pt x="1852994" y="6112346"/>
                </a:lnTo>
                <a:close/>
                <a:moveTo>
                  <a:pt x="933149" y="6077501"/>
                </a:moveTo>
                <a:lnTo>
                  <a:pt x="916087" y="6527714"/>
                </a:lnTo>
                <a:lnTo>
                  <a:pt x="1366425" y="6544776"/>
                </a:lnTo>
                <a:lnTo>
                  <a:pt x="1383486" y="6094563"/>
                </a:lnTo>
                <a:close/>
                <a:moveTo>
                  <a:pt x="463656" y="6059704"/>
                </a:moveTo>
                <a:lnTo>
                  <a:pt x="446595" y="6509917"/>
                </a:lnTo>
                <a:lnTo>
                  <a:pt x="896933" y="6526979"/>
                </a:lnTo>
                <a:lnTo>
                  <a:pt x="913994" y="6076766"/>
                </a:lnTo>
                <a:close/>
                <a:moveTo>
                  <a:pt x="11749416" y="6017208"/>
                </a:moveTo>
                <a:lnTo>
                  <a:pt x="11732354" y="6467435"/>
                </a:lnTo>
                <a:lnTo>
                  <a:pt x="12182692" y="6484497"/>
                </a:lnTo>
                <a:lnTo>
                  <a:pt x="12199754" y="6034270"/>
                </a:lnTo>
                <a:close/>
                <a:moveTo>
                  <a:pt x="11279911" y="5999411"/>
                </a:moveTo>
                <a:lnTo>
                  <a:pt x="11262848" y="6449637"/>
                </a:lnTo>
                <a:lnTo>
                  <a:pt x="11713186" y="6466701"/>
                </a:lnTo>
                <a:lnTo>
                  <a:pt x="11730247" y="6016473"/>
                </a:lnTo>
                <a:close/>
                <a:moveTo>
                  <a:pt x="10810417" y="5981615"/>
                </a:moveTo>
                <a:lnTo>
                  <a:pt x="10793355" y="6431841"/>
                </a:lnTo>
                <a:lnTo>
                  <a:pt x="11243692" y="6448904"/>
                </a:lnTo>
                <a:lnTo>
                  <a:pt x="11260755" y="5998677"/>
                </a:lnTo>
                <a:close/>
                <a:moveTo>
                  <a:pt x="10340912" y="5963818"/>
                </a:moveTo>
                <a:lnTo>
                  <a:pt x="10323849" y="6414044"/>
                </a:lnTo>
                <a:lnTo>
                  <a:pt x="10774200" y="6431107"/>
                </a:lnTo>
                <a:lnTo>
                  <a:pt x="10791263" y="5980880"/>
                </a:lnTo>
                <a:close/>
                <a:moveTo>
                  <a:pt x="9871418" y="5946035"/>
                </a:moveTo>
                <a:lnTo>
                  <a:pt x="9854356" y="6396262"/>
                </a:lnTo>
                <a:lnTo>
                  <a:pt x="10304693" y="6413324"/>
                </a:lnTo>
                <a:lnTo>
                  <a:pt x="10321756" y="5963096"/>
                </a:lnTo>
                <a:close/>
                <a:moveTo>
                  <a:pt x="9401911" y="5928238"/>
                </a:moveTo>
                <a:lnTo>
                  <a:pt x="9384850" y="6378466"/>
                </a:lnTo>
                <a:lnTo>
                  <a:pt x="9835188" y="6395527"/>
                </a:lnTo>
                <a:lnTo>
                  <a:pt x="9852249" y="5945300"/>
                </a:lnTo>
                <a:close/>
                <a:moveTo>
                  <a:pt x="8932419" y="5910455"/>
                </a:moveTo>
                <a:lnTo>
                  <a:pt x="8915357" y="6360682"/>
                </a:lnTo>
                <a:lnTo>
                  <a:pt x="9365695" y="6377744"/>
                </a:lnTo>
                <a:lnTo>
                  <a:pt x="9382757" y="5927518"/>
                </a:lnTo>
                <a:close/>
                <a:moveTo>
                  <a:pt x="8462927" y="5892658"/>
                </a:moveTo>
                <a:lnTo>
                  <a:pt x="8445864" y="6342885"/>
                </a:lnTo>
                <a:lnTo>
                  <a:pt x="8896202" y="6359947"/>
                </a:lnTo>
                <a:lnTo>
                  <a:pt x="8913263" y="5909721"/>
                </a:lnTo>
                <a:close/>
                <a:moveTo>
                  <a:pt x="7993420" y="5874862"/>
                </a:moveTo>
                <a:lnTo>
                  <a:pt x="7976344" y="6325089"/>
                </a:lnTo>
                <a:lnTo>
                  <a:pt x="8426695" y="6342151"/>
                </a:lnTo>
                <a:lnTo>
                  <a:pt x="8443757" y="5891923"/>
                </a:lnTo>
                <a:close/>
                <a:moveTo>
                  <a:pt x="7523926" y="5857079"/>
                </a:moveTo>
                <a:lnTo>
                  <a:pt x="7506866" y="6307305"/>
                </a:lnTo>
                <a:lnTo>
                  <a:pt x="7957203" y="6324369"/>
                </a:lnTo>
                <a:lnTo>
                  <a:pt x="7974264" y="5874141"/>
                </a:lnTo>
                <a:close/>
                <a:moveTo>
                  <a:pt x="7054421" y="5839281"/>
                </a:moveTo>
                <a:lnTo>
                  <a:pt x="7037374" y="6289509"/>
                </a:lnTo>
                <a:lnTo>
                  <a:pt x="7487711" y="6306572"/>
                </a:lnTo>
                <a:lnTo>
                  <a:pt x="7504773" y="5856345"/>
                </a:lnTo>
                <a:close/>
                <a:moveTo>
                  <a:pt x="6584928" y="5821485"/>
                </a:moveTo>
                <a:lnTo>
                  <a:pt x="6567866" y="6271712"/>
                </a:lnTo>
                <a:lnTo>
                  <a:pt x="7018204" y="6288774"/>
                </a:lnTo>
                <a:lnTo>
                  <a:pt x="7035266" y="5838548"/>
                </a:lnTo>
                <a:close/>
                <a:moveTo>
                  <a:pt x="6115436" y="5803703"/>
                </a:moveTo>
                <a:lnTo>
                  <a:pt x="6098374" y="6253930"/>
                </a:lnTo>
                <a:lnTo>
                  <a:pt x="6548711" y="6270992"/>
                </a:lnTo>
                <a:lnTo>
                  <a:pt x="6565773" y="5820765"/>
                </a:lnTo>
                <a:close/>
                <a:moveTo>
                  <a:pt x="5645930" y="5785906"/>
                </a:moveTo>
                <a:lnTo>
                  <a:pt x="5628868" y="6236132"/>
                </a:lnTo>
                <a:lnTo>
                  <a:pt x="6079206" y="6253195"/>
                </a:lnTo>
                <a:lnTo>
                  <a:pt x="6096268" y="5802968"/>
                </a:lnTo>
                <a:close/>
                <a:moveTo>
                  <a:pt x="5176437" y="5768123"/>
                </a:moveTo>
                <a:lnTo>
                  <a:pt x="5159375" y="6218350"/>
                </a:lnTo>
                <a:lnTo>
                  <a:pt x="5609712" y="6235412"/>
                </a:lnTo>
                <a:lnTo>
                  <a:pt x="5626775" y="5785186"/>
                </a:lnTo>
                <a:close/>
                <a:moveTo>
                  <a:pt x="4706930" y="5750326"/>
                </a:moveTo>
                <a:lnTo>
                  <a:pt x="4689870" y="6200554"/>
                </a:lnTo>
                <a:lnTo>
                  <a:pt x="5140205" y="6217615"/>
                </a:lnTo>
                <a:lnTo>
                  <a:pt x="5157269" y="5767388"/>
                </a:lnTo>
                <a:close/>
                <a:moveTo>
                  <a:pt x="4237438" y="5732530"/>
                </a:moveTo>
                <a:lnTo>
                  <a:pt x="4220374" y="6182757"/>
                </a:lnTo>
                <a:lnTo>
                  <a:pt x="4670713" y="6199819"/>
                </a:lnTo>
                <a:lnTo>
                  <a:pt x="4687775" y="5749591"/>
                </a:lnTo>
                <a:close/>
                <a:moveTo>
                  <a:pt x="3767944" y="5714748"/>
                </a:moveTo>
                <a:lnTo>
                  <a:pt x="3750882" y="6164973"/>
                </a:lnTo>
                <a:lnTo>
                  <a:pt x="4201220" y="6182035"/>
                </a:lnTo>
                <a:lnTo>
                  <a:pt x="4218283" y="5731809"/>
                </a:lnTo>
                <a:close/>
                <a:moveTo>
                  <a:pt x="3298437" y="5696950"/>
                </a:moveTo>
                <a:lnTo>
                  <a:pt x="3281375" y="6147177"/>
                </a:lnTo>
                <a:lnTo>
                  <a:pt x="3731713" y="6164239"/>
                </a:lnTo>
                <a:lnTo>
                  <a:pt x="3748775" y="5714013"/>
                </a:lnTo>
                <a:close/>
                <a:moveTo>
                  <a:pt x="2828945" y="5679153"/>
                </a:moveTo>
                <a:lnTo>
                  <a:pt x="2811883" y="6129380"/>
                </a:lnTo>
                <a:lnTo>
                  <a:pt x="3262219" y="6146442"/>
                </a:lnTo>
                <a:lnTo>
                  <a:pt x="3279283" y="5696216"/>
                </a:lnTo>
                <a:close/>
                <a:moveTo>
                  <a:pt x="2359438" y="5661371"/>
                </a:moveTo>
                <a:lnTo>
                  <a:pt x="2342376" y="6111597"/>
                </a:lnTo>
                <a:lnTo>
                  <a:pt x="2792714" y="6128660"/>
                </a:lnTo>
                <a:lnTo>
                  <a:pt x="2809776" y="5678433"/>
                </a:lnTo>
                <a:close/>
                <a:moveTo>
                  <a:pt x="1889946" y="5643574"/>
                </a:moveTo>
                <a:lnTo>
                  <a:pt x="1872883" y="6093800"/>
                </a:lnTo>
                <a:lnTo>
                  <a:pt x="2323220" y="6110862"/>
                </a:lnTo>
                <a:lnTo>
                  <a:pt x="2340284" y="5660636"/>
                </a:lnTo>
                <a:close/>
                <a:moveTo>
                  <a:pt x="1420452" y="5625776"/>
                </a:moveTo>
                <a:lnTo>
                  <a:pt x="1403390" y="6076004"/>
                </a:lnTo>
                <a:lnTo>
                  <a:pt x="1853728" y="6093065"/>
                </a:lnTo>
                <a:lnTo>
                  <a:pt x="1870790" y="5642839"/>
                </a:lnTo>
                <a:close/>
                <a:moveTo>
                  <a:pt x="950947" y="5607994"/>
                </a:moveTo>
                <a:lnTo>
                  <a:pt x="933884" y="6058222"/>
                </a:lnTo>
                <a:lnTo>
                  <a:pt x="1384222" y="6075283"/>
                </a:lnTo>
                <a:lnTo>
                  <a:pt x="1401283" y="5625056"/>
                </a:lnTo>
                <a:close/>
                <a:moveTo>
                  <a:pt x="481453" y="5590198"/>
                </a:moveTo>
                <a:lnTo>
                  <a:pt x="464391" y="6040425"/>
                </a:lnTo>
                <a:lnTo>
                  <a:pt x="914729" y="6057487"/>
                </a:lnTo>
                <a:lnTo>
                  <a:pt x="931791" y="5607259"/>
                </a:lnTo>
                <a:close/>
                <a:moveTo>
                  <a:pt x="11767200" y="5547701"/>
                </a:moveTo>
                <a:lnTo>
                  <a:pt x="11750136" y="5997929"/>
                </a:lnTo>
                <a:lnTo>
                  <a:pt x="12200474" y="6014990"/>
                </a:lnTo>
                <a:lnTo>
                  <a:pt x="12217538" y="5564763"/>
                </a:lnTo>
                <a:close/>
                <a:moveTo>
                  <a:pt x="11297707" y="5529905"/>
                </a:moveTo>
                <a:lnTo>
                  <a:pt x="11280644" y="5980132"/>
                </a:lnTo>
                <a:lnTo>
                  <a:pt x="11730982" y="5997194"/>
                </a:lnTo>
                <a:lnTo>
                  <a:pt x="11748044" y="5546966"/>
                </a:lnTo>
                <a:close/>
                <a:moveTo>
                  <a:pt x="10828215" y="5512121"/>
                </a:moveTo>
                <a:lnTo>
                  <a:pt x="10811152" y="5962349"/>
                </a:lnTo>
                <a:lnTo>
                  <a:pt x="11261489" y="5979410"/>
                </a:lnTo>
                <a:lnTo>
                  <a:pt x="11278552" y="5529184"/>
                </a:lnTo>
                <a:close/>
                <a:moveTo>
                  <a:pt x="10358708" y="5494325"/>
                </a:moveTo>
                <a:lnTo>
                  <a:pt x="10341645" y="5944552"/>
                </a:lnTo>
                <a:lnTo>
                  <a:pt x="10791996" y="5961614"/>
                </a:lnTo>
                <a:lnTo>
                  <a:pt x="10809059" y="5511388"/>
                </a:lnTo>
                <a:close/>
                <a:moveTo>
                  <a:pt x="9889215" y="5476528"/>
                </a:moveTo>
                <a:lnTo>
                  <a:pt x="9872153" y="5926755"/>
                </a:lnTo>
                <a:lnTo>
                  <a:pt x="10322491" y="5943817"/>
                </a:lnTo>
                <a:lnTo>
                  <a:pt x="10339553" y="5493591"/>
                </a:lnTo>
                <a:close/>
                <a:moveTo>
                  <a:pt x="9419708" y="5458731"/>
                </a:moveTo>
                <a:lnTo>
                  <a:pt x="9402646" y="5908959"/>
                </a:lnTo>
                <a:lnTo>
                  <a:pt x="9852984" y="5926021"/>
                </a:lnTo>
                <a:lnTo>
                  <a:pt x="9870046" y="5475793"/>
                </a:lnTo>
                <a:close/>
                <a:moveTo>
                  <a:pt x="8950216" y="5440949"/>
                </a:moveTo>
                <a:lnTo>
                  <a:pt x="8933154" y="5891175"/>
                </a:lnTo>
                <a:lnTo>
                  <a:pt x="9383492" y="5908237"/>
                </a:lnTo>
                <a:lnTo>
                  <a:pt x="9400554" y="5458011"/>
                </a:lnTo>
                <a:close/>
                <a:moveTo>
                  <a:pt x="8480723" y="5423151"/>
                </a:moveTo>
                <a:lnTo>
                  <a:pt x="8463660" y="5873379"/>
                </a:lnTo>
                <a:lnTo>
                  <a:pt x="8913998" y="5890440"/>
                </a:lnTo>
                <a:lnTo>
                  <a:pt x="8931060" y="5440215"/>
                </a:lnTo>
                <a:close/>
                <a:moveTo>
                  <a:pt x="8011217" y="5405369"/>
                </a:moveTo>
                <a:lnTo>
                  <a:pt x="7994153" y="5855595"/>
                </a:lnTo>
                <a:lnTo>
                  <a:pt x="8444506" y="5872658"/>
                </a:lnTo>
                <a:lnTo>
                  <a:pt x="8461568" y="5422431"/>
                </a:lnTo>
                <a:close/>
                <a:moveTo>
                  <a:pt x="7541723" y="5387573"/>
                </a:moveTo>
                <a:lnTo>
                  <a:pt x="7524661" y="5837799"/>
                </a:lnTo>
                <a:lnTo>
                  <a:pt x="7974999" y="5854862"/>
                </a:lnTo>
                <a:lnTo>
                  <a:pt x="7992061" y="5404634"/>
                </a:lnTo>
                <a:close/>
                <a:moveTo>
                  <a:pt x="7072218" y="5369776"/>
                </a:moveTo>
                <a:lnTo>
                  <a:pt x="7055155" y="5820002"/>
                </a:lnTo>
                <a:lnTo>
                  <a:pt x="7505492" y="5837064"/>
                </a:lnTo>
                <a:lnTo>
                  <a:pt x="7522554" y="5386838"/>
                </a:lnTo>
                <a:close/>
                <a:moveTo>
                  <a:pt x="6602725" y="5351993"/>
                </a:moveTo>
                <a:lnTo>
                  <a:pt x="6585663" y="5802220"/>
                </a:lnTo>
                <a:lnTo>
                  <a:pt x="7036000" y="5819282"/>
                </a:lnTo>
                <a:lnTo>
                  <a:pt x="7053062" y="5369054"/>
                </a:lnTo>
                <a:close/>
                <a:moveTo>
                  <a:pt x="6133234" y="5334196"/>
                </a:moveTo>
                <a:lnTo>
                  <a:pt x="6116172" y="5784423"/>
                </a:lnTo>
                <a:lnTo>
                  <a:pt x="6566508" y="5801485"/>
                </a:lnTo>
                <a:lnTo>
                  <a:pt x="6583570" y="5351258"/>
                </a:lnTo>
                <a:close/>
                <a:moveTo>
                  <a:pt x="5663726" y="5316399"/>
                </a:moveTo>
                <a:lnTo>
                  <a:pt x="5646664" y="5766625"/>
                </a:lnTo>
                <a:lnTo>
                  <a:pt x="6097001" y="5783689"/>
                </a:lnTo>
                <a:lnTo>
                  <a:pt x="6114063" y="5333461"/>
                </a:lnTo>
                <a:close/>
                <a:moveTo>
                  <a:pt x="5194234" y="5298616"/>
                </a:moveTo>
                <a:lnTo>
                  <a:pt x="5177172" y="5748843"/>
                </a:lnTo>
                <a:lnTo>
                  <a:pt x="5627509" y="5765905"/>
                </a:lnTo>
                <a:lnTo>
                  <a:pt x="5644571" y="5315679"/>
                </a:lnTo>
                <a:close/>
                <a:moveTo>
                  <a:pt x="4724727" y="5280819"/>
                </a:moveTo>
                <a:lnTo>
                  <a:pt x="4707665" y="5731047"/>
                </a:lnTo>
                <a:lnTo>
                  <a:pt x="5158001" y="5748109"/>
                </a:lnTo>
                <a:lnTo>
                  <a:pt x="5175067" y="5297881"/>
                </a:lnTo>
                <a:close/>
                <a:moveTo>
                  <a:pt x="4255235" y="5263023"/>
                </a:moveTo>
                <a:lnTo>
                  <a:pt x="4238173" y="5713250"/>
                </a:lnTo>
                <a:lnTo>
                  <a:pt x="4688512" y="5730312"/>
                </a:lnTo>
                <a:lnTo>
                  <a:pt x="4705572" y="5280085"/>
                </a:lnTo>
                <a:close/>
                <a:moveTo>
                  <a:pt x="3785740" y="5245241"/>
                </a:moveTo>
                <a:lnTo>
                  <a:pt x="3768679" y="5695467"/>
                </a:lnTo>
                <a:lnTo>
                  <a:pt x="4219018" y="5712528"/>
                </a:lnTo>
                <a:lnTo>
                  <a:pt x="4236080" y="5262303"/>
                </a:lnTo>
                <a:close/>
                <a:moveTo>
                  <a:pt x="3316233" y="5227443"/>
                </a:moveTo>
                <a:lnTo>
                  <a:pt x="3299172" y="5677670"/>
                </a:lnTo>
                <a:lnTo>
                  <a:pt x="3749510" y="5694732"/>
                </a:lnTo>
                <a:lnTo>
                  <a:pt x="3766571" y="5244506"/>
                </a:lnTo>
                <a:close/>
                <a:moveTo>
                  <a:pt x="2846728" y="5209661"/>
                </a:moveTo>
                <a:lnTo>
                  <a:pt x="2829665" y="5659887"/>
                </a:lnTo>
                <a:lnTo>
                  <a:pt x="3280003" y="5676950"/>
                </a:lnTo>
                <a:lnTo>
                  <a:pt x="3297065" y="5226722"/>
                </a:lnTo>
                <a:close/>
                <a:moveTo>
                  <a:pt x="2377235" y="5191864"/>
                </a:moveTo>
                <a:lnTo>
                  <a:pt x="2360173" y="5642090"/>
                </a:lnTo>
                <a:lnTo>
                  <a:pt x="2810511" y="5659153"/>
                </a:lnTo>
                <a:lnTo>
                  <a:pt x="2827573" y="5208926"/>
                </a:lnTo>
                <a:close/>
                <a:moveTo>
                  <a:pt x="1907742" y="5174068"/>
                </a:moveTo>
                <a:lnTo>
                  <a:pt x="1890680" y="5624293"/>
                </a:lnTo>
                <a:lnTo>
                  <a:pt x="2341017" y="5641355"/>
                </a:lnTo>
                <a:lnTo>
                  <a:pt x="2358080" y="5191129"/>
                </a:lnTo>
                <a:close/>
                <a:moveTo>
                  <a:pt x="1438236" y="5156284"/>
                </a:moveTo>
                <a:lnTo>
                  <a:pt x="1421174" y="5606511"/>
                </a:lnTo>
                <a:lnTo>
                  <a:pt x="1871510" y="5623573"/>
                </a:lnTo>
                <a:lnTo>
                  <a:pt x="1888573" y="5173346"/>
                </a:lnTo>
                <a:close/>
                <a:moveTo>
                  <a:pt x="968743" y="5138487"/>
                </a:moveTo>
                <a:lnTo>
                  <a:pt x="951680" y="5588715"/>
                </a:lnTo>
                <a:lnTo>
                  <a:pt x="1402018" y="5605777"/>
                </a:lnTo>
                <a:lnTo>
                  <a:pt x="1419080" y="5155549"/>
                </a:lnTo>
                <a:close/>
                <a:moveTo>
                  <a:pt x="499237" y="5120704"/>
                </a:moveTo>
                <a:lnTo>
                  <a:pt x="482173" y="5570931"/>
                </a:lnTo>
                <a:lnTo>
                  <a:pt x="932511" y="5587993"/>
                </a:lnTo>
                <a:lnTo>
                  <a:pt x="949575" y="5137767"/>
                </a:lnTo>
                <a:close/>
                <a:moveTo>
                  <a:pt x="29743" y="5102907"/>
                </a:moveTo>
                <a:lnTo>
                  <a:pt x="12681" y="5553135"/>
                </a:lnTo>
                <a:lnTo>
                  <a:pt x="463019" y="5570197"/>
                </a:lnTo>
                <a:lnTo>
                  <a:pt x="480081" y="5119969"/>
                </a:lnTo>
                <a:close/>
                <a:moveTo>
                  <a:pt x="11784996" y="5078209"/>
                </a:moveTo>
                <a:lnTo>
                  <a:pt x="11767933" y="5528422"/>
                </a:lnTo>
                <a:lnTo>
                  <a:pt x="12218271" y="5545484"/>
                </a:lnTo>
                <a:lnTo>
                  <a:pt x="12235334" y="5095271"/>
                </a:lnTo>
                <a:close/>
                <a:moveTo>
                  <a:pt x="11315504" y="5060412"/>
                </a:moveTo>
                <a:lnTo>
                  <a:pt x="11298441" y="5510625"/>
                </a:lnTo>
                <a:lnTo>
                  <a:pt x="11748779" y="5527687"/>
                </a:lnTo>
                <a:lnTo>
                  <a:pt x="11765841" y="5077474"/>
                </a:lnTo>
                <a:close/>
                <a:moveTo>
                  <a:pt x="10846012" y="5042629"/>
                </a:moveTo>
                <a:lnTo>
                  <a:pt x="10828949" y="5492842"/>
                </a:lnTo>
                <a:lnTo>
                  <a:pt x="11279285" y="5509903"/>
                </a:lnTo>
                <a:lnTo>
                  <a:pt x="11296348" y="5059691"/>
                </a:lnTo>
                <a:close/>
                <a:moveTo>
                  <a:pt x="10376505" y="5024832"/>
                </a:moveTo>
                <a:lnTo>
                  <a:pt x="10359442" y="5475045"/>
                </a:lnTo>
                <a:lnTo>
                  <a:pt x="10809794" y="5492107"/>
                </a:lnTo>
                <a:lnTo>
                  <a:pt x="10826856" y="5041894"/>
                </a:lnTo>
                <a:close/>
                <a:moveTo>
                  <a:pt x="9907011" y="5007036"/>
                </a:moveTo>
                <a:lnTo>
                  <a:pt x="9889950" y="5457249"/>
                </a:lnTo>
                <a:lnTo>
                  <a:pt x="10340288" y="5474310"/>
                </a:lnTo>
                <a:lnTo>
                  <a:pt x="10357349" y="5024097"/>
                </a:lnTo>
                <a:close/>
                <a:moveTo>
                  <a:pt x="9437504" y="4989252"/>
                </a:moveTo>
                <a:lnTo>
                  <a:pt x="9420443" y="5439465"/>
                </a:lnTo>
                <a:lnTo>
                  <a:pt x="9870781" y="5456528"/>
                </a:lnTo>
                <a:lnTo>
                  <a:pt x="9887842" y="5006315"/>
                </a:lnTo>
                <a:close/>
                <a:moveTo>
                  <a:pt x="8968012" y="4971456"/>
                </a:moveTo>
                <a:lnTo>
                  <a:pt x="8950951" y="5421669"/>
                </a:lnTo>
                <a:lnTo>
                  <a:pt x="9401289" y="5438732"/>
                </a:lnTo>
                <a:lnTo>
                  <a:pt x="9418350" y="4988519"/>
                </a:lnTo>
                <a:close/>
                <a:moveTo>
                  <a:pt x="8498505" y="4953674"/>
                </a:moveTo>
                <a:lnTo>
                  <a:pt x="8481444" y="5403886"/>
                </a:lnTo>
                <a:lnTo>
                  <a:pt x="8931782" y="5420948"/>
                </a:lnTo>
                <a:lnTo>
                  <a:pt x="8948843" y="4970735"/>
                </a:lnTo>
                <a:close/>
                <a:moveTo>
                  <a:pt x="8029013" y="4935877"/>
                </a:moveTo>
                <a:lnTo>
                  <a:pt x="8011950" y="5386090"/>
                </a:lnTo>
                <a:lnTo>
                  <a:pt x="8462303" y="5403152"/>
                </a:lnTo>
                <a:lnTo>
                  <a:pt x="8479364" y="4952939"/>
                </a:lnTo>
                <a:close/>
                <a:moveTo>
                  <a:pt x="7559506" y="4918079"/>
                </a:moveTo>
                <a:lnTo>
                  <a:pt x="7542445" y="5368292"/>
                </a:lnTo>
                <a:lnTo>
                  <a:pt x="7992781" y="5385355"/>
                </a:lnTo>
                <a:lnTo>
                  <a:pt x="8009844" y="4935142"/>
                </a:lnTo>
                <a:close/>
                <a:moveTo>
                  <a:pt x="7090014" y="4900297"/>
                </a:moveTo>
                <a:lnTo>
                  <a:pt x="7072953" y="5350510"/>
                </a:lnTo>
                <a:lnTo>
                  <a:pt x="7523289" y="5367572"/>
                </a:lnTo>
                <a:lnTo>
                  <a:pt x="7540351" y="4917359"/>
                </a:lnTo>
                <a:close/>
                <a:moveTo>
                  <a:pt x="6620509" y="4882500"/>
                </a:moveTo>
                <a:lnTo>
                  <a:pt x="6603447" y="5332713"/>
                </a:lnTo>
                <a:lnTo>
                  <a:pt x="7053784" y="5349775"/>
                </a:lnTo>
                <a:lnTo>
                  <a:pt x="7070846" y="4899562"/>
                </a:lnTo>
                <a:close/>
                <a:moveTo>
                  <a:pt x="6151015" y="4864717"/>
                </a:moveTo>
                <a:lnTo>
                  <a:pt x="6133953" y="5314930"/>
                </a:lnTo>
                <a:lnTo>
                  <a:pt x="6584290" y="5331991"/>
                </a:lnTo>
                <a:lnTo>
                  <a:pt x="6601352" y="4881779"/>
                </a:lnTo>
                <a:close/>
                <a:moveTo>
                  <a:pt x="5681510" y="4846920"/>
                </a:moveTo>
                <a:lnTo>
                  <a:pt x="5664432" y="5297133"/>
                </a:lnTo>
                <a:lnTo>
                  <a:pt x="6114783" y="5314195"/>
                </a:lnTo>
                <a:lnTo>
                  <a:pt x="6131847" y="4863982"/>
                </a:lnTo>
                <a:close/>
                <a:moveTo>
                  <a:pt x="5212018" y="4829124"/>
                </a:moveTo>
                <a:lnTo>
                  <a:pt x="5194956" y="5279337"/>
                </a:lnTo>
                <a:lnTo>
                  <a:pt x="5645293" y="5296398"/>
                </a:lnTo>
                <a:lnTo>
                  <a:pt x="5662355" y="4846185"/>
                </a:lnTo>
                <a:close/>
                <a:moveTo>
                  <a:pt x="4742511" y="4811340"/>
                </a:moveTo>
                <a:lnTo>
                  <a:pt x="4725446" y="5261555"/>
                </a:lnTo>
                <a:lnTo>
                  <a:pt x="5175785" y="5278616"/>
                </a:lnTo>
                <a:lnTo>
                  <a:pt x="5192848" y="4828403"/>
                </a:lnTo>
                <a:close/>
                <a:moveTo>
                  <a:pt x="4273017" y="4793544"/>
                </a:moveTo>
                <a:lnTo>
                  <a:pt x="4255954" y="5243757"/>
                </a:lnTo>
                <a:lnTo>
                  <a:pt x="4706294" y="5260820"/>
                </a:lnTo>
                <a:lnTo>
                  <a:pt x="4723354" y="4810607"/>
                </a:lnTo>
                <a:close/>
                <a:moveTo>
                  <a:pt x="3803524" y="4775747"/>
                </a:moveTo>
                <a:lnTo>
                  <a:pt x="3786462" y="5225960"/>
                </a:lnTo>
                <a:lnTo>
                  <a:pt x="4236799" y="5243023"/>
                </a:lnTo>
                <a:lnTo>
                  <a:pt x="4253862" y="4792810"/>
                </a:lnTo>
                <a:close/>
                <a:moveTo>
                  <a:pt x="3334017" y="4757965"/>
                </a:moveTo>
                <a:lnTo>
                  <a:pt x="3316955" y="5208178"/>
                </a:lnTo>
                <a:lnTo>
                  <a:pt x="3767293" y="5225240"/>
                </a:lnTo>
                <a:lnTo>
                  <a:pt x="3784355" y="4775027"/>
                </a:lnTo>
                <a:close/>
                <a:moveTo>
                  <a:pt x="2864525" y="4740168"/>
                </a:moveTo>
                <a:lnTo>
                  <a:pt x="2847462" y="5190381"/>
                </a:lnTo>
                <a:lnTo>
                  <a:pt x="3297800" y="5207443"/>
                </a:lnTo>
                <a:lnTo>
                  <a:pt x="3314861" y="4757230"/>
                </a:lnTo>
                <a:close/>
                <a:moveTo>
                  <a:pt x="2395018" y="4722372"/>
                </a:moveTo>
                <a:lnTo>
                  <a:pt x="2377956" y="5172585"/>
                </a:lnTo>
                <a:lnTo>
                  <a:pt x="2828293" y="5189646"/>
                </a:lnTo>
                <a:lnTo>
                  <a:pt x="2845356" y="4739434"/>
                </a:lnTo>
                <a:close/>
                <a:moveTo>
                  <a:pt x="1925524" y="4704588"/>
                </a:moveTo>
                <a:lnTo>
                  <a:pt x="1908462" y="5154801"/>
                </a:lnTo>
                <a:lnTo>
                  <a:pt x="2358801" y="5171863"/>
                </a:lnTo>
                <a:lnTo>
                  <a:pt x="2375862" y="4721650"/>
                </a:lnTo>
                <a:close/>
                <a:moveTo>
                  <a:pt x="1456032" y="4686792"/>
                </a:moveTo>
                <a:lnTo>
                  <a:pt x="1438970" y="5137005"/>
                </a:lnTo>
                <a:lnTo>
                  <a:pt x="1889308" y="5154066"/>
                </a:lnTo>
                <a:lnTo>
                  <a:pt x="1906370" y="4703854"/>
                </a:lnTo>
                <a:close/>
                <a:moveTo>
                  <a:pt x="986525" y="4669008"/>
                </a:moveTo>
                <a:lnTo>
                  <a:pt x="969463" y="5119221"/>
                </a:lnTo>
                <a:lnTo>
                  <a:pt x="1419801" y="5136283"/>
                </a:lnTo>
                <a:lnTo>
                  <a:pt x="1436863" y="4686070"/>
                </a:lnTo>
                <a:close/>
                <a:moveTo>
                  <a:pt x="517033" y="4651212"/>
                </a:moveTo>
                <a:lnTo>
                  <a:pt x="499971" y="5101425"/>
                </a:lnTo>
                <a:lnTo>
                  <a:pt x="950308" y="5118486"/>
                </a:lnTo>
                <a:lnTo>
                  <a:pt x="967371" y="4668274"/>
                </a:lnTo>
                <a:close/>
                <a:moveTo>
                  <a:pt x="47541" y="4633415"/>
                </a:moveTo>
                <a:lnTo>
                  <a:pt x="30478" y="5083628"/>
                </a:lnTo>
                <a:lnTo>
                  <a:pt x="480816" y="5100690"/>
                </a:lnTo>
                <a:lnTo>
                  <a:pt x="497877" y="4650477"/>
                </a:lnTo>
                <a:close/>
                <a:moveTo>
                  <a:pt x="11333286" y="4590919"/>
                </a:moveTo>
                <a:lnTo>
                  <a:pt x="11316224" y="5041146"/>
                </a:lnTo>
                <a:lnTo>
                  <a:pt x="11766561" y="5058208"/>
                </a:lnTo>
                <a:lnTo>
                  <a:pt x="11783624" y="4607980"/>
                </a:lnTo>
                <a:close/>
                <a:moveTo>
                  <a:pt x="10863794" y="4573122"/>
                </a:moveTo>
                <a:lnTo>
                  <a:pt x="10846732" y="5023350"/>
                </a:lnTo>
                <a:lnTo>
                  <a:pt x="11297069" y="5040411"/>
                </a:lnTo>
                <a:lnTo>
                  <a:pt x="11314132" y="4590184"/>
                </a:lnTo>
                <a:close/>
                <a:moveTo>
                  <a:pt x="10394287" y="4555339"/>
                </a:moveTo>
                <a:lnTo>
                  <a:pt x="10377225" y="5005566"/>
                </a:lnTo>
                <a:lnTo>
                  <a:pt x="10827576" y="5022629"/>
                </a:lnTo>
                <a:lnTo>
                  <a:pt x="10844640" y="4572402"/>
                </a:lnTo>
                <a:close/>
                <a:moveTo>
                  <a:pt x="9924795" y="4537542"/>
                </a:moveTo>
                <a:lnTo>
                  <a:pt x="9907733" y="4987769"/>
                </a:lnTo>
                <a:lnTo>
                  <a:pt x="10358070" y="5004831"/>
                </a:lnTo>
                <a:lnTo>
                  <a:pt x="10375133" y="4554605"/>
                </a:lnTo>
                <a:close/>
                <a:moveTo>
                  <a:pt x="9455288" y="4519746"/>
                </a:moveTo>
                <a:lnTo>
                  <a:pt x="9438226" y="4969973"/>
                </a:lnTo>
                <a:lnTo>
                  <a:pt x="9888564" y="4987035"/>
                </a:lnTo>
                <a:lnTo>
                  <a:pt x="9905626" y="4536809"/>
                </a:lnTo>
                <a:close/>
                <a:moveTo>
                  <a:pt x="8985796" y="4501949"/>
                </a:moveTo>
                <a:lnTo>
                  <a:pt x="8968734" y="4952176"/>
                </a:lnTo>
                <a:lnTo>
                  <a:pt x="9419071" y="4969238"/>
                </a:lnTo>
                <a:lnTo>
                  <a:pt x="9436132" y="4519011"/>
                </a:lnTo>
                <a:close/>
                <a:moveTo>
                  <a:pt x="8516302" y="4484167"/>
                </a:moveTo>
                <a:lnTo>
                  <a:pt x="8499240" y="4934393"/>
                </a:lnTo>
                <a:lnTo>
                  <a:pt x="8949578" y="4951456"/>
                </a:lnTo>
                <a:lnTo>
                  <a:pt x="8966640" y="4501229"/>
                </a:lnTo>
                <a:close/>
                <a:moveTo>
                  <a:pt x="8046797" y="4466370"/>
                </a:moveTo>
                <a:lnTo>
                  <a:pt x="8029720" y="4916596"/>
                </a:lnTo>
                <a:lnTo>
                  <a:pt x="8480072" y="4933658"/>
                </a:lnTo>
                <a:lnTo>
                  <a:pt x="8497133" y="4483432"/>
                </a:lnTo>
                <a:close/>
                <a:moveTo>
                  <a:pt x="7577303" y="4448587"/>
                </a:moveTo>
                <a:lnTo>
                  <a:pt x="7560241" y="4898814"/>
                </a:lnTo>
                <a:lnTo>
                  <a:pt x="8010579" y="4915876"/>
                </a:lnTo>
                <a:lnTo>
                  <a:pt x="8027641" y="4465649"/>
                </a:lnTo>
                <a:close/>
                <a:moveTo>
                  <a:pt x="7107798" y="4430790"/>
                </a:moveTo>
                <a:lnTo>
                  <a:pt x="7090736" y="4881018"/>
                </a:lnTo>
                <a:lnTo>
                  <a:pt x="7541073" y="4898079"/>
                </a:lnTo>
                <a:lnTo>
                  <a:pt x="7558135" y="4447852"/>
                </a:lnTo>
                <a:close/>
                <a:moveTo>
                  <a:pt x="6638304" y="4412994"/>
                </a:moveTo>
                <a:lnTo>
                  <a:pt x="6621244" y="4863220"/>
                </a:lnTo>
                <a:lnTo>
                  <a:pt x="7071581" y="4880283"/>
                </a:lnTo>
                <a:lnTo>
                  <a:pt x="7088643" y="4430055"/>
                </a:lnTo>
                <a:close/>
                <a:moveTo>
                  <a:pt x="6168814" y="4395210"/>
                </a:moveTo>
                <a:lnTo>
                  <a:pt x="6151750" y="4845438"/>
                </a:lnTo>
                <a:lnTo>
                  <a:pt x="6602087" y="4862499"/>
                </a:lnTo>
                <a:lnTo>
                  <a:pt x="6619151" y="4412273"/>
                </a:lnTo>
                <a:close/>
                <a:moveTo>
                  <a:pt x="5699305" y="4377414"/>
                </a:moveTo>
                <a:lnTo>
                  <a:pt x="5682258" y="4827641"/>
                </a:lnTo>
                <a:lnTo>
                  <a:pt x="6132595" y="4844703"/>
                </a:lnTo>
                <a:lnTo>
                  <a:pt x="6149644" y="4394475"/>
                </a:lnTo>
                <a:close/>
                <a:moveTo>
                  <a:pt x="5229813" y="4359617"/>
                </a:moveTo>
                <a:lnTo>
                  <a:pt x="5212751" y="4809844"/>
                </a:lnTo>
                <a:lnTo>
                  <a:pt x="5663088" y="4826906"/>
                </a:lnTo>
                <a:lnTo>
                  <a:pt x="5680150" y="4376679"/>
                </a:lnTo>
                <a:close/>
                <a:moveTo>
                  <a:pt x="4760308" y="4341834"/>
                </a:moveTo>
                <a:lnTo>
                  <a:pt x="4743243" y="4792061"/>
                </a:lnTo>
                <a:lnTo>
                  <a:pt x="5193582" y="4809123"/>
                </a:lnTo>
                <a:lnTo>
                  <a:pt x="5210644" y="4358897"/>
                </a:lnTo>
                <a:close/>
                <a:moveTo>
                  <a:pt x="4290814" y="4324037"/>
                </a:moveTo>
                <a:lnTo>
                  <a:pt x="4273752" y="4774264"/>
                </a:lnTo>
                <a:lnTo>
                  <a:pt x="4724091" y="4791326"/>
                </a:lnTo>
                <a:lnTo>
                  <a:pt x="4741153" y="4341100"/>
                </a:lnTo>
                <a:close/>
                <a:moveTo>
                  <a:pt x="3821320" y="4306240"/>
                </a:moveTo>
                <a:lnTo>
                  <a:pt x="3804259" y="4756468"/>
                </a:lnTo>
                <a:lnTo>
                  <a:pt x="4254597" y="4773529"/>
                </a:lnTo>
                <a:lnTo>
                  <a:pt x="4271659" y="4323302"/>
                </a:lnTo>
                <a:close/>
                <a:moveTo>
                  <a:pt x="3351814" y="4288458"/>
                </a:moveTo>
                <a:lnTo>
                  <a:pt x="3334752" y="4738684"/>
                </a:lnTo>
                <a:lnTo>
                  <a:pt x="3785090" y="4755747"/>
                </a:lnTo>
                <a:lnTo>
                  <a:pt x="3802152" y="4305520"/>
                </a:lnTo>
                <a:close/>
                <a:moveTo>
                  <a:pt x="2882321" y="4270660"/>
                </a:moveTo>
                <a:lnTo>
                  <a:pt x="2865260" y="4720888"/>
                </a:lnTo>
                <a:lnTo>
                  <a:pt x="3315596" y="4737951"/>
                </a:lnTo>
                <a:lnTo>
                  <a:pt x="3332659" y="4287723"/>
                </a:lnTo>
                <a:close/>
                <a:moveTo>
                  <a:pt x="2412815" y="4252878"/>
                </a:moveTo>
                <a:lnTo>
                  <a:pt x="2395753" y="4703106"/>
                </a:lnTo>
                <a:lnTo>
                  <a:pt x="2846089" y="4720167"/>
                </a:lnTo>
                <a:lnTo>
                  <a:pt x="2863153" y="4269940"/>
                </a:lnTo>
                <a:close/>
                <a:moveTo>
                  <a:pt x="1943321" y="4235082"/>
                </a:moveTo>
                <a:lnTo>
                  <a:pt x="1926259" y="4685309"/>
                </a:lnTo>
                <a:lnTo>
                  <a:pt x="2376597" y="4702371"/>
                </a:lnTo>
                <a:lnTo>
                  <a:pt x="2393659" y="4252143"/>
                </a:lnTo>
                <a:close/>
                <a:moveTo>
                  <a:pt x="1473815" y="4217298"/>
                </a:moveTo>
                <a:lnTo>
                  <a:pt x="1456752" y="4667526"/>
                </a:lnTo>
                <a:lnTo>
                  <a:pt x="1907090" y="4684587"/>
                </a:lnTo>
                <a:lnTo>
                  <a:pt x="1924152" y="4234361"/>
                </a:lnTo>
                <a:close/>
                <a:moveTo>
                  <a:pt x="1004322" y="4199502"/>
                </a:moveTo>
                <a:lnTo>
                  <a:pt x="987260" y="4649729"/>
                </a:lnTo>
                <a:lnTo>
                  <a:pt x="1437598" y="4666791"/>
                </a:lnTo>
                <a:lnTo>
                  <a:pt x="1454660" y="4216565"/>
                </a:lnTo>
                <a:close/>
                <a:moveTo>
                  <a:pt x="534815" y="4181705"/>
                </a:moveTo>
                <a:lnTo>
                  <a:pt x="517753" y="4631932"/>
                </a:lnTo>
                <a:lnTo>
                  <a:pt x="968091" y="4648994"/>
                </a:lnTo>
                <a:lnTo>
                  <a:pt x="985153" y="4198768"/>
                </a:lnTo>
                <a:close/>
                <a:moveTo>
                  <a:pt x="65323" y="4163923"/>
                </a:moveTo>
                <a:lnTo>
                  <a:pt x="48261" y="4614149"/>
                </a:lnTo>
                <a:lnTo>
                  <a:pt x="498599" y="4631211"/>
                </a:lnTo>
                <a:lnTo>
                  <a:pt x="515661" y="4180985"/>
                </a:lnTo>
                <a:close/>
                <a:moveTo>
                  <a:pt x="11351083" y="4121413"/>
                </a:moveTo>
                <a:lnTo>
                  <a:pt x="11334021" y="4571639"/>
                </a:lnTo>
                <a:lnTo>
                  <a:pt x="11784359" y="4588701"/>
                </a:lnTo>
                <a:lnTo>
                  <a:pt x="11801421" y="4138475"/>
                </a:lnTo>
                <a:close/>
                <a:moveTo>
                  <a:pt x="10881590" y="4103615"/>
                </a:moveTo>
                <a:lnTo>
                  <a:pt x="10864529" y="4553843"/>
                </a:lnTo>
                <a:lnTo>
                  <a:pt x="11314865" y="4570905"/>
                </a:lnTo>
                <a:lnTo>
                  <a:pt x="11331928" y="4120679"/>
                </a:lnTo>
                <a:close/>
                <a:moveTo>
                  <a:pt x="10412084" y="4085833"/>
                </a:moveTo>
                <a:lnTo>
                  <a:pt x="10395022" y="4536059"/>
                </a:lnTo>
                <a:lnTo>
                  <a:pt x="10845360" y="4553121"/>
                </a:lnTo>
                <a:lnTo>
                  <a:pt x="10862422" y="4102895"/>
                </a:lnTo>
                <a:close/>
                <a:moveTo>
                  <a:pt x="9942591" y="4068037"/>
                </a:moveTo>
                <a:lnTo>
                  <a:pt x="9925530" y="4518263"/>
                </a:lnTo>
                <a:lnTo>
                  <a:pt x="10375866" y="4535324"/>
                </a:lnTo>
                <a:lnTo>
                  <a:pt x="10392929" y="4085099"/>
                </a:lnTo>
                <a:close/>
                <a:moveTo>
                  <a:pt x="9473085" y="4050240"/>
                </a:moveTo>
                <a:lnTo>
                  <a:pt x="9456023" y="4500466"/>
                </a:lnTo>
                <a:lnTo>
                  <a:pt x="9906361" y="4517528"/>
                </a:lnTo>
                <a:lnTo>
                  <a:pt x="9923423" y="4067302"/>
                </a:lnTo>
                <a:close/>
                <a:moveTo>
                  <a:pt x="9003592" y="4032457"/>
                </a:moveTo>
                <a:lnTo>
                  <a:pt x="8986531" y="4482684"/>
                </a:lnTo>
                <a:lnTo>
                  <a:pt x="9436867" y="4499746"/>
                </a:lnTo>
                <a:lnTo>
                  <a:pt x="9453929" y="4049518"/>
                </a:lnTo>
                <a:close/>
                <a:moveTo>
                  <a:pt x="8534099" y="4014660"/>
                </a:moveTo>
                <a:lnTo>
                  <a:pt x="8517037" y="4464886"/>
                </a:lnTo>
                <a:lnTo>
                  <a:pt x="8967375" y="4481949"/>
                </a:lnTo>
                <a:lnTo>
                  <a:pt x="8984437" y="4031722"/>
                </a:lnTo>
                <a:close/>
                <a:moveTo>
                  <a:pt x="8064593" y="3996864"/>
                </a:moveTo>
                <a:lnTo>
                  <a:pt x="8047530" y="4447089"/>
                </a:lnTo>
                <a:lnTo>
                  <a:pt x="8497883" y="4464153"/>
                </a:lnTo>
                <a:lnTo>
                  <a:pt x="8514944" y="4013925"/>
                </a:lnTo>
                <a:close/>
                <a:moveTo>
                  <a:pt x="7595100" y="3979080"/>
                </a:moveTo>
                <a:lnTo>
                  <a:pt x="7578038" y="4429307"/>
                </a:lnTo>
                <a:lnTo>
                  <a:pt x="8028376" y="4446369"/>
                </a:lnTo>
                <a:lnTo>
                  <a:pt x="8045438" y="3996142"/>
                </a:lnTo>
                <a:close/>
                <a:moveTo>
                  <a:pt x="7125595" y="3961283"/>
                </a:moveTo>
                <a:lnTo>
                  <a:pt x="7108531" y="4411511"/>
                </a:lnTo>
                <a:lnTo>
                  <a:pt x="7558870" y="4428573"/>
                </a:lnTo>
                <a:lnTo>
                  <a:pt x="7575932" y="3978345"/>
                </a:lnTo>
                <a:close/>
                <a:moveTo>
                  <a:pt x="6656101" y="3943487"/>
                </a:moveTo>
                <a:lnTo>
                  <a:pt x="6639039" y="4393714"/>
                </a:lnTo>
                <a:lnTo>
                  <a:pt x="7089378" y="4410776"/>
                </a:lnTo>
                <a:lnTo>
                  <a:pt x="7106440" y="3960549"/>
                </a:lnTo>
                <a:close/>
                <a:moveTo>
                  <a:pt x="6186609" y="3925703"/>
                </a:moveTo>
                <a:lnTo>
                  <a:pt x="6169545" y="4375931"/>
                </a:lnTo>
                <a:lnTo>
                  <a:pt x="6619884" y="4392993"/>
                </a:lnTo>
                <a:lnTo>
                  <a:pt x="6636948" y="3942767"/>
                </a:lnTo>
                <a:close/>
                <a:moveTo>
                  <a:pt x="5717102" y="3907907"/>
                </a:moveTo>
                <a:lnTo>
                  <a:pt x="5700053" y="4358134"/>
                </a:lnTo>
                <a:lnTo>
                  <a:pt x="6150392" y="4375196"/>
                </a:lnTo>
                <a:lnTo>
                  <a:pt x="6167454" y="3924970"/>
                </a:lnTo>
                <a:close/>
                <a:moveTo>
                  <a:pt x="5247597" y="3890125"/>
                </a:moveTo>
                <a:lnTo>
                  <a:pt x="5230535" y="4340351"/>
                </a:lnTo>
                <a:lnTo>
                  <a:pt x="5680872" y="4357412"/>
                </a:lnTo>
                <a:lnTo>
                  <a:pt x="5697936" y="3907187"/>
                </a:lnTo>
                <a:close/>
                <a:moveTo>
                  <a:pt x="4778103" y="3872328"/>
                </a:moveTo>
                <a:lnTo>
                  <a:pt x="4761041" y="4322554"/>
                </a:lnTo>
                <a:lnTo>
                  <a:pt x="5211380" y="4339616"/>
                </a:lnTo>
                <a:lnTo>
                  <a:pt x="5228442" y="3889390"/>
                </a:lnTo>
                <a:close/>
                <a:moveTo>
                  <a:pt x="4308610" y="3854532"/>
                </a:moveTo>
                <a:lnTo>
                  <a:pt x="4291548" y="4304758"/>
                </a:lnTo>
                <a:lnTo>
                  <a:pt x="4741885" y="4321819"/>
                </a:lnTo>
                <a:lnTo>
                  <a:pt x="4758947" y="3871593"/>
                </a:lnTo>
                <a:close/>
                <a:moveTo>
                  <a:pt x="3839104" y="3836748"/>
                </a:moveTo>
                <a:lnTo>
                  <a:pt x="3822041" y="4286974"/>
                </a:lnTo>
                <a:lnTo>
                  <a:pt x="4272380" y="4304037"/>
                </a:lnTo>
                <a:lnTo>
                  <a:pt x="4289442" y="3853810"/>
                </a:lnTo>
                <a:close/>
                <a:moveTo>
                  <a:pt x="3369610" y="3818952"/>
                </a:moveTo>
                <a:lnTo>
                  <a:pt x="3352548" y="4269177"/>
                </a:lnTo>
                <a:lnTo>
                  <a:pt x="3802886" y="4286241"/>
                </a:lnTo>
                <a:lnTo>
                  <a:pt x="3819948" y="3836013"/>
                </a:lnTo>
                <a:close/>
                <a:moveTo>
                  <a:pt x="2900103" y="3801155"/>
                </a:moveTo>
                <a:lnTo>
                  <a:pt x="2883042" y="4251381"/>
                </a:lnTo>
                <a:lnTo>
                  <a:pt x="3333380" y="4268444"/>
                </a:lnTo>
                <a:lnTo>
                  <a:pt x="3350441" y="3818217"/>
                </a:lnTo>
                <a:close/>
                <a:moveTo>
                  <a:pt x="2430611" y="3783371"/>
                </a:moveTo>
                <a:lnTo>
                  <a:pt x="2413550" y="4233599"/>
                </a:lnTo>
                <a:lnTo>
                  <a:pt x="2863888" y="4250661"/>
                </a:lnTo>
                <a:lnTo>
                  <a:pt x="2880949" y="3800433"/>
                </a:lnTo>
                <a:close/>
                <a:moveTo>
                  <a:pt x="1961104" y="3765575"/>
                </a:moveTo>
                <a:lnTo>
                  <a:pt x="1944043" y="4215802"/>
                </a:lnTo>
                <a:lnTo>
                  <a:pt x="2394381" y="4232864"/>
                </a:lnTo>
                <a:lnTo>
                  <a:pt x="2411442" y="3782637"/>
                </a:lnTo>
                <a:close/>
                <a:moveTo>
                  <a:pt x="1491612" y="3747791"/>
                </a:moveTo>
                <a:lnTo>
                  <a:pt x="1474549" y="4198019"/>
                </a:lnTo>
                <a:lnTo>
                  <a:pt x="1924887" y="4215081"/>
                </a:lnTo>
                <a:lnTo>
                  <a:pt x="1941950" y="3764855"/>
                </a:lnTo>
                <a:close/>
                <a:moveTo>
                  <a:pt x="1022119" y="3729995"/>
                </a:moveTo>
                <a:lnTo>
                  <a:pt x="1005057" y="4180222"/>
                </a:lnTo>
                <a:lnTo>
                  <a:pt x="1455395" y="4197284"/>
                </a:lnTo>
                <a:lnTo>
                  <a:pt x="1472457" y="3747058"/>
                </a:lnTo>
                <a:close/>
                <a:moveTo>
                  <a:pt x="552613" y="3712213"/>
                </a:moveTo>
                <a:lnTo>
                  <a:pt x="535550" y="4162439"/>
                </a:lnTo>
                <a:lnTo>
                  <a:pt x="985888" y="4179502"/>
                </a:lnTo>
                <a:lnTo>
                  <a:pt x="1002950" y="3729275"/>
                </a:lnTo>
                <a:close/>
                <a:moveTo>
                  <a:pt x="83119" y="3694416"/>
                </a:moveTo>
                <a:lnTo>
                  <a:pt x="66058" y="4144642"/>
                </a:lnTo>
                <a:lnTo>
                  <a:pt x="516396" y="4161705"/>
                </a:lnTo>
                <a:lnTo>
                  <a:pt x="533457" y="3711478"/>
                </a:lnTo>
                <a:close/>
                <a:moveTo>
                  <a:pt x="11368881" y="3651905"/>
                </a:moveTo>
                <a:lnTo>
                  <a:pt x="11351817" y="4102133"/>
                </a:lnTo>
                <a:lnTo>
                  <a:pt x="11802155" y="4119196"/>
                </a:lnTo>
                <a:lnTo>
                  <a:pt x="11819217" y="3668968"/>
                </a:lnTo>
                <a:close/>
                <a:moveTo>
                  <a:pt x="10899374" y="3634123"/>
                </a:moveTo>
                <a:lnTo>
                  <a:pt x="10882311" y="4084351"/>
                </a:lnTo>
                <a:lnTo>
                  <a:pt x="11332649" y="4101412"/>
                </a:lnTo>
                <a:lnTo>
                  <a:pt x="11349712" y="3651185"/>
                </a:lnTo>
                <a:close/>
                <a:moveTo>
                  <a:pt x="10429882" y="3616327"/>
                </a:moveTo>
                <a:lnTo>
                  <a:pt x="10412818" y="4066554"/>
                </a:lnTo>
                <a:lnTo>
                  <a:pt x="10863170" y="4083616"/>
                </a:lnTo>
                <a:lnTo>
                  <a:pt x="10880233" y="3633388"/>
                </a:lnTo>
                <a:close/>
                <a:moveTo>
                  <a:pt x="9960388" y="3598530"/>
                </a:moveTo>
                <a:lnTo>
                  <a:pt x="9943326" y="4048756"/>
                </a:lnTo>
                <a:lnTo>
                  <a:pt x="10393663" y="4065819"/>
                </a:lnTo>
                <a:lnTo>
                  <a:pt x="10410726" y="3615592"/>
                </a:lnTo>
                <a:close/>
                <a:moveTo>
                  <a:pt x="9490881" y="3580746"/>
                </a:moveTo>
                <a:lnTo>
                  <a:pt x="9473819" y="4030974"/>
                </a:lnTo>
                <a:lnTo>
                  <a:pt x="9924157" y="4048036"/>
                </a:lnTo>
                <a:lnTo>
                  <a:pt x="9941219" y="3597810"/>
                </a:lnTo>
                <a:close/>
                <a:moveTo>
                  <a:pt x="9021389" y="3562950"/>
                </a:moveTo>
                <a:lnTo>
                  <a:pt x="9004327" y="4013177"/>
                </a:lnTo>
                <a:lnTo>
                  <a:pt x="9454665" y="4030239"/>
                </a:lnTo>
                <a:lnTo>
                  <a:pt x="9471727" y="3580012"/>
                </a:lnTo>
                <a:close/>
                <a:moveTo>
                  <a:pt x="8551882" y="3545168"/>
                </a:moveTo>
                <a:lnTo>
                  <a:pt x="8534820" y="3995394"/>
                </a:lnTo>
                <a:lnTo>
                  <a:pt x="8985158" y="4012456"/>
                </a:lnTo>
                <a:lnTo>
                  <a:pt x="9002220" y="3562230"/>
                </a:lnTo>
                <a:close/>
                <a:moveTo>
                  <a:pt x="8082375" y="3527370"/>
                </a:moveTo>
                <a:lnTo>
                  <a:pt x="8065299" y="3977583"/>
                </a:lnTo>
                <a:lnTo>
                  <a:pt x="8515652" y="3994646"/>
                </a:lnTo>
                <a:lnTo>
                  <a:pt x="8532713" y="3544433"/>
                </a:lnTo>
                <a:close/>
                <a:moveTo>
                  <a:pt x="7612884" y="3509588"/>
                </a:moveTo>
                <a:lnTo>
                  <a:pt x="7595822" y="3959814"/>
                </a:lnTo>
                <a:lnTo>
                  <a:pt x="8046158" y="3976877"/>
                </a:lnTo>
                <a:lnTo>
                  <a:pt x="8063221" y="3526649"/>
                </a:lnTo>
                <a:close/>
                <a:moveTo>
                  <a:pt x="7143377" y="3491791"/>
                </a:moveTo>
                <a:lnTo>
                  <a:pt x="7126315" y="3942017"/>
                </a:lnTo>
                <a:lnTo>
                  <a:pt x="7576654" y="3959080"/>
                </a:lnTo>
                <a:lnTo>
                  <a:pt x="7593714" y="3508853"/>
                </a:lnTo>
                <a:close/>
                <a:moveTo>
                  <a:pt x="6673885" y="3473995"/>
                </a:moveTo>
                <a:lnTo>
                  <a:pt x="6656821" y="3924221"/>
                </a:lnTo>
                <a:lnTo>
                  <a:pt x="7107160" y="3941284"/>
                </a:lnTo>
                <a:lnTo>
                  <a:pt x="7124222" y="3491056"/>
                </a:lnTo>
                <a:close/>
                <a:moveTo>
                  <a:pt x="6204391" y="3456211"/>
                </a:moveTo>
                <a:lnTo>
                  <a:pt x="6187329" y="3906439"/>
                </a:lnTo>
                <a:lnTo>
                  <a:pt x="6637668" y="3923500"/>
                </a:lnTo>
                <a:lnTo>
                  <a:pt x="6654730" y="3473273"/>
                </a:lnTo>
                <a:close/>
                <a:moveTo>
                  <a:pt x="5734885" y="3438414"/>
                </a:moveTo>
                <a:lnTo>
                  <a:pt x="5717823" y="3888642"/>
                </a:lnTo>
                <a:lnTo>
                  <a:pt x="6168174" y="3905704"/>
                </a:lnTo>
                <a:lnTo>
                  <a:pt x="6185238" y="3455476"/>
                </a:lnTo>
                <a:close/>
                <a:moveTo>
                  <a:pt x="5265392" y="3420618"/>
                </a:moveTo>
                <a:lnTo>
                  <a:pt x="5248330" y="3870845"/>
                </a:lnTo>
                <a:lnTo>
                  <a:pt x="5698668" y="3887907"/>
                </a:lnTo>
                <a:lnTo>
                  <a:pt x="5715730" y="3437680"/>
                </a:lnTo>
                <a:close/>
                <a:moveTo>
                  <a:pt x="4795886" y="3402834"/>
                </a:moveTo>
                <a:lnTo>
                  <a:pt x="4778824" y="3853062"/>
                </a:lnTo>
                <a:lnTo>
                  <a:pt x="5229163" y="3870124"/>
                </a:lnTo>
                <a:lnTo>
                  <a:pt x="5246223" y="3419898"/>
                </a:lnTo>
                <a:close/>
                <a:moveTo>
                  <a:pt x="4326395" y="3385038"/>
                </a:moveTo>
                <a:lnTo>
                  <a:pt x="4309330" y="3835265"/>
                </a:lnTo>
                <a:lnTo>
                  <a:pt x="4759669" y="3852327"/>
                </a:lnTo>
                <a:lnTo>
                  <a:pt x="4776731" y="3402100"/>
                </a:lnTo>
                <a:close/>
                <a:moveTo>
                  <a:pt x="3856900" y="3367241"/>
                </a:moveTo>
                <a:lnTo>
                  <a:pt x="3839837" y="3817469"/>
                </a:lnTo>
                <a:lnTo>
                  <a:pt x="4290177" y="3834530"/>
                </a:lnTo>
                <a:lnTo>
                  <a:pt x="4307239" y="3384303"/>
                </a:lnTo>
                <a:close/>
                <a:moveTo>
                  <a:pt x="3387394" y="3349459"/>
                </a:moveTo>
                <a:lnTo>
                  <a:pt x="3370330" y="3799685"/>
                </a:lnTo>
                <a:lnTo>
                  <a:pt x="3820668" y="3816747"/>
                </a:lnTo>
                <a:lnTo>
                  <a:pt x="3837730" y="3366521"/>
                </a:lnTo>
                <a:close/>
                <a:moveTo>
                  <a:pt x="2917900" y="3331661"/>
                </a:moveTo>
                <a:lnTo>
                  <a:pt x="2900838" y="3781889"/>
                </a:lnTo>
                <a:lnTo>
                  <a:pt x="3351176" y="3798950"/>
                </a:lnTo>
                <a:lnTo>
                  <a:pt x="3368238" y="3348724"/>
                </a:lnTo>
                <a:close/>
                <a:moveTo>
                  <a:pt x="2448408" y="3313879"/>
                </a:moveTo>
                <a:lnTo>
                  <a:pt x="2431346" y="3764105"/>
                </a:lnTo>
                <a:lnTo>
                  <a:pt x="2881684" y="3781168"/>
                </a:lnTo>
                <a:lnTo>
                  <a:pt x="2898746" y="3330941"/>
                </a:lnTo>
                <a:close/>
                <a:moveTo>
                  <a:pt x="1978901" y="3296083"/>
                </a:moveTo>
                <a:lnTo>
                  <a:pt x="1961839" y="3746309"/>
                </a:lnTo>
                <a:lnTo>
                  <a:pt x="2412177" y="3763372"/>
                </a:lnTo>
                <a:lnTo>
                  <a:pt x="2429239" y="3313144"/>
                </a:lnTo>
                <a:close/>
                <a:moveTo>
                  <a:pt x="1509409" y="3278299"/>
                </a:moveTo>
                <a:lnTo>
                  <a:pt x="1492347" y="3728527"/>
                </a:lnTo>
                <a:lnTo>
                  <a:pt x="1942683" y="3745588"/>
                </a:lnTo>
                <a:lnTo>
                  <a:pt x="1959747" y="3295362"/>
                </a:lnTo>
                <a:close/>
                <a:moveTo>
                  <a:pt x="1039902" y="3260502"/>
                </a:moveTo>
                <a:lnTo>
                  <a:pt x="1022840" y="3710730"/>
                </a:lnTo>
                <a:lnTo>
                  <a:pt x="1473177" y="3727792"/>
                </a:lnTo>
                <a:lnTo>
                  <a:pt x="1490240" y="3277564"/>
                </a:lnTo>
                <a:close/>
                <a:moveTo>
                  <a:pt x="570410" y="3242706"/>
                </a:moveTo>
                <a:lnTo>
                  <a:pt x="553347" y="3692933"/>
                </a:lnTo>
                <a:lnTo>
                  <a:pt x="1003685" y="3709995"/>
                </a:lnTo>
                <a:lnTo>
                  <a:pt x="1020746" y="3259768"/>
                </a:lnTo>
                <a:close/>
                <a:moveTo>
                  <a:pt x="100888" y="3224922"/>
                </a:moveTo>
                <a:lnTo>
                  <a:pt x="83827" y="3675150"/>
                </a:lnTo>
                <a:lnTo>
                  <a:pt x="534178" y="3692212"/>
                </a:lnTo>
                <a:lnTo>
                  <a:pt x="551241" y="3241986"/>
                </a:lnTo>
                <a:close/>
                <a:moveTo>
                  <a:pt x="11386663" y="3182413"/>
                </a:moveTo>
                <a:lnTo>
                  <a:pt x="11369601" y="3632640"/>
                </a:lnTo>
                <a:lnTo>
                  <a:pt x="11819937" y="3649702"/>
                </a:lnTo>
                <a:lnTo>
                  <a:pt x="11837001" y="3199476"/>
                </a:lnTo>
                <a:close/>
                <a:moveTo>
                  <a:pt x="10917170" y="3164616"/>
                </a:moveTo>
                <a:lnTo>
                  <a:pt x="10900107" y="3614844"/>
                </a:lnTo>
                <a:lnTo>
                  <a:pt x="11350445" y="3631906"/>
                </a:lnTo>
                <a:lnTo>
                  <a:pt x="11367508" y="3181678"/>
                </a:lnTo>
                <a:close/>
                <a:moveTo>
                  <a:pt x="10447664" y="3146834"/>
                </a:moveTo>
                <a:lnTo>
                  <a:pt x="10430602" y="3597060"/>
                </a:lnTo>
                <a:lnTo>
                  <a:pt x="10880953" y="3614122"/>
                </a:lnTo>
                <a:lnTo>
                  <a:pt x="10898015" y="3163896"/>
                </a:lnTo>
                <a:close/>
                <a:moveTo>
                  <a:pt x="9978171" y="3129051"/>
                </a:moveTo>
                <a:lnTo>
                  <a:pt x="9961108" y="3579264"/>
                </a:lnTo>
                <a:lnTo>
                  <a:pt x="10411446" y="3596340"/>
                </a:lnTo>
                <a:lnTo>
                  <a:pt x="10428509" y="3146112"/>
                </a:lnTo>
                <a:close/>
                <a:moveTo>
                  <a:pt x="9508665" y="3111240"/>
                </a:moveTo>
                <a:lnTo>
                  <a:pt x="9491603" y="3561467"/>
                </a:lnTo>
                <a:lnTo>
                  <a:pt x="9941939" y="3578529"/>
                </a:lnTo>
                <a:lnTo>
                  <a:pt x="9959003" y="3128303"/>
                </a:lnTo>
                <a:close/>
                <a:moveTo>
                  <a:pt x="9039171" y="3093458"/>
                </a:moveTo>
                <a:lnTo>
                  <a:pt x="9022109" y="3543684"/>
                </a:lnTo>
                <a:lnTo>
                  <a:pt x="9472447" y="3560747"/>
                </a:lnTo>
                <a:lnTo>
                  <a:pt x="9489509" y="3110519"/>
                </a:lnTo>
                <a:close/>
                <a:moveTo>
                  <a:pt x="8569679" y="3075661"/>
                </a:moveTo>
                <a:lnTo>
                  <a:pt x="8552617" y="3525887"/>
                </a:lnTo>
                <a:lnTo>
                  <a:pt x="9002955" y="3542950"/>
                </a:lnTo>
                <a:lnTo>
                  <a:pt x="9020017" y="3092723"/>
                </a:lnTo>
                <a:close/>
                <a:moveTo>
                  <a:pt x="8100172" y="3057878"/>
                </a:moveTo>
                <a:lnTo>
                  <a:pt x="8083110" y="3508105"/>
                </a:lnTo>
                <a:lnTo>
                  <a:pt x="8533461" y="3525167"/>
                </a:lnTo>
                <a:lnTo>
                  <a:pt x="8550523" y="3074939"/>
                </a:lnTo>
                <a:close/>
                <a:moveTo>
                  <a:pt x="7630681" y="3040081"/>
                </a:moveTo>
                <a:lnTo>
                  <a:pt x="7613619" y="3490308"/>
                </a:lnTo>
                <a:lnTo>
                  <a:pt x="8063955" y="3507370"/>
                </a:lnTo>
                <a:lnTo>
                  <a:pt x="8081018" y="3057143"/>
                </a:lnTo>
                <a:close/>
                <a:moveTo>
                  <a:pt x="7161189" y="3022312"/>
                </a:moveTo>
                <a:lnTo>
                  <a:pt x="7144125" y="3472525"/>
                </a:lnTo>
                <a:lnTo>
                  <a:pt x="7594462" y="3489587"/>
                </a:lnTo>
                <a:lnTo>
                  <a:pt x="7611526" y="3039374"/>
                </a:lnTo>
                <a:close/>
                <a:moveTo>
                  <a:pt x="6691682" y="3004501"/>
                </a:moveTo>
                <a:lnTo>
                  <a:pt x="6674618" y="3454728"/>
                </a:lnTo>
                <a:lnTo>
                  <a:pt x="7124957" y="3471790"/>
                </a:lnTo>
                <a:lnTo>
                  <a:pt x="7142019" y="3021564"/>
                </a:lnTo>
                <a:close/>
                <a:moveTo>
                  <a:pt x="6222174" y="2986704"/>
                </a:moveTo>
                <a:lnTo>
                  <a:pt x="6205112" y="3436932"/>
                </a:lnTo>
                <a:lnTo>
                  <a:pt x="6655449" y="3453993"/>
                </a:lnTo>
                <a:lnTo>
                  <a:pt x="6672512" y="3003766"/>
                </a:lnTo>
                <a:close/>
                <a:moveTo>
                  <a:pt x="5752682" y="2968922"/>
                </a:moveTo>
                <a:lnTo>
                  <a:pt x="5735620" y="3419148"/>
                </a:lnTo>
                <a:lnTo>
                  <a:pt x="6185957" y="3436211"/>
                </a:lnTo>
                <a:lnTo>
                  <a:pt x="6203033" y="2985984"/>
                </a:lnTo>
                <a:close/>
                <a:moveTo>
                  <a:pt x="5283189" y="2951126"/>
                </a:moveTo>
                <a:lnTo>
                  <a:pt x="5266129" y="3401352"/>
                </a:lnTo>
                <a:lnTo>
                  <a:pt x="5716465" y="3418413"/>
                </a:lnTo>
                <a:lnTo>
                  <a:pt x="5733527" y="2968187"/>
                </a:lnTo>
                <a:close/>
                <a:moveTo>
                  <a:pt x="4813683" y="2933328"/>
                </a:moveTo>
                <a:lnTo>
                  <a:pt x="4796621" y="3383555"/>
                </a:lnTo>
                <a:lnTo>
                  <a:pt x="5246961" y="3400617"/>
                </a:lnTo>
                <a:lnTo>
                  <a:pt x="5264021" y="2950391"/>
                </a:lnTo>
                <a:close/>
                <a:moveTo>
                  <a:pt x="4344189" y="2915546"/>
                </a:moveTo>
                <a:lnTo>
                  <a:pt x="4327129" y="3365773"/>
                </a:lnTo>
                <a:lnTo>
                  <a:pt x="4777466" y="3382835"/>
                </a:lnTo>
                <a:lnTo>
                  <a:pt x="4794528" y="2932607"/>
                </a:lnTo>
                <a:close/>
                <a:moveTo>
                  <a:pt x="3874682" y="2897762"/>
                </a:moveTo>
                <a:lnTo>
                  <a:pt x="3857621" y="3347975"/>
                </a:lnTo>
                <a:lnTo>
                  <a:pt x="4307959" y="3365038"/>
                </a:lnTo>
                <a:lnTo>
                  <a:pt x="4325021" y="2914825"/>
                </a:lnTo>
                <a:close/>
                <a:moveTo>
                  <a:pt x="3405190" y="2879966"/>
                </a:moveTo>
                <a:lnTo>
                  <a:pt x="3388128" y="3330193"/>
                </a:lnTo>
                <a:lnTo>
                  <a:pt x="3838465" y="3347255"/>
                </a:lnTo>
                <a:lnTo>
                  <a:pt x="3855528" y="2897029"/>
                </a:lnTo>
                <a:close/>
                <a:moveTo>
                  <a:pt x="2935683" y="2862169"/>
                </a:moveTo>
                <a:lnTo>
                  <a:pt x="2918622" y="3312396"/>
                </a:lnTo>
                <a:lnTo>
                  <a:pt x="3368958" y="3329458"/>
                </a:lnTo>
                <a:lnTo>
                  <a:pt x="3386021" y="2879231"/>
                </a:lnTo>
                <a:close/>
                <a:moveTo>
                  <a:pt x="2466191" y="2844372"/>
                </a:moveTo>
                <a:lnTo>
                  <a:pt x="2449128" y="3294600"/>
                </a:lnTo>
                <a:lnTo>
                  <a:pt x="2899466" y="3311661"/>
                </a:lnTo>
                <a:lnTo>
                  <a:pt x="2916528" y="2861434"/>
                </a:lnTo>
                <a:close/>
                <a:moveTo>
                  <a:pt x="1996685" y="2826576"/>
                </a:moveTo>
                <a:lnTo>
                  <a:pt x="1979621" y="3276803"/>
                </a:lnTo>
                <a:lnTo>
                  <a:pt x="2429959" y="3293865"/>
                </a:lnTo>
                <a:lnTo>
                  <a:pt x="2447022" y="2843652"/>
                </a:lnTo>
                <a:close/>
                <a:moveTo>
                  <a:pt x="1527191" y="2808793"/>
                </a:moveTo>
                <a:lnTo>
                  <a:pt x="1510129" y="3259020"/>
                </a:lnTo>
                <a:lnTo>
                  <a:pt x="1960467" y="3276081"/>
                </a:lnTo>
                <a:lnTo>
                  <a:pt x="1977529" y="2825856"/>
                </a:lnTo>
                <a:close/>
                <a:moveTo>
                  <a:pt x="1057699" y="2791011"/>
                </a:moveTo>
                <a:lnTo>
                  <a:pt x="1040637" y="3241236"/>
                </a:lnTo>
                <a:lnTo>
                  <a:pt x="1490975" y="3258299"/>
                </a:lnTo>
                <a:lnTo>
                  <a:pt x="1508036" y="2808072"/>
                </a:lnTo>
                <a:close/>
                <a:moveTo>
                  <a:pt x="588192" y="2773214"/>
                </a:moveTo>
                <a:lnTo>
                  <a:pt x="571130" y="3223440"/>
                </a:lnTo>
                <a:lnTo>
                  <a:pt x="1021468" y="3240501"/>
                </a:lnTo>
                <a:lnTo>
                  <a:pt x="1038530" y="2790276"/>
                </a:lnTo>
                <a:close/>
                <a:moveTo>
                  <a:pt x="118685" y="2755430"/>
                </a:moveTo>
                <a:lnTo>
                  <a:pt x="101623" y="3205658"/>
                </a:lnTo>
                <a:lnTo>
                  <a:pt x="551974" y="3222719"/>
                </a:lnTo>
                <a:lnTo>
                  <a:pt x="569038" y="2772492"/>
                </a:lnTo>
                <a:close/>
                <a:moveTo>
                  <a:pt x="11404459" y="2712921"/>
                </a:moveTo>
                <a:lnTo>
                  <a:pt x="11387398" y="3163148"/>
                </a:lnTo>
                <a:lnTo>
                  <a:pt x="11837734" y="3180210"/>
                </a:lnTo>
                <a:lnTo>
                  <a:pt x="11854797" y="2729982"/>
                </a:lnTo>
                <a:close/>
                <a:moveTo>
                  <a:pt x="10934967" y="2695124"/>
                </a:moveTo>
                <a:lnTo>
                  <a:pt x="10917904" y="3145350"/>
                </a:lnTo>
                <a:lnTo>
                  <a:pt x="11368242" y="3162413"/>
                </a:lnTo>
                <a:lnTo>
                  <a:pt x="11385305" y="2712186"/>
                </a:lnTo>
                <a:close/>
                <a:moveTo>
                  <a:pt x="10465460" y="2677341"/>
                </a:moveTo>
                <a:lnTo>
                  <a:pt x="10448399" y="3127568"/>
                </a:lnTo>
                <a:lnTo>
                  <a:pt x="10898750" y="3144630"/>
                </a:lnTo>
                <a:lnTo>
                  <a:pt x="10915811" y="2694404"/>
                </a:lnTo>
                <a:close/>
                <a:moveTo>
                  <a:pt x="9995968" y="2659544"/>
                </a:moveTo>
                <a:lnTo>
                  <a:pt x="9978906" y="3109771"/>
                </a:lnTo>
                <a:lnTo>
                  <a:pt x="10429243" y="3126833"/>
                </a:lnTo>
                <a:lnTo>
                  <a:pt x="10446306" y="2676606"/>
                </a:lnTo>
                <a:close/>
                <a:moveTo>
                  <a:pt x="9526461" y="2641748"/>
                </a:moveTo>
                <a:lnTo>
                  <a:pt x="9509399" y="3091975"/>
                </a:lnTo>
                <a:lnTo>
                  <a:pt x="9959736" y="3109037"/>
                </a:lnTo>
                <a:lnTo>
                  <a:pt x="9976799" y="2658809"/>
                </a:lnTo>
                <a:close/>
                <a:moveTo>
                  <a:pt x="9056968" y="2623964"/>
                </a:moveTo>
                <a:lnTo>
                  <a:pt x="9039906" y="3074191"/>
                </a:lnTo>
                <a:lnTo>
                  <a:pt x="9490244" y="3091253"/>
                </a:lnTo>
                <a:lnTo>
                  <a:pt x="9507306" y="2641027"/>
                </a:lnTo>
                <a:close/>
                <a:moveTo>
                  <a:pt x="8587475" y="2606168"/>
                </a:moveTo>
                <a:lnTo>
                  <a:pt x="8570414" y="3056395"/>
                </a:lnTo>
                <a:lnTo>
                  <a:pt x="9020752" y="3073456"/>
                </a:lnTo>
                <a:lnTo>
                  <a:pt x="9037813" y="2623231"/>
                </a:lnTo>
                <a:close/>
                <a:moveTo>
                  <a:pt x="8117955" y="2588386"/>
                </a:moveTo>
                <a:lnTo>
                  <a:pt x="8100892" y="3038611"/>
                </a:lnTo>
                <a:lnTo>
                  <a:pt x="8551245" y="3055674"/>
                </a:lnTo>
                <a:lnTo>
                  <a:pt x="8568307" y="2605447"/>
                </a:lnTo>
                <a:close/>
                <a:moveTo>
                  <a:pt x="7648463" y="2570589"/>
                </a:moveTo>
                <a:lnTo>
                  <a:pt x="7631401" y="3020815"/>
                </a:lnTo>
                <a:lnTo>
                  <a:pt x="8081738" y="3037876"/>
                </a:lnTo>
                <a:lnTo>
                  <a:pt x="8098800" y="2587651"/>
                </a:lnTo>
                <a:close/>
                <a:moveTo>
                  <a:pt x="7178971" y="2552792"/>
                </a:moveTo>
                <a:lnTo>
                  <a:pt x="7161909" y="3003018"/>
                </a:lnTo>
                <a:lnTo>
                  <a:pt x="7612246" y="3020080"/>
                </a:lnTo>
                <a:lnTo>
                  <a:pt x="7629308" y="2569854"/>
                </a:lnTo>
                <a:close/>
                <a:moveTo>
                  <a:pt x="6709463" y="2535009"/>
                </a:moveTo>
                <a:lnTo>
                  <a:pt x="6692401" y="2985236"/>
                </a:lnTo>
                <a:lnTo>
                  <a:pt x="7142739" y="3002298"/>
                </a:lnTo>
                <a:lnTo>
                  <a:pt x="7159801" y="2552071"/>
                </a:lnTo>
                <a:close/>
                <a:moveTo>
                  <a:pt x="6239971" y="2517212"/>
                </a:moveTo>
                <a:lnTo>
                  <a:pt x="6222909" y="2967438"/>
                </a:lnTo>
                <a:lnTo>
                  <a:pt x="6673246" y="2984501"/>
                </a:lnTo>
                <a:lnTo>
                  <a:pt x="6690309" y="2534274"/>
                </a:lnTo>
                <a:close/>
                <a:moveTo>
                  <a:pt x="5770466" y="2499429"/>
                </a:moveTo>
                <a:lnTo>
                  <a:pt x="5753404" y="2949656"/>
                </a:lnTo>
                <a:lnTo>
                  <a:pt x="6203754" y="2966718"/>
                </a:lnTo>
                <a:lnTo>
                  <a:pt x="6220803" y="2516492"/>
                </a:lnTo>
                <a:close/>
                <a:moveTo>
                  <a:pt x="5300972" y="2481619"/>
                </a:moveTo>
                <a:lnTo>
                  <a:pt x="5283911" y="2931860"/>
                </a:lnTo>
                <a:lnTo>
                  <a:pt x="5734247" y="2948921"/>
                </a:lnTo>
                <a:lnTo>
                  <a:pt x="5751311" y="2498681"/>
                </a:lnTo>
                <a:close/>
                <a:moveTo>
                  <a:pt x="4831480" y="2463835"/>
                </a:moveTo>
                <a:lnTo>
                  <a:pt x="4814418" y="2914063"/>
                </a:lnTo>
                <a:lnTo>
                  <a:pt x="5264755" y="2931125"/>
                </a:lnTo>
                <a:lnTo>
                  <a:pt x="5281817" y="2480897"/>
                </a:lnTo>
                <a:close/>
                <a:moveTo>
                  <a:pt x="4361971" y="2446053"/>
                </a:moveTo>
                <a:lnTo>
                  <a:pt x="4344911" y="2896280"/>
                </a:lnTo>
                <a:lnTo>
                  <a:pt x="4795248" y="2913341"/>
                </a:lnTo>
                <a:lnTo>
                  <a:pt x="4812310" y="2463115"/>
                </a:lnTo>
                <a:close/>
                <a:moveTo>
                  <a:pt x="3892479" y="2428256"/>
                </a:moveTo>
                <a:lnTo>
                  <a:pt x="3875417" y="2878483"/>
                </a:lnTo>
                <a:lnTo>
                  <a:pt x="4325758" y="2895545"/>
                </a:lnTo>
                <a:lnTo>
                  <a:pt x="4342820" y="2445319"/>
                </a:lnTo>
                <a:close/>
                <a:moveTo>
                  <a:pt x="3422987" y="2410459"/>
                </a:moveTo>
                <a:lnTo>
                  <a:pt x="3405925" y="2860686"/>
                </a:lnTo>
                <a:lnTo>
                  <a:pt x="3856262" y="2877748"/>
                </a:lnTo>
                <a:lnTo>
                  <a:pt x="3873325" y="2427522"/>
                </a:lnTo>
                <a:close/>
                <a:moveTo>
                  <a:pt x="2953480" y="2392677"/>
                </a:moveTo>
                <a:lnTo>
                  <a:pt x="2936418" y="2842903"/>
                </a:lnTo>
                <a:lnTo>
                  <a:pt x="3386756" y="2859966"/>
                </a:lnTo>
                <a:lnTo>
                  <a:pt x="3403818" y="2409739"/>
                </a:lnTo>
                <a:close/>
                <a:moveTo>
                  <a:pt x="2483988" y="2374880"/>
                </a:moveTo>
                <a:lnTo>
                  <a:pt x="2466926" y="2825106"/>
                </a:lnTo>
                <a:lnTo>
                  <a:pt x="2917263" y="2842170"/>
                </a:lnTo>
                <a:lnTo>
                  <a:pt x="2934326" y="2391942"/>
                </a:lnTo>
                <a:close/>
                <a:moveTo>
                  <a:pt x="2014481" y="2357097"/>
                </a:moveTo>
                <a:lnTo>
                  <a:pt x="1997419" y="2807324"/>
                </a:lnTo>
                <a:lnTo>
                  <a:pt x="2447756" y="2824386"/>
                </a:lnTo>
                <a:lnTo>
                  <a:pt x="2464819" y="2374159"/>
                </a:lnTo>
                <a:close/>
                <a:moveTo>
                  <a:pt x="1544989" y="2339300"/>
                </a:moveTo>
                <a:lnTo>
                  <a:pt x="1527925" y="2789527"/>
                </a:lnTo>
                <a:lnTo>
                  <a:pt x="1978264" y="2806589"/>
                </a:lnTo>
                <a:lnTo>
                  <a:pt x="1995325" y="2356362"/>
                </a:lnTo>
                <a:close/>
                <a:moveTo>
                  <a:pt x="1075495" y="2321504"/>
                </a:moveTo>
                <a:lnTo>
                  <a:pt x="1058433" y="2771729"/>
                </a:lnTo>
                <a:lnTo>
                  <a:pt x="1508771" y="2788793"/>
                </a:lnTo>
                <a:lnTo>
                  <a:pt x="1525833" y="2338565"/>
                </a:lnTo>
                <a:close/>
                <a:moveTo>
                  <a:pt x="605988" y="2303707"/>
                </a:moveTo>
                <a:lnTo>
                  <a:pt x="588927" y="2753933"/>
                </a:lnTo>
                <a:lnTo>
                  <a:pt x="1039265" y="2770996"/>
                </a:lnTo>
                <a:lnTo>
                  <a:pt x="1056326" y="2320769"/>
                </a:lnTo>
                <a:close/>
                <a:moveTo>
                  <a:pt x="136496" y="2285923"/>
                </a:moveTo>
                <a:lnTo>
                  <a:pt x="119434" y="2736151"/>
                </a:lnTo>
                <a:lnTo>
                  <a:pt x="569772" y="2753213"/>
                </a:lnTo>
                <a:lnTo>
                  <a:pt x="586834" y="2302985"/>
                </a:lnTo>
                <a:close/>
                <a:moveTo>
                  <a:pt x="11422256" y="2243414"/>
                </a:moveTo>
                <a:lnTo>
                  <a:pt x="11405194" y="2693641"/>
                </a:lnTo>
                <a:lnTo>
                  <a:pt x="11855531" y="2710703"/>
                </a:lnTo>
                <a:lnTo>
                  <a:pt x="11872594" y="2260476"/>
                </a:lnTo>
                <a:close/>
                <a:moveTo>
                  <a:pt x="10952751" y="2225618"/>
                </a:moveTo>
                <a:lnTo>
                  <a:pt x="10935687" y="2675845"/>
                </a:lnTo>
                <a:lnTo>
                  <a:pt x="11386025" y="2692906"/>
                </a:lnTo>
                <a:lnTo>
                  <a:pt x="11403087" y="2242679"/>
                </a:lnTo>
                <a:close/>
                <a:moveTo>
                  <a:pt x="10483244" y="2207834"/>
                </a:moveTo>
                <a:lnTo>
                  <a:pt x="10466181" y="2658061"/>
                </a:lnTo>
                <a:lnTo>
                  <a:pt x="10916532" y="2675123"/>
                </a:lnTo>
                <a:lnTo>
                  <a:pt x="10933595" y="2224897"/>
                </a:lnTo>
                <a:close/>
                <a:moveTo>
                  <a:pt x="10013750" y="2190037"/>
                </a:moveTo>
                <a:lnTo>
                  <a:pt x="9996688" y="2640265"/>
                </a:lnTo>
                <a:lnTo>
                  <a:pt x="10447026" y="2657327"/>
                </a:lnTo>
                <a:lnTo>
                  <a:pt x="10464088" y="2207099"/>
                </a:lnTo>
                <a:close/>
                <a:moveTo>
                  <a:pt x="9544258" y="2172255"/>
                </a:moveTo>
                <a:lnTo>
                  <a:pt x="9527196" y="2622481"/>
                </a:lnTo>
                <a:lnTo>
                  <a:pt x="9977534" y="2639545"/>
                </a:lnTo>
                <a:lnTo>
                  <a:pt x="9994596" y="2189317"/>
                </a:lnTo>
                <a:close/>
                <a:moveTo>
                  <a:pt x="9074751" y="2154459"/>
                </a:moveTo>
                <a:lnTo>
                  <a:pt x="9057689" y="2604685"/>
                </a:lnTo>
                <a:lnTo>
                  <a:pt x="9508027" y="2621747"/>
                </a:lnTo>
                <a:lnTo>
                  <a:pt x="9525089" y="2171520"/>
                </a:lnTo>
                <a:close/>
                <a:moveTo>
                  <a:pt x="8605259" y="2136661"/>
                </a:moveTo>
                <a:lnTo>
                  <a:pt x="8588196" y="2586888"/>
                </a:lnTo>
                <a:lnTo>
                  <a:pt x="9038535" y="2603950"/>
                </a:lnTo>
                <a:lnTo>
                  <a:pt x="9055595" y="2153724"/>
                </a:lnTo>
                <a:close/>
                <a:moveTo>
                  <a:pt x="8135767" y="2118879"/>
                </a:moveTo>
                <a:lnTo>
                  <a:pt x="8118703" y="2569104"/>
                </a:lnTo>
                <a:lnTo>
                  <a:pt x="8569041" y="2586168"/>
                </a:lnTo>
                <a:lnTo>
                  <a:pt x="8586118" y="2135941"/>
                </a:lnTo>
                <a:close/>
                <a:moveTo>
                  <a:pt x="7666260" y="2101082"/>
                </a:moveTo>
                <a:lnTo>
                  <a:pt x="7649198" y="2551308"/>
                </a:lnTo>
                <a:lnTo>
                  <a:pt x="8099535" y="2568371"/>
                </a:lnTo>
                <a:lnTo>
                  <a:pt x="8116598" y="2118144"/>
                </a:lnTo>
                <a:close/>
                <a:moveTo>
                  <a:pt x="7196766" y="2083298"/>
                </a:moveTo>
                <a:lnTo>
                  <a:pt x="7179706" y="2533526"/>
                </a:lnTo>
                <a:lnTo>
                  <a:pt x="7630043" y="2550588"/>
                </a:lnTo>
                <a:lnTo>
                  <a:pt x="7647105" y="2100360"/>
                </a:lnTo>
                <a:close/>
                <a:moveTo>
                  <a:pt x="6727260" y="2065502"/>
                </a:moveTo>
                <a:lnTo>
                  <a:pt x="6710198" y="2515729"/>
                </a:lnTo>
                <a:lnTo>
                  <a:pt x="7160536" y="2532791"/>
                </a:lnTo>
                <a:lnTo>
                  <a:pt x="7177598" y="2082564"/>
                </a:lnTo>
                <a:close/>
                <a:moveTo>
                  <a:pt x="6257768" y="2047705"/>
                </a:moveTo>
                <a:lnTo>
                  <a:pt x="6240706" y="2497933"/>
                </a:lnTo>
                <a:lnTo>
                  <a:pt x="6691044" y="2514994"/>
                </a:lnTo>
                <a:lnTo>
                  <a:pt x="6708105" y="2064767"/>
                </a:lnTo>
                <a:close/>
                <a:moveTo>
                  <a:pt x="5788261" y="2029922"/>
                </a:moveTo>
                <a:lnTo>
                  <a:pt x="5771199" y="2480149"/>
                </a:lnTo>
                <a:lnTo>
                  <a:pt x="6221551" y="2497211"/>
                </a:lnTo>
                <a:lnTo>
                  <a:pt x="6238600" y="2046985"/>
                </a:lnTo>
                <a:close/>
                <a:moveTo>
                  <a:pt x="5318769" y="2012125"/>
                </a:moveTo>
                <a:lnTo>
                  <a:pt x="5301707" y="2462353"/>
                </a:lnTo>
                <a:lnTo>
                  <a:pt x="5752046" y="2479414"/>
                </a:lnTo>
                <a:lnTo>
                  <a:pt x="5769106" y="2029188"/>
                </a:lnTo>
                <a:close/>
                <a:moveTo>
                  <a:pt x="4849278" y="1994343"/>
                </a:moveTo>
                <a:lnTo>
                  <a:pt x="4832213" y="2444556"/>
                </a:lnTo>
                <a:lnTo>
                  <a:pt x="5282552" y="2461618"/>
                </a:lnTo>
                <a:lnTo>
                  <a:pt x="5299614" y="2011405"/>
                </a:lnTo>
                <a:close/>
                <a:moveTo>
                  <a:pt x="4379772" y="1976547"/>
                </a:moveTo>
                <a:lnTo>
                  <a:pt x="4362708" y="2426773"/>
                </a:lnTo>
                <a:lnTo>
                  <a:pt x="4813045" y="2443836"/>
                </a:lnTo>
                <a:lnTo>
                  <a:pt x="4830109" y="1993608"/>
                </a:lnTo>
                <a:close/>
                <a:moveTo>
                  <a:pt x="3910276" y="1958750"/>
                </a:moveTo>
                <a:lnTo>
                  <a:pt x="3893214" y="2408976"/>
                </a:lnTo>
                <a:lnTo>
                  <a:pt x="4343553" y="2426038"/>
                </a:lnTo>
                <a:lnTo>
                  <a:pt x="4360615" y="1975812"/>
                </a:lnTo>
                <a:close/>
                <a:moveTo>
                  <a:pt x="3440769" y="1940952"/>
                </a:moveTo>
                <a:lnTo>
                  <a:pt x="3423707" y="2391180"/>
                </a:lnTo>
                <a:lnTo>
                  <a:pt x="3874045" y="2408241"/>
                </a:lnTo>
                <a:lnTo>
                  <a:pt x="3891107" y="1958015"/>
                </a:lnTo>
                <a:close/>
                <a:moveTo>
                  <a:pt x="2971277" y="1923170"/>
                </a:moveTo>
                <a:lnTo>
                  <a:pt x="2954215" y="2373396"/>
                </a:lnTo>
                <a:lnTo>
                  <a:pt x="3404553" y="2390459"/>
                </a:lnTo>
                <a:lnTo>
                  <a:pt x="3421615" y="1940232"/>
                </a:lnTo>
                <a:close/>
                <a:moveTo>
                  <a:pt x="2501785" y="1905373"/>
                </a:moveTo>
                <a:lnTo>
                  <a:pt x="2484723" y="2355600"/>
                </a:lnTo>
                <a:lnTo>
                  <a:pt x="2935059" y="2372663"/>
                </a:lnTo>
                <a:lnTo>
                  <a:pt x="2952122" y="1922435"/>
                </a:lnTo>
                <a:close/>
                <a:moveTo>
                  <a:pt x="2032278" y="1887590"/>
                </a:moveTo>
                <a:lnTo>
                  <a:pt x="2015216" y="2337818"/>
                </a:lnTo>
                <a:lnTo>
                  <a:pt x="2465553" y="2354879"/>
                </a:lnTo>
                <a:lnTo>
                  <a:pt x="2482616" y="1904652"/>
                </a:lnTo>
                <a:close/>
                <a:moveTo>
                  <a:pt x="1562785" y="1869808"/>
                </a:moveTo>
                <a:lnTo>
                  <a:pt x="1545722" y="2320021"/>
                </a:lnTo>
                <a:lnTo>
                  <a:pt x="1996060" y="2337083"/>
                </a:lnTo>
                <a:lnTo>
                  <a:pt x="2013122" y="1886870"/>
                </a:lnTo>
                <a:close/>
                <a:moveTo>
                  <a:pt x="1093279" y="1852011"/>
                </a:moveTo>
                <a:lnTo>
                  <a:pt x="1076217" y="2302237"/>
                </a:lnTo>
                <a:lnTo>
                  <a:pt x="1526554" y="2319299"/>
                </a:lnTo>
                <a:lnTo>
                  <a:pt x="1543617" y="1869073"/>
                </a:lnTo>
                <a:close/>
                <a:moveTo>
                  <a:pt x="623785" y="1834200"/>
                </a:moveTo>
                <a:lnTo>
                  <a:pt x="606723" y="2284426"/>
                </a:lnTo>
                <a:lnTo>
                  <a:pt x="1057061" y="2301502"/>
                </a:lnTo>
                <a:lnTo>
                  <a:pt x="1074123" y="1851276"/>
                </a:lnTo>
                <a:close/>
                <a:moveTo>
                  <a:pt x="154280" y="1816431"/>
                </a:moveTo>
                <a:lnTo>
                  <a:pt x="137216" y="2266657"/>
                </a:lnTo>
                <a:lnTo>
                  <a:pt x="587554" y="2283720"/>
                </a:lnTo>
                <a:lnTo>
                  <a:pt x="604616" y="1833493"/>
                </a:lnTo>
                <a:close/>
                <a:moveTo>
                  <a:pt x="11440039" y="1773922"/>
                </a:moveTo>
                <a:lnTo>
                  <a:pt x="11422976" y="2224148"/>
                </a:lnTo>
                <a:lnTo>
                  <a:pt x="11873314" y="2241211"/>
                </a:lnTo>
                <a:lnTo>
                  <a:pt x="11890377" y="1790983"/>
                </a:lnTo>
                <a:close/>
                <a:moveTo>
                  <a:pt x="10970547" y="1756125"/>
                </a:moveTo>
                <a:lnTo>
                  <a:pt x="10953484" y="2206351"/>
                </a:lnTo>
                <a:lnTo>
                  <a:pt x="11403822" y="2223413"/>
                </a:lnTo>
                <a:lnTo>
                  <a:pt x="11420884" y="1773187"/>
                </a:lnTo>
                <a:close/>
                <a:moveTo>
                  <a:pt x="10501040" y="1738342"/>
                </a:moveTo>
                <a:lnTo>
                  <a:pt x="10483977" y="2188569"/>
                </a:lnTo>
                <a:lnTo>
                  <a:pt x="10934330" y="2205631"/>
                </a:lnTo>
                <a:lnTo>
                  <a:pt x="10951391" y="1755403"/>
                </a:lnTo>
                <a:close/>
                <a:moveTo>
                  <a:pt x="10031547" y="1720545"/>
                </a:moveTo>
                <a:lnTo>
                  <a:pt x="10014485" y="2170771"/>
                </a:lnTo>
                <a:lnTo>
                  <a:pt x="10464823" y="2187834"/>
                </a:lnTo>
                <a:lnTo>
                  <a:pt x="10481885" y="1737607"/>
                </a:lnTo>
                <a:close/>
                <a:moveTo>
                  <a:pt x="9562040" y="1702748"/>
                </a:moveTo>
                <a:lnTo>
                  <a:pt x="9544980" y="2152975"/>
                </a:lnTo>
                <a:lnTo>
                  <a:pt x="9995316" y="2170038"/>
                </a:lnTo>
                <a:lnTo>
                  <a:pt x="10012378" y="1719810"/>
                </a:lnTo>
                <a:close/>
                <a:moveTo>
                  <a:pt x="9092548" y="1684965"/>
                </a:moveTo>
                <a:lnTo>
                  <a:pt x="9075486" y="2135193"/>
                </a:lnTo>
                <a:lnTo>
                  <a:pt x="9525824" y="2152254"/>
                </a:lnTo>
                <a:lnTo>
                  <a:pt x="9542886" y="1702028"/>
                </a:lnTo>
                <a:close/>
                <a:moveTo>
                  <a:pt x="8623055" y="1667168"/>
                </a:moveTo>
                <a:lnTo>
                  <a:pt x="8605994" y="2117396"/>
                </a:lnTo>
                <a:lnTo>
                  <a:pt x="9056332" y="2134458"/>
                </a:lnTo>
                <a:lnTo>
                  <a:pt x="9073392" y="1684230"/>
                </a:lnTo>
                <a:close/>
                <a:moveTo>
                  <a:pt x="8153549" y="1649386"/>
                </a:moveTo>
                <a:lnTo>
                  <a:pt x="8136487" y="2099612"/>
                </a:lnTo>
                <a:lnTo>
                  <a:pt x="8586825" y="2116674"/>
                </a:lnTo>
                <a:lnTo>
                  <a:pt x="8603900" y="1666448"/>
                </a:lnTo>
                <a:close/>
                <a:moveTo>
                  <a:pt x="7684056" y="1631588"/>
                </a:moveTo>
                <a:lnTo>
                  <a:pt x="7666993" y="2081816"/>
                </a:lnTo>
                <a:lnTo>
                  <a:pt x="8117331" y="2098877"/>
                </a:lnTo>
                <a:lnTo>
                  <a:pt x="8134394" y="1648651"/>
                </a:lnTo>
                <a:close/>
                <a:moveTo>
                  <a:pt x="7214550" y="1613792"/>
                </a:moveTo>
                <a:lnTo>
                  <a:pt x="7197487" y="2064019"/>
                </a:lnTo>
                <a:lnTo>
                  <a:pt x="7647824" y="2081081"/>
                </a:lnTo>
                <a:lnTo>
                  <a:pt x="7664888" y="1630855"/>
                </a:lnTo>
                <a:close/>
                <a:moveTo>
                  <a:pt x="6745057" y="1596010"/>
                </a:moveTo>
                <a:lnTo>
                  <a:pt x="6727995" y="2046236"/>
                </a:lnTo>
                <a:lnTo>
                  <a:pt x="7178332" y="2063299"/>
                </a:lnTo>
                <a:lnTo>
                  <a:pt x="7195394" y="1613072"/>
                </a:lnTo>
                <a:close/>
                <a:moveTo>
                  <a:pt x="6275552" y="1578213"/>
                </a:moveTo>
                <a:lnTo>
                  <a:pt x="6258490" y="2028439"/>
                </a:lnTo>
                <a:lnTo>
                  <a:pt x="6708827" y="2045502"/>
                </a:lnTo>
                <a:lnTo>
                  <a:pt x="6725887" y="1595275"/>
                </a:lnTo>
                <a:close/>
                <a:moveTo>
                  <a:pt x="5806045" y="1560417"/>
                </a:moveTo>
                <a:lnTo>
                  <a:pt x="5788983" y="2010642"/>
                </a:lnTo>
                <a:lnTo>
                  <a:pt x="6239333" y="2027704"/>
                </a:lnTo>
                <a:lnTo>
                  <a:pt x="6256384" y="1577478"/>
                </a:lnTo>
                <a:close/>
                <a:moveTo>
                  <a:pt x="5336551" y="1542633"/>
                </a:moveTo>
                <a:lnTo>
                  <a:pt x="5319491" y="1992860"/>
                </a:lnTo>
                <a:lnTo>
                  <a:pt x="5769828" y="2009922"/>
                </a:lnTo>
                <a:lnTo>
                  <a:pt x="5786890" y="1559695"/>
                </a:lnTo>
                <a:close/>
                <a:moveTo>
                  <a:pt x="4867059" y="1524836"/>
                </a:moveTo>
                <a:lnTo>
                  <a:pt x="4849997" y="1975062"/>
                </a:lnTo>
                <a:lnTo>
                  <a:pt x="5300334" y="1992126"/>
                </a:lnTo>
                <a:lnTo>
                  <a:pt x="5317398" y="1541898"/>
                </a:lnTo>
                <a:close/>
                <a:moveTo>
                  <a:pt x="4397554" y="1507053"/>
                </a:moveTo>
                <a:lnTo>
                  <a:pt x="4380490" y="1957280"/>
                </a:lnTo>
                <a:lnTo>
                  <a:pt x="4830829" y="1974342"/>
                </a:lnTo>
                <a:lnTo>
                  <a:pt x="4847891" y="1524116"/>
                </a:lnTo>
                <a:close/>
                <a:moveTo>
                  <a:pt x="3928059" y="1489256"/>
                </a:moveTo>
                <a:lnTo>
                  <a:pt x="3910997" y="1939484"/>
                </a:lnTo>
                <a:lnTo>
                  <a:pt x="4361335" y="1956545"/>
                </a:lnTo>
                <a:lnTo>
                  <a:pt x="4378397" y="1506320"/>
                </a:lnTo>
                <a:close/>
                <a:moveTo>
                  <a:pt x="3458567" y="1471460"/>
                </a:moveTo>
                <a:lnTo>
                  <a:pt x="3441504" y="1921687"/>
                </a:lnTo>
                <a:lnTo>
                  <a:pt x="3891842" y="1938749"/>
                </a:lnTo>
                <a:lnTo>
                  <a:pt x="3908903" y="1488522"/>
                </a:lnTo>
                <a:close/>
                <a:moveTo>
                  <a:pt x="2989060" y="1453678"/>
                </a:moveTo>
                <a:lnTo>
                  <a:pt x="2971997" y="1903904"/>
                </a:lnTo>
                <a:lnTo>
                  <a:pt x="3422335" y="1920965"/>
                </a:lnTo>
                <a:lnTo>
                  <a:pt x="3439397" y="1470740"/>
                </a:lnTo>
                <a:close/>
                <a:moveTo>
                  <a:pt x="2519567" y="1435880"/>
                </a:moveTo>
                <a:lnTo>
                  <a:pt x="2502505" y="1886107"/>
                </a:lnTo>
                <a:lnTo>
                  <a:pt x="2952843" y="1903169"/>
                </a:lnTo>
                <a:lnTo>
                  <a:pt x="2969904" y="1452943"/>
                </a:lnTo>
                <a:close/>
                <a:moveTo>
                  <a:pt x="2050061" y="1418083"/>
                </a:moveTo>
                <a:lnTo>
                  <a:pt x="2032998" y="1868311"/>
                </a:lnTo>
                <a:lnTo>
                  <a:pt x="2483336" y="1885372"/>
                </a:lnTo>
                <a:lnTo>
                  <a:pt x="2500398" y="1435146"/>
                </a:lnTo>
                <a:close/>
                <a:moveTo>
                  <a:pt x="1580568" y="1400301"/>
                </a:moveTo>
                <a:lnTo>
                  <a:pt x="1563506" y="1850527"/>
                </a:lnTo>
                <a:lnTo>
                  <a:pt x="2013844" y="1867590"/>
                </a:lnTo>
                <a:lnTo>
                  <a:pt x="2030906" y="1417363"/>
                </a:lnTo>
                <a:close/>
                <a:moveTo>
                  <a:pt x="1111075" y="1382505"/>
                </a:moveTo>
                <a:lnTo>
                  <a:pt x="1094014" y="1832730"/>
                </a:lnTo>
                <a:lnTo>
                  <a:pt x="1544350" y="1849794"/>
                </a:lnTo>
                <a:lnTo>
                  <a:pt x="1561413" y="1399566"/>
                </a:lnTo>
                <a:close/>
                <a:moveTo>
                  <a:pt x="641568" y="1364708"/>
                </a:moveTo>
                <a:lnTo>
                  <a:pt x="624507" y="1814934"/>
                </a:lnTo>
                <a:lnTo>
                  <a:pt x="1074845" y="1831996"/>
                </a:lnTo>
                <a:lnTo>
                  <a:pt x="1091906" y="1381770"/>
                </a:lnTo>
                <a:close/>
                <a:moveTo>
                  <a:pt x="172062" y="1346924"/>
                </a:moveTo>
                <a:lnTo>
                  <a:pt x="155000" y="1797152"/>
                </a:lnTo>
                <a:lnTo>
                  <a:pt x="605351" y="1814214"/>
                </a:lnTo>
                <a:lnTo>
                  <a:pt x="622413" y="1363986"/>
                </a:lnTo>
                <a:close/>
                <a:moveTo>
                  <a:pt x="11457836" y="1304428"/>
                </a:moveTo>
                <a:lnTo>
                  <a:pt x="11440773" y="1754641"/>
                </a:lnTo>
                <a:lnTo>
                  <a:pt x="11891111" y="1771717"/>
                </a:lnTo>
                <a:lnTo>
                  <a:pt x="11908174" y="1321491"/>
                </a:lnTo>
                <a:close/>
                <a:moveTo>
                  <a:pt x="10988344" y="1286631"/>
                </a:moveTo>
                <a:lnTo>
                  <a:pt x="10971280" y="1736844"/>
                </a:lnTo>
                <a:lnTo>
                  <a:pt x="11421618" y="1753921"/>
                </a:lnTo>
                <a:lnTo>
                  <a:pt x="11438680" y="1303695"/>
                </a:lnTo>
                <a:close/>
                <a:moveTo>
                  <a:pt x="10518837" y="1268835"/>
                </a:moveTo>
                <a:lnTo>
                  <a:pt x="10501775" y="1719062"/>
                </a:lnTo>
                <a:lnTo>
                  <a:pt x="10952126" y="1736111"/>
                </a:lnTo>
                <a:lnTo>
                  <a:pt x="10969188" y="1285897"/>
                </a:lnTo>
                <a:close/>
                <a:moveTo>
                  <a:pt x="10049345" y="1251038"/>
                </a:moveTo>
                <a:lnTo>
                  <a:pt x="10032281" y="1701266"/>
                </a:lnTo>
                <a:lnTo>
                  <a:pt x="10482619" y="1718327"/>
                </a:lnTo>
                <a:lnTo>
                  <a:pt x="10499683" y="1268100"/>
                </a:lnTo>
                <a:close/>
                <a:moveTo>
                  <a:pt x="9579836" y="1233269"/>
                </a:moveTo>
                <a:lnTo>
                  <a:pt x="9562776" y="1683482"/>
                </a:lnTo>
                <a:lnTo>
                  <a:pt x="10013113" y="1700544"/>
                </a:lnTo>
                <a:lnTo>
                  <a:pt x="10030174" y="1250331"/>
                </a:lnTo>
                <a:close/>
                <a:moveTo>
                  <a:pt x="9110331" y="1215458"/>
                </a:moveTo>
                <a:lnTo>
                  <a:pt x="9093269" y="1665686"/>
                </a:lnTo>
                <a:lnTo>
                  <a:pt x="9543607" y="1682747"/>
                </a:lnTo>
                <a:lnTo>
                  <a:pt x="9560668" y="1232521"/>
                </a:lnTo>
                <a:close/>
                <a:moveTo>
                  <a:pt x="8640839" y="1197676"/>
                </a:moveTo>
                <a:lnTo>
                  <a:pt x="8623776" y="1647889"/>
                </a:lnTo>
                <a:lnTo>
                  <a:pt x="9074114" y="1664951"/>
                </a:lnTo>
                <a:lnTo>
                  <a:pt x="9091175" y="1214738"/>
                </a:lnTo>
                <a:close/>
                <a:moveTo>
                  <a:pt x="8171332" y="1179893"/>
                </a:moveTo>
                <a:lnTo>
                  <a:pt x="8154269" y="1630105"/>
                </a:lnTo>
                <a:lnTo>
                  <a:pt x="8604621" y="1647169"/>
                </a:lnTo>
                <a:lnTo>
                  <a:pt x="8621683" y="1196956"/>
                </a:lnTo>
                <a:close/>
                <a:moveTo>
                  <a:pt x="7701838" y="1162096"/>
                </a:moveTo>
                <a:lnTo>
                  <a:pt x="7684777" y="1612309"/>
                </a:lnTo>
                <a:lnTo>
                  <a:pt x="8135115" y="1629371"/>
                </a:lnTo>
                <a:lnTo>
                  <a:pt x="8152176" y="1179158"/>
                </a:lnTo>
                <a:close/>
                <a:moveTo>
                  <a:pt x="7232346" y="1144300"/>
                </a:moveTo>
                <a:lnTo>
                  <a:pt x="7215285" y="1594513"/>
                </a:lnTo>
                <a:lnTo>
                  <a:pt x="7665621" y="1611574"/>
                </a:lnTo>
                <a:lnTo>
                  <a:pt x="7682684" y="1161361"/>
                </a:lnTo>
                <a:close/>
                <a:moveTo>
                  <a:pt x="6762841" y="1126516"/>
                </a:moveTo>
                <a:lnTo>
                  <a:pt x="6745779" y="1576730"/>
                </a:lnTo>
                <a:lnTo>
                  <a:pt x="7196116" y="1593792"/>
                </a:lnTo>
                <a:lnTo>
                  <a:pt x="7213178" y="1143579"/>
                </a:lnTo>
                <a:close/>
                <a:moveTo>
                  <a:pt x="6293349" y="1108719"/>
                </a:moveTo>
                <a:lnTo>
                  <a:pt x="6276287" y="1558932"/>
                </a:lnTo>
                <a:lnTo>
                  <a:pt x="6726622" y="1575995"/>
                </a:lnTo>
                <a:lnTo>
                  <a:pt x="6743686" y="1125783"/>
                </a:lnTo>
                <a:close/>
                <a:moveTo>
                  <a:pt x="5823856" y="1090937"/>
                </a:moveTo>
                <a:lnTo>
                  <a:pt x="5806793" y="1541150"/>
                </a:lnTo>
                <a:lnTo>
                  <a:pt x="6257130" y="1558212"/>
                </a:lnTo>
                <a:lnTo>
                  <a:pt x="6274207" y="1107999"/>
                </a:lnTo>
                <a:close/>
                <a:moveTo>
                  <a:pt x="5354350" y="1073141"/>
                </a:moveTo>
                <a:lnTo>
                  <a:pt x="5337286" y="1523354"/>
                </a:lnTo>
                <a:lnTo>
                  <a:pt x="5787623" y="1540415"/>
                </a:lnTo>
                <a:lnTo>
                  <a:pt x="5804687" y="1090203"/>
                </a:lnTo>
                <a:close/>
                <a:moveTo>
                  <a:pt x="4884856" y="1055344"/>
                </a:moveTo>
                <a:lnTo>
                  <a:pt x="4867794" y="1505557"/>
                </a:lnTo>
                <a:lnTo>
                  <a:pt x="5318131" y="1522619"/>
                </a:lnTo>
                <a:lnTo>
                  <a:pt x="5335193" y="1072406"/>
                </a:lnTo>
                <a:close/>
                <a:moveTo>
                  <a:pt x="4415349" y="1037561"/>
                </a:moveTo>
                <a:lnTo>
                  <a:pt x="4398287" y="1487774"/>
                </a:lnTo>
                <a:lnTo>
                  <a:pt x="4848626" y="1504835"/>
                </a:lnTo>
                <a:lnTo>
                  <a:pt x="4865688" y="1054623"/>
                </a:lnTo>
                <a:close/>
                <a:moveTo>
                  <a:pt x="3945856" y="1019764"/>
                </a:moveTo>
                <a:lnTo>
                  <a:pt x="3928794" y="1469977"/>
                </a:lnTo>
                <a:lnTo>
                  <a:pt x="4379132" y="1487039"/>
                </a:lnTo>
                <a:lnTo>
                  <a:pt x="4396196" y="1036826"/>
                </a:lnTo>
                <a:close/>
                <a:moveTo>
                  <a:pt x="3476363" y="1001981"/>
                </a:moveTo>
                <a:lnTo>
                  <a:pt x="3459300" y="1452194"/>
                </a:lnTo>
                <a:lnTo>
                  <a:pt x="3909638" y="1469257"/>
                </a:lnTo>
                <a:lnTo>
                  <a:pt x="3926700" y="1019044"/>
                </a:lnTo>
                <a:close/>
                <a:moveTo>
                  <a:pt x="3006857" y="984184"/>
                </a:moveTo>
                <a:lnTo>
                  <a:pt x="2989795" y="1434397"/>
                </a:lnTo>
                <a:lnTo>
                  <a:pt x="3440131" y="1451460"/>
                </a:lnTo>
                <a:lnTo>
                  <a:pt x="3457195" y="1001246"/>
                </a:lnTo>
                <a:close/>
                <a:moveTo>
                  <a:pt x="2537363" y="966388"/>
                </a:moveTo>
                <a:lnTo>
                  <a:pt x="2520301" y="1416600"/>
                </a:lnTo>
                <a:lnTo>
                  <a:pt x="2970639" y="1433662"/>
                </a:lnTo>
                <a:lnTo>
                  <a:pt x="2987701" y="983449"/>
                </a:lnTo>
                <a:close/>
                <a:moveTo>
                  <a:pt x="2067858" y="948605"/>
                </a:moveTo>
                <a:lnTo>
                  <a:pt x="2050795" y="1398818"/>
                </a:lnTo>
                <a:lnTo>
                  <a:pt x="2501132" y="1415880"/>
                </a:lnTo>
                <a:lnTo>
                  <a:pt x="2518194" y="965667"/>
                </a:lnTo>
                <a:close/>
                <a:moveTo>
                  <a:pt x="1598364" y="930807"/>
                </a:moveTo>
                <a:lnTo>
                  <a:pt x="1581302" y="1381022"/>
                </a:lnTo>
                <a:lnTo>
                  <a:pt x="2031640" y="1398083"/>
                </a:lnTo>
                <a:lnTo>
                  <a:pt x="2048702" y="947871"/>
                </a:lnTo>
                <a:close/>
                <a:moveTo>
                  <a:pt x="1128872" y="912998"/>
                </a:moveTo>
                <a:lnTo>
                  <a:pt x="1111810" y="1363224"/>
                </a:lnTo>
                <a:lnTo>
                  <a:pt x="1562146" y="1380287"/>
                </a:lnTo>
                <a:lnTo>
                  <a:pt x="1579210" y="930060"/>
                </a:lnTo>
                <a:close/>
                <a:moveTo>
                  <a:pt x="659365" y="895214"/>
                </a:moveTo>
                <a:lnTo>
                  <a:pt x="642303" y="1345427"/>
                </a:lnTo>
                <a:lnTo>
                  <a:pt x="1092641" y="1362503"/>
                </a:lnTo>
                <a:lnTo>
                  <a:pt x="1109703" y="912277"/>
                </a:lnTo>
                <a:close/>
                <a:moveTo>
                  <a:pt x="189873" y="877418"/>
                </a:moveTo>
                <a:lnTo>
                  <a:pt x="172809" y="1327645"/>
                </a:lnTo>
                <a:lnTo>
                  <a:pt x="623148" y="1344707"/>
                </a:lnTo>
                <a:lnTo>
                  <a:pt x="640211" y="894494"/>
                </a:lnTo>
                <a:close/>
                <a:moveTo>
                  <a:pt x="11475618" y="834921"/>
                </a:moveTo>
                <a:lnTo>
                  <a:pt x="11458556" y="1285149"/>
                </a:lnTo>
                <a:lnTo>
                  <a:pt x="11908894" y="1302210"/>
                </a:lnTo>
                <a:lnTo>
                  <a:pt x="11925956" y="851984"/>
                </a:lnTo>
                <a:close/>
                <a:moveTo>
                  <a:pt x="11006127" y="817125"/>
                </a:moveTo>
                <a:lnTo>
                  <a:pt x="10989064" y="1267352"/>
                </a:lnTo>
                <a:lnTo>
                  <a:pt x="11439401" y="1284414"/>
                </a:lnTo>
                <a:lnTo>
                  <a:pt x="11456464" y="834188"/>
                </a:lnTo>
                <a:close/>
                <a:moveTo>
                  <a:pt x="10536619" y="799343"/>
                </a:moveTo>
                <a:lnTo>
                  <a:pt x="10519557" y="1249569"/>
                </a:lnTo>
                <a:lnTo>
                  <a:pt x="10969895" y="1266632"/>
                </a:lnTo>
                <a:lnTo>
                  <a:pt x="10986957" y="816404"/>
                </a:lnTo>
                <a:close/>
                <a:moveTo>
                  <a:pt x="10067127" y="781546"/>
                </a:moveTo>
                <a:lnTo>
                  <a:pt x="10050065" y="1231772"/>
                </a:lnTo>
                <a:lnTo>
                  <a:pt x="10500403" y="1248835"/>
                </a:lnTo>
                <a:lnTo>
                  <a:pt x="10517465" y="798608"/>
                </a:lnTo>
                <a:close/>
                <a:moveTo>
                  <a:pt x="9597634" y="763762"/>
                </a:moveTo>
                <a:lnTo>
                  <a:pt x="9580573" y="1213990"/>
                </a:lnTo>
                <a:lnTo>
                  <a:pt x="10030909" y="1231052"/>
                </a:lnTo>
                <a:lnTo>
                  <a:pt x="10047972" y="780824"/>
                </a:lnTo>
                <a:close/>
                <a:moveTo>
                  <a:pt x="9128128" y="745966"/>
                </a:moveTo>
                <a:lnTo>
                  <a:pt x="9111066" y="1196193"/>
                </a:lnTo>
                <a:lnTo>
                  <a:pt x="9561404" y="1213255"/>
                </a:lnTo>
                <a:lnTo>
                  <a:pt x="9578464" y="763028"/>
                </a:lnTo>
                <a:close/>
                <a:moveTo>
                  <a:pt x="8658635" y="728169"/>
                </a:moveTo>
                <a:lnTo>
                  <a:pt x="8641572" y="1178397"/>
                </a:lnTo>
                <a:lnTo>
                  <a:pt x="9091910" y="1195459"/>
                </a:lnTo>
                <a:lnTo>
                  <a:pt x="9108972" y="745231"/>
                </a:lnTo>
                <a:close/>
                <a:moveTo>
                  <a:pt x="8189129" y="710386"/>
                </a:moveTo>
                <a:lnTo>
                  <a:pt x="8172065" y="1160613"/>
                </a:lnTo>
                <a:lnTo>
                  <a:pt x="8622418" y="1177675"/>
                </a:lnTo>
                <a:lnTo>
                  <a:pt x="8639480" y="727449"/>
                </a:lnTo>
                <a:close/>
                <a:moveTo>
                  <a:pt x="7719636" y="692589"/>
                </a:moveTo>
                <a:lnTo>
                  <a:pt x="7702573" y="1142817"/>
                </a:lnTo>
                <a:lnTo>
                  <a:pt x="8152911" y="1159878"/>
                </a:lnTo>
                <a:lnTo>
                  <a:pt x="8169973" y="709653"/>
                </a:lnTo>
                <a:close/>
                <a:moveTo>
                  <a:pt x="7250143" y="674793"/>
                </a:moveTo>
                <a:lnTo>
                  <a:pt x="7233081" y="1125020"/>
                </a:lnTo>
                <a:lnTo>
                  <a:pt x="7683418" y="1142082"/>
                </a:lnTo>
                <a:lnTo>
                  <a:pt x="7700481" y="691855"/>
                </a:lnTo>
                <a:close/>
                <a:moveTo>
                  <a:pt x="6780636" y="657011"/>
                </a:moveTo>
                <a:lnTo>
                  <a:pt x="6763574" y="1107237"/>
                </a:lnTo>
                <a:lnTo>
                  <a:pt x="7213913" y="1124298"/>
                </a:lnTo>
                <a:lnTo>
                  <a:pt x="7230975" y="674072"/>
                </a:lnTo>
                <a:close/>
                <a:moveTo>
                  <a:pt x="6311144" y="639213"/>
                </a:moveTo>
                <a:lnTo>
                  <a:pt x="6294082" y="1089440"/>
                </a:lnTo>
                <a:lnTo>
                  <a:pt x="6744419" y="1106502"/>
                </a:lnTo>
                <a:lnTo>
                  <a:pt x="6761483" y="656276"/>
                </a:lnTo>
                <a:close/>
                <a:moveTo>
                  <a:pt x="5841652" y="621431"/>
                </a:moveTo>
                <a:lnTo>
                  <a:pt x="5824590" y="1071658"/>
                </a:lnTo>
                <a:lnTo>
                  <a:pt x="6274927" y="1088720"/>
                </a:lnTo>
                <a:lnTo>
                  <a:pt x="6291989" y="638492"/>
                </a:lnTo>
                <a:close/>
                <a:moveTo>
                  <a:pt x="5372147" y="603634"/>
                </a:moveTo>
                <a:lnTo>
                  <a:pt x="5355085" y="1053860"/>
                </a:lnTo>
                <a:lnTo>
                  <a:pt x="5805422" y="1070923"/>
                </a:lnTo>
                <a:lnTo>
                  <a:pt x="5822484" y="620696"/>
                </a:lnTo>
                <a:close/>
                <a:moveTo>
                  <a:pt x="4902653" y="585838"/>
                </a:moveTo>
                <a:lnTo>
                  <a:pt x="4885591" y="1036063"/>
                </a:lnTo>
                <a:lnTo>
                  <a:pt x="5335928" y="1053127"/>
                </a:lnTo>
                <a:lnTo>
                  <a:pt x="5352990" y="602899"/>
                </a:lnTo>
                <a:close/>
                <a:moveTo>
                  <a:pt x="4433145" y="568069"/>
                </a:moveTo>
                <a:lnTo>
                  <a:pt x="4416083" y="1018281"/>
                </a:lnTo>
                <a:lnTo>
                  <a:pt x="4866421" y="1035343"/>
                </a:lnTo>
                <a:lnTo>
                  <a:pt x="4883482" y="585130"/>
                </a:lnTo>
                <a:close/>
                <a:moveTo>
                  <a:pt x="3963652" y="550257"/>
                </a:moveTo>
                <a:lnTo>
                  <a:pt x="3946591" y="1000485"/>
                </a:lnTo>
                <a:lnTo>
                  <a:pt x="4396931" y="1017547"/>
                </a:lnTo>
                <a:lnTo>
                  <a:pt x="4413991" y="567319"/>
                </a:lnTo>
                <a:close/>
                <a:moveTo>
                  <a:pt x="3494146" y="532461"/>
                </a:moveTo>
                <a:lnTo>
                  <a:pt x="3477084" y="982688"/>
                </a:lnTo>
                <a:lnTo>
                  <a:pt x="3927422" y="999750"/>
                </a:lnTo>
                <a:lnTo>
                  <a:pt x="3944483" y="549523"/>
                </a:lnTo>
                <a:close/>
                <a:moveTo>
                  <a:pt x="3024653" y="514677"/>
                </a:moveTo>
                <a:lnTo>
                  <a:pt x="3007592" y="964905"/>
                </a:lnTo>
                <a:lnTo>
                  <a:pt x="3457928" y="981966"/>
                </a:lnTo>
                <a:lnTo>
                  <a:pt x="3474991" y="531741"/>
                </a:lnTo>
                <a:close/>
                <a:moveTo>
                  <a:pt x="2555147" y="496881"/>
                </a:moveTo>
                <a:lnTo>
                  <a:pt x="2538085" y="947108"/>
                </a:lnTo>
                <a:lnTo>
                  <a:pt x="2988423" y="964170"/>
                </a:lnTo>
                <a:lnTo>
                  <a:pt x="3005485" y="513944"/>
                </a:lnTo>
                <a:close/>
                <a:moveTo>
                  <a:pt x="2085654" y="479084"/>
                </a:moveTo>
                <a:lnTo>
                  <a:pt x="2068592" y="929311"/>
                </a:lnTo>
                <a:lnTo>
                  <a:pt x="2518929" y="946373"/>
                </a:lnTo>
                <a:lnTo>
                  <a:pt x="2535991" y="496146"/>
                </a:lnTo>
                <a:close/>
                <a:moveTo>
                  <a:pt x="1616148" y="461302"/>
                </a:moveTo>
                <a:lnTo>
                  <a:pt x="1599086" y="911528"/>
                </a:lnTo>
                <a:lnTo>
                  <a:pt x="2049422" y="928590"/>
                </a:lnTo>
                <a:lnTo>
                  <a:pt x="2066485" y="478364"/>
                </a:lnTo>
                <a:close/>
                <a:moveTo>
                  <a:pt x="1146655" y="443504"/>
                </a:moveTo>
                <a:lnTo>
                  <a:pt x="1129592" y="893732"/>
                </a:lnTo>
                <a:lnTo>
                  <a:pt x="1579930" y="910793"/>
                </a:lnTo>
                <a:lnTo>
                  <a:pt x="1596992" y="460567"/>
                </a:lnTo>
                <a:close/>
                <a:moveTo>
                  <a:pt x="677162" y="425708"/>
                </a:moveTo>
                <a:lnTo>
                  <a:pt x="660100" y="875935"/>
                </a:lnTo>
                <a:lnTo>
                  <a:pt x="1110423" y="893011"/>
                </a:lnTo>
                <a:lnTo>
                  <a:pt x="1127500" y="442771"/>
                </a:lnTo>
                <a:close/>
                <a:moveTo>
                  <a:pt x="207655" y="407939"/>
                </a:moveTo>
                <a:lnTo>
                  <a:pt x="190593" y="858151"/>
                </a:lnTo>
                <a:lnTo>
                  <a:pt x="640931" y="875215"/>
                </a:lnTo>
                <a:lnTo>
                  <a:pt x="658007" y="425002"/>
                </a:lnTo>
                <a:close/>
                <a:moveTo>
                  <a:pt x="11493416" y="365429"/>
                </a:moveTo>
                <a:lnTo>
                  <a:pt x="11476353" y="815656"/>
                </a:lnTo>
                <a:lnTo>
                  <a:pt x="11926691" y="832718"/>
                </a:lnTo>
                <a:lnTo>
                  <a:pt x="11943753" y="382491"/>
                </a:lnTo>
                <a:close/>
                <a:moveTo>
                  <a:pt x="11023924" y="347633"/>
                </a:moveTo>
                <a:lnTo>
                  <a:pt x="11006861" y="797860"/>
                </a:lnTo>
                <a:lnTo>
                  <a:pt x="11457197" y="814922"/>
                </a:lnTo>
                <a:lnTo>
                  <a:pt x="11474260" y="364694"/>
                </a:lnTo>
                <a:close/>
                <a:moveTo>
                  <a:pt x="10554417" y="329849"/>
                </a:moveTo>
                <a:lnTo>
                  <a:pt x="10537354" y="780076"/>
                </a:lnTo>
                <a:lnTo>
                  <a:pt x="10987692" y="797138"/>
                </a:lnTo>
                <a:lnTo>
                  <a:pt x="11004768" y="346912"/>
                </a:lnTo>
                <a:close/>
                <a:moveTo>
                  <a:pt x="10084923" y="312052"/>
                </a:moveTo>
                <a:lnTo>
                  <a:pt x="10067862" y="762280"/>
                </a:lnTo>
                <a:lnTo>
                  <a:pt x="10518200" y="779342"/>
                </a:lnTo>
                <a:lnTo>
                  <a:pt x="10535261" y="329116"/>
                </a:lnTo>
                <a:close/>
                <a:moveTo>
                  <a:pt x="9615416" y="294256"/>
                </a:moveTo>
                <a:lnTo>
                  <a:pt x="9598355" y="744483"/>
                </a:lnTo>
                <a:lnTo>
                  <a:pt x="10048693" y="761545"/>
                </a:lnTo>
                <a:lnTo>
                  <a:pt x="10065754" y="311319"/>
                </a:lnTo>
                <a:close/>
                <a:moveTo>
                  <a:pt x="9145924" y="276474"/>
                </a:moveTo>
                <a:lnTo>
                  <a:pt x="9128863" y="726700"/>
                </a:lnTo>
                <a:lnTo>
                  <a:pt x="9579201" y="743763"/>
                </a:lnTo>
                <a:lnTo>
                  <a:pt x="9596262" y="293536"/>
                </a:lnTo>
                <a:close/>
                <a:moveTo>
                  <a:pt x="8676432" y="258677"/>
                </a:moveTo>
                <a:lnTo>
                  <a:pt x="8659369" y="708903"/>
                </a:lnTo>
                <a:lnTo>
                  <a:pt x="9109707" y="725965"/>
                </a:lnTo>
                <a:lnTo>
                  <a:pt x="9126769" y="275739"/>
                </a:lnTo>
                <a:close/>
                <a:moveTo>
                  <a:pt x="8206912" y="240894"/>
                </a:moveTo>
                <a:lnTo>
                  <a:pt x="8189849" y="691121"/>
                </a:lnTo>
                <a:lnTo>
                  <a:pt x="8640200" y="708183"/>
                </a:lnTo>
                <a:lnTo>
                  <a:pt x="8657263" y="257955"/>
                </a:lnTo>
                <a:close/>
                <a:moveTo>
                  <a:pt x="7737418" y="223097"/>
                </a:moveTo>
                <a:lnTo>
                  <a:pt x="7720357" y="673323"/>
                </a:lnTo>
                <a:lnTo>
                  <a:pt x="8170693" y="690386"/>
                </a:lnTo>
                <a:lnTo>
                  <a:pt x="8187756" y="240159"/>
                </a:lnTo>
                <a:close/>
                <a:moveTo>
                  <a:pt x="7267927" y="205300"/>
                </a:moveTo>
                <a:lnTo>
                  <a:pt x="7250863" y="655526"/>
                </a:lnTo>
                <a:lnTo>
                  <a:pt x="7701201" y="672590"/>
                </a:lnTo>
                <a:lnTo>
                  <a:pt x="7718264" y="222362"/>
                </a:lnTo>
                <a:close/>
                <a:moveTo>
                  <a:pt x="6798420" y="187517"/>
                </a:moveTo>
                <a:lnTo>
                  <a:pt x="6781358" y="637744"/>
                </a:lnTo>
                <a:lnTo>
                  <a:pt x="7231695" y="654806"/>
                </a:lnTo>
                <a:lnTo>
                  <a:pt x="7248759" y="204580"/>
                </a:lnTo>
                <a:close/>
                <a:moveTo>
                  <a:pt x="6328928" y="169720"/>
                </a:moveTo>
                <a:lnTo>
                  <a:pt x="6311864" y="619948"/>
                </a:lnTo>
                <a:lnTo>
                  <a:pt x="6762203" y="637010"/>
                </a:lnTo>
                <a:lnTo>
                  <a:pt x="6779265" y="186782"/>
                </a:lnTo>
                <a:close/>
                <a:moveTo>
                  <a:pt x="5859434" y="151924"/>
                </a:moveTo>
                <a:lnTo>
                  <a:pt x="5842372" y="602151"/>
                </a:lnTo>
                <a:lnTo>
                  <a:pt x="6292711" y="619213"/>
                </a:lnTo>
                <a:lnTo>
                  <a:pt x="6309773" y="168986"/>
                </a:lnTo>
                <a:close/>
                <a:moveTo>
                  <a:pt x="5389928" y="134140"/>
                </a:moveTo>
                <a:lnTo>
                  <a:pt x="5372866" y="584368"/>
                </a:lnTo>
                <a:lnTo>
                  <a:pt x="5823203" y="601430"/>
                </a:lnTo>
                <a:lnTo>
                  <a:pt x="5840265" y="151204"/>
                </a:lnTo>
                <a:close/>
                <a:moveTo>
                  <a:pt x="4920437" y="116344"/>
                </a:moveTo>
                <a:lnTo>
                  <a:pt x="4903373" y="566571"/>
                </a:lnTo>
                <a:lnTo>
                  <a:pt x="5353711" y="583633"/>
                </a:lnTo>
                <a:lnTo>
                  <a:pt x="5370774" y="133407"/>
                </a:lnTo>
                <a:close/>
                <a:moveTo>
                  <a:pt x="4450929" y="98562"/>
                </a:moveTo>
                <a:lnTo>
                  <a:pt x="4433867" y="548788"/>
                </a:lnTo>
                <a:lnTo>
                  <a:pt x="4884207" y="565851"/>
                </a:lnTo>
                <a:lnTo>
                  <a:pt x="4901269" y="115624"/>
                </a:lnTo>
                <a:close/>
                <a:moveTo>
                  <a:pt x="3981436" y="80765"/>
                </a:moveTo>
                <a:lnTo>
                  <a:pt x="3964373" y="530991"/>
                </a:lnTo>
                <a:lnTo>
                  <a:pt x="4414712" y="548054"/>
                </a:lnTo>
                <a:lnTo>
                  <a:pt x="4431774" y="97827"/>
                </a:lnTo>
                <a:close/>
                <a:moveTo>
                  <a:pt x="3511942" y="62969"/>
                </a:moveTo>
                <a:lnTo>
                  <a:pt x="3494880" y="513194"/>
                </a:lnTo>
                <a:lnTo>
                  <a:pt x="3945218" y="530256"/>
                </a:lnTo>
                <a:lnTo>
                  <a:pt x="3962280" y="80030"/>
                </a:lnTo>
                <a:close/>
                <a:moveTo>
                  <a:pt x="3042435" y="45185"/>
                </a:moveTo>
                <a:lnTo>
                  <a:pt x="3025374" y="495412"/>
                </a:lnTo>
                <a:lnTo>
                  <a:pt x="3475712" y="512474"/>
                </a:lnTo>
                <a:lnTo>
                  <a:pt x="3492773" y="62247"/>
                </a:lnTo>
                <a:close/>
                <a:moveTo>
                  <a:pt x="2572943" y="27389"/>
                </a:moveTo>
                <a:lnTo>
                  <a:pt x="2555881" y="477614"/>
                </a:lnTo>
                <a:lnTo>
                  <a:pt x="3006219" y="494678"/>
                </a:lnTo>
                <a:lnTo>
                  <a:pt x="3023281" y="44450"/>
                </a:lnTo>
                <a:close/>
                <a:moveTo>
                  <a:pt x="2103436" y="9592"/>
                </a:moveTo>
                <a:lnTo>
                  <a:pt x="2086374" y="459818"/>
                </a:lnTo>
                <a:lnTo>
                  <a:pt x="2536713" y="476881"/>
                </a:lnTo>
                <a:lnTo>
                  <a:pt x="2553774" y="26654"/>
                </a:lnTo>
                <a:close/>
                <a:moveTo>
                  <a:pt x="203922" y="0"/>
                </a:moveTo>
                <a:lnTo>
                  <a:pt x="223105" y="0"/>
                </a:lnTo>
                <a:lnTo>
                  <a:pt x="208377" y="388659"/>
                </a:lnTo>
                <a:lnTo>
                  <a:pt x="658728" y="405721"/>
                </a:lnTo>
                <a:lnTo>
                  <a:pt x="674091" y="0"/>
                </a:lnTo>
                <a:lnTo>
                  <a:pt x="693286" y="0"/>
                </a:lnTo>
                <a:lnTo>
                  <a:pt x="677883" y="406443"/>
                </a:lnTo>
                <a:lnTo>
                  <a:pt x="1128220" y="423504"/>
                </a:lnTo>
                <a:lnTo>
                  <a:pt x="1144270" y="0"/>
                </a:lnTo>
                <a:lnTo>
                  <a:pt x="1163467" y="0"/>
                </a:lnTo>
                <a:lnTo>
                  <a:pt x="1147389" y="424239"/>
                </a:lnTo>
                <a:lnTo>
                  <a:pt x="1597727" y="441301"/>
                </a:lnTo>
                <a:lnTo>
                  <a:pt x="1614450" y="0"/>
                </a:lnTo>
                <a:lnTo>
                  <a:pt x="1633634" y="0"/>
                </a:lnTo>
                <a:lnTo>
                  <a:pt x="1616882" y="442036"/>
                </a:lnTo>
                <a:lnTo>
                  <a:pt x="2067220" y="459098"/>
                </a:lnTo>
                <a:lnTo>
                  <a:pt x="2084282" y="8872"/>
                </a:lnTo>
                <a:lnTo>
                  <a:pt x="1850143" y="0"/>
                </a:lnTo>
                <a:lnTo>
                  <a:pt x="2359873" y="0"/>
                </a:lnTo>
                <a:lnTo>
                  <a:pt x="2554509" y="7374"/>
                </a:lnTo>
                <a:lnTo>
                  <a:pt x="2554789" y="0"/>
                </a:lnTo>
                <a:lnTo>
                  <a:pt x="2573971" y="0"/>
                </a:lnTo>
                <a:lnTo>
                  <a:pt x="2573664" y="8109"/>
                </a:lnTo>
                <a:lnTo>
                  <a:pt x="3024016" y="25171"/>
                </a:lnTo>
                <a:lnTo>
                  <a:pt x="3024969" y="0"/>
                </a:lnTo>
                <a:lnTo>
                  <a:pt x="3044152" y="0"/>
                </a:lnTo>
                <a:lnTo>
                  <a:pt x="3043170" y="25906"/>
                </a:lnTo>
                <a:lnTo>
                  <a:pt x="3493508" y="42967"/>
                </a:lnTo>
                <a:lnTo>
                  <a:pt x="3495137" y="0"/>
                </a:lnTo>
                <a:lnTo>
                  <a:pt x="3514332" y="0"/>
                </a:lnTo>
                <a:lnTo>
                  <a:pt x="3512677" y="43688"/>
                </a:lnTo>
                <a:lnTo>
                  <a:pt x="3963015" y="60751"/>
                </a:lnTo>
                <a:lnTo>
                  <a:pt x="3965317" y="0"/>
                </a:lnTo>
                <a:lnTo>
                  <a:pt x="3984501" y="0"/>
                </a:lnTo>
                <a:lnTo>
                  <a:pt x="3982171" y="61484"/>
                </a:lnTo>
                <a:lnTo>
                  <a:pt x="4432507" y="78548"/>
                </a:lnTo>
                <a:lnTo>
                  <a:pt x="4435484" y="0"/>
                </a:lnTo>
                <a:lnTo>
                  <a:pt x="4454669" y="0"/>
                </a:lnTo>
                <a:lnTo>
                  <a:pt x="4451664" y="79282"/>
                </a:lnTo>
                <a:lnTo>
                  <a:pt x="4902002" y="96344"/>
                </a:lnTo>
                <a:lnTo>
                  <a:pt x="4905655" y="0"/>
                </a:lnTo>
                <a:lnTo>
                  <a:pt x="4924849" y="0"/>
                </a:lnTo>
                <a:lnTo>
                  <a:pt x="4921172" y="97064"/>
                </a:lnTo>
                <a:lnTo>
                  <a:pt x="5371509" y="114126"/>
                </a:lnTo>
                <a:lnTo>
                  <a:pt x="5375835" y="0"/>
                </a:lnTo>
                <a:lnTo>
                  <a:pt x="5395016" y="0"/>
                </a:lnTo>
                <a:lnTo>
                  <a:pt x="5390663" y="114861"/>
                </a:lnTo>
                <a:lnTo>
                  <a:pt x="5841000" y="131923"/>
                </a:lnTo>
                <a:lnTo>
                  <a:pt x="5846000" y="0"/>
                </a:lnTo>
                <a:lnTo>
                  <a:pt x="5865196" y="0"/>
                </a:lnTo>
                <a:lnTo>
                  <a:pt x="5860169" y="132645"/>
                </a:lnTo>
                <a:lnTo>
                  <a:pt x="6310508" y="149706"/>
                </a:lnTo>
                <a:lnTo>
                  <a:pt x="6316185" y="0"/>
                </a:lnTo>
                <a:lnTo>
                  <a:pt x="6335363" y="0"/>
                </a:lnTo>
                <a:lnTo>
                  <a:pt x="6329661" y="150441"/>
                </a:lnTo>
                <a:lnTo>
                  <a:pt x="6780000" y="167503"/>
                </a:lnTo>
                <a:lnTo>
                  <a:pt x="6786347" y="0"/>
                </a:lnTo>
                <a:lnTo>
                  <a:pt x="6805530" y="0"/>
                </a:lnTo>
                <a:lnTo>
                  <a:pt x="6799155" y="168238"/>
                </a:lnTo>
                <a:lnTo>
                  <a:pt x="7249492" y="185299"/>
                </a:lnTo>
                <a:lnTo>
                  <a:pt x="7256514" y="0"/>
                </a:lnTo>
                <a:lnTo>
                  <a:pt x="7275710" y="0"/>
                </a:lnTo>
                <a:lnTo>
                  <a:pt x="7268660" y="186021"/>
                </a:lnTo>
                <a:lnTo>
                  <a:pt x="7718998" y="203083"/>
                </a:lnTo>
                <a:lnTo>
                  <a:pt x="7726695" y="0"/>
                </a:lnTo>
                <a:lnTo>
                  <a:pt x="7745877" y="0"/>
                </a:lnTo>
                <a:lnTo>
                  <a:pt x="7738153" y="203818"/>
                </a:lnTo>
                <a:lnTo>
                  <a:pt x="8188490" y="220879"/>
                </a:lnTo>
                <a:lnTo>
                  <a:pt x="8196861" y="0"/>
                </a:lnTo>
                <a:lnTo>
                  <a:pt x="8216058" y="0"/>
                </a:lnTo>
                <a:lnTo>
                  <a:pt x="8207659" y="221614"/>
                </a:lnTo>
                <a:lnTo>
                  <a:pt x="8657997" y="238676"/>
                </a:lnTo>
                <a:lnTo>
                  <a:pt x="8667049" y="0"/>
                </a:lnTo>
                <a:lnTo>
                  <a:pt x="8686224" y="0"/>
                </a:lnTo>
                <a:lnTo>
                  <a:pt x="8677152" y="239396"/>
                </a:lnTo>
                <a:lnTo>
                  <a:pt x="9127490" y="256460"/>
                </a:lnTo>
                <a:lnTo>
                  <a:pt x="9137209" y="0"/>
                </a:lnTo>
                <a:lnTo>
                  <a:pt x="9156392" y="0"/>
                </a:lnTo>
                <a:lnTo>
                  <a:pt x="9146645" y="257193"/>
                </a:lnTo>
                <a:lnTo>
                  <a:pt x="9596983" y="274256"/>
                </a:lnTo>
                <a:lnTo>
                  <a:pt x="9607376" y="0"/>
                </a:lnTo>
                <a:lnTo>
                  <a:pt x="9626572" y="0"/>
                </a:lnTo>
                <a:lnTo>
                  <a:pt x="9616151" y="274991"/>
                </a:lnTo>
                <a:lnTo>
                  <a:pt x="10066489" y="292053"/>
                </a:lnTo>
                <a:lnTo>
                  <a:pt x="10077557" y="0"/>
                </a:lnTo>
                <a:lnTo>
                  <a:pt x="10096740" y="0"/>
                </a:lnTo>
                <a:lnTo>
                  <a:pt x="10085645" y="292773"/>
                </a:lnTo>
                <a:lnTo>
                  <a:pt x="10535982" y="309835"/>
                </a:lnTo>
                <a:lnTo>
                  <a:pt x="10547724" y="0"/>
                </a:lnTo>
                <a:lnTo>
                  <a:pt x="10566907" y="0"/>
                </a:lnTo>
                <a:lnTo>
                  <a:pt x="10555137" y="310570"/>
                </a:lnTo>
                <a:lnTo>
                  <a:pt x="11005488" y="327631"/>
                </a:lnTo>
                <a:lnTo>
                  <a:pt x="11017906" y="0"/>
                </a:lnTo>
                <a:lnTo>
                  <a:pt x="11037088" y="0"/>
                </a:lnTo>
                <a:lnTo>
                  <a:pt x="11024644" y="328366"/>
                </a:lnTo>
                <a:lnTo>
                  <a:pt x="11474981" y="345429"/>
                </a:lnTo>
                <a:lnTo>
                  <a:pt x="11488072" y="0"/>
                </a:lnTo>
                <a:lnTo>
                  <a:pt x="11507268" y="0"/>
                </a:lnTo>
                <a:lnTo>
                  <a:pt x="11494149" y="346150"/>
                </a:lnTo>
                <a:lnTo>
                  <a:pt x="11944487" y="363211"/>
                </a:lnTo>
                <a:lnTo>
                  <a:pt x="11958251" y="0"/>
                </a:lnTo>
                <a:lnTo>
                  <a:pt x="11977435" y="0"/>
                </a:lnTo>
                <a:lnTo>
                  <a:pt x="11963642" y="363932"/>
                </a:lnTo>
                <a:lnTo>
                  <a:pt x="12238296" y="374339"/>
                </a:lnTo>
                <a:lnTo>
                  <a:pt x="12238296" y="393646"/>
                </a:lnTo>
                <a:lnTo>
                  <a:pt x="11962908" y="383213"/>
                </a:lnTo>
                <a:lnTo>
                  <a:pt x="11945845" y="833438"/>
                </a:lnTo>
                <a:lnTo>
                  <a:pt x="12238296" y="844520"/>
                </a:lnTo>
                <a:lnTo>
                  <a:pt x="12238296" y="863827"/>
                </a:lnTo>
                <a:lnTo>
                  <a:pt x="11945125" y="852719"/>
                </a:lnTo>
                <a:lnTo>
                  <a:pt x="11928063" y="1302945"/>
                </a:lnTo>
                <a:lnTo>
                  <a:pt x="12238296" y="1314699"/>
                </a:lnTo>
                <a:lnTo>
                  <a:pt x="12238296" y="1334008"/>
                </a:lnTo>
                <a:lnTo>
                  <a:pt x="11927328" y="1322225"/>
                </a:lnTo>
                <a:lnTo>
                  <a:pt x="11910266" y="1772437"/>
                </a:lnTo>
                <a:lnTo>
                  <a:pt x="12238296" y="1784867"/>
                </a:lnTo>
                <a:lnTo>
                  <a:pt x="12238296" y="1804161"/>
                </a:lnTo>
                <a:lnTo>
                  <a:pt x="11909532" y="1791704"/>
                </a:lnTo>
                <a:lnTo>
                  <a:pt x="11892470" y="2241931"/>
                </a:lnTo>
                <a:lnTo>
                  <a:pt x="12238296" y="2255034"/>
                </a:lnTo>
                <a:lnTo>
                  <a:pt x="12238296" y="2274340"/>
                </a:lnTo>
                <a:lnTo>
                  <a:pt x="11891750" y="2261210"/>
                </a:lnTo>
                <a:lnTo>
                  <a:pt x="11874686" y="2711438"/>
                </a:lnTo>
                <a:lnTo>
                  <a:pt x="12238296" y="2725214"/>
                </a:lnTo>
                <a:lnTo>
                  <a:pt x="12238296" y="2744508"/>
                </a:lnTo>
                <a:lnTo>
                  <a:pt x="11873953" y="2730704"/>
                </a:lnTo>
                <a:lnTo>
                  <a:pt x="11856890" y="3180930"/>
                </a:lnTo>
                <a:lnTo>
                  <a:pt x="12238296" y="3195381"/>
                </a:lnTo>
                <a:lnTo>
                  <a:pt x="12238296" y="3214689"/>
                </a:lnTo>
                <a:lnTo>
                  <a:pt x="11856169" y="3200209"/>
                </a:lnTo>
                <a:lnTo>
                  <a:pt x="11839106" y="3650437"/>
                </a:lnTo>
                <a:lnTo>
                  <a:pt x="12238296" y="3665561"/>
                </a:lnTo>
                <a:lnTo>
                  <a:pt x="12238296" y="3684855"/>
                </a:lnTo>
                <a:lnTo>
                  <a:pt x="11838373" y="3669703"/>
                </a:lnTo>
                <a:lnTo>
                  <a:pt x="11821310" y="4119929"/>
                </a:lnTo>
                <a:lnTo>
                  <a:pt x="12238296" y="4135728"/>
                </a:lnTo>
                <a:lnTo>
                  <a:pt x="12238296" y="4155036"/>
                </a:lnTo>
                <a:lnTo>
                  <a:pt x="11820576" y="4139210"/>
                </a:lnTo>
                <a:lnTo>
                  <a:pt x="11803513" y="4589436"/>
                </a:lnTo>
                <a:lnTo>
                  <a:pt x="12238296" y="4605909"/>
                </a:lnTo>
                <a:lnTo>
                  <a:pt x="12238296" y="4625202"/>
                </a:lnTo>
                <a:lnTo>
                  <a:pt x="11802793" y="4608702"/>
                </a:lnTo>
                <a:lnTo>
                  <a:pt x="11785730" y="5058928"/>
                </a:lnTo>
                <a:lnTo>
                  <a:pt x="12236069" y="5075991"/>
                </a:lnTo>
                <a:lnTo>
                  <a:pt x="12238296" y="5017228"/>
                </a:lnTo>
                <a:lnTo>
                  <a:pt x="12238296" y="5523571"/>
                </a:lnTo>
                <a:lnTo>
                  <a:pt x="12187728" y="6858000"/>
                </a:lnTo>
                <a:lnTo>
                  <a:pt x="12168533" y="6858000"/>
                </a:lnTo>
                <a:lnTo>
                  <a:pt x="12181958" y="6503763"/>
                </a:lnTo>
                <a:lnTo>
                  <a:pt x="11731620" y="6486700"/>
                </a:lnTo>
                <a:lnTo>
                  <a:pt x="11717549" y="6858000"/>
                </a:lnTo>
                <a:lnTo>
                  <a:pt x="11698365" y="6858000"/>
                </a:lnTo>
                <a:lnTo>
                  <a:pt x="11712465" y="6485980"/>
                </a:lnTo>
                <a:lnTo>
                  <a:pt x="11262127" y="6468918"/>
                </a:lnTo>
                <a:lnTo>
                  <a:pt x="11247381" y="6858000"/>
                </a:lnTo>
                <a:lnTo>
                  <a:pt x="11228199" y="6858000"/>
                </a:lnTo>
                <a:lnTo>
                  <a:pt x="11242972" y="6468183"/>
                </a:lnTo>
                <a:lnTo>
                  <a:pt x="10792635" y="6451122"/>
                </a:lnTo>
                <a:lnTo>
                  <a:pt x="10777214" y="6858000"/>
                </a:lnTo>
                <a:lnTo>
                  <a:pt x="10758032" y="6858000"/>
                </a:lnTo>
                <a:lnTo>
                  <a:pt x="10773479" y="6450387"/>
                </a:lnTo>
                <a:lnTo>
                  <a:pt x="10323128" y="6433325"/>
                </a:lnTo>
                <a:lnTo>
                  <a:pt x="10307033" y="6858000"/>
                </a:lnTo>
                <a:lnTo>
                  <a:pt x="10287851" y="6858000"/>
                </a:lnTo>
                <a:lnTo>
                  <a:pt x="10303973" y="6432603"/>
                </a:lnTo>
                <a:lnTo>
                  <a:pt x="9853636" y="6415542"/>
                </a:lnTo>
                <a:lnTo>
                  <a:pt x="9836867" y="6858000"/>
                </a:lnTo>
                <a:lnTo>
                  <a:pt x="9817670" y="6858000"/>
                </a:lnTo>
                <a:lnTo>
                  <a:pt x="9834467" y="6414807"/>
                </a:lnTo>
                <a:lnTo>
                  <a:pt x="9384128" y="6397745"/>
                </a:lnTo>
                <a:lnTo>
                  <a:pt x="9367068" y="6847958"/>
                </a:lnTo>
                <a:lnTo>
                  <a:pt x="9632134" y="6858000"/>
                </a:lnTo>
                <a:lnTo>
                  <a:pt x="9122761" y="6858000"/>
                </a:lnTo>
                <a:lnTo>
                  <a:pt x="8896839" y="6849441"/>
                </a:lnTo>
                <a:lnTo>
                  <a:pt x="8896515" y="6858000"/>
                </a:lnTo>
                <a:lnTo>
                  <a:pt x="8877331" y="6858000"/>
                </a:lnTo>
                <a:lnTo>
                  <a:pt x="8877683" y="6848706"/>
                </a:lnTo>
                <a:lnTo>
                  <a:pt x="8427347" y="6831644"/>
                </a:lnTo>
                <a:lnTo>
                  <a:pt x="8426348" y="6858000"/>
                </a:lnTo>
                <a:lnTo>
                  <a:pt x="8407152" y="6858000"/>
                </a:lnTo>
                <a:lnTo>
                  <a:pt x="8408178" y="6830924"/>
                </a:lnTo>
                <a:lnTo>
                  <a:pt x="7957840" y="6813860"/>
                </a:lnTo>
                <a:lnTo>
                  <a:pt x="7956166" y="6858000"/>
                </a:lnTo>
                <a:lnTo>
                  <a:pt x="7936986" y="6858000"/>
                </a:lnTo>
                <a:lnTo>
                  <a:pt x="7938686" y="6813127"/>
                </a:lnTo>
                <a:lnTo>
                  <a:pt x="7488349" y="6796064"/>
                </a:lnTo>
                <a:lnTo>
                  <a:pt x="7486001" y="6858000"/>
                </a:lnTo>
                <a:lnTo>
                  <a:pt x="7466804" y="6858000"/>
                </a:lnTo>
                <a:lnTo>
                  <a:pt x="7469179" y="6795331"/>
                </a:lnTo>
                <a:lnTo>
                  <a:pt x="7018842" y="6778267"/>
                </a:lnTo>
                <a:lnTo>
                  <a:pt x="7015821" y="6858000"/>
                </a:lnTo>
                <a:lnTo>
                  <a:pt x="6996637" y="6858000"/>
                </a:lnTo>
                <a:lnTo>
                  <a:pt x="6999687" y="6777547"/>
                </a:lnTo>
                <a:lnTo>
                  <a:pt x="6549350" y="6760485"/>
                </a:lnTo>
                <a:lnTo>
                  <a:pt x="6545654" y="6858000"/>
                </a:lnTo>
                <a:lnTo>
                  <a:pt x="6526470" y="6858000"/>
                </a:lnTo>
                <a:lnTo>
                  <a:pt x="6530193" y="6759750"/>
                </a:lnTo>
                <a:lnTo>
                  <a:pt x="6079855" y="6742689"/>
                </a:lnTo>
                <a:lnTo>
                  <a:pt x="6075487" y="6858000"/>
                </a:lnTo>
                <a:lnTo>
                  <a:pt x="6056290" y="6858000"/>
                </a:lnTo>
                <a:lnTo>
                  <a:pt x="6060688" y="6741954"/>
                </a:lnTo>
                <a:lnTo>
                  <a:pt x="5610351" y="6724892"/>
                </a:lnTo>
                <a:lnTo>
                  <a:pt x="5605307" y="6858000"/>
                </a:lnTo>
                <a:lnTo>
                  <a:pt x="5586123" y="6858000"/>
                </a:lnTo>
                <a:lnTo>
                  <a:pt x="5591195" y="6724170"/>
                </a:lnTo>
                <a:lnTo>
                  <a:pt x="5140857" y="6707109"/>
                </a:lnTo>
                <a:lnTo>
                  <a:pt x="5135140" y="6858000"/>
                </a:lnTo>
                <a:lnTo>
                  <a:pt x="5115943" y="6858000"/>
                </a:lnTo>
                <a:lnTo>
                  <a:pt x="5121688" y="6706374"/>
                </a:lnTo>
                <a:lnTo>
                  <a:pt x="4671351" y="6689312"/>
                </a:lnTo>
                <a:lnTo>
                  <a:pt x="4664958" y="6858000"/>
                </a:lnTo>
                <a:lnTo>
                  <a:pt x="4645776" y="6858000"/>
                </a:lnTo>
                <a:lnTo>
                  <a:pt x="4652194" y="6688590"/>
                </a:lnTo>
                <a:lnTo>
                  <a:pt x="4201857" y="6671529"/>
                </a:lnTo>
                <a:lnTo>
                  <a:pt x="4194791" y="6858000"/>
                </a:lnTo>
                <a:lnTo>
                  <a:pt x="4175608" y="6858000"/>
                </a:lnTo>
                <a:lnTo>
                  <a:pt x="4182702" y="6670794"/>
                </a:lnTo>
                <a:lnTo>
                  <a:pt x="3732364" y="6653732"/>
                </a:lnTo>
                <a:lnTo>
                  <a:pt x="3724623" y="6858000"/>
                </a:lnTo>
                <a:lnTo>
                  <a:pt x="3705427" y="6858000"/>
                </a:lnTo>
                <a:lnTo>
                  <a:pt x="3713195" y="6652997"/>
                </a:lnTo>
                <a:lnTo>
                  <a:pt x="3262858" y="6635935"/>
                </a:lnTo>
                <a:lnTo>
                  <a:pt x="3254442" y="6858000"/>
                </a:lnTo>
                <a:lnTo>
                  <a:pt x="3235261" y="6858000"/>
                </a:lnTo>
                <a:lnTo>
                  <a:pt x="3243703" y="6635215"/>
                </a:lnTo>
                <a:lnTo>
                  <a:pt x="2793365" y="6618152"/>
                </a:lnTo>
                <a:lnTo>
                  <a:pt x="2784276" y="6858000"/>
                </a:lnTo>
                <a:lnTo>
                  <a:pt x="2765079" y="6858000"/>
                </a:lnTo>
                <a:lnTo>
                  <a:pt x="2774196" y="6617419"/>
                </a:lnTo>
                <a:lnTo>
                  <a:pt x="2323858" y="6600355"/>
                </a:lnTo>
                <a:lnTo>
                  <a:pt x="2314094" y="6858000"/>
                </a:lnTo>
                <a:lnTo>
                  <a:pt x="2294913" y="6858000"/>
                </a:lnTo>
                <a:lnTo>
                  <a:pt x="2304704" y="6599620"/>
                </a:lnTo>
                <a:lnTo>
                  <a:pt x="1854366" y="6582559"/>
                </a:lnTo>
                <a:lnTo>
                  <a:pt x="1843928" y="6858000"/>
                </a:lnTo>
                <a:lnTo>
                  <a:pt x="1824732" y="6858000"/>
                </a:lnTo>
                <a:lnTo>
                  <a:pt x="1835197" y="6581838"/>
                </a:lnTo>
                <a:lnTo>
                  <a:pt x="1384859" y="6564777"/>
                </a:lnTo>
                <a:lnTo>
                  <a:pt x="1373747" y="6858000"/>
                </a:lnTo>
                <a:lnTo>
                  <a:pt x="1354565" y="6858000"/>
                </a:lnTo>
                <a:lnTo>
                  <a:pt x="1365705" y="6564042"/>
                </a:lnTo>
                <a:lnTo>
                  <a:pt x="915367" y="6546980"/>
                </a:lnTo>
                <a:lnTo>
                  <a:pt x="903581" y="6858000"/>
                </a:lnTo>
                <a:lnTo>
                  <a:pt x="884384" y="6858000"/>
                </a:lnTo>
                <a:lnTo>
                  <a:pt x="896198" y="6546258"/>
                </a:lnTo>
                <a:lnTo>
                  <a:pt x="445860" y="6529197"/>
                </a:lnTo>
                <a:lnTo>
                  <a:pt x="433400" y="6858000"/>
                </a:lnTo>
                <a:lnTo>
                  <a:pt x="414216" y="6858000"/>
                </a:lnTo>
                <a:lnTo>
                  <a:pt x="426704" y="6528462"/>
                </a:lnTo>
                <a:lnTo>
                  <a:pt x="0" y="6512296"/>
                </a:lnTo>
                <a:lnTo>
                  <a:pt x="0" y="6492989"/>
                </a:lnTo>
                <a:lnTo>
                  <a:pt x="427426" y="6509182"/>
                </a:lnTo>
                <a:lnTo>
                  <a:pt x="444488" y="6058970"/>
                </a:lnTo>
                <a:lnTo>
                  <a:pt x="0" y="6042130"/>
                </a:lnTo>
                <a:lnTo>
                  <a:pt x="0" y="6022836"/>
                </a:lnTo>
                <a:lnTo>
                  <a:pt x="445223" y="6039703"/>
                </a:lnTo>
                <a:lnTo>
                  <a:pt x="462284" y="5589477"/>
                </a:lnTo>
                <a:lnTo>
                  <a:pt x="11946" y="5572414"/>
                </a:lnTo>
                <a:lnTo>
                  <a:pt x="0" y="5887640"/>
                </a:lnTo>
                <a:lnTo>
                  <a:pt x="0" y="5381195"/>
                </a:lnTo>
                <a:lnTo>
                  <a:pt x="10574" y="5102173"/>
                </a:lnTo>
                <a:lnTo>
                  <a:pt x="0" y="5101773"/>
                </a:lnTo>
                <a:lnTo>
                  <a:pt x="0" y="5082480"/>
                </a:lnTo>
                <a:lnTo>
                  <a:pt x="11309" y="5082908"/>
                </a:lnTo>
                <a:lnTo>
                  <a:pt x="28371" y="4632695"/>
                </a:lnTo>
                <a:lnTo>
                  <a:pt x="0" y="4631620"/>
                </a:lnTo>
                <a:lnTo>
                  <a:pt x="0" y="4612312"/>
                </a:lnTo>
                <a:lnTo>
                  <a:pt x="29092" y="4613414"/>
                </a:lnTo>
                <a:lnTo>
                  <a:pt x="46154" y="4163188"/>
                </a:lnTo>
                <a:lnTo>
                  <a:pt x="0" y="4161440"/>
                </a:lnTo>
                <a:lnTo>
                  <a:pt x="0" y="4142131"/>
                </a:lnTo>
                <a:lnTo>
                  <a:pt x="46889" y="4143907"/>
                </a:lnTo>
                <a:lnTo>
                  <a:pt x="63951" y="3693681"/>
                </a:lnTo>
                <a:lnTo>
                  <a:pt x="0" y="3691258"/>
                </a:lnTo>
                <a:lnTo>
                  <a:pt x="0" y="3671964"/>
                </a:lnTo>
                <a:lnTo>
                  <a:pt x="64686" y="3674415"/>
                </a:lnTo>
                <a:lnTo>
                  <a:pt x="81747" y="3224189"/>
                </a:lnTo>
                <a:lnTo>
                  <a:pt x="0" y="3221092"/>
                </a:lnTo>
                <a:lnTo>
                  <a:pt x="0" y="3201799"/>
                </a:lnTo>
                <a:lnTo>
                  <a:pt x="82469" y="3204923"/>
                </a:lnTo>
                <a:lnTo>
                  <a:pt x="99531" y="2754696"/>
                </a:lnTo>
                <a:lnTo>
                  <a:pt x="0" y="2750925"/>
                </a:lnTo>
                <a:lnTo>
                  <a:pt x="0" y="2731617"/>
                </a:lnTo>
                <a:lnTo>
                  <a:pt x="100266" y="2735416"/>
                </a:lnTo>
                <a:lnTo>
                  <a:pt x="117327" y="2285189"/>
                </a:lnTo>
                <a:lnTo>
                  <a:pt x="0" y="2280744"/>
                </a:lnTo>
                <a:lnTo>
                  <a:pt x="0" y="2261451"/>
                </a:lnTo>
                <a:lnTo>
                  <a:pt x="118048" y="2265924"/>
                </a:lnTo>
                <a:lnTo>
                  <a:pt x="135109" y="1815696"/>
                </a:lnTo>
                <a:lnTo>
                  <a:pt x="0" y="1810578"/>
                </a:lnTo>
                <a:lnTo>
                  <a:pt x="0" y="1791270"/>
                </a:lnTo>
                <a:lnTo>
                  <a:pt x="135844" y="1796417"/>
                </a:lnTo>
                <a:lnTo>
                  <a:pt x="152907" y="1346190"/>
                </a:lnTo>
                <a:lnTo>
                  <a:pt x="0" y="1340397"/>
                </a:lnTo>
                <a:lnTo>
                  <a:pt x="0" y="1321090"/>
                </a:lnTo>
                <a:lnTo>
                  <a:pt x="153641" y="1326910"/>
                </a:lnTo>
                <a:lnTo>
                  <a:pt x="170704" y="876697"/>
                </a:lnTo>
                <a:lnTo>
                  <a:pt x="0" y="870230"/>
                </a:lnTo>
                <a:lnTo>
                  <a:pt x="0" y="850936"/>
                </a:lnTo>
                <a:lnTo>
                  <a:pt x="171424" y="857431"/>
                </a:lnTo>
                <a:lnTo>
                  <a:pt x="188486" y="407204"/>
                </a:lnTo>
                <a:lnTo>
                  <a:pt x="0" y="400063"/>
                </a:lnTo>
                <a:lnTo>
                  <a:pt x="0" y="380756"/>
                </a:lnTo>
                <a:lnTo>
                  <a:pt x="189221" y="387924"/>
                </a:lnTo>
                <a:close/>
              </a:path>
            </a:pathLst>
          </a:custGeom>
          <a:solidFill>
            <a:srgbClr val="FF9D00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5407B6D-8F94-73B6-051B-D1F54E60F11A}"/>
              </a:ext>
            </a:extLst>
          </p:cNvPr>
          <p:cNvSpPr/>
          <p:nvPr userDrawn="1"/>
        </p:nvSpPr>
        <p:spPr>
          <a:xfrm>
            <a:off x="660400" y="1661160"/>
            <a:ext cx="10858500" cy="35052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B42856E-22E8-0EB8-CA7C-7E101B5D5810}"/>
              </a:ext>
            </a:extLst>
          </p:cNvPr>
          <p:cNvGrpSpPr/>
          <p:nvPr userDrawn="1"/>
        </p:nvGrpSpPr>
        <p:grpSpPr>
          <a:xfrm>
            <a:off x="9069357" y="2010169"/>
            <a:ext cx="1896805" cy="2170383"/>
            <a:chOff x="7909560" y="598825"/>
            <a:chExt cx="1584960" cy="181356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D102E51-3216-A435-CFE4-125F859341DC}"/>
                </a:ext>
              </a:extLst>
            </p:cNvPr>
            <p:cNvSpPr/>
            <p:nvPr/>
          </p:nvSpPr>
          <p:spPr>
            <a:xfrm flipH="1" flipV="1">
              <a:off x="7909560" y="598825"/>
              <a:ext cx="1584960" cy="1813560"/>
            </a:xfrm>
            <a:custGeom>
              <a:avLst/>
              <a:gdLst>
                <a:gd name="connsiteX0" fmla="*/ 792480 w 1584960"/>
                <a:gd name="connsiteY0" fmla="*/ 1813560 h 1813560"/>
                <a:gd name="connsiteX1" fmla="*/ 0 w 1584960"/>
                <a:gd name="connsiteY1" fmla="*/ 1021080 h 1813560"/>
                <a:gd name="connsiteX2" fmla="*/ 349396 w 1584960"/>
                <a:gd name="connsiteY2" fmla="*/ 363943 h 1813560"/>
                <a:gd name="connsiteX3" fmla="*/ 367521 w 1584960"/>
                <a:gd name="connsiteY3" fmla="*/ 354106 h 1813560"/>
                <a:gd name="connsiteX4" fmla="*/ 367521 w 1584960"/>
                <a:gd name="connsiteY4" fmla="*/ 0 h 1813560"/>
                <a:gd name="connsiteX5" fmla="*/ 570051 w 1584960"/>
                <a:gd name="connsiteY5" fmla="*/ 264169 h 1813560"/>
                <a:gd name="connsiteX6" fmla="*/ 632768 w 1584960"/>
                <a:gd name="connsiteY6" fmla="*/ 244700 h 1813560"/>
                <a:gd name="connsiteX7" fmla="*/ 792480 w 1584960"/>
                <a:gd name="connsiteY7" fmla="*/ 228600 h 1813560"/>
                <a:gd name="connsiteX8" fmla="*/ 1584960 w 1584960"/>
                <a:gd name="connsiteY8" fmla="*/ 1021080 h 1813560"/>
                <a:gd name="connsiteX9" fmla="*/ 792480 w 1584960"/>
                <a:gd name="connsiteY9" fmla="*/ 1813560 h 181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4960" h="1813560">
                  <a:moveTo>
                    <a:pt x="792480" y="1813560"/>
                  </a:moveTo>
                  <a:cubicBezTo>
                    <a:pt x="354805" y="1813560"/>
                    <a:pt x="0" y="1458755"/>
                    <a:pt x="0" y="1021080"/>
                  </a:cubicBezTo>
                  <a:cubicBezTo>
                    <a:pt x="0" y="747533"/>
                    <a:pt x="138595" y="506357"/>
                    <a:pt x="349396" y="363943"/>
                  </a:cubicBezTo>
                  <a:lnTo>
                    <a:pt x="367521" y="354106"/>
                  </a:lnTo>
                  <a:lnTo>
                    <a:pt x="367521" y="0"/>
                  </a:lnTo>
                  <a:lnTo>
                    <a:pt x="570051" y="264169"/>
                  </a:lnTo>
                  <a:lnTo>
                    <a:pt x="632768" y="244700"/>
                  </a:lnTo>
                  <a:cubicBezTo>
                    <a:pt x="684356" y="234144"/>
                    <a:pt x="737771" y="228600"/>
                    <a:pt x="792480" y="228600"/>
                  </a:cubicBezTo>
                  <a:cubicBezTo>
                    <a:pt x="1230155" y="228600"/>
                    <a:pt x="1584960" y="583405"/>
                    <a:pt x="1584960" y="1021080"/>
                  </a:cubicBezTo>
                  <a:cubicBezTo>
                    <a:pt x="1584960" y="1458755"/>
                    <a:pt x="1230155" y="1813560"/>
                    <a:pt x="792480" y="1813560"/>
                  </a:cubicBezTo>
                  <a:close/>
                </a:path>
              </a:pathLst>
            </a:custGeom>
            <a:solidFill>
              <a:schemeClr val="bg1">
                <a:alpha val="63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图标32">
              <a:extLst>
                <a:ext uri="{FF2B5EF4-FFF2-40B4-BE49-F238E27FC236}">
                  <a16:creationId xmlns:a16="http://schemas.microsoft.com/office/drawing/2014/main" id="{F23FDE55-6591-1C70-06FC-E506C643D4AE}"/>
                </a:ext>
              </a:extLst>
            </p:cNvPr>
            <p:cNvSpPr/>
            <p:nvPr/>
          </p:nvSpPr>
          <p:spPr>
            <a:xfrm>
              <a:off x="8132705" y="871980"/>
              <a:ext cx="1138671" cy="1078740"/>
            </a:xfrm>
            <a:custGeom>
              <a:avLst/>
              <a:gdLst>
                <a:gd name="connsiteX0" fmla="*/ 225272 w 361950"/>
                <a:gd name="connsiteY0" fmla="*/ 243488 h 342900"/>
                <a:gd name="connsiteX1" fmla="*/ 237524 w 361950"/>
                <a:gd name="connsiteY1" fmla="*/ 249085 h 342900"/>
                <a:gd name="connsiteX2" fmla="*/ 231927 w 361950"/>
                <a:gd name="connsiteY2" fmla="*/ 261337 h 342900"/>
                <a:gd name="connsiteX3" fmla="*/ 179047 w 361950"/>
                <a:gd name="connsiteY3" fmla="*/ 273607 h 342900"/>
                <a:gd name="connsiteX4" fmla="*/ 129271 w 361950"/>
                <a:gd name="connsiteY4" fmla="*/ 261020 h 342900"/>
                <a:gd name="connsiteX5" fmla="*/ 124742 w 361950"/>
                <a:gd name="connsiteY5" fmla="*/ 248334 h 342900"/>
                <a:gd name="connsiteX6" fmla="*/ 137428 w 361950"/>
                <a:gd name="connsiteY6" fmla="*/ 243805 h 342900"/>
                <a:gd name="connsiteX7" fmla="*/ 178811 w 361950"/>
                <a:gd name="connsiteY7" fmla="*/ 254558 h 342900"/>
                <a:gd name="connsiteX8" fmla="*/ 225272 w 361950"/>
                <a:gd name="connsiteY8" fmla="*/ 243488 h 342900"/>
                <a:gd name="connsiteX9" fmla="*/ 22973 w 361950"/>
                <a:gd name="connsiteY9" fmla="*/ 238125 h 342900"/>
                <a:gd name="connsiteX10" fmla="*/ 43896 w 361950"/>
                <a:gd name="connsiteY10" fmla="*/ 238125 h 342900"/>
                <a:gd name="connsiteX11" fmla="*/ 180975 w 361950"/>
                <a:gd name="connsiteY11" fmla="*/ 323850 h 342900"/>
                <a:gd name="connsiteX12" fmla="*/ 318055 w 361950"/>
                <a:gd name="connsiteY12" fmla="*/ 238125 h 342900"/>
                <a:gd name="connsiteX13" fmla="*/ 338978 w 361950"/>
                <a:gd name="connsiteY13" fmla="*/ 238125 h 342900"/>
                <a:gd name="connsiteX14" fmla="*/ 180975 w 361950"/>
                <a:gd name="connsiteY14" fmla="*/ 342900 h 342900"/>
                <a:gd name="connsiteX15" fmla="*/ 22973 w 361950"/>
                <a:gd name="connsiteY15" fmla="*/ 238125 h 342900"/>
                <a:gd name="connsiteX16" fmla="*/ 266700 w 361950"/>
                <a:gd name="connsiteY16" fmla="*/ 123825 h 342900"/>
                <a:gd name="connsiteX17" fmla="*/ 285750 w 361950"/>
                <a:gd name="connsiteY17" fmla="*/ 147638 h 342900"/>
                <a:gd name="connsiteX18" fmla="*/ 266700 w 361950"/>
                <a:gd name="connsiteY18" fmla="*/ 171450 h 342900"/>
                <a:gd name="connsiteX19" fmla="*/ 247650 w 361950"/>
                <a:gd name="connsiteY19" fmla="*/ 147638 h 342900"/>
                <a:gd name="connsiteX20" fmla="*/ 266700 w 361950"/>
                <a:gd name="connsiteY20" fmla="*/ 123825 h 342900"/>
                <a:gd name="connsiteX21" fmla="*/ 95250 w 361950"/>
                <a:gd name="connsiteY21" fmla="*/ 123825 h 342900"/>
                <a:gd name="connsiteX22" fmla="*/ 114300 w 361950"/>
                <a:gd name="connsiteY22" fmla="*/ 147638 h 342900"/>
                <a:gd name="connsiteX23" fmla="*/ 95250 w 361950"/>
                <a:gd name="connsiteY23" fmla="*/ 171450 h 342900"/>
                <a:gd name="connsiteX24" fmla="*/ 76200 w 361950"/>
                <a:gd name="connsiteY24" fmla="*/ 147638 h 342900"/>
                <a:gd name="connsiteX25" fmla="*/ 95250 w 361950"/>
                <a:gd name="connsiteY25" fmla="*/ 123825 h 342900"/>
                <a:gd name="connsiteX26" fmla="*/ 231451 w 361950"/>
                <a:gd name="connsiteY26" fmla="*/ 104775 h 342900"/>
                <a:gd name="connsiteX27" fmla="*/ 212487 w 361950"/>
                <a:gd name="connsiteY27" fmla="*/ 125631 h 342900"/>
                <a:gd name="connsiteX28" fmla="*/ 217929 w 361950"/>
                <a:gd name="connsiteY28" fmla="*/ 182781 h 342900"/>
                <a:gd name="connsiteX29" fmla="*/ 236893 w 361950"/>
                <a:gd name="connsiteY29" fmla="*/ 200025 h 342900"/>
                <a:gd name="connsiteX30" fmla="*/ 314325 w 361950"/>
                <a:gd name="connsiteY30" fmla="*/ 200025 h 342900"/>
                <a:gd name="connsiteX31" fmla="*/ 333375 w 361950"/>
                <a:gd name="connsiteY31" fmla="*/ 180975 h 342900"/>
                <a:gd name="connsiteX32" fmla="*/ 333375 w 361950"/>
                <a:gd name="connsiteY32" fmla="*/ 123825 h 342900"/>
                <a:gd name="connsiteX33" fmla="*/ 314325 w 361950"/>
                <a:gd name="connsiteY33" fmla="*/ 104775 h 342900"/>
                <a:gd name="connsiteX34" fmla="*/ 47625 w 361950"/>
                <a:gd name="connsiteY34" fmla="*/ 104775 h 342900"/>
                <a:gd name="connsiteX35" fmla="*/ 28575 w 361950"/>
                <a:gd name="connsiteY35" fmla="*/ 123825 h 342900"/>
                <a:gd name="connsiteX36" fmla="*/ 28575 w 361950"/>
                <a:gd name="connsiteY36" fmla="*/ 180975 h 342900"/>
                <a:gd name="connsiteX37" fmla="*/ 47625 w 361950"/>
                <a:gd name="connsiteY37" fmla="*/ 200025 h 342900"/>
                <a:gd name="connsiteX38" fmla="*/ 125057 w 361950"/>
                <a:gd name="connsiteY38" fmla="*/ 200025 h 342900"/>
                <a:gd name="connsiteX39" fmla="*/ 144021 w 361950"/>
                <a:gd name="connsiteY39" fmla="*/ 182781 h 342900"/>
                <a:gd name="connsiteX40" fmla="*/ 149463 w 361950"/>
                <a:gd name="connsiteY40" fmla="*/ 125631 h 342900"/>
                <a:gd name="connsiteX41" fmla="*/ 130499 w 361950"/>
                <a:gd name="connsiteY41" fmla="*/ 104775 h 342900"/>
                <a:gd name="connsiteX42" fmla="*/ 0 w 361950"/>
                <a:gd name="connsiteY42" fmla="*/ 85725 h 342900"/>
                <a:gd name="connsiteX43" fmla="*/ 130499 w 361950"/>
                <a:gd name="connsiteY43" fmla="*/ 85725 h 342900"/>
                <a:gd name="connsiteX44" fmla="*/ 159453 w 361950"/>
                <a:gd name="connsiteY44" fmla="*/ 99060 h 342900"/>
                <a:gd name="connsiteX45" fmla="*/ 202497 w 361950"/>
                <a:gd name="connsiteY45" fmla="*/ 99060 h 342900"/>
                <a:gd name="connsiteX46" fmla="*/ 231451 w 361950"/>
                <a:gd name="connsiteY46" fmla="*/ 85725 h 342900"/>
                <a:gd name="connsiteX47" fmla="*/ 361950 w 361950"/>
                <a:gd name="connsiteY47" fmla="*/ 85725 h 342900"/>
                <a:gd name="connsiteX48" fmla="*/ 361950 w 361950"/>
                <a:gd name="connsiteY48" fmla="*/ 133350 h 342900"/>
                <a:gd name="connsiteX49" fmla="*/ 352425 w 361950"/>
                <a:gd name="connsiteY49" fmla="*/ 133350 h 342900"/>
                <a:gd name="connsiteX50" fmla="*/ 352425 w 361950"/>
                <a:gd name="connsiteY50" fmla="*/ 180975 h 342900"/>
                <a:gd name="connsiteX51" fmla="*/ 314325 w 361950"/>
                <a:gd name="connsiteY51" fmla="*/ 219075 h 342900"/>
                <a:gd name="connsiteX52" fmla="*/ 236893 w 361950"/>
                <a:gd name="connsiteY52" fmla="*/ 219075 h 342900"/>
                <a:gd name="connsiteX53" fmla="*/ 198965 w 361950"/>
                <a:gd name="connsiteY53" fmla="*/ 184587 h 342900"/>
                <a:gd name="connsiteX54" fmla="*/ 193522 w 361950"/>
                <a:gd name="connsiteY54" fmla="*/ 127437 h 342900"/>
                <a:gd name="connsiteX55" fmla="*/ 193769 w 361950"/>
                <a:gd name="connsiteY55" fmla="*/ 118110 h 342900"/>
                <a:gd name="connsiteX56" fmla="*/ 168181 w 361950"/>
                <a:gd name="connsiteY56" fmla="*/ 118110 h 342900"/>
                <a:gd name="connsiteX57" fmla="*/ 168428 w 361950"/>
                <a:gd name="connsiteY57" fmla="*/ 127437 h 342900"/>
                <a:gd name="connsiteX58" fmla="*/ 162985 w 361950"/>
                <a:gd name="connsiteY58" fmla="*/ 184587 h 342900"/>
                <a:gd name="connsiteX59" fmla="*/ 125057 w 361950"/>
                <a:gd name="connsiteY59" fmla="*/ 219075 h 342900"/>
                <a:gd name="connsiteX60" fmla="*/ 47625 w 361950"/>
                <a:gd name="connsiteY60" fmla="*/ 219075 h 342900"/>
                <a:gd name="connsiteX61" fmla="*/ 9525 w 361950"/>
                <a:gd name="connsiteY61" fmla="*/ 180975 h 342900"/>
                <a:gd name="connsiteX62" fmla="*/ 9525 w 361950"/>
                <a:gd name="connsiteY62" fmla="*/ 133350 h 342900"/>
                <a:gd name="connsiteX63" fmla="*/ 0 w 361950"/>
                <a:gd name="connsiteY63" fmla="*/ 133350 h 342900"/>
                <a:gd name="connsiteX64" fmla="*/ 180974 w 361950"/>
                <a:gd name="connsiteY64" fmla="*/ 0 h 342900"/>
                <a:gd name="connsiteX65" fmla="*/ 316696 w 361950"/>
                <a:gd name="connsiteY65" fmla="*/ 66675 h 342900"/>
                <a:gd name="connsiteX66" fmla="*/ 291645 w 361950"/>
                <a:gd name="connsiteY66" fmla="*/ 66675 h 342900"/>
                <a:gd name="connsiteX67" fmla="*/ 180974 w 361950"/>
                <a:gd name="connsiteY67" fmla="*/ 19050 h 342900"/>
                <a:gd name="connsiteX68" fmla="*/ 70303 w 361950"/>
                <a:gd name="connsiteY68" fmla="*/ 66675 h 342900"/>
                <a:gd name="connsiteX69" fmla="*/ 45254 w 361950"/>
                <a:gd name="connsiteY69" fmla="*/ 66675 h 342900"/>
                <a:gd name="connsiteX70" fmla="*/ 180974 w 361950"/>
                <a:gd name="connsiteY70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61950" h="342900">
                  <a:moveTo>
                    <a:pt x="225272" y="243488"/>
                  </a:moveTo>
                  <a:cubicBezTo>
                    <a:pt x="230202" y="241650"/>
                    <a:pt x="235687" y="244156"/>
                    <a:pt x="237524" y="249085"/>
                  </a:cubicBezTo>
                  <a:cubicBezTo>
                    <a:pt x="239362" y="254015"/>
                    <a:pt x="236856" y="259500"/>
                    <a:pt x="231927" y="261337"/>
                  </a:cubicBezTo>
                  <a:cubicBezTo>
                    <a:pt x="211737" y="268863"/>
                    <a:pt x="195267" y="273406"/>
                    <a:pt x="179047" y="273607"/>
                  </a:cubicBezTo>
                  <a:cubicBezTo>
                    <a:pt x="162599" y="273810"/>
                    <a:pt x="147273" y="269551"/>
                    <a:pt x="129271" y="261020"/>
                  </a:cubicBezTo>
                  <a:cubicBezTo>
                    <a:pt x="124517" y="258768"/>
                    <a:pt x="122489" y="253087"/>
                    <a:pt x="124742" y="248334"/>
                  </a:cubicBezTo>
                  <a:cubicBezTo>
                    <a:pt x="126994" y="243580"/>
                    <a:pt x="132675" y="241552"/>
                    <a:pt x="137428" y="243805"/>
                  </a:cubicBezTo>
                  <a:cubicBezTo>
                    <a:pt x="153781" y="251554"/>
                    <a:pt x="166175" y="254715"/>
                    <a:pt x="178811" y="254558"/>
                  </a:cubicBezTo>
                  <a:cubicBezTo>
                    <a:pt x="191675" y="254399"/>
                    <a:pt x="205652" y="250802"/>
                    <a:pt x="225272" y="243488"/>
                  </a:cubicBezTo>
                  <a:close/>
                  <a:moveTo>
                    <a:pt x="22973" y="238125"/>
                  </a:moveTo>
                  <a:lnTo>
                    <a:pt x="43896" y="238125"/>
                  </a:lnTo>
                  <a:cubicBezTo>
                    <a:pt x="68629" y="288879"/>
                    <a:pt x="120718" y="323850"/>
                    <a:pt x="180975" y="323850"/>
                  </a:cubicBezTo>
                  <a:cubicBezTo>
                    <a:pt x="241233" y="323850"/>
                    <a:pt x="293322" y="288879"/>
                    <a:pt x="318055" y="238125"/>
                  </a:cubicBezTo>
                  <a:lnTo>
                    <a:pt x="338978" y="238125"/>
                  </a:lnTo>
                  <a:cubicBezTo>
                    <a:pt x="312965" y="299694"/>
                    <a:pt x="252016" y="342900"/>
                    <a:pt x="180975" y="342900"/>
                  </a:cubicBezTo>
                  <a:cubicBezTo>
                    <a:pt x="109935" y="342900"/>
                    <a:pt x="48986" y="299694"/>
                    <a:pt x="22973" y="238125"/>
                  </a:cubicBezTo>
                  <a:close/>
                  <a:moveTo>
                    <a:pt x="266700" y="123825"/>
                  </a:moveTo>
                  <a:cubicBezTo>
                    <a:pt x="277221" y="123825"/>
                    <a:pt x="285750" y="134486"/>
                    <a:pt x="285750" y="147638"/>
                  </a:cubicBezTo>
                  <a:cubicBezTo>
                    <a:pt x="285750" y="160789"/>
                    <a:pt x="277221" y="171450"/>
                    <a:pt x="266700" y="171450"/>
                  </a:cubicBezTo>
                  <a:cubicBezTo>
                    <a:pt x="256179" y="171450"/>
                    <a:pt x="247650" y="160789"/>
                    <a:pt x="247650" y="147638"/>
                  </a:cubicBezTo>
                  <a:cubicBezTo>
                    <a:pt x="247650" y="134486"/>
                    <a:pt x="256179" y="123825"/>
                    <a:pt x="266700" y="123825"/>
                  </a:cubicBezTo>
                  <a:close/>
                  <a:moveTo>
                    <a:pt x="95250" y="123825"/>
                  </a:moveTo>
                  <a:cubicBezTo>
                    <a:pt x="105771" y="123825"/>
                    <a:pt x="114300" y="134486"/>
                    <a:pt x="114300" y="147638"/>
                  </a:cubicBezTo>
                  <a:cubicBezTo>
                    <a:pt x="114300" y="160789"/>
                    <a:pt x="105771" y="171450"/>
                    <a:pt x="95250" y="171450"/>
                  </a:cubicBezTo>
                  <a:cubicBezTo>
                    <a:pt x="84729" y="171450"/>
                    <a:pt x="76200" y="160789"/>
                    <a:pt x="76200" y="147638"/>
                  </a:cubicBezTo>
                  <a:cubicBezTo>
                    <a:pt x="76200" y="134486"/>
                    <a:pt x="84729" y="123825"/>
                    <a:pt x="95250" y="123825"/>
                  </a:cubicBezTo>
                  <a:close/>
                  <a:moveTo>
                    <a:pt x="231451" y="104775"/>
                  </a:moveTo>
                  <a:cubicBezTo>
                    <a:pt x="220216" y="104775"/>
                    <a:pt x="211422" y="114448"/>
                    <a:pt x="212487" y="125631"/>
                  </a:cubicBezTo>
                  <a:lnTo>
                    <a:pt x="217929" y="182781"/>
                  </a:lnTo>
                  <a:cubicBezTo>
                    <a:pt x="218861" y="192558"/>
                    <a:pt x="227072" y="200025"/>
                    <a:pt x="236893" y="200025"/>
                  </a:cubicBezTo>
                  <a:lnTo>
                    <a:pt x="314325" y="200025"/>
                  </a:lnTo>
                  <a:cubicBezTo>
                    <a:pt x="324846" y="200025"/>
                    <a:pt x="333375" y="191496"/>
                    <a:pt x="333375" y="180975"/>
                  </a:cubicBezTo>
                  <a:lnTo>
                    <a:pt x="333375" y="123825"/>
                  </a:lnTo>
                  <a:cubicBezTo>
                    <a:pt x="333375" y="113304"/>
                    <a:pt x="324846" y="104775"/>
                    <a:pt x="314325" y="104775"/>
                  </a:cubicBezTo>
                  <a:close/>
                  <a:moveTo>
                    <a:pt x="47625" y="104775"/>
                  </a:moveTo>
                  <a:cubicBezTo>
                    <a:pt x="37104" y="104775"/>
                    <a:pt x="28575" y="113304"/>
                    <a:pt x="28575" y="123825"/>
                  </a:cubicBezTo>
                  <a:lnTo>
                    <a:pt x="28575" y="180975"/>
                  </a:lnTo>
                  <a:cubicBezTo>
                    <a:pt x="28575" y="191496"/>
                    <a:pt x="37104" y="200025"/>
                    <a:pt x="47625" y="200025"/>
                  </a:cubicBezTo>
                  <a:lnTo>
                    <a:pt x="125057" y="200025"/>
                  </a:lnTo>
                  <a:cubicBezTo>
                    <a:pt x="134878" y="200025"/>
                    <a:pt x="143089" y="192558"/>
                    <a:pt x="144021" y="182781"/>
                  </a:cubicBezTo>
                  <a:lnTo>
                    <a:pt x="149463" y="125631"/>
                  </a:lnTo>
                  <a:cubicBezTo>
                    <a:pt x="150528" y="114447"/>
                    <a:pt x="141734" y="104775"/>
                    <a:pt x="130499" y="104775"/>
                  </a:cubicBezTo>
                  <a:close/>
                  <a:moveTo>
                    <a:pt x="0" y="85725"/>
                  </a:moveTo>
                  <a:lnTo>
                    <a:pt x="130499" y="85725"/>
                  </a:lnTo>
                  <a:cubicBezTo>
                    <a:pt x="142154" y="85725"/>
                    <a:pt x="152495" y="90929"/>
                    <a:pt x="159453" y="99060"/>
                  </a:cubicBezTo>
                  <a:lnTo>
                    <a:pt x="202497" y="99060"/>
                  </a:lnTo>
                  <a:cubicBezTo>
                    <a:pt x="209455" y="90929"/>
                    <a:pt x="219796" y="85725"/>
                    <a:pt x="231451" y="85725"/>
                  </a:cubicBezTo>
                  <a:lnTo>
                    <a:pt x="361950" y="85725"/>
                  </a:lnTo>
                  <a:lnTo>
                    <a:pt x="361950" y="133350"/>
                  </a:lnTo>
                  <a:lnTo>
                    <a:pt x="352425" y="133350"/>
                  </a:lnTo>
                  <a:lnTo>
                    <a:pt x="352425" y="180975"/>
                  </a:lnTo>
                  <a:cubicBezTo>
                    <a:pt x="352425" y="202017"/>
                    <a:pt x="335367" y="219075"/>
                    <a:pt x="314325" y="219075"/>
                  </a:cubicBezTo>
                  <a:lnTo>
                    <a:pt x="236893" y="219075"/>
                  </a:lnTo>
                  <a:cubicBezTo>
                    <a:pt x="217251" y="219075"/>
                    <a:pt x="200828" y="204142"/>
                    <a:pt x="198965" y="184587"/>
                  </a:cubicBezTo>
                  <a:lnTo>
                    <a:pt x="193522" y="127437"/>
                  </a:lnTo>
                  <a:cubicBezTo>
                    <a:pt x="193218" y="124251"/>
                    <a:pt x="193316" y="121127"/>
                    <a:pt x="193769" y="118110"/>
                  </a:cubicBezTo>
                  <a:lnTo>
                    <a:pt x="168181" y="118110"/>
                  </a:lnTo>
                  <a:cubicBezTo>
                    <a:pt x="168634" y="121127"/>
                    <a:pt x="168732" y="124251"/>
                    <a:pt x="168428" y="127437"/>
                  </a:cubicBezTo>
                  <a:lnTo>
                    <a:pt x="162985" y="184587"/>
                  </a:lnTo>
                  <a:cubicBezTo>
                    <a:pt x="161122" y="204142"/>
                    <a:pt x="144699" y="219075"/>
                    <a:pt x="125057" y="219075"/>
                  </a:cubicBezTo>
                  <a:lnTo>
                    <a:pt x="47625" y="219075"/>
                  </a:lnTo>
                  <a:cubicBezTo>
                    <a:pt x="26583" y="219075"/>
                    <a:pt x="9525" y="202017"/>
                    <a:pt x="9525" y="180975"/>
                  </a:cubicBezTo>
                  <a:lnTo>
                    <a:pt x="9525" y="133350"/>
                  </a:lnTo>
                  <a:lnTo>
                    <a:pt x="0" y="133350"/>
                  </a:lnTo>
                  <a:close/>
                  <a:moveTo>
                    <a:pt x="180974" y="0"/>
                  </a:moveTo>
                  <a:cubicBezTo>
                    <a:pt x="236207" y="0"/>
                    <a:pt x="285339" y="26117"/>
                    <a:pt x="316696" y="66675"/>
                  </a:cubicBezTo>
                  <a:lnTo>
                    <a:pt x="291645" y="66675"/>
                  </a:lnTo>
                  <a:cubicBezTo>
                    <a:pt x="263870" y="37345"/>
                    <a:pt x="224559" y="19050"/>
                    <a:pt x="180974" y="19050"/>
                  </a:cubicBezTo>
                  <a:cubicBezTo>
                    <a:pt x="137391" y="19050"/>
                    <a:pt x="98080" y="37345"/>
                    <a:pt x="70303" y="66675"/>
                  </a:cubicBezTo>
                  <a:lnTo>
                    <a:pt x="45254" y="66675"/>
                  </a:lnTo>
                  <a:cubicBezTo>
                    <a:pt x="76610" y="26117"/>
                    <a:pt x="125743" y="0"/>
                    <a:pt x="1809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AB12C24-F8E8-FE7F-05D3-3F904D188DE5}"/>
              </a:ext>
            </a:extLst>
          </p:cNvPr>
          <p:cNvGrpSpPr/>
          <p:nvPr userDrawn="1"/>
        </p:nvGrpSpPr>
        <p:grpSpPr>
          <a:xfrm flipH="1">
            <a:off x="1369707" y="2967320"/>
            <a:ext cx="1325881" cy="1517113"/>
            <a:chOff x="7909560" y="598825"/>
            <a:chExt cx="1584960" cy="181356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84EEE52-ABA4-7356-C452-AFE018A3BBA4}"/>
                </a:ext>
              </a:extLst>
            </p:cNvPr>
            <p:cNvSpPr/>
            <p:nvPr/>
          </p:nvSpPr>
          <p:spPr>
            <a:xfrm flipH="1" flipV="1">
              <a:off x="7909560" y="598825"/>
              <a:ext cx="1584960" cy="1813560"/>
            </a:xfrm>
            <a:custGeom>
              <a:avLst/>
              <a:gdLst>
                <a:gd name="connsiteX0" fmla="*/ 792480 w 1584960"/>
                <a:gd name="connsiteY0" fmla="*/ 1813560 h 1813560"/>
                <a:gd name="connsiteX1" fmla="*/ 0 w 1584960"/>
                <a:gd name="connsiteY1" fmla="*/ 1021080 h 1813560"/>
                <a:gd name="connsiteX2" fmla="*/ 349396 w 1584960"/>
                <a:gd name="connsiteY2" fmla="*/ 363943 h 1813560"/>
                <a:gd name="connsiteX3" fmla="*/ 367521 w 1584960"/>
                <a:gd name="connsiteY3" fmla="*/ 354106 h 1813560"/>
                <a:gd name="connsiteX4" fmla="*/ 367521 w 1584960"/>
                <a:gd name="connsiteY4" fmla="*/ 0 h 1813560"/>
                <a:gd name="connsiteX5" fmla="*/ 570051 w 1584960"/>
                <a:gd name="connsiteY5" fmla="*/ 264169 h 1813560"/>
                <a:gd name="connsiteX6" fmla="*/ 632768 w 1584960"/>
                <a:gd name="connsiteY6" fmla="*/ 244700 h 1813560"/>
                <a:gd name="connsiteX7" fmla="*/ 792480 w 1584960"/>
                <a:gd name="connsiteY7" fmla="*/ 228600 h 1813560"/>
                <a:gd name="connsiteX8" fmla="*/ 1584960 w 1584960"/>
                <a:gd name="connsiteY8" fmla="*/ 1021080 h 1813560"/>
                <a:gd name="connsiteX9" fmla="*/ 792480 w 1584960"/>
                <a:gd name="connsiteY9" fmla="*/ 1813560 h 181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4960" h="1813560">
                  <a:moveTo>
                    <a:pt x="792480" y="1813560"/>
                  </a:moveTo>
                  <a:cubicBezTo>
                    <a:pt x="354805" y="1813560"/>
                    <a:pt x="0" y="1458755"/>
                    <a:pt x="0" y="1021080"/>
                  </a:cubicBezTo>
                  <a:cubicBezTo>
                    <a:pt x="0" y="747533"/>
                    <a:pt x="138595" y="506357"/>
                    <a:pt x="349396" y="363943"/>
                  </a:cubicBezTo>
                  <a:lnTo>
                    <a:pt x="367521" y="354106"/>
                  </a:lnTo>
                  <a:lnTo>
                    <a:pt x="367521" y="0"/>
                  </a:lnTo>
                  <a:lnTo>
                    <a:pt x="570051" y="264169"/>
                  </a:lnTo>
                  <a:lnTo>
                    <a:pt x="632768" y="244700"/>
                  </a:lnTo>
                  <a:cubicBezTo>
                    <a:pt x="684356" y="234144"/>
                    <a:pt x="737771" y="228600"/>
                    <a:pt x="792480" y="228600"/>
                  </a:cubicBezTo>
                  <a:cubicBezTo>
                    <a:pt x="1230155" y="228600"/>
                    <a:pt x="1584960" y="583405"/>
                    <a:pt x="1584960" y="1021080"/>
                  </a:cubicBezTo>
                  <a:cubicBezTo>
                    <a:pt x="1584960" y="1458755"/>
                    <a:pt x="1230155" y="1813560"/>
                    <a:pt x="792480" y="1813560"/>
                  </a:cubicBezTo>
                  <a:close/>
                </a:path>
              </a:pathLst>
            </a:custGeom>
            <a:solidFill>
              <a:schemeClr val="bg1">
                <a:alpha val="63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图标34">
              <a:extLst>
                <a:ext uri="{FF2B5EF4-FFF2-40B4-BE49-F238E27FC236}">
                  <a16:creationId xmlns:a16="http://schemas.microsoft.com/office/drawing/2014/main" id="{2AE81EEE-D4EC-729C-2716-2A36ECF9A8CC}"/>
                </a:ext>
              </a:extLst>
            </p:cNvPr>
            <p:cNvSpPr/>
            <p:nvPr/>
          </p:nvSpPr>
          <p:spPr>
            <a:xfrm>
              <a:off x="8132705" y="842014"/>
              <a:ext cx="1138671" cy="1138671"/>
            </a:xfrm>
            <a:custGeom>
              <a:avLst/>
              <a:gdLst>
                <a:gd name="connsiteX0" fmla="*/ 333969 w 667712"/>
                <a:gd name="connsiteY0" fmla="*/ -11 h 667712"/>
                <a:gd name="connsiteX1" fmla="*/ 667825 w 667712"/>
                <a:gd name="connsiteY1" fmla="*/ 333845 h 667712"/>
                <a:gd name="connsiteX2" fmla="*/ 333969 w 667712"/>
                <a:gd name="connsiteY2" fmla="*/ 667701 h 667712"/>
                <a:gd name="connsiteX3" fmla="*/ 113 w 667712"/>
                <a:gd name="connsiteY3" fmla="*/ 333836 h 667712"/>
                <a:gd name="connsiteX4" fmla="*/ 333969 w 667712"/>
                <a:gd name="connsiteY4" fmla="*/ -11 h 667712"/>
                <a:gd name="connsiteX5" fmla="*/ 333969 w 667712"/>
                <a:gd name="connsiteY5" fmla="*/ 45511 h 667712"/>
                <a:gd name="connsiteX6" fmla="*/ 45635 w 667712"/>
                <a:gd name="connsiteY6" fmla="*/ 333836 h 667712"/>
                <a:gd name="connsiteX7" fmla="*/ 333969 w 667712"/>
                <a:gd name="connsiteY7" fmla="*/ 622170 h 667712"/>
                <a:gd name="connsiteX8" fmla="*/ 622295 w 667712"/>
                <a:gd name="connsiteY8" fmla="*/ 333836 h 667712"/>
                <a:gd name="connsiteX9" fmla="*/ 333969 w 667712"/>
                <a:gd name="connsiteY9" fmla="*/ 45511 h 667712"/>
                <a:gd name="connsiteX10" fmla="*/ 462841 w 667712"/>
                <a:gd name="connsiteY10" fmla="*/ 462619 h 667712"/>
                <a:gd name="connsiteX11" fmla="*/ 495012 w 667712"/>
                <a:gd name="connsiteY11" fmla="*/ 494790 h 667712"/>
                <a:gd name="connsiteX12" fmla="*/ 173113 w 667712"/>
                <a:gd name="connsiteY12" fmla="*/ 494790 h 667712"/>
                <a:gd name="connsiteX13" fmla="*/ 205285 w 667712"/>
                <a:gd name="connsiteY13" fmla="*/ 462619 h 667712"/>
                <a:gd name="connsiteX14" fmla="*/ 462796 w 667712"/>
                <a:gd name="connsiteY14" fmla="*/ 462672 h 667712"/>
                <a:gd name="connsiteX15" fmla="*/ 462849 w 667712"/>
                <a:gd name="connsiteY15" fmla="*/ 462619 h 667712"/>
                <a:gd name="connsiteX16" fmla="*/ 465327 w 667712"/>
                <a:gd name="connsiteY16" fmla="*/ 172133 h 667712"/>
                <a:gd name="connsiteX17" fmla="*/ 497531 w 667712"/>
                <a:gd name="connsiteY17" fmla="*/ 204312 h 667712"/>
                <a:gd name="connsiteX18" fmla="*/ 443866 w 667712"/>
                <a:gd name="connsiteY18" fmla="*/ 257969 h 667712"/>
                <a:gd name="connsiteX19" fmla="*/ 497531 w 667712"/>
                <a:gd name="connsiteY19" fmla="*/ 311626 h 667712"/>
                <a:gd name="connsiteX20" fmla="*/ 465360 w 667712"/>
                <a:gd name="connsiteY20" fmla="*/ 343797 h 667712"/>
                <a:gd name="connsiteX21" fmla="*/ 379491 w 667712"/>
                <a:gd name="connsiteY21" fmla="*/ 257969 h 667712"/>
                <a:gd name="connsiteX22" fmla="*/ 227740 w 667712"/>
                <a:gd name="connsiteY22" fmla="*/ 182093 h 667712"/>
                <a:gd name="connsiteX23" fmla="*/ 227740 w 667712"/>
                <a:gd name="connsiteY23" fmla="*/ 333836 h 667712"/>
                <a:gd name="connsiteX24" fmla="*/ 182218 w 667712"/>
                <a:gd name="connsiteY24" fmla="*/ 333836 h 667712"/>
                <a:gd name="connsiteX25" fmla="*/ 182218 w 667712"/>
                <a:gd name="connsiteY25" fmla="*/ 182093 h 6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67712" h="667712">
                  <a:moveTo>
                    <a:pt x="333969" y="-11"/>
                  </a:moveTo>
                  <a:cubicBezTo>
                    <a:pt x="518348" y="-11"/>
                    <a:pt x="667825" y="149466"/>
                    <a:pt x="667825" y="333845"/>
                  </a:cubicBezTo>
                  <a:cubicBezTo>
                    <a:pt x="667825" y="518223"/>
                    <a:pt x="518348" y="667701"/>
                    <a:pt x="333969" y="667701"/>
                  </a:cubicBezTo>
                  <a:cubicBezTo>
                    <a:pt x="149590" y="667701"/>
                    <a:pt x="113" y="518223"/>
                    <a:pt x="113" y="333836"/>
                  </a:cubicBezTo>
                  <a:cubicBezTo>
                    <a:pt x="113" y="149449"/>
                    <a:pt x="149590" y="-11"/>
                    <a:pt x="333969" y="-11"/>
                  </a:cubicBezTo>
                  <a:close/>
                  <a:moveTo>
                    <a:pt x="333969" y="45511"/>
                  </a:moveTo>
                  <a:cubicBezTo>
                    <a:pt x="174727" y="45511"/>
                    <a:pt x="45635" y="174603"/>
                    <a:pt x="45635" y="333836"/>
                  </a:cubicBezTo>
                  <a:cubicBezTo>
                    <a:pt x="45635" y="493070"/>
                    <a:pt x="174727" y="622170"/>
                    <a:pt x="333969" y="622170"/>
                  </a:cubicBezTo>
                  <a:cubicBezTo>
                    <a:pt x="493211" y="622170"/>
                    <a:pt x="622295" y="493086"/>
                    <a:pt x="622295" y="333836"/>
                  </a:cubicBezTo>
                  <a:cubicBezTo>
                    <a:pt x="622295" y="174586"/>
                    <a:pt x="493211" y="45511"/>
                    <a:pt x="333969" y="45511"/>
                  </a:cubicBezTo>
                  <a:close/>
                  <a:moveTo>
                    <a:pt x="462841" y="462619"/>
                  </a:moveTo>
                  <a:lnTo>
                    <a:pt x="495012" y="494790"/>
                  </a:lnTo>
                  <a:cubicBezTo>
                    <a:pt x="406120" y="583633"/>
                    <a:pt x="262006" y="583633"/>
                    <a:pt x="173113" y="494790"/>
                  </a:cubicBezTo>
                  <a:lnTo>
                    <a:pt x="205285" y="462619"/>
                  </a:lnTo>
                  <a:cubicBezTo>
                    <a:pt x="276380" y="533743"/>
                    <a:pt x="391672" y="533767"/>
                    <a:pt x="462796" y="462672"/>
                  </a:cubicBezTo>
                  <a:cubicBezTo>
                    <a:pt x="462814" y="462654"/>
                    <a:pt x="462831" y="462637"/>
                    <a:pt x="462849" y="462619"/>
                  </a:cubicBezTo>
                  <a:close/>
                  <a:moveTo>
                    <a:pt x="465327" y="172133"/>
                  </a:moveTo>
                  <a:lnTo>
                    <a:pt x="497531" y="204312"/>
                  </a:lnTo>
                  <a:lnTo>
                    <a:pt x="443866" y="257969"/>
                  </a:lnTo>
                  <a:lnTo>
                    <a:pt x="497531" y="311626"/>
                  </a:lnTo>
                  <a:lnTo>
                    <a:pt x="465360" y="343797"/>
                  </a:lnTo>
                  <a:lnTo>
                    <a:pt x="379491" y="257969"/>
                  </a:lnTo>
                  <a:close/>
                  <a:moveTo>
                    <a:pt x="227740" y="182093"/>
                  </a:moveTo>
                  <a:lnTo>
                    <a:pt x="227740" y="333836"/>
                  </a:lnTo>
                  <a:lnTo>
                    <a:pt x="182218" y="333836"/>
                  </a:lnTo>
                  <a:lnTo>
                    <a:pt x="182218" y="1820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5311670-17D3-92F8-AFBB-BA06DD1299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12192001" cy="6864096"/>
          </a:xfrm>
          <a:prstGeom prst="rect">
            <a:avLst/>
          </a:prstGeom>
        </p:spPr>
      </p:pic>
      <p:sp>
        <p:nvSpPr>
          <p:cNvPr id="7" name="矩形: 单圆角 6">
            <a:extLst>
              <a:ext uri="{FF2B5EF4-FFF2-40B4-BE49-F238E27FC236}">
                <a16:creationId xmlns:a16="http://schemas.microsoft.com/office/drawing/2014/main" id="{C0B3C7D7-A297-B91E-4AB8-5C7614E13082}"/>
              </a:ext>
            </a:extLst>
          </p:cNvPr>
          <p:cNvSpPr/>
          <p:nvPr userDrawn="1"/>
        </p:nvSpPr>
        <p:spPr>
          <a:xfrm flipH="1" flipV="1">
            <a:off x="-1" y="-20320"/>
            <a:ext cx="12192001" cy="1049020"/>
          </a:xfrm>
          <a:prstGeom prst="round1Rect">
            <a:avLst>
              <a:gd name="adj" fmla="val 50000"/>
            </a:avLst>
          </a:prstGeom>
          <a:ln w="38100">
            <a:solidFill>
              <a:schemeClr val="bg1"/>
            </a:solidFill>
          </a:ln>
          <a:effectLst>
            <a:outerShdw blurRad="558800" dist="50800" dir="5400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9122650-7F1E-CCEE-C847-5FA386FC6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34FF3FF-718A-1542-241A-9381AEAF0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1948544-F62A-7C1D-7DE3-DD2E1F3E4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112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1346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717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02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BF2E52D-D774-A898-37B7-39CCA0B22F40}"/>
              </a:ext>
            </a:extLst>
          </p:cNvPr>
          <p:cNvSpPr txBox="1"/>
          <p:nvPr/>
        </p:nvSpPr>
        <p:spPr>
          <a:xfrm>
            <a:off x="548640" y="1950720"/>
            <a:ext cx="70676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橙色自我介绍</a:t>
            </a:r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模板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3889538-7CA5-EF27-6C33-4FD36325F552}"/>
              </a:ext>
            </a:extLst>
          </p:cNvPr>
          <p:cNvGrpSpPr/>
          <p:nvPr/>
        </p:nvGrpSpPr>
        <p:grpSpPr>
          <a:xfrm>
            <a:off x="660400" y="3840629"/>
            <a:ext cx="2509520" cy="563880"/>
            <a:chOff x="660400" y="3840629"/>
            <a:chExt cx="2509520" cy="56388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8E8325C-EB09-DC96-A706-4A1BACBDD4A9}"/>
                </a:ext>
              </a:extLst>
            </p:cNvPr>
            <p:cNvSpPr/>
            <p:nvPr/>
          </p:nvSpPr>
          <p:spPr>
            <a:xfrm>
              <a:off x="660400" y="3840629"/>
              <a:ext cx="2509520" cy="5638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7CE80E2-8178-91D7-DDB9-254736A885FE}"/>
                </a:ext>
              </a:extLst>
            </p:cNvPr>
            <p:cNvSpPr txBox="1"/>
            <p:nvPr/>
          </p:nvSpPr>
          <p:spPr>
            <a:xfrm>
              <a:off x="1088651" y="3922514"/>
              <a:ext cx="16530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汇报人：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A7CFEAA-6FF7-DEE1-8A0B-136FBB323274}"/>
              </a:ext>
            </a:extLst>
          </p:cNvPr>
          <p:cNvGrpSpPr/>
          <p:nvPr/>
        </p:nvGrpSpPr>
        <p:grpSpPr>
          <a:xfrm>
            <a:off x="4011466" y="3840629"/>
            <a:ext cx="2509520" cy="563880"/>
            <a:chOff x="660400" y="3840629"/>
            <a:chExt cx="2509520" cy="56388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718B411-4F13-15CE-0284-F0F518E94D28}"/>
                </a:ext>
              </a:extLst>
            </p:cNvPr>
            <p:cNvSpPr/>
            <p:nvPr/>
          </p:nvSpPr>
          <p:spPr>
            <a:xfrm>
              <a:off x="660400" y="3840629"/>
              <a:ext cx="2509520" cy="5638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553F1D-A913-4AA8-0BF3-AF18B2982740}"/>
                </a:ext>
              </a:extLst>
            </p:cNvPr>
            <p:cNvSpPr txBox="1"/>
            <p:nvPr/>
          </p:nvSpPr>
          <p:spPr>
            <a:xfrm>
              <a:off x="960411" y="3922514"/>
              <a:ext cx="19094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汇报时间：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9713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F11B8E-285A-933B-690F-34684D7803B5}"/>
              </a:ext>
            </a:extLst>
          </p:cNvPr>
          <p:cNvSpPr txBox="1"/>
          <p:nvPr/>
        </p:nvSpPr>
        <p:spPr>
          <a:xfrm>
            <a:off x="568960" y="24228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20B02F3-93C9-C5BC-12EE-609735725CEC}"/>
              </a:ext>
            </a:extLst>
          </p:cNvPr>
          <p:cNvGrpSpPr/>
          <p:nvPr/>
        </p:nvGrpSpPr>
        <p:grpSpPr>
          <a:xfrm>
            <a:off x="628393" y="1715754"/>
            <a:ext cx="10935215" cy="4036092"/>
            <a:chOff x="628393" y="1715754"/>
            <a:chExt cx="10935215" cy="403609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77375D8-A7A0-6033-96C7-D2BA222CD52D}"/>
                </a:ext>
              </a:extLst>
            </p:cNvPr>
            <p:cNvGrpSpPr/>
            <p:nvPr/>
          </p:nvGrpSpPr>
          <p:grpSpPr>
            <a:xfrm>
              <a:off x="628393" y="1715754"/>
              <a:ext cx="5344312" cy="1932972"/>
              <a:chOff x="751688" y="1699228"/>
              <a:chExt cx="5344312" cy="1932972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5F0A7FAC-8613-4EF3-4344-EF8E88694DDF}"/>
                  </a:ext>
                </a:extLst>
              </p:cNvPr>
              <p:cNvSpPr/>
              <p:nvPr/>
            </p:nvSpPr>
            <p:spPr>
              <a:xfrm>
                <a:off x="751688" y="1699228"/>
                <a:ext cx="5344312" cy="19329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0EA1E0C1-33F9-3960-468C-E80333278836}"/>
                  </a:ext>
                </a:extLst>
              </p:cNvPr>
              <p:cNvGrpSpPr/>
              <p:nvPr/>
            </p:nvGrpSpPr>
            <p:grpSpPr>
              <a:xfrm>
                <a:off x="954121" y="1848479"/>
                <a:ext cx="4088143" cy="1634470"/>
                <a:chOff x="849617" y="1804604"/>
                <a:chExt cx="4088143" cy="1634470"/>
              </a:xfrm>
            </p:grpSpPr>
            <p:sp>
              <p:nvSpPr>
                <p:cNvPr id="6" name="文本框 5">
                  <a:extLst>
                    <a:ext uri="{FF2B5EF4-FFF2-40B4-BE49-F238E27FC236}">
                      <a16:creationId xmlns:a16="http://schemas.microsoft.com/office/drawing/2014/main" id="{9EA5DF52-4A61-9DDF-8BB3-9F1274E0FCF4}"/>
                    </a:ext>
                  </a:extLst>
                </p:cNvPr>
                <p:cNvSpPr txBox="1"/>
                <p:nvPr/>
              </p:nvSpPr>
              <p:spPr>
                <a:xfrm>
                  <a:off x="849617" y="1804604"/>
                  <a:ext cx="203132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58B0987C-143D-F7A3-D89D-1B1772850FC4}"/>
                    </a:ext>
                  </a:extLst>
                </p:cNvPr>
                <p:cNvSpPr txBox="1"/>
                <p:nvPr/>
              </p:nvSpPr>
              <p:spPr>
                <a:xfrm>
                  <a:off x="849617" y="2263559"/>
                  <a:ext cx="4088143" cy="1175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000" dirty="0">
                      <a:latin typeface="+mn-ea"/>
                    </a:rPr>
                    <a:t>您的内容请在这里输入，或者复制您的文本后，在此处选择黏贴，并选择只保留文字。</a:t>
                  </a: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2DCE66F-745D-9704-CA06-10742070D83F}"/>
                </a:ext>
              </a:extLst>
            </p:cNvPr>
            <p:cNvGrpSpPr/>
            <p:nvPr/>
          </p:nvGrpSpPr>
          <p:grpSpPr>
            <a:xfrm>
              <a:off x="628393" y="3818874"/>
              <a:ext cx="5344312" cy="1932972"/>
              <a:chOff x="751688" y="1699228"/>
              <a:chExt cx="5344312" cy="1932972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020D4159-DBBE-0304-65FD-7F1E1348AC75}"/>
                  </a:ext>
                </a:extLst>
              </p:cNvPr>
              <p:cNvSpPr/>
              <p:nvPr/>
            </p:nvSpPr>
            <p:spPr>
              <a:xfrm>
                <a:off x="751688" y="1699228"/>
                <a:ext cx="5344312" cy="19329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7E29DBC3-7CCF-80DE-6E27-35F07D782A9F}"/>
                  </a:ext>
                </a:extLst>
              </p:cNvPr>
              <p:cNvGrpSpPr/>
              <p:nvPr/>
            </p:nvGrpSpPr>
            <p:grpSpPr>
              <a:xfrm>
                <a:off x="954121" y="1848479"/>
                <a:ext cx="4088143" cy="1634470"/>
                <a:chOff x="849617" y="1804604"/>
                <a:chExt cx="4088143" cy="1634470"/>
              </a:xfrm>
            </p:grpSpPr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58B74C20-A554-E19C-722F-38F5D8B44C3A}"/>
                    </a:ext>
                  </a:extLst>
                </p:cNvPr>
                <p:cNvSpPr txBox="1"/>
                <p:nvPr/>
              </p:nvSpPr>
              <p:spPr>
                <a:xfrm>
                  <a:off x="849617" y="1804604"/>
                  <a:ext cx="203132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0FF8BF3B-B9E9-7EBC-D059-6D50248824FB}"/>
                    </a:ext>
                  </a:extLst>
                </p:cNvPr>
                <p:cNvSpPr txBox="1"/>
                <p:nvPr/>
              </p:nvSpPr>
              <p:spPr>
                <a:xfrm>
                  <a:off x="849617" y="2263559"/>
                  <a:ext cx="4088143" cy="1175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000" dirty="0">
                      <a:latin typeface="+mn-ea"/>
                    </a:rPr>
                    <a:t>您的内容请在这里输入，或者复制您的文本后，在此处选择黏贴，并选择只保留文字。</a:t>
                  </a: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6677021-5172-7B5F-E9E9-5AB29AC39BAF}"/>
                </a:ext>
              </a:extLst>
            </p:cNvPr>
            <p:cNvGrpSpPr/>
            <p:nvPr/>
          </p:nvGrpSpPr>
          <p:grpSpPr>
            <a:xfrm flipH="1">
              <a:off x="6219296" y="1715754"/>
              <a:ext cx="5344312" cy="1932972"/>
              <a:chOff x="751688" y="1699228"/>
              <a:chExt cx="5344312" cy="1932972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56293E1C-EDD9-A9F9-7E29-4DE46AAD7064}"/>
                  </a:ext>
                </a:extLst>
              </p:cNvPr>
              <p:cNvSpPr/>
              <p:nvPr/>
            </p:nvSpPr>
            <p:spPr>
              <a:xfrm>
                <a:off x="751688" y="1699228"/>
                <a:ext cx="5344312" cy="19329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32B60462-3C3C-7058-20A1-C298653EFDC6}"/>
                  </a:ext>
                </a:extLst>
              </p:cNvPr>
              <p:cNvGrpSpPr/>
              <p:nvPr/>
            </p:nvGrpSpPr>
            <p:grpSpPr>
              <a:xfrm>
                <a:off x="954121" y="1848479"/>
                <a:ext cx="4088143" cy="1634470"/>
                <a:chOff x="849617" y="1804604"/>
                <a:chExt cx="4088143" cy="1634470"/>
              </a:xfrm>
            </p:grpSpPr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998D2C2A-CEB3-182B-F413-89032892AB91}"/>
                    </a:ext>
                  </a:extLst>
                </p:cNvPr>
                <p:cNvSpPr txBox="1"/>
                <p:nvPr/>
              </p:nvSpPr>
              <p:spPr>
                <a:xfrm>
                  <a:off x="2906435" y="1804604"/>
                  <a:ext cx="203132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0DBAD459-F7A1-BC9D-F6FD-C7B6D0CEA62C}"/>
                    </a:ext>
                  </a:extLst>
                </p:cNvPr>
                <p:cNvSpPr txBox="1"/>
                <p:nvPr/>
              </p:nvSpPr>
              <p:spPr>
                <a:xfrm>
                  <a:off x="849617" y="2263559"/>
                  <a:ext cx="4088143" cy="1175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000" dirty="0">
                      <a:latin typeface="+mn-ea"/>
                    </a:rPr>
                    <a:t>您的内容请在这里输入，或者复制您的文本后，在此处选择黏贴，并选择只保留文字。</a:t>
                  </a:r>
                </a:p>
              </p:txBody>
            </p:sp>
          </p:grp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8CBD674-484F-2A92-92D3-3B1EAACFA5BD}"/>
                </a:ext>
              </a:extLst>
            </p:cNvPr>
            <p:cNvGrpSpPr/>
            <p:nvPr/>
          </p:nvGrpSpPr>
          <p:grpSpPr>
            <a:xfrm flipH="1">
              <a:off x="6219296" y="3818874"/>
              <a:ext cx="5344312" cy="1932972"/>
              <a:chOff x="751688" y="1699228"/>
              <a:chExt cx="5344312" cy="1932972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13EBD2D4-59E3-C422-5627-7A7264C00588}"/>
                  </a:ext>
                </a:extLst>
              </p:cNvPr>
              <p:cNvSpPr/>
              <p:nvPr/>
            </p:nvSpPr>
            <p:spPr>
              <a:xfrm>
                <a:off x="751688" y="1699228"/>
                <a:ext cx="5344312" cy="19329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1AF154DB-2E10-0C44-58CC-062DD5E7B22F}"/>
                  </a:ext>
                </a:extLst>
              </p:cNvPr>
              <p:cNvGrpSpPr/>
              <p:nvPr/>
            </p:nvGrpSpPr>
            <p:grpSpPr>
              <a:xfrm>
                <a:off x="954121" y="1848479"/>
                <a:ext cx="4088143" cy="1634470"/>
                <a:chOff x="849617" y="1804604"/>
                <a:chExt cx="4088143" cy="1634470"/>
              </a:xfrm>
            </p:grpSpPr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55EDDAFC-480C-7311-6CDB-6DCC691079DF}"/>
                    </a:ext>
                  </a:extLst>
                </p:cNvPr>
                <p:cNvSpPr txBox="1"/>
                <p:nvPr/>
              </p:nvSpPr>
              <p:spPr>
                <a:xfrm>
                  <a:off x="2906435" y="1804604"/>
                  <a:ext cx="203132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C2AEE67B-932A-8D26-2033-B405961D1FF3}"/>
                    </a:ext>
                  </a:extLst>
                </p:cNvPr>
                <p:cNvSpPr txBox="1"/>
                <p:nvPr/>
              </p:nvSpPr>
              <p:spPr>
                <a:xfrm>
                  <a:off x="849617" y="2263559"/>
                  <a:ext cx="4088143" cy="1175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000" dirty="0">
                      <a:latin typeface="+mn-ea"/>
                    </a:rPr>
                    <a:t>您的内容请在这里输入，或者复制您的文本后，在此处选择黏贴，并选择只保留文字。</a:t>
                  </a:r>
                </a:p>
              </p:txBody>
            </p:sp>
          </p:grp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525BD92-C7F3-872B-E6B5-296C40301E48}"/>
              </a:ext>
            </a:extLst>
          </p:cNvPr>
          <p:cNvGrpSpPr/>
          <p:nvPr/>
        </p:nvGrpSpPr>
        <p:grpSpPr>
          <a:xfrm>
            <a:off x="5067010" y="2704810"/>
            <a:ext cx="2057980" cy="2057980"/>
            <a:chOff x="4273858" y="3549936"/>
            <a:chExt cx="3588895" cy="3588895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1B7D1975-D584-2C62-B84B-C2713560A0D2}"/>
                </a:ext>
              </a:extLst>
            </p:cNvPr>
            <p:cNvSpPr/>
            <p:nvPr/>
          </p:nvSpPr>
          <p:spPr>
            <a:xfrm>
              <a:off x="4273858" y="3549936"/>
              <a:ext cx="3588895" cy="358889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图标32">
              <a:extLst>
                <a:ext uri="{FF2B5EF4-FFF2-40B4-BE49-F238E27FC236}">
                  <a16:creationId xmlns:a16="http://schemas.microsoft.com/office/drawing/2014/main" id="{7829EEBE-2CFA-22E1-0A4A-83DC802499A1}"/>
                </a:ext>
              </a:extLst>
            </p:cNvPr>
            <p:cNvSpPr/>
            <p:nvPr/>
          </p:nvSpPr>
          <p:spPr>
            <a:xfrm>
              <a:off x="4779293" y="4123215"/>
              <a:ext cx="2578024" cy="2442337"/>
            </a:xfrm>
            <a:custGeom>
              <a:avLst/>
              <a:gdLst>
                <a:gd name="connsiteX0" fmla="*/ 225272 w 361950"/>
                <a:gd name="connsiteY0" fmla="*/ 243488 h 342900"/>
                <a:gd name="connsiteX1" fmla="*/ 237524 w 361950"/>
                <a:gd name="connsiteY1" fmla="*/ 249085 h 342900"/>
                <a:gd name="connsiteX2" fmla="*/ 231927 w 361950"/>
                <a:gd name="connsiteY2" fmla="*/ 261337 h 342900"/>
                <a:gd name="connsiteX3" fmla="*/ 179047 w 361950"/>
                <a:gd name="connsiteY3" fmla="*/ 273607 h 342900"/>
                <a:gd name="connsiteX4" fmla="*/ 129271 w 361950"/>
                <a:gd name="connsiteY4" fmla="*/ 261020 h 342900"/>
                <a:gd name="connsiteX5" fmla="*/ 124742 w 361950"/>
                <a:gd name="connsiteY5" fmla="*/ 248334 h 342900"/>
                <a:gd name="connsiteX6" fmla="*/ 137428 w 361950"/>
                <a:gd name="connsiteY6" fmla="*/ 243805 h 342900"/>
                <a:gd name="connsiteX7" fmla="*/ 178811 w 361950"/>
                <a:gd name="connsiteY7" fmla="*/ 254558 h 342900"/>
                <a:gd name="connsiteX8" fmla="*/ 225272 w 361950"/>
                <a:gd name="connsiteY8" fmla="*/ 243488 h 342900"/>
                <a:gd name="connsiteX9" fmla="*/ 22973 w 361950"/>
                <a:gd name="connsiteY9" fmla="*/ 238125 h 342900"/>
                <a:gd name="connsiteX10" fmla="*/ 43896 w 361950"/>
                <a:gd name="connsiteY10" fmla="*/ 238125 h 342900"/>
                <a:gd name="connsiteX11" fmla="*/ 180975 w 361950"/>
                <a:gd name="connsiteY11" fmla="*/ 323850 h 342900"/>
                <a:gd name="connsiteX12" fmla="*/ 318055 w 361950"/>
                <a:gd name="connsiteY12" fmla="*/ 238125 h 342900"/>
                <a:gd name="connsiteX13" fmla="*/ 338978 w 361950"/>
                <a:gd name="connsiteY13" fmla="*/ 238125 h 342900"/>
                <a:gd name="connsiteX14" fmla="*/ 180975 w 361950"/>
                <a:gd name="connsiteY14" fmla="*/ 342900 h 342900"/>
                <a:gd name="connsiteX15" fmla="*/ 22973 w 361950"/>
                <a:gd name="connsiteY15" fmla="*/ 238125 h 342900"/>
                <a:gd name="connsiteX16" fmla="*/ 266700 w 361950"/>
                <a:gd name="connsiteY16" fmla="*/ 123825 h 342900"/>
                <a:gd name="connsiteX17" fmla="*/ 285750 w 361950"/>
                <a:gd name="connsiteY17" fmla="*/ 147638 h 342900"/>
                <a:gd name="connsiteX18" fmla="*/ 266700 w 361950"/>
                <a:gd name="connsiteY18" fmla="*/ 171450 h 342900"/>
                <a:gd name="connsiteX19" fmla="*/ 247650 w 361950"/>
                <a:gd name="connsiteY19" fmla="*/ 147638 h 342900"/>
                <a:gd name="connsiteX20" fmla="*/ 266700 w 361950"/>
                <a:gd name="connsiteY20" fmla="*/ 123825 h 342900"/>
                <a:gd name="connsiteX21" fmla="*/ 95250 w 361950"/>
                <a:gd name="connsiteY21" fmla="*/ 123825 h 342900"/>
                <a:gd name="connsiteX22" fmla="*/ 114300 w 361950"/>
                <a:gd name="connsiteY22" fmla="*/ 147638 h 342900"/>
                <a:gd name="connsiteX23" fmla="*/ 95250 w 361950"/>
                <a:gd name="connsiteY23" fmla="*/ 171450 h 342900"/>
                <a:gd name="connsiteX24" fmla="*/ 76200 w 361950"/>
                <a:gd name="connsiteY24" fmla="*/ 147638 h 342900"/>
                <a:gd name="connsiteX25" fmla="*/ 95250 w 361950"/>
                <a:gd name="connsiteY25" fmla="*/ 123825 h 342900"/>
                <a:gd name="connsiteX26" fmla="*/ 231451 w 361950"/>
                <a:gd name="connsiteY26" fmla="*/ 104775 h 342900"/>
                <a:gd name="connsiteX27" fmla="*/ 212487 w 361950"/>
                <a:gd name="connsiteY27" fmla="*/ 125631 h 342900"/>
                <a:gd name="connsiteX28" fmla="*/ 217929 w 361950"/>
                <a:gd name="connsiteY28" fmla="*/ 182781 h 342900"/>
                <a:gd name="connsiteX29" fmla="*/ 236893 w 361950"/>
                <a:gd name="connsiteY29" fmla="*/ 200025 h 342900"/>
                <a:gd name="connsiteX30" fmla="*/ 314325 w 361950"/>
                <a:gd name="connsiteY30" fmla="*/ 200025 h 342900"/>
                <a:gd name="connsiteX31" fmla="*/ 333375 w 361950"/>
                <a:gd name="connsiteY31" fmla="*/ 180975 h 342900"/>
                <a:gd name="connsiteX32" fmla="*/ 333375 w 361950"/>
                <a:gd name="connsiteY32" fmla="*/ 123825 h 342900"/>
                <a:gd name="connsiteX33" fmla="*/ 314325 w 361950"/>
                <a:gd name="connsiteY33" fmla="*/ 104775 h 342900"/>
                <a:gd name="connsiteX34" fmla="*/ 47625 w 361950"/>
                <a:gd name="connsiteY34" fmla="*/ 104775 h 342900"/>
                <a:gd name="connsiteX35" fmla="*/ 28575 w 361950"/>
                <a:gd name="connsiteY35" fmla="*/ 123825 h 342900"/>
                <a:gd name="connsiteX36" fmla="*/ 28575 w 361950"/>
                <a:gd name="connsiteY36" fmla="*/ 180975 h 342900"/>
                <a:gd name="connsiteX37" fmla="*/ 47625 w 361950"/>
                <a:gd name="connsiteY37" fmla="*/ 200025 h 342900"/>
                <a:gd name="connsiteX38" fmla="*/ 125057 w 361950"/>
                <a:gd name="connsiteY38" fmla="*/ 200025 h 342900"/>
                <a:gd name="connsiteX39" fmla="*/ 144021 w 361950"/>
                <a:gd name="connsiteY39" fmla="*/ 182781 h 342900"/>
                <a:gd name="connsiteX40" fmla="*/ 149463 w 361950"/>
                <a:gd name="connsiteY40" fmla="*/ 125631 h 342900"/>
                <a:gd name="connsiteX41" fmla="*/ 130499 w 361950"/>
                <a:gd name="connsiteY41" fmla="*/ 104775 h 342900"/>
                <a:gd name="connsiteX42" fmla="*/ 0 w 361950"/>
                <a:gd name="connsiteY42" fmla="*/ 85725 h 342900"/>
                <a:gd name="connsiteX43" fmla="*/ 130499 w 361950"/>
                <a:gd name="connsiteY43" fmla="*/ 85725 h 342900"/>
                <a:gd name="connsiteX44" fmla="*/ 159453 w 361950"/>
                <a:gd name="connsiteY44" fmla="*/ 99060 h 342900"/>
                <a:gd name="connsiteX45" fmla="*/ 202497 w 361950"/>
                <a:gd name="connsiteY45" fmla="*/ 99060 h 342900"/>
                <a:gd name="connsiteX46" fmla="*/ 231451 w 361950"/>
                <a:gd name="connsiteY46" fmla="*/ 85725 h 342900"/>
                <a:gd name="connsiteX47" fmla="*/ 361950 w 361950"/>
                <a:gd name="connsiteY47" fmla="*/ 85725 h 342900"/>
                <a:gd name="connsiteX48" fmla="*/ 361950 w 361950"/>
                <a:gd name="connsiteY48" fmla="*/ 133350 h 342900"/>
                <a:gd name="connsiteX49" fmla="*/ 352425 w 361950"/>
                <a:gd name="connsiteY49" fmla="*/ 133350 h 342900"/>
                <a:gd name="connsiteX50" fmla="*/ 352425 w 361950"/>
                <a:gd name="connsiteY50" fmla="*/ 180975 h 342900"/>
                <a:gd name="connsiteX51" fmla="*/ 314325 w 361950"/>
                <a:gd name="connsiteY51" fmla="*/ 219075 h 342900"/>
                <a:gd name="connsiteX52" fmla="*/ 236893 w 361950"/>
                <a:gd name="connsiteY52" fmla="*/ 219075 h 342900"/>
                <a:gd name="connsiteX53" fmla="*/ 198965 w 361950"/>
                <a:gd name="connsiteY53" fmla="*/ 184587 h 342900"/>
                <a:gd name="connsiteX54" fmla="*/ 193522 w 361950"/>
                <a:gd name="connsiteY54" fmla="*/ 127437 h 342900"/>
                <a:gd name="connsiteX55" fmla="*/ 193769 w 361950"/>
                <a:gd name="connsiteY55" fmla="*/ 118110 h 342900"/>
                <a:gd name="connsiteX56" fmla="*/ 168181 w 361950"/>
                <a:gd name="connsiteY56" fmla="*/ 118110 h 342900"/>
                <a:gd name="connsiteX57" fmla="*/ 168428 w 361950"/>
                <a:gd name="connsiteY57" fmla="*/ 127437 h 342900"/>
                <a:gd name="connsiteX58" fmla="*/ 162985 w 361950"/>
                <a:gd name="connsiteY58" fmla="*/ 184587 h 342900"/>
                <a:gd name="connsiteX59" fmla="*/ 125057 w 361950"/>
                <a:gd name="connsiteY59" fmla="*/ 219075 h 342900"/>
                <a:gd name="connsiteX60" fmla="*/ 47625 w 361950"/>
                <a:gd name="connsiteY60" fmla="*/ 219075 h 342900"/>
                <a:gd name="connsiteX61" fmla="*/ 9525 w 361950"/>
                <a:gd name="connsiteY61" fmla="*/ 180975 h 342900"/>
                <a:gd name="connsiteX62" fmla="*/ 9525 w 361950"/>
                <a:gd name="connsiteY62" fmla="*/ 133350 h 342900"/>
                <a:gd name="connsiteX63" fmla="*/ 0 w 361950"/>
                <a:gd name="connsiteY63" fmla="*/ 133350 h 342900"/>
                <a:gd name="connsiteX64" fmla="*/ 180974 w 361950"/>
                <a:gd name="connsiteY64" fmla="*/ 0 h 342900"/>
                <a:gd name="connsiteX65" fmla="*/ 316696 w 361950"/>
                <a:gd name="connsiteY65" fmla="*/ 66675 h 342900"/>
                <a:gd name="connsiteX66" fmla="*/ 291645 w 361950"/>
                <a:gd name="connsiteY66" fmla="*/ 66675 h 342900"/>
                <a:gd name="connsiteX67" fmla="*/ 180974 w 361950"/>
                <a:gd name="connsiteY67" fmla="*/ 19050 h 342900"/>
                <a:gd name="connsiteX68" fmla="*/ 70303 w 361950"/>
                <a:gd name="connsiteY68" fmla="*/ 66675 h 342900"/>
                <a:gd name="connsiteX69" fmla="*/ 45254 w 361950"/>
                <a:gd name="connsiteY69" fmla="*/ 66675 h 342900"/>
                <a:gd name="connsiteX70" fmla="*/ 180974 w 361950"/>
                <a:gd name="connsiteY70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61950" h="342900">
                  <a:moveTo>
                    <a:pt x="225272" y="243488"/>
                  </a:moveTo>
                  <a:cubicBezTo>
                    <a:pt x="230202" y="241650"/>
                    <a:pt x="235687" y="244156"/>
                    <a:pt x="237524" y="249085"/>
                  </a:cubicBezTo>
                  <a:cubicBezTo>
                    <a:pt x="239362" y="254015"/>
                    <a:pt x="236856" y="259500"/>
                    <a:pt x="231927" y="261337"/>
                  </a:cubicBezTo>
                  <a:cubicBezTo>
                    <a:pt x="211737" y="268863"/>
                    <a:pt x="195267" y="273406"/>
                    <a:pt x="179047" y="273607"/>
                  </a:cubicBezTo>
                  <a:cubicBezTo>
                    <a:pt x="162599" y="273810"/>
                    <a:pt x="147273" y="269551"/>
                    <a:pt x="129271" y="261020"/>
                  </a:cubicBezTo>
                  <a:cubicBezTo>
                    <a:pt x="124517" y="258768"/>
                    <a:pt x="122489" y="253087"/>
                    <a:pt x="124742" y="248334"/>
                  </a:cubicBezTo>
                  <a:cubicBezTo>
                    <a:pt x="126994" y="243580"/>
                    <a:pt x="132675" y="241552"/>
                    <a:pt x="137428" y="243805"/>
                  </a:cubicBezTo>
                  <a:cubicBezTo>
                    <a:pt x="153781" y="251554"/>
                    <a:pt x="166175" y="254715"/>
                    <a:pt x="178811" y="254558"/>
                  </a:cubicBezTo>
                  <a:cubicBezTo>
                    <a:pt x="191675" y="254399"/>
                    <a:pt x="205652" y="250802"/>
                    <a:pt x="225272" y="243488"/>
                  </a:cubicBezTo>
                  <a:close/>
                  <a:moveTo>
                    <a:pt x="22973" y="238125"/>
                  </a:moveTo>
                  <a:lnTo>
                    <a:pt x="43896" y="238125"/>
                  </a:lnTo>
                  <a:cubicBezTo>
                    <a:pt x="68629" y="288879"/>
                    <a:pt x="120718" y="323850"/>
                    <a:pt x="180975" y="323850"/>
                  </a:cubicBezTo>
                  <a:cubicBezTo>
                    <a:pt x="241233" y="323850"/>
                    <a:pt x="293322" y="288879"/>
                    <a:pt x="318055" y="238125"/>
                  </a:cubicBezTo>
                  <a:lnTo>
                    <a:pt x="338978" y="238125"/>
                  </a:lnTo>
                  <a:cubicBezTo>
                    <a:pt x="312965" y="299694"/>
                    <a:pt x="252016" y="342900"/>
                    <a:pt x="180975" y="342900"/>
                  </a:cubicBezTo>
                  <a:cubicBezTo>
                    <a:pt x="109935" y="342900"/>
                    <a:pt x="48986" y="299694"/>
                    <a:pt x="22973" y="238125"/>
                  </a:cubicBezTo>
                  <a:close/>
                  <a:moveTo>
                    <a:pt x="266700" y="123825"/>
                  </a:moveTo>
                  <a:cubicBezTo>
                    <a:pt x="277221" y="123825"/>
                    <a:pt x="285750" y="134486"/>
                    <a:pt x="285750" y="147638"/>
                  </a:cubicBezTo>
                  <a:cubicBezTo>
                    <a:pt x="285750" y="160789"/>
                    <a:pt x="277221" y="171450"/>
                    <a:pt x="266700" y="171450"/>
                  </a:cubicBezTo>
                  <a:cubicBezTo>
                    <a:pt x="256179" y="171450"/>
                    <a:pt x="247650" y="160789"/>
                    <a:pt x="247650" y="147638"/>
                  </a:cubicBezTo>
                  <a:cubicBezTo>
                    <a:pt x="247650" y="134486"/>
                    <a:pt x="256179" y="123825"/>
                    <a:pt x="266700" y="123825"/>
                  </a:cubicBezTo>
                  <a:close/>
                  <a:moveTo>
                    <a:pt x="95250" y="123825"/>
                  </a:moveTo>
                  <a:cubicBezTo>
                    <a:pt x="105771" y="123825"/>
                    <a:pt x="114300" y="134486"/>
                    <a:pt x="114300" y="147638"/>
                  </a:cubicBezTo>
                  <a:cubicBezTo>
                    <a:pt x="114300" y="160789"/>
                    <a:pt x="105771" y="171450"/>
                    <a:pt x="95250" y="171450"/>
                  </a:cubicBezTo>
                  <a:cubicBezTo>
                    <a:pt x="84729" y="171450"/>
                    <a:pt x="76200" y="160789"/>
                    <a:pt x="76200" y="147638"/>
                  </a:cubicBezTo>
                  <a:cubicBezTo>
                    <a:pt x="76200" y="134486"/>
                    <a:pt x="84729" y="123825"/>
                    <a:pt x="95250" y="123825"/>
                  </a:cubicBezTo>
                  <a:close/>
                  <a:moveTo>
                    <a:pt x="231451" y="104775"/>
                  </a:moveTo>
                  <a:cubicBezTo>
                    <a:pt x="220216" y="104775"/>
                    <a:pt x="211422" y="114448"/>
                    <a:pt x="212487" y="125631"/>
                  </a:cubicBezTo>
                  <a:lnTo>
                    <a:pt x="217929" y="182781"/>
                  </a:lnTo>
                  <a:cubicBezTo>
                    <a:pt x="218861" y="192558"/>
                    <a:pt x="227072" y="200025"/>
                    <a:pt x="236893" y="200025"/>
                  </a:cubicBezTo>
                  <a:lnTo>
                    <a:pt x="314325" y="200025"/>
                  </a:lnTo>
                  <a:cubicBezTo>
                    <a:pt x="324846" y="200025"/>
                    <a:pt x="333375" y="191496"/>
                    <a:pt x="333375" y="180975"/>
                  </a:cubicBezTo>
                  <a:lnTo>
                    <a:pt x="333375" y="123825"/>
                  </a:lnTo>
                  <a:cubicBezTo>
                    <a:pt x="333375" y="113304"/>
                    <a:pt x="324846" y="104775"/>
                    <a:pt x="314325" y="104775"/>
                  </a:cubicBezTo>
                  <a:close/>
                  <a:moveTo>
                    <a:pt x="47625" y="104775"/>
                  </a:moveTo>
                  <a:cubicBezTo>
                    <a:pt x="37104" y="104775"/>
                    <a:pt x="28575" y="113304"/>
                    <a:pt x="28575" y="123825"/>
                  </a:cubicBezTo>
                  <a:lnTo>
                    <a:pt x="28575" y="180975"/>
                  </a:lnTo>
                  <a:cubicBezTo>
                    <a:pt x="28575" y="191496"/>
                    <a:pt x="37104" y="200025"/>
                    <a:pt x="47625" y="200025"/>
                  </a:cubicBezTo>
                  <a:lnTo>
                    <a:pt x="125057" y="200025"/>
                  </a:lnTo>
                  <a:cubicBezTo>
                    <a:pt x="134878" y="200025"/>
                    <a:pt x="143089" y="192558"/>
                    <a:pt x="144021" y="182781"/>
                  </a:cubicBezTo>
                  <a:lnTo>
                    <a:pt x="149463" y="125631"/>
                  </a:lnTo>
                  <a:cubicBezTo>
                    <a:pt x="150528" y="114447"/>
                    <a:pt x="141734" y="104775"/>
                    <a:pt x="130499" y="104775"/>
                  </a:cubicBezTo>
                  <a:close/>
                  <a:moveTo>
                    <a:pt x="0" y="85725"/>
                  </a:moveTo>
                  <a:lnTo>
                    <a:pt x="130499" y="85725"/>
                  </a:lnTo>
                  <a:cubicBezTo>
                    <a:pt x="142154" y="85725"/>
                    <a:pt x="152495" y="90929"/>
                    <a:pt x="159453" y="99060"/>
                  </a:cubicBezTo>
                  <a:lnTo>
                    <a:pt x="202497" y="99060"/>
                  </a:lnTo>
                  <a:cubicBezTo>
                    <a:pt x="209455" y="90929"/>
                    <a:pt x="219796" y="85725"/>
                    <a:pt x="231451" y="85725"/>
                  </a:cubicBezTo>
                  <a:lnTo>
                    <a:pt x="361950" y="85725"/>
                  </a:lnTo>
                  <a:lnTo>
                    <a:pt x="361950" y="133350"/>
                  </a:lnTo>
                  <a:lnTo>
                    <a:pt x="352425" y="133350"/>
                  </a:lnTo>
                  <a:lnTo>
                    <a:pt x="352425" y="180975"/>
                  </a:lnTo>
                  <a:cubicBezTo>
                    <a:pt x="352425" y="202017"/>
                    <a:pt x="335367" y="219075"/>
                    <a:pt x="314325" y="219075"/>
                  </a:cubicBezTo>
                  <a:lnTo>
                    <a:pt x="236893" y="219075"/>
                  </a:lnTo>
                  <a:cubicBezTo>
                    <a:pt x="217251" y="219075"/>
                    <a:pt x="200828" y="204142"/>
                    <a:pt x="198965" y="184587"/>
                  </a:cubicBezTo>
                  <a:lnTo>
                    <a:pt x="193522" y="127437"/>
                  </a:lnTo>
                  <a:cubicBezTo>
                    <a:pt x="193218" y="124251"/>
                    <a:pt x="193316" y="121127"/>
                    <a:pt x="193769" y="118110"/>
                  </a:cubicBezTo>
                  <a:lnTo>
                    <a:pt x="168181" y="118110"/>
                  </a:lnTo>
                  <a:cubicBezTo>
                    <a:pt x="168634" y="121127"/>
                    <a:pt x="168732" y="124251"/>
                    <a:pt x="168428" y="127437"/>
                  </a:cubicBezTo>
                  <a:lnTo>
                    <a:pt x="162985" y="184587"/>
                  </a:lnTo>
                  <a:cubicBezTo>
                    <a:pt x="161122" y="204142"/>
                    <a:pt x="144699" y="219075"/>
                    <a:pt x="125057" y="219075"/>
                  </a:cubicBezTo>
                  <a:lnTo>
                    <a:pt x="47625" y="219075"/>
                  </a:lnTo>
                  <a:cubicBezTo>
                    <a:pt x="26583" y="219075"/>
                    <a:pt x="9525" y="202017"/>
                    <a:pt x="9525" y="180975"/>
                  </a:cubicBezTo>
                  <a:lnTo>
                    <a:pt x="9525" y="133350"/>
                  </a:lnTo>
                  <a:lnTo>
                    <a:pt x="0" y="133350"/>
                  </a:lnTo>
                  <a:close/>
                  <a:moveTo>
                    <a:pt x="180974" y="0"/>
                  </a:moveTo>
                  <a:cubicBezTo>
                    <a:pt x="236207" y="0"/>
                    <a:pt x="285339" y="26117"/>
                    <a:pt x="316696" y="66675"/>
                  </a:cubicBezTo>
                  <a:lnTo>
                    <a:pt x="291645" y="66675"/>
                  </a:lnTo>
                  <a:cubicBezTo>
                    <a:pt x="263870" y="37345"/>
                    <a:pt x="224559" y="19050"/>
                    <a:pt x="180974" y="19050"/>
                  </a:cubicBezTo>
                  <a:cubicBezTo>
                    <a:pt x="137391" y="19050"/>
                    <a:pt x="98080" y="37345"/>
                    <a:pt x="70303" y="66675"/>
                  </a:cubicBezTo>
                  <a:lnTo>
                    <a:pt x="45254" y="66675"/>
                  </a:lnTo>
                  <a:cubicBezTo>
                    <a:pt x="76610" y="26117"/>
                    <a:pt x="125743" y="0"/>
                    <a:pt x="1809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14258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5158B23-786B-3F8F-A08C-957A62FF0A5C}"/>
              </a:ext>
            </a:extLst>
          </p:cNvPr>
          <p:cNvGrpSpPr/>
          <p:nvPr/>
        </p:nvGrpSpPr>
        <p:grpSpPr>
          <a:xfrm>
            <a:off x="3688993" y="2743369"/>
            <a:ext cx="4801315" cy="1340783"/>
            <a:chOff x="3536798" y="2413337"/>
            <a:chExt cx="4801315" cy="13407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D57D396-3486-BB19-59EF-B3A1964A2F35}"/>
                </a:ext>
              </a:extLst>
            </p:cNvPr>
            <p:cNvSpPr txBox="1"/>
            <p:nvPr/>
          </p:nvSpPr>
          <p:spPr>
            <a:xfrm>
              <a:off x="3536798" y="2413337"/>
              <a:ext cx="480131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7DF880A-8346-12C6-1099-64CEA9FF7F8B}"/>
                </a:ext>
              </a:extLst>
            </p:cNvPr>
            <p:cNvSpPr txBox="1"/>
            <p:nvPr/>
          </p:nvSpPr>
          <p:spPr>
            <a:xfrm>
              <a:off x="3536798" y="3169345"/>
              <a:ext cx="48013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rgbClr val="FF9D00"/>
                  </a:solidFill>
                  <a:latin typeface="+mj-lt"/>
                  <a:ea typeface="Roboto" panose="02000000000000000000" pitchFamily="2" charset="0"/>
                </a:rPr>
                <a:t>Enter a title here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89DD1AE-1662-BEEF-D148-7D222A26FB49}"/>
              </a:ext>
            </a:extLst>
          </p:cNvPr>
          <p:cNvGrpSpPr/>
          <p:nvPr/>
        </p:nvGrpSpPr>
        <p:grpSpPr>
          <a:xfrm>
            <a:off x="6722089" y="4182225"/>
            <a:ext cx="5568325" cy="2646878"/>
            <a:chOff x="6722089" y="4182225"/>
            <a:chExt cx="5568325" cy="264687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1365664-1264-053E-100D-8CD7DBA963B9}"/>
                </a:ext>
              </a:extLst>
            </p:cNvPr>
            <p:cNvSpPr txBox="1"/>
            <p:nvPr/>
          </p:nvSpPr>
          <p:spPr>
            <a:xfrm>
              <a:off x="6722089" y="5123805"/>
              <a:ext cx="300227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b="1" dirty="0">
                  <a:solidFill>
                    <a:srgbClr val="FF9D00"/>
                  </a:solidFill>
                  <a:latin typeface="+mj-lt"/>
                  <a:ea typeface="Roboto" panose="02000000000000000000" pitchFamily="2" charset="0"/>
                </a:rPr>
                <a:t>Part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43500DA-54B7-C8A0-1AC1-9CF3A94907CD}"/>
                </a:ext>
              </a:extLst>
            </p:cNvPr>
            <p:cNvSpPr txBox="1"/>
            <p:nvPr/>
          </p:nvSpPr>
          <p:spPr>
            <a:xfrm>
              <a:off x="9181455" y="4182225"/>
              <a:ext cx="3108959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b="1" dirty="0">
                  <a:solidFill>
                    <a:srgbClr val="FF9D00"/>
                  </a:solidFill>
                  <a:latin typeface="+mj-lt"/>
                  <a:ea typeface="Roboto" panose="02000000000000000000" pitchFamily="2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427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F11B8E-285A-933B-690F-34684D7803B5}"/>
              </a:ext>
            </a:extLst>
          </p:cNvPr>
          <p:cNvSpPr txBox="1"/>
          <p:nvPr/>
        </p:nvSpPr>
        <p:spPr>
          <a:xfrm>
            <a:off x="568960" y="24228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A40F14F-7738-A2BE-466C-B5D432ACD6D0}"/>
              </a:ext>
            </a:extLst>
          </p:cNvPr>
          <p:cNvGrpSpPr/>
          <p:nvPr/>
        </p:nvGrpSpPr>
        <p:grpSpPr>
          <a:xfrm>
            <a:off x="4440853" y="1882785"/>
            <a:ext cx="3310295" cy="3441967"/>
            <a:chOff x="871705" y="1730385"/>
            <a:chExt cx="3310295" cy="344196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ED531F4-5398-25D4-688A-42C2E8172FFB}"/>
                </a:ext>
              </a:extLst>
            </p:cNvPr>
            <p:cNvGrpSpPr/>
            <p:nvPr/>
          </p:nvGrpSpPr>
          <p:grpSpPr>
            <a:xfrm>
              <a:off x="1360673" y="1730385"/>
              <a:ext cx="2332362" cy="2332362"/>
              <a:chOff x="1360673" y="1730385"/>
              <a:chExt cx="2332362" cy="2332362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DF161DBA-FA09-EF71-7253-F7A4D6FD6ACF}"/>
                  </a:ext>
                </a:extLst>
              </p:cNvPr>
              <p:cNvGrpSpPr/>
              <p:nvPr/>
            </p:nvGrpSpPr>
            <p:grpSpPr>
              <a:xfrm>
                <a:off x="1360673" y="1730385"/>
                <a:ext cx="2332362" cy="2332362"/>
                <a:chOff x="1360673" y="1730385"/>
                <a:chExt cx="2332362" cy="2332362"/>
              </a:xfrm>
            </p:grpSpPr>
            <p:sp>
              <p:nvSpPr>
                <p:cNvPr id="6" name="椭圆 5">
                  <a:extLst>
                    <a:ext uri="{FF2B5EF4-FFF2-40B4-BE49-F238E27FC236}">
                      <a16:creationId xmlns:a16="http://schemas.microsoft.com/office/drawing/2014/main" id="{7712FCFE-C0D0-5FFC-96FB-257E5F033D1C}"/>
                    </a:ext>
                  </a:extLst>
                </p:cNvPr>
                <p:cNvSpPr/>
                <p:nvPr/>
              </p:nvSpPr>
              <p:spPr>
                <a:xfrm>
                  <a:off x="1523359" y="1893071"/>
                  <a:ext cx="2006991" cy="200699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弧形 6">
                  <a:extLst>
                    <a:ext uri="{FF2B5EF4-FFF2-40B4-BE49-F238E27FC236}">
                      <a16:creationId xmlns:a16="http://schemas.microsoft.com/office/drawing/2014/main" id="{C99CC9D6-BEA4-8CA0-E860-26B1E6B4C95E}"/>
                    </a:ext>
                  </a:extLst>
                </p:cNvPr>
                <p:cNvSpPr/>
                <p:nvPr/>
              </p:nvSpPr>
              <p:spPr>
                <a:xfrm rot="16200000">
                  <a:off x="1360673" y="1730385"/>
                  <a:ext cx="2332362" cy="2332362"/>
                </a:xfrm>
                <a:prstGeom prst="arc">
                  <a:avLst>
                    <a:gd name="adj1" fmla="val 16200000"/>
                    <a:gd name="adj2" fmla="val 5409963"/>
                  </a:avLst>
                </a:prstGeom>
                <a:ln w="25400">
                  <a:solidFill>
                    <a:schemeClr val="accent2"/>
                  </a:solidFill>
                  <a:prstDash val="dash"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C8CA1F-61B5-B5F9-1AFF-824D683C3511}"/>
                  </a:ext>
                </a:extLst>
              </p:cNvPr>
              <p:cNvSpPr txBox="1"/>
              <p:nvPr/>
            </p:nvSpPr>
            <p:spPr>
              <a:xfrm>
                <a:off x="1818967" y="2604177"/>
                <a:ext cx="141577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82306AC-C743-7178-1E6F-63A8119EE119}"/>
                </a:ext>
              </a:extLst>
            </p:cNvPr>
            <p:cNvSpPr txBox="1"/>
            <p:nvPr/>
          </p:nvSpPr>
          <p:spPr>
            <a:xfrm>
              <a:off x="871705" y="4366169"/>
              <a:ext cx="3310295" cy="806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2000" dirty="0">
                  <a:latin typeface="+mn-ea"/>
                </a:rPr>
                <a:t>您的内容请在这里输入</a:t>
              </a:r>
              <a:endParaRPr lang="en-US" altLang="zh-CN" sz="2000" dirty="0">
                <a:latin typeface="+mn-ea"/>
              </a:endParaRPr>
            </a:p>
            <a:p>
              <a:pPr algn="ct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2000" dirty="0">
                  <a:latin typeface="+mn-ea"/>
                </a:rPr>
                <a:t>您的内容请在这里输入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26C5836-02FA-F864-513F-2CBAE7D1774E}"/>
              </a:ext>
            </a:extLst>
          </p:cNvPr>
          <p:cNvGrpSpPr/>
          <p:nvPr/>
        </p:nvGrpSpPr>
        <p:grpSpPr>
          <a:xfrm>
            <a:off x="714673" y="1882785"/>
            <a:ext cx="3310295" cy="3441967"/>
            <a:chOff x="4440853" y="1730385"/>
            <a:chExt cx="3310295" cy="344196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B46A2D5-E7C0-3396-B86D-C50271FC38F8}"/>
                </a:ext>
              </a:extLst>
            </p:cNvPr>
            <p:cNvGrpSpPr/>
            <p:nvPr/>
          </p:nvGrpSpPr>
          <p:grpSpPr>
            <a:xfrm>
              <a:off x="4929819" y="1730385"/>
              <a:ext cx="2332362" cy="2332362"/>
              <a:chOff x="4929819" y="1730385"/>
              <a:chExt cx="2332362" cy="2332362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67C2E2B8-9DF8-032E-175B-9A161B6ABDC3}"/>
                  </a:ext>
                </a:extLst>
              </p:cNvPr>
              <p:cNvGrpSpPr/>
              <p:nvPr/>
            </p:nvGrpSpPr>
            <p:grpSpPr>
              <a:xfrm>
                <a:off x="4929819" y="1730385"/>
                <a:ext cx="2332362" cy="2332362"/>
                <a:chOff x="4929819" y="1730385"/>
                <a:chExt cx="2332362" cy="2332362"/>
              </a:xfrm>
            </p:grpSpPr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id="{85F5EA48-8AF1-32C4-22C1-D518D8C6E1D6}"/>
                    </a:ext>
                  </a:extLst>
                </p:cNvPr>
                <p:cNvSpPr/>
                <p:nvPr/>
              </p:nvSpPr>
              <p:spPr>
                <a:xfrm>
                  <a:off x="5092505" y="1893071"/>
                  <a:ext cx="2006991" cy="2006991"/>
                </a:xfrm>
                <a:prstGeom prst="ellips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弧形 11">
                  <a:extLst>
                    <a:ext uri="{FF2B5EF4-FFF2-40B4-BE49-F238E27FC236}">
                      <a16:creationId xmlns:a16="http://schemas.microsoft.com/office/drawing/2014/main" id="{6248BA9A-C931-23D0-4F1F-8461777B341B}"/>
                    </a:ext>
                  </a:extLst>
                </p:cNvPr>
                <p:cNvSpPr/>
                <p:nvPr/>
              </p:nvSpPr>
              <p:spPr>
                <a:xfrm rot="5400000" flipV="1">
                  <a:off x="4929819" y="1730385"/>
                  <a:ext cx="2332362" cy="2332362"/>
                </a:xfrm>
                <a:prstGeom prst="arc">
                  <a:avLst>
                    <a:gd name="adj1" fmla="val 16200000"/>
                    <a:gd name="adj2" fmla="val 5409963"/>
                  </a:avLst>
                </a:prstGeom>
                <a:ln w="25400">
                  <a:solidFill>
                    <a:schemeClr val="accent1"/>
                  </a:solidFill>
                  <a:prstDash val="dash"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DFF79A7-8B82-952B-7F0E-BACCF1E00405}"/>
                  </a:ext>
                </a:extLst>
              </p:cNvPr>
              <p:cNvSpPr txBox="1"/>
              <p:nvPr/>
            </p:nvSpPr>
            <p:spPr>
              <a:xfrm>
                <a:off x="5388114" y="2604177"/>
                <a:ext cx="141577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4A3546A-1318-836E-45F5-084FB2C625DF}"/>
                </a:ext>
              </a:extLst>
            </p:cNvPr>
            <p:cNvSpPr txBox="1"/>
            <p:nvPr/>
          </p:nvSpPr>
          <p:spPr>
            <a:xfrm>
              <a:off x="4440853" y="4366169"/>
              <a:ext cx="3310295" cy="806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2000" dirty="0">
                  <a:latin typeface="+mn-ea"/>
                </a:rPr>
                <a:t>您的内容请在这里输入</a:t>
              </a:r>
              <a:endParaRPr lang="en-US" altLang="zh-CN" sz="2000" dirty="0">
                <a:latin typeface="+mn-ea"/>
              </a:endParaRPr>
            </a:p>
            <a:p>
              <a:pPr algn="ct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2000" dirty="0">
                  <a:latin typeface="+mn-ea"/>
                </a:rPr>
                <a:t>您的内容请在这里输入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5DAF941-00F9-BC75-4966-BE4E624BF36E}"/>
              </a:ext>
            </a:extLst>
          </p:cNvPr>
          <p:cNvGrpSpPr/>
          <p:nvPr/>
        </p:nvGrpSpPr>
        <p:grpSpPr>
          <a:xfrm>
            <a:off x="8167033" y="1882785"/>
            <a:ext cx="3310295" cy="3441967"/>
            <a:chOff x="4440853" y="1730385"/>
            <a:chExt cx="3310295" cy="344196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D07B1D0-B520-88E3-72DF-FB07672280A0}"/>
                </a:ext>
              </a:extLst>
            </p:cNvPr>
            <p:cNvGrpSpPr/>
            <p:nvPr/>
          </p:nvGrpSpPr>
          <p:grpSpPr>
            <a:xfrm>
              <a:off x="4929819" y="1730385"/>
              <a:ext cx="2332362" cy="2332362"/>
              <a:chOff x="4929819" y="1730385"/>
              <a:chExt cx="2332362" cy="2332362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A4051BD5-10B6-9435-EA95-73752DD0941D}"/>
                  </a:ext>
                </a:extLst>
              </p:cNvPr>
              <p:cNvGrpSpPr/>
              <p:nvPr/>
            </p:nvGrpSpPr>
            <p:grpSpPr>
              <a:xfrm>
                <a:off x="4929819" y="1730385"/>
                <a:ext cx="2332362" cy="2332362"/>
                <a:chOff x="4929819" y="1730385"/>
                <a:chExt cx="2332362" cy="2332362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B9716EF7-4F99-9A37-3EDF-07C73E6D5432}"/>
                    </a:ext>
                  </a:extLst>
                </p:cNvPr>
                <p:cNvSpPr/>
                <p:nvPr/>
              </p:nvSpPr>
              <p:spPr>
                <a:xfrm>
                  <a:off x="5092505" y="1893071"/>
                  <a:ext cx="2006991" cy="2006991"/>
                </a:xfrm>
                <a:prstGeom prst="ellips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弧形 28">
                  <a:extLst>
                    <a:ext uri="{FF2B5EF4-FFF2-40B4-BE49-F238E27FC236}">
                      <a16:creationId xmlns:a16="http://schemas.microsoft.com/office/drawing/2014/main" id="{F2076BCC-2EA5-B378-9467-D1EA910B1C9A}"/>
                    </a:ext>
                  </a:extLst>
                </p:cNvPr>
                <p:cNvSpPr/>
                <p:nvPr/>
              </p:nvSpPr>
              <p:spPr>
                <a:xfrm rot="5400000" flipV="1">
                  <a:off x="4929819" y="1730385"/>
                  <a:ext cx="2332362" cy="2332362"/>
                </a:xfrm>
                <a:prstGeom prst="arc">
                  <a:avLst>
                    <a:gd name="adj1" fmla="val 16200000"/>
                    <a:gd name="adj2" fmla="val 5409963"/>
                  </a:avLst>
                </a:prstGeom>
                <a:ln w="25400">
                  <a:solidFill>
                    <a:schemeClr val="accent1"/>
                  </a:solidFill>
                  <a:prstDash val="dash"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08EFE5D1-C11F-8A69-8D30-02D51C124E22}"/>
                  </a:ext>
                </a:extLst>
              </p:cNvPr>
              <p:cNvSpPr txBox="1"/>
              <p:nvPr/>
            </p:nvSpPr>
            <p:spPr>
              <a:xfrm>
                <a:off x="5388114" y="2604177"/>
                <a:ext cx="141577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BDAA508-8019-40A4-3AEC-087D10A72323}"/>
                </a:ext>
              </a:extLst>
            </p:cNvPr>
            <p:cNvSpPr txBox="1"/>
            <p:nvPr/>
          </p:nvSpPr>
          <p:spPr>
            <a:xfrm>
              <a:off x="4440853" y="4366169"/>
              <a:ext cx="3310295" cy="806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2000" dirty="0">
                  <a:latin typeface="+mn-ea"/>
                </a:rPr>
                <a:t>您的内容请在这里输入</a:t>
              </a:r>
              <a:endParaRPr lang="en-US" altLang="zh-CN" sz="2000" dirty="0">
                <a:latin typeface="+mn-ea"/>
              </a:endParaRPr>
            </a:p>
            <a:p>
              <a:pPr algn="ct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2000" dirty="0">
                  <a:latin typeface="+mn-ea"/>
                </a:rPr>
                <a:t>您的内容请在这里输入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7660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F11B8E-285A-933B-690F-34684D7803B5}"/>
              </a:ext>
            </a:extLst>
          </p:cNvPr>
          <p:cNvSpPr txBox="1"/>
          <p:nvPr/>
        </p:nvSpPr>
        <p:spPr>
          <a:xfrm>
            <a:off x="568960" y="24228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A478538-D64B-0CD8-BB99-2A52AFECDC84}"/>
              </a:ext>
            </a:extLst>
          </p:cNvPr>
          <p:cNvGrpSpPr/>
          <p:nvPr/>
        </p:nvGrpSpPr>
        <p:grpSpPr>
          <a:xfrm flipH="1">
            <a:off x="7062734" y="3784374"/>
            <a:ext cx="4492592" cy="1837201"/>
            <a:chOff x="660400" y="1426963"/>
            <a:chExt cx="4492592" cy="183720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936A76E-B541-315C-3F1D-0A6458B60A5E}"/>
                </a:ext>
              </a:extLst>
            </p:cNvPr>
            <p:cNvSpPr/>
            <p:nvPr/>
          </p:nvSpPr>
          <p:spPr>
            <a:xfrm>
              <a:off x="660400" y="1426963"/>
              <a:ext cx="4492592" cy="1837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5FD6D85-A8A2-DF0F-08C0-B7CA83176D7D}"/>
                </a:ext>
              </a:extLst>
            </p:cNvPr>
            <p:cNvGrpSpPr/>
            <p:nvPr/>
          </p:nvGrpSpPr>
          <p:grpSpPr>
            <a:xfrm>
              <a:off x="881701" y="1581155"/>
              <a:ext cx="3749041" cy="1528817"/>
              <a:chOff x="881701" y="1571433"/>
              <a:chExt cx="3749041" cy="1528817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46F548-BDE1-BFCE-85CE-B51011A2EAE9}"/>
                  </a:ext>
                </a:extLst>
              </p:cNvPr>
              <p:cNvSpPr txBox="1"/>
              <p:nvPr/>
            </p:nvSpPr>
            <p:spPr>
              <a:xfrm>
                <a:off x="2369731" y="1571433"/>
                <a:ext cx="22610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2BB7111-534B-2EA5-AAE9-297073B7E5A2}"/>
                  </a:ext>
                </a:extLst>
              </p:cNvPr>
              <p:cNvSpPr txBox="1"/>
              <p:nvPr/>
            </p:nvSpPr>
            <p:spPr>
              <a:xfrm>
                <a:off x="881701" y="2033098"/>
                <a:ext cx="3749041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7C2185A-E892-7B01-1CD7-6878F6AD679E}"/>
              </a:ext>
            </a:extLst>
          </p:cNvPr>
          <p:cNvGrpSpPr/>
          <p:nvPr/>
        </p:nvGrpSpPr>
        <p:grpSpPr>
          <a:xfrm flipH="1">
            <a:off x="7062734" y="1479215"/>
            <a:ext cx="4492592" cy="1837201"/>
            <a:chOff x="660400" y="1426963"/>
            <a:chExt cx="4492592" cy="183720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E7F7F7D-EFB7-0DEF-CF01-745D5F0EBCE9}"/>
                </a:ext>
              </a:extLst>
            </p:cNvPr>
            <p:cNvSpPr/>
            <p:nvPr/>
          </p:nvSpPr>
          <p:spPr>
            <a:xfrm>
              <a:off x="660400" y="1426963"/>
              <a:ext cx="4492592" cy="1837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03F2A1C-1EED-88C6-32A4-8CF10B225067}"/>
                </a:ext>
              </a:extLst>
            </p:cNvPr>
            <p:cNvGrpSpPr/>
            <p:nvPr/>
          </p:nvGrpSpPr>
          <p:grpSpPr>
            <a:xfrm>
              <a:off x="881701" y="1581155"/>
              <a:ext cx="3749041" cy="1528817"/>
              <a:chOff x="881701" y="1571433"/>
              <a:chExt cx="3749041" cy="1528817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31E2193-5D5F-E7C7-0104-470E36CE2227}"/>
                  </a:ext>
                </a:extLst>
              </p:cNvPr>
              <p:cNvSpPr txBox="1"/>
              <p:nvPr/>
            </p:nvSpPr>
            <p:spPr>
              <a:xfrm>
                <a:off x="2369731" y="1571433"/>
                <a:ext cx="22610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1DA1433-5441-2591-522C-D3F617954D7B}"/>
                  </a:ext>
                </a:extLst>
              </p:cNvPr>
              <p:cNvSpPr txBox="1"/>
              <p:nvPr/>
            </p:nvSpPr>
            <p:spPr>
              <a:xfrm>
                <a:off x="881701" y="2033098"/>
                <a:ext cx="3749041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96BC018-E915-DA38-A47B-A1DE0E548A4D}"/>
              </a:ext>
            </a:extLst>
          </p:cNvPr>
          <p:cNvGrpSpPr/>
          <p:nvPr/>
        </p:nvGrpSpPr>
        <p:grpSpPr>
          <a:xfrm>
            <a:off x="660400" y="3784374"/>
            <a:ext cx="4492592" cy="1837201"/>
            <a:chOff x="660400" y="1426963"/>
            <a:chExt cx="4492592" cy="1837201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698EC41-503D-43C6-2C8C-E1041C0ACA55}"/>
                </a:ext>
              </a:extLst>
            </p:cNvPr>
            <p:cNvSpPr/>
            <p:nvPr/>
          </p:nvSpPr>
          <p:spPr>
            <a:xfrm>
              <a:off x="660400" y="1426963"/>
              <a:ext cx="4492592" cy="1837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9D0386-8B89-3387-8443-174C278B4561}"/>
                </a:ext>
              </a:extLst>
            </p:cNvPr>
            <p:cNvGrpSpPr/>
            <p:nvPr/>
          </p:nvGrpSpPr>
          <p:grpSpPr>
            <a:xfrm>
              <a:off x="881701" y="1581155"/>
              <a:ext cx="3749041" cy="1528817"/>
              <a:chOff x="881701" y="1571433"/>
              <a:chExt cx="3749041" cy="1528817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9D8ED72-9593-B58D-98AB-9335C716943D}"/>
                  </a:ext>
                </a:extLst>
              </p:cNvPr>
              <p:cNvSpPr txBox="1"/>
              <p:nvPr/>
            </p:nvSpPr>
            <p:spPr>
              <a:xfrm>
                <a:off x="881701" y="1571433"/>
                <a:ext cx="22610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01635AF-4D46-A53B-C798-A4E54531751F}"/>
                  </a:ext>
                </a:extLst>
              </p:cNvPr>
              <p:cNvSpPr txBox="1"/>
              <p:nvPr/>
            </p:nvSpPr>
            <p:spPr>
              <a:xfrm>
                <a:off x="881701" y="2033098"/>
                <a:ext cx="3749041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80DB9E3-C0E9-A81C-36FB-2E0590BD9E33}"/>
              </a:ext>
            </a:extLst>
          </p:cNvPr>
          <p:cNvGrpSpPr/>
          <p:nvPr/>
        </p:nvGrpSpPr>
        <p:grpSpPr>
          <a:xfrm>
            <a:off x="660400" y="1479215"/>
            <a:ext cx="4492592" cy="1837201"/>
            <a:chOff x="660400" y="1426963"/>
            <a:chExt cx="4492592" cy="183720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0E8EC0C-0630-4081-BD41-DF58430E5693}"/>
                </a:ext>
              </a:extLst>
            </p:cNvPr>
            <p:cNvSpPr/>
            <p:nvPr/>
          </p:nvSpPr>
          <p:spPr>
            <a:xfrm>
              <a:off x="660400" y="1426963"/>
              <a:ext cx="4492592" cy="1837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0F5E01B-3626-6E62-0631-E196B39E18C9}"/>
                </a:ext>
              </a:extLst>
            </p:cNvPr>
            <p:cNvGrpSpPr/>
            <p:nvPr/>
          </p:nvGrpSpPr>
          <p:grpSpPr>
            <a:xfrm>
              <a:off x="881701" y="1581155"/>
              <a:ext cx="3749041" cy="1528817"/>
              <a:chOff x="881701" y="1571433"/>
              <a:chExt cx="3749041" cy="1528817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03496AE-38BD-C7DA-6376-084AFE28B37C}"/>
                  </a:ext>
                </a:extLst>
              </p:cNvPr>
              <p:cNvSpPr txBox="1"/>
              <p:nvPr/>
            </p:nvSpPr>
            <p:spPr>
              <a:xfrm>
                <a:off x="881701" y="1571433"/>
                <a:ext cx="22610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B288220-078A-2344-0939-B1D3C0C3A247}"/>
                  </a:ext>
                </a:extLst>
              </p:cNvPr>
              <p:cNvSpPr txBox="1"/>
              <p:nvPr/>
            </p:nvSpPr>
            <p:spPr>
              <a:xfrm>
                <a:off x="881701" y="2033098"/>
                <a:ext cx="3749041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</a:p>
            </p:txBody>
          </p:sp>
        </p:grp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537F68E2-FC3C-9F63-5772-3689D69EB8D3}"/>
              </a:ext>
            </a:extLst>
          </p:cNvPr>
          <p:cNvSpPr/>
          <p:nvPr/>
        </p:nvSpPr>
        <p:spPr>
          <a:xfrm>
            <a:off x="4853354" y="0"/>
            <a:ext cx="2485292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730927A-19EF-64C2-E331-624E098B3D14}"/>
              </a:ext>
            </a:extLst>
          </p:cNvPr>
          <p:cNvSpPr txBox="1"/>
          <p:nvPr/>
        </p:nvSpPr>
        <p:spPr>
          <a:xfrm>
            <a:off x="5437537" y="4272411"/>
            <a:ext cx="126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0AAFC15-0D15-828E-4215-7D7676ACDC1D}"/>
              </a:ext>
            </a:extLst>
          </p:cNvPr>
          <p:cNvSpPr txBox="1"/>
          <p:nvPr/>
        </p:nvSpPr>
        <p:spPr>
          <a:xfrm flipH="1">
            <a:off x="5060350" y="4922008"/>
            <a:ext cx="2071301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  <a:ea typeface="+mn-ea"/>
              </a:rPr>
              <a:t>您的内容请在这里输入，或复制您的文本后，在此处选择黏贴，并选择只保留文字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70BDAC0-280E-9275-B723-96C291372FC9}"/>
              </a:ext>
            </a:extLst>
          </p:cNvPr>
          <p:cNvGrpSpPr/>
          <p:nvPr/>
        </p:nvGrpSpPr>
        <p:grpSpPr>
          <a:xfrm>
            <a:off x="5042308" y="726244"/>
            <a:ext cx="1809934" cy="2070983"/>
            <a:chOff x="7909560" y="598825"/>
            <a:chExt cx="1584960" cy="1813560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C95D483-A697-2EDB-50FC-A3156B455D9A}"/>
                </a:ext>
              </a:extLst>
            </p:cNvPr>
            <p:cNvSpPr/>
            <p:nvPr/>
          </p:nvSpPr>
          <p:spPr>
            <a:xfrm flipH="1" flipV="1">
              <a:off x="7909560" y="598825"/>
              <a:ext cx="1584960" cy="1813560"/>
            </a:xfrm>
            <a:custGeom>
              <a:avLst/>
              <a:gdLst>
                <a:gd name="connsiteX0" fmla="*/ 792480 w 1584960"/>
                <a:gd name="connsiteY0" fmla="*/ 1813560 h 1813560"/>
                <a:gd name="connsiteX1" fmla="*/ 0 w 1584960"/>
                <a:gd name="connsiteY1" fmla="*/ 1021080 h 1813560"/>
                <a:gd name="connsiteX2" fmla="*/ 349396 w 1584960"/>
                <a:gd name="connsiteY2" fmla="*/ 363943 h 1813560"/>
                <a:gd name="connsiteX3" fmla="*/ 367521 w 1584960"/>
                <a:gd name="connsiteY3" fmla="*/ 354106 h 1813560"/>
                <a:gd name="connsiteX4" fmla="*/ 367521 w 1584960"/>
                <a:gd name="connsiteY4" fmla="*/ 0 h 1813560"/>
                <a:gd name="connsiteX5" fmla="*/ 570051 w 1584960"/>
                <a:gd name="connsiteY5" fmla="*/ 264169 h 1813560"/>
                <a:gd name="connsiteX6" fmla="*/ 632768 w 1584960"/>
                <a:gd name="connsiteY6" fmla="*/ 244700 h 1813560"/>
                <a:gd name="connsiteX7" fmla="*/ 792480 w 1584960"/>
                <a:gd name="connsiteY7" fmla="*/ 228600 h 1813560"/>
                <a:gd name="connsiteX8" fmla="*/ 1584960 w 1584960"/>
                <a:gd name="connsiteY8" fmla="*/ 1021080 h 1813560"/>
                <a:gd name="connsiteX9" fmla="*/ 792480 w 1584960"/>
                <a:gd name="connsiteY9" fmla="*/ 1813560 h 181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4960" h="1813560">
                  <a:moveTo>
                    <a:pt x="792480" y="1813560"/>
                  </a:moveTo>
                  <a:cubicBezTo>
                    <a:pt x="354805" y="1813560"/>
                    <a:pt x="0" y="1458755"/>
                    <a:pt x="0" y="1021080"/>
                  </a:cubicBezTo>
                  <a:cubicBezTo>
                    <a:pt x="0" y="747533"/>
                    <a:pt x="138595" y="506357"/>
                    <a:pt x="349396" y="363943"/>
                  </a:cubicBezTo>
                  <a:lnTo>
                    <a:pt x="367521" y="354106"/>
                  </a:lnTo>
                  <a:lnTo>
                    <a:pt x="367521" y="0"/>
                  </a:lnTo>
                  <a:lnTo>
                    <a:pt x="570051" y="264169"/>
                  </a:lnTo>
                  <a:lnTo>
                    <a:pt x="632768" y="244700"/>
                  </a:lnTo>
                  <a:cubicBezTo>
                    <a:pt x="684356" y="234144"/>
                    <a:pt x="737771" y="228600"/>
                    <a:pt x="792480" y="228600"/>
                  </a:cubicBezTo>
                  <a:cubicBezTo>
                    <a:pt x="1230155" y="228600"/>
                    <a:pt x="1584960" y="583405"/>
                    <a:pt x="1584960" y="1021080"/>
                  </a:cubicBezTo>
                  <a:cubicBezTo>
                    <a:pt x="1584960" y="1458755"/>
                    <a:pt x="1230155" y="1813560"/>
                    <a:pt x="792480" y="1813560"/>
                  </a:cubicBezTo>
                  <a:close/>
                </a:path>
              </a:pathLst>
            </a:custGeom>
            <a:solidFill>
              <a:schemeClr val="bg1">
                <a:alpha val="63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图标32">
              <a:extLst>
                <a:ext uri="{FF2B5EF4-FFF2-40B4-BE49-F238E27FC236}">
                  <a16:creationId xmlns:a16="http://schemas.microsoft.com/office/drawing/2014/main" id="{211F3326-1FF1-5DD5-BE83-A5252D78869A}"/>
                </a:ext>
              </a:extLst>
            </p:cNvPr>
            <p:cNvSpPr/>
            <p:nvPr/>
          </p:nvSpPr>
          <p:spPr>
            <a:xfrm>
              <a:off x="8132705" y="871980"/>
              <a:ext cx="1138671" cy="1078740"/>
            </a:xfrm>
            <a:custGeom>
              <a:avLst/>
              <a:gdLst>
                <a:gd name="connsiteX0" fmla="*/ 225272 w 361950"/>
                <a:gd name="connsiteY0" fmla="*/ 243488 h 342900"/>
                <a:gd name="connsiteX1" fmla="*/ 237524 w 361950"/>
                <a:gd name="connsiteY1" fmla="*/ 249085 h 342900"/>
                <a:gd name="connsiteX2" fmla="*/ 231927 w 361950"/>
                <a:gd name="connsiteY2" fmla="*/ 261337 h 342900"/>
                <a:gd name="connsiteX3" fmla="*/ 179047 w 361950"/>
                <a:gd name="connsiteY3" fmla="*/ 273607 h 342900"/>
                <a:gd name="connsiteX4" fmla="*/ 129271 w 361950"/>
                <a:gd name="connsiteY4" fmla="*/ 261020 h 342900"/>
                <a:gd name="connsiteX5" fmla="*/ 124742 w 361950"/>
                <a:gd name="connsiteY5" fmla="*/ 248334 h 342900"/>
                <a:gd name="connsiteX6" fmla="*/ 137428 w 361950"/>
                <a:gd name="connsiteY6" fmla="*/ 243805 h 342900"/>
                <a:gd name="connsiteX7" fmla="*/ 178811 w 361950"/>
                <a:gd name="connsiteY7" fmla="*/ 254558 h 342900"/>
                <a:gd name="connsiteX8" fmla="*/ 225272 w 361950"/>
                <a:gd name="connsiteY8" fmla="*/ 243488 h 342900"/>
                <a:gd name="connsiteX9" fmla="*/ 22973 w 361950"/>
                <a:gd name="connsiteY9" fmla="*/ 238125 h 342900"/>
                <a:gd name="connsiteX10" fmla="*/ 43896 w 361950"/>
                <a:gd name="connsiteY10" fmla="*/ 238125 h 342900"/>
                <a:gd name="connsiteX11" fmla="*/ 180975 w 361950"/>
                <a:gd name="connsiteY11" fmla="*/ 323850 h 342900"/>
                <a:gd name="connsiteX12" fmla="*/ 318055 w 361950"/>
                <a:gd name="connsiteY12" fmla="*/ 238125 h 342900"/>
                <a:gd name="connsiteX13" fmla="*/ 338978 w 361950"/>
                <a:gd name="connsiteY13" fmla="*/ 238125 h 342900"/>
                <a:gd name="connsiteX14" fmla="*/ 180975 w 361950"/>
                <a:gd name="connsiteY14" fmla="*/ 342900 h 342900"/>
                <a:gd name="connsiteX15" fmla="*/ 22973 w 361950"/>
                <a:gd name="connsiteY15" fmla="*/ 238125 h 342900"/>
                <a:gd name="connsiteX16" fmla="*/ 266700 w 361950"/>
                <a:gd name="connsiteY16" fmla="*/ 123825 h 342900"/>
                <a:gd name="connsiteX17" fmla="*/ 285750 w 361950"/>
                <a:gd name="connsiteY17" fmla="*/ 147638 h 342900"/>
                <a:gd name="connsiteX18" fmla="*/ 266700 w 361950"/>
                <a:gd name="connsiteY18" fmla="*/ 171450 h 342900"/>
                <a:gd name="connsiteX19" fmla="*/ 247650 w 361950"/>
                <a:gd name="connsiteY19" fmla="*/ 147638 h 342900"/>
                <a:gd name="connsiteX20" fmla="*/ 266700 w 361950"/>
                <a:gd name="connsiteY20" fmla="*/ 123825 h 342900"/>
                <a:gd name="connsiteX21" fmla="*/ 95250 w 361950"/>
                <a:gd name="connsiteY21" fmla="*/ 123825 h 342900"/>
                <a:gd name="connsiteX22" fmla="*/ 114300 w 361950"/>
                <a:gd name="connsiteY22" fmla="*/ 147638 h 342900"/>
                <a:gd name="connsiteX23" fmla="*/ 95250 w 361950"/>
                <a:gd name="connsiteY23" fmla="*/ 171450 h 342900"/>
                <a:gd name="connsiteX24" fmla="*/ 76200 w 361950"/>
                <a:gd name="connsiteY24" fmla="*/ 147638 h 342900"/>
                <a:gd name="connsiteX25" fmla="*/ 95250 w 361950"/>
                <a:gd name="connsiteY25" fmla="*/ 123825 h 342900"/>
                <a:gd name="connsiteX26" fmla="*/ 231451 w 361950"/>
                <a:gd name="connsiteY26" fmla="*/ 104775 h 342900"/>
                <a:gd name="connsiteX27" fmla="*/ 212487 w 361950"/>
                <a:gd name="connsiteY27" fmla="*/ 125631 h 342900"/>
                <a:gd name="connsiteX28" fmla="*/ 217929 w 361950"/>
                <a:gd name="connsiteY28" fmla="*/ 182781 h 342900"/>
                <a:gd name="connsiteX29" fmla="*/ 236893 w 361950"/>
                <a:gd name="connsiteY29" fmla="*/ 200025 h 342900"/>
                <a:gd name="connsiteX30" fmla="*/ 314325 w 361950"/>
                <a:gd name="connsiteY30" fmla="*/ 200025 h 342900"/>
                <a:gd name="connsiteX31" fmla="*/ 333375 w 361950"/>
                <a:gd name="connsiteY31" fmla="*/ 180975 h 342900"/>
                <a:gd name="connsiteX32" fmla="*/ 333375 w 361950"/>
                <a:gd name="connsiteY32" fmla="*/ 123825 h 342900"/>
                <a:gd name="connsiteX33" fmla="*/ 314325 w 361950"/>
                <a:gd name="connsiteY33" fmla="*/ 104775 h 342900"/>
                <a:gd name="connsiteX34" fmla="*/ 47625 w 361950"/>
                <a:gd name="connsiteY34" fmla="*/ 104775 h 342900"/>
                <a:gd name="connsiteX35" fmla="*/ 28575 w 361950"/>
                <a:gd name="connsiteY35" fmla="*/ 123825 h 342900"/>
                <a:gd name="connsiteX36" fmla="*/ 28575 w 361950"/>
                <a:gd name="connsiteY36" fmla="*/ 180975 h 342900"/>
                <a:gd name="connsiteX37" fmla="*/ 47625 w 361950"/>
                <a:gd name="connsiteY37" fmla="*/ 200025 h 342900"/>
                <a:gd name="connsiteX38" fmla="*/ 125057 w 361950"/>
                <a:gd name="connsiteY38" fmla="*/ 200025 h 342900"/>
                <a:gd name="connsiteX39" fmla="*/ 144021 w 361950"/>
                <a:gd name="connsiteY39" fmla="*/ 182781 h 342900"/>
                <a:gd name="connsiteX40" fmla="*/ 149463 w 361950"/>
                <a:gd name="connsiteY40" fmla="*/ 125631 h 342900"/>
                <a:gd name="connsiteX41" fmla="*/ 130499 w 361950"/>
                <a:gd name="connsiteY41" fmla="*/ 104775 h 342900"/>
                <a:gd name="connsiteX42" fmla="*/ 0 w 361950"/>
                <a:gd name="connsiteY42" fmla="*/ 85725 h 342900"/>
                <a:gd name="connsiteX43" fmla="*/ 130499 w 361950"/>
                <a:gd name="connsiteY43" fmla="*/ 85725 h 342900"/>
                <a:gd name="connsiteX44" fmla="*/ 159453 w 361950"/>
                <a:gd name="connsiteY44" fmla="*/ 99060 h 342900"/>
                <a:gd name="connsiteX45" fmla="*/ 202497 w 361950"/>
                <a:gd name="connsiteY45" fmla="*/ 99060 h 342900"/>
                <a:gd name="connsiteX46" fmla="*/ 231451 w 361950"/>
                <a:gd name="connsiteY46" fmla="*/ 85725 h 342900"/>
                <a:gd name="connsiteX47" fmla="*/ 361950 w 361950"/>
                <a:gd name="connsiteY47" fmla="*/ 85725 h 342900"/>
                <a:gd name="connsiteX48" fmla="*/ 361950 w 361950"/>
                <a:gd name="connsiteY48" fmla="*/ 133350 h 342900"/>
                <a:gd name="connsiteX49" fmla="*/ 352425 w 361950"/>
                <a:gd name="connsiteY49" fmla="*/ 133350 h 342900"/>
                <a:gd name="connsiteX50" fmla="*/ 352425 w 361950"/>
                <a:gd name="connsiteY50" fmla="*/ 180975 h 342900"/>
                <a:gd name="connsiteX51" fmla="*/ 314325 w 361950"/>
                <a:gd name="connsiteY51" fmla="*/ 219075 h 342900"/>
                <a:gd name="connsiteX52" fmla="*/ 236893 w 361950"/>
                <a:gd name="connsiteY52" fmla="*/ 219075 h 342900"/>
                <a:gd name="connsiteX53" fmla="*/ 198965 w 361950"/>
                <a:gd name="connsiteY53" fmla="*/ 184587 h 342900"/>
                <a:gd name="connsiteX54" fmla="*/ 193522 w 361950"/>
                <a:gd name="connsiteY54" fmla="*/ 127437 h 342900"/>
                <a:gd name="connsiteX55" fmla="*/ 193769 w 361950"/>
                <a:gd name="connsiteY55" fmla="*/ 118110 h 342900"/>
                <a:gd name="connsiteX56" fmla="*/ 168181 w 361950"/>
                <a:gd name="connsiteY56" fmla="*/ 118110 h 342900"/>
                <a:gd name="connsiteX57" fmla="*/ 168428 w 361950"/>
                <a:gd name="connsiteY57" fmla="*/ 127437 h 342900"/>
                <a:gd name="connsiteX58" fmla="*/ 162985 w 361950"/>
                <a:gd name="connsiteY58" fmla="*/ 184587 h 342900"/>
                <a:gd name="connsiteX59" fmla="*/ 125057 w 361950"/>
                <a:gd name="connsiteY59" fmla="*/ 219075 h 342900"/>
                <a:gd name="connsiteX60" fmla="*/ 47625 w 361950"/>
                <a:gd name="connsiteY60" fmla="*/ 219075 h 342900"/>
                <a:gd name="connsiteX61" fmla="*/ 9525 w 361950"/>
                <a:gd name="connsiteY61" fmla="*/ 180975 h 342900"/>
                <a:gd name="connsiteX62" fmla="*/ 9525 w 361950"/>
                <a:gd name="connsiteY62" fmla="*/ 133350 h 342900"/>
                <a:gd name="connsiteX63" fmla="*/ 0 w 361950"/>
                <a:gd name="connsiteY63" fmla="*/ 133350 h 342900"/>
                <a:gd name="connsiteX64" fmla="*/ 180974 w 361950"/>
                <a:gd name="connsiteY64" fmla="*/ 0 h 342900"/>
                <a:gd name="connsiteX65" fmla="*/ 316696 w 361950"/>
                <a:gd name="connsiteY65" fmla="*/ 66675 h 342900"/>
                <a:gd name="connsiteX66" fmla="*/ 291645 w 361950"/>
                <a:gd name="connsiteY66" fmla="*/ 66675 h 342900"/>
                <a:gd name="connsiteX67" fmla="*/ 180974 w 361950"/>
                <a:gd name="connsiteY67" fmla="*/ 19050 h 342900"/>
                <a:gd name="connsiteX68" fmla="*/ 70303 w 361950"/>
                <a:gd name="connsiteY68" fmla="*/ 66675 h 342900"/>
                <a:gd name="connsiteX69" fmla="*/ 45254 w 361950"/>
                <a:gd name="connsiteY69" fmla="*/ 66675 h 342900"/>
                <a:gd name="connsiteX70" fmla="*/ 180974 w 361950"/>
                <a:gd name="connsiteY70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61950" h="342900">
                  <a:moveTo>
                    <a:pt x="225272" y="243488"/>
                  </a:moveTo>
                  <a:cubicBezTo>
                    <a:pt x="230202" y="241650"/>
                    <a:pt x="235687" y="244156"/>
                    <a:pt x="237524" y="249085"/>
                  </a:cubicBezTo>
                  <a:cubicBezTo>
                    <a:pt x="239362" y="254015"/>
                    <a:pt x="236856" y="259500"/>
                    <a:pt x="231927" y="261337"/>
                  </a:cubicBezTo>
                  <a:cubicBezTo>
                    <a:pt x="211737" y="268863"/>
                    <a:pt x="195267" y="273406"/>
                    <a:pt x="179047" y="273607"/>
                  </a:cubicBezTo>
                  <a:cubicBezTo>
                    <a:pt x="162599" y="273810"/>
                    <a:pt x="147273" y="269551"/>
                    <a:pt x="129271" y="261020"/>
                  </a:cubicBezTo>
                  <a:cubicBezTo>
                    <a:pt x="124517" y="258768"/>
                    <a:pt x="122489" y="253087"/>
                    <a:pt x="124742" y="248334"/>
                  </a:cubicBezTo>
                  <a:cubicBezTo>
                    <a:pt x="126994" y="243580"/>
                    <a:pt x="132675" y="241552"/>
                    <a:pt x="137428" y="243805"/>
                  </a:cubicBezTo>
                  <a:cubicBezTo>
                    <a:pt x="153781" y="251554"/>
                    <a:pt x="166175" y="254715"/>
                    <a:pt x="178811" y="254558"/>
                  </a:cubicBezTo>
                  <a:cubicBezTo>
                    <a:pt x="191675" y="254399"/>
                    <a:pt x="205652" y="250802"/>
                    <a:pt x="225272" y="243488"/>
                  </a:cubicBezTo>
                  <a:close/>
                  <a:moveTo>
                    <a:pt x="22973" y="238125"/>
                  </a:moveTo>
                  <a:lnTo>
                    <a:pt x="43896" y="238125"/>
                  </a:lnTo>
                  <a:cubicBezTo>
                    <a:pt x="68629" y="288879"/>
                    <a:pt x="120718" y="323850"/>
                    <a:pt x="180975" y="323850"/>
                  </a:cubicBezTo>
                  <a:cubicBezTo>
                    <a:pt x="241233" y="323850"/>
                    <a:pt x="293322" y="288879"/>
                    <a:pt x="318055" y="238125"/>
                  </a:cubicBezTo>
                  <a:lnTo>
                    <a:pt x="338978" y="238125"/>
                  </a:lnTo>
                  <a:cubicBezTo>
                    <a:pt x="312965" y="299694"/>
                    <a:pt x="252016" y="342900"/>
                    <a:pt x="180975" y="342900"/>
                  </a:cubicBezTo>
                  <a:cubicBezTo>
                    <a:pt x="109935" y="342900"/>
                    <a:pt x="48986" y="299694"/>
                    <a:pt x="22973" y="238125"/>
                  </a:cubicBezTo>
                  <a:close/>
                  <a:moveTo>
                    <a:pt x="266700" y="123825"/>
                  </a:moveTo>
                  <a:cubicBezTo>
                    <a:pt x="277221" y="123825"/>
                    <a:pt x="285750" y="134486"/>
                    <a:pt x="285750" y="147638"/>
                  </a:cubicBezTo>
                  <a:cubicBezTo>
                    <a:pt x="285750" y="160789"/>
                    <a:pt x="277221" y="171450"/>
                    <a:pt x="266700" y="171450"/>
                  </a:cubicBezTo>
                  <a:cubicBezTo>
                    <a:pt x="256179" y="171450"/>
                    <a:pt x="247650" y="160789"/>
                    <a:pt x="247650" y="147638"/>
                  </a:cubicBezTo>
                  <a:cubicBezTo>
                    <a:pt x="247650" y="134486"/>
                    <a:pt x="256179" y="123825"/>
                    <a:pt x="266700" y="123825"/>
                  </a:cubicBezTo>
                  <a:close/>
                  <a:moveTo>
                    <a:pt x="95250" y="123825"/>
                  </a:moveTo>
                  <a:cubicBezTo>
                    <a:pt x="105771" y="123825"/>
                    <a:pt x="114300" y="134486"/>
                    <a:pt x="114300" y="147638"/>
                  </a:cubicBezTo>
                  <a:cubicBezTo>
                    <a:pt x="114300" y="160789"/>
                    <a:pt x="105771" y="171450"/>
                    <a:pt x="95250" y="171450"/>
                  </a:cubicBezTo>
                  <a:cubicBezTo>
                    <a:pt x="84729" y="171450"/>
                    <a:pt x="76200" y="160789"/>
                    <a:pt x="76200" y="147638"/>
                  </a:cubicBezTo>
                  <a:cubicBezTo>
                    <a:pt x="76200" y="134486"/>
                    <a:pt x="84729" y="123825"/>
                    <a:pt x="95250" y="123825"/>
                  </a:cubicBezTo>
                  <a:close/>
                  <a:moveTo>
                    <a:pt x="231451" y="104775"/>
                  </a:moveTo>
                  <a:cubicBezTo>
                    <a:pt x="220216" y="104775"/>
                    <a:pt x="211422" y="114448"/>
                    <a:pt x="212487" y="125631"/>
                  </a:cubicBezTo>
                  <a:lnTo>
                    <a:pt x="217929" y="182781"/>
                  </a:lnTo>
                  <a:cubicBezTo>
                    <a:pt x="218861" y="192558"/>
                    <a:pt x="227072" y="200025"/>
                    <a:pt x="236893" y="200025"/>
                  </a:cubicBezTo>
                  <a:lnTo>
                    <a:pt x="314325" y="200025"/>
                  </a:lnTo>
                  <a:cubicBezTo>
                    <a:pt x="324846" y="200025"/>
                    <a:pt x="333375" y="191496"/>
                    <a:pt x="333375" y="180975"/>
                  </a:cubicBezTo>
                  <a:lnTo>
                    <a:pt x="333375" y="123825"/>
                  </a:lnTo>
                  <a:cubicBezTo>
                    <a:pt x="333375" y="113304"/>
                    <a:pt x="324846" y="104775"/>
                    <a:pt x="314325" y="104775"/>
                  </a:cubicBezTo>
                  <a:close/>
                  <a:moveTo>
                    <a:pt x="47625" y="104775"/>
                  </a:moveTo>
                  <a:cubicBezTo>
                    <a:pt x="37104" y="104775"/>
                    <a:pt x="28575" y="113304"/>
                    <a:pt x="28575" y="123825"/>
                  </a:cubicBezTo>
                  <a:lnTo>
                    <a:pt x="28575" y="180975"/>
                  </a:lnTo>
                  <a:cubicBezTo>
                    <a:pt x="28575" y="191496"/>
                    <a:pt x="37104" y="200025"/>
                    <a:pt x="47625" y="200025"/>
                  </a:cubicBezTo>
                  <a:lnTo>
                    <a:pt x="125057" y="200025"/>
                  </a:lnTo>
                  <a:cubicBezTo>
                    <a:pt x="134878" y="200025"/>
                    <a:pt x="143089" y="192558"/>
                    <a:pt x="144021" y="182781"/>
                  </a:cubicBezTo>
                  <a:lnTo>
                    <a:pt x="149463" y="125631"/>
                  </a:lnTo>
                  <a:cubicBezTo>
                    <a:pt x="150528" y="114447"/>
                    <a:pt x="141734" y="104775"/>
                    <a:pt x="130499" y="104775"/>
                  </a:cubicBezTo>
                  <a:close/>
                  <a:moveTo>
                    <a:pt x="0" y="85725"/>
                  </a:moveTo>
                  <a:lnTo>
                    <a:pt x="130499" y="85725"/>
                  </a:lnTo>
                  <a:cubicBezTo>
                    <a:pt x="142154" y="85725"/>
                    <a:pt x="152495" y="90929"/>
                    <a:pt x="159453" y="99060"/>
                  </a:cubicBezTo>
                  <a:lnTo>
                    <a:pt x="202497" y="99060"/>
                  </a:lnTo>
                  <a:cubicBezTo>
                    <a:pt x="209455" y="90929"/>
                    <a:pt x="219796" y="85725"/>
                    <a:pt x="231451" y="85725"/>
                  </a:cubicBezTo>
                  <a:lnTo>
                    <a:pt x="361950" y="85725"/>
                  </a:lnTo>
                  <a:lnTo>
                    <a:pt x="361950" y="133350"/>
                  </a:lnTo>
                  <a:lnTo>
                    <a:pt x="352425" y="133350"/>
                  </a:lnTo>
                  <a:lnTo>
                    <a:pt x="352425" y="180975"/>
                  </a:lnTo>
                  <a:cubicBezTo>
                    <a:pt x="352425" y="202017"/>
                    <a:pt x="335367" y="219075"/>
                    <a:pt x="314325" y="219075"/>
                  </a:cubicBezTo>
                  <a:lnTo>
                    <a:pt x="236893" y="219075"/>
                  </a:lnTo>
                  <a:cubicBezTo>
                    <a:pt x="217251" y="219075"/>
                    <a:pt x="200828" y="204142"/>
                    <a:pt x="198965" y="184587"/>
                  </a:cubicBezTo>
                  <a:lnTo>
                    <a:pt x="193522" y="127437"/>
                  </a:lnTo>
                  <a:cubicBezTo>
                    <a:pt x="193218" y="124251"/>
                    <a:pt x="193316" y="121127"/>
                    <a:pt x="193769" y="118110"/>
                  </a:cubicBezTo>
                  <a:lnTo>
                    <a:pt x="168181" y="118110"/>
                  </a:lnTo>
                  <a:cubicBezTo>
                    <a:pt x="168634" y="121127"/>
                    <a:pt x="168732" y="124251"/>
                    <a:pt x="168428" y="127437"/>
                  </a:cubicBezTo>
                  <a:lnTo>
                    <a:pt x="162985" y="184587"/>
                  </a:lnTo>
                  <a:cubicBezTo>
                    <a:pt x="161122" y="204142"/>
                    <a:pt x="144699" y="219075"/>
                    <a:pt x="125057" y="219075"/>
                  </a:cubicBezTo>
                  <a:lnTo>
                    <a:pt x="47625" y="219075"/>
                  </a:lnTo>
                  <a:cubicBezTo>
                    <a:pt x="26583" y="219075"/>
                    <a:pt x="9525" y="202017"/>
                    <a:pt x="9525" y="180975"/>
                  </a:cubicBezTo>
                  <a:lnTo>
                    <a:pt x="9525" y="133350"/>
                  </a:lnTo>
                  <a:lnTo>
                    <a:pt x="0" y="133350"/>
                  </a:lnTo>
                  <a:close/>
                  <a:moveTo>
                    <a:pt x="180974" y="0"/>
                  </a:moveTo>
                  <a:cubicBezTo>
                    <a:pt x="236207" y="0"/>
                    <a:pt x="285339" y="26117"/>
                    <a:pt x="316696" y="66675"/>
                  </a:cubicBezTo>
                  <a:lnTo>
                    <a:pt x="291645" y="66675"/>
                  </a:lnTo>
                  <a:cubicBezTo>
                    <a:pt x="263870" y="37345"/>
                    <a:pt x="224559" y="19050"/>
                    <a:pt x="180974" y="19050"/>
                  </a:cubicBezTo>
                  <a:cubicBezTo>
                    <a:pt x="137391" y="19050"/>
                    <a:pt x="98080" y="37345"/>
                    <a:pt x="70303" y="66675"/>
                  </a:cubicBezTo>
                  <a:lnTo>
                    <a:pt x="45254" y="66675"/>
                  </a:lnTo>
                  <a:cubicBezTo>
                    <a:pt x="76610" y="26117"/>
                    <a:pt x="125743" y="0"/>
                    <a:pt x="1809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17">
            <a:extLst>
              <a:ext uri="{FF2B5EF4-FFF2-40B4-BE49-F238E27FC236}">
                <a16:creationId xmlns:a16="http://schemas.microsoft.com/office/drawing/2014/main" id="{26EE7BC4-16B7-06EB-EB68-B3AB16A63EBA}"/>
              </a:ext>
            </a:extLst>
          </p:cNvPr>
          <p:cNvGrpSpPr/>
          <p:nvPr/>
        </p:nvGrpSpPr>
        <p:grpSpPr>
          <a:xfrm>
            <a:off x="4299645" y="2885706"/>
            <a:ext cx="1325881" cy="1517113"/>
            <a:chOff x="7909560" y="598825"/>
            <a:chExt cx="1584960" cy="181356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75DA324-241B-A8B7-7E12-BF083A6CE98C}"/>
                </a:ext>
              </a:extLst>
            </p:cNvPr>
            <p:cNvSpPr/>
            <p:nvPr/>
          </p:nvSpPr>
          <p:spPr>
            <a:xfrm flipH="1" flipV="1">
              <a:off x="7909560" y="598825"/>
              <a:ext cx="1584960" cy="1813560"/>
            </a:xfrm>
            <a:custGeom>
              <a:avLst/>
              <a:gdLst>
                <a:gd name="connsiteX0" fmla="*/ 792480 w 1584960"/>
                <a:gd name="connsiteY0" fmla="*/ 1813560 h 1813560"/>
                <a:gd name="connsiteX1" fmla="*/ 0 w 1584960"/>
                <a:gd name="connsiteY1" fmla="*/ 1021080 h 1813560"/>
                <a:gd name="connsiteX2" fmla="*/ 349396 w 1584960"/>
                <a:gd name="connsiteY2" fmla="*/ 363943 h 1813560"/>
                <a:gd name="connsiteX3" fmla="*/ 367521 w 1584960"/>
                <a:gd name="connsiteY3" fmla="*/ 354106 h 1813560"/>
                <a:gd name="connsiteX4" fmla="*/ 367521 w 1584960"/>
                <a:gd name="connsiteY4" fmla="*/ 0 h 1813560"/>
                <a:gd name="connsiteX5" fmla="*/ 570051 w 1584960"/>
                <a:gd name="connsiteY5" fmla="*/ 264169 h 1813560"/>
                <a:gd name="connsiteX6" fmla="*/ 632768 w 1584960"/>
                <a:gd name="connsiteY6" fmla="*/ 244700 h 1813560"/>
                <a:gd name="connsiteX7" fmla="*/ 792480 w 1584960"/>
                <a:gd name="connsiteY7" fmla="*/ 228600 h 1813560"/>
                <a:gd name="connsiteX8" fmla="*/ 1584960 w 1584960"/>
                <a:gd name="connsiteY8" fmla="*/ 1021080 h 1813560"/>
                <a:gd name="connsiteX9" fmla="*/ 792480 w 1584960"/>
                <a:gd name="connsiteY9" fmla="*/ 1813560 h 181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4960" h="1813560">
                  <a:moveTo>
                    <a:pt x="792480" y="1813560"/>
                  </a:moveTo>
                  <a:cubicBezTo>
                    <a:pt x="354805" y="1813560"/>
                    <a:pt x="0" y="1458755"/>
                    <a:pt x="0" y="1021080"/>
                  </a:cubicBezTo>
                  <a:cubicBezTo>
                    <a:pt x="0" y="747533"/>
                    <a:pt x="138595" y="506357"/>
                    <a:pt x="349396" y="363943"/>
                  </a:cubicBezTo>
                  <a:lnTo>
                    <a:pt x="367521" y="354106"/>
                  </a:lnTo>
                  <a:lnTo>
                    <a:pt x="367521" y="0"/>
                  </a:lnTo>
                  <a:lnTo>
                    <a:pt x="570051" y="264169"/>
                  </a:lnTo>
                  <a:lnTo>
                    <a:pt x="632768" y="244700"/>
                  </a:lnTo>
                  <a:cubicBezTo>
                    <a:pt x="684356" y="234144"/>
                    <a:pt x="737771" y="228600"/>
                    <a:pt x="792480" y="228600"/>
                  </a:cubicBezTo>
                  <a:cubicBezTo>
                    <a:pt x="1230155" y="228600"/>
                    <a:pt x="1584960" y="583405"/>
                    <a:pt x="1584960" y="1021080"/>
                  </a:cubicBezTo>
                  <a:cubicBezTo>
                    <a:pt x="1584960" y="1458755"/>
                    <a:pt x="1230155" y="1813560"/>
                    <a:pt x="792480" y="1813560"/>
                  </a:cubicBezTo>
                  <a:close/>
                </a:path>
              </a:pathLst>
            </a:custGeom>
            <a:solidFill>
              <a:schemeClr val="bg1">
                <a:alpha val="63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图标34">
              <a:extLst>
                <a:ext uri="{FF2B5EF4-FFF2-40B4-BE49-F238E27FC236}">
                  <a16:creationId xmlns:a16="http://schemas.microsoft.com/office/drawing/2014/main" id="{59F8F7BF-8701-EE77-AB70-8E1826765F77}"/>
                </a:ext>
              </a:extLst>
            </p:cNvPr>
            <p:cNvSpPr/>
            <p:nvPr/>
          </p:nvSpPr>
          <p:spPr>
            <a:xfrm>
              <a:off x="8132705" y="842014"/>
              <a:ext cx="1138671" cy="1138671"/>
            </a:xfrm>
            <a:custGeom>
              <a:avLst/>
              <a:gdLst>
                <a:gd name="connsiteX0" fmla="*/ 333969 w 667712"/>
                <a:gd name="connsiteY0" fmla="*/ -11 h 667712"/>
                <a:gd name="connsiteX1" fmla="*/ 667825 w 667712"/>
                <a:gd name="connsiteY1" fmla="*/ 333845 h 667712"/>
                <a:gd name="connsiteX2" fmla="*/ 333969 w 667712"/>
                <a:gd name="connsiteY2" fmla="*/ 667701 h 667712"/>
                <a:gd name="connsiteX3" fmla="*/ 113 w 667712"/>
                <a:gd name="connsiteY3" fmla="*/ 333836 h 667712"/>
                <a:gd name="connsiteX4" fmla="*/ 333969 w 667712"/>
                <a:gd name="connsiteY4" fmla="*/ -11 h 667712"/>
                <a:gd name="connsiteX5" fmla="*/ 333969 w 667712"/>
                <a:gd name="connsiteY5" fmla="*/ 45511 h 667712"/>
                <a:gd name="connsiteX6" fmla="*/ 45635 w 667712"/>
                <a:gd name="connsiteY6" fmla="*/ 333836 h 667712"/>
                <a:gd name="connsiteX7" fmla="*/ 333969 w 667712"/>
                <a:gd name="connsiteY7" fmla="*/ 622170 h 667712"/>
                <a:gd name="connsiteX8" fmla="*/ 622295 w 667712"/>
                <a:gd name="connsiteY8" fmla="*/ 333836 h 667712"/>
                <a:gd name="connsiteX9" fmla="*/ 333969 w 667712"/>
                <a:gd name="connsiteY9" fmla="*/ 45511 h 667712"/>
                <a:gd name="connsiteX10" fmla="*/ 462841 w 667712"/>
                <a:gd name="connsiteY10" fmla="*/ 462619 h 667712"/>
                <a:gd name="connsiteX11" fmla="*/ 495012 w 667712"/>
                <a:gd name="connsiteY11" fmla="*/ 494790 h 667712"/>
                <a:gd name="connsiteX12" fmla="*/ 173113 w 667712"/>
                <a:gd name="connsiteY12" fmla="*/ 494790 h 667712"/>
                <a:gd name="connsiteX13" fmla="*/ 205285 w 667712"/>
                <a:gd name="connsiteY13" fmla="*/ 462619 h 667712"/>
                <a:gd name="connsiteX14" fmla="*/ 462796 w 667712"/>
                <a:gd name="connsiteY14" fmla="*/ 462672 h 667712"/>
                <a:gd name="connsiteX15" fmla="*/ 462849 w 667712"/>
                <a:gd name="connsiteY15" fmla="*/ 462619 h 667712"/>
                <a:gd name="connsiteX16" fmla="*/ 465327 w 667712"/>
                <a:gd name="connsiteY16" fmla="*/ 172133 h 667712"/>
                <a:gd name="connsiteX17" fmla="*/ 497531 w 667712"/>
                <a:gd name="connsiteY17" fmla="*/ 204312 h 667712"/>
                <a:gd name="connsiteX18" fmla="*/ 443866 w 667712"/>
                <a:gd name="connsiteY18" fmla="*/ 257969 h 667712"/>
                <a:gd name="connsiteX19" fmla="*/ 497531 w 667712"/>
                <a:gd name="connsiteY19" fmla="*/ 311626 h 667712"/>
                <a:gd name="connsiteX20" fmla="*/ 465360 w 667712"/>
                <a:gd name="connsiteY20" fmla="*/ 343797 h 667712"/>
                <a:gd name="connsiteX21" fmla="*/ 379491 w 667712"/>
                <a:gd name="connsiteY21" fmla="*/ 257969 h 667712"/>
                <a:gd name="connsiteX22" fmla="*/ 227740 w 667712"/>
                <a:gd name="connsiteY22" fmla="*/ 182093 h 667712"/>
                <a:gd name="connsiteX23" fmla="*/ 227740 w 667712"/>
                <a:gd name="connsiteY23" fmla="*/ 333836 h 667712"/>
                <a:gd name="connsiteX24" fmla="*/ 182218 w 667712"/>
                <a:gd name="connsiteY24" fmla="*/ 333836 h 667712"/>
                <a:gd name="connsiteX25" fmla="*/ 182218 w 667712"/>
                <a:gd name="connsiteY25" fmla="*/ 182093 h 6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67712" h="667712">
                  <a:moveTo>
                    <a:pt x="333969" y="-11"/>
                  </a:moveTo>
                  <a:cubicBezTo>
                    <a:pt x="518348" y="-11"/>
                    <a:pt x="667825" y="149466"/>
                    <a:pt x="667825" y="333845"/>
                  </a:cubicBezTo>
                  <a:cubicBezTo>
                    <a:pt x="667825" y="518223"/>
                    <a:pt x="518348" y="667701"/>
                    <a:pt x="333969" y="667701"/>
                  </a:cubicBezTo>
                  <a:cubicBezTo>
                    <a:pt x="149590" y="667701"/>
                    <a:pt x="113" y="518223"/>
                    <a:pt x="113" y="333836"/>
                  </a:cubicBezTo>
                  <a:cubicBezTo>
                    <a:pt x="113" y="149449"/>
                    <a:pt x="149590" y="-11"/>
                    <a:pt x="333969" y="-11"/>
                  </a:cubicBezTo>
                  <a:close/>
                  <a:moveTo>
                    <a:pt x="333969" y="45511"/>
                  </a:moveTo>
                  <a:cubicBezTo>
                    <a:pt x="174727" y="45511"/>
                    <a:pt x="45635" y="174603"/>
                    <a:pt x="45635" y="333836"/>
                  </a:cubicBezTo>
                  <a:cubicBezTo>
                    <a:pt x="45635" y="493070"/>
                    <a:pt x="174727" y="622170"/>
                    <a:pt x="333969" y="622170"/>
                  </a:cubicBezTo>
                  <a:cubicBezTo>
                    <a:pt x="493211" y="622170"/>
                    <a:pt x="622295" y="493086"/>
                    <a:pt x="622295" y="333836"/>
                  </a:cubicBezTo>
                  <a:cubicBezTo>
                    <a:pt x="622295" y="174586"/>
                    <a:pt x="493211" y="45511"/>
                    <a:pt x="333969" y="45511"/>
                  </a:cubicBezTo>
                  <a:close/>
                  <a:moveTo>
                    <a:pt x="462841" y="462619"/>
                  </a:moveTo>
                  <a:lnTo>
                    <a:pt x="495012" y="494790"/>
                  </a:lnTo>
                  <a:cubicBezTo>
                    <a:pt x="406120" y="583633"/>
                    <a:pt x="262006" y="583633"/>
                    <a:pt x="173113" y="494790"/>
                  </a:cubicBezTo>
                  <a:lnTo>
                    <a:pt x="205285" y="462619"/>
                  </a:lnTo>
                  <a:cubicBezTo>
                    <a:pt x="276380" y="533743"/>
                    <a:pt x="391672" y="533767"/>
                    <a:pt x="462796" y="462672"/>
                  </a:cubicBezTo>
                  <a:cubicBezTo>
                    <a:pt x="462814" y="462654"/>
                    <a:pt x="462831" y="462637"/>
                    <a:pt x="462849" y="462619"/>
                  </a:cubicBezTo>
                  <a:close/>
                  <a:moveTo>
                    <a:pt x="465327" y="172133"/>
                  </a:moveTo>
                  <a:lnTo>
                    <a:pt x="497531" y="204312"/>
                  </a:lnTo>
                  <a:lnTo>
                    <a:pt x="443866" y="257969"/>
                  </a:lnTo>
                  <a:lnTo>
                    <a:pt x="497531" y="311626"/>
                  </a:lnTo>
                  <a:lnTo>
                    <a:pt x="465360" y="343797"/>
                  </a:lnTo>
                  <a:lnTo>
                    <a:pt x="379491" y="257969"/>
                  </a:lnTo>
                  <a:close/>
                  <a:moveTo>
                    <a:pt x="227740" y="182093"/>
                  </a:moveTo>
                  <a:lnTo>
                    <a:pt x="227740" y="333836"/>
                  </a:lnTo>
                  <a:lnTo>
                    <a:pt x="182218" y="333836"/>
                  </a:lnTo>
                  <a:lnTo>
                    <a:pt x="182218" y="1820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67" name="Group 20">
            <a:extLst>
              <a:ext uri="{FF2B5EF4-FFF2-40B4-BE49-F238E27FC236}">
                <a16:creationId xmlns:a16="http://schemas.microsoft.com/office/drawing/2014/main" id="{83A0F390-1725-47A4-1304-655BECAFA64C}"/>
              </a:ext>
            </a:extLst>
          </p:cNvPr>
          <p:cNvGrpSpPr/>
          <p:nvPr/>
        </p:nvGrpSpPr>
        <p:grpSpPr>
          <a:xfrm flipH="1">
            <a:off x="6706595" y="2908961"/>
            <a:ext cx="987682" cy="1130136"/>
            <a:chOff x="7909560" y="598825"/>
            <a:chExt cx="1584960" cy="1813560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67F03E6-73C2-9C3F-7365-8C68751146C5}"/>
                </a:ext>
              </a:extLst>
            </p:cNvPr>
            <p:cNvSpPr/>
            <p:nvPr/>
          </p:nvSpPr>
          <p:spPr>
            <a:xfrm flipH="1" flipV="1">
              <a:off x="7909560" y="598825"/>
              <a:ext cx="1584960" cy="1813560"/>
            </a:xfrm>
            <a:custGeom>
              <a:avLst/>
              <a:gdLst>
                <a:gd name="connsiteX0" fmla="*/ 792480 w 1584960"/>
                <a:gd name="connsiteY0" fmla="*/ 1813560 h 1813560"/>
                <a:gd name="connsiteX1" fmla="*/ 0 w 1584960"/>
                <a:gd name="connsiteY1" fmla="*/ 1021080 h 1813560"/>
                <a:gd name="connsiteX2" fmla="*/ 349396 w 1584960"/>
                <a:gd name="connsiteY2" fmla="*/ 363943 h 1813560"/>
                <a:gd name="connsiteX3" fmla="*/ 367521 w 1584960"/>
                <a:gd name="connsiteY3" fmla="*/ 354106 h 1813560"/>
                <a:gd name="connsiteX4" fmla="*/ 367521 w 1584960"/>
                <a:gd name="connsiteY4" fmla="*/ 0 h 1813560"/>
                <a:gd name="connsiteX5" fmla="*/ 570051 w 1584960"/>
                <a:gd name="connsiteY5" fmla="*/ 264169 h 1813560"/>
                <a:gd name="connsiteX6" fmla="*/ 632768 w 1584960"/>
                <a:gd name="connsiteY6" fmla="*/ 244700 h 1813560"/>
                <a:gd name="connsiteX7" fmla="*/ 792480 w 1584960"/>
                <a:gd name="connsiteY7" fmla="*/ 228600 h 1813560"/>
                <a:gd name="connsiteX8" fmla="*/ 1584960 w 1584960"/>
                <a:gd name="connsiteY8" fmla="*/ 1021080 h 1813560"/>
                <a:gd name="connsiteX9" fmla="*/ 792480 w 1584960"/>
                <a:gd name="connsiteY9" fmla="*/ 1813560 h 181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4960" h="1813560">
                  <a:moveTo>
                    <a:pt x="792480" y="1813560"/>
                  </a:moveTo>
                  <a:cubicBezTo>
                    <a:pt x="354805" y="1813560"/>
                    <a:pt x="0" y="1458755"/>
                    <a:pt x="0" y="1021080"/>
                  </a:cubicBezTo>
                  <a:cubicBezTo>
                    <a:pt x="0" y="747533"/>
                    <a:pt x="138595" y="506357"/>
                    <a:pt x="349396" y="363943"/>
                  </a:cubicBezTo>
                  <a:lnTo>
                    <a:pt x="367521" y="354106"/>
                  </a:lnTo>
                  <a:lnTo>
                    <a:pt x="367521" y="0"/>
                  </a:lnTo>
                  <a:lnTo>
                    <a:pt x="570051" y="264169"/>
                  </a:lnTo>
                  <a:lnTo>
                    <a:pt x="632768" y="244700"/>
                  </a:lnTo>
                  <a:cubicBezTo>
                    <a:pt x="684356" y="234144"/>
                    <a:pt x="737771" y="228600"/>
                    <a:pt x="792480" y="228600"/>
                  </a:cubicBezTo>
                  <a:cubicBezTo>
                    <a:pt x="1230155" y="228600"/>
                    <a:pt x="1584960" y="583405"/>
                    <a:pt x="1584960" y="1021080"/>
                  </a:cubicBezTo>
                  <a:cubicBezTo>
                    <a:pt x="1584960" y="1458755"/>
                    <a:pt x="1230155" y="1813560"/>
                    <a:pt x="792480" y="1813560"/>
                  </a:cubicBezTo>
                  <a:close/>
                </a:path>
              </a:pathLst>
            </a:custGeom>
            <a:solidFill>
              <a:schemeClr val="bg1">
                <a:alpha val="63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9" name="图标33">
              <a:extLst>
                <a:ext uri="{FF2B5EF4-FFF2-40B4-BE49-F238E27FC236}">
                  <a16:creationId xmlns:a16="http://schemas.microsoft.com/office/drawing/2014/main" id="{2595926D-6828-CC2D-E64F-00638AEADDE7}"/>
                </a:ext>
              </a:extLst>
            </p:cNvPr>
            <p:cNvSpPr/>
            <p:nvPr/>
          </p:nvSpPr>
          <p:spPr>
            <a:xfrm>
              <a:off x="8236600" y="842014"/>
              <a:ext cx="930879" cy="1138671"/>
            </a:xfrm>
            <a:custGeom>
              <a:avLst/>
              <a:gdLst>
                <a:gd name="connsiteX0" fmla="*/ 380659 w 496004"/>
                <a:gd name="connsiteY0" fmla="*/ 535181 h 606722"/>
                <a:gd name="connsiteX1" fmla="*/ 380659 w 496004"/>
                <a:gd name="connsiteY1" fmla="*/ 555621 h 606722"/>
                <a:gd name="connsiteX2" fmla="*/ 444829 w 496004"/>
                <a:gd name="connsiteY2" fmla="*/ 555621 h 606722"/>
                <a:gd name="connsiteX3" fmla="*/ 444829 w 496004"/>
                <a:gd name="connsiteY3" fmla="*/ 535181 h 606722"/>
                <a:gd name="connsiteX4" fmla="*/ 169547 w 496004"/>
                <a:gd name="connsiteY4" fmla="*/ 466661 h 606722"/>
                <a:gd name="connsiteX5" fmla="*/ 169547 w 496004"/>
                <a:gd name="connsiteY5" fmla="*/ 555621 h 606722"/>
                <a:gd name="connsiteX6" fmla="*/ 329483 w 496004"/>
                <a:gd name="connsiteY6" fmla="*/ 555621 h 606722"/>
                <a:gd name="connsiteX7" fmla="*/ 329483 w 496004"/>
                <a:gd name="connsiteY7" fmla="*/ 509586 h 606722"/>
                <a:gd name="connsiteX8" fmla="*/ 355026 w 496004"/>
                <a:gd name="connsiteY8" fmla="*/ 484080 h 606722"/>
                <a:gd name="connsiteX9" fmla="*/ 444829 w 496004"/>
                <a:gd name="connsiteY9" fmla="*/ 484080 h 606722"/>
                <a:gd name="connsiteX10" fmla="*/ 444829 w 496004"/>
                <a:gd name="connsiteY10" fmla="*/ 466661 h 606722"/>
                <a:gd name="connsiteX11" fmla="*/ 334719 w 496004"/>
                <a:gd name="connsiteY11" fmla="*/ 75293 h 606722"/>
                <a:gd name="connsiteX12" fmla="*/ 420640 w 496004"/>
                <a:gd name="connsiteY12" fmla="*/ 161038 h 606722"/>
                <a:gd name="connsiteX13" fmla="*/ 420640 w 496004"/>
                <a:gd name="connsiteY13" fmla="*/ 262688 h 606722"/>
                <a:gd name="connsiteX14" fmla="*/ 394997 w 496004"/>
                <a:gd name="connsiteY14" fmla="*/ 288189 h 606722"/>
                <a:gd name="connsiteX15" fmla="*/ 369444 w 496004"/>
                <a:gd name="connsiteY15" fmla="*/ 262688 h 606722"/>
                <a:gd name="connsiteX16" fmla="*/ 369444 w 496004"/>
                <a:gd name="connsiteY16" fmla="*/ 161038 h 606722"/>
                <a:gd name="connsiteX17" fmla="*/ 334719 w 496004"/>
                <a:gd name="connsiteY17" fmla="*/ 126384 h 606722"/>
                <a:gd name="connsiteX18" fmla="*/ 309076 w 496004"/>
                <a:gd name="connsiteY18" fmla="*/ 100883 h 606722"/>
                <a:gd name="connsiteX19" fmla="*/ 334719 w 496004"/>
                <a:gd name="connsiteY19" fmla="*/ 75293 h 606722"/>
                <a:gd name="connsiteX20" fmla="*/ 234340 w 496004"/>
                <a:gd name="connsiteY20" fmla="*/ 51101 h 606722"/>
                <a:gd name="connsiteX21" fmla="*/ 169458 w 496004"/>
                <a:gd name="connsiteY21" fmla="*/ 115888 h 606722"/>
                <a:gd name="connsiteX22" fmla="*/ 169458 w 496004"/>
                <a:gd name="connsiteY22" fmla="*/ 207691 h 606722"/>
                <a:gd name="connsiteX23" fmla="*/ 169458 w 496004"/>
                <a:gd name="connsiteY23" fmla="*/ 261192 h 606722"/>
                <a:gd name="connsiteX24" fmla="*/ 143826 w 496004"/>
                <a:gd name="connsiteY24" fmla="*/ 286698 h 606722"/>
                <a:gd name="connsiteX25" fmla="*/ 118282 w 496004"/>
                <a:gd name="connsiteY25" fmla="*/ 261192 h 606722"/>
                <a:gd name="connsiteX26" fmla="*/ 118282 w 496004"/>
                <a:gd name="connsiteY26" fmla="*/ 236930 h 606722"/>
                <a:gd name="connsiteX27" fmla="*/ 51175 w 496004"/>
                <a:gd name="connsiteY27" fmla="*/ 325801 h 606722"/>
                <a:gd name="connsiteX28" fmla="*/ 141067 w 496004"/>
                <a:gd name="connsiteY28" fmla="*/ 415561 h 606722"/>
                <a:gd name="connsiteX29" fmla="*/ 444829 w 496004"/>
                <a:gd name="connsiteY29" fmla="*/ 415561 h 606722"/>
                <a:gd name="connsiteX30" fmla="*/ 444829 w 496004"/>
                <a:gd name="connsiteY30" fmla="*/ 161034 h 606722"/>
                <a:gd name="connsiteX31" fmla="*/ 334645 w 496004"/>
                <a:gd name="connsiteY31" fmla="*/ 51101 h 606722"/>
                <a:gd name="connsiteX32" fmla="*/ 234340 w 496004"/>
                <a:gd name="connsiteY32" fmla="*/ 0 h 606722"/>
                <a:gd name="connsiteX33" fmla="*/ 334734 w 496004"/>
                <a:gd name="connsiteY33" fmla="*/ 0 h 606722"/>
                <a:gd name="connsiteX34" fmla="*/ 496004 w 496004"/>
                <a:gd name="connsiteY34" fmla="*/ 161034 h 606722"/>
                <a:gd name="connsiteX35" fmla="*/ 496004 w 496004"/>
                <a:gd name="connsiteY35" fmla="*/ 581127 h 606722"/>
                <a:gd name="connsiteX36" fmla="*/ 470372 w 496004"/>
                <a:gd name="connsiteY36" fmla="*/ 606722 h 606722"/>
                <a:gd name="connsiteX37" fmla="*/ 143915 w 496004"/>
                <a:gd name="connsiteY37" fmla="*/ 606722 h 606722"/>
                <a:gd name="connsiteX38" fmla="*/ 118371 w 496004"/>
                <a:gd name="connsiteY38" fmla="*/ 581127 h 606722"/>
                <a:gd name="connsiteX39" fmla="*/ 118371 w 496004"/>
                <a:gd name="connsiteY39" fmla="*/ 464795 h 606722"/>
                <a:gd name="connsiteX40" fmla="*/ 0 w 496004"/>
                <a:gd name="connsiteY40" fmla="*/ 325801 h 606722"/>
                <a:gd name="connsiteX41" fmla="*/ 118282 w 496004"/>
                <a:gd name="connsiteY41" fmla="*/ 184496 h 606722"/>
                <a:gd name="connsiteX42" fmla="*/ 118282 w 496004"/>
                <a:gd name="connsiteY42" fmla="*/ 115888 h 606722"/>
                <a:gd name="connsiteX43" fmla="*/ 234340 w 496004"/>
                <a:gd name="connsiteY43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96004" h="606722">
                  <a:moveTo>
                    <a:pt x="380659" y="535181"/>
                  </a:moveTo>
                  <a:lnTo>
                    <a:pt x="380659" y="555621"/>
                  </a:lnTo>
                  <a:lnTo>
                    <a:pt x="444829" y="555621"/>
                  </a:lnTo>
                  <a:lnTo>
                    <a:pt x="444829" y="535181"/>
                  </a:lnTo>
                  <a:close/>
                  <a:moveTo>
                    <a:pt x="169547" y="466661"/>
                  </a:moveTo>
                  <a:lnTo>
                    <a:pt x="169547" y="555621"/>
                  </a:lnTo>
                  <a:lnTo>
                    <a:pt x="329483" y="555621"/>
                  </a:lnTo>
                  <a:lnTo>
                    <a:pt x="329483" y="509586"/>
                  </a:lnTo>
                  <a:cubicBezTo>
                    <a:pt x="329483" y="495544"/>
                    <a:pt x="340875" y="484080"/>
                    <a:pt x="355026" y="484080"/>
                  </a:cubicBezTo>
                  <a:lnTo>
                    <a:pt x="444829" y="484080"/>
                  </a:lnTo>
                  <a:lnTo>
                    <a:pt x="444829" y="466661"/>
                  </a:lnTo>
                  <a:close/>
                  <a:moveTo>
                    <a:pt x="334719" y="75293"/>
                  </a:moveTo>
                  <a:cubicBezTo>
                    <a:pt x="382087" y="75293"/>
                    <a:pt x="420640" y="113767"/>
                    <a:pt x="420640" y="161038"/>
                  </a:cubicBezTo>
                  <a:lnTo>
                    <a:pt x="420640" y="262688"/>
                  </a:lnTo>
                  <a:cubicBezTo>
                    <a:pt x="420640" y="276816"/>
                    <a:pt x="409154" y="288189"/>
                    <a:pt x="394997" y="288189"/>
                  </a:cubicBezTo>
                  <a:cubicBezTo>
                    <a:pt x="380840" y="288189"/>
                    <a:pt x="369444" y="276816"/>
                    <a:pt x="369444" y="262688"/>
                  </a:cubicBezTo>
                  <a:lnTo>
                    <a:pt x="369444" y="161038"/>
                  </a:lnTo>
                  <a:cubicBezTo>
                    <a:pt x="369444" y="141934"/>
                    <a:pt x="353862" y="126384"/>
                    <a:pt x="334719" y="126384"/>
                  </a:cubicBezTo>
                  <a:cubicBezTo>
                    <a:pt x="320562" y="126384"/>
                    <a:pt x="309076" y="114922"/>
                    <a:pt x="309076" y="100883"/>
                  </a:cubicBezTo>
                  <a:cubicBezTo>
                    <a:pt x="309076" y="86755"/>
                    <a:pt x="320562" y="75293"/>
                    <a:pt x="334719" y="75293"/>
                  </a:cubicBezTo>
                  <a:close/>
                  <a:moveTo>
                    <a:pt x="234340" y="51101"/>
                  </a:moveTo>
                  <a:cubicBezTo>
                    <a:pt x="198562" y="51101"/>
                    <a:pt x="169458" y="80162"/>
                    <a:pt x="169458" y="115888"/>
                  </a:cubicBezTo>
                  <a:lnTo>
                    <a:pt x="169458" y="207691"/>
                  </a:lnTo>
                  <a:lnTo>
                    <a:pt x="169458" y="261192"/>
                  </a:lnTo>
                  <a:cubicBezTo>
                    <a:pt x="169458" y="275322"/>
                    <a:pt x="157977" y="286698"/>
                    <a:pt x="143826" y="286698"/>
                  </a:cubicBezTo>
                  <a:cubicBezTo>
                    <a:pt x="129675" y="286698"/>
                    <a:pt x="118282" y="275322"/>
                    <a:pt x="118282" y="261192"/>
                  </a:cubicBezTo>
                  <a:lnTo>
                    <a:pt x="118282" y="236930"/>
                  </a:lnTo>
                  <a:cubicBezTo>
                    <a:pt x="79567" y="248039"/>
                    <a:pt x="51175" y="283676"/>
                    <a:pt x="51175" y="325801"/>
                  </a:cubicBezTo>
                  <a:cubicBezTo>
                    <a:pt x="51175" y="375302"/>
                    <a:pt x="91493" y="415561"/>
                    <a:pt x="141067" y="415561"/>
                  </a:cubicBezTo>
                  <a:cubicBezTo>
                    <a:pt x="148632" y="415561"/>
                    <a:pt x="437263" y="415561"/>
                    <a:pt x="444829" y="415561"/>
                  </a:cubicBezTo>
                  <a:lnTo>
                    <a:pt x="444829" y="161034"/>
                  </a:lnTo>
                  <a:cubicBezTo>
                    <a:pt x="444829" y="100424"/>
                    <a:pt x="395433" y="51101"/>
                    <a:pt x="334645" y="51101"/>
                  </a:cubicBezTo>
                  <a:close/>
                  <a:moveTo>
                    <a:pt x="234340" y="0"/>
                  </a:moveTo>
                  <a:lnTo>
                    <a:pt x="334734" y="0"/>
                  </a:lnTo>
                  <a:cubicBezTo>
                    <a:pt x="423646" y="0"/>
                    <a:pt x="496004" y="72252"/>
                    <a:pt x="496004" y="161034"/>
                  </a:cubicBezTo>
                  <a:lnTo>
                    <a:pt x="496004" y="581127"/>
                  </a:lnTo>
                  <a:cubicBezTo>
                    <a:pt x="496004" y="595258"/>
                    <a:pt x="484523" y="606722"/>
                    <a:pt x="470372" y="606722"/>
                  </a:cubicBezTo>
                  <a:lnTo>
                    <a:pt x="143915" y="606722"/>
                  </a:lnTo>
                  <a:cubicBezTo>
                    <a:pt x="129853" y="606722"/>
                    <a:pt x="118371" y="595258"/>
                    <a:pt x="118371" y="581127"/>
                  </a:cubicBezTo>
                  <a:lnTo>
                    <a:pt x="118371" y="464795"/>
                  </a:lnTo>
                  <a:cubicBezTo>
                    <a:pt x="51353" y="453953"/>
                    <a:pt x="0" y="395742"/>
                    <a:pt x="0" y="325801"/>
                  </a:cubicBezTo>
                  <a:cubicBezTo>
                    <a:pt x="0" y="255326"/>
                    <a:pt x="51086" y="196583"/>
                    <a:pt x="118282" y="184496"/>
                  </a:cubicBezTo>
                  <a:lnTo>
                    <a:pt x="118282" y="115888"/>
                  </a:lnTo>
                  <a:cubicBezTo>
                    <a:pt x="118282" y="51990"/>
                    <a:pt x="170348" y="0"/>
                    <a:pt x="2343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66019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F11B8E-285A-933B-690F-34684D7803B5}"/>
              </a:ext>
            </a:extLst>
          </p:cNvPr>
          <p:cNvSpPr txBox="1"/>
          <p:nvPr/>
        </p:nvSpPr>
        <p:spPr>
          <a:xfrm>
            <a:off x="568960" y="24228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48173F8-7431-2742-7715-3A03412EE84B}"/>
              </a:ext>
            </a:extLst>
          </p:cNvPr>
          <p:cNvGrpSpPr/>
          <p:nvPr/>
        </p:nvGrpSpPr>
        <p:grpSpPr>
          <a:xfrm>
            <a:off x="4099560" y="1524000"/>
            <a:ext cx="3992880" cy="3992880"/>
            <a:chOff x="4434840" y="1847166"/>
            <a:chExt cx="3992880" cy="399288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FCEC10E-F9C8-AAD6-1497-FE91D08D060C}"/>
                </a:ext>
              </a:extLst>
            </p:cNvPr>
            <p:cNvGrpSpPr/>
            <p:nvPr/>
          </p:nvGrpSpPr>
          <p:grpSpPr>
            <a:xfrm>
              <a:off x="5183149" y="2880624"/>
              <a:ext cx="2496262" cy="1925964"/>
              <a:chOff x="4847869" y="2466018"/>
              <a:chExt cx="2496262" cy="1925964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F0DF1F95-977C-E22B-68DD-525BC0710EFA}"/>
                  </a:ext>
                </a:extLst>
              </p:cNvPr>
              <p:cNvSpPr/>
              <p:nvPr/>
            </p:nvSpPr>
            <p:spPr>
              <a:xfrm>
                <a:off x="5133018" y="2466018"/>
                <a:ext cx="1925964" cy="1925964"/>
              </a:xfrm>
              <a:prstGeom prst="ellipse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68990B5-8845-A457-DB7B-5FE3281CA7F6}"/>
                  </a:ext>
                </a:extLst>
              </p:cNvPr>
              <p:cNvSpPr txBox="1"/>
              <p:nvPr/>
            </p:nvSpPr>
            <p:spPr>
              <a:xfrm>
                <a:off x="4847869" y="3105835"/>
                <a:ext cx="24962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C83DC2B-D1CB-A6FC-F5E5-C5677D304C8B}"/>
                </a:ext>
              </a:extLst>
            </p:cNvPr>
            <p:cNvSpPr/>
            <p:nvPr/>
          </p:nvSpPr>
          <p:spPr>
            <a:xfrm>
              <a:off x="4434840" y="1847166"/>
              <a:ext cx="3992880" cy="399288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5AAFB49B-2A4A-6471-A14F-69BC1FC439D4}"/>
              </a:ext>
            </a:extLst>
          </p:cNvPr>
          <p:cNvSpPr/>
          <p:nvPr/>
        </p:nvSpPr>
        <p:spPr>
          <a:xfrm>
            <a:off x="4927278" y="1798320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C6026F5-49E1-E621-60BA-7E7F6704C6C7}"/>
              </a:ext>
            </a:extLst>
          </p:cNvPr>
          <p:cNvSpPr/>
          <p:nvPr/>
        </p:nvSpPr>
        <p:spPr>
          <a:xfrm>
            <a:off x="4023360" y="3520440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B82529F-2FCD-A5EB-8081-4EB80D798B3E}"/>
              </a:ext>
            </a:extLst>
          </p:cNvPr>
          <p:cNvSpPr/>
          <p:nvPr/>
        </p:nvSpPr>
        <p:spPr>
          <a:xfrm flipH="1">
            <a:off x="8016242" y="3520440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82D799F-6F43-232B-B8A6-64A811004174}"/>
              </a:ext>
            </a:extLst>
          </p:cNvPr>
          <p:cNvGrpSpPr/>
          <p:nvPr/>
        </p:nvGrpSpPr>
        <p:grpSpPr>
          <a:xfrm>
            <a:off x="8557264" y="1630680"/>
            <a:ext cx="2990966" cy="1156748"/>
            <a:chOff x="1187495" y="2021429"/>
            <a:chExt cx="2990966" cy="115674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0CC7F70-11A6-D609-B671-87B936DA9BC1}"/>
                </a:ext>
              </a:extLst>
            </p:cNvPr>
            <p:cNvSpPr txBox="1"/>
            <p:nvPr/>
          </p:nvSpPr>
          <p:spPr>
            <a:xfrm>
              <a:off x="1187495" y="2443424"/>
              <a:ext cx="2990966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62922CB-E1F0-2574-176E-E69BB78F110B}"/>
                </a:ext>
              </a:extLst>
            </p:cNvPr>
            <p:cNvSpPr txBox="1"/>
            <p:nvPr/>
          </p:nvSpPr>
          <p:spPr>
            <a:xfrm>
              <a:off x="1187495" y="2021429"/>
              <a:ext cx="254637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FC8432C-B9CA-B7DA-2DE8-252EE04172C3}"/>
              </a:ext>
            </a:extLst>
          </p:cNvPr>
          <p:cNvGrpSpPr/>
          <p:nvPr/>
        </p:nvGrpSpPr>
        <p:grpSpPr>
          <a:xfrm>
            <a:off x="8557264" y="3383280"/>
            <a:ext cx="2990966" cy="1156748"/>
            <a:chOff x="1187495" y="2021429"/>
            <a:chExt cx="2990966" cy="115674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A962A66-20EE-F10F-4FAC-403D42E60727}"/>
                </a:ext>
              </a:extLst>
            </p:cNvPr>
            <p:cNvSpPr txBox="1"/>
            <p:nvPr/>
          </p:nvSpPr>
          <p:spPr>
            <a:xfrm>
              <a:off x="1187495" y="2443424"/>
              <a:ext cx="2990966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37CBB76-E98B-C992-CEB0-2F2E3D93CECF}"/>
                </a:ext>
              </a:extLst>
            </p:cNvPr>
            <p:cNvSpPr txBox="1"/>
            <p:nvPr/>
          </p:nvSpPr>
          <p:spPr>
            <a:xfrm>
              <a:off x="1187495" y="2021429"/>
              <a:ext cx="254637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2474144-1EB6-A0C3-188D-E9938C182D12}"/>
              </a:ext>
            </a:extLst>
          </p:cNvPr>
          <p:cNvGrpSpPr/>
          <p:nvPr/>
        </p:nvGrpSpPr>
        <p:grpSpPr>
          <a:xfrm>
            <a:off x="8557264" y="5013961"/>
            <a:ext cx="2990966" cy="1156748"/>
            <a:chOff x="1187495" y="2021429"/>
            <a:chExt cx="2990966" cy="115674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B058A9C-04A7-D63D-7F5E-51D4B63C6FEC}"/>
                </a:ext>
              </a:extLst>
            </p:cNvPr>
            <p:cNvSpPr txBox="1"/>
            <p:nvPr/>
          </p:nvSpPr>
          <p:spPr>
            <a:xfrm>
              <a:off x="1187495" y="2443424"/>
              <a:ext cx="2990966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0F80963-44BB-2E47-2A8E-8A47DA9598E1}"/>
                </a:ext>
              </a:extLst>
            </p:cNvPr>
            <p:cNvSpPr txBox="1"/>
            <p:nvPr/>
          </p:nvSpPr>
          <p:spPr>
            <a:xfrm>
              <a:off x="1187495" y="2021429"/>
              <a:ext cx="254637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B2D9262-0B8E-48F7-3586-1C83091A3BCD}"/>
              </a:ext>
            </a:extLst>
          </p:cNvPr>
          <p:cNvGrpSpPr/>
          <p:nvPr/>
        </p:nvGrpSpPr>
        <p:grpSpPr>
          <a:xfrm flipH="1">
            <a:off x="758072" y="1630680"/>
            <a:ext cx="2990966" cy="1156748"/>
            <a:chOff x="1187495" y="2021429"/>
            <a:chExt cx="2990966" cy="115674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3C1832F-3B98-8B79-72F6-7B410580875B}"/>
                </a:ext>
              </a:extLst>
            </p:cNvPr>
            <p:cNvSpPr txBox="1"/>
            <p:nvPr/>
          </p:nvSpPr>
          <p:spPr>
            <a:xfrm>
              <a:off x="1187495" y="2443424"/>
              <a:ext cx="2990966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C1B5028-DF9D-DF82-4562-161FAA298000}"/>
                </a:ext>
              </a:extLst>
            </p:cNvPr>
            <p:cNvSpPr txBox="1"/>
            <p:nvPr/>
          </p:nvSpPr>
          <p:spPr>
            <a:xfrm>
              <a:off x="1632086" y="2021429"/>
              <a:ext cx="254637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E7A8679-12FA-DED7-62CC-FB3585A33B74}"/>
              </a:ext>
            </a:extLst>
          </p:cNvPr>
          <p:cNvGrpSpPr/>
          <p:nvPr/>
        </p:nvGrpSpPr>
        <p:grpSpPr>
          <a:xfrm flipH="1">
            <a:off x="758072" y="3383280"/>
            <a:ext cx="2990966" cy="1156748"/>
            <a:chOff x="1187495" y="2021429"/>
            <a:chExt cx="2990966" cy="115674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CC575E0-2691-3388-7485-84A56588C882}"/>
                </a:ext>
              </a:extLst>
            </p:cNvPr>
            <p:cNvSpPr txBox="1"/>
            <p:nvPr/>
          </p:nvSpPr>
          <p:spPr>
            <a:xfrm>
              <a:off x="1187495" y="2443424"/>
              <a:ext cx="2990966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06B8BDC-D029-6C64-6423-AFE6AF445DF7}"/>
                </a:ext>
              </a:extLst>
            </p:cNvPr>
            <p:cNvSpPr txBox="1"/>
            <p:nvPr/>
          </p:nvSpPr>
          <p:spPr>
            <a:xfrm>
              <a:off x="1632086" y="2021429"/>
              <a:ext cx="254637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EA13AAA-8880-07DE-4F71-AB41E31D082D}"/>
              </a:ext>
            </a:extLst>
          </p:cNvPr>
          <p:cNvGrpSpPr/>
          <p:nvPr/>
        </p:nvGrpSpPr>
        <p:grpSpPr>
          <a:xfrm flipH="1">
            <a:off x="758072" y="5013961"/>
            <a:ext cx="2990966" cy="1156748"/>
            <a:chOff x="1187495" y="2021429"/>
            <a:chExt cx="2990966" cy="115674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0C27383-6C47-A11A-6460-99D356D5DDD6}"/>
                </a:ext>
              </a:extLst>
            </p:cNvPr>
            <p:cNvSpPr txBox="1"/>
            <p:nvPr/>
          </p:nvSpPr>
          <p:spPr>
            <a:xfrm>
              <a:off x="1187495" y="2443424"/>
              <a:ext cx="2990966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 algn="just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FA5DB01-A1C8-1F0A-F98A-4E2CF44F7F46}"/>
                </a:ext>
              </a:extLst>
            </p:cNvPr>
            <p:cNvSpPr txBox="1"/>
            <p:nvPr/>
          </p:nvSpPr>
          <p:spPr>
            <a:xfrm>
              <a:off x="1632086" y="2021429"/>
              <a:ext cx="254637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6D5103C8-478F-9812-A441-81F83733E36F}"/>
              </a:ext>
            </a:extLst>
          </p:cNvPr>
          <p:cNvSpPr/>
          <p:nvPr/>
        </p:nvSpPr>
        <p:spPr>
          <a:xfrm>
            <a:off x="7112324" y="1798320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DBEA9F4-598E-0932-28AD-28A36C93BCCD}"/>
              </a:ext>
            </a:extLst>
          </p:cNvPr>
          <p:cNvSpPr/>
          <p:nvPr/>
        </p:nvSpPr>
        <p:spPr>
          <a:xfrm>
            <a:off x="4927278" y="5102408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6002FF3-CD07-445B-DF03-B8859332B239}"/>
              </a:ext>
            </a:extLst>
          </p:cNvPr>
          <p:cNvSpPr/>
          <p:nvPr/>
        </p:nvSpPr>
        <p:spPr>
          <a:xfrm>
            <a:off x="7112324" y="5102408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34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1B48BA6-E943-BE60-AE10-16A6E8EF85C2}"/>
              </a:ext>
            </a:extLst>
          </p:cNvPr>
          <p:cNvSpPr txBox="1"/>
          <p:nvPr/>
        </p:nvSpPr>
        <p:spPr>
          <a:xfrm>
            <a:off x="548640" y="1950720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感谢聆听！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6B0A26E-BE9E-30C9-7743-611DB0846F88}"/>
              </a:ext>
            </a:extLst>
          </p:cNvPr>
          <p:cNvGrpSpPr/>
          <p:nvPr/>
        </p:nvGrpSpPr>
        <p:grpSpPr>
          <a:xfrm>
            <a:off x="660400" y="3840629"/>
            <a:ext cx="2509520" cy="563880"/>
            <a:chOff x="660400" y="3840629"/>
            <a:chExt cx="2509520" cy="56388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1526DC5-02D4-00C4-50BD-B4617E8E8C2F}"/>
                </a:ext>
              </a:extLst>
            </p:cNvPr>
            <p:cNvSpPr/>
            <p:nvPr/>
          </p:nvSpPr>
          <p:spPr>
            <a:xfrm>
              <a:off x="660400" y="3840629"/>
              <a:ext cx="2509520" cy="5638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2050B54-097A-A4A7-2250-D91B9AA743C6}"/>
                </a:ext>
              </a:extLst>
            </p:cNvPr>
            <p:cNvSpPr txBox="1"/>
            <p:nvPr/>
          </p:nvSpPr>
          <p:spPr>
            <a:xfrm>
              <a:off x="1088651" y="3922514"/>
              <a:ext cx="16530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汇报人：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B07DBC5-2897-B12A-E8DD-7047CB6F6C17}"/>
              </a:ext>
            </a:extLst>
          </p:cNvPr>
          <p:cNvGrpSpPr/>
          <p:nvPr/>
        </p:nvGrpSpPr>
        <p:grpSpPr>
          <a:xfrm>
            <a:off x="4011466" y="3840629"/>
            <a:ext cx="2509520" cy="563880"/>
            <a:chOff x="660400" y="3840629"/>
            <a:chExt cx="2509520" cy="56388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340D65C-3322-6F1E-2DCD-BDB7EE82CD2F}"/>
                </a:ext>
              </a:extLst>
            </p:cNvPr>
            <p:cNvSpPr/>
            <p:nvPr/>
          </p:nvSpPr>
          <p:spPr>
            <a:xfrm>
              <a:off x="660400" y="3840629"/>
              <a:ext cx="2509520" cy="5638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C24B09C-51C6-84F4-3DE6-C60C33268B3F}"/>
                </a:ext>
              </a:extLst>
            </p:cNvPr>
            <p:cNvSpPr txBox="1"/>
            <p:nvPr/>
          </p:nvSpPr>
          <p:spPr>
            <a:xfrm>
              <a:off x="960411" y="3922514"/>
              <a:ext cx="19094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汇报时间：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3497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3076"/>
            <a:ext cx="1821910" cy="1818928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皮卡丘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Pi Ka Qiu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4139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艾迪鹅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设计就业实战班第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6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期学员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耐心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+1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、负责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+n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我被鼓励去创造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44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sy609775614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皮卡丘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53004F5-D86C-1767-1848-F63F73C4B3F2}"/>
              </a:ext>
            </a:extLst>
          </p:cNvPr>
          <p:cNvSpPr txBox="1"/>
          <p:nvPr/>
        </p:nvSpPr>
        <p:spPr>
          <a:xfrm>
            <a:off x="493304" y="131826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B081873-6C7D-E329-628F-FE78089D6120}"/>
              </a:ext>
            </a:extLst>
          </p:cNvPr>
          <p:cNvGrpSpPr/>
          <p:nvPr/>
        </p:nvGrpSpPr>
        <p:grpSpPr>
          <a:xfrm>
            <a:off x="930479" y="2798535"/>
            <a:ext cx="10331043" cy="1667329"/>
            <a:chOff x="660400" y="2270094"/>
            <a:chExt cx="10331043" cy="166732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AC74CD9-CE6B-E148-B7ED-0FE0C6E47BA1}"/>
                </a:ext>
              </a:extLst>
            </p:cNvPr>
            <p:cNvGrpSpPr/>
            <p:nvPr/>
          </p:nvGrpSpPr>
          <p:grpSpPr>
            <a:xfrm>
              <a:off x="660400" y="2270094"/>
              <a:ext cx="3175129" cy="1667329"/>
              <a:chOff x="3599727" y="1129115"/>
              <a:chExt cx="3175129" cy="1667329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BD228073-D95F-C8D4-74AF-6543F5086977}"/>
                  </a:ext>
                </a:extLst>
              </p:cNvPr>
              <p:cNvSpPr/>
              <p:nvPr/>
            </p:nvSpPr>
            <p:spPr>
              <a:xfrm>
                <a:off x="3599727" y="1129115"/>
                <a:ext cx="3175129" cy="16673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14300" sx="102000" sy="102000" algn="ctr" rotWithShape="0">
                  <a:srgbClr val="FF9D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C27A140D-7FD5-9EFA-B618-BC53EB69C4EF}"/>
                  </a:ext>
                </a:extLst>
              </p:cNvPr>
              <p:cNvGrpSpPr/>
              <p:nvPr/>
            </p:nvGrpSpPr>
            <p:grpSpPr>
              <a:xfrm>
                <a:off x="3828543" y="1288203"/>
                <a:ext cx="2717497" cy="1349153"/>
                <a:chOff x="3837465" y="1127930"/>
                <a:chExt cx="2717497" cy="1349153"/>
              </a:xfrm>
            </p:grpSpPr>
            <p:grpSp>
              <p:nvGrpSpPr>
                <p:cNvPr id="6" name="组合 5">
                  <a:extLst>
                    <a:ext uri="{FF2B5EF4-FFF2-40B4-BE49-F238E27FC236}">
                      <a16:creationId xmlns:a16="http://schemas.microsoft.com/office/drawing/2014/main" id="{511E8C60-8790-271D-AFCE-358F7A22B856}"/>
                    </a:ext>
                  </a:extLst>
                </p:cNvPr>
                <p:cNvGrpSpPr/>
                <p:nvPr/>
              </p:nvGrpSpPr>
              <p:grpSpPr>
                <a:xfrm>
                  <a:off x="3837465" y="1774261"/>
                  <a:ext cx="2031325" cy="702822"/>
                  <a:chOff x="8096332" y="1394780"/>
                  <a:chExt cx="2031325" cy="702822"/>
                </a:xfrm>
              </p:grpSpPr>
              <p:sp>
                <p:nvSpPr>
                  <p:cNvPr id="9" name="文本框 8">
                    <a:extLst>
                      <a:ext uri="{FF2B5EF4-FFF2-40B4-BE49-F238E27FC236}">
                        <a16:creationId xmlns:a16="http://schemas.microsoft.com/office/drawing/2014/main" id="{F6F8FE13-9939-66E7-5C9D-C0D83C10B84C}"/>
                      </a:ext>
                    </a:extLst>
                  </p:cNvPr>
                  <p:cNvSpPr txBox="1"/>
                  <p:nvPr/>
                </p:nvSpPr>
                <p:spPr>
                  <a:xfrm>
                    <a:off x="8096332" y="1394780"/>
                    <a:ext cx="2031325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rPr>
                      <a:t>此处输入标题</a:t>
                    </a:r>
                  </a:p>
                </p:txBody>
              </p:sp>
              <p:sp>
                <p:nvSpPr>
                  <p:cNvPr id="10" name="文本框 9">
                    <a:extLst>
                      <a:ext uri="{FF2B5EF4-FFF2-40B4-BE49-F238E27FC236}">
                        <a16:creationId xmlns:a16="http://schemas.microsoft.com/office/drawing/2014/main" id="{FCECDD50-5A8F-9AF9-34C1-F467EA59B256}"/>
                      </a:ext>
                    </a:extLst>
                  </p:cNvPr>
                  <p:cNvSpPr txBox="1"/>
                  <p:nvPr/>
                </p:nvSpPr>
                <p:spPr>
                  <a:xfrm>
                    <a:off x="8096332" y="1759048"/>
                    <a:ext cx="203132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dist"/>
                    <a:r>
                      <a:rPr lang="en-US" altLang="zh-CN" sz="1600" dirty="0">
                        <a:solidFill>
                          <a:srgbClr val="FF9D00"/>
                        </a:solidFill>
                        <a:latin typeface="+mj-lt"/>
                        <a:ea typeface="Roboto" panose="02000000000000000000" pitchFamily="2" charset="0"/>
                      </a:rPr>
                      <a:t>Enter a title here</a:t>
                    </a:r>
                  </a:p>
                </p:txBody>
              </p:sp>
            </p:grpSp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7DADD116-C73D-A0AB-A542-DB0E3B489A49}"/>
                    </a:ext>
                  </a:extLst>
                </p:cNvPr>
                <p:cNvSpPr txBox="1"/>
                <p:nvPr/>
              </p:nvSpPr>
              <p:spPr>
                <a:xfrm>
                  <a:off x="3837465" y="1127930"/>
                  <a:ext cx="203132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600" b="1" dirty="0">
                      <a:solidFill>
                        <a:srgbClr val="FF9D00"/>
                      </a:solidFill>
                      <a:latin typeface="+mj-lt"/>
                      <a:ea typeface="Roboto" panose="02000000000000000000" pitchFamily="2" charset="0"/>
                    </a:rPr>
                    <a:t>Part 01</a:t>
                  </a:r>
                </a:p>
              </p:txBody>
            </p:sp>
            <p:cxnSp>
              <p:nvCxnSpPr>
                <p:cNvPr id="8" name="直接连接符 7">
                  <a:extLst>
                    <a:ext uri="{FF2B5EF4-FFF2-40B4-BE49-F238E27FC236}">
                      <a16:creationId xmlns:a16="http://schemas.microsoft.com/office/drawing/2014/main" id="{4D3F1E20-52F5-606E-FC05-9F71B3E1E55B}"/>
                    </a:ext>
                  </a:extLst>
                </p:cNvPr>
                <p:cNvCxnSpPr/>
                <p:nvPr/>
              </p:nvCxnSpPr>
              <p:spPr>
                <a:xfrm>
                  <a:off x="3956304" y="1725168"/>
                  <a:ext cx="2598658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2A01413-2AF3-EE3A-AF29-21B9B27B6F45}"/>
                </a:ext>
              </a:extLst>
            </p:cNvPr>
            <p:cNvGrpSpPr/>
            <p:nvPr/>
          </p:nvGrpSpPr>
          <p:grpSpPr>
            <a:xfrm>
              <a:off x="7816314" y="2270094"/>
              <a:ext cx="3175129" cy="1667329"/>
              <a:chOff x="3599727" y="1129115"/>
              <a:chExt cx="3175129" cy="1667329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83DAC158-63C5-D703-0017-FBCC43858213}"/>
                  </a:ext>
                </a:extLst>
              </p:cNvPr>
              <p:cNvSpPr/>
              <p:nvPr/>
            </p:nvSpPr>
            <p:spPr>
              <a:xfrm>
                <a:off x="3599727" y="1129115"/>
                <a:ext cx="3175129" cy="16673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14300" sx="102000" sy="102000" algn="ctr" rotWithShape="0">
                  <a:srgbClr val="FF9D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C66BCC1D-7674-9DB5-C11B-DA547CA55647}"/>
                  </a:ext>
                </a:extLst>
              </p:cNvPr>
              <p:cNvGrpSpPr/>
              <p:nvPr/>
            </p:nvGrpSpPr>
            <p:grpSpPr>
              <a:xfrm>
                <a:off x="3828543" y="1288203"/>
                <a:ext cx="2717497" cy="1349153"/>
                <a:chOff x="3837465" y="1127930"/>
                <a:chExt cx="2717497" cy="1349153"/>
              </a:xfrm>
            </p:grpSpPr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id="{A37338D4-75AB-5C11-FA84-402A02C99183}"/>
                    </a:ext>
                  </a:extLst>
                </p:cNvPr>
                <p:cNvGrpSpPr/>
                <p:nvPr/>
              </p:nvGrpSpPr>
              <p:grpSpPr>
                <a:xfrm>
                  <a:off x="3837465" y="1774261"/>
                  <a:ext cx="2031325" cy="702822"/>
                  <a:chOff x="8096332" y="1394780"/>
                  <a:chExt cx="2031325" cy="702822"/>
                </a:xfrm>
              </p:grpSpPr>
              <p:sp>
                <p:nvSpPr>
                  <p:cNvPr id="17" name="文本框 16">
                    <a:extLst>
                      <a:ext uri="{FF2B5EF4-FFF2-40B4-BE49-F238E27FC236}">
                        <a16:creationId xmlns:a16="http://schemas.microsoft.com/office/drawing/2014/main" id="{09375935-B350-718A-3818-D231F4A5E99F}"/>
                      </a:ext>
                    </a:extLst>
                  </p:cNvPr>
                  <p:cNvSpPr txBox="1"/>
                  <p:nvPr/>
                </p:nvSpPr>
                <p:spPr>
                  <a:xfrm>
                    <a:off x="8096332" y="1394780"/>
                    <a:ext cx="2031325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rPr>
                      <a:t>此处输入标题</a:t>
                    </a:r>
                  </a:p>
                </p:txBody>
              </p:sp>
              <p:sp>
                <p:nvSpPr>
                  <p:cNvPr id="18" name="文本框 17">
                    <a:extLst>
                      <a:ext uri="{FF2B5EF4-FFF2-40B4-BE49-F238E27FC236}">
                        <a16:creationId xmlns:a16="http://schemas.microsoft.com/office/drawing/2014/main" id="{C30A1DCC-128F-1AB3-9F12-73D4A1219288}"/>
                      </a:ext>
                    </a:extLst>
                  </p:cNvPr>
                  <p:cNvSpPr txBox="1"/>
                  <p:nvPr/>
                </p:nvSpPr>
                <p:spPr>
                  <a:xfrm>
                    <a:off x="8096332" y="1759048"/>
                    <a:ext cx="203132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dist"/>
                    <a:r>
                      <a:rPr lang="en-US" altLang="zh-CN" sz="1600" dirty="0">
                        <a:solidFill>
                          <a:srgbClr val="FF9D00"/>
                        </a:solidFill>
                        <a:latin typeface="+mj-lt"/>
                        <a:ea typeface="Roboto" panose="02000000000000000000" pitchFamily="2" charset="0"/>
                      </a:rPr>
                      <a:t>Enter a title here</a:t>
                    </a:r>
                  </a:p>
                </p:txBody>
              </p:sp>
            </p:grp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E736C9D8-EC23-C469-B3ED-693DCBF55E10}"/>
                    </a:ext>
                  </a:extLst>
                </p:cNvPr>
                <p:cNvSpPr txBox="1"/>
                <p:nvPr/>
              </p:nvSpPr>
              <p:spPr>
                <a:xfrm>
                  <a:off x="3837465" y="1127930"/>
                  <a:ext cx="203132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600" b="1" dirty="0">
                      <a:solidFill>
                        <a:srgbClr val="FF9D00"/>
                      </a:solidFill>
                      <a:latin typeface="+mj-lt"/>
                      <a:ea typeface="Roboto" panose="02000000000000000000" pitchFamily="2" charset="0"/>
                    </a:rPr>
                    <a:t>Part 03</a:t>
                  </a:r>
                </a:p>
              </p:txBody>
            </p: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793678C2-B70A-9249-6610-D091C36C0C7A}"/>
                    </a:ext>
                  </a:extLst>
                </p:cNvPr>
                <p:cNvCxnSpPr/>
                <p:nvPr/>
              </p:nvCxnSpPr>
              <p:spPr>
                <a:xfrm>
                  <a:off x="3956304" y="1725168"/>
                  <a:ext cx="2598658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343C7F4-BFA9-1990-5B02-5D0B2A410B3D}"/>
                </a:ext>
              </a:extLst>
            </p:cNvPr>
            <p:cNvGrpSpPr/>
            <p:nvPr/>
          </p:nvGrpSpPr>
          <p:grpSpPr>
            <a:xfrm>
              <a:off x="4238357" y="2270094"/>
              <a:ext cx="3175129" cy="1667329"/>
              <a:chOff x="3599727" y="1129115"/>
              <a:chExt cx="3175129" cy="1667329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3AB11B79-F972-FDC6-7883-0F95B187E05D}"/>
                  </a:ext>
                </a:extLst>
              </p:cNvPr>
              <p:cNvSpPr/>
              <p:nvPr/>
            </p:nvSpPr>
            <p:spPr>
              <a:xfrm>
                <a:off x="3599727" y="1129115"/>
                <a:ext cx="3175129" cy="16673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14300" sx="102000" sy="102000" algn="ctr" rotWithShape="0">
                  <a:srgbClr val="FF9D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4E90B21B-8994-F807-1F8C-F76F3142B911}"/>
                  </a:ext>
                </a:extLst>
              </p:cNvPr>
              <p:cNvGrpSpPr/>
              <p:nvPr/>
            </p:nvGrpSpPr>
            <p:grpSpPr>
              <a:xfrm>
                <a:off x="3828543" y="1288203"/>
                <a:ext cx="2717497" cy="1349153"/>
                <a:chOff x="3837465" y="1127930"/>
                <a:chExt cx="2717497" cy="1349153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D6562F3F-462F-D899-3A66-6402128D1F93}"/>
                    </a:ext>
                  </a:extLst>
                </p:cNvPr>
                <p:cNvGrpSpPr/>
                <p:nvPr/>
              </p:nvGrpSpPr>
              <p:grpSpPr>
                <a:xfrm>
                  <a:off x="3837465" y="1774261"/>
                  <a:ext cx="2031325" cy="702822"/>
                  <a:chOff x="8096332" y="1394780"/>
                  <a:chExt cx="2031325" cy="702822"/>
                </a:xfrm>
              </p:grpSpPr>
              <p:sp>
                <p:nvSpPr>
                  <p:cNvPr id="25" name="文本框 24">
                    <a:extLst>
                      <a:ext uri="{FF2B5EF4-FFF2-40B4-BE49-F238E27FC236}">
                        <a16:creationId xmlns:a16="http://schemas.microsoft.com/office/drawing/2014/main" id="{93E39349-0BB4-971C-9974-B4A53F5AAFD7}"/>
                      </a:ext>
                    </a:extLst>
                  </p:cNvPr>
                  <p:cNvSpPr txBox="1"/>
                  <p:nvPr/>
                </p:nvSpPr>
                <p:spPr>
                  <a:xfrm>
                    <a:off x="8096332" y="1394780"/>
                    <a:ext cx="2031325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rPr>
                      <a:t>此处输入标题</a:t>
                    </a:r>
                  </a:p>
                </p:txBody>
              </p:sp>
              <p:sp>
                <p:nvSpPr>
                  <p:cNvPr id="26" name="文本框 25">
                    <a:extLst>
                      <a:ext uri="{FF2B5EF4-FFF2-40B4-BE49-F238E27FC236}">
                        <a16:creationId xmlns:a16="http://schemas.microsoft.com/office/drawing/2014/main" id="{A7F4EEF9-80EE-F18C-FB98-FAFB437C810D}"/>
                      </a:ext>
                    </a:extLst>
                  </p:cNvPr>
                  <p:cNvSpPr txBox="1"/>
                  <p:nvPr/>
                </p:nvSpPr>
                <p:spPr>
                  <a:xfrm>
                    <a:off x="8096332" y="1759048"/>
                    <a:ext cx="203132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dist"/>
                    <a:r>
                      <a:rPr lang="en-US" altLang="zh-CN" sz="1600" dirty="0">
                        <a:solidFill>
                          <a:srgbClr val="FF9D00"/>
                        </a:solidFill>
                        <a:latin typeface="+mj-lt"/>
                        <a:ea typeface="Roboto" panose="02000000000000000000" pitchFamily="2" charset="0"/>
                      </a:rPr>
                      <a:t>Enter a title here</a:t>
                    </a:r>
                  </a:p>
                </p:txBody>
              </p:sp>
            </p:grp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8B8D7B97-65B3-0C1E-46B1-C851E65802C9}"/>
                    </a:ext>
                  </a:extLst>
                </p:cNvPr>
                <p:cNvSpPr txBox="1"/>
                <p:nvPr/>
              </p:nvSpPr>
              <p:spPr>
                <a:xfrm>
                  <a:off x="3837465" y="1127930"/>
                  <a:ext cx="203132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600" b="1" dirty="0">
                      <a:solidFill>
                        <a:srgbClr val="FF9D00"/>
                      </a:solidFill>
                      <a:latin typeface="+mj-lt"/>
                      <a:ea typeface="Roboto" panose="02000000000000000000" pitchFamily="2" charset="0"/>
                    </a:rPr>
                    <a:t>Part 02</a:t>
                  </a:r>
                </a:p>
              </p:txBody>
            </p: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3634C59-6C6B-17F0-35B5-3BA7CDFEAE4C}"/>
                    </a:ext>
                  </a:extLst>
                </p:cNvPr>
                <p:cNvCxnSpPr/>
                <p:nvPr/>
              </p:nvCxnSpPr>
              <p:spPr>
                <a:xfrm>
                  <a:off x="3956304" y="1725168"/>
                  <a:ext cx="2598658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483045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5158B23-786B-3F8F-A08C-957A62FF0A5C}"/>
              </a:ext>
            </a:extLst>
          </p:cNvPr>
          <p:cNvGrpSpPr/>
          <p:nvPr/>
        </p:nvGrpSpPr>
        <p:grpSpPr>
          <a:xfrm>
            <a:off x="3688993" y="2743369"/>
            <a:ext cx="4801315" cy="1340783"/>
            <a:chOff x="3536798" y="2413337"/>
            <a:chExt cx="4801315" cy="13407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D57D396-3486-BB19-59EF-B3A1964A2F35}"/>
                </a:ext>
              </a:extLst>
            </p:cNvPr>
            <p:cNvSpPr txBox="1"/>
            <p:nvPr/>
          </p:nvSpPr>
          <p:spPr>
            <a:xfrm>
              <a:off x="3536798" y="2413337"/>
              <a:ext cx="480131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7DF880A-8346-12C6-1099-64CEA9FF7F8B}"/>
                </a:ext>
              </a:extLst>
            </p:cNvPr>
            <p:cNvSpPr txBox="1"/>
            <p:nvPr/>
          </p:nvSpPr>
          <p:spPr>
            <a:xfrm>
              <a:off x="3536798" y="3169345"/>
              <a:ext cx="48013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rgbClr val="FF9D00"/>
                  </a:solidFill>
                  <a:latin typeface="+mj-lt"/>
                  <a:ea typeface="Roboto" panose="02000000000000000000" pitchFamily="2" charset="0"/>
                </a:rPr>
                <a:t>Enter a title here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89DD1AE-1662-BEEF-D148-7D222A26FB49}"/>
              </a:ext>
            </a:extLst>
          </p:cNvPr>
          <p:cNvGrpSpPr/>
          <p:nvPr/>
        </p:nvGrpSpPr>
        <p:grpSpPr>
          <a:xfrm>
            <a:off x="6722089" y="4182225"/>
            <a:ext cx="5568325" cy="2646878"/>
            <a:chOff x="6722089" y="4182225"/>
            <a:chExt cx="5568325" cy="264687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1365664-1264-053E-100D-8CD7DBA963B9}"/>
                </a:ext>
              </a:extLst>
            </p:cNvPr>
            <p:cNvSpPr txBox="1"/>
            <p:nvPr/>
          </p:nvSpPr>
          <p:spPr>
            <a:xfrm>
              <a:off x="6722089" y="5123805"/>
              <a:ext cx="300227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b="1" dirty="0">
                  <a:solidFill>
                    <a:srgbClr val="FF9D00"/>
                  </a:solidFill>
                  <a:latin typeface="+mj-lt"/>
                  <a:ea typeface="Roboto" panose="02000000000000000000" pitchFamily="2" charset="0"/>
                </a:rPr>
                <a:t>Part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43500DA-54B7-C8A0-1AC1-9CF3A94907CD}"/>
                </a:ext>
              </a:extLst>
            </p:cNvPr>
            <p:cNvSpPr txBox="1"/>
            <p:nvPr/>
          </p:nvSpPr>
          <p:spPr>
            <a:xfrm>
              <a:off x="9181455" y="4182225"/>
              <a:ext cx="3108959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b="1" dirty="0">
                  <a:solidFill>
                    <a:srgbClr val="FF9D00"/>
                  </a:solidFill>
                  <a:latin typeface="+mj-lt"/>
                  <a:ea typeface="Roboto" panose="02000000000000000000" pitchFamily="2" charset="0"/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7779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F11B8E-285A-933B-690F-34684D7803B5}"/>
              </a:ext>
            </a:extLst>
          </p:cNvPr>
          <p:cNvSpPr txBox="1"/>
          <p:nvPr/>
        </p:nvSpPr>
        <p:spPr>
          <a:xfrm>
            <a:off x="568960" y="24228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5B778DA-80BF-56C1-4F49-294301BEF34C}"/>
              </a:ext>
            </a:extLst>
          </p:cNvPr>
          <p:cNvGrpSpPr/>
          <p:nvPr/>
        </p:nvGrpSpPr>
        <p:grpSpPr>
          <a:xfrm>
            <a:off x="919393" y="1661160"/>
            <a:ext cx="10353214" cy="4056734"/>
            <a:chOff x="660400" y="1661160"/>
            <a:chExt cx="10353214" cy="4056734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8CC9E2D-4C2B-4B5F-94A5-718353DC4EC6}"/>
                </a:ext>
              </a:extLst>
            </p:cNvPr>
            <p:cNvSpPr/>
            <p:nvPr/>
          </p:nvSpPr>
          <p:spPr>
            <a:xfrm>
              <a:off x="6701741" y="1661160"/>
              <a:ext cx="4311873" cy="405673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AF64B2B-8567-EF3A-052F-1D66E260367B}"/>
                </a:ext>
              </a:extLst>
            </p:cNvPr>
            <p:cNvSpPr/>
            <p:nvPr/>
          </p:nvSpPr>
          <p:spPr>
            <a:xfrm>
              <a:off x="660400" y="1661160"/>
              <a:ext cx="6041342" cy="40567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CF2CDF6-9E4F-4A68-66E5-82BF79837AE9}"/>
              </a:ext>
            </a:extLst>
          </p:cNvPr>
          <p:cNvGrpSpPr/>
          <p:nvPr/>
        </p:nvGrpSpPr>
        <p:grpSpPr>
          <a:xfrm>
            <a:off x="1437378" y="1945492"/>
            <a:ext cx="4481536" cy="3488071"/>
            <a:chOff x="1178385" y="1871703"/>
            <a:chExt cx="4481536" cy="348807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71C8C76-03E1-C436-60F7-91B4019EBB30}"/>
                </a:ext>
              </a:extLst>
            </p:cNvPr>
            <p:cNvGrpSpPr/>
            <p:nvPr/>
          </p:nvGrpSpPr>
          <p:grpSpPr>
            <a:xfrm>
              <a:off x="1178385" y="1871703"/>
              <a:ext cx="4481536" cy="584775"/>
              <a:chOff x="5970304" y="1910018"/>
              <a:chExt cx="4481536" cy="584775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58D4F2-C8F2-BD02-433E-083A2BEBD16C}"/>
                  </a:ext>
                </a:extLst>
              </p:cNvPr>
              <p:cNvSpPr txBox="1"/>
              <p:nvPr/>
            </p:nvSpPr>
            <p:spPr>
              <a:xfrm>
                <a:off x="5970304" y="1910018"/>
                <a:ext cx="16796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姓名：</a:t>
                </a:r>
                <a:endParaRPr lang="en-US" altLang="zh-CN" sz="32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113625-BC4F-B63F-09AB-BE4D1FF9C4D1}"/>
                  </a:ext>
                </a:extLst>
              </p:cNvPr>
              <p:cNvSpPr txBox="1"/>
              <p:nvPr/>
            </p:nvSpPr>
            <p:spPr>
              <a:xfrm>
                <a:off x="7221417" y="1910018"/>
                <a:ext cx="323042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输入您的内容</a:t>
                </a:r>
                <a:endPara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F9233C3-4B62-EDB6-5986-B619C6E44227}"/>
                </a:ext>
              </a:extLst>
            </p:cNvPr>
            <p:cNvGrpSpPr/>
            <p:nvPr/>
          </p:nvGrpSpPr>
          <p:grpSpPr>
            <a:xfrm>
              <a:off x="1178385" y="2839468"/>
              <a:ext cx="4481536" cy="584775"/>
              <a:chOff x="5970304" y="1910018"/>
              <a:chExt cx="4481536" cy="584775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E92989C-5BAA-3DFA-312A-455F6E216F4F}"/>
                  </a:ext>
                </a:extLst>
              </p:cNvPr>
              <p:cNvSpPr txBox="1"/>
              <p:nvPr/>
            </p:nvSpPr>
            <p:spPr>
              <a:xfrm>
                <a:off x="5970304" y="1910018"/>
                <a:ext cx="16796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年龄：</a:t>
                </a:r>
                <a:endParaRPr lang="en-US" altLang="zh-CN" dirty="0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636FAF1-9AF3-5C3D-58E5-3EFBED6F3AD2}"/>
                  </a:ext>
                </a:extLst>
              </p:cNvPr>
              <p:cNvSpPr txBox="1"/>
              <p:nvPr/>
            </p:nvSpPr>
            <p:spPr>
              <a:xfrm>
                <a:off x="7221417" y="1910018"/>
                <a:ext cx="323042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输入您的内容</a:t>
                </a:r>
                <a:endPara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16DAB3B-D333-12AD-3A42-0C2F91F153C2}"/>
                </a:ext>
              </a:extLst>
            </p:cNvPr>
            <p:cNvGrpSpPr/>
            <p:nvPr/>
          </p:nvGrpSpPr>
          <p:grpSpPr>
            <a:xfrm>
              <a:off x="1178385" y="3807233"/>
              <a:ext cx="4481536" cy="584775"/>
              <a:chOff x="5970304" y="1910018"/>
              <a:chExt cx="4481536" cy="584775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43E6CBC-76A7-B6E0-280E-CE0D3E8856D1}"/>
                  </a:ext>
                </a:extLst>
              </p:cNvPr>
              <p:cNvSpPr txBox="1"/>
              <p:nvPr/>
            </p:nvSpPr>
            <p:spPr>
              <a:xfrm>
                <a:off x="5970304" y="1910018"/>
                <a:ext cx="16796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性别：</a:t>
                </a:r>
                <a:endParaRPr lang="en-US" altLang="zh-CN" dirty="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8A82FCD-DCD5-66E4-420F-0AB6818FB43E}"/>
                  </a:ext>
                </a:extLst>
              </p:cNvPr>
              <p:cNvSpPr txBox="1"/>
              <p:nvPr/>
            </p:nvSpPr>
            <p:spPr>
              <a:xfrm>
                <a:off x="7221417" y="1910018"/>
                <a:ext cx="323042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输入您的内容</a:t>
                </a:r>
                <a:endPara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8625639-F6AE-C59A-E320-7596BFD23EA6}"/>
                </a:ext>
              </a:extLst>
            </p:cNvPr>
            <p:cNvGrpSpPr/>
            <p:nvPr/>
          </p:nvGrpSpPr>
          <p:grpSpPr>
            <a:xfrm>
              <a:off x="1178385" y="4774999"/>
              <a:ext cx="4481536" cy="584775"/>
              <a:chOff x="5970304" y="1910018"/>
              <a:chExt cx="4481536" cy="584775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4AB0ACB-1B2F-D8FB-CD0F-71F986D493D7}"/>
                  </a:ext>
                </a:extLst>
              </p:cNvPr>
              <p:cNvSpPr txBox="1"/>
              <p:nvPr/>
            </p:nvSpPr>
            <p:spPr>
              <a:xfrm>
                <a:off x="5970304" y="1910018"/>
                <a:ext cx="16796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民族：</a:t>
                </a:r>
                <a:endParaRPr lang="en-US" altLang="zh-CN" dirty="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D41FDBD-CF9F-855B-7B60-2D212249F976}"/>
                  </a:ext>
                </a:extLst>
              </p:cNvPr>
              <p:cNvSpPr txBox="1"/>
              <p:nvPr/>
            </p:nvSpPr>
            <p:spPr>
              <a:xfrm>
                <a:off x="7221417" y="1910018"/>
                <a:ext cx="323042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输入您的内容</a:t>
                </a:r>
                <a:endPara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17" name="图标32">
            <a:extLst>
              <a:ext uri="{FF2B5EF4-FFF2-40B4-BE49-F238E27FC236}">
                <a16:creationId xmlns:a16="http://schemas.microsoft.com/office/drawing/2014/main" id="{AAB0B21F-83AC-F0A4-9B5F-F481DDBBE12A}"/>
              </a:ext>
            </a:extLst>
          </p:cNvPr>
          <p:cNvSpPr/>
          <p:nvPr/>
        </p:nvSpPr>
        <p:spPr>
          <a:xfrm>
            <a:off x="8223340" y="2524513"/>
            <a:ext cx="2096945" cy="1986578"/>
          </a:xfrm>
          <a:custGeom>
            <a:avLst/>
            <a:gdLst>
              <a:gd name="connsiteX0" fmla="*/ 225272 w 361950"/>
              <a:gd name="connsiteY0" fmla="*/ 243488 h 342900"/>
              <a:gd name="connsiteX1" fmla="*/ 237524 w 361950"/>
              <a:gd name="connsiteY1" fmla="*/ 249085 h 342900"/>
              <a:gd name="connsiteX2" fmla="*/ 231927 w 361950"/>
              <a:gd name="connsiteY2" fmla="*/ 261337 h 342900"/>
              <a:gd name="connsiteX3" fmla="*/ 179047 w 361950"/>
              <a:gd name="connsiteY3" fmla="*/ 273607 h 342900"/>
              <a:gd name="connsiteX4" fmla="*/ 129271 w 361950"/>
              <a:gd name="connsiteY4" fmla="*/ 261020 h 342900"/>
              <a:gd name="connsiteX5" fmla="*/ 124742 w 361950"/>
              <a:gd name="connsiteY5" fmla="*/ 248334 h 342900"/>
              <a:gd name="connsiteX6" fmla="*/ 137428 w 361950"/>
              <a:gd name="connsiteY6" fmla="*/ 243805 h 342900"/>
              <a:gd name="connsiteX7" fmla="*/ 178811 w 361950"/>
              <a:gd name="connsiteY7" fmla="*/ 254558 h 342900"/>
              <a:gd name="connsiteX8" fmla="*/ 225272 w 361950"/>
              <a:gd name="connsiteY8" fmla="*/ 243488 h 342900"/>
              <a:gd name="connsiteX9" fmla="*/ 22973 w 361950"/>
              <a:gd name="connsiteY9" fmla="*/ 238125 h 342900"/>
              <a:gd name="connsiteX10" fmla="*/ 43896 w 361950"/>
              <a:gd name="connsiteY10" fmla="*/ 238125 h 342900"/>
              <a:gd name="connsiteX11" fmla="*/ 180975 w 361950"/>
              <a:gd name="connsiteY11" fmla="*/ 323850 h 342900"/>
              <a:gd name="connsiteX12" fmla="*/ 318055 w 361950"/>
              <a:gd name="connsiteY12" fmla="*/ 238125 h 342900"/>
              <a:gd name="connsiteX13" fmla="*/ 338978 w 361950"/>
              <a:gd name="connsiteY13" fmla="*/ 238125 h 342900"/>
              <a:gd name="connsiteX14" fmla="*/ 180975 w 361950"/>
              <a:gd name="connsiteY14" fmla="*/ 342900 h 342900"/>
              <a:gd name="connsiteX15" fmla="*/ 22973 w 361950"/>
              <a:gd name="connsiteY15" fmla="*/ 238125 h 342900"/>
              <a:gd name="connsiteX16" fmla="*/ 266700 w 361950"/>
              <a:gd name="connsiteY16" fmla="*/ 123825 h 342900"/>
              <a:gd name="connsiteX17" fmla="*/ 285750 w 361950"/>
              <a:gd name="connsiteY17" fmla="*/ 147638 h 342900"/>
              <a:gd name="connsiteX18" fmla="*/ 266700 w 361950"/>
              <a:gd name="connsiteY18" fmla="*/ 171450 h 342900"/>
              <a:gd name="connsiteX19" fmla="*/ 247650 w 361950"/>
              <a:gd name="connsiteY19" fmla="*/ 147638 h 342900"/>
              <a:gd name="connsiteX20" fmla="*/ 266700 w 361950"/>
              <a:gd name="connsiteY20" fmla="*/ 123825 h 342900"/>
              <a:gd name="connsiteX21" fmla="*/ 95250 w 361950"/>
              <a:gd name="connsiteY21" fmla="*/ 123825 h 342900"/>
              <a:gd name="connsiteX22" fmla="*/ 114300 w 361950"/>
              <a:gd name="connsiteY22" fmla="*/ 147638 h 342900"/>
              <a:gd name="connsiteX23" fmla="*/ 95250 w 361950"/>
              <a:gd name="connsiteY23" fmla="*/ 171450 h 342900"/>
              <a:gd name="connsiteX24" fmla="*/ 76200 w 361950"/>
              <a:gd name="connsiteY24" fmla="*/ 147638 h 342900"/>
              <a:gd name="connsiteX25" fmla="*/ 95250 w 361950"/>
              <a:gd name="connsiteY25" fmla="*/ 123825 h 342900"/>
              <a:gd name="connsiteX26" fmla="*/ 231451 w 361950"/>
              <a:gd name="connsiteY26" fmla="*/ 104775 h 342900"/>
              <a:gd name="connsiteX27" fmla="*/ 212487 w 361950"/>
              <a:gd name="connsiteY27" fmla="*/ 125631 h 342900"/>
              <a:gd name="connsiteX28" fmla="*/ 217929 w 361950"/>
              <a:gd name="connsiteY28" fmla="*/ 182781 h 342900"/>
              <a:gd name="connsiteX29" fmla="*/ 236893 w 361950"/>
              <a:gd name="connsiteY29" fmla="*/ 200025 h 342900"/>
              <a:gd name="connsiteX30" fmla="*/ 314325 w 361950"/>
              <a:gd name="connsiteY30" fmla="*/ 200025 h 342900"/>
              <a:gd name="connsiteX31" fmla="*/ 333375 w 361950"/>
              <a:gd name="connsiteY31" fmla="*/ 180975 h 342900"/>
              <a:gd name="connsiteX32" fmla="*/ 333375 w 361950"/>
              <a:gd name="connsiteY32" fmla="*/ 123825 h 342900"/>
              <a:gd name="connsiteX33" fmla="*/ 314325 w 361950"/>
              <a:gd name="connsiteY33" fmla="*/ 104775 h 342900"/>
              <a:gd name="connsiteX34" fmla="*/ 47625 w 361950"/>
              <a:gd name="connsiteY34" fmla="*/ 104775 h 342900"/>
              <a:gd name="connsiteX35" fmla="*/ 28575 w 361950"/>
              <a:gd name="connsiteY35" fmla="*/ 123825 h 342900"/>
              <a:gd name="connsiteX36" fmla="*/ 28575 w 361950"/>
              <a:gd name="connsiteY36" fmla="*/ 180975 h 342900"/>
              <a:gd name="connsiteX37" fmla="*/ 47625 w 361950"/>
              <a:gd name="connsiteY37" fmla="*/ 200025 h 342900"/>
              <a:gd name="connsiteX38" fmla="*/ 125057 w 361950"/>
              <a:gd name="connsiteY38" fmla="*/ 200025 h 342900"/>
              <a:gd name="connsiteX39" fmla="*/ 144021 w 361950"/>
              <a:gd name="connsiteY39" fmla="*/ 182781 h 342900"/>
              <a:gd name="connsiteX40" fmla="*/ 149463 w 361950"/>
              <a:gd name="connsiteY40" fmla="*/ 125631 h 342900"/>
              <a:gd name="connsiteX41" fmla="*/ 130499 w 361950"/>
              <a:gd name="connsiteY41" fmla="*/ 104775 h 342900"/>
              <a:gd name="connsiteX42" fmla="*/ 0 w 361950"/>
              <a:gd name="connsiteY42" fmla="*/ 85725 h 342900"/>
              <a:gd name="connsiteX43" fmla="*/ 130499 w 361950"/>
              <a:gd name="connsiteY43" fmla="*/ 85725 h 342900"/>
              <a:gd name="connsiteX44" fmla="*/ 159453 w 361950"/>
              <a:gd name="connsiteY44" fmla="*/ 99060 h 342900"/>
              <a:gd name="connsiteX45" fmla="*/ 202497 w 361950"/>
              <a:gd name="connsiteY45" fmla="*/ 99060 h 342900"/>
              <a:gd name="connsiteX46" fmla="*/ 231451 w 361950"/>
              <a:gd name="connsiteY46" fmla="*/ 85725 h 342900"/>
              <a:gd name="connsiteX47" fmla="*/ 361950 w 361950"/>
              <a:gd name="connsiteY47" fmla="*/ 85725 h 342900"/>
              <a:gd name="connsiteX48" fmla="*/ 361950 w 361950"/>
              <a:gd name="connsiteY48" fmla="*/ 133350 h 342900"/>
              <a:gd name="connsiteX49" fmla="*/ 352425 w 361950"/>
              <a:gd name="connsiteY49" fmla="*/ 133350 h 342900"/>
              <a:gd name="connsiteX50" fmla="*/ 352425 w 361950"/>
              <a:gd name="connsiteY50" fmla="*/ 180975 h 342900"/>
              <a:gd name="connsiteX51" fmla="*/ 314325 w 361950"/>
              <a:gd name="connsiteY51" fmla="*/ 219075 h 342900"/>
              <a:gd name="connsiteX52" fmla="*/ 236893 w 361950"/>
              <a:gd name="connsiteY52" fmla="*/ 219075 h 342900"/>
              <a:gd name="connsiteX53" fmla="*/ 198965 w 361950"/>
              <a:gd name="connsiteY53" fmla="*/ 184587 h 342900"/>
              <a:gd name="connsiteX54" fmla="*/ 193522 w 361950"/>
              <a:gd name="connsiteY54" fmla="*/ 127437 h 342900"/>
              <a:gd name="connsiteX55" fmla="*/ 193769 w 361950"/>
              <a:gd name="connsiteY55" fmla="*/ 118110 h 342900"/>
              <a:gd name="connsiteX56" fmla="*/ 168181 w 361950"/>
              <a:gd name="connsiteY56" fmla="*/ 118110 h 342900"/>
              <a:gd name="connsiteX57" fmla="*/ 168428 w 361950"/>
              <a:gd name="connsiteY57" fmla="*/ 127437 h 342900"/>
              <a:gd name="connsiteX58" fmla="*/ 162985 w 361950"/>
              <a:gd name="connsiteY58" fmla="*/ 184587 h 342900"/>
              <a:gd name="connsiteX59" fmla="*/ 125057 w 361950"/>
              <a:gd name="connsiteY59" fmla="*/ 219075 h 342900"/>
              <a:gd name="connsiteX60" fmla="*/ 47625 w 361950"/>
              <a:gd name="connsiteY60" fmla="*/ 219075 h 342900"/>
              <a:gd name="connsiteX61" fmla="*/ 9525 w 361950"/>
              <a:gd name="connsiteY61" fmla="*/ 180975 h 342900"/>
              <a:gd name="connsiteX62" fmla="*/ 9525 w 361950"/>
              <a:gd name="connsiteY62" fmla="*/ 133350 h 342900"/>
              <a:gd name="connsiteX63" fmla="*/ 0 w 361950"/>
              <a:gd name="connsiteY63" fmla="*/ 133350 h 342900"/>
              <a:gd name="connsiteX64" fmla="*/ 180974 w 361950"/>
              <a:gd name="connsiteY64" fmla="*/ 0 h 342900"/>
              <a:gd name="connsiteX65" fmla="*/ 316696 w 361950"/>
              <a:gd name="connsiteY65" fmla="*/ 66675 h 342900"/>
              <a:gd name="connsiteX66" fmla="*/ 291645 w 361950"/>
              <a:gd name="connsiteY66" fmla="*/ 66675 h 342900"/>
              <a:gd name="connsiteX67" fmla="*/ 180974 w 361950"/>
              <a:gd name="connsiteY67" fmla="*/ 19050 h 342900"/>
              <a:gd name="connsiteX68" fmla="*/ 70303 w 361950"/>
              <a:gd name="connsiteY68" fmla="*/ 66675 h 342900"/>
              <a:gd name="connsiteX69" fmla="*/ 45254 w 361950"/>
              <a:gd name="connsiteY69" fmla="*/ 66675 h 342900"/>
              <a:gd name="connsiteX70" fmla="*/ 180974 w 361950"/>
              <a:gd name="connsiteY70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61950" h="342900">
                <a:moveTo>
                  <a:pt x="225272" y="243488"/>
                </a:moveTo>
                <a:cubicBezTo>
                  <a:pt x="230202" y="241650"/>
                  <a:pt x="235687" y="244156"/>
                  <a:pt x="237524" y="249085"/>
                </a:cubicBezTo>
                <a:cubicBezTo>
                  <a:pt x="239362" y="254015"/>
                  <a:pt x="236856" y="259500"/>
                  <a:pt x="231927" y="261337"/>
                </a:cubicBezTo>
                <a:cubicBezTo>
                  <a:pt x="211737" y="268863"/>
                  <a:pt x="195267" y="273406"/>
                  <a:pt x="179047" y="273607"/>
                </a:cubicBezTo>
                <a:cubicBezTo>
                  <a:pt x="162599" y="273810"/>
                  <a:pt x="147273" y="269551"/>
                  <a:pt x="129271" y="261020"/>
                </a:cubicBezTo>
                <a:cubicBezTo>
                  <a:pt x="124517" y="258768"/>
                  <a:pt x="122489" y="253087"/>
                  <a:pt x="124742" y="248334"/>
                </a:cubicBezTo>
                <a:cubicBezTo>
                  <a:pt x="126994" y="243580"/>
                  <a:pt x="132675" y="241552"/>
                  <a:pt x="137428" y="243805"/>
                </a:cubicBezTo>
                <a:cubicBezTo>
                  <a:pt x="153781" y="251554"/>
                  <a:pt x="166175" y="254715"/>
                  <a:pt x="178811" y="254558"/>
                </a:cubicBezTo>
                <a:cubicBezTo>
                  <a:pt x="191675" y="254399"/>
                  <a:pt x="205652" y="250802"/>
                  <a:pt x="225272" y="243488"/>
                </a:cubicBezTo>
                <a:close/>
                <a:moveTo>
                  <a:pt x="22973" y="238125"/>
                </a:moveTo>
                <a:lnTo>
                  <a:pt x="43896" y="238125"/>
                </a:lnTo>
                <a:cubicBezTo>
                  <a:pt x="68629" y="288879"/>
                  <a:pt x="120718" y="323850"/>
                  <a:pt x="180975" y="323850"/>
                </a:cubicBezTo>
                <a:cubicBezTo>
                  <a:pt x="241233" y="323850"/>
                  <a:pt x="293322" y="288879"/>
                  <a:pt x="318055" y="238125"/>
                </a:cubicBezTo>
                <a:lnTo>
                  <a:pt x="338978" y="238125"/>
                </a:lnTo>
                <a:cubicBezTo>
                  <a:pt x="312965" y="299694"/>
                  <a:pt x="252016" y="342900"/>
                  <a:pt x="180975" y="342900"/>
                </a:cubicBezTo>
                <a:cubicBezTo>
                  <a:pt x="109935" y="342900"/>
                  <a:pt x="48986" y="299694"/>
                  <a:pt x="22973" y="238125"/>
                </a:cubicBezTo>
                <a:close/>
                <a:moveTo>
                  <a:pt x="266700" y="123825"/>
                </a:moveTo>
                <a:cubicBezTo>
                  <a:pt x="277221" y="123825"/>
                  <a:pt x="285750" y="134486"/>
                  <a:pt x="285750" y="147638"/>
                </a:cubicBezTo>
                <a:cubicBezTo>
                  <a:pt x="285750" y="160789"/>
                  <a:pt x="277221" y="171450"/>
                  <a:pt x="266700" y="171450"/>
                </a:cubicBezTo>
                <a:cubicBezTo>
                  <a:pt x="256179" y="171450"/>
                  <a:pt x="247650" y="160789"/>
                  <a:pt x="247650" y="147638"/>
                </a:cubicBezTo>
                <a:cubicBezTo>
                  <a:pt x="247650" y="134486"/>
                  <a:pt x="256179" y="123825"/>
                  <a:pt x="266700" y="123825"/>
                </a:cubicBezTo>
                <a:close/>
                <a:moveTo>
                  <a:pt x="95250" y="123825"/>
                </a:moveTo>
                <a:cubicBezTo>
                  <a:pt x="105771" y="123825"/>
                  <a:pt x="114300" y="134486"/>
                  <a:pt x="114300" y="147638"/>
                </a:cubicBezTo>
                <a:cubicBezTo>
                  <a:pt x="114300" y="160789"/>
                  <a:pt x="105771" y="171450"/>
                  <a:pt x="95250" y="171450"/>
                </a:cubicBezTo>
                <a:cubicBezTo>
                  <a:pt x="84729" y="171450"/>
                  <a:pt x="76200" y="160789"/>
                  <a:pt x="76200" y="147638"/>
                </a:cubicBezTo>
                <a:cubicBezTo>
                  <a:pt x="76200" y="134486"/>
                  <a:pt x="84729" y="123825"/>
                  <a:pt x="95250" y="123825"/>
                </a:cubicBezTo>
                <a:close/>
                <a:moveTo>
                  <a:pt x="231451" y="104775"/>
                </a:moveTo>
                <a:cubicBezTo>
                  <a:pt x="220216" y="104775"/>
                  <a:pt x="211422" y="114448"/>
                  <a:pt x="212487" y="125631"/>
                </a:cubicBezTo>
                <a:lnTo>
                  <a:pt x="217929" y="182781"/>
                </a:lnTo>
                <a:cubicBezTo>
                  <a:pt x="218861" y="192558"/>
                  <a:pt x="227072" y="200025"/>
                  <a:pt x="236893" y="200025"/>
                </a:cubicBezTo>
                <a:lnTo>
                  <a:pt x="314325" y="200025"/>
                </a:lnTo>
                <a:cubicBezTo>
                  <a:pt x="324846" y="200025"/>
                  <a:pt x="333375" y="191496"/>
                  <a:pt x="333375" y="180975"/>
                </a:cubicBezTo>
                <a:lnTo>
                  <a:pt x="333375" y="123825"/>
                </a:lnTo>
                <a:cubicBezTo>
                  <a:pt x="333375" y="113304"/>
                  <a:pt x="324846" y="104775"/>
                  <a:pt x="314325" y="104775"/>
                </a:cubicBezTo>
                <a:close/>
                <a:moveTo>
                  <a:pt x="47625" y="104775"/>
                </a:moveTo>
                <a:cubicBezTo>
                  <a:pt x="37104" y="104775"/>
                  <a:pt x="28575" y="113304"/>
                  <a:pt x="28575" y="123825"/>
                </a:cubicBezTo>
                <a:lnTo>
                  <a:pt x="28575" y="180975"/>
                </a:lnTo>
                <a:cubicBezTo>
                  <a:pt x="28575" y="191496"/>
                  <a:pt x="37104" y="200025"/>
                  <a:pt x="47625" y="200025"/>
                </a:cubicBezTo>
                <a:lnTo>
                  <a:pt x="125057" y="200025"/>
                </a:lnTo>
                <a:cubicBezTo>
                  <a:pt x="134878" y="200025"/>
                  <a:pt x="143089" y="192558"/>
                  <a:pt x="144021" y="182781"/>
                </a:cubicBezTo>
                <a:lnTo>
                  <a:pt x="149463" y="125631"/>
                </a:lnTo>
                <a:cubicBezTo>
                  <a:pt x="150528" y="114447"/>
                  <a:pt x="141734" y="104775"/>
                  <a:pt x="130499" y="104775"/>
                </a:cubicBezTo>
                <a:close/>
                <a:moveTo>
                  <a:pt x="0" y="85725"/>
                </a:moveTo>
                <a:lnTo>
                  <a:pt x="130499" y="85725"/>
                </a:lnTo>
                <a:cubicBezTo>
                  <a:pt x="142154" y="85725"/>
                  <a:pt x="152495" y="90929"/>
                  <a:pt x="159453" y="99060"/>
                </a:cubicBezTo>
                <a:lnTo>
                  <a:pt x="202497" y="99060"/>
                </a:lnTo>
                <a:cubicBezTo>
                  <a:pt x="209455" y="90929"/>
                  <a:pt x="219796" y="85725"/>
                  <a:pt x="231451" y="85725"/>
                </a:cubicBezTo>
                <a:lnTo>
                  <a:pt x="361950" y="85725"/>
                </a:lnTo>
                <a:lnTo>
                  <a:pt x="361950" y="133350"/>
                </a:lnTo>
                <a:lnTo>
                  <a:pt x="352425" y="133350"/>
                </a:lnTo>
                <a:lnTo>
                  <a:pt x="352425" y="180975"/>
                </a:lnTo>
                <a:cubicBezTo>
                  <a:pt x="352425" y="202017"/>
                  <a:pt x="335367" y="219075"/>
                  <a:pt x="314325" y="219075"/>
                </a:cubicBezTo>
                <a:lnTo>
                  <a:pt x="236893" y="219075"/>
                </a:lnTo>
                <a:cubicBezTo>
                  <a:pt x="217251" y="219075"/>
                  <a:pt x="200828" y="204142"/>
                  <a:pt x="198965" y="184587"/>
                </a:cubicBezTo>
                <a:lnTo>
                  <a:pt x="193522" y="127437"/>
                </a:lnTo>
                <a:cubicBezTo>
                  <a:pt x="193218" y="124251"/>
                  <a:pt x="193316" y="121127"/>
                  <a:pt x="193769" y="118110"/>
                </a:cubicBezTo>
                <a:lnTo>
                  <a:pt x="168181" y="118110"/>
                </a:lnTo>
                <a:cubicBezTo>
                  <a:pt x="168634" y="121127"/>
                  <a:pt x="168732" y="124251"/>
                  <a:pt x="168428" y="127437"/>
                </a:cubicBezTo>
                <a:lnTo>
                  <a:pt x="162985" y="184587"/>
                </a:lnTo>
                <a:cubicBezTo>
                  <a:pt x="161122" y="204142"/>
                  <a:pt x="144699" y="219075"/>
                  <a:pt x="125057" y="219075"/>
                </a:cubicBezTo>
                <a:lnTo>
                  <a:pt x="47625" y="219075"/>
                </a:lnTo>
                <a:cubicBezTo>
                  <a:pt x="26583" y="219075"/>
                  <a:pt x="9525" y="202017"/>
                  <a:pt x="9525" y="180975"/>
                </a:cubicBezTo>
                <a:lnTo>
                  <a:pt x="9525" y="133350"/>
                </a:lnTo>
                <a:lnTo>
                  <a:pt x="0" y="133350"/>
                </a:lnTo>
                <a:close/>
                <a:moveTo>
                  <a:pt x="180974" y="0"/>
                </a:moveTo>
                <a:cubicBezTo>
                  <a:pt x="236207" y="0"/>
                  <a:pt x="285339" y="26117"/>
                  <a:pt x="316696" y="66675"/>
                </a:cubicBezTo>
                <a:lnTo>
                  <a:pt x="291645" y="66675"/>
                </a:lnTo>
                <a:cubicBezTo>
                  <a:pt x="263870" y="37345"/>
                  <a:pt x="224559" y="19050"/>
                  <a:pt x="180974" y="19050"/>
                </a:cubicBezTo>
                <a:cubicBezTo>
                  <a:pt x="137391" y="19050"/>
                  <a:pt x="98080" y="37345"/>
                  <a:pt x="70303" y="66675"/>
                </a:cubicBezTo>
                <a:lnTo>
                  <a:pt x="45254" y="66675"/>
                </a:lnTo>
                <a:cubicBezTo>
                  <a:pt x="76610" y="26117"/>
                  <a:pt x="125743" y="0"/>
                  <a:pt x="1809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44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F11B8E-285A-933B-690F-34684D7803B5}"/>
              </a:ext>
            </a:extLst>
          </p:cNvPr>
          <p:cNvSpPr txBox="1"/>
          <p:nvPr/>
        </p:nvSpPr>
        <p:spPr>
          <a:xfrm>
            <a:off x="568960" y="24228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CDA6786-5BFA-3898-E0A1-73444620C20E}"/>
              </a:ext>
            </a:extLst>
          </p:cNvPr>
          <p:cNvGrpSpPr/>
          <p:nvPr/>
        </p:nvGrpSpPr>
        <p:grpSpPr>
          <a:xfrm>
            <a:off x="1935480" y="2563268"/>
            <a:ext cx="3588895" cy="1438185"/>
            <a:chOff x="678051" y="1549243"/>
            <a:chExt cx="3588895" cy="143818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3499D87-A77F-3960-2FDB-0A8DBAB2D0D8}"/>
                </a:ext>
              </a:extLst>
            </p:cNvPr>
            <p:cNvSpPr/>
            <p:nvPr/>
          </p:nvSpPr>
          <p:spPr>
            <a:xfrm flipV="1">
              <a:off x="678051" y="1549243"/>
              <a:ext cx="3588895" cy="1438185"/>
            </a:xfrm>
            <a:custGeom>
              <a:avLst/>
              <a:gdLst>
                <a:gd name="connsiteX0" fmla="*/ 116838 w 3588895"/>
                <a:gd name="connsiteY0" fmla="*/ 1438185 h 1438185"/>
                <a:gd name="connsiteX1" fmla="*/ 3472057 w 3588895"/>
                <a:gd name="connsiteY1" fmla="*/ 1438185 h 1438185"/>
                <a:gd name="connsiteX2" fmla="*/ 3588895 w 3588895"/>
                <a:gd name="connsiteY2" fmla="*/ 1321347 h 1438185"/>
                <a:gd name="connsiteX3" fmla="*/ 3588895 w 3588895"/>
                <a:gd name="connsiteY3" fmla="*/ 579663 h 1438185"/>
                <a:gd name="connsiteX4" fmla="*/ 3472057 w 3588895"/>
                <a:gd name="connsiteY4" fmla="*/ 462825 h 1438185"/>
                <a:gd name="connsiteX5" fmla="*/ 3078388 w 3588895"/>
                <a:gd name="connsiteY5" fmla="*/ 462825 h 1438185"/>
                <a:gd name="connsiteX6" fmla="*/ 2688976 w 3588895"/>
                <a:gd name="connsiteY6" fmla="*/ 0 h 1438185"/>
                <a:gd name="connsiteX7" fmla="*/ 2688976 w 3588895"/>
                <a:gd name="connsiteY7" fmla="*/ 462825 h 1438185"/>
                <a:gd name="connsiteX8" fmla="*/ 116838 w 3588895"/>
                <a:gd name="connsiteY8" fmla="*/ 462825 h 1438185"/>
                <a:gd name="connsiteX9" fmla="*/ 0 w 3588895"/>
                <a:gd name="connsiteY9" fmla="*/ 579663 h 1438185"/>
                <a:gd name="connsiteX10" fmla="*/ 0 w 3588895"/>
                <a:gd name="connsiteY10" fmla="*/ 1321347 h 1438185"/>
                <a:gd name="connsiteX11" fmla="*/ 116838 w 3588895"/>
                <a:gd name="connsiteY11" fmla="*/ 1438185 h 143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8895" h="1438185">
                  <a:moveTo>
                    <a:pt x="116838" y="1438185"/>
                  </a:moveTo>
                  <a:lnTo>
                    <a:pt x="3472057" y="1438185"/>
                  </a:lnTo>
                  <a:cubicBezTo>
                    <a:pt x="3536585" y="1438185"/>
                    <a:pt x="3588895" y="1385875"/>
                    <a:pt x="3588895" y="1321347"/>
                  </a:cubicBezTo>
                  <a:lnTo>
                    <a:pt x="3588895" y="579663"/>
                  </a:lnTo>
                  <a:cubicBezTo>
                    <a:pt x="3588895" y="515135"/>
                    <a:pt x="3536585" y="462825"/>
                    <a:pt x="3472057" y="462825"/>
                  </a:cubicBezTo>
                  <a:lnTo>
                    <a:pt x="3078388" y="462825"/>
                  </a:lnTo>
                  <a:lnTo>
                    <a:pt x="2688976" y="0"/>
                  </a:lnTo>
                  <a:lnTo>
                    <a:pt x="2688976" y="462825"/>
                  </a:lnTo>
                  <a:lnTo>
                    <a:pt x="116838" y="462825"/>
                  </a:lnTo>
                  <a:cubicBezTo>
                    <a:pt x="52310" y="462825"/>
                    <a:pt x="0" y="515135"/>
                    <a:pt x="0" y="579663"/>
                  </a:cubicBezTo>
                  <a:lnTo>
                    <a:pt x="0" y="1321347"/>
                  </a:lnTo>
                  <a:cubicBezTo>
                    <a:pt x="0" y="1385875"/>
                    <a:pt x="52310" y="1438185"/>
                    <a:pt x="116838" y="143818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3E995F3-E063-AD80-55D3-D74808666543}"/>
                </a:ext>
              </a:extLst>
            </p:cNvPr>
            <p:cNvSpPr txBox="1"/>
            <p:nvPr/>
          </p:nvSpPr>
          <p:spPr>
            <a:xfrm>
              <a:off x="899653" y="1832375"/>
              <a:ext cx="33473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您的内容请在这里输入</a:t>
              </a:r>
              <a:endParaRPr lang="en-US" altLang="zh-CN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5896955-F35A-AAA7-688A-4BEF9A09315E}"/>
              </a:ext>
            </a:extLst>
          </p:cNvPr>
          <p:cNvGrpSpPr/>
          <p:nvPr/>
        </p:nvGrpSpPr>
        <p:grpSpPr>
          <a:xfrm flipH="1">
            <a:off x="7371419" y="2793314"/>
            <a:ext cx="3117039" cy="1249097"/>
            <a:chOff x="678051" y="1549243"/>
            <a:chExt cx="3588895" cy="143818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2B9C13D-877C-8CAA-C729-689EBC7CA2D3}"/>
                </a:ext>
              </a:extLst>
            </p:cNvPr>
            <p:cNvSpPr/>
            <p:nvPr/>
          </p:nvSpPr>
          <p:spPr>
            <a:xfrm flipV="1">
              <a:off x="678051" y="1549243"/>
              <a:ext cx="3588895" cy="1438185"/>
            </a:xfrm>
            <a:custGeom>
              <a:avLst/>
              <a:gdLst>
                <a:gd name="connsiteX0" fmla="*/ 116838 w 3588895"/>
                <a:gd name="connsiteY0" fmla="*/ 1438185 h 1438185"/>
                <a:gd name="connsiteX1" fmla="*/ 3472057 w 3588895"/>
                <a:gd name="connsiteY1" fmla="*/ 1438185 h 1438185"/>
                <a:gd name="connsiteX2" fmla="*/ 3588895 w 3588895"/>
                <a:gd name="connsiteY2" fmla="*/ 1321347 h 1438185"/>
                <a:gd name="connsiteX3" fmla="*/ 3588895 w 3588895"/>
                <a:gd name="connsiteY3" fmla="*/ 579663 h 1438185"/>
                <a:gd name="connsiteX4" fmla="*/ 3472057 w 3588895"/>
                <a:gd name="connsiteY4" fmla="*/ 462825 h 1438185"/>
                <a:gd name="connsiteX5" fmla="*/ 3078388 w 3588895"/>
                <a:gd name="connsiteY5" fmla="*/ 462825 h 1438185"/>
                <a:gd name="connsiteX6" fmla="*/ 2688976 w 3588895"/>
                <a:gd name="connsiteY6" fmla="*/ 0 h 1438185"/>
                <a:gd name="connsiteX7" fmla="*/ 2688976 w 3588895"/>
                <a:gd name="connsiteY7" fmla="*/ 462825 h 1438185"/>
                <a:gd name="connsiteX8" fmla="*/ 116838 w 3588895"/>
                <a:gd name="connsiteY8" fmla="*/ 462825 h 1438185"/>
                <a:gd name="connsiteX9" fmla="*/ 0 w 3588895"/>
                <a:gd name="connsiteY9" fmla="*/ 579663 h 1438185"/>
                <a:gd name="connsiteX10" fmla="*/ 0 w 3588895"/>
                <a:gd name="connsiteY10" fmla="*/ 1321347 h 1438185"/>
                <a:gd name="connsiteX11" fmla="*/ 116838 w 3588895"/>
                <a:gd name="connsiteY11" fmla="*/ 1438185 h 143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8895" h="1438185">
                  <a:moveTo>
                    <a:pt x="116838" y="1438185"/>
                  </a:moveTo>
                  <a:lnTo>
                    <a:pt x="3472057" y="1438185"/>
                  </a:lnTo>
                  <a:cubicBezTo>
                    <a:pt x="3536585" y="1438185"/>
                    <a:pt x="3588895" y="1385875"/>
                    <a:pt x="3588895" y="1321347"/>
                  </a:cubicBezTo>
                  <a:lnTo>
                    <a:pt x="3588895" y="579663"/>
                  </a:lnTo>
                  <a:cubicBezTo>
                    <a:pt x="3588895" y="515135"/>
                    <a:pt x="3536585" y="462825"/>
                    <a:pt x="3472057" y="462825"/>
                  </a:cubicBezTo>
                  <a:lnTo>
                    <a:pt x="3078388" y="462825"/>
                  </a:lnTo>
                  <a:lnTo>
                    <a:pt x="2688976" y="0"/>
                  </a:lnTo>
                  <a:lnTo>
                    <a:pt x="2688976" y="462825"/>
                  </a:lnTo>
                  <a:lnTo>
                    <a:pt x="116838" y="462825"/>
                  </a:lnTo>
                  <a:cubicBezTo>
                    <a:pt x="52310" y="462825"/>
                    <a:pt x="0" y="515135"/>
                    <a:pt x="0" y="579663"/>
                  </a:cubicBezTo>
                  <a:lnTo>
                    <a:pt x="0" y="1321347"/>
                  </a:lnTo>
                  <a:cubicBezTo>
                    <a:pt x="0" y="1385875"/>
                    <a:pt x="52310" y="1438185"/>
                    <a:pt x="116838" y="143818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E8DF33E-41A3-7100-9AF9-CE6679C9A3C5}"/>
                </a:ext>
              </a:extLst>
            </p:cNvPr>
            <p:cNvSpPr txBox="1"/>
            <p:nvPr/>
          </p:nvSpPr>
          <p:spPr>
            <a:xfrm>
              <a:off x="899653" y="1845075"/>
              <a:ext cx="31456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您的内容请在这里输入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89354D1-4196-A1D7-3CD5-FAD55BBE2094}"/>
              </a:ext>
            </a:extLst>
          </p:cNvPr>
          <p:cNvGrpSpPr/>
          <p:nvPr/>
        </p:nvGrpSpPr>
        <p:grpSpPr>
          <a:xfrm>
            <a:off x="4376955" y="1230975"/>
            <a:ext cx="3588895" cy="1438185"/>
            <a:chOff x="678051" y="1549243"/>
            <a:chExt cx="3588895" cy="14381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48F2221-F462-77F9-C9B0-B263284C49A5}"/>
                </a:ext>
              </a:extLst>
            </p:cNvPr>
            <p:cNvSpPr/>
            <p:nvPr/>
          </p:nvSpPr>
          <p:spPr>
            <a:xfrm flipV="1">
              <a:off x="678051" y="1549243"/>
              <a:ext cx="3588895" cy="1438185"/>
            </a:xfrm>
            <a:custGeom>
              <a:avLst/>
              <a:gdLst>
                <a:gd name="connsiteX0" fmla="*/ 116838 w 3588895"/>
                <a:gd name="connsiteY0" fmla="*/ 1438185 h 1438185"/>
                <a:gd name="connsiteX1" fmla="*/ 3472057 w 3588895"/>
                <a:gd name="connsiteY1" fmla="*/ 1438185 h 1438185"/>
                <a:gd name="connsiteX2" fmla="*/ 3588895 w 3588895"/>
                <a:gd name="connsiteY2" fmla="*/ 1321347 h 1438185"/>
                <a:gd name="connsiteX3" fmla="*/ 3588895 w 3588895"/>
                <a:gd name="connsiteY3" fmla="*/ 579663 h 1438185"/>
                <a:gd name="connsiteX4" fmla="*/ 3472057 w 3588895"/>
                <a:gd name="connsiteY4" fmla="*/ 462825 h 1438185"/>
                <a:gd name="connsiteX5" fmla="*/ 3078388 w 3588895"/>
                <a:gd name="connsiteY5" fmla="*/ 462825 h 1438185"/>
                <a:gd name="connsiteX6" fmla="*/ 2688976 w 3588895"/>
                <a:gd name="connsiteY6" fmla="*/ 0 h 1438185"/>
                <a:gd name="connsiteX7" fmla="*/ 2688976 w 3588895"/>
                <a:gd name="connsiteY7" fmla="*/ 462825 h 1438185"/>
                <a:gd name="connsiteX8" fmla="*/ 116838 w 3588895"/>
                <a:gd name="connsiteY8" fmla="*/ 462825 h 1438185"/>
                <a:gd name="connsiteX9" fmla="*/ 0 w 3588895"/>
                <a:gd name="connsiteY9" fmla="*/ 579663 h 1438185"/>
                <a:gd name="connsiteX10" fmla="*/ 0 w 3588895"/>
                <a:gd name="connsiteY10" fmla="*/ 1321347 h 1438185"/>
                <a:gd name="connsiteX11" fmla="*/ 116838 w 3588895"/>
                <a:gd name="connsiteY11" fmla="*/ 1438185 h 143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8895" h="1438185">
                  <a:moveTo>
                    <a:pt x="116838" y="1438185"/>
                  </a:moveTo>
                  <a:lnTo>
                    <a:pt x="3472057" y="1438185"/>
                  </a:lnTo>
                  <a:cubicBezTo>
                    <a:pt x="3536585" y="1438185"/>
                    <a:pt x="3588895" y="1385875"/>
                    <a:pt x="3588895" y="1321347"/>
                  </a:cubicBezTo>
                  <a:lnTo>
                    <a:pt x="3588895" y="579663"/>
                  </a:lnTo>
                  <a:cubicBezTo>
                    <a:pt x="3588895" y="515135"/>
                    <a:pt x="3536585" y="462825"/>
                    <a:pt x="3472057" y="462825"/>
                  </a:cubicBezTo>
                  <a:lnTo>
                    <a:pt x="3078388" y="462825"/>
                  </a:lnTo>
                  <a:lnTo>
                    <a:pt x="2688976" y="0"/>
                  </a:lnTo>
                  <a:lnTo>
                    <a:pt x="2688976" y="462825"/>
                  </a:lnTo>
                  <a:lnTo>
                    <a:pt x="116838" y="462825"/>
                  </a:lnTo>
                  <a:cubicBezTo>
                    <a:pt x="52310" y="462825"/>
                    <a:pt x="0" y="515135"/>
                    <a:pt x="0" y="579663"/>
                  </a:cubicBezTo>
                  <a:lnTo>
                    <a:pt x="0" y="1321347"/>
                  </a:lnTo>
                  <a:cubicBezTo>
                    <a:pt x="0" y="1385875"/>
                    <a:pt x="52310" y="1438185"/>
                    <a:pt x="116838" y="143818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C7BE152-4CF6-DCE1-76CC-6FC8036EFC4C}"/>
                </a:ext>
              </a:extLst>
            </p:cNvPr>
            <p:cNvSpPr txBox="1"/>
            <p:nvPr/>
          </p:nvSpPr>
          <p:spPr>
            <a:xfrm>
              <a:off x="899653" y="1832375"/>
              <a:ext cx="33473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您的内容请在这里输入</a:t>
              </a:r>
              <a:endParaRPr lang="en-US" altLang="zh-CN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F02DD42-5C5F-543A-46D8-C63232BF569A}"/>
              </a:ext>
            </a:extLst>
          </p:cNvPr>
          <p:cNvGrpSpPr/>
          <p:nvPr/>
        </p:nvGrpSpPr>
        <p:grpSpPr>
          <a:xfrm>
            <a:off x="660400" y="4225800"/>
            <a:ext cx="3117039" cy="1249097"/>
            <a:chOff x="678051" y="1549243"/>
            <a:chExt cx="3588895" cy="1438185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D896711-EF16-AE74-3BE4-E3650CA3A5DA}"/>
                </a:ext>
              </a:extLst>
            </p:cNvPr>
            <p:cNvSpPr/>
            <p:nvPr/>
          </p:nvSpPr>
          <p:spPr>
            <a:xfrm flipV="1">
              <a:off x="678051" y="1549243"/>
              <a:ext cx="3588895" cy="1438185"/>
            </a:xfrm>
            <a:custGeom>
              <a:avLst/>
              <a:gdLst>
                <a:gd name="connsiteX0" fmla="*/ 116838 w 3588895"/>
                <a:gd name="connsiteY0" fmla="*/ 1438185 h 1438185"/>
                <a:gd name="connsiteX1" fmla="*/ 3472057 w 3588895"/>
                <a:gd name="connsiteY1" fmla="*/ 1438185 h 1438185"/>
                <a:gd name="connsiteX2" fmla="*/ 3588895 w 3588895"/>
                <a:gd name="connsiteY2" fmla="*/ 1321347 h 1438185"/>
                <a:gd name="connsiteX3" fmla="*/ 3588895 w 3588895"/>
                <a:gd name="connsiteY3" fmla="*/ 579663 h 1438185"/>
                <a:gd name="connsiteX4" fmla="*/ 3472057 w 3588895"/>
                <a:gd name="connsiteY4" fmla="*/ 462825 h 1438185"/>
                <a:gd name="connsiteX5" fmla="*/ 3078388 w 3588895"/>
                <a:gd name="connsiteY5" fmla="*/ 462825 h 1438185"/>
                <a:gd name="connsiteX6" fmla="*/ 2688976 w 3588895"/>
                <a:gd name="connsiteY6" fmla="*/ 0 h 1438185"/>
                <a:gd name="connsiteX7" fmla="*/ 2688976 w 3588895"/>
                <a:gd name="connsiteY7" fmla="*/ 462825 h 1438185"/>
                <a:gd name="connsiteX8" fmla="*/ 116838 w 3588895"/>
                <a:gd name="connsiteY8" fmla="*/ 462825 h 1438185"/>
                <a:gd name="connsiteX9" fmla="*/ 0 w 3588895"/>
                <a:gd name="connsiteY9" fmla="*/ 579663 h 1438185"/>
                <a:gd name="connsiteX10" fmla="*/ 0 w 3588895"/>
                <a:gd name="connsiteY10" fmla="*/ 1321347 h 1438185"/>
                <a:gd name="connsiteX11" fmla="*/ 116838 w 3588895"/>
                <a:gd name="connsiteY11" fmla="*/ 1438185 h 143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8895" h="1438185">
                  <a:moveTo>
                    <a:pt x="116838" y="1438185"/>
                  </a:moveTo>
                  <a:lnTo>
                    <a:pt x="3472057" y="1438185"/>
                  </a:lnTo>
                  <a:cubicBezTo>
                    <a:pt x="3536585" y="1438185"/>
                    <a:pt x="3588895" y="1385875"/>
                    <a:pt x="3588895" y="1321347"/>
                  </a:cubicBezTo>
                  <a:lnTo>
                    <a:pt x="3588895" y="579663"/>
                  </a:lnTo>
                  <a:cubicBezTo>
                    <a:pt x="3588895" y="515135"/>
                    <a:pt x="3536585" y="462825"/>
                    <a:pt x="3472057" y="462825"/>
                  </a:cubicBezTo>
                  <a:lnTo>
                    <a:pt x="3078388" y="462825"/>
                  </a:lnTo>
                  <a:lnTo>
                    <a:pt x="2688976" y="0"/>
                  </a:lnTo>
                  <a:lnTo>
                    <a:pt x="2688976" y="462825"/>
                  </a:lnTo>
                  <a:lnTo>
                    <a:pt x="116838" y="462825"/>
                  </a:lnTo>
                  <a:cubicBezTo>
                    <a:pt x="52310" y="462825"/>
                    <a:pt x="0" y="515135"/>
                    <a:pt x="0" y="579663"/>
                  </a:cubicBezTo>
                  <a:lnTo>
                    <a:pt x="0" y="1321347"/>
                  </a:lnTo>
                  <a:cubicBezTo>
                    <a:pt x="0" y="1385875"/>
                    <a:pt x="52310" y="1438185"/>
                    <a:pt x="116838" y="143818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3D93AC8-830C-C085-9104-B74DF68B6F41}"/>
                </a:ext>
              </a:extLst>
            </p:cNvPr>
            <p:cNvSpPr txBox="1"/>
            <p:nvPr/>
          </p:nvSpPr>
          <p:spPr>
            <a:xfrm>
              <a:off x="899653" y="1845075"/>
              <a:ext cx="31456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您的内容请在这里输入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CBCA823-5059-F0C8-8038-5C5FCA985B23}"/>
              </a:ext>
            </a:extLst>
          </p:cNvPr>
          <p:cNvGrpSpPr/>
          <p:nvPr/>
        </p:nvGrpSpPr>
        <p:grpSpPr>
          <a:xfrm flipH="1">
            <a:off x="8376821" y="4446940"/>
            <a:ext cx="3117039" cy="1249097"/>
            <a:chOff x="678051" y="1549243"/>
            <a:chExt cx="3588895" cy="1438185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C03B3D1-9E85-E6A0-6D36-22C1197B578C}"/>
                </a:ext>
              </a:extLst>
            </p:cNvPr>
            <p:cNvSpPr/>
            <p:nvPr/>
          </p:nvSpPr>
          <p:spPr>
            <a:xfrm flipV="1">
              <a:off x="678051" y="1549243"/>
              <a:ext cx="3588895" cy="1438185"/>
            </a:xfrm>
            <a:custGeom>
              <a:avLst/>
              <a:gdLst>
                <a:gd name="connsiteX0" fmla="*/ 116838 w 3588895"/>
                <a:gd name="connsiteY0" fmla="*/ 1438185 h 1438185"/>
                <a:gd name="connsiteX1" fmla="*/ 3472057 w 3588895"/>
                <a:gd name="connsiteY1" fmla="*/ 1438185 h 1438185"/>
                <a:gd name="connsiteX2" fmla="*/ 3588895 w 3588895"/>
                <a:gd name="connsiteY2" fmla="*/ 1321347 h 1438185"/>
                <a:gd name="connsiteX3" fmla="*/ 3588895 w 3588895"/>
                <a:gd name="connsiteY3" fmla="*/ 579663 h 1438185"/>
                <a:gd name="connsiteX4" fmla="*/ 3472057 w 3588895"/>
                <a:gd name="connsiteY4" fmla="*/ 462825 h 1438185"/>
                <a:gd name="connsiteX5" fmla="*/ 3078388 w 3588895"/>
                <a:gd name="connsiteY5" fmla="*/ 462825 h 1438185"/>
                <a:gd name="connsiteX6" fmla="*/ 2688976 w 3588895"/>
                <a:gd name="connsiteY6" fmla="*/ 0 h 1438185"/>
                <a:gd name="connsiteX7" fmla="*/ 2688976 w 3588895"/>
                <a:gd name="connsiteY7" fmla="*/ 462825 h 1438185"/>
                <a:gd name="connsiteX8" fmla="*/ 116838 w 3588895"/>
                <a:gd name="connsiteY8" fmla="*/ 462825 h 1438185"/>
                <a:gd name="connsiteX9" fmla="*/ 0 w 3588895"/>
                <a:gd name="connsiteY9" fmla="*/ 579663 h 1438185"/>
                <a:gd name="connsiteX10" fmla="*/ 0 w 3588895"/>
                <a:gd name="connsiteY10" fmla="*/ 1321347 h 1438185"/>
                <a:gd name="connsiteX11" fmla="*/ 116838 w 3588895"/>
                <a:gd name="connsiteY11" fmla="*/ 1438185 h 143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8895" h="1438185">
                  <a:moveTo>
                    <a:pt x="116838" y="1438185"/>
                  </a:moveTo>
                  <a:lnTo>
                    <a:pt x="3472057" y="1438185"/>
                  </a:lnTo>
                  <a:cubicBezTo>
                    <a:pt x="3536585" y="1438185"/>
                    <a:pt x="3588895" y="1385875"/>
                    <a:pt x="3588895" y="1321347"/>
                  </a:cubicBezTo>
                  <a:lnTo>
                    <a:pt x="3588895" y="579663"/>
                  </a:lnTo>
                  <a:cubicBezTo>
                    <a:pt x="3588895" y="515135"/>
                    <a:pt x="3536585" y="462825"/>
                    <a:pt x="3472057" y="462825"/>
                  </a:cubicBezTo>
                  <a:lnTo>
                    <a:pt x="3078388" y="462825"/>
                  </a:lnTo>
                  <a:lnTo>
                    <a:pt x="2688976" y="0"/>
                  </a:lnTo>
                  <a:lnTo>
                    <a:pt x="2688976" y="462825"/>
                  </a:lnTo>
                  <a:lnTo>
                    <a:pt x="116838" y="462825"/>
                  </a:lnTo>
                  <a:cubicBezTo>
                    <a:pt x="52310" y="462825"/>
                    <a:pt x="0" y="515135"/>
                    <a:pt x="0" y="579663"/>
                  </a:cubicBezTo>
                  <a:lnTo>
                    <a:pt x="0" y="1321347"/>
                  </a:lnTo>
                  <a:cubicBezTo>
                    <a:pt x="0" y="1385875"/>
                    <a:pt x="52310" y="1438185"/>
                    <a:pt x="116838" y="143818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1662450-78B5-F820-B532-77737514053A}"/>
                </a:ext>
              </a:extLst>
            </p:cNvPr>
            <p:cNvSpPr txBox="1"/>
            <p:nvPr/>
          </p:nvSpPr>
          <p:spPr>
            <a:xfrm>
              <a:off x="899653" y="1845075"/>
              <a:ext cx="31456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您的内容请在这里输入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622A9A-7D2B-31C7-F5E4-16178F9B16F9}"/>
              </a:ext>
            </a:extLst>
          </p:cNvPr>
          <p:cNvGrpSpPr/>
          <p:nvPr/>
        </p:nvGrpSpPr>
        <p:grpSpPr>
          <a:xfrm>
            <a:off x="4636410" y="3740386"/>
            <a:ext cx="2919180" cy="2919180"/>
            <a:chOff x="4273858" y="3549936"/>
            <a:chExt cx="3588895" cy="3588895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05F6F71-3245-A316-2C9A-3868DE26D441}"/>
                </a:ext>
              </a:extLst>
            </p:cNvPr>
            <p:cNvSpPr/>
            <p:nvPr/>
          </p:nvSpPr>
          <p:spPr>
            <a:xfrm>
              <a:off x="4273858" y="3549936"/>
              <a:ext cx="3588895" cy="3588895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图标32">
              <a:extLst>
                <a:ext uri="{FF2B5EF4-FFF2-40B4-BE49-F238E27FC236}">
                  <a16:creationId xmlns:a16="http://schemas.microsoft.com/office/drawing/2014/main" id="{886FE406-3785-0634-0302-6B7F8098789B}"/>
                </a:ext>
              </a:extLst>
            </p:cNvPr>
            <p:cNvSpPr/>
            <p:nvPr/>
          </p:nvSpPr>
          <p:spPr>
            <a:xfrm>
              <a:off x="4779293" y="4123215"/>
              <a:ext cx="2578024" cy="2442337"/>
            </a:xfrm>
            <a:custGeom>
              <a:avLst/>
              <a:gdLst>
                <a:gd name="connsiteX0" fmla="*/ 225272 w 361950"/>
                <a:gd name="connsiteY0" fmla="*/ 243488 h 342900"/>
                <a:gd name="connsiteX1" fmla="*/ 237524 w 361950"/>
                <a:gd name="connsiteY1" fmla="*/ 249085 h 342900"/>
                <a:gd name="connsiteX2" fmla="*/ 231927 w 361950"/>
                <a:gd name="connsiteY2" fmla="*/ 261337 h 342900"/>
                <a:gd name="connsiteX3" fmla="*/ 179047 w 361950"/>
                <a:gd name="connsiteY3" fmla="*/ 273607 h 342900"/>
                <a:gd name="connsiteX4" fmla="*/ 129271 w 361950"/>
                <a:gd name="connsiteY4" fmla="*/ 261020 h 342900"/>
                <a:gd name="connsiteX5" fmla="*/ 124742 w 361950"/>
                <a:gd name="connsiteY5" fmla="*/ 248334 h 342900"/>
                <a:gd name="connsiteX6" fmla="*/ 137428 w 361950"/>
                <a:gd name="connsiteY6" fmla="*/ 243805 h 342900"/>
                <a:gd name="connsiteX7" fmla="*/ 178811 w 361950"/>
                <a:gd name="connsiteY7" fmla="*/ 254558 h 342900"/>
                <a:gd name="connsiteX8" fmla="*/ 225272 w 361950"/>
                <a:gd name="connsiteY8" fmla="*/ 243488 h 342900"/>
                <a:gd name="connsiteX9" fmla="*/ 22973 w 361950"/>
                <a:gd name="connsiteY9" fmla="*/ 238125 h 342900"/>
                <a:gd name="connsiteX10" fmla="*/ 43896 w 361950"/>
                <a:gd name="connsiteY10" fmla="*/ 238125 h 342900"/>
                <a:gd name="connsiteX11" fmla="*/ 180975 w 361950"/>
                <a:gd name="connsiteY11" fmla="*/ 323850 h 342900"/>
                <a:gd name="connsiteX12" fmla="*/ 318055 w 361950"/>
                <a:gd name="connsiteY12" fmla="*/ 238125 h 342900"/>
                <a:gd name="connsiteX13" fmla="*/ 338978 w 361950"/>
                <a:gd name="connsiteY13" fmla="*/ 238125 h 342900"/>
                <a:gd name="connsiteX14" fmla="*/ 180975 w 361950"/>
                <a:gd name="connsiteY14" fmla="*/ 342900 h 342900"/>
                <a:gd name="connsiteX15" fmla="*/ 22973 w 361950"/>
                <a:gd name="connsiteY15" fmla="*/ 238125 h 342900"/>
                <a:gd name="connsiteX16" fmla="*/ 266700 w 361950"/>
                <a:gd name="connsiteY16" fmla="*/ 123825 h 342900"/>
                <a:gd name="connsiteX17" fmla="*/ 285750 w 361950"/>
                <a:gd name="connsiteY17" fmla="*/ 147638 h 342900"/>
                <a:gd name="connsiteX18" fmla="*/ 266700 w 361950"/>
                <a:gd name="connsiteY18" fmla="*/ 171450 h 342900"/>
                <a:gd name="connsiteX19" fmla="*/ 247650 w 361950"/>
                <a:gd name="connsiteY19" fmla="*/ 147638 h 342900"/>
                <a:gd name="connsiteX20" fmla="*/ 266700 w 361950"/>
                <a:gd name="connsiteY20" fmla="*/ 123825 h 342900"/>
                <a:gd name="connsiteX21" fmla="*/ 95250 w 361950"/>
                <a:gd name="connsiteY21" fmla="*/ 123825 h 342900"/>
                <a:gd name="connsiteX22" fmla="*/ 114300 w 361950"/>
                <a:gd name="connsiteY22" fmla="*/ 147638 h 342900"/>
                <a:gd name="connsiteX23" fmla="*/ 95250 w 361950"/>
                <a:gd name="connsiteY23" fmla="*/ 171450 h 342900"/>
                <a:gd name="connsiteX24" fmla="*/ 76200 w 361950"/>
                <a:gd name="connsiteY24" fmla="*/ 147638 h 342900"/>
                <a:gd name="connsiteX25" fmla="*/ 95250 w 361950"/>
                <a:gd name="connsiteY25" fmla="*/ 123825 h 342900"/>
                <a:gd name="connsiteX26" fmla="*/ 231451 w 361950"/>
                <a:gd name="connsiteY26" fmla="*/ 104775 h 342900"/>
                <a:gd name="connsiteX27" fmla="*/ 212487 w 361950"/>
                <a:gd name="connsiteY27" fmla="*/ 125631 h 342900"/>
                <a:gd name="connsiteX28" fmla="*/ 217929 w 361950"/>
                <a:gd name="connsiteY28" fmla="*/ 182781 h 342900"/>
                <a:gd name="connsiteX29" fmla="*/ 236893 w 361950"/>
                <a:gd name="connsiteY29" fmla="*/ 200025 h 342900"/>
                <a:gd name="connsiteX30" fmla="*/ 314325 w 361950"/>
                <a:gd name="connsiteY30" fmla="*/ 200025 h 342900"/>
                <a:gd name="connsiteX31" fmla="*/ 333375 w 361950"/>
                <a:gd name="connsiteY31" fmla="*/ 180975 h 342900"/>
                <a:gd name="connsiteX32" fmla="*/ 333375 w 361950"/>
                <a:gd name="connsiteY32" fmla="*/ 123825 h 342900"/>
                <a:gd name="connsiteX33" fmla="*/ 314325 w 361950"/>
                <a:gd name="connsiteY33" fmla="*/ 104775 h 342900"/>
                <a:gd name="connsiteX34" fmla="*/ 47625 w 361950"/>
                <a:gd name="connsiteY34" fmla="*/ 104775 h 342900"/>
                <a:gd name="connsiteX35" fmla="*/ 28575 w 361950"/>
                <a:gd name="connsiteY35" fmla="*/ 123825 h 342900"/>
                <a:gd name="connsiteX36" fmla="*/ 28575 w 361950"/>
                <a:gd name="connsiteY36" fmla="*/ 180975 h 342900"/>
                <a:gd name="connsiteX37" fmla="*/ 47625 w 361950"/>
                <a:gd name="connsiteY37" fmla="*/ 200025 h 342900"/>
                <a:gd name="connsiteX38" fmla="*/ 125057 w 361950"/>
                <a:gd name="connsiteY38" fmla="*/ 200025 h 342900"/>
                <a:gd name="connsiteX39" fmla="*/ 144021 w 361950"/>
                <a:gd name="connsiteY39" fmla="*/ 182781 h 342900"/>
                <a:gd name="connsiteX40" fmla="*/ 149463 w 361950"/>
                <a:gd name="connsiteY40" fmla="*/ 125631 h 342900"/>
                <a:gd name="connsiteX41" fmla="*/ 130499 w 361950"/>
                <a:gd name="connsiteY41" fmla="*/ 104775 h 342900"/>
                <a:gd name="connsiteX42" fmla="*/ 0 w 361950"/>
                <a:gd name="connsiteY42" fmla="*/ 85725 h 342900"/>
                <a:gd name="connsiteX43" fmla="*/ 130499 w 361950"/>
                <a:gd name="connsiteY43" fmla="*/ 85725 h 342900"/>
                <a:gd name="connsiteX44" fmla="*/ 159453 w 361950"/>
                <a:gd name="connsiteY44" fmla="*/ 99060 h 342900"/>
                <a:gd name="connsiteX45" fmla="*/ 202497 w 361950"/>
                <a:gd name="connsiteY45" fmla="*/ 99060 h 342900"/>
                <a:gd name="connsiteX46" fmla="*/ 231451 w 361950"/>
                <a:gd name="connsiteY46" fmla="*/ 85725 h 342900"/>
                <a:gd name="connsiteX47" fmla="*/ 361950 w 361950"/>
                <a:gd name="connsiteY47" fmla="*/ 85725 h 342900"/>
                <a:gd name="connsiteX48" fmla="*/ 361950 w 361950"/>
                <a:gd name="connsiteY48" fmla="*/ 133350 h 342900"/>
                <a:gd name="connsiteX49" fmla="*/ 352425 w 361950"/>
                <a:gd name="connsiteY49" fmla="*/ 133350 h 342900"/>
                <a:gd name="connsiteX50" fmla="*/ 352425 w 361950"/>
                <a:gd name="connsiteY50" fmla="*/ 180975 h 342900"/>
                <a:gd name="connsiteX51" fmla="*/ 314325 w 361950"/>
                <a:gd name="connsiteY51" fmla="*/ 219075 h 342900"/>
                <a:gd name="connsiteX52" fmla="*/ 236893 w 361950"/>
                <a:gd name="connsiteY52" fmla="*/ 219075 h 342900"/>
                <a:gd name="connsiteX53" fmla="*/ 198965 w 361950"/>
                <a:gd name="connsiteY53" fmla="*/ 184587 h 342900"/>
                <a:gd name="connsiteX54" fmla="*/ 193522 w 361950"/>
                <a:gd name="connsiteY54" fmla="*/ 127437 h 342900"/>
                <a:gd name="connsiteX55" fmla="*/ 193769 w 361950"/>
                <a:gd name="connsiteY55" fmla="*/ 118110 h 342900"/>
                <a:gd name="connsiteX56" fmla="*/ 168181 w 361950"/>
                <a:gd name="connsiteY56" fmla="*/ 118110 h 342900"/>
                <a:gd name="connsiteX57" fmla="*/ 168428 w 361950"/>
                <a:gd name="connsiteY57" fmla="*/ 127437 h 342900"/>
                <a:gd name="connsiteX58" fmla="*/ 162985 w 361950"/>
                <a:gd name="connsiteY58" fmla="*/ 184587 h 342900"/>
                <a:gd name="connsiteX59" fmla="*/ 125057 w 361950"/>
                <a:gd name="connsiteY59" fmla="*/ 219075 h 342900"/>
                <a:gd name="connsiteX60" fmla="*/ 47625 w 361950"/>
                <a:gd name="connsiteY60" fmla="*/ 219075 h 342900"/>
                <a:gd name="connsiteX61" fmla="*/ 9525 w 361950"/>
                <a:gd name="connsiteY61" fmla="*/ 180975 h 342900"/>
                <a:gd name="connsiteX62" fmla="*/ 9525 w 361950"/>
                <a:gd name="connsiteY62" fmla="*/ 133350 h 342900"/>
                <a:gd name="connsiteX63" fmla="*/ 0 w 361950"/>
                <a:gd name="connsiteY63" fmla="*/ 133350 h 342900"/>
                <a:gd name="connsiteX64" fmla="*/ 180974 w 361950"/>
                <a:gd name="connsiteY64" fmla="*/ 0 h 342900"/>
                <a:gd name="connsiteX65" fmla="*/ 316696 w 361950"/>
                <a:gd name="connsiteY65" fmla="*/ 66675 h 342900"/>
                <a:gd name="connsiteX66" fmla="*/ 291645 w 361950"/>
                <a:gd name="connsiteY66" fmla="*/ 66675 h 342900"/>
                <a:gd name="connsiteX67" fmla="*/ 180974 w 361950"/>
                <a:gd name="connsiteY67" fmla="*/ 19050 h 342900"/>
                <a:gd name="connsiteX68" fmla="*/ 70303 w 361950"/>
                <a:gd name="connsiteY68" fmla="*/ 66675 h 342900"/>
                <a:gd name="connsiteX69" fmla="*/ 45254 w 361950"/>
                <a:gd name="connsiteY69" fmla="*/ 66675 h 342900"/>
                <a:gd name="connsiteX70" fmla="*/ 180974 w 361950"/>
                <a:gd name="connsiteY70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61950" h="342900">
                  <a:moveTo>
                    <a:pt x="225272" y="243488"/>
                  </a:moveTo>
                  <a:cubicBezTo>
                    <a:pt x="230202" y="241650"/>
                    <a:pt x="235687" y="244156"/>
                    <a:pt x="237524" y="249085"/>
                  </a:cubicBezTo>
                  <a:cubicBezTo>
                    <a:pt x="239362" y="254015"/>
                    <a:pt x="236856" y="259500"/>
                    <a:pt x="231927" y="261337"/>
                  </a:cubicBezTo>
                  <a:cubicBezTo>
                    <a:pt x="211737" y="268863"/>
                    <a:pt x="195267" y="273406"/>
                    <a:pt x="179047" y="273607"/>
                  </a:cubicBezTo>
                  <a:cubicBezTo>
                    <a:pt x="162599" y="273810"/>
                    <a:pt x="147273" y="269551"/>
                    <a:pt x="129271" y="261020"/>
                  </a:cubicBezTo>
                  <a:cubicBezTo>
                    <a:pt x="124517" y="258768"/>
                    <a:pt x="122489" y="253087"/>
                    <a:pt x="124742" y="248334"/>
                  </a:cubicBezTo>
                  <a:cubicBezTo>
                    <a:pt x="126994" y="243580"/>
                    <a:pt x="132675" y="241552"/>
                    <a:pt x="137428" y="243805"/>
                  </a:cubicBezTo>
                  <a:cubicBezTo>
                    <a:pt x="153781" y="251554"/>
                    <a:pt x="166175" y="254715"/>
                    <a:pt x="178811" y="254558"/>
                  </a:cubicBezTo>
                  <a:cubicBezTo>
                    <a:pt x="191675" y="254399"/>
                    <a:pt x="205652" y="250802"/>
                    <a:pt x="225272" y="243488"/>
                  </a:cubicBezTo>
                  <a:close/>
                  <a:moveTo>
                    <a:pt x="22973" y="238125"/>
                  </a:moveTo>
                  <a:lnTo>
                    <a:pt x="43896" y="238125"/>
                  </a:lnTo>
                  <a:cubicBezTo>
                    <a:pt x="68629" y="288879"/>
                    <a:pt x="120718" y="323850"/>
                    <a:pt x="180975" y="323850"/>
                  </a:cubicBezTo>
                  <a:cubicBezTo>
                    <a:pt x="241233" y="323850"/>
                    <a:pt x="293322" y="288879"/>
                    <a:pt x="318055" y="238125"/>
                  </a:cubicBezTo>
                  <a:lnTo>
                    <a:pt x="338978" y="238125"/>
                  </a:lnTo>
                  <a:cubicBezTo>
                    <a:pt x="312965" y="299694"/>
                    <a:pt x="252016" y="342900"/>
                    <a:pt x="180975" y="342900"/>
                  </a:cubicBezTo>
                  <a:cubicBezTo>
                    <a:pt x="109935" y="342900"/>
                    <a:pt x="48986" y="299694"/>
                    <a:pt x="22973" y="238125"/>
                  </a:cubicBezTo>
                  <a:close/>
                  <a:moveTo>
                    <a:pt x="266700" y="123825"/>
                  </a:moveTo>
                  <a:cubicBezTo>
                    <a:pt x="277221" y="123825"/>
                    <a:pt x="285750" y="134486"/>
                    <a:pt x="285750" y="147638"/>
                  </a:cubicBezTo>
                  <a:cubicBezTo>
                    <a:pt x="285750" y="160789"/>
                    <a:pt x="277221" y="171450"/>
                    <a:pt x="266700" y="171450"/>
                  </a:cubicBezTo>
                  <a:cubicBezTo>
                    <a:pt x="256179" y="171450"/>
                    <a:pt x="247650" y="160789"/>
                    <a:pt x="247650" y="147638"/>
                  </a:cubicBezTo>
                  <a:cubicBezTo>
                    <a:pt x="247650" y="134486"/>
                    <a:pt x="256179" y="123825"/>
                    <a:pt x="266700" y="123825"/>
                  </a:cubicBezTo>
                  <a:close/>
                  <a:moveTo>
                    <a:pt x="95250" y="123825"/>
                  </a:moveTo>
                  <a:cubicBezTo>
                    <a:pt x="105771" y="123825"/>
                    <a:pt x="114300" y="134486"/>
                    <a:pt x="114300" y="147638"/>
                  </a:cubicBezTo>
                  <a:cubicBezTo>
                    <a:pt x="114300" y="160789"/>
                    <a:pt x="105771" y="171450"/>
                    <a:pt x="95250" y="171450"/>
                  </a:cubicBezTo>
                  <a:cubicBezTo>
                    <a:pt x="84729" y="171450"/>
                    <a:pt x="76200" y="160789"/>
                    <a:pt x="76200" y="147638"/>
                  </a:cubicBezTo>
                  <a:cubicBezTo>
                    <a:pt x="76200" y="134486"/>
                    <a:pt x="84729" y="123825"/>
                    <a:pt x="95250" y="123825"/>
                  </a:cubicBezTo>
                  <a:close/>
                  <a:moveTo>
                    <a:pt x="231451" y="104775"/>
                  </a:moveTo>
                  <a:cubicBezTo>
                    <a:pt x="220216" y="104775"/>
                    <a:pt x="211422" y="114448"/>
                    <a:pt x="212487" y="125631"/>
                  </a:cubicBezTo>
                  <a:lnTo>
                    <a:pt x="217929" y="182781"/>
                  </a:lnTo>
                  <a:cubicBezTo>
                    <a:pt x="218861" y="192558"/>
                    <a:pt x="227072" y="200025"/>
                    <a:pt x="236893" y="200025"/>
                  </a:cubicBezTo>
                  <a:lnTo>
                    <a:pt x="314325" y="200025"/>
                  </a:lnTo>
                  <a:cubicBezTo>
                    <a:pt x="324846" y="200025"/>
                    <a:pt x="333375" y="191496"/>
                    <a:pt x="333375" y="180975"/>
                  </a:cubicBezTo>
                  <a:lnTo>
                    <a:pt x="333375" y="123825"/>
                  </a:lnTo>
                  <a:cubicBezTo>
                    <a:pt x="333375" y="113304"/>
                    <a:pt x="324846" y="104775"/>
                    <a:pt x="314325" y="104775"/>
                  </a:cubicBezTo>
                  <a:close/>
                  <a:moveTo>
                    <a:pt x="47625" y="104775"/>
                  </a:moveTo>
                  <a:cubicBezTo>
                    <a:pt x="37104" y="104775"/>
                    <a:pt x="28575" y="113304"/>
                    <a:pt x="28575" y="123825"/>
                  </a:cubicBezTo>
                  <a:lnTo>
                    <a:pt x="28575" y="180975"/>
                  </a:lnTo>
                  <a:cubicBezTo>
                    <a:pt x="28575" y="191496"/>
                    <a:pt x="37104" y="200025"/>
                    <a:pt x="47625" y="200025"/>
                  </a:cubicBezTo>
                  <a:lnTo>
                    <a:pt x="125057" y="200025"/>
                  </a:lnTo>
                  <a:cubicBezTo>
                    <a:pt x="134878" y="200025"/>
                    <a:pt x="143089" y="192558"/>
                    <a:pt x="144021" y="182781"/>
                  </a:cubicBezTo>
                  <a:lnTo>
                    <a:pt x="149463" y="125631"/>
                  </a:lnTo>
                  <a:cubicBezTo>
                    <a:pt x="150528" y="114447"/>
                    <a:pt x="141734" y="104775"/>
                    <a:pt x="130499" y="104775"/>
                  </a:cubicBezTo>
                  <a:close/>
                  <a:moveTo>
                    <a:pt x="0" y="85725"/>
                  </a:moveTo>
                  <a:lnTo>
                    <a:pt x="130499" y="85725"/>
                  </a:lnTo>
                  <a:cubicBezTo>
                    <a:pt x="142154" y="85725"/>
                    <a:pt x="152495" y="90929"/>
                    <a:pt x="159453" y="99060"/>
                  </a:cubicBezTo>
                  <a:lnTo>
                    <a:pt x="202497" y="99060"/>
                  </a:lnTo>
                  <a:cubicBezTo>
                    <a:pt x="209455" y="90929"/>
                    <a:pt x="219796" y="85725"/>
                    <a:pt x="231451" y="85725"/>
                  </a:cubicBezTo>
                  <a:lnTo>
                    <a:pt x="361950" y="85725"/>
                  </a:lnTo>
                  <a:lnTo>
                    <a:pt x="361950" y="133350"/>
                  </a:lnTo>
                  <a:lnTo>
                    <a:pt x="352425" y="133350"/>
                  </a:lnTo>
                  <a:lnTo>
                    <a:pt x="352425" y="180975"/>
                  </a:lnTo>
                  <a:cubicBezTo>
                    <a:pt x="352425" y="202017"/>
                    <a:pt x="335367" y="219075"/>
                    <a:pt x="314325" y="219075"/>
                  </a:cubicBezTo>
                  <a:lnTo>
                    <a:pt x="236893" y="219075"/>
                  </a:lnTo>
                  <a:cubicBezTo>
                    <a:pt x="217251" y="219075"/>
                    <a:pt x="200828" y="204142"/>
                    <a:pt x="198965" y="184587"/>
                  </a:cubicBezTo>
                  <a:lnTo>
                    <a:pt x="193522" y="127437"/>
                  </a:lnTo>
                  <a:cubicBezTo>
                    <a:pt x="193218" y="124251"/>
                    <a:pt x="193316" y="121127"/>
                    <a:pt x="193769" y="118110"/>
                  </a:cubicBezTo>
                  <a:lnTo>
                    <a:pt x="168181" y="118110"/>
                  </a:lnTo>
                  <a:cubicBezTo>
                    <a:pt x="168634" y="121127"/>
                    <a:pt x="168732" y="124251"/>
                    <a:pt x="168428" y="127437"/>
                  </a:cubicBezTo>
                  <a:lnTo>
                    <a:pt x="162985" y="184587"/>
                  </a:lnTo>
                  <a:cubicBezTo>
                    <a:pt x="161122" y="204142"/>
                    <a:pt x="144699" y="219075"/>
                    <a:pt x="125057" y="219075"/>
                  </a:cubicBezTo>
                  <a:lnTo>
                    <a:pt x="47625" y="219075"/>
                  </a:lnTo>
                  <a:cubicBezTo>
                    <a:pt x="26583" y="219075"/>
                    <a:pt x="9525" y="202017"/>
                    <a:pt x="9525" y="180975"/>
                  </a:cubicBezTo>
                  <a:lnTo>
                    <a:pt x="9525" y="133350"/>
                  </a:lnTo>
                  <a:lnTo>
                    <a:pt x="0" y="133350"/>
                  </a:lnTo>
                  <a:close/>
                  <a:moveTo>
                    <a:pt x="180974" y="0"/>
                  </a:moveTo>
                  <a:cubicBezTo>
                    <a:pt x="236207" y="0"/>
                    <a:pt x="285339" y="26117"/>
                    <a:pt x="316696" y="66675"/>
                  </a:cubicBezTo>
                  <a:lnTo>
                    <a:pt x="291645" y="66675"/>
                  </a:lnTo>
                  <a:cubicBezTo>
                    <a:pt x="263870" y="37345"/>
                    <a:pt x="224559" y="19050"/>
                    <a:pt x="180974" y="19050"/>
                  </a:cubicBezTo>
                  <a:cubicBezTo>
                    <a:pt x="137391" y="19050"/>
                    <a:pt x="98080" y="37345"/>
                    <a:pt x="70303" y="66675"/>
                  </a:cubicBezTo>
                  <a:lnTo>
                    <a:pt x="45254" y="66675"/>
                  </a:lnTo>
                  <a:cubicBezTo>
                    <a:pt x="76610" y="26117"/>
                    <a:pt x="125743" y="0"/>
                    <a:pt x="1809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79802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F11B8E-285A-933B-690F-34684D7803B5}"/>
              </a:ext>
            </a:extLst>
          </p:cNvPr>
          <p:cNvSpPr txBox="1"/>
          <p:nvPr/>
        </p:nvSpPr>
        <p:spPr>
          <a:xfrm>
            <a:off x="568960" y="24228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C4B00B7-FF49-3B36-6059-AECDBFC5A8B6}"/>
              </a:ext>
            </a:extLst>
          </p:cNvPr>
          <p:cNvSpPr/>
          <p:nvPr/>
        </p:nvSpPr>
        <p:spPr>
          <a:xfrm>
            <a:off x="88140" y="1889760"/>
            <a:ext cx="9611360" cy="4953000"/>
          </a:xfrm>
          <a:custGeom>
            <a:avLst/>
            <a:gdLst>
              <a:gd name="connsiteX0" fmla="*/ 0 w 9220200"/>
              <a:gd name="connsiteY0" fmla="*/ 5928360 h 5928360"/>
              <a:gd name="connsiteX1" fmla="*/ 2362200 w 9220200"/>
              <a:gd name="connsiteY1" fmla="*/ 4602480 h 5928360"/>
              <a:gd name="connsiteX2" fmla="*/ 6187440 w 9220200"/>
              <a:gd name="connsiteY2" fmla="*/ 4785360 h 5928360"/>
              <a:gd name="connsiteX3" fmla="*/ 4008120 w 9220200"/>
              <a:gd name="connsiteY3" fmla="*/ 5227320 h 5928360"/>
              <a:gd name="connsiteX4" fmla="*/ 4770120 w 9220200"/>
              <a:gd name="connsiteY4" fmla="*/ 3886200 h 5928360"/>
              <a:gd name="connsiteX5" fmla="*/ 7193280 w 9220200"/>
              <a:gd name="connsiteY5" fmla="*/ 2560320 h 5928360"/>
              <a:gd name="connsiteX6" fmla="*/ 6050280 w 9220200"/>
              <a:gd name="connsiteY6" fmla="*/ 822960 h 5928360"/>
              <a:gd name="connsiteX7" fmla="*/ 9220200 w 9220200"/>
              <a:gd name="connsiteY7" fmla="*/ 0 h 5928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20200" h="5928360">
                <a:moveTo>
                  <a:pt x="0" y="5928360"/>
                </a:moveTo>
                <a:cubicBezTo>
                  <a:pt x="665480" y="5360670"/>
                  <a:pt x="1330960" y="4792980"/>
                  <a:pt x="2362200" y="4602480"/>
                </a:cubicBezTo>
                <a:cubicBezTo>
                  <a:pt x="3393440" y="4411980"/>
                  <a:pt x="5913120" y="4681220"/>
                  <a:pt x="6187440" y="4785360"/>
                </a:cubicBezTo>
                <a:cubicBezTo>
                  <a:pt x="6461760" y="4889500"/>
                  <a:pt x="4244340" y="5377180"/>
                  <a:pt x="4008120" y="5227320"/>
                </a:cubicBezTo>
                <a:cubicBezTo>
                  <a:pt x="3771900" y="5077460"/>
                  <a:pt x="4239260" y="4330700"/>
                  <a:pt x="4770120" y="3886200"/>
                </a:cubicBezTo>
                <a:cubicBezTo>
                  <a:pt x="5300980" y="3441700"/>
                  <a:pt x="6979920" y="3070860"/>
                  <a:pt x="7193280" y="2560320"/>
                </a:cubicBezTo>
                <a:cubicBezTo>
                  <a:pt x="7406640" y="2049780"/>
                  <a:pt x="5712460" y="1249680"/>
                  <a:pt x="6050280" y="822960"/>
                </a:cubicBezTo>
                <a:cubicBezTo>
                  <a:pt x="6388100" y="396240"/>
                  <a:pt x="8602980" y="10160"/>
                  <a:pt x="9220200" y="0"/>
                </a:cubicBezTo>
              </a:path>
            </a:pathLst>
          </a:custGeom>
          <a:noFill/>
          <a:ln w="31750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标10">
            <a:extLst>
              <a:ext uri="{FF2B5EF4-FFF2-40B4-BE49-F238E27FC236}">
                <a16:creationId xmlns:a16="http://schemas.microsoft.com/office/drawing/2014/main" id="{2E322613-5AF2-D461-9757-D0559CE72895}"/>
              </a:ext>
            </a:extLst>
          </p:cNvPr>
          <p:cNvSpPr/>
          <p:nvPr/>
        </p:nvSpPr>
        <p:spPr>
          <a:xfrm rot="18557439" flipV="1">
            <a:off x="9573780" y="1585403"/>
            <a:ext cx="609684" cy="608716"/>
          </a:xfrm>
          <a:custGeom>
            <a:avLst/>
            <a:gdLst>
              <a:gd name="T0" fmla="*/ 6462 w 6487"/>
              <a:gd name="T1" fmla="*/ 25 h 6486"/>
              <a:gd name="T2" fmla="*/ 6386 w 6487"/>
              <a:gd name="T3" fmla="*/ 11 h 6486"/>
              <a:gd name="T4" fmla="*/ 191 w 6487"/>
              <a:gd name="T5" fmla="*/ 2782 h 6486"/>
              <a:gd name="T6" fmla="*/ 18 w 6487"/>
              <a:gd name="T7" fmla="*/ 3002 h 6486"/>
              <a:gd name="T8" fmla="*/ 101 w 6487"/>
              <a:gd name="T9" fmla="*/ 3268 h 6486"/>
              <a:gd name="T10" fmla="*/ 1435 w 6487"/>
              <a:gd name="T11" fmla="*/ 4603 h 6486"/>
              <a:gd name="T12" fmla="*/ 5071 w 6487"/>
              <a:gd name="T13" fmla="*/ 1316 h 6486"/>
              <a:gd name="T14" fmla="*/ 5119 w 6487"/>
              <a:gd name="T15" fmla="*/ 1317 h 6486"/>
              <a:gd name="T16" fmla="*/ 5120 w 6487"/>
              <a:gd name="T17" fmla="*/ 1365 h 6486"/>
              <a:gd name="T18" fmla="*/ 1834 w 6487"/>
              <a:gd name="T19" fmla="*/ 5001 h 6486"/>
              <a:gd name="T20" fmla="*/ 2003 w 6487"/>
              <a:gd name="T21" fmla="*/ 6309 h 6486"/>
              <a:gd name="T22" fmla="*/ 2076 w 6487"/>
              <a:gd name="T23" fmla="*/ 6409 h 6486"/>
              <a:gd name="T24" fmla="*/ 2223 w 6487"/>
              <a:gd name="T25" fmla="*/ 6376 h 6486"/>
              <a:gd name="T26" fmla="*/ 2653 w 6487"/>
              <a:gd name="T27" fmla="*/ 5814 h 6486"/>
              <a:gd name="T28" fmla="*/ 3218 w 6487"/>
              <a:gd name="T29" fmla="*/ 6386 h 6486"/>
              <a:gd name="T30" fmla="*/ 3485 w 6487"/>
              <a:gd name="T31" fmla="*/ 6468 h 6486"/>
              <a:gd name="T32" fmla="*/ 3705 w 6487"/>
              <a:gd name="T33" fmla="*/ 6296 h 6486"/>
              <a:gd name="T34" fmla="*/ 6476 w 6487"/>
              <a:gd name="T35" fmla="*/ 101 h 6486"/>
              <a:gd name="T36" fmla="*/ 6462 w 6487"/>
              <a:gd name="T37" fmla="*/ 25 h 6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87" h="6486">
                <a:moveTo>
                  <a:pt x="6462" y="25"/>
                </a:moveTo>
                <a:cubicBezTo>
                  <a:pt x="6442" y="5"/>
                  <a:pt x="6412" y="0"/>
                  <a:pt x="6386" y="11"/>
                </a:cubicBezTo>
                <a:lnTo>
                  <a:pt x="191" y="2782"/>
                </a:lnTo>
                <a:cubicBezTo>
                  <a:pt x="100" y="2822"/>
                  <a:pt x="36" y="2904"/>
                  <a:pt x="18" y="3002"/>
                </a:cubicBezTo>
                <a:cubicBezTo>
                  <a:pt x="0" y="3099"/>
                  <a:pt x="31" y="3198"/>
                  <a:pt x="101" y="3268"/>
                </a:cubicBezTo>
                <a:lnTo>
                  <a:pt x="1435" y="4603"/>
                </a:lnTo>
                <a:lnTo>
                  <a:pt x="5071" y="1316"/>
                </a:lnTo>
                <a:cubicBezTo>
                  <a:pt x="5085" y="1304"/>
                  <a:pt x="5106" y="1304"/>
                  <a:pt x="5119" y="1317"/>
                </a:cubicBezTo>
                <a:cubicBezTo>
                  <a:pt x="5132" y="1330"/>
                  <a:pt x="5132" y="1351"/>
                  <a:pt x="5120" y="1365"/>
                </a:cubicBezTo>
                <a:lnTo>
                  <a:pt x="1834" y="5001"/>
                </a:lnTo>
                <a:lnTo>
                  <a:pt x="2003" y="6309"/>
                </a:lnTo>
                <a:cubicBezTo>
                  <a:pt x="2008" y="6352"/>
                  <a:pt x="2036" y="6390"/>
                  <a:pt x="2076" y="6409"/>
                </a:cubicBezTo>
                <a:cubicBezTo>
                  <a:pt x="2116" y="6428"/>
                  <a:pt x="2196" y="6411"/>
                  <a:pt x="2223" y="6376"/>
                </a:cubicBezTo>
                <a:cubicBezTo>
                  <a:pt x="2379" y="6184"/>
                  <a:pt x="2653" y="5814"/>
                  <a:pt x="2653" y="5814"/>
                </a:cubicBezTo>
                <a:lnTo>
                  <a:pt x="3218" y="6386"/>
                </a:lnTo>
                <a:cubicBezTo>
                  <a:pt x="3288" y="6455"/>
                  <a:pt x="3388" y="6486"/>
                  <a:pt x="3485" y="6468"/>
                </a:cubicBezTo>
                <a:cubicBezTo>
                  <a:pt x="3582" y="6451"/>
                  <a:pt x="3664" y="6386"/>
                  <a:pt x="3705" y="6296"/>
                </a:cubicBezTo>
                <a:lnTo>
                  <a:pt x="6476" y="101"/>
                </a:lnTo>
                <a:cubicBezTo>
                  <a:pt x="6487" y="75"/>
                  <a:pt x="6482" y="45"/>
                  <a:pt x="6462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EFDFB0B-6E44-2F46-3EFB-6879AD21B199}"/>
              </a:ext>
            </a:extLst>
          </p:cNvPr>
          <p:cNvGrpSpPr/>
          <p:nvPr/>
        </p:nvGrpSpPr>
        <p:grpSpPr>
          <a:xfrm>
            <a:off x="1564653" y="3095922"/>
            <a:ext cx="167640" cy="2938787"/>
            <a:chOff x="2136913" y="3095922"/>
            <a:chExt cx="167640" cy="293878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ACE3A7B-BC15-6375-98D3-E09100281CC0}"/>
                </a:ext>
              </a:extLst>
            </p:cNvPr>
            <p:cNvSpPr/>
            <p:nvPr/>
          </p:nvSpPr>
          <p:spPr>
            <a:xfrm>
              <a:off x="2136913" y="5867069"/>
              <a:ext cx="167640" cy="16764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F5C351DA-17A7-32F8-DF97-B43861235EFC}"/>
                </a:ext>
              </a:extLst>
            </p:cNvPr>
            <p:cNvCxnSpPr>
              <a:cxnSpLocks/>
            </p:cNvCxnSpPr>
            <p:nvPr/>
          </p:nvCxnSpPr>
          <p:spPr>
            <a:xfrm>
              <a:off x="2220733" y="3095922"/>
              <a:ext cx="0" cy="2771147"/>
            </a:xfrm>
            <a:prstGeom prst="line">
              <a:avLst/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DAAC0DA-0342-6C78-DA4F-74D1080B28B3}"/>
              </a:ext>
            </a:extLst>
          </p:cNvPr>
          <p:cNvGrpSpPr/>
          <p:nvPr/>
        </p:nvGrpSpPr>
        <p:grpSpPr>
          <a:xfrm flipV="1">
            <a:off x="8674662" y="1889760"/>
            <a:ext cx="167640" cy="2669690"/>
            <a:chOff x="2136913" y="3365019"/>
            <a:chExt cx="167640" cy="2669690"/>
          </a:xfrm>
          <a:solidFill>
            <a:schemeClr val="bg1"/>
          </a:soli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37F5168-C273-1847-F376-DD9C4E458807}"/>
                </a:ext>
              </a:extLst>
            </p:cNvPr>
            <p:cNvSpPr/>
            <p:nvPr/>
          </p:nvSpPr>
          <p:spPr>
            <a:xfrm>
              <a:off x="2136913" y="5867069"/>
              <a:ext cx="167640" cy="1676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352698B-F753-840E-3186-DDB051AE0365}"/>
                </a:ext>
              </a:extLst>
            </p:cNvPr>
            <p:cNvCxnSpPr>
              <a:cxnSpLocks/>
            </p:cNvCxnSpPr>
            <p:nvPr/>
          </p:nvCxnSpPr>
          <p:spPr>
            <a:xfrm>
              <a:off x="2220733" y="3365019"/>
              <a:ext cx="0" cy="2502050"/>
            </a:xfrm>
            <a:prstGeom prst="line">
              <a:avLst/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E963441-AF3D-02C6-70DD-C7404BFEFF2D}"/>
              </a:ext>
            </a:extLst>
          </p:cNvPr>
          <p:cNvGrpSpPr/>
          <p:nvPr/>
        </p:nvGrpSpPr>
        <p:grpSpPr>
          <a:xfrm flipV="1">
            <a:off x="7524992" y="3796938"/>
            <a:ext cx="167640" cy="2669690"/>
            <a:chOff x="2136913" y="3365019"/>
            <a:chExt cx="167640" cy="2669690"/>
          </a:xfrm>
          <a:solidFill>
            <a:schemeClr val="bg1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719A1D8-06E7-48EA-65CD-A0014B84AFD7}"/>
                </a:ext>
              </a:extLst>
            </p:cNvPr>
            <p:cNvSpPr/>
            <p:nvPr/>
          </p:nvSpPr>
          <p:spPr>
            <a:xfrm>
              <a:off x="2136913" y="5867069"/>
              <a:ext cx="167640" cy="1676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727F7DB-B6BE-C69B-707C-B3019B128292}"/>
                </a:ext>
              </a:extLst>
            </p:cNvPr>
            <p:cNvCxnSpPr>
              <a:cxnSpLocks/>
            </p:cNvCxnSpPr>
            <p:nvPr/>
          </p:nvCxnSpPr>
          <p:spPr>
            <a:xfrm>
              <a:off x="2220733" y="3365019"/>
              <a:ext cx="0" cy="2502050"/>
            </a:xfrm>
            <a:prstGeom prst="line">
              <a:avLst/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2B336B1-82F4-CEEC-FEB1-CA5A64090DFF}"/>
              </a:ext>
            </a:extLst>
          </p:cNvPr>
          <p:cNvGrpSpPr/>
          <p:nvPr/>
        </p:nvGrpSpPr>
        <p:grpSpPr>
          <a:xfrm>
            <a:off x="1656034" y="3098850"/>
            <a:ext cx="3261560" cy="1122342"/>
            <a:chOff x="2228294" y="3262868"/>
            <a:chExt cx="3261560" cy="11223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92CAB68-1549-DEB1-309A-BE4209235760}"/>
                </a:ext>
              </a:extLst>
            </p:cNvPr>
            <p:cNvSpPr txBox="1"/>
            <p:nvPr/>
          </p:nvSpPr>
          <p:spPr>
            <a:xfrm>
              <a:off x="2228294" y="3262868"/>
              <a:ext cx="21957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A367AD2-B342-9B5D-486C-16F0D885A37E}"/>
                </a:ext>
              </a:extLst>
            </p:cNvPr>
            <p:cNvSpPr txBox="1"/>
            <p:nvPr/>
          </p:nvSpPr>
          <p:spPr>
            <a:xfrm>
              <a:off x="2228294" y="3721823"/>
              <a:ext cx="3261560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</a:rPr>
                <a:t>您的内容请在这里输入</a:t>
              </a:r>
              <a:endParaRPr lang="en-US" altLang="zh-CN" sz="1600" dirty="0">
                <a:latin typeface="+mn-ea"/>
              </a:endParaRPr>
            </a:p>
            <a:p>
              <a:pPr marL="342900" indent="-342900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</a:rPr>
                <a:t>您的内容请在这里输入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85B33B5-7DD3-0B2C-6EA6-C84338DAB8D6}"/>
              </a:ext>
            </a:extLst>
          </p:cNvPr>
          <p:cNvGrpSpPr/>
          <p:nvPr/>
        </p:nvGrpSpPr>
        <p:grpSpPr>
          <a:xfrm>
            <a:off x="4974517" y="1270403"/>
            <a:ext cx="3261560" cy="1122342"/>
            <a:chOff x="2228294" y="3262868"/>
            <a:chExt cx="3261560" cy="112234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5842B2F-D91D-33CE-CDBF-C80708F80612}"/>
                </a:ext>
              </a:extLst>
            </p:cNvPr>
            <p:cNvSpPr txBox="1"/>
            <p:nvPr/>
          </p:nvSpPr>
          <p:spPr>
            <a:xfrm>
              <a:off x="2228294" y="3262868"/>
              <a:ext cx="21957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F5ECBFC-5101-9DD0-021B-91389E96BD2C}"/>
                </a:ext>
              </a:extLst>
            </p:cNvPr>
            <p:cNvSpPr txBox="1"/>
            <p:nvPr/>
          </p:nvSpPr>
          <p:spPr>
            <a:xfrm>
              <a:off x="2228294" y="3721823"/>
              <a:ext cx="3261560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</a:rPr>
                <a:t>您的内容请在这里输入</a:t>
              </a:r>
              <a:endParaRPr lang="en-US" altLang="zh-CN" sz="1600" dirty="0">
                <a:latin typeface="+mn-ea"/>
              </a:endParaRPr>
            </a:p>
            <a:p>
              <a:pPr marL="342900" indent="-342900">
                <a:lnSpc>
                  <a:spcPct val="12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</a:rPr>
                <a:t>您的内容请在这里输入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ABCC446-287A-A00A-9FB2-D73B63A1D5DD}"/>
              </a:ext>
            </a:extLst>
          </p:cNvPr>
          <p:cNvGrpSpPr/>
          <p:nvPr/>
        </p:nvGrpSpPr>
        <p:grpSpPr>
          <a:xfrm>
            <a:off x="7685080" y="5442863"/>
            <a:ext cx="3261560" cy="1122342"/>
            <a:chOff x="2228294" y="3262868"/>
            <a:chExt cx="3261560" cy="112234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118E7BB-DD6D-8AF9-8E95-3FE1D9779001}"/>
                </a:ext>
              </a:extLst>
            </p:cNvPr>
            <p:cNvSpPr txBox="1"/>
            <p:nvPr/>
          </p:nvSpPr>
          <p:spPr>
            <a:xfrm>
              <a:off x="2228294" y="3262868"/>
              <a:ext cx="21957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E7C129D-D50E-DAF1-382A-28241C385422}"/>
                </a:ext>
              </a:extLst>
            </p:cNvPr>
            <p:cNvSpPr txBox="1"/>
            <p:nvPr/>
          </p:nvSpPr>
          <p:spPr>
            <a:xfrm>
              <a:off x="2228294" y="3721823"/>
              <a:ext cx="3261560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20000"/>
                </a:lnSpc>
                <a:buClr>
                  <a:schemeClr val="bg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</a:rPr>
                <a:t>您的内容请在这里输入</a:t>
              </a:r>
              <a:endParaRPr lang="en-US" altLang="zh-CN" sz="1600" dirty="0">
                <a:latin typeface="+mn-ea"/>
              </a:endParaRPr>
            </a:p>
            <a:p>
              <a:pPr marL="342900" indent="-342900">
                <a:lnSpc>
                  <a:spcPct val="120000"/>
                </a:lnSpc>
                <a:buClr>
                  <a:schemeClr val="bg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</a:rPr>
                <a:t>您的内容请在这里输入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D98F719-92A3-F788-E114-066A1DE4FFDC}"/>
              </a:ext>
            </a:extLst>
          </p:cNvPr>
          <p:cNvGrpSpPr/>
          <p:nvPr/>
        </p:nvGrpSpPr>
        <p:grpSpPr>
          <a:xfrm>
            <a:off x="8842301" y="3581379"/>
            <a:ext cx="3261560" cy="1122342"/>
            <a:chOff x="2228294" y="3262868"/>
            <a:chExt cx="3261560" cy="112234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D53886E-1B1E-D017-3203-04709F245979}"/>
                </a:ext>
              </a:extLst>
            </p:cNvPr>
            <p:cNvSpPr txBox="1"/>
            <p:nvPr/>
          </p:nvSpPr>
          <p:spPr>
            <a:xfrm>
              <a:off x="2228294" y="3262868"/>
              <a:ext cx="21957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D24A088-4646-7D33-965A-164FE82B01EF}"/>
                </a:ext>
              </a:extLst>
            </p:cNvPr>
            <p:cNvSpPr txBox="1"/>
            <p:nvPr/>
          </p:nvSpPr>
          <p:spPr>
            <a:xfrm>
              <a:off x="2228294" y="3721823"/>
              <a:ext cx="3261560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20000"/>
                </a:lnSpc>
                <a:buClr>
                  <a:schemeClr val="bg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</a:rPr>
                <a:t>您的内容请在这里输入</a:t>
              </a:r>
              <a:endParaRPr lang="en-US" altLang="zh-CN" sz="1600" dirty="0">
                <a:latin typeface="+mn-ea"/>
              </a:endParaRPr>
            </a:p>
            <a:p>
              <a:pPr marL="342900" indent="-342900">
                <a:lnSpc>
                  <a:spcPct val="120000"/>
                </a:lnSpc>
                <a:buClr>
                  <a:schemeClr val="bg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</a:rPr>
                <a:t>您的内容请在这里输入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7AF3C0E-F616-68EE-309E-113DFEA00C4C}"/>
              </a:ext>
            </a:extLst>
          </p:cNvPr>
          <p:cNvGrpSpPr/>
          <p:nvPr/>
        </p:nvGrpSpPr>
        <p:grpSpPr>
          <a:xfrm>
            <a:off x="4826221" y="1270403"/>
            <a:ext cx="167640" cy="4061129"/>
            <a:chOff x="2136913" y="1973580"/>
            <a:chExt cx="167640" cy="406112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0132D1B-F65D-2F2B-421E-4AE64FCFEFFB}"/>
                </a:ext>
              </a:extLst>
            </p:cNvPr>
            <p:cNvSpPr/>
            <p:nvPr/>
          </p:nvSpPr>
          <p:spPr>
            <a:xfrm>
              <a:off x="2136913" y="5867069"/>
              <a:ext cx="167640" cy="16764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3E0233EA-FC13-2650-6BAA-62BA3ED64EBE}"/>
                </a:ext>
              </a:extLst>
            </p:cNvPr>
            <p:cNvCxnSpPr>
              <a:cxnSpLocks/>
            </p:cNvCxnSpPr>
            <p:nvPr/>
          </p:nvCxnSpPr>
          <p:spPr>
            <a:xfrm>
              <a:off x="2220733" y="1973580"/>
              <a:ext cx="0" cy="3893489"/>
            </a:xfrm>
            <a:prstGeom prst="line">
              <a:avLst/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C0FC7524-9C3A-EC37-55FB-48903CDA6958}"/>
              </a:ext>
            </a:extLst>
          </p:cNvPr>
          <p:cNvSpPr/>
          <p:nvPr/>
        </p:nvSpPr>
        <p:spPr>
          <a:xfrm>
            <a:off x="568960" y="2213114"/>
            <a:ext cx="384462" cy="384462"/>
          </a:xfrm>
          <a:prstGeom prst="ellipse">
            <a:avLst/>
          </a:prstGeom>
          <a:gradFill>
            <a:gsLst>
              <a:gs pos="0">
                <a:schemeClr val="accent1">
                  <a:alpha val="7000"/>
                </a:schemeClr>
              </a:gs>
              <a:gs pos="100000">
                <a:schemeClr val="accent2">
                  <a:alpha val="2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0CAE479-91AC-FB6F-2E4C-06FEE218FA52}"/>
              </a:ext>
            </a:extLst>
          </p:cNvPr>
          <p:cNvSpPr/>
          <p:nvPr/>
        </p:nvSpPr>
        <p:spPr>
          <a:xfrm>
            <a:off x="10737628" y="5474690"/>
            <a:ext cx="1149572" cy="1149572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102B657-C72D-7F77-89A7-F0324AA563A2}"/>
              </a:ext>
            </a:extLst>
          </p:cNvPr>
          <p:cNvSpPr/>
          <p:nvPr/>
        </p:nvSpPr>
        <p:spPr>
          <a:xfrm>
            <a:off x="1087639" y="1250046"/>
            <a:ext cx="1499708" cy="1499708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288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5158B23-786B-3F8F-A08C-957A62FF0A5C}"/>
              </a:ext>
            </a:extLst>
          </p:cNvPr>
          <p:cNvGrpSpPr/>
          <p:nvPr/>
        </p:nvGrpSpPr>
        <p:grpSpPr>
          <a:xfrm>
            <a:off x="3688993" y="2743369"/>
            <a:ext cx="4801315" cy="1340783"/>
            <a:chOff x="3536798" y="2413337"/>
            <a:chExt cx="4801315" cy="13407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D57D396-3486-BB19-59EF-B3A1964A2F35}"/>
                </a:ext>
              </a:extLst>
            </p:cNvPr>
            <p:cNvSpPr txBox="1"/>
            <p:nvPr/>
          </p:nvSpPr>
          <p:spPr>
            <a:xfrm>
              <a:off x="3536798" y="2413337"/>
              <a:ext cx="480131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7DF880A-8346-12C6-1099-64CEA9FF7F8B}"/>
                </a:ext>
              </a:extLst>
            </p:cNvPr>
            <p:cNvSpPr txBox="1"/>
            <p:nvPr/>
          </p:nvSpPr>
          <p:spPr>
            <a:xfrm>
              <a:off x="3536798" y="3169345"/>
              <a:ext cx="48013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rgbClr val="FF9D00"/>
                  </a:solidFill>
                  <a:latin typeface="+mj-lt"/>
                  <a:ea typeface="Roboto" panose="02000000000000000000" pitchFamily="2" charset="0"/>
                </a:rPr>
                <a:t>Enter a title here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89DD1AE-1662-BEEF-D148-7D222A26FB49}"/>
              </a:ext>
            </a:extLst>
          </p:cNvPr>
          <p:cNvGrpSpPr/>
          <p:nvPr/>
        </p:nvGrpSpPr>
        <p:grpSpPr>
          <a:xfrm>
            <a:off x="6722089" y="4182225"/>
            <a:ext cx="5568325" cy="2646878"/>
            <a:chOff x="6722089" y="4182225"/>
            <a:chExt cx="5568325" cy="264687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1365664-1264-053E-100D-8CD7DBA963B9}"/>
                </a:ext>
              </a:extLst>
            </p:cNvPr>
            <p:cNvSpPr txBox="1"/>
            <p:nvPr/>
          </p:nvSpPr>
          <p:spPr>
            <a:xfrm>
              <a:off x="6722089" y="5123805"/>
              <a:ext cx="300227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b="1" dirty="0">
                  <a:solidFill>
                    <a:srgbClr val="FF9D00"/>
                  </a:solidFill>
                  <a:latin typeface="+mj-lt"/>
                  <a:ea typeface="Roboto" panose="02000000000000000000" pitchFamily="2" charset="0"/>
                </a:rPr>
                <a:t>Part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43500DA-54B7-C8A0-1AC1-9CF3A94907CD}"/>
                </a:ext>
              </a:extLst>
            </p:cNvPr>
            <p:cNvSpPr txBox="1"/>
            <p:nvPr/>
          </p:nvSpPr>
          <p:spPr>
            <a:xfrm>
              <a:off x="9181455" y="4182225"/>
              <a:ext cx="3108959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b="1" dirty="0">
                  <a:solidFill>
                    <a:srgbClr val="FF9D00"/>
                  </a:solidFill>
                  <a:latin typeface="+mj-lt"/>
                  <a:ea typeface="Roboto" panose="02000000000000000000" pitchFamily="2" charset="0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9183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F11B8E-285A-933B-690F-34684D7803B5}"/>
              </a:ext>
            </a:extLst>
          </p:cNvPr>
          <p:cNvSpPr txBox="1"/>
          <p:nvPr/>
        </p:nvSpPr>
        <p:spPr>
          <a:xfrm>
            <a:off x="568960" y="24228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1DF9D42-13A1-8375-394C-B37163C82051}"/>
              </a:ext>
            </a:extLst>
          </p:cNvPr>
          <p:cNvSpPr/>
          <p:nvPr/>
        </p:nvSpPr>
        <p:spPr>
          <a:xfrm>
            <a:off x="3210198" y="-353224"/>
            <a:ext cx="5771605" cy="5771605"/>
          </a:xfrm>
          <a:prstGeom prst="ellipse">
            <a:avLst/>
          </a:prstGeom>
          <a:noFill/>
          <a:ln w="28575">
            <a:gradFill>
              <a:gsLst>
                <a:gs pos="30000">
                  <a:schemeClr val="accent1">
                    <a:alpha val="0"/>
                  </a:schemeClr>
                </a:gs>
                <a:gs pos="96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03477D7-B8AE-1F7A-D319-C7C30CC00086}"/>
              </a:ext>
            </a:extLst>
          </p:cNvPr>
          <p:cNvGrpSpPr/>
          <p:nvPr/>
        </p:nvGrpSpPr>
        <p:grpSpPr>
          <a:xfrm>
            <a:off x="712928" y="2459868"/>
            <a:ext cx="3068817" cy="1037492"/>
            <a:chOff x="712928" y="2594708"/>
            <a:chExt cx="3068817" cy="103749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707F0EB-1E11-A99E-E171-39093A70D9A3}"/>
                </a:ext>
              </a:extLst>
            </p:cNvPr>
            <p:cNvSpPr txBox="1"/>
            <p:nvPr/>
          </p:nvSpPr>
          <p:spPr>
            <a:xfrm>
              <a:off x="712928" y="288262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958E005-CFDA-8496-B4EB-3FCAE20A5EB4}"/>
                </a:ext>
              </a:extLst>
            </p:cNvPr>
            <p:cNvGrpSpPr/>
            <p:nvPr/>
          </p:nvGrpSpPr>
          <p:grpSpPr>
            <a:xfrm>
              <a:off x="2744253" y="2594708"/>
              <a:ext cx="1037492" cy="1037492"/>
              <a:chOff x="2819253" y="2594708"/>
              <a:chExt cx="1037492" cy="1037492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600B9B96-3DE6-6CC3-319A-B8311D1F8D3C}"/>
                  </a:ext>
                </a:extLst>
              </p:cNvPr>
              <p:cNvSpPr/>
              <p:nvPr/>
            </p:nvSpPr>
            <p:spPr>
              <a:xfrm>
                <a:off x="2819253" y="2594708"/>
                <a:ext cx="1037492" cy="103749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图标8">
                <a:extLst>
                  <a:ext uri="{FF2B5EF4-FFF2-40B4-BE49-F238E27FC236}">
                    <a16:creationId xmlns:a16="http://schemas.microsoft.com/office/drawing/2014/main" id="{1BB3D341-B56D-C504-9B6E-F3643283A3AA}"/>
                  </a:ext>
                </a:extLst>
              </p:cNvPr>
              <p:cNvSpPr/>
              <p:nvPr/>
            </p:nvSpPr>
            <p:spPr>
              <a:xfrm>
                <a:off x="3033157" y="2809020"/>
                <a:ext cx="609685" cy="608869"/>
              </a:xfrm>
              <a:custGeom>
                <a:avLst/>
                <a:gdLst>
                  <a:gd name="T0" fmla="*/ 300 w 600"/>
                  <a:gd name="T1" fmla="*/ 0 h 600"/>
                  <a:gd name="T2" fmla="*/ 0 w 600"/>
                  <a:gd name="T3" fmla="*/ 300 h 600"/>
                  <a:gd name="T4" fmla="*/ 300 w 600"/>
                  <a:gd name="T5" fmla="*/ 600 h 600"/>
                  <a:gd name="T6" fmla="*/ 600 w 600"/>
                  <a:gd name="T7" fmla="*/ 300 h 600"/>
                  <a:gd name="T8" fmla="*/ 300 w 600"/>
                  <a:gd name="T9" fmla="*/ 0 h 600"/>
                  <a:gd name="T10" fmla="*/ 333 w 600"/>
                  <a:gd name="T11" fmla="*/ 518 h 600"/>
                  <a:gd name="T12" fmla="*/ 333 w 600"/>
                  <a:gd name="T13" fmla="*/ 489 h 600"/>
                  <a:gd name="T14" fmla="*/ 300 w 600"/>
                  <a:gd name="T15" fmla="*/ 456 h 600"/>
                  <a:gd name="T16" fmla="*/ 267 w 600"/>
                  <a:gd name="T17" fmla="*/ 489 h 600"/>
                  <a:gd name="T18" fmla="*/ 267 w 600"/>
                  <a:gd name="T19" fmla="*/ 518 h 600"/>
                  <a:gd name="T20" fmla="*/ 82 w 600"/>
                  <a:gd name="T21" fmla="*/ 333 h 600"/>
                  <a:gd name="T22" fmla="*/ 111 w 600"/>
                  <a:gd name="T23" fmla="*/ 333 h 600"/>
                  <a:gd name="T24" fmla="*/ 144 w 600"/>
                  <a:gd name="T25" fmla="*/ 300 h 600"/>
                  <a:gd name="T26" fmla="*/ 111 w 600"/>
                  <a:gd name="T27" fmla="*/ 267 h 600"/>
                  <a:gd name="T28" fmla="*/ 82 w 600"/>
                  <a:gd name="T29" fmla="*/ 267 h 600"/>
                  <a:gd name="T30" fmla="*/ 267 w 600"/>
                  <a:gd name="T31" fmla="*/ 82 h 600"/>
                  <a:gd name="T32" fmla="*/ 267 w 600"/>
                  <a:gd name="T33" fmla="*/ 111 h 600"/>
                  <a:gd name="T34" fmla="*/ 300 w 600"/>
                  <a:gd name="T35" fmla="*/ 144 h 600"/>
                  <a:gd name="T36" fmla="*/ 333 w 600"/>
                  <a:gd name="T37" fmla="*/ 111 h 600"/>
                  <a:gd name="T38" fmla="*/ 333 w 600"/>
                  <a:gd name="T39" fmla="*/ 82 h 600"/>
                  <a:gd name="T40" fmla="*/ 518 w 600"/>
                  <a:gd name="T41" fmla="*/ 267 h 600"/>
                  <a:gd name="T42" fmla="*/ 489 w 600"/>
                  <a:gd name="T43" fmla="*/ 267 h 600"/>
                  <a:gd name="T44" fmla="*/ 456 w 600"/>
                  <a:gd name="T45" fmla="*/ 300 h 600"/>
                  <a:gd name="T46" fmla="*/ 489 w 600"/>
                  <a:gd name="T47" fmla="*/ 333 h 600"/>
                  <a:gd name="T48" fmla="*/ 518 w 600"/>
                  <a:gd name="T49" fmla="*/ 333 h 600"/>
                  <a:gd name="T50" fmla="*/ 333 w 600"/>
                  <a:gd name="T51" fmla="*/ 518 h 600"/>
                  <a:gd name="T52" fmla="*/ 199 w 600"/>
                  <a:gd name="T53" fmla="*/ 413 h 600"/>
                  <a:gd name="T54" fmla="*/ 190 w 600"/>
                  <a:gd name="T55" fmla="*/ 409 h 600"/>
                  <a:gd name="T56" fmla="*/ 186 w 600"/>
                  <a:gd name="T57" fmla="*/ 400 h 600"/>
                  <a:gd name="T58" fmla="*/ 190 w 600"/>
                  <a:gd name="T59" fmla="*/ 390 h 600"/>
                  <a:gd name="T60" fmla="*/ 264 w 600"/>
                  <a:gd name="T61" fmla="*/ 317 h 600"/>
                  <a:gd name="T62" fmla="*/ 260 w 600"/>
                  <a:gd name="T63" fmla="*/ 300 h 600"/>
                  <a:gd name="T64" fmla="*/ 261 w 600"/>
                  <a:gd name="T65" fmla="*/ 290 h 600"/>
                  <a:gd name="T66" fmla="*/ 168 w 600"/>
                  <a:gd name="T67" fmla="*/ 197 h 600"/>
                  <a:gd name="T68" fmla="*/ 168 w 600"/>
                  <a:gd name="T69" fmla="*/ 169 h 600"/>
                  <a:gd name="T70" fmla="*/ 182 w 600"/>
                  <a:gd name="T71" fmla="*/ 163 h 600"/>
                  <a:gd name="T72" fmla="*/ 196 w 600"/>
                  <a:gd name="T73" fmla="*/ 169 h 600"/>
                  <a:gd name="T74" fmla="*/ 289 w 600"/>
                  <a:gd name="T75" fmla="*/ 261 h 600"/>
                  <a:gd name="T76" fmla="*/ 300 w 600"/>
                  <a:gd name="T77" fmla="*/ 260 h 600"/>
                  <a:gd name="T78" fmla="*/ 335 w 600"/>
                  <a:gd name="T79" fmla="*/ 280 h 600"/>
                  <a:gd name="T80" fmla="*/ 399 w 600"/>
                  <a:gd name="T81" fmla="*/ 280 h 600"/>
                  <a:gd name="T82" fmla="*/ 419 w 600"/>
                  <a:gd name="T83" fmla="*/ 300 h 600"/>
                  <a:gd name="T84" fmla="*/ 399 w 600"/>
                  <a:gd name="T85" fmla="*/ 320 h 600"/>
                  <a:gd name="T86" fmla="*/ 335 w 600"/>
                  <a:gd name="T87" fmla="*/ 320 h 600"/>
                  <a:gd name="T88" fmla="*/ 300 w 600"/>
                  <a:gd name="T89" fmla="*/ 340 h 600"/>
                  <a:gd name="T90" fmla="*/ 282 w 600"/>
                  <a:gd name="T91" fmla="*/ 336 h 600"/>
                  <a:gd name="T92" fmla="*/ 209 w 600"/>
                  <a:gd name="T93" fmla="*/ 409 h 600"/>
                  <a:gd name="T94" fmla="*/ 199 w 600"/>
                  <a:gd name="T95" fmla="*/ 41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0" h="600">
                    <a:moveTo>
                      <a:pt x="300" y="0"/>
                    </a:moveTo>
                    <a:cubicBezTo>
                      <a:pt x="135" y="0"/>
                      <a:pt x="0" y="135"/>
                      <a:pt x="0" y="300"/>
                    </a:cubicBezTo>
                    <a:cubicBezTo>
                      <a:pt x="0" y="465"/>
                      <a:pt x="135" y="600"/>
                      <a:pt x="300" y="600"/>
                    </a:cubicBezTo>
                    <a:cubicBezTo>
                      <a:pt x="465" y="600"/>
                      <a:pt x="600" y="465"/>
                      <a:pt x="600" y="300"/>
                    </a:cubicBezTo>
                    <a:cubicBezTo>
                      <a:pt x="600" y="135"/>
                      <a:pt x="465" y="0"/>
                      <a:pt x="300" y="0"/>
                    </a:cubicBezTo>
                    <a:close/>
                    <a:moveTo>
                      <a:pt x="333" y="518"/>
                    </a:moveTo>
                    <a:lnTo>
                      <a:pt x="333" y="489"/>
                    </a:lnTo>
                    <a:cubicBezTo>
                      <a:pt x="333" y="471"/>
                      <a:pt x="318" y="456"/>
                      <a:pt x="300" y="456"/>
                    </a:cubicBezTo>
                    <a:cubicBezTo>
                      <a:pt x="282" y="456"/>
                      <a:pt x="267" y="471"/>
                      <a:pt x="267" y="489"/>
                    </a:cubicBezTo>
                    <a:lnTo>
                      <a:pt x="267" y="518"/>
                    </a:lnTo>
                    <a:cubicBezTo>
                      <a:pt x="172" y="504"/>
                      <a:pt x="96" y="428"/>
                      <a:pt x="82" y="333"/>
                    </a:cubicBezTo>
                    <a:lnTo>
                      <a:pt x="111" y="333"/>
                    </a:lnTo>
                    <a:cubicBezTo>
                      <a:pt x="129" y="333"/>
                      <a:pt x="144" y="318"/>
                      <a:pt x="144" y="300"/>
                    </a:cubicBezTo>
                    <a:cubicBezTo>
                      <a:pt x="144" y="282"/>
                      <a:pt x="129" y="267"/>
                      <a:pt x="111" y="267"/>
                    </a:cubicBezTo>
                    <a:lnTo>
                      <a:pt x="82" y="267"/>
                    </a:lnTo>
                    <a:cubicBezTo>
                      <a:pt x="96" y="171"/>
                      <a:pt x="172" y="96"/>
                      <a:pt x="267" y="82"/>
                    </a:cubicBezTo>
                    <a:lnTo>
                      <a:pt x="267" y="111"/>
                    </a:lnTo>
                    <a:cubicBezTo>
                      <a:pt x="267" y="129"/>
                      <a:pt x="282" y="144"/>
                      <a:pt x="300" y="144"/>
                    </a:cubicBezTo>
                    <a:cubicBezTo>
                      <a:pt x="318" y="144"/>
                      <a:pt x="333" y="129"/>
                      <a:pt x="333" y="111"/>
                    </a:cubicBezTo>
                    <a:lnTo>
                      <a:pt x="333" y="82"/>
                    </a:lnTo>
                    <a:cubicBezTo>
                      <a:pt x="428" y="96"/>
                      <a:pt x="504" y="172"/>
                      <a:pt x="518" y="267"/>
                    </a:cubicBezTo>
                    <a:lnTo>
                      <a:pt x="489" y="267"/>
                    </a:lnTo>
                    <a:cubicBezTo>
                      <a:pt x="471" y="267"/>
                      <a:pt x="456" y="282"/>
                      <a:pt x="456" y="300"/>
                    </a:cubicBezTo>
                    <a:cubicBezTo>
                      <a:pt x="456" y="318"/>
                      <a:pt x="471" y="333"/>
                      <a:pt x="489" y="333"/>
                    </a:cubicBezTo>
                    <a:lnTo>
                      <a:pt x="518" y="333"/>
                    </a:lnTo>
                    <a:cubicBezTo>
                      <a:pt x="504" y="428"/>
                      <a:pt x="428" y="504"/>
                      <a:pt x="333" y="518"/>
                    </a:cubicBezTo>
                    <a:close/>
                    <a:moveTo>
                      <a:pt x="199" y="413"/>
                    </a:moveTo>
                    <a:cubicBezTo>
                      <a:pt x="196" y="413"/>
                      <a:pt x="192" y="412"/>
                      <a:pt x="190" y="409"/>
                    </a:cubicBezTo>
                    <a:cubicBezTo>
                      <a:pt x="187" y="407"/>
                      <a:pt x="186" y="403"/>
                      <a:pt x="186" y="400"/>
                    </a:cubicBezTo>
                    <a:cubicBezTo>
                      <a:pt x="186" y="396"/>
                      <a:pt x="188" y="393"/>
                      <a:pt x="190" y="390"/>
                    </a:cubicBezTo>
                    <a:lnTo>
                      <a:pt x="264" y="317"/>
                    </a:lnTo>
                    <a:cubicBezTo>
                      <a:pt x="261" y="312"/>
                      <a:pt x="260" y="306"/>
                      <a:pt x="260" y="300"/>
                    </a:cubicBezTo>
                    <a:cubicBezTo>
                      <a:pt x="260" y="296"/>
                      <a:pt x="260" y="293"/>
                      <a:pt x="261" y="290"/>
                    </a:cubicBezTo>
                    <a:lnTo>
                      <a:pt x="168" y="197"/>
                    </a:lnTo>
                    <a:cubicBezTo>
                      <a:pt x="160" y="189"/>
                      <a:pt x="160" y="177"/>
                      <a:pt x="168" y="169"/>
                    </a:cubicBezTo>
                    <a:cubicBezTo>
                      <a:pt x="172" y="165"/>
                      <a:pt x="177" y="163"/>
                      <a:pt x="182" y="163"/>
                    </a:cubicBezTo>
                    <a:cubicBezTo>
                      <a:pt x="187" y="163"/>
                      <a:pt x="192" y="165"/>
                      <a:pt x="196" y="169"/>
                    </a:cubicBezTo>
                    <a:lnTo>
                      <a:pt x="289" y="261"/>
                    </a:lnTo>
                    <a:cubicBezTo>
                      <a:pt x="293" y="260"/>
                      <a:pt x="296" y="260"/>
                      <a:pt x="300" y="260"/>
                    </a:cubicBezTo>
                    <a:cubicBezTo>
                      <a:pt x="315" y="260"/>
                      <a:pt x="328" y="268"/>
                      <a:pt x="335" y="280"/>
                    </a:cubicBezTo>
                    <a:lnTo>
                      <a:pt x="399" y="280"/>
                    </a:lnTo>
                    <a:cubicBezTo>
                      <a:pt x="410" y="280"/>
                      <a:pt x="419" y="289"/>
                      <a:pt x="419" y="300"/>
                    </a:cubicBezTo>
                    <a:cubicBezTo>
                      <a:pt x="419" y="311"/>
                      <a:pt x="410" y="320"/>
                      <a:pt x="399" y="320"/>
                    </a:cubicBezTo>
                    <a:lnTo>
                      <a:pt x="335" y="320"/>
                    </a:lnTo>
                    <a:cubicBezTo>
                      <a:pt x="328" y="332"/>
                      <a:pt x="315" y="340"/>
                      <a:pt x="300" y="340"/>
                    </a:cubicBezTo>
                    <a:cubicBezTo>
                      <a:pt x="294" y="340"/>
                      <a:pt x="288" y="339"/>
                      <a:pt x="282" y="336"/>
                    </a:cubicBezTo>
                    <a:lnTo>
                      <a:pt x="209" y="409"/>
                    </a:lnTo>
                    <a:cubicBezTo>
                      <a:pt x="206" y="412"/>
                      <a:pt x="203" y="413"/>
                      <a:pt x="199" y="4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0BFA2E4-66A4-5B7B-BC26-7D01F4969BA3}"/>
              </a:ext>
            </a:extLst>
          </p:cNvPr>
          <p:cNvGrpSpPr/>
          <p:nvPr/>
        </p:nvGrpSpPr>
        <p:grpSpPr>
          <a:xfrm>
            <a:off x="8346683" y="2459868"/>
            <a:ext cx="3068816" cy="1037492"/>
            <a:chOff x="8346683" y="2594708"/>
            <a:chExt cx="3068816" cy="103749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DDC8C7A-41C4-B1F7-C828-CBCE274C229F}"/>
                </a:ext>
              </a:extLst>
            </p:cNvPr>
            <p:cNvSpPr txBox="1"/>
            <p:nvPr/>
          </p:nvSpPr>
          <p:spPr>
            <a:xfrm>
              <a:off x="9384174" y="288262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8E3EEDF-CB52-3D77-0381-A0B0EF97CF8E}"/>
                </a:ext>
              </a:extLst>
            </p:cNvPr>
            <p:cNvGrpSpPr/>
            <p:nvPr/>
          </p:nvGrpSpPr>
          <p:grpSpPr>
            <a:xfrm>
              <a:off x="8346683" y="2594708"/>
              <a:ext cx="1037492" cy="1037492"/>
              <a:chOff x="8346683" y="2594708"/>
              <a:chExt cx="1037492" cy="1037492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7DB8CF7D-C147-9BAD-8F34-E578C8990FA7}"/>
                  </a:ext>
                </a:extLst>
              </p:cNvPr>
              <p:cNvSpPr/>
              <p:nvPr/>
            </p:nvSpPr>
            <p:spPr>
              <a:xfrm>
                <a:off x="8346683" y="2594708"/>
                <a:ext cx="1037492" cy="103749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图标6">
                <a:extLst>
                  <a:ext uri="{FF2B5EF4-FFF2-40B4-BE49-F238E27FC236}">
                    <a16:creationId xmlns:a16="http://schemas.microsoft.com/office/drawing/2014/main" id="{F7ACA61E-CE2A-BE05-333D-F86A35C96FD2}"/>
                  </a:ext>
                </a:extLst>
              </p:cNvPr>
              <p:cNvSpPr/>
              <p:nvPr/>
            </p:nvSpPr>
            <p:spPr>
              <a:xfrm>
                <a:off x="8560587" y="2809118"/>
                <a:ext cx="609685" cy="608672"/>
              </a:xfrm>
              <a:custGeom>
                <a:avLst/>
                <a:gdLst>
                  <a:gd name="T0" fmla="*/ 5120 w 6860"/>
                  <a:gd name="T1" fmla="*/ 4249 h 6860"/>
                  <a:gd name="T2" fmla="*/ 4739 w 6860"/>
                  <a:gd name="T3" fmla="*/ 1024 h 6860"/>
                  <a:gd name="T4" fmla="*/ 1024 w 6860"/>
                  <a:gd name="T5" fmla="*/ 1024 h 6860"/>
                  <a:gd name="T6" fmla="*/ 1024 w 6860"/>
                  <a:gd name="T7" fmla="*/ 4739 h 6860"/>
                  <a:gd name="T8" fmla="*/ 4249 w 6860"/>
                  <a:gd name="T9" fmla="*/ 5120 h 6860"/>
                  <a:gd name="T10" fmla="*/ 5749 w 6860"/>
                  <a:gd name="T11" fmla="*/ 6620 h 6860"/>
                  <a:gd name="T12" fmla="*/ 6620 w 6860"/>
                  <a:gd name="T13" fmla="*/ 6620 h 6860"/>
                  <a:gd name="T14" fmla="*/ 6620 w 6860"/>
                  <a:gd name="T15" fmla="*/ 5749 h 6860"/>
                  <a:gd name="T16" fmla="*/ 5120 w 6860"/>
                  <a:gd name="T17" fmla="*/ 4249 h 6860"/>
                  <a:gd name="T18" fmla="*/ 4196 w 6860"/>
                  <a:gd name="T19" fmla="*/ 4196 h 6860"/>
                  <a:gd name="T20" fmla="*/ 1568 w 6860"/>
                  <a:gd name="T21" fmla="*/ 4196 h 6860"/>
                  <a:gd name="T22" fmla="*/ 1568 w 6860"/>
                  <a:gd name="T23" fmla="*/ 1568 h 6860"/>
                  <a:gd name="T24" fmla="*/ 4196 w 6860"/>
                  <a:gd name="T25" fmla="*/ 1568 h 6860"/>
                  <a:gd name="T26" fmla="*/ 4196 w 6860"/>
                  <a:gd name="T27" fmla="*/ 4196 h 6860"/>
                  <a:gd name="T28" fmla="*/ 1963 w 6860"/>
                  <a:gd name="T29" fmla="*/ 2487 h 6860"/>
                  <a:gd name="T30" fmla="*/ 3812 w 6860"/>
                  <a:gd name="T31" fmla="*/ 2487 h 6860"/>
                  <a:gd name="T32" fmla="*/ 3812 w 6860"/>
                  <a:gd name="T33" fmla="*/ 3215 h 6860"/>
                  <a:gd name="T34" fmla="*/ 1963 w 6860"/>
                  <a:gd name="T35" fmla="*/ 3215 h 6860"/>
                  <a:gd name="T36" fmla="*/ 1963 w 6860"/>
                  <a:gd name="T37" fmla="*/ 2487 h 6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860" h="6860">
                    <a:moveTo>
                      <a:pt x="5120" y="4249"/>
                    </a:moveTo>
                    <a:cubicBezTo>
                      <a:pt x="5737" y="3239"/>
                      <a:pt x="5612" y="1899"/>
                      <a:pt x="4739" y="1024"/>
                    </a:cubicBezTo>
                    <a:cubicBezTo>
                      <a:pt x="3715" y="0"/>
                      <a:pt x="2048" y="0"/>
                      <a:pt x="1024" y="1024"/>
                    </a:cubicBezTo>
                    <a:cubicBezTo>
                      <a:pt x="0" y="2048"/>
                      <a:pt x="0" y="3715"/>
                      <a:pt x="1024" y="4739"/>
                    </a:cubicBezTo>
                    <a:cubicBezTo>
                      <a:pt x="1897" y="5612"/>
                      <a:pt x="3237" y="5737"/>
                      <a:pt x="4249" y="5120"/>
                    </a:cubicBezTo>
                    <a:lnTo>
                      <a:pt x="5749" y="6620"/>
                    </a:lnTo>
                    <a:cubicBezTo>
                      <a:pt x="5989" y="6860"/>
                      <a:pt x="6380" y="6860"/>
                      <a:pt x="6620" y="6620"/>
                    </a:cubicBezTo>
                    <a:cubicBezTo>
                      <a:pt x="6860" y="6380"/>
                      <a:pt x="6860" y="5989"/>
                      <a:pt x="6620" y="5749"/>
                    </a:cubicBezTo>
                    <a:lnTo>
                      <a:pt x="5120" y="4249"/>
                    </a:lnTo>
                    <a:close/>
                    <a:moveTo>
                      <a:pt x="4196" y="4196"/>
                    </a:moveTo>
                    <a:cubicBezTo>
                      <a:pt x="3471" y="4921"/>
                      <a:pt x="2292" y="4921"/>
                      <a:pt x="1568" y="4196"/>
                    </a:cubicBezTo>
                    <a:cubicBezTo>
                      <a:pt x="843" y="3471"/>
                      <a:pt x="843" y="2292"/>
                      <a:pt x="1568" y="1568"/>
                    </a:cubicBezTo>
                    <a:cubicBezTo>
                      <a:pt x="2293" y="843"/>
                      <a:pt x="3472" y="843"/>
                      <a:pt x="4196" y="1568"/>
                    </a:cubicBezTo>
                    <a:cubicBezTo>
                      <a:pt x="4920" y="2292"/>
                      <a:pt x="4920" y="3471"/>
                      <a:pt x="4196" y="4196"/>
                    </a:cubicBezTo>
                    <a:close/>
                    <a:moveTo>
                      <a:pt x="1963" y="2487"/>
                    </a:moveTo>
                    <a:lnTo>
                      <a:pt x="3812" y="2487"/>
                    </a:lnTo>
                    <a:lnTo>
                      <a:pt x="3812" y="3215"/>
                    </a:lnTo>
                    <a:lnTo>
                      <a:pt x="1963" y="3215"/>
                    </a:lnTo>
                    <a:lnTo>
                      <a:pt x="1963" y="24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9C073E9-98F1-BC0C-28CE-BD5A83A9DF0D}"/>
              </a:ext>
            </a:extLst>
          </p:cNvPr>
          <p:cNvGrpSpPr/>
          <p:nvPr/>
        </p:nvGrpSpPr>
        <p:grpSpPr>
          <a:xfrm>
            <a:off x="5080338" y="4750814"/>
            <a:ext cx="2031325" cy="1499157"/>
            <a:chOff x="5080338" y="4611334"/>
            <a:chExt cx="2031325" cy="149915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503DD54-A110-0376-89E9-0C75C0624F03}"/>
                </a:ext>
              </a:extLst>
            </p:cNvPr>
            <p:cNvSpPr txBox="1"/>
            <p:nvPr/>
          </p:nvSpPr>
          <p:spPr>
            <a:xfrm>
              <a:off x="5080338" y="564882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DFDB347-DCC8-23CB-7710-FEF91D033DD3}"/>
                </a:ext>
              </a:extLst>
            </p:cNvPr>
            <p:cNvGrpSpPr/>
            <p:nvPr/>
          </p:nvGrpSpPr>
          <p:grpSpPr>
            <a:xfrm>
              <a:off x="5577254" y="4611334"/>
              <a:ext cx="1037492" cy="1037492"/>
              <a:chOff x="5796915" y="5155849"/>
              <a:chExt cx="1037492" cy="1037492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01A34444-96E4-0BE4-0818-05A662E3DB03}"/>
                  </a:ext>
                </a:extLst>
              </p:cNvPr>
              <p:cNvSpPr/>
              <p:nvPr/>
            </p:nvSpPr>
            <p:spPr>
              <a:xfrm>
                <a:off x="5796915" y="5155849"/>
                <a:ext cx="1037492" cy="103749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图标2">
                <a:extLst>
                  <a:ext uri="{FF2B5EF4-FFF2-40B4-BE49-F238E27FC236}">
                    <a16:creationId xmlns:a16="http://schemas.microsoft.com/office/drawing/2014/main" id="{FBD0EBC5-2011-67B4-65CF-4779DF24122B}"/>
                  </a:ext>
                </a:extLst>
              </p:cNvPr>
              <p:cNvSpPr/>
              <p:nvPr/>
            </p:nvSpPr>
            <p:spPr>
              <a:xfrm>
                <a:off x="6010819" y="5370195"/>
                <a:ext cx="609685" cy="608800"/>
              </a:xfrm>
              <a:custGeom>
                <a:avLst/>
                <a:gdLst>
                  <a:gd name="T0" fmla="*/ 407 w 442"/>
                  <a:gd name="T1" fmla="*/ 176 h 442"/>
                  <a:gd name="T2" fmla="*/ 321 w 442"/>
                  <a:gd name="T3" fmla="*/ 203 h 442"/>
                  <a:gd name="T4" fmla="*/ 105 w 442"/>
                  <a:gd name="T5" fmla="*/ 419 h 442"/>
                  <a:gd name="T6" fmla="*/ 23 w 442"/>
                  <a:gd name="T7" fmla="*/ 419 h 442"/>
                  <a:gd name="T8" fmla="*/ 23 w 442"/>
                  <a:gd name="T9" fmla="*/ 338 h 442"/>
                  <a:gd name="T10" fmla="*/ 239 w 442"/>
                  <a:gd name="T11" fmla="*/ 122 h 442"/>
                  <a:gd name="T12" fmla="*/ 267 w 442"/>
                  <a:gd name="T13" fmla="*/ 35 h 442"/>
                  <a:gd name="T14" fmla="*/ 364 w 442"/>
                  <a:gd name="T15" fmla="*/ 10 h 442"/>
                  <a:gd name="T16" fmla="*/ 293 w 442"/>
                  <a:gd name="T17" fmla="*/ 81 h 442"/>
                  <a:gd name="T18" fmla="*/ 307 w 442"/>
                  <a:gd name="T19" fmla="*/ 135 h 442"/>
                  <a:gd name="T20" fmla="*/ 361 w 442"/>
                  <a:gd name="T21" fmla="*/ 150 h 442"/>
                  <a:gd name="T22" fmla="*/ 433 w 442"/>
                  <a:gd name="T23" fmla="*/ 79 h 442"/>
                  <a:gd name="T24" fmla="*/ 407 w 442"/>
                  <a:gd name="T25" fmla="*/ 176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442">
                    <a:moveTo>
                      <a:pt x="407" y="176"/>
                    </a:moveTo>
                    <a:cubicBezTo>
                      <a:pt x="384" y="199"/>
                      <a:pt x="351" y="208"/>
                      <a:pt x="321" y="203"/>
                    </a:cubicBezTo>
                    <a:lnTo>
                      <a:pt x="105" y="419"/>
                    </a:lnTo>
                    <a:cubicBezTo>
                      <a:pt x="82" y="442"/>
                      <a:pt x="45" y="442"/>
                      <a:pt x="23" y="419"/>
                    </a:cubicBezTo>
                    <a:cubicBezTo>
                      <a:pt x="0" y="397"/>
                      <a:pt x="0" y="360"/>
                      <a:pt x="23" y="338"/>
                    </a:cubicBezTo>
                    <a:lnTo>
                      <a:pt x="239" y="122"/>
                    </a:lnTo>
                    <a:cubicBezTo>
                      <a:pt x="234" y="91"/>
                      <a:pt x="243" y="59"/>
                      <a:pt x="267" y="35"/>
                    </a:cubicBezTo>
                    <a:cubicBezTo>
                      <a:pt x="293" y="9"/>
                      <a:pt x="330" y="0"/>
                      <a:pt x="364" y="10"/>
                    </a:cubicBezTo>
                    <a:lnTo>
                      <a:pt x="293" y="81"/>
                    </a:lnTo>
                    <a:lnTo>
                      <a:pt x="307" y="135"/>
                    </a:lnTo>
                    <a:lnTo>
                      <a:pt x="361" y="150"/>
                    </a:lnTo>
                    <a:lnTo>
                      <a:pt x="433" y="79"/>
                    </a:lnTo>
                    <a:cubicBezTo>
                      <a:pt x="442" y="112"/>
                      <a:pt x="434" y="149"/>
                      <a:pt x="407" y="1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C2107F7-6947-B2BD-640F-4AB0C6989310}"/>
              </a:ext>
            </a:extLst>
          </p:cNvPr>
          <p:cNvGrpSpPr/>
          <p:nvPr/>
        </p:nvGrpSpPr>
        <p:grpSpPr>
          <a:xfrm>
            <a:off x="4489938" y="1276618"/>
            <a:ext cx="3212123" cy="3212123"/>
            <a:chOff x="4489938" y="1276618"/>
            <a:chExt cx="3212123" cy="3212123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D6DC175-F07E-D0A5-F281-D88C58FDA02A}"/>
                </a:ext>
              </a:extLst>
            </p:cNvPr>
            <p:cNvGrpSpPr/>
            <p:nvPr/>
          </p:nvGrpSpPr>
          <p:grpSpPr>
            <a:xfrm>
              <a:off x="4489938" y="1276618"/>
              <a:ext cx="3212123" cy="3212123"/>
              <a:chOff x="4489938" y="1822938"/>
              <a:chExt cx="3212123" cy="321212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FB5CE5D-ED87-EF57-9E0C-5E99D150CC3A}"/>
                  </a:ext>
                </a:extLst>
              </p:cNvPr>
              <p:cNvSpPr/>
              <p:nvPr/>
            </p:nvSpPr>
            <p:spPr>
              <a:xfrm>
                <a:off x="4771292" y="2104292"/>
                <a:ext cx="2649415" cy="2649415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C796737D-64B0-2915-EC51-41715C2BFA84}"/>
                  </a:ext>
                </a:extLst>
              </p:cNvPr>
              <p:cNvSpPr/>
              <p:nvPr/>
            </p:nvSpPr>
            <p:spPr>
              <a:xfrm>
                <a:off x="4489938" y="1822938"/>
                <a:ext cx="3212123" cy="3212123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A476EB3-5BA6-1261-A81A-B425BFD73DF1}"/>
                </a:ext>
              </a:extLst>
            </p:cNvPr>
            <p:cNvSpPr txBox="1"/>
            <p:nvPr/>
          </p:nvSpPr>
          <p:spPr>
            <a:xfrm>
              <a:off x="4926448" y="2303283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80C85B5B-EEC8-09DB-E5C1-967B9B538FFC}"/>
                </a:ext>
              </a:extLst>
            </p:cNvPr>
            <p:cNvGrpSpPr/>
            <p:nvPr/>
          </p:nvGrpSpPr>
          <p:grpSpPr>
            <a:xfrm>
              <a:off x="5704332" y="3149006"/>
              <a:ext cx="783334" cy="783334"/>
              <a:chOff x="5031472" y="1210962"/>
              <a:chExt cx="783334" cy="783334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25B99399-2AC9-8F10-A547-80A7413EE25A}"/>
                  </a:ext>
                </a:extLst>
              </p:cNvPr>
              <p:cNvSpPr/>
              <p:nvPr/>
            </p:nvSpPr>
            <p:spPr>
              <a:xfrm>
                <a:off x="5031472" y="1210962"/>
                <a:ext cx="783334" cy="7833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图标3">
                <a:extLst>
                  <a:ext uri="{FF2B5EF4-FFF2-40B4-BE49-F238E27FC236}">
                    <a16:creationId xmlns:a16="http://schemas.microsoft.com/office/drawing/2014/main" id="{0AC9F63F-0C98-7FA3-CA4F-B08C9B87FFAF}"/>
                  </a:ext>
                </a:extLst>
              </p:cNvPr>
              <p:cNvSpPr/>
              <p:nvPr/>
            </p:nvSpPr>
            <p:spPr>
              <a:xfrm>
                <a:off x="5190945" y="1349574"/>
                <a:ext cx="464389" cy="506111"/>
              </a:xfrm>
              <a:custGeom>
                <a:avLst/>
                <a:gdLst>
                  <a:gd name="connsiteX0" fmla="*/ 188888 w 557678"/>
                  <a:gd name="connsiteY0" fmla="*/ 367011 h 607780"/>
                  <a:gd name="connsiteX1" fmla="*/ 199785 w 557678"/>
                  <a:gd name="connsiteY1" fmla="*/ 373977 h 607780"/>
                  <a:gd name="connsiteX2" fmla="*/ 278839 w 557678"/>
                  <a:gd name="connsiteY2" fmla="*/ 490974 h 607780"/>
                  <a:gd name="connsiteX3" fmla="*/ 357893 w 557678"/>
                  <a:gd name="connsiteY3" fmla="*/ 373977 h 607780"/>
                  <a:gd name="connsiteX4" fmla="*/ 368886 w 557678"/>
                  <a:gd name="connsiteY4" fmla="*/ 367011 h 607780"/>
                  <a:gd name="connsiteX5" fmla="*/ 374908 w 557678"/>
                  <a:gd name="connsiteY5" fmla="*/ 368729 h 607780"/>
                  <a:gd name="connsiteX6" fmla="*/ 557678 w 557678"/>
                  <a:gd name="connsiteY6" fmla="*/ 480572 h 607780"/>
                  <a:gd name="connsiteX7" fmla="*/ 557678 w 557678"/>
                  <a:gd name="connsiteY7" fmla="*/ 607780 h 607780"/>
                  <a:gd name="connsiteX8" fmla="*/ 278839 w 557678"/>
                  <a:gd name="connsiteY8" fmla="*/ 607780 h 607780"/>
                  <a:gd name="connsiteX9" fmla="*/ 0 w 557678"/>
                  <a:gd name="connsiteY9" fmla="*/ 607780 h 607780"/>
                  <a:gd name="connsiteX10" fmla="*/ 0 w 557678"/>
                  <a:gd name="connsiteY10" fmla="*/ 480572 h 607780"/>
                  <a:gd name="connsiteX11" fmla="*/ 182770 w 557678"/>
                  <a:gd name="connsiteY11" fmla="*/ 368729 h 607780"/>
                  <a:gd name="connsiteX12" fmla="*/ 188888 w 557678"/>
                  <a:gd name="connsiteY12" fmla="*/ 367011 h 607780"/>
                  <a:gd name="connsiteX13" fmla="*/ 233347 w 557678"/>
                  <a:gd name="connsiteY13" fmla="*/ 332928 h 607780"/>
                  <a:gd name="connsiteX14" fmla="*/ 235832 w 557678"/>
                  <a:gd name="connsiteY14" fmla="*/ 333119 h 607780"/>
                  <a:gd name="connsiteX15" fmla="*/ 236501 w 557678"/>
                  <a:gd name="connsiteY15" fmla="*/ 333214 h 607780"/>
                  <a:gd name="connsiteX16" fmla="*/ 236692 w 557678"/>
                  <a:gd name="connsiteY16" fmla="*/ 333214 h 607780"/>
                  <a:gd name="connsiteX17" fmla="*/ 237934 w 557678"/>
                  <a:gd name="connsiteY17" fmla="*/ 333596 h 607780"/>
                  <a:gd name="connsiteX18" fmla="*/ 238508 w 557678"/>
                  <a:gd name="connsiteY18" fmla="*/ 333787 h 607780"/>
                  <a:gd name="connsiteX19" fmla="*/ 239177 w 557678"/>
                  <a:gd name="connsiteY19" fmla="*/ 333977 h 607780"/>
                  <a:gd name="connsiteX20" fmla="*/ 243478 w 557678"/>
                  <a:gd name="connsiteY20" fmla="*/ 336553 h 607780"/>
                  <a:gd name="connsiteX21" fmla="*/ 264981 w 557678"/>
                  <a:gd name="connsiteY21" fmla="*/ 353724 h 607780"/>
                  <a:gd name="connsiteX22" fmla="*/ 267657 w 557678"/>
                  <a:gd name="connsiteY22" fmla="*/ 353820 h 607780"/>
                  <a:gd name="connsiteX23" fmla="*/ 278839 w 557678"/>
                  <a:gd name="connsiteY23" fmla="*/ 353724 h 607780"/>
                  <a:gd name="connsiteX24" fmla="*/ 290021 w 557678"/>
                  <a:gd name="connsiteY24" fmla="*/ 353820 h 607780"/>
                  <a:gd name="connsiteX25" fmla="*/ 292792 w 557678"/>
                  <a:gd name="connsiteY25" fmla="*/ 353724 h 607780"/>
                  <a:gd name="connsiteX26" fmla="*/ 314200 w 557678"/>
                  <a:gd name="connsiteY26" fmla="*/ 336553 h 607780"/>
                  <a:gd name="connsiteX27" fmla="*/ 318596 w 557678"/>
                  <a:gd name="connsiteY27" fmla="*/ 333977 h 607780"/>
                  <a:gd name="connsiteX28" fmla="*/ 319265 w 557678"/>
                  <a:gd name="connsiteY28" fmla="*/ 333787 h 607780"/>
                  <a:gd name="connsiteX29" fmla="*/ 319743 w 557678"/>
                  <a:gd name="connsiteY29" fmla="*/ 333596 h 607780"/>
                  <a:gd name="connsiteX30" fmla="*/ 321081 w 557678"/>
                  <a:gd name="connsiteY30" fmla="*/ 333214 h 607780"/>
                  <a:gd name="connsiteX31" fmla="*/ 321272 w 557678"/>
                  <a:gd name="connsiteY31" fmla="*/ 333214 h 607780"/>
                  <a:gd name="connsiteX32" fmla="*/ 321846 w 557678"/>
                  <a:gd name="connsiteY32" fmla="*/ 333119 h 607780"/>
                  <a:gd name="connsiteX33" fmla="*/ 324426 w 557678"/>
                  <a:gd name="connsiteY33" fmla="*/ 332928 h 607780"/>
                  <a:gd name="connsiteX34" fmla="*/ 340195 w 557678"/>
                  <a:gd name="connsiteY34" fmla="*/ 347905 h 607780"/>
                  <a:gd name="connsiteX35" fmla="*/ 340195 w 557678"/>
                  <a:gd name="connsiteY35" fmla="*/ 380912 h 607780"/>
                  <a:gd name="connsiteX36" fmla="*/ 324426 w 557678"/>
                  <a:gd name="connsiteY36" fmla="*/ 396366 h 607780"/>
                  <a:gd name="connsiteX37" fmla="*/ 314869 w 557678"/>
                  <a:gd name="connsiteY37" fmla="*/ 393123 h 607780"/>
                  <a:gd name="connsiteX38" fmla="*/ 294417 w 557678"/>
                  <a:gd name="connsiteY38" fmla="*/ 374807 h 607780"/>
                  <a:gd name="connsiteX39" fmla="*/ 278839 w 557678"/>
                  <a:gd name="connsiteY39" fmla="*/ 374902 h 607780"/>
                  <a:gd name="connsiteX40" fmla="*/ 263261 w 557678"/>
                  <a:gd name="connsiteY40" fmla="*/ 374807 h 607780"/>
                  <a:gd name="connsiteX41" fmla="*/ 242809 w 557678"/>
                  <a:gd name="connsiteY41" fmla="*/ 393123 h 607780"/>
                  <a:gd name="connsiteX42" fmla="*/ 233347 w 557678"/>
                  <a:gd name="connsiteY42" fmla="*/ 396366 h 607780"/>
                  <a:gd name="connsiteX43" fmla="*/ 217482 w 557678"/>
                  <a:gd name="connsiteY43" fmla="*/ 380912 h 607780"/>
                  <a:gd name="connsiteX44" fmla="*/ 217482 w 557678"/>
                  <a:gd name="connsiteY44" fmla="*/ 347905 h 607780"/>
                  <a:gd name="connsiteX45" fmla="*/ 233347 w 557678"/>
                  <a:gd name="connsiteY45" fmla="*/ 332928 h 607780"/>
                  <a:gd name="connsiteX46" fmla="*/ 277214 w 557678"/>
                  <a:gd name="connsiteY46" fmla="*/ 0 h 607780"/>
                  <a:gd name="connsiteX47" fmla="*/ 278552 w 557678"/>
                  <a:gd name="connsiteY47" fmla="*/ 0 h 607780"/>
                  <a:gd name="connsiteX48" fmla="*/ 278744 w 557678"/>
                  <a:gd name="connsiteY48" fmla="*/ 0 h 607780"/>
                  <a:gd name="connsiteX49" fmla="*/ 278839 w 557678"/>
                  <a:gd name="connsiteY49" fmla="*/ 0 h 607780"/>
                  <a:gd name="connsiteX50" fmla="*/ 278935 w 557678"/>
                  <a:gd name="connsiteY50" fmla="*/ 0 h 607780"/>
                  <a:gd name="connsiteX51" fmla="*/ 279222 w 557678"/>
                  <a:gd name="connsiteY51" fmla="*/ 0 h 607780"/>
                  <a:gd name="connsiteX52" fmla="*/ 280560 w 557678"/>
                  <a:gd name="connsiteY52" fmla="*/ 0 h 607780"/>
                  <a:gd name="connsiteX53" fmla="*/ 404758 w 557678"/>
                  <a:gd name="connsiteY53" fmla="*/ 105659 h 607780"/>
                  <a:gd name="connsiteX54" fmla="*/ 396727 w 557678"/>
                  <a:gd name="connsiteY54" fmla="*/ 160159 h 607780"/>
                  <a:gd name="connsiteX55" fmla="*/ 408009 w 557678"/>
                  <a:gd name="connsiteY55" fmla="*/ 186120 h 607780"/>
                  <a:gd name="connsiteX56" fmla="*/ 379039 w 557678"/>
                  <a:gd name="connsiteY56" fmla="*/ 238616 h 607780"/>
                  <a:gd name="connsiteX57" fmla="*/ 317179 w 557678"/>
                  <a:gd name="connsiteY57" fmla="*/ 313541 h 607780"/>
                  <a:gd name="connsiteX58" fmla="*/ 278935 w 557678"/>
                  <a:gd name="connsiteY58" fmla="*/ 322131 h 607780"/>
                  <a:gd name="connsiteX59" fmla="*/ 278839 w 557678"/>
                  <a:gd name="connsiteY59" fmla="*/ 322131 h 607780"/>
                  <a:gd name="connsiteX60" fmla="*/ 278744 w 557678"/>
                  <a:gd name="connsiteY60" fmla="*/ 322131 h 607780"/>
                  <a:gd name="connsiteX61" fmla="*/ 240499 w 557678"/>
                  <a:gd name="connsiteY61" fmla="*/ 313541 h 607780"/>
                  <a:gd name="connsiteX62" fmla="*/ 178734 w 557678"/>
                  <a:gd name="connsiteY62" fmla="*/ 238616 h 607780"/>
                  <a:gd name="connsiteX63" fmla="*/ 149669 w 557678"/>
                  <a:gd name="connsiteY63" fmla="*/ 186120 h 607780"/>
                  <a:gd name="connsiteX64" fmla="*/ 161046 w 557678"/>
                  <a:gd name="connsiteY64" fmla="*/ 160159 h 607780"/>
                  <a:gd name="connsiteX65" fmla="*/ 153015 w 557678"/>
                  <a:gd name="connsiteY65" fmla="*/ 105659 h 607780"/>
                  <a:gd name="connsiteX66" fmla="*/ 277214 w 557678"/>
                  <a:gd name="connsiteY66" fmla="*/ 0 h 607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557678" h="607780">
                    <a:moveTo>
                      <a:pt x="188888" y="367011"/>
                    </a:moveTo>
                    <a:cubicBezTo>
                      <a:pt x="193667" y="367011"/>
                      <a:pt x="197873" y="369874"/>
                      <a:pt x="199785" y="373977"/>
                    </a:cubicBezTo>
                    <a:cubicBezTo>
                      <a:pt x="218808" y="405851"/>
                      <a:pt x="254177" y="489256"/>
                      <a:pt x="278839" y="490974"/>
                    </a:cubicBezTo>
                    <a:cubicBezTo>
                      <a:pt x="303502" y="489256"/>
                      <a:pt x="338870" y="405851"/>
                      <a:pt x="357893" y="373977"/>
                    </a:cubicBezTo>
                    <a:cubicBezTo>
                      <a:pt x="359900" y="369874"/>
                      <a:pt x="364011" y="367011"/>
                      <a:pt x="368886" y="367011"/>
                    </a:cubicBezTo>
                    <a:cubicBezTo>
                      <a:pt x="371085" y="367011"/>
                      <a:pt x="372996" y="367870"/>
                      <a:pt x="374908" y="368729"/>
                    </a:cubicBezTo>
                    <a:cubicBezTo>
                      <a:pt x="382269" y="371878"/>
                      <a:pt x="557678" y="427132"/>
                      <a:pt x="557678" y="480572"/>
                    </a:cubicBezTo>
                    <a:lnTo>
                      <a:pt x="557678" y="607780"/>
                    </a:lnTo>
                    <a:lnTo>
                      <a:pt x="278839" y="607780"/>
                    </a:lnTo>
                    <a:lnTo>
                      <a:pt x="0" y="607780"/>
                    </a:lnTo>
                    <a:lnTo>
                      <a:pt x="0" y="480572"/>
                    </a:lnTo>
                    <a:cubicBezTo>
                      <a:pt x="0" y="421120"/>
                      <a:pt x="175314" y="371687"/>
                      <a:pt x="182770" y="368729"/>
                    </a:cubicBezTo>
                    <a:cubicBezTo>
                      <a:pt x="184682" y="367870"/>
                      <a:pt x="186593" y="367011"/>
                      <a:pt x="188888" y="367011"/>
                    </a:cubicBezTo>
                    <a:close/>
                    <a:moveTo>
                      <a:pt x="233347" y="332928"/>
                    </a:moveTo>
                    <a:cubicBezTo>
                      <a:pt x="234207" y="332928"/>
                      <a:pt x="235067" y="332928"/>
                      <a:pt x="235832" y="333119"/>
                    </a:cubicBezTo>
                    <a:cubicBezTo>
                      <a:pt x="236023" y="333119"/>
                      <a:pt x="236310" y="333119"/>
                      <a:pt x="236501" y="333214"/>
                    </a:cubicBezTo>
                    <a:cubicBezTo>
                      <a:pt x="236501" y="333214"/>
                      <a:pt x="236596" y="333214"/>
                      <a:pt x="236692" y="333214"/>
                    </a:cubicBezTo>
                    <a:cubicBezTo>
                      <a:pt x="237074" y="333310"/>
                      <a:pt x="237552" y="333405"/>
                      <a:pt x="237934" y="333596"/>
                    </a:cubicBezTo>
                    <a:cubicBezTo>
                      <a:pt x="238126" y="333596"/>
                      <a:pt x="238317" y="333691"/>
                      <a:pt x="238508" y="333787"/>
                    </a:cubicBezTo>
                    <a:cubicBezTo>
                      <a:pt x="238699" y="333787"/>
                      <a:pt x="238890" y="333882"/>
                      <a:pt x="239177" y="333977"/>
                    </a:cubicBezTo>
                    <a:cubicBezTo>
                      <a:pt x="240706" y="334645"/>
                      <a:pt x="242140" y="335504"/>
                      <a:pt x="243478" y="336553"/>
                    </a:cubicBezTo>
                    <a:cubicBezTo>
                      <a:pt x="250836" y="342372"/>
                      <a:pt x="255615" y="353056"/>
                      <a:pt x="264981" y="353724"/>
                    </a:cubicBezTo>
                    <a:cubicBezTo>
                      <a:pt x="265841" y="353820"/>
                      <a:pt x="266797" y="353820"/>
                      <a:pt x="267657" y="353820"/>
                    </a:cubicBezTo>
                    <a:cubicBezTo>
                      <a:pt x="268517" y="353820"/>
                      <a:pt x="274060" y="353724"/>
                      <a:pt x="278839" y="353724"/>
                    </a:cubicBezTo>
                    <a:cubicBezTo>
                      <a:pt x="283617" y="353724"/>
                      <a:pt x="289256" y="353820"/>
                      <a:pt x="290021" y="353820"/>
                    </a:cubicBezTo>
                    <a:cubicBezTo>
                      <a:pt x="290976" y="353820"/>
                      <a:pt x="291836" y="353820"/>
                      <a:pt x="292792" y="353724"/>
                    </a:cubicBezTo>
                    <a:cubicBezTo>
                      <a:pt x="302158" y="353056"/>
                      <a:pt x="306841" y="342372"/>
                      <a:pt x="314200" y="336553"/>
                    </a:cubicBezTo>
                    <a:cubicBezTo>
                      <a:pt x="315538" y="335504"/>
                      <a:pt x="316972" y="334645"/>
                      <a:pt x="318596" y="333977"/>
                    </a:cubicBezTo>
                    <a:cubicBezTo>
                      <a:pt x="318787" y="333882"/>
                      <a:pt x="318979" y="333787"/>
                      <a:pt x="319265" y="333787"/>
                    </a:cubicBezTo>
                    <a:cubicBezTo>
                      <a:pt x="319456" y="333691"/>
                      <a:pt x="319648" y="333596"/>
                      <a:pt x="319743" y="333596"/>
                    </a:cubicBezTo>
                    <a:cubicBezTo>
                      <a:pt x="320221" y="333405"/>
                      <a:pt x="320603" y="333310"/>
                      <a:pt x="321081" y="333214"/>
                    </a:cubicBezTo>
                    <a:cubicBezTo>
                      <a:pt x="321081" y="333214"/>
                      <a:pt x="321177" y="333214"/>
                      <a:pt x="321272" y="333214"/>
                    </a:cubicBezTo>
                    <a:cubicBezTo>
                      <a:pt x="321463" y="333119"/>
                      <a:pt x="321654" y="333119"/>
                      <a:pt x="321846" y="333119"/>
                    </a:cubicBezTo>
                    <a:cubicBezTo>
                      <a:pt x="322706" y="332928"/>
                      <a:pt x="323566" y="332928"/>
                      <a:pt x="324426" y="332928"/>
                    </a:cubicBezTo>
                    <a:cubicBezTo>
                      <a:pt x="332836" y="332928"/>
                      <a:pt x="339813" y="339510"/>
                      <a:pt x="340195" y="347905"/>
                    </a:cubicBezTo>
                    <a:lnTo>
                      <a:pt x="340195" y="380912"/>
                    </a:lnTo>
                    <a:cubicBezTo>
                      <a:pt x="340004" y="389498"/>
                      <a:pt x="333027" y="396366"/>
                      <a:pt x="324426" y="396366"/>
                    </a:cubicBezTo>
                    <a:cubicBezTo>
                      <a:pt x="320794" y="396366"/>
                      <a:pt x="317545" y="395126"/>
                      <a:pt x="314869" y="393123"/>
                    </a:cubicBezTo>
                    <a:cubicBezTo>
                      <a:pt x="305885" y="387208"/>
                      <a:pt x="299864" y="374997"/>
                      <a:pt x="294417" y="374807"/>
                    </a:cubicBezTo>
                    <a:lnTo>
                      <a:pt x="278839" y="374902"/>
                    </a:lnTo>
                    <a:lnTo>
                      <a:pt x="263261" y="374807"/>
                    </a:lnTo>
                    <a:cubicBezTo>
                      <a:pt x="257813" y="374997"/>
                      <a:pt x="251792" y="387208"/>
                      <a:pt x="242809" y="393123"/>
                    </a:cubicBezTo>
                    <a:cubicBezTo>
                      <a:pt x="240228" y="395126"/>
                      <a:pt x="236883" y="396366"/>
                      <a:pt x="233347" y="396366"/>
                    </a:cubicBezTo>
                    <a:cubicBezTo>
                      <a:pt x="224746" y="396366"/>
                      <a:pt x="217769" y="389498"/>
                      <a:pt x="217482" y="380912"/>
                    </a:cubicBezTo>
                    <a:lnTo>
                      <a:pt x="217482" y="347905"/>
                    </a:lnTo>
                    <a:cubicBezTo>
                      <a:pt x="217960" y="339510"/>
                      <a:pt x="224841" y="332928"/>
                      <a:pt x="233347" y="332928"/>
                    </a:cubicBezTo>
                    <a:close/>
                    <a:moveTo>
                      <a:pt x="277214" y="0"/>
                    </a:moveTo>
                    <a:cubicBezTo>
                      <a:pt x="277596" y="0"/>
                      <a:pt x="278074" y="0"/>
                      <a:pt x="278552" y="0"/>
                    </a:cubicBezTo>
                    <a:cubicBezTo>
                      <a:pt x="278648" y="0"/>
                      <a:pt x="278648" y="0"/>
                      <a:pt x="278744" y="0"/>
                    </a:cubicBezTo>
                    <a:cubicBezTo>
                      <a:pt x="278744" y="0"/>
                      <a:pt x="278839" y="0"/>
                      <a:pt x="278839" y="0"/>
                    </a:cubicBezTo>
                    <a:cubicBezTo>
                      <a:pt x="278935" y="0"/>
                      <a:pt x="278935" y="0"/>
                      <a:pt x="278935" y="0"/>
                    </a:cubicBezTo>
                    <a:cubicBezTo>
                      <a:pt x="279030" y="0"/>
                      <a:pt x="279126" y="0"/>
                      <a:pt x="279222" y="0"/>
                    </a:cubicBezTo>
                    <a:cubicBezTo>
                      <a:pt x="279604" y="0"/>
                      <a:pt x="280082" y="0"/>
                      <a:pt x="280560" y="0"/>
                    </a:cubicBezTo>
                    <a:cubicBezTo>
                      <a:pt x="387453" y="0"/>
                      <a:pt x="407531" y="76166"/>
                      <a:pt x="404758" y="105659"/>
                    </a:cubicBezTo>
                    <a:cubicBezTo>
                      <a:pt x="402464" y="129330"/>
                      <a:pt x="396727" y="160159"/>
                      <a:pt x="396727" y="160159"/>
                    </a:cubicBezTo>
                    <a:cubicBezTo>
                      <a:pt x="396727" y="160159"/>
                      <a:pt x="408009" y="165313"/>
                      <a:pt x="408009" y="186120"/>
                    </a:cubicBezTo>
                    <a:cubicBezTo>
                      <a:pt x="404089" y="238234"/>
                      <a:pt x="383246" y="215708"/>
                      <a:pt x="379039" y="238616"/>
                    </a:cubicBezTo>
                    <a:cubicBezTo>
                      <a:pt x="371868" y="276603"/>
                      <a:pt x="338213" y="304092"/>
                      <a:pt x="317179" y="313541"/>
                    </a:cubicBezTo>
                    <a:cubicBezTo>
                      <a:pt x="304941" y="319077"/>
                      <a:pt x="292225" y="321845"/>
                      <a:pt x="278935" y="322131"/>
                    </a:cubicBezTo>
                    <a:cubicBezTo>
                      <a:pt x="278935" y="322131"/>
                      <a:pt x="278935" y="322131"/>
                      <a:pt x="278839" y="322131"/>
                    </a:cubicBezTo>
                    <a:cubicBezTo>
                      <a:pt x="278839" y="322131"/>
                      <a:pt x="278744" y="322131"/>
                      <a:pt x="278744" y="322131"/>
                    </a:cubicBezTo>
                    <a:cubicBezTo>
                      <a:pt x="265454" y="321845"/>
                      <a:pt x="252738" y="319077"/>
                      <a:pt x="240499" y="313541"/>
                    </a:cubicBezTo>
                    <a:cubicBezTo>
                      <a:pt x="219561" y="304092"/>
                      <a:pt x="185810" y="276603"/>
                      <a:pt x="178734" y="238616"/>
                    </a:cubicBezTo>
                    <a:cubicBezTo>
                      <a:pt x="174432" y="215708"/>
                      <a:pt x="153684" y="238234"/>
                      <a:pt x="149669" y="186120"/>
                    </a:cubicBezTo>
                    <a:cubicBezTo>
                      <a:pt x="149669" y="165313"/>
                      <a:pt x="161046" y="160159"/>
                      <a:pt x="161046" y="160159"/>
                    </a:cubicBezTo>
                    <a:cubicBezTo>
                      <a:pt x="161046" y="160159"/>
                      <a:pt x="155214" y="129330"/>
                      <a:pt x="153015" y="105659"/>
                    </a:cubicBezTo>
                    <a:cubicBezTo>
                      <a:pt x="150147" y="76166"/>
                      <a:pt x="170225" y="0"/>
                      <a:pt x="277214" y="0"/>
                    </a:cubicBezTo>
                    <a:close/>
                  </a:path>
                </a:pathLst>
              </a:custGeom>
              <a:solidFill>
                <a:srgbClr val="FF9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042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F11B8E-285A-933B-690F-34684D7803B5}"/>
              </a:ext>
            </a:extLst>
          </p:cNvPr>
          <p:cNvSpPr txBox="1"/>
          <p:nvPr/>
        </p:nvSpPr>
        <p:spPr>
          <a:xfrm>
            <a:off x="568960" y="24228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9BB31FC-C7C3-BDB1-2BCB-1A5BC44FB8B7}"/>
              </a:ext>
            </a:extLst>
          </p:cNvPr>
          <p:cNvGrpSpPr/>
          <p:nvPr/>
        </p:nvGrpSpPr>
        <p:grpSpPr>
          <a:xfrm>
            <a:off x="732790" y="1540433"/>
            <a:ext cx="10726420" cy="4296487"/>
            <a:chOff x="792480" y="1266113"/>
            <a:chExt cx="10726420" cy="429648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E1347AD-0D96-B8F7-5573-A1110DA01B59}"/>
                </a:ext>
              </a:extLst>
            </p:cNvPr>
            <p:cNvGrpSpPr/>
            <p:nvPr/>
          </p:nvGrpSpPr>
          <p:grpSpPr>
            <a:xfrm>
              <a:off x="792480" y="1266113"/>
              <a:ext cx="5137048" cy="4296487"/>
              <a:chOff x="792480" y="1266113"/>
              <a:chExt cx="5137048" cy="4296487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8116872C-A15C-08C7-D828-8EB8DF9D7911}"/>
                  </a:ext>
                </a:extLst>
              </p:cNvPr>
              <p:cNvGrpSpPr/>
              <p:nvPr/>
            </p:nvGrpSpPr>
            <p:grpSpPr>
              <a:xfrm>
                <a:off x="792480" y="1266113"/>
                <a:ext cx="5137048" cy="4296487"/>
                <a:chOff x="6094832" y="1409968"/>
                <a:chExt cx="5137048" cy="4296487"/>
              </a:xfrm>
            </p:grpSpPr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id="{C524050C-D30C-1981-0BEE-0C7088C13B39}"/>
                    </a:ext>
                  </a:extLst>
                </p:cNvPr>
                <p:cNvGrpSpPr/>
                <p:nvPr/>
              </p:nvGrpSpPr>
              <p:grpSpPr>
                <a:xfrm>
                  <a:off x="6094832" y="1409968"/>
                  <a:ext cx="5137048" cy="4296487"/>
                  <a:chOff x="764190" y="1486168"/>
                  <a:chExt cx="3303576" cy="1691397"/>
                </a:xfrm>
              </p:grpSpPr>
              <p:sp>
                <p:nvSpPr>
                  <p:cNvPr id="16" name="矩形 15">
                    <a:extLst>
                      <a:ext uri="{FF2B5EF4-FFF2-40B4-BE49-F238E27FC236}">
                        <a16:creationId xmlns:a16="http://schemas.microsoft.com/office/drawing/2014/main" id="{1646F3DD-8CC0-2260-1C16-75BA58EDD892}"/>
                      </a:ext>
                    </a:extLst>
                  </p:cNvPr>
                  <p:cNvSpPr/>
                  <p:nvPr/>
                </p:nvSpPr>
                <p:spPr>
                  <a:xfrm>
                    <a:off x="764190" y="1486168"/>
                    <a:ext cx="3303576" cy="1691397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14300" sx="102000" sy="102000" algn="ctr" rotWithShape="0">
                      <a:srgbClr val="FBAD2D">
                        <a:alpha val="2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" name="矩形 16">
                    <a:extLst>
                      <a:ext uri="{FF2B5EF4-FFF2-40B4-BE49-F238E27FC236}">
                        <a16:creationId xmlns:a16="http://schemas.microsoft.com/office/drawing/2014/main" id="{DB0B13CC-1460-7A48-16D3-51D82042AD79}"/>
                      </a:ext>
                    </a:extLst>
                  </p:cNvPr>
                  <p:cNvSpPr/>
                  <p:nvPr/>
                </p:nvSpPr>
                <p:spPr>
                  <a:xfrm flipV="1">
                    <a:off x="1172904" y="1486168"/>
                    <a:ext cx="2486148" cy="311126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11FF10F7-E889-779E-F53D-4032A8E3AF9D}"/>
                    </a:ext>
                  </a:extLst>
                </p:cNvPr>
                <p:cNvSpPr txBox="1"/>
                <p:nvPr/>
              </p:nvSpPr>
              <p:spPr>
                <a:xfrm>
                  <a:off x="7573048" y="1574296"/>
                  <a:ext cx="218061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</p:grp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3E2F7BF6-5CFA-0CF8-7CA1-8C56DF30925E}"/>
                  </a:ext>
                </a:extLst>
              </p:cNvPr>
              <p:cNvGrpSpPr/>
              <p:nvPr/>
            </p:nvGrpSpPr>
            <p:grpSpPr>
              <a:xfrm>
                <a:off x="1096638" y="2484850"/>
                <a:ext cx="4528733" cy="1134863"/>
                <a:chOff x="1277707" y="2698210"/>
                <a:chExt cx="4528733" cy="1134863"/>
              </a:xfrm>
            </p:grpSpPr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607D0E3C-FE8E-21D4-6078-1DCF8E490330}"/>
                    </a:ext>
                  </a:extLst>
                </p:cNvPr>
                <p:cNvSpPr txBox="1"/>
                <p:nvPr/>
              </p:nvSpPr>
              <p:spPr>
                <a:xfrm>
                  <a:off x="1277707" y="3098320"/>
                  <a:ext cx="4528733" cy="7347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您的内容请在这里输入，或者复制您的文本后，在此处选择黏贴，并选择只保留文字。</a:t>
                  </a: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9BAEC0E2-200D-DFAC-2AD1-0C06695943CC}"/>
                    </a:ext>
                  </a:extLst>
                </p:cNvPr>
                <p:cNvSpPr txBox="1"/>
                <p:nvPr/>
              </p:nvSpPr>
              <p:spPr>
                <a:xfrm>
                  <a:off x="1277707" y="2698210"/>
                  <a:ext cx="218061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01 </a:t>
                  </a:r>
                  <a:r>
                    <a:rPr lang="zh-CN" altLang="en-US" sz="20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AB6C68F9-F8EF-F38B-3EEF-B683804309A8}"/>
                  </a:ext>
                </a:extLst>
              </p:cNvPr>
              <p:cNvGrpSpPr/>
              <p:nvPr/>
            </p:nvGrpSpPr>
            <p:grpSpPr>
              <a:xfrm>
                <a:off x="1096638" y="3788632"/>
                <a:ext cx="4528733" cy="1134863"/>
                <a:chOff x="1277707" y="2698210"/>
                <a:chExt cx="4528733" cy="1134863"/>
              </a:xfrm>
            </p:grpSpPr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AE5077F4-4549-B121-B395-5B9D3C62F9DE}"/>
                    </a:ext>
                  </a:extLst>
                </p:cNvPr>
                <p:cNvSpPr txBox="1"/>
                <p:nvPr/>
              </p:nvSpPr>
              <p:spPr>
                <a:xfrm>
                  <a:off x="1277707" y="3098320"/>
                  <a:ext cx="4528733" cy="7347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您的内容请在这里输入，或者复制您的文本后，在此处选择黏贴，并选择只保留文字。</a:t>
                  </a: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6F4D5C73-F7D6-06D7-6586-27A162E3C232}"/>
                    </a:ext>
                  </a:extLst>
                </p:cNvPr>
                <p:cNvSpPr txBox="1"/>
                <p:nvPr/>
              </p:nvSpPr>
              <p:spPr>
                <a:xfrm>
                  <a:off x="1277707" y="2698210"/>
                  <a:ext cx="218061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02 </a:t>
                  </a:r>
                  <a:r>
                    <a:rPr lang="zh-CN" altLang="en-US" sz="20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</p:grp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4BB039A-FBA1-5BA3-4024-4C4CA38617D7}"/>
                </a:ext>
              </a:extLst>
            </p:cNvPr>
            <p:cNvGrpSpPr/>
            <p:nvPr/>
          </p:nvGrpSpPr>
          <p:grpSpPr>
            <a:xfrm>
              <a:off x="6381852" y="1266113"/>
              <a:ext cx="5137048" cy="4296487"/>
              <a:chOff x="792480" y="1266113"/>
              <a:chExt cx="5137048" cy="4296487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4669ECB6-D6BD-FD88-01AD-491A1C0347A4}"/>
                  </a:ext>
                </a:extLst>
              </p:cNvPr>
              <p:cNvGrpSpPr/>
              <p:nvPr/>
            </p:nvGrpSpPr>
            <p:grpSpPr>
              <a:xfrm>
                <a:off x="792480" y="1266113"/>
                <a:ext cx="5137048" cy="4296487"/>
                <a:chOff x="6094832" y="1409968"/>
                <a:chExt cx="5137048" cy="4296487"/>
              </a:xfrm>
            </p:grpSpPr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id="{2E5FF268-46FF-C459-7872-96B4FD5CCCB6}"/>
                    </a:ext>
                  </a:extLst>
                </p:cNvPr>
                <p:cNvGrpSpPr/>
                <p:nvPr/>
              </p:nvGrpSpPr>
              <p:grpSpPr>
                <a:xfrm>
                  <a:off x="6094832" y="1409968"/>
                  <a:ext cx="5137048" cy="4296487"/>
                  <a:chOff x="764190" y="1486168"/>
                  <a:chExt cx="3303576" cy="1691397"/>
                </a:xfrm>
              </p:grpSpPr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F0C81C0B-07BD-752F-8E4A-92E161756574}"/>
                      </a:ext>
                    </a:extLst>
                  </p:cNvPr>
                  <p:cNvSpPr/>
                  <p:nvPr/>
                </p:nvSpPr>
                <p:spPr>
                  <a:xfrm>
                    <a:off x="764190" y="1486168"/>
                    <a:ext cx="3303576" cy="1691397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14300" sx="102000" sy="102000" algn="ctr" rotWithShape="0">
                      <a:srgbClr val="FBAD2D">
                        <a:alpha val="2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7791EA0C-CA6E-AF51-1A68-6045096D995B}"/>
                      </a:ext>
                    </a:extLst>
                  </p:cNvPr>
                  <p:cNvSpPr/>
                  <p:nvPr/>
                </p:nvSpPr>
                <p:spPr>
                  <a:xfrm flipV="1">
                    <a:off x="1172904" y="1486168"/>
                    <a:ext cx="2486148" cy="311126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CDF523B8-B621-8AA9-5AE1-844AD70550DF}"/>
                    </a:ext>
                  </a:extLst>
                </p:cNvPr>
                <p:cNvSpPr txBox="1"/>
                <p:nvPr/>
              </p:nvSpPr>
              <p:spPr>
                <a:xfrm>
                  <a:off x="7573048" y="1574296"/>
                  <a:ext cx="218061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chemeClr val="bg1">
                          <a:lumMod val="50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634FBF93-7D91-CE2E-0B2A-1881D948BE2D}"/>
                  </a:ext>
                </a:extLst>
              </p:cNvPr>
              <p:cNvGrpSpPr/>
              <p:nvPr/>
            </p:nvGrpSpPr>
            <p:grpSpPr>
              <a:xfrm>
                <a:off x="1096638" y="2484850"/>
                <a:ext cx="4528733" cy="1134863"/>
                <a:chOff x="1277707" y="2698210"/>
                <a:chExt cx="4528733" cy="1134863"/>
              </a:xfrm>
            </p:grpSpPr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2EC1396A-A6A3-096A-9252-400EC73FEB44}"/>
                    </a:ext>
                  </a:extLst>
                </p:cNvPr>
                <p:cNvSpPr txBox="1"/>
                <p:nvPr/>
              </p:nvSpPr>
              <p:spPr>
                <a:xfrm>
                  <a:off x="1277707" y="3098320"/>
                  <a:ext cx="4528733" cy="7347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您的内容请在这里输入，或者复制您的文本后，在此处选择黏贴，并选择只保留文字。</a:t>
                  </a:r>
                </a:p>
              </p:txBody>
            </p: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5DA07646-AA18-2418-2CCD-93D25320D54C}"/>
                    </a:ext>
                  </a:extLst>
                </p:cNvPr>
                <p:cNvSpPr txBox="1"/>
                <p:nvPr/>
              </p:nvSpPr>
              <p:spPr>
                <a:xfrm>
                  <a:off x="1277707" y="2698210"/>
                  <a:ext cx="218061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01 </a:t>
                  </a:r>
                  <a:r>
                    <a:rPr lang="zh-CN" altLang="en-US" sz="2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BFE7B954-A272-683F-80B1-B007DBA47BA9}"/>
                  </a:ext>
                </a:extLst>
              </p:cNvPr>
              <p:cNvGrpSpPr/>
              <p:nvPr/>
            </p:nvGrpSpPr>
            <p:grpSpPr>
              <a:xfrm>
                <a:off x="1096638" y="3788632"/>
                <a:ext cx="4528733" cy="1134863"/>
                <a:chOff x="1277707" y="2698210"/>
                <a:chExt cx="4528733" cy="1134863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DB219653-2395-8A32-33B0-686EA612CAF9}"/>
                    </a:ext>
                  </a:extLst>
                </p:cNvPr>
                <p:cNvSpPr txBox="1"/>
                <p:nvPr/>
              </p:nvSpPr>
              <p:spPr>
                <a:xfrm>
                  <a:off x="1277707" y="3098320"/>
                  <a:ext cx="4528733" cy="7347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您的内容请在这里输入，或者复制您的文本后，在此处选择黏贴，并选择只保留文字。</a:t>
                  </a: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684E0567-A85D-5B52-B102-CEF7945D824E}"/>
                    </a:ext>
                  </a:extLst>
                </p:cNvPr>
                <p:cNvSpPr txBox="1"/>
                <p:nvPr/>
              </p:nvSpPr>
              <p:spPr>
                <a:xfrm>
                  <a:off x="1277707" y="2698210"/>
                  <a:ext cx="218061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02 </a:t>
                  </a:r>
                  <a:r>
                    <a:rPr lang="zh-CN" altLang="en-US" sz="2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808774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9D00"/>
      </a:accent1>
      <a:accent2>
        <a:srgbClr val="FD4C3C"/>
      </a:accent2>
      <a:accent3>
        <a:srgbClr val="F4F2F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Roboto"/>
        <a:ea typeface="思源黑体 CN Bold"/>
        <a:cs typeface=""/>
      </a:majorFont>
      <a:minorFont>
        <a:latin typeface="Roboto"/>
        <a:ea typeface="思源黑体 CN Regular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PS" id="{8741FFC2-4D7D-48D1-88A6-21A4E405BEEE}" vid="{BE4B9CD3-767A-4D54-8AE3-5DB2A8AFC4D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876</Words>
  <Application>Microsoft Office PowerPoint</Application>
  <PresentationFormat>宽屏</PresentationFormat>
  <Paragraphs>136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Roboto</vt:lpstr>
      <vt:lpstr>Segoe UI Light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橙色简约自我介绍ppt模板</dc:title>
  <dc:creator>©皮卡丘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14</cp:revision>
  <dcterms:created xsi:type="dcterms:W3CDTF">2023-08-18T08:07:19Z</dcterms:created>
  <dcterms:modified xsi:type="dcterms:W3CDTF">2023-10-24T13:20:27Z</dcterms:modified>
</cp:coreProperties>
</file>